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DE3-A64B-ACC9-277C0A63B663}"/>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DE3-A64B-ACC9-277C0A63B663}"/>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DF9F-044E-B4C1-5E0F4B8F9D88}"/>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DF9F-044E-B4C1-5E0F4B8F9D88}"/>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51A0-F140-811D-6528BB920A1A}"/>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51A0-F140-811D-6528BB920A1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IN" sz="2000" dirty="0"/>
              <a:t>S</a:t>
            </a:r>
            <a:r>
              <a:rPr lang="en-US" sz="2000" dirty="0"/>
              <a:t>TUDENT NAME :</a:t>
            </a:r>
            <a:r>
              <a:rPr lang="en-IN" sz="2000" dirty="0"/>
              <a:t>VARSHA M</a:t>
            </a:r>
            <a:endParaRPr lang="en-US" sz="2000" dirty="0"/>
          </a:p>
          <a:p>
            <a:pPr>
              <a:lnSpc>
                <a:spcPct val="150000"/>
              </a:lnSpc>
            </a:pPr>
            <a:r>
              <a:rPr lang="en-US" sz="2000" dirty="0"/>
              <a:t>REGISTER NO:2213391036</a:t>
            </a:r>
            <a:r>
              <a:rPr lang="en-IN" sz="2000" dirty="0"/>
              <a:t>259</a:t>
            </a:r>
            <a:endParaRPr lang="en-US" sz="2000" dirty="0"/>
          </a:p>
          <a:p>
            <a:pPr>
              <a:lnSpc>
                <a:spcPct val="150000"/>
              </a:lnSpc>
            </a:pPr>
            <a:r>
              <a:rPr lang="en-US" sz="2000" dirty="0"/>
              <a:t>NM ID NO:C57D1518ED90FEFA6B4488C576A1B872</a:t>
            </a:r>
          </a:p>
          <a:p>
            <a:pPr>
              <a:lnSpc>
                <a:spcPct val="150000"/>
              </a:lnSpc>
            </a:pPr>
            <a:r>
              <a:rPr lang="en-US" sz="2000" dirty="0"/>
              <a:t>DEPARTMENT: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Anusha B</cp:lastModifiedBy>
  <cp:revision>34</cp:revision>
  <dcterms:created xsi:type="dcterms:W3CDTF">2024-03-29T15:07:22Z</dcterms:created>
  <dcterms:modified xsi:type="dcterms:W3CDTF">2024-09-22T09:53:14Z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