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0" d="100"/>
          <a:sy n="60" d="100"/>
        </p:scale>
        <p:origin x="11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B157653D-2397-47E3-94A8-8E8B13726408}">
      <dgm:prSet custT="1"/>
      <dgm:spPr/>
      <dgm:t>
        <a:bodyPr/>
        <a:lstStyle/>
        <a:p>
          <a:r>
            <a:rPr lang="en-US" sz="1800" b="1" dirty="0">
              <a:latin typeface="Times New Roman" panose="02020603050405020304" pitchFamily="18" charset="0"/>
              <a:cs typeface="Times New Roman" panose="02020603050405020304" pitchFamily="18" charset="0"/>
            </a:rPr>
            <a:t>Working Software</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501DC69F-43F9-4B1E-BE22-6D9FA0AFC528}">
      <dgm:prSet custT="1"/>
      <dgm:spPr/>
      <dgm:t>
        <a:bodyPr/>
        <a:lstStyle/>
        <a:p>
          <a:r>
            <a:rPr lang="en-US" sz="1800" b="1" dirty="0">
              <a:latin typeface="Times New Roman" panose="02020603050405020304" pitchFamily="18" charset="0"/>
              <a:cs typeface="Times New Roman" panose="02020603050405020304" pitchFamily="18" charset="0"/>
            </a:rPr>
            <a:t>Customer Collaboration</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Focusing on quick delivery of the product through customer collaboration, like any changes required from the customer side.</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custT="1"/>
      <dgm:spPr/>
      <dgm:t>
        <a:bodyPr/>
        <a:lstStyle/>
        <a:p>
          <a:r>
            <a:rPr lang="en-US" sz="1800" b="1" dirty="0">
              <a:latin typeface="Times New Roman" panose="02020603050405020304" pitchFamily="18" charset="0"/>
              <a:cs typeface="Times New Roman" panose="02020603050405020304" pitchFamily="18" charset="0"/>
            </a:rPr>
            <a:t>Responding to change</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9B50AE85-DEA1-41F3-9C2C-24A18069C473}">
      <dgm:prSet custT="1"/>
      <dgm:spPr/>
      <dgm:t>
        <a:bodyPr/>
        <a:lstStyle/>
        <a:p>
          <a:r>
            <a:rPr lang="en-US" sz="1800" b="1" dirty="0">
              <a:latin typeface="Times New Roman" panose="02020603050405020304" pitchFamily="18" charset="0"/>
              <a:cs typeface="Times New Roman" panose="02020603050405020304" pitchFamily="18" charset="0"/>
            </a:rPr>
            <a:t>Individuals and Interaction</a:t>
          </a:r>
        </a:p>
      </dgm:t>
    </dgm:pt>
    <dgm:pt modelId="{12A4AEA8-BC1D-4ADD-8236-A533A455F22E}" type="sibTrans" cxnId="{A4CE7A9B-B015-4E32-A86C-C3A08970D2FB}">
      <dgm:prSet/>
      <dgm:spPr/>
      <dgm:t>
        <a:bodyPr/>
        <a:lstStyle/>
        <a:p>
          <a:endParaRPr lang="en-US"/>
        </a:p>
      </dgm:t>
    </dgm:pt>
    <dgm:pt modelId="{20A9B789-9B22-478C-970C-71496754809B}" type="parTrans" cxnId="{A4CE7A9B-B015-4E32-A86C-C3A08970D2FB}">
      <dgm:prSet/>
      <dgm:spPr/>
      <dgm:t>
        <a:bodyPr/>
        <a:lstStyle/>
        <a:p>
          <a:pPr algn="l"/>
          <a:endParaRPr lang="en-US"/>
        </a:p>
      </dgm:t>
    </dgm:pt>
    <dgm:pt modelId="{82968BA3-DFCC-4B51-ABB1-F1F4791698B0}">
      <dgm:prSet/>
      <dgm:spPr/>
      <dgm:t>
        <a:bodyPr/>
        <a:lstStyle/>
        <a:p>
          <a:r>
            <a:rPr lang="en-US" dirty="0"/>
            <a:t>How Individuals collaborate with their team members</a:t>
          </a:r>
        </a:p>
      </dgm:t>
    </dgm:pt>
    <dgm:pt modelId="{8BC987EC-BEB5-4480-B241-99E630336DA8}" type="sibTrans" cxnId="{E50EA410-61F4-443F-B045-5AC0708EA191}">
      <dgm:prSet/>
      <dgm:spPr/>
      <dgm:t>
        <a:bodyPr/>
        <a:lstStyle/>
        <a:p>
          <a:endParaRPr lang="en-US"/>
        </a:p>
      </dgm:t>
    </dgm:pt>
    <dgm:pt modelId="{B474C1A9-9141-4567-8AA6-A8446206794E}" type="parTrans" cxnId="{E50EA410-61F4-443F-B045-5AC0708EA191}">
      <dgm:prSet/>
      <dgm:spPr/>
      <dgm:t>
        <a:bodyPr/>
        <a:lstStyle/>
        <a:p>
          <a:pPr algn="l"/>
          <a:endParaRPr lang="en-US"/>
        </a:p>
      </dgm:t>
    </dgm:pt>
    <dgm:pt modelId="{D8FCE50B-8057-456A-B2A9-965F28038B25}">
      <dgm:prSet/>
      <dgm:spPr/>
      <dgm:t>
        <a:bodyPr/>
        <a:lstStyle/>
        <a:p>
          <a:r>
            <a:rPr lang="en-US" dirty="0"/>
            <a:t>Ability of the adaptation to make changes from the customer side.</a:t>
          </a:r>
        </a:p>
      </dgm:t>
    </dgm:pt>
    <dgm:pt modelId="{338B3E43-3652-4902-AE82-69646DE76CA7}" type="sibTrans" cxnId="{D3D5DDFE-3C40-4FB4-A2D6-AF320BE8808D}">
      <dgm:prSet/>
      <dgm:spPr/>
      <dgm:t>
        <a:bodyPr/>
        <a:lstStyle/>
        <a:p>
          <a:endParaRPr lang="en-US"/>
        </a:p>
      </dgm:t>
    </dgm:pt>
    <dgm:pt modelId="{D5DFEBC1-CD5A-4769-8915-305975D67145}" type="parTrans" cxnId="{D3D5DDFE-3C40-4FB4-A2D6-AF320BE8808D}">
      <dgm:prSet/>
      <dgm:spPr/>
      <dgm:t>
        <a:bodyPr/>
        <a:lstStyle/>
        <a:p>
          <a:pPr algn="l"/>
          <a:endParaRPr lang="en-US"/>
        </a:p>
      </dgm:t>
    </dgm:pt>
    <dgm:pt modelId="{CFC6C321-565B-4736-9600-0849B35804F7}">
      <dgm:prSet/>
      <dgm:spPr/>
      <dgm:t>
        <a:bodyPr/>
        <a:lstStyle/>
        <a:p>
          <a:r>
            <a:rPr lang="en-US"/>
            <a:t>Measure of progress of the project we are working.</a:t>
          </a:r>
          <a:endParaRPr lang="en-US" dirty="0"/>
        </a:p>
      </dgm:t>
    </dgm:pt>
    <dgm:pt modelId="{E552DB50-1B67-4762-89F9-7D3490111E2B}" type="sibTrans" cxnId="{1CBB0F56-2A16-469E-B30F-2E05729C9C4B}">
      <dgm:prSet/>
      <dgm:spPr/>
      <dgm:t>
        <a:bodyPr/>
        <a:lstStyle/>
        <a:p>
          <a:endParaRPr lang="en-US"/>
        </a:p>
      </dgm:t>
    </dgm:pt>
    <dgm:pt modelId="{E16317D1-6F50-4823-97B7-A2996F0FE94D}" type="parTrans" cxnId="{1CBB0F56-2A16-469E-B30F-2E05729C9C4B}">
      <dgm:prSet/>
      <dgm:spPr/>
      <dgm:t>
        <a:bodyPr/>
        <a:lstStyle/>
        <a:p>
          <a:pPr algn="l"/>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Individuals and Interaction</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How Individuals collaborate with their team members</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Working Software</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a:t>Measure of progress of the project we are working.</a:t>
          </a:r>
          <a:endParaRPr lang="en-US" sz="1800" kern="1200" dirty="0"/>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Customer Collaboration</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Focusing on quick delivery of the product through customer collaboration, like any changes required from the customer side.</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Responding to change</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Ability of the adaptation to make changes from the customer side.</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6000" dirty="0"/>
              <a:t>Agile values and Principles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1500" dirty="0">
                <a:solidFill>
                  <a:schemeClr val="tx1">
                    <a:lumMod val="85000"/>
                    <a:lumOff val="15000"/>
                  </a:schemeClr>
                </a:solidFill>
              </a:rPr>
              <a:t>BY – VARSINI RAMAKRISHNAN</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4 Values of Agile:</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190331020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F1ABB77-EFD0-5447-3583-C3E75BA42439}"/>
              </a:ext>
            </a:extLst>
          </p:cNvPr>
          <p:cNvPicPr>
            <a:picLocks noChangeAspect="1"/>
          </p:cNvPicPr>
          <p:nvPr/>
        </p:nvPicPr>
        <p:blipFill>
          <a:blip r:embed="rId2"/>
          <a:stretch>
            <a:fillRect/>
          </a:stretch>
        </p:blipFill>
        <p:spPr>
          <a:xfrm>
            <a:off x="-1" y="12700"/>
            <a:ext cx="12304295" cy="6832600"/>
          </a:xfrm>
          <a:prstGeom prst="rect">
            <a:avLst/>
          </a:prstGeom>
        </p:spPr>
      </p:pic>
    </p:spTree>
    <p:extLst>
      <p:ext uri="{BB962C8B-B14F-4D97-AF65-F5344CB8AC3E}">
        <p14:creationId xmlns:p14="http://schemas.microsoft.com/office/powerpoint/2010/main" val="381762553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{EF6CB37B-4274-4CEA-A5D0-79A665CEFF08}tf33845126_win32</Template>
  <TotalTime>409</TotalTime>
  <Words>72</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Bookman Old Style</vt:lpstr>
      <vt:lpstr>Calibri</vt:lpstr>
      <vt:lpstr>Franklin Gothic Book</vt:lpstr>
      <vt:lpstr>Times New Roman</vt:lpstr>
      <vt:lpstr>1_RetrospectVTI</vt:lpstr>
      <vt:lpstr>Agile values and Principles</vt:lpstr>
      <vt:lpstr>4 Values of Agile: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Varsini Suguna</dc:creator>
  <cp:lastModifiedBy>Varsini Suguna</cp:lastModifiedBy>
  <cp:revision>3</cp:revision>
  <dcterms:created xsi:type="dcterms:W3CDTF">2024-09-17T06:07:19Z</dcterms:created>
  <dcterms:modified xsi:type="dcterms:W3CDTF">2024-09-17T12:57:05Z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