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  <p:embeddedFont>
      <p:font typeface="Maven Pro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MavenPr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3c068573b_0_2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3c068573b_0_2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3c068573b_0_2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3c068573b_0_2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e3c068573b_0_2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e3c068573b_0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3c068573b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3c068573b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e3c068573b_0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e3c068573b_0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e3c068573b_0_2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e3c068573b_0_2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3c068573b_0_28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3c068573b_0_2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3c068573b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3c068573b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3c068573b_0_2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3c068573b_0_2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e3c068573b_0_2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e3c068573b_0_2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c068573b_0_2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3c068573b_0_2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3c068573b_0_2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3c068573b_0_2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3c068573b_0_2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3c068573b_0_2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c068573b_0_2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3c068573b_0_2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3c068573b_0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3c068573b_0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3c068573b_0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3c068573b_0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e3c068573b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e3c068573b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e3c068573b_0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e3c068573b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illdrevo.com/fingerprinting-and-audio-recognition-with-python/" TargetMode="External"/><Relationship Id="rId4" Type="http://schemas.openxmlformats.org/officeDocument/2006/relationships/hyperlink" Target="https://pypi.org/project/PyDejavu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arsouPenny/dejav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98900" y="6424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98900" y="2648800"/>
            <a:ext cx="64215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Audio fingerprinting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uthors: Gkatsis Vasilis Varsou Penny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7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175" y="77012"/>
            <a:ext cx="1387578" cy="1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2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38" name="Google Shape;338;p22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5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9" name="Google Shape;3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25" y="1090825"/>
            <a:ext cx="4275650" cy="39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type="ctrTitle"/>
          </p:nvPr>
        </p:nvSpPr>
        <p:spPr>
          <a:xfrm>
            <a:off x="0" y="-39800"/>
            <a:ext cx="6720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45" name="Google Shape;345;p23"/>
          <p:cNvSpPr txBox="1"/>
          <p:nvPr>
            <p:ph idx="1" type="subTitle"/>
          </p:nvPr>
        </p:nvSpPr>
        <p:spPr>
          <a:xfrm>
            <a:off x="47775" y="565225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Test evaluation and performance with </a:t>
            </a:r>
            <a:r>
              <a:rPr lang="en" sz="1900"/>
              <a:t>different</a:t>
            </a:r>
            <a:r>
              <a:rPr lang="en" sz="1900"/>
              <a:t> time queries and 4 distincts noise levels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6" name="Google Shape;34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" y="1330025"/>
            <a:ext cx="3684875" cy="37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1330025"/>
            <a:ext cx="3848318" cy="3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4"/>
          <p:cNvSpPr txBox="1"/>
          <p:nvPr>
            <p:ph type="ctrTitle"/>
          </p:nvPr>
        </p:nvSpPr>
        <p:spPr>
          <a:xfrm>
            <a:off x="0" y="-39800"/>
            <a:ext cx="6720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53" name="Google Shape;353;p24"/>
          <p:cNvSpPr txBox="1"/>
          <p:nvPr>
            <p:ph idx="1" type="subTitle"/>
          </p:nvPr>
        </p:nvSpPr>
        <p:spPr>
          <a:xfrm>
            <a:off x="47775" y="565225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Test evaluation and performance with diffent time queries and distinct noise level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54" name="Google Shape;3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" y="1385400"/>
            <a:ext cx="3812075" cy="3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09" y="1385400"/>
            <a:ext cx="3870841" cy="3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5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61" name="Google Shape;361;p25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make plots with the confidence that Dejavu replies each time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62" name="Google Shape;3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" y="1219975"/>
            <a:ext cx="4108450" cy="3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50" y="1219975"/>
            <a:ext cx="3923525" cy="3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69" name="Google Shape;369;p26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make plots with the confidence that Dejavu replies each time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70" name="Google Shape;37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7" y="1238202"/>
            <a:ext cx="3772049" cy="377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525" y="1238200"/>
            <a:ext cx="3845675" cy="37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77" name="Google Shape;377;p27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Last but not least we test song </a:t>
            </a:r>
            <a:r>
              <a:rPr lang="en" sz="1900"/>
              <a:t>recognition by recording microphone input 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75" y="995275"/>
            <a:ext cx="4092501" cy="40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ctrTitle"/>
          </p:nvPr>
        </p:nvSpPr>
        <p:spPr>
          <a:xfrm>
            <a:off x="71650" y="78825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Demo...</a:t>
            </a:r>
            <a:endParaRPr sz="284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Some conclutions</a:t>
            </a:r>
            <a:endParaRPr sz="2840"/>
          </a:p>
        </p:txBody>
      </p:sp>
      <p:sp>
        <p:nvSpPr>
          <p:cNvPr id="389" name="Google Shape;389;p29"/>
          <p:cNvSpPr txBox="1"/>
          <p:nvPr>
            <p:ph idx="1" type="subTitle"/>
          </p:nvPr>
        </p:nvSpPr>
        <p:spPr>
          <a:xfrm>
            <a:off x="214975" y="137745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Dejavu is more sensitive to small time queries than in noise level.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microphone recognition it depends on the amount of songs that database has and the part of song that is given as input to identify.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0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Future work</a:t>
            </a:r>
            <a:endParaRPr sz="2840"/>
          </a:p>
        </p:txBody>
      </p:sp>
      <p:sp>
        <p:nvSpPr>
          <p:cNvPr id="395" name="Google Shape;395;p30"/>
          <p:cNvSpPr txBox="1"/>
          <p:nvPr>
            <p:ph idx="1" type="subTitle"/>
          </p:nvPr>
        </p:nvSpPr>
        <p:spPr>
          <a:xfrm>
            <a:off x="214975" y="137745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Try with more that 10k songs.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Calculate query duration in different databases and compare.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Calculate and compare confidence in different databases.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References</a:t>
            </a:r>
            <a:endParaRPr sz="2840"/>
          </a:p>
        </p:txBody>
      </p:sp>
      <p:sp>
        <p:nvSpPr>
          <p:cNvPr id="401" name="Google Shape;401;p31"/>
          <p:cNvSpPr txBox="1"/>
          <p:nvPr>
            <p:ph idx="1" type="subTitle"/>
          </p:nvPr>
        </p:nvSpPr>
        <p:spPr>
          <a:xfrm>
            <a:off x="358275" y="128190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https://willdrevo.com/fingerprinting-and-audio-recognition-with-python/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A. Wang, “An industrial strength audio search algorithm.,” Jan 2003.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https://pypi.org/project/PyDejavu/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https://www.jesusninoc.com/02/06/dejavu-audio-fingerprinting-and-recognition-in-python/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0" y="0"/>
            <a:ext cx="63498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214975" y="1281900"/>
            <a:ext cx="71898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Audio fingerprinting is something that </a:t>
            </a:r>
            <a:r>
              <a:rPr lang="en" sz="2300"/>
              <a:t>nowadays</a:t>
            </a:r>
            <a:r>
              <a:rPr lang="en" sz="2300"/>
              <a:t> became more useful in many different fields. 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All the algorithms like shazam etc. are close and cannot be used in order to develop more apps.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Github link: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https://github.com/VarsouPenny/dejavu</a:t>
            </a:r>
            <a:endParaRPr sz="1900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</a:t>
            </a:r>
            <a:r>
              <a:rPr lang="en" sz="2840"/>
              <a:t>Project consists the following steps</a:t>
            </a:r>
            <a:endParaRPr sz="2840"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Download</a:t>
            </a:r>
            <a:r>
              <a:rPr lang="en" sz="2300"/>
              <a:t> 5800 songs from youtube using Youtube-DLG app.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Convert all songs to mono using ffmpeg.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run Dejavu </a:t>
            </a:r>
            <a:r>
              <a:rPr lang="en" sz="2300"/>
              <a:t>fingerprinting</a:t>
            </a:r>
            <a:r>
              <a:rPr lang="en" sz="2300"/>
              <a:t> and create three </a:t>
            </a:r>
            <a:r>
              <a:rPr lang="en" sz="2300"/>
              <a:t>distinct</a:t>
            </a:r>
            <a:r>
              <a:rPr lang="en" sz="2300"/>
              <a:t> databases with 5800, 1000, and 100 songs.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run Dejavu recognize: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(</a:t>
            </a:r>
            <a:r>
              <a:rPr lang="en" sz="2300"/>
              <a:t>songs in disk).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with </a:t>
            </a:r>
            <a:r>
              <a:rPr lang="en" sz="2300"/>
              <a:t>various</a:t>
            </a:r>
            <a:r>
              <a:rPr lang="en" sz="2300"/>
              <a:t> noise level   (songs in disk).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</a:t>
            </a:r>
            <a:r>
              <a:rPr lang="en" sz="2300"/>
              <a:t>through</a:t>
            </a:r>
            <a:r>
              <a:rPr lang="en" sz="2300"/>
              <a:t> microphone.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Dejavu library</a:t>
            </a:r>
            <a:endParaRPr sz="284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audio </a:t>
            </a:r>
            <a:r>
              <a:rPr lang="en" sz="2300"/>
              <a:t>fingerprinting</a:t>
            </a:r>
            <a:r>
              <a:rPr lang="en" sz="2300"/>
              <a:t> </a:t>
            </a:r>
            <a:r>
              <a:rPr lang="en" sz="2300"/>
              <a:t>and</a:t>
            </a:r>
            <a:r>
              <a:rPr lang="en" sz="2300"/>
              <a:t> recognition algorithm implemented in Python.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memorize an audio by </a:t>
            </a:r>
            <a:r>
              <a:rPr lang="en" sz="2300"/>
              <a:t>listening</a:t>
            </a:r>
            <a:r>
              <a:rPr lang="en" sz="2300"/>
              <a:t> to it and fingerprinting it.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recognize a songs by recording using microphone or reading from disk.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above happens because it </a:t>
            </a:r>
            <a:r>
              <a:rPr lang="en" sz="2300"/>
              <a:t>attempts</a:t>
            </a:r>
            <a:r>
              <a:rPr lang="en" sz="2300"/>
              <a:t> to match the audio against the fingerprints held in database.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Songs </a:t>
            </a:r>
            <a:endParaRPr sz="2840"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try to include a variety of different kinds of songs in many languages.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</a:t>
            </a:r>
            <a:r>
              <a:rPr lang="en" sz="2300"/>
              <a:t>download</a:t>
            </a:r>
            <a:r>
              <a:rPr lang="en" sz="2300"/>
              <a:t> them as mp3.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convert them to </a:t>
            </a:r>
            <a:r>
              <a:rPr lang="en" sz="2300"/>
              <a:t>mono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</a:t>
            </a:r>
            <a:r>
              <a:rPr lang="en" sz="2840"/>
              <a:t> </a:t>
            </a:r>
            <a:endParaRPr sz="2840"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</a:t>
            </a:r>
            <a:r>
              <a:rPr lang="en" sz="2300"/>
              <a:t>queries</a:t>
            </a:r>
            <a:r>
              <a:rPr lang="en" sz="2300"/>
              <a:t>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1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11" name="Google Shape;3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25" y="1114700"/>
            <a:ext cx="4082774" cy="3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17" name="Google Shape;317;p19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2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18" name="Google Shape;3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50" y="1122650"/>
            <a:ext cx="4028801" cy="3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0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24" name="Google Shape;324;p20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3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25" name="Google Shape;3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625" y="1106725"/>
            <a:ext cx="3963349" cy="4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1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31" name="Google Shape;331;p21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4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2" name="Google Shape;3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25" y="1122650"/>
            <a:ext cx="4203975" cy="39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