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733D-B02D-4BDA-988D-621DD40FC0A5}"/>
              </a:ext>
            </a:extLst>
          </p:cNvPr>
          <p:cNvSpPr>
            <a:spLocks noGrp="1"/>
          </p:cNvSpPr>
          <p:nvPr>
            <p:ph type="ctrTitle"/>
          </p:nvPr>
        </p:nvSpPr>
        <p:spPr>
          <a:xfrm>
            <a:off x="3095623" y="2089772"/>
            <a:ext cx="8791575" cy="2387600"/>
          </a:xfrm>
        </p:spPr>
        <p:txBody>
          <a:bodyPr/>
          <a:lstStyle/>
          <a:p>
            <a:r>
              <a:rPr lang="en-US" dirty="0"/>
              <a:t>CLOUD COMPUTING</a:t>
            </a:r>
            <a:endParaRPr lang="en-IN" dirty="0"/>
          </a:p>
        </p:txBody>
      </p:sp>
      <p:pic>
        <p:nvPicPr>
          <p:cNvPr id="5" name="Picture 4" descr="1-Cloud-computing-1-638.jpg">
            <a:extLst>
              <a:ext uri="{FF2B5EF4-FFF2-40B4-BE49-F238E27FC236}">
                <a16:creationId xmlns:a16="http://schemas.microsoft.com/office/drawing/2014/main" id="{51015851-B928-49C5-A930-091328DC18A9}"/>
              </a:ext>
            </a:extLst>
          </p:cNvPr>
          <p:cNvPicPr>
            <a:picLocks noChangeAspect="1"/>
          </p:cNvPicPr>
          <p:nvPr/>
        </p:nvPicPr>
        <p:blipFill>
          <a:blip r:embed="rId2"/>
          <a:stretch>
            <a:fillRect/>
          </a:stretch>
        </p:blipFill>
        <p:spPr>
          <a:xfrm>
            <a:off x="8150087" y="19646"/>
            <a:ext cx="4041913" cy="3409354"/>
          </a:xfrm>
          <a:prstGeom prst="rect">
            <a:avLst/>
          </a:prstGeom>
        </p:spPr>
      </p:pic>
    </p:spTree>
    <p:extLst>
      <p:ext uri="{BB962C8B-B14F-4D97-AF65-F5344CB8AC3E}">
        <p14:creationId xmlns:p14="http://schemas.microsoft.com/office/powerpoint/2010/main" val="262242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1AA-16AE-44F3-B534-39BCDFA9FA0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382DEC3-F98D-4AA1-9D84-E0AA7B15BD80}"/>
              </a:ext>
            </a:extLst>
          </p:cNvPr>
          <p:cNvSpPr>
            <a:spLocks noGrp="1"/>
          </p:cNvSpPr>
          <p:nvPr>
            <p:ph idx="1"/>
          </p:nvPr>
        </p:nvSpPr>
        <p:spPr/>
        <p:txBody>
          <a:bodyPr/>
          <a:lstStyle/>
          <a:p>
            <a:r>
              <a:rPr lang="en-US" dirty="0"/>
              <a:t>Cloud computing refers to the delivery of computing services over the internet, including storage, processing power, databases, networking, and software, allowing organizations to access and manage resources remotely. Key benefits include scalability, cost efficiency, flexibility, and high availability</a:t>
            </a:r>
            <a:endParaRPr lang="en-IN" dirty="0"/>
          </a:p>
        </p:txBody>
      </p:sp>
    </p:spTree>
    <p:extLst>
      <p:ext uri="{BB962C8B-B14F-4D97-AF65-F5344CB8AC3E}">
        <p14:creationId xmlns:p14="http://schemas.microsoft.com/office/powerpoint/2010/main" val="164281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CF55-3255-46B0-A3D5-74F1C0076FF3}"/>
              </a:ext>
            </a:extLst>
          </p:cNvPr>
          <p:cNvSpPr>
            <a:spLocks noGrp="1"/>
          </p:cNvSpPr>
          <p:nvPr>
            <p:ph type="title"/>
          </p:nvPr>
        </p:nvSpPr>
        <p:spPr/>
        <p:txBody>
          <a:bodyPr/>
          <a:lstStyle/>
          <a:p>
            <a:r>
              <a:rPr lang="en-US" dirty="0"/>
              <a:t>CLOUD DEPLOYMENT MODELS</a:t>
            </a:r>
            <a:endParaRPr lang="en-IN" dirty="0"/>
          </a:p>
        </p:txBody>
      </p:sp>
      <p:sp>
        <p:nvSpPr>
          <p:cNvPr id="3" name="Content Placeholder 2">
            <a:extLst>
              <a:ext uri="{FF2B5EF4-FFF2-40B4-BE49-F238E27FC236}">
                <a16:creationId xmlns:a16="http://schemas.microsoft.com/office/drawing/2014/main" id="{5AA1A151-BF33-4BA3-908C-AB40691EA063}"/>
              </a:ext>
            </a:extLst>
          </p:cNvPr>
          <p:cNvSpPr>
            <a:spLocks noGrp="1"/>
          </p:cNvSpPr>
          <p:nvPr>
            <p:ph idx="1"/>
          </p:nvPr>
        </p:nvSpPr>
        <p:spPr/>
        <p:txBody>
          <a:bodyPr>
            <a:normAutofit lnSpcReduction="10000"/>
          </a:bodyPr>
          <a:lstStyle/>
          <a:p>
            <a:r>
              <a:rPr lang="en-US" dirty="0"/>
              <a:t>Cloud Deployment Model functions as a virtual computing environment with a deployment architecture that varies depending on the amount of data you want to store and who has access to the infrastructure.</a:t>
            </a:r>
          </a:p>
          <a:p>
            <a:r>
              <a:rPr lang="en-US" dirty="0"/>
              <a:t>The four main deployment models are :</a:t>
            </a:r>
          </a:p>
          <a:p>
            <a:pPr lvl="1"/>
            <a:r>
              <a:rPr lang="en-US" dirty="0"/>
              <a:t>Public</a:t>
            </a:r>
          </a:p>
          <a:p>
            <a:pPr lvl="1"/>
            <a:r>
              <a:rPr lang="en-US" dirty="0"/>
              <a:t>Private</a:t>
            </a:r>
          </a:p>
          <a:p>
            <a:pPr lvl="1"/>
            <a:r>
              <a:rPr lang="en-US" dirty="0"/>
              <a:t>Hybrid</a:t>
            </a:r>
          </a:p>
          <a:p>
            <a:pPr lvl="1"/>
            <a:r>
              <a:rPr lang="en-US" dirty="0"/>
              <a:t>Community</a:t>
            </a:r>
            <a:endParaRPr lang="en-IN" dirty="0"/>
          </a:p>
        </p:txBody>
      </p:sp>
    </p:spTree>
    <p:extLst>
      <p:ext uri="{BB962C8B-B14F-4D97-AF65-F5344CB8AC3E}">
        <p14:creationId xmlns:p14="http://schemas.microsoft.com/office/powerpoint/2010/main" val="236825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Cloud-computing-13-638.jpg">
            <a:extLst>
              <a:ext uri="{FF2B5EF4-FFF2-40B4-BE49-F238E27FC236}">
                <a16:creationId xmlns:a16="http://schemas.microsoft.com/office/drawing/2014/main" id="{9D3FEA5C-089D-449D-86A6-5768D1294183}"/>
              </a:ext>
            </a:extLst>
          </p:cNvPr>
          <p:cNvPicPr>
            <a:picLocks noGrp="1" noChangeAspect="1"/>
          </p:cNvPicPr>
          <p:nvPr>
            <p:ph idx="1"/>
          </p:nvPr>
        </p:nvPicPr>
        <p:blipFill>
          <a:blip r:embed="rId2"/>
          <a:stretch>
            <a:fillRect/>
          </a:stretch>
        </p:blipFill>
        <p:spPr>
          <a:xfrm>
            <a:off x="1584946" y="636104"/>
            <a:ext cx="9467588" cy="5327373"/>
          </a:xfrm>
          <a:prstGeom prst="rect">
            <a:avLst/>
          </a:prstGeom>
        </p:spPr>
      </p:pic>
    </p:spTree>
    <p:extLst>
      <p:ext uri="{BB962C8B-B14F-4D97-AF65-F5344CB8AC3E}">
        <p14:creationId xmlns:p14="http://schemas.microsoft.com/office/powerpoint/2010/main" val="15705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5ABF-2E32-45D5-AF6E-28D962D15AD0}"/>
              </a:ext>
            </a:extLst>
          </p:cNvPr>
          <p:cNvSpPr>
            <a:spLocks noGrp="1"/>
          </p:cNvSpPr>
          <p:nvPr>
            <p:ph type="title"/>
          </p:nvPr>
        </p:nvSpPr>
        <p:spPr/>
        <p:txBody>
          <a:bodyPr/>
          <a:lstStyle/>
          <a:p>
            <a:r>
              <a:rPr lang="en-US" dirty="0"/>
              <a:t>KEY CLOUD PROVIDERS</a:t>
            </a:r>
            <a:endParaRPr lang="en-IN" dirty="0"/>
          </a:p>
        </p:txBody>
      </p:sp>
      <p:sp>
        <p:nvSpPr>
          <p:cNvPr id="4" name="Rectangle 1">
            <a:extLst>
              <a:ext uri="{FF2B5EF4-FFF2-40B4-BE49-F238E27FC236}">
                <a16:creationId xmlns:a16="http://schemas.microsoft.com/office/drawing/2014/main" id="{7009759B-9A5F-4A79-B9E8-E7940E11AD09}"/>
              </a:ext>
            </a:extLst>
          </p:cNvPr>
          <p:cNvSpPr>
            <a:spLocks noGrp="1" noChangeArrowheads="1"/>
          </p:cNvSpPr>
          <p:nvPr>
            <p:ph idx="1"/>
          </p:nvPr>
        </p:nvSpPr>
        <p:spPr bwMode="auto">
          <a:xfrm>
            <a:off x="1033670" y="2030736"/>
            <a:ext cx="1038497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Amazon Web Services (AWS)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Offers a wide range of services including computing, storage, databases,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machine learning, and more. Known for its scalability and extensive global reach.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Microsoft Azure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Provides services including computing, networking, databases, AI, and analytics.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Known for its strong integration with Microsoft products and enterprise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Google Cloud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Focuses on services like data analytics, machine learning, and scalable computing.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Known for its innovative tools and strong data-related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&amp; Oracle Cloud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Specialized in enterprise applications, hybrid clouds, and integrating AI and machine learning tools for industry-specific solutions.</a:t>
            </a:r>
          </a:p>
        </p:txBody>
      </p:sp>
    </p:spTree>
    <p:extLst>
      <p:ext uri="{BB962C8B-B14F-4D97-AF65-F5344CB8AC3E}">
        <p14:creationId xmlns:p14="http://schemas.microsoft.com/office/powerpoint/2010/main" val="20553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EAB-5E11-4213-8F9E-2F20525AA7DF}"/>
              </a:ext>
            </a:extLst>
          </p:cNvPr>
          <p:cNvSpPr>
            <a:spLocks noGrp="1"/>
          </p:cNvSpPr>
          <p:nvPr>
            <p:ph type="title"/>
          </p:nvPr>
        </p:nvSpPr>
        <p:spPr>
          <a:xfrm>
            <a:off x="1141413" y="67243"/>
            <a:ext cx="9905998" cy="1478570"/>
          </a:xfrm>
        </p:spPr>
        <p:txBody>
          <a:bodyPr/>
          <a:lstStyle/>
          <a:p>
            <a:r>
              <a:rPr lang="en-US" dirty="0"/>
              <a:t>SERVICE MODELS:</a:t>
            </a:r>
            <a:endParaRPr lang="en-IN" dirty="0"/>
          </a:p>
        </p:txBody>
      </p:sp>
      <p:sp>
        <p:nvSpPr>
          <p:cNvPr id="4" name="Rectangle 1">
            <a:extLst>
              <a:ext uri="{FF2B5EF4-FFF2-40B4-BE49-F238E27FC236}">
                <a16:creationId xmlns:a16="http://schemas.microsoft.com/office/drawing/2014/main" id="{3FC8B596-0EAC-4FE7-AF97-F38E7401E659}"/>
              </a:ext>
            </a:extLst>
          </p:cNvPr>
          <p:cNvSpPr>
            <a:spLocks noGrp="1" noChangeArrowheads="1"/>
          </p:cNvSpPr>
          <p:nvPr>
            <p:ph idx="1"/>
          </p:nvPr>
        </p:nvSpPr>
        <p:spPr bwMode="auto">
          <a:xfrm>
            <a:off x="1141413" y="1268815"/>
            <a:ext cx="1075943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Infrastructure as a Service (IaaS)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Provides virtualized computing resources over the internet.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It includes access to hardware, storage, and networking resources.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Users manage applications and OS, while the provider manages the infrastructure.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bg1"/>
                </a:solidFill>
                <a:effectLst/>
                <a:latin typeface="Arial" panose="020B0604020202020204" pitchFamily="34" charset="0"/>
              </a:rPr>
              <a:t>	Example</a:t>
            </a:r>
            <a:r>
              <a:rPr kumimoji="0" lang="en-US" altLang="en-US" sz="1800" b="0" i="0" u="none" strike="noStrike" cap="none" normalizeH="0" baseline="0" dirty="0">
                <a:ln>
                  <a:noFill/>
                </a:ln>
                <a:solidFill>
                  <a:schemeClr val="tx1"/>
                </a:solidFill>
                <a:effectLst/>
                <a:latin typeface="Arial" panose="020B0604020202020204" pitchFamily="34" charset="0"/>
              </a:rPr>
              <a:t>: AWS EC2, Google Compute Engine, Microsoft Azure Virtual Machines.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Platform as a Service (PaaS)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Provides a platform allowing developers to build and deploy applications without worrying </a:t>
            </a:r>
          </a:p>
          <a:p>
            <a:pPr marL="457200" lvl="1" indent="0" eaLnBrk="0" fontAlgn="base" hangingPunct="0">
              <a:lnSpc>
                <a:spcPct val="100000"/>
              </a:lnSpc>
              <a:spcBef>
                <a:spcPct val="0"/>
              </a:spcBef>
              <a:spcAft>
                <a:spcPct val="0"/>
              </a:spcAft>
              <a:buSzTx/>
              <a:buNone/>
            </a:pPr>
            <a:r>
              <a:rPr lang="en-US" altLang="en-US" sz="1400" dirty="0">
                <a:latin typeface="Arial" panose="020B0604020202020204" pitchFamily="34" charset="0"/>
              </a:rPr>
              <a:t>	</a:t>
            </a:r>
            <a:r>
              <a:rPr lang="en-US" altLang="en-US" sz="1800" dirty="0">
                <a:latin typeface="Arial" panose="020B0604020202020204" pitchFamily="34" charset="0"/>
              </a:rPr>
              <a:t>about the underlying infrastructure. It includes operating systems, databases, and development </a:t>
            </a:r>
          </a:p>
          <a:p>
            <a:pPr marL="457200" lvl="1" indent="0" eaLnBrk="0" fontAlgn="base" hangingPunct="0">
              <a:lnSpc>
                <a:spcPct val="100000"/>
              </a:lnSpc>
              <a:spcBef>
                <a:spcPct val="0"/>
              </a:spcBef>
              <a:spcAft>
                <a:spcPct val="0"/>
              </a:spcAft>
              <a:buSzTx/>
              <a:buNone/>
            </a:pPr>
            <a:r>
              <a:rPr lang="en-US" altLang="en-US" sz="1800" dirty="0">
                <a:latin typeface="Arial" panose="020B0604020202020204" pitchFamily="34" charset="0"/>
              </a:rPr>
              <a:t>       tools.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AWS Elastic Beanstalk, Google App Engine, Microsoft Azure App Services.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Software as a Service (SaaS)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Delivers software applications over the internet.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The provider manages everything from infrastructure to application maintenance, while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users just use the software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Google Workspace, Microsoft Office 365, Salesforce.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998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Cloud-computing-simple-ppt-13-638.jpg"/>
          <p:cNvPicPr>
            <a:picLocks noChangeAspect="1"/>
          </p:cNvPicPr>
          <p:nvPr/>
        </p:nvPicPr>
        <p:blipFill>
          <a:blip r:embed="rId2"/>
          <a:stretch>
            <a:fillRect/>
          </a:stretch>
        </p:blipFill>
        <p:spPr>
          <a:xfrm>
            <a:off x="1285462" y="335875"/>
            <a:ext cx="3975652" cy="2981739"/>
          </a:xfrm>
          <a:prstGeom prst="rect">
            <a:avLst/>
          </a:prstGeom>
        </p:spPr>
      </p:pic>
      <p:pic>
        <p:nvPicPr>
          <p:cNvPr id="3" name="Picture 2" descr="11-Cloud-computing-simple-ppt-15-638.jpg">
            <a:extLst>
              <a:ext uri="{FF2B5EF4-FFF2-40B4-BE49-F238E27FC236}">
                <a16:creationId xmlns:a16="http://schemas.microsoft.com/office/drawing/2014/main" id="{1C93D7D5-5EDA-4468-9223-AAA1314CCE6B}"/>
              </a:ext>
            </a:extLst>
          </p:cNvPr>
          <p:cNvPicPr>
            <a:picLocks noChangeAspect="1"/>
          </p:cNvPicPr>
          <p:nvPr/>
        </p:nvPicPr>
        <p:blipFill>
          <a:blip r:embed="rId3"/>
          <a:stretch>
            <a:fillRect/>
          </a:stretch>
        </p:blipFill>
        <p:spPr>
          <a:xfrm>
            <a:off x="6930888" y="271671"/>
            <a:ext cx="4061258" cy="3045943"/>
          </a:xfrm>
          <a:prstGeom prst="rect">
            <a:avLst/>
          </a:prstGeom>
        </p:spPr>
      </p:pic>
      <p:pic>
        <p:nvPicPr>
          <p:cNvPr id="4" name="Picture 3" descr="13-Cloud-computing-simple-ppt-17-638.jpg">
            <a:extLst>
              <a:ext uri="{FF2B5EF4-FFF2-40B4-BE49-F238E27FC236}">
                <a16:creationId xmlns:a16="http://schemas.microsoft.com/office/drawing/2014/main" id="{7590BDF0-1C3F-4153-8D32-5ED90EF192D6}"/>
              </a:ext>
            </a:extLst>
          </p:cNvPr>
          <p:cNvPicPr>
            <a:picLocks noChangeAspect="1"/>
          </p:cNvPicPr>
          <p:nvPr/>
        </p:nvPicPr>
        <p:blipFill>
          <a:blip r:embed="rId4"/>
          <a:stretch>
            <a:fillRect/>
          </a:stretch>
        </p:blipFill>
        <p:spPr>
          <a:xfrm>
            <a:off x="3710609" y="3279913"/>
            <a:ext cx="4770782" cy="357808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TotalTime>
  <Words>387</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CLOUD COMPUTING</vt:lpstr>
      <vt:lpstr>INTRODUCTION</vt:lpstr>
      <vt:lpstr>CLOUD DEPLOYMENT MODELS</vt:lpstr>
      <vt:lpstr>PowerPoint Presentation</vt:lpstr>
      <vt:lpstr>KEY CLOUD PROVIDERS</vt:lpstr>
      <vt:lpstr>SERVICE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Admin</dc:creator>
  <cp:lastModifiedBy>Admin</cp:lastModifiedBy>
  <cp:revision>2</cp:revision>
  <dcterms:created xsi:type="dcterms:W3CDTF">2024-10-16T04:49:21Z</dcterms:created>
  <dcterms:modified xsi:type="dcterms:W3CDTF">2024-10-16T05:04:00Z</dcterms:modified>
</cp:coreProperties>
</file>