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E69-B005-4205-BCE5-7B653E149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SDLC &amp; MODELS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A0E-EE3A-4A8C-A039-97E4EFFC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8186"/>
            <a:ext cx="10364451" cy="1443775"/>
          </a:xfrm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SDLC?</a:t>
            </a:r>
            <a:endParaRPr lang="en-IN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22F8-9703-4F4B-9404-1C13EBC83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505" y="1311966"/>
            <a:ext cx="10363826" cy="5247860"/>
          </a:xfrm>
        </p:spPr>
        <p:txBody>
          <a:bodyPr>
            <a:normAutofit fontScale="85000" lnSpcReduction="10000"/>
          </a:bodyPr>
          <a:lstStyle/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development life cycle (SDLC) is a structured process used for developing software applications. It provides a systematic approach to software creation, ensuring that development is efficient, organized, and results in high-quality software.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typically consists of several phases, including: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Planning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Requirements Gathering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Design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Development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Testing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Deployment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Maintenance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C6139-52D0-45EC-BA45-A8865E4B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23" y="2623220"/>
            <a:ext cx="3499608" cy="34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9781-41D1-48EC-8228-CC0BE887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263292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IN" sz="5400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68488-C5D1-4DE2-8F97-31FDF9E83A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3292"/>
            <a:ext cx="10363826" cy="4872464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is a linear and sequential approach to software development. Each phase of the project must be completed before the next one begins.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smaller projects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understand</a:t>
            </a:r>
          </a:p>
          <a:p>
            <a:pPr lvl="1"/>
            <a:endParaRPr lang="en-I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1"/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flexibility</a:t>
            </a:r>
          </a:p>
          <a:p>
            <a:pPr lvl="1"/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comes late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C0D9D-DD45-4B64-9DF6-A6689009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88" y="2280824"/>
            <a:ext cx="5047629" cy="38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5D10-B866-435A-B97A-0AB66C10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73960"/>
            <a:ext cx="10364451" cy="892231"/>
          </a:xfrm>
        </p:spPr>
        <p:txBody>
          <a:bodyPr/>
          <a:lstStyle/>
          <a:p>
            <a:r>
              <a:rPr lang="en-US" sz="54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MODEL</a:t>
            </a:r>
            <a:endParaRPr lang="en-IN" sz="5400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3E01-DDFA-4DE9-A269-C601284AF0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253" y="1306918"/>
            <a:ext cx="10363826" cy="5277122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V-Model (Validation and Verification Model) is an extension of the Waterfall model that emphasizes testing at each stage of development. </a:t>
            </a:r>
          </a:p>
          <a:p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Early defect detection</a:t>
            </a:r>
          </a:p>
          <a:p>
            <a:pPr marL="0" indent="0">
              <a:buNone/>
            </a:pP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Well-organized testing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Inflexible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High cost for changes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7588-26C2-4864-B214-852B1AF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66" y="2273770"/>
            <a:ext cx="5688215" cy="38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1BE2-198E-4106-8DD3-5B3C6BD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13109"/>
            <a:ext cx="10364451" cy="653692"/>
          </a:xfrm>
        </p:spPr>
        <p:txBody>
          <a:bodyPr>
            <a:normAutofit fontScale="90000"/>
          </a:bodyPr>
          <a:lstStyle/>
          <a:p>
            <a:r>
              <a:rPr lang="en-US" sz="54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  <a:endParaRPr lang="en-IN" sz="5400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DF01-9A87-4F7E-A4D6-51EDE7870A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2452"/>
            <a:ext cx="10363826" cy="5035826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iteration, a portion of the software is developed, tested, and reviewed, allowing the project to evolve over time.</a:t>
            </a:r>
          </a:p>
          <a:p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Early problem detection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IN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rogressive</a:t>
            </a: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delivery</a:t>
            </a:r>
          </a:p>
          <a:p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0" indent="0">
              <a:buNone/>
            </a:pP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Complexity in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B6FF3-73F1-48E0-89DF-0F77A2E0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97" y="2013534"/>
            <a:ext cx="5142857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B8B1-0A30-475E-B5D9-C329B199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7335"/>
            <a:ext cx="10364451" cy="799466"/>
          </a:xfrm>
        </p:spPr>
        <p:txBody>
          <a:bodyPr/>
          <a:lstStyle/>
          <a:p>
            <a:r>
              <a:rPr lang="en-US" sz="49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endParaRPr lang="en-IN" sz="4900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927F-EAB9-495E-A3DA-BD627D194A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306918"/>
            <a:ext cx="10363826" cy="5283747"/>
          </a:xfrm>
        </p:spPr>
        <p:txBody>
          <a:bodyPr>
            <a:normAutofit fontScale="92500" lnSpcReduction="20000"/>
          </a:bodyPr>
          <a:lstStyle/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is a risk-driven software development process model that combines elements of both iterative and waterfall models. </a:t>
            </a:r>
          </a:p>
          <a:p>
            <a:pPr marL="0" indent="0">
              <a:buNone/>
            </a:pP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Risk management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Flexibility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feedback</a:t>
            </a:r>
          </a:p>
          <a:p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Complexity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Costly	Time-consuming: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C47F-9A1A-49EE-82AB-C0CB4BA8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92" y="2548973"/>
            <a:ext cx="5429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062-F091-4121-B8F2-90EE804F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3935"/>
          </a:xfrm>
        </p:spPr>
        <p:txBody>
          <a:bodyPr>
            <a:normAutofit fontScale="90000"/>
          </a:bodyPr>
          <a:lstStyle/>
          <a:p>
            <a:r>
              <a:rPr lang="en-IN" sz="49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SDLC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94E0-48E7-44D7-88AA-49844B0D4B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268973"/>
            <a:ext cx="10363826" cy="527760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Agile, SDLC (often referring to the traditional Waterfall model) has limitations that make it less suited for dynamic and iterative projects. Agile is generally considered a better approach in modern software development, particularly for projects that require flexibility and adaptability.</a:t>
            </a:r>
          </a:p>
          <a:p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why Agile is often seen as superior:</a:t>
            </a:r>
          </a:p>
          <a:p>
            <a:pPr marL="0" indent="0">
              <a:buNone/>
            </a:pPr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Flexibility</a:t>
            </a:r>
          </a:p>
          <a:p>
            <a:pPr marL="0" indent="0">
              <a:buNone/>
            </a:pPr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Customer Collaboration</a:t>
            </a:r>
          </a:p>
          <a:p>
            <a:pPr marL="0" indent="0">
              <a:buNone/>
            </a:pPr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Faster Delivery</a:t>
            </a:r>
          </a:p>
          <a:p>
            <a:pPr marL="0" indent="0">
              <a:buNone/>
            </a:pPr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Risk Management</a:t>
            </a:r>
          </a:p>
          <a:p>
            <a:endParaRPr lang="en-US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SDLC can still be beneficial for projects that have well-defined requirements and minimal need for change throughout development</a:t>
            </a:r>
            <a:endParaRPr lang="en-IN" sz="4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396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343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Times New Roman</vt:lpstr>
      <vt:lpstr>Tw Cen MT</vt:lpstr>
      <vt:lpstr>Droplet</vt:lpstr>
      <vt:lpstr>SDLC &amp; MODELS</vt:lpstr>
      <vt:lpstr>What is SDLC?</vt:lpstr>
      <vt:lpstr>Waterfall model</vt:lpstr>
      <vt:lpstr>V MODEL</vt:lpstr>
      <vt:lpstr>Iterative model</vt:lpstr>
      <vt:lpstr>Spiral model</vt:lpstr>
      <vt:lpstr>Challenges in SDLC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&amp; MODELS</dc:title>
  <dc:creator>Admin</dc:creator>
  <cp:lastModifiedBy>Admin</cp:lastModifiedBy>
  <cp:revision>4</cp:revision>
  <dcterms:created xsi:type="dcterms:W3CDTF">2024-09-17T07:12:34Z</dcterms:created>
  <dcterms:modified xsi:type="dcterms:W3CDTF">2024-09-17T07:42:45Z</dcterms:modified>
</cp:coreProperties>
</file>