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8" r:id="rId11"/>
    <p:sldId id="267" r:id="rId12"/>
    <p:sldId id="262" r:id="rId13"/>
    <p:sldId id="263" r:id="rId14"/>
    <p:sldId id="264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ato Black" panose="020F0502020204030203" pitchFamily="34" charset="0"/>
      <p:bold r:id="rId21"/>
      <p:boldItalic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eta" userId="59c83a01894c8688" providerId="LiveId" clId="{A30CE308-207C-4F87-8126-CCC574E98F1F}"/>
    <pc:docChg chg="undo custSel addSld delSld modSld">
      <pc:chgData name="Shweta" userId="59c83a01894c8688" providerId="LiveId" clId="{A30CE308-207C-4F87-8126-CCC574E98F1F}" dt="2022-09-19T07:31:42.647" v="1233"/>
      <pc:docMkLst>
        <pc:docMk/>
      </pc:docMkLst>
      <pc:sldChg chg="modSp mod">
        <pc:chgData name="Shweta" userId="59c83a01894c8688" providerId="LiveId" clId="{A30CE308-207C-4F87-8126-CCC574E98F1F}" dt="2022-09-19T07:26:36.386" v="1201" actId="6549"/>
        <pc:sldMkLst>
          <pc:docMk/>
          <pc:sldMk cId="0" sldId="256"/>
        </pc:sldMkLst>
        <pc:spChg chg="mod">
          <ac:chgData name="Shweta" userId="59c83a01894c8688" providerId="LiveId" clId="{A30CE308-207C-4F87-8126-CCC574E98F1F}" dt="2022-09-19T07:26:18.862" v="1198" actId="255"/>
          <ac:spMkLst>
            <pc:docMk/>
            <pc:sldMk cId="0" sldId="256"/>
            <ac:spMk id="339" creationId="{00000000-0000-0000-0000-000000000000}"/>
          </ac:spMkLst>
        </pc:spChg>
        <pc:spChg chg="mod">
          <ac:chgData name="Shweta" userId="59c83a01894c8688" providerId="LiveId" clId="{A30CE308-207C-4F87-8126-CCC574E98F1F}" dt="2022-09-19T07:26:36.386" v="1201" actId="6549"/>
          <ac:spMkLst>
            <pc:docMk/>
            <pc:sldMk cId="0" sldId="256"/>
            <ac:spMk id="340" creationId="{00000000-0000-0000-0000-000000000000}"/>
          </ac:spMkLst>
        </pc:spChg>
      </pc:sldChg>
      <pc:sldChg chg="modSp mod">
        <pc:chgData name="Shweta" userId="59c83a01894c8688" providerId="LiveId" clId="{A30CE308-207C-4F87-8126-CCC574E98F1F}" dt="2022-09-19T07:27:22.914" v="1230" actId="20577"/>
        <pc:sldMkLst>
          <pc:docMk/>
          <pc:sldMk cId="0" sldId="257"/>
        </pc:sldMkLst>
        <pc:spChg chg="mod">
          <ac:chgData name="Shweta" userId="59c83a01894c8688" providerId="LiveId" clId="{A30CE308-207C-4F87-8126-CCC574E98F1F}" dt="2022-09-19T07:27:22.914" v="1230" actId="20577"/>
          <ac:spMkLst>
            <pc:docMk/>
            <pc:sldMk cId="0" sldId="257"/>
            <ac:spMk id="348" creationId="{00000000-0000-0000-0000-000000000000}"/>
          </ac:spMkLst>
        </pc:spChg>
      </pc:sldChg>
      <pc:sldChg chg="modSp mod">
        <pc:chgData name="Shweta" userId="59c83a01894c8688" providerId="LiveId" clId="{A30CE308-207C-4F87-8126-CCC574E98F1F}" dt="2022-09-19T06:24:03.809" v="974" actId="20577"/>
        <pc:sldMkLst>
          <pc:docMk/>
          <pc:sldMk cId="0" sldId="258"/>
        </pc:sldMkLst>
        <pc:spChg chg="mod">
          <ac:chgData name="Shweta" userId="59c83a01894c8688" providerId="LiveId" clId="{A30CE308-207C-4F87-8126-CCC574E98F1F}" dt="2022-09-19T06:24:03.809" v="974" actId="20577"/>
          <ac:spMkLst>
            <pc:docMk/>
            <pc:sldMk cId="0" sldId="258"/>
            <ac:spMk id="354" creationId="{00000000-0000-0000-0000-000000000000}"/>
          </ac:spMkLst>
        </pc:spChg>
      </pc:sldChg>
      <pc:sldChg chg="modSp mod">
        <pc:chgData name="Shweta" userId="59c83a01894c8688" providerId="LiveId" clId="{A30CE308-207C-4F87-8126-CCC574E98F1F}" dt="2022-09-19T06:14:03.837" v="881" actId="114"/>
        <pc:sldMkLst>
          <pc:docMk/>
          <pc:sldMk cId="0" sldId="260"/>
        </pc:sldMkLst>
        <pc:spChg chg="mod">
          <ac:chgData name="Shweta" userId="59c83a01894c8688" providerId="LiveId" clId="{A30CE308-207C-4F87-8126-CCC574E98F1F}" dt="2022-09-19T06:14:03.837" v="881" actId="114"/>
          <ac:spMkLst>
            <pc:docMk/>
            <pc:sldMk cId="0" sldId="260"/>
            <ac:spMk id="366" creationId="{00000000-0000-0000-0000-000000000000}"/>
          </ac:spMkLst>
        </pc:spChg>
      </pc:sldChg>
      <pc:sldChg chg="delSp mod">
        <pc:chgData name="Shweta" userId="59c83a01894c8688" providerId="LiveId" clId="{A30CE308-207C-4F87-8126-CCC574E98F1F}" dt="2022-09-19T05:58:28.404" v="680" actId="21"/>
        <pc:sldMkLst>
          <pc:docMk/>
          <pc:sldMk cId="0" sldId="261"/>
        </pc:sldMkLst>
        <pc:picChg chg="del">
          <ac:chgData name="Shweta" userId="59c83a01894c8688" providerId="LiveId" clId="{A30CE308-207C-4F87-8126-CCC574E98F1F}" dt="2022-09-19T05:58:28.404" v="680" actId="21"/>
          <ac:picMkLst>
            <pc:docMk/>
            <pc:sldMk cId="0" sldId="261"/>
            <ac:picMk id="2050" creationId="{00000000-0000-0000-0000-000000000000}"/>
          </ac:picMkLst>
        </pc:picChg>
      </pc:sldChg>
      <pc:sldChg chg="modSp mod">
        <pc:chgData name="Shweta" userId="59c83a01894c8688" providerId="LiveId" clId="{A30CE308-207C-4F87-8126-CCC574E98F1F}" dt="2022-09-19T05:56:53.892" v="677" actId="6549"/>
        <pc:sldMkLst>
          <pc:docMk/>
          <pc:sldMk cId="0" sldId="262"/>
        </pc:sldMkLst>
        <pc:spChg chg="mod">
          <ac:chgData name="Shweta" userId="59c83a01894c8688" providerId="LiveId" clId="{A30CE308-207C-4F87-8126-CCC574E98F1F}" dt="2022-09-19T05:56:53.892" v="677" actId="6549"/>
          <ac:spMkLst>
            <pc:docMk/>
            <pc:sldMk cId="0" sldId="262"/>
            <ac:spMk id="378" creationId="{00000000-0000-0000-0000-000000000000}"/>
          </ac:spMkLst>
        </pc:spChg>
      </pc:sldChg>
      <pc:sldChg chg="addSp delSp modSp add del mod">
        <pc:chgData name="Shweta" userId="59c83a01894c8688" providerId="LiveId" clId="{A30CE308-207C-4F87-8126-CCC574E98F1F}" dt="2022-09-19T07:31:42.647" v="1233"/>
        <pc:sldMkLst>
          <pc:docMk/>
          <pc:sldMk cId="0" sldId="263"/>
        </pc:sldMkLst>
        <pc:spChg chg="mod">
          <ac:chgData name="Shweta" userId="59c83a01894c8688" providerId="LiveId" clId="{A30CE308-207C-4F87-8126-CCC574E98F1F}" dt="2022-09-19T07:31:42.647" v="1233"/>
          <ac:spMkLst>
            <pc:docMk/>
            <pc:sldMk cId="0" sldId="263"/>
            <ac:spMk id="383" creationId="{00000000-0000-0000-0000-000000000000}"/>
          </ac:spMkLst>
        </pc:spChg>
        <pc:spChg chg="del mod">
          <ac:chgData name="Shweta" userId="59c83a01894c8688" providerId="LiveId" clId="{A30CE308-207C-4F87-8126-CCC574E98F1F}" dt="2022-09-19T07:11:06.404" v="1010" actId="21"/>
          <ac:spMkLst>
            <pc:docMk/>
            <pc:sldMk cId="0" sldId="263"/>
            <ac:spMk id="384" creationId="{00000000-0000-0000-0000-000000000000}"/>
          </ac:spMkLst>
        </pc:spChg>
        <pc:grpChg chg="del mod">
          <ac:chgData name="Shweta" userId="59c83a01894c8688" providerId="LiveId" clId="{A30CE308-207C-4F87-8126-CCC574E98F1F}" dt="2022-09-19T06:03:13.760" v="733"/>
          <ac:grpSpMkLst>
            <pc:docMk/>
            <pc:sldMk cId="0" sldId="263"/>
            <ac:grpSpMk id="13" creationId="{1638CE1B-5800-66F7-0D22-4891357F1F27}"/>
          </ac:grpSpMkLst>
        </pc:grpChg>
        <pc:grpChg chg="del mod">
          <ac:chgData name="Shweta" userId="59c83a01894c8688" providerId="LiveId" clId="{A30CE308-207C-4F87-8126-CCC574E98F1F}" dt="2022-09-19T07:06:49.839" v="979" actId="478"/>
          <ac:grpSpMkLst>
            <pc:docMk/>
            <pc:sldMk cId="0" sldId="263"/>
            <ac:grpSpMk id="18" creationId="{420D5149-FCAE-A56F-8939-E4DD301BE657}"/>
          </ac:grpSpMkLst>
        </pc:grpChg>
        <pc:grpChg chg="del mod">
          <ac:chgData name="Shweta" userId="59c83a01894c8688" providerId="LiveId" clId="{A30CE308-207C-4F87-8126-CCC574E98F1F}" dt="2022-09-19T06:03:26.059" v="745"/>
          <ac:grpSpMkLst>
            <pc:docMk/>
            <pc:sldMk cId="0" sldId="263"/>
            <ac:grpSpMk id="21" creationId="{37DCD602-157C-CFAE-A14B-FEDCBCFD2C84}"/>
          </ac:grpSpMkLst>
        </pc:grpChg>
        <pc:grpChg chg="del mod">
          <ac:chgData name="Shweta" userId="59c83a01894c8688" providerId="LiveId" clId="{A30CE308-207C-4F87-8126-CCC574E98F1F}" dt="2022-09-19T06:03:17.775" v="738"/>
          <ac:grpSpMkLst>
            <pc:docMk/>
            <pc:sldMk cId="0" sldId="263"/>
            <ac:grpSpMk id="26" creationId="{27928AD2-E12C-B98E-373D-CC8A6CE7D735}"/>
          </ac:grpSpMkLst>
        </pc:grpChg>
        <pc:grpChg chg="del mod">
          <ac:chgData name="Shweta" userId="59c83a01894c8688" providerId="LiveId" clId="{A30CE308-207C-4F87-8126-CCC574E98F1F}" dt="2022-09-19T06:03:18.932" v="740"/>
          <ac:grpSpMkLst>
            <pc:docMk/>
            <pc:sldMk cId="0" sldId="263"/>
            <ac:grpSpMk id="29" creationId="{105FD959-6DF4-B0DE-5E34-1E971628958E}"/>
          </ac:grpSpMkLst>
        </pc:grpChg>
        <pc:grpChg chg="del mod">
          <ac:chgData name="Shweta" userId="59c83a01894c8688" providerId="LiveId" clId="{A30CE308-207C-4F87-8126-CCC574E98F1F}" dt="2022-09-19T06:03:16.148" v="734"/>
          <ac:grpSpMkLst>
            <pc:docMk/>
            <pc:sldMk cId="0" sldId="263"/>
            <ac:grpSpMk id="32" creationId="{9875C5F6-C623-DF08-BB33-888D8664430F}"/>
          </ac:grpSpMkLst>
        </pc:grpChg>
        <pc:picChg chg="add del mod">
          <ac:chgData name="Shweta" userId="59c83a01894c8688" providerId="LiveId" clId="{A30CE308-207C-4F87-8126-CCC574E98F1F}" dt="2022-09-19T07:06:44.564" v="977" actId="478"/>
          <ac:picMkLst>
            <pc:docMk/>
            <pc:sldMk cId="0" sldId="263"/>
            <ac:picMk id="2" creationId="{0138961E-251C-E34B-D197-C2D91B1FCB08}"/>
          </ac:picMkLst>
        </pc:picChg>
        <pc:picChg chg="add del mod">
          <ac:chgData name="Shweta" userId="59c83a01894c8688" providerId="LiveId" clId="{A30CE308-207C-4F87-8126-CCC574E98F1F}" dt="2022-09-19T07:06:42.428" v="976" actId="478"/>
          <ac:picMkLst>
            <pc:docMk/>
            <pc:sldMk cId="0" sldId="263"/>
            <ac:picMk id="3" creationId="{879F1BA6-A9C3-6053-92EE-21B8FAC5D8B9}"/>
          </ac:picMkLst>
        </pc:picChg>
        <pc:picChg chg="add del mod">
          <ac:chgData name="Shweta" userId="59c83a01894c8688" providerId="LiveId" clId="{A30CE308-207C-4F87-8126-CCC574E98F1F}" dt="2022-09-19T06:00:21.846" v="694" actId="21"/>
          <ac:picMkLst>
            <pc:docMk/>
            <pc:sldMk cId="0" sldId="263"/>
            <ac:picMk id="4" creationId="{CFF57CFC-542F-8F1A-F291-EDD3953DDEC9}"/>
          </ac:picMkLst>
        </pc:picChg>
        <pc:picChg chg="add del mod">
          <ac:chgData name="Shweta" userId="59c83a01894c8688" providerId="LiveId" clId="{A30CE308-207C-4F87-8126-CCC574E98F1F}" dt="2022-09-19T07:06:40.633" v="975" actId="478"/>
          <ac:picMkLst>
            <pc:docMk/>
            <pc:sldMk cId="0" sldId="263"/>
            <ac:picMk id="5" creationId="{9D4E6C32-DDFC-67AC-2216-DA2F3319EB31}"/>
          </ac:picMkLst>
        </pc:picChg>
        <pc:picChg chg="add mod">
          <ac:chgData name="Shweta" userId="59c83a01894c8688" providerId="LiveId" clId="{A30CE308-207C-4F87-8126-CCC574E98F1F}" dt="2022-09-19T07:10:49.205" v="1007" actId="688"/>
          <ac:picMkLst>
            <pc:docMk/>
            <pc:sldMk cId="0" sldId="263"/>
            <ac:picMk id="6" creationId="{BEFD6FBF-2435-42DC-2011-85C8CAA57F21}"/>
          </ac:picMkLst>
        </pc:picChg>
        <pc:picChg chg="add del mod">
          <ac:chgData name="Shweta" userId="59c83a01894c8688" providerId="LiveId" clId="{A30CE308-207C-4F87-8126-CCC574E98F1F}" dt="2022-09-19T07:08:28.903" v="988" actId="21"/>
          <ac:picMkLst>
            <pc:docMk/>
            <pc:sldMk cId="0" sldId="263"/>
            <ac:picMk id="9" creationId="{2DA9A133-E7C0-B41A-6817-573BAE781820}"/>
          </ac:picMkLst>
        </pc:picChg>
        <pc:picChg chg="add del mod">
          <ac:chgData name="Shweta" userId="59c83a01894c8688" providerId="LiveId" clId="{A30CE308-207C-4F87-8126-CCC574E98F1F}" dt="2022-09-19T07:08:57.494" v="992" actId="21"/>
          <ac:picMkLst>
            <pc:docMk/>
            <pc:sldMk cId="0" sldId="263"/>
            <ac:picMk id="10" creationId="{893BE57A-0987-F471-6316-5A335EC7DCE6}"/>
          </ac:picMkLst>
        </pc:picChg>
        <pc:picChg chg="add mod">
          <ac:chgData name="Shweta" userId="59c83a01894c8688" providerId="LiveId" clId="{A30CE308-207C-4F87-8126-CCC574E98F1F}" dt="2022-09-19T07:10:07.073" v="1005" actId="1076"/>
          <ac:picMkLst>
            <pc:docMk/>
            <pc:sldMk cId="0" sldId="263"/>
            <ac:picMk id="12" creationId="{CE9B7B50-923A-5636-A21B-F03FD9682599}"/>
          </ac:picMkLst>
        </pc:picChg>
        <pc:inkChg chg="add del">
          <ac:chgData name="Shweta" userId="59c83a01894c8688" providerId="LiveId" clId="{A30CE308-207C-4F87-8126-CCC574E98F1F}" dt="2022-09-19T06:03:21.886" v="743"/>
          <ac:inkMkLst>
            <pc:docMk/>
            <pc:sldMk cId="0" sldId="263"/>
            <ac:inkMk id="8" creationId="{61074DC7-EE73-F718-CDFB-B2676242AFEB}"/>
          </ac:inkMkLst>
        </pc:inkChg>
        <pc:inkChg chg="add del">
          <ac:chgData name="Shweta" userId="59c83a01894c8688" providerId="LiveId" clId="{A30CE308-207C-4F87-8126-CCC574E98F1F}" dt="2022-09-19T06:03:20.495" v="742"/>
          <ac:inkMkLst>
            <pc:docMk/>
            <pc:sldMk cId="0" sldId="263"/>
            <ac:inkMk id="9" creationId="{F935AC10-BE48-16AC-1D20-B6EA7DA6B5A3}"/>
          </ac:inkMkLst>
        </pc:inkChg>
        <pc:inkChg chg="add del">
          <ac:chgData name="Shweta" userId="59c83a01894c8688" providerId="LiveId" clId="{A30CE308-207C-4F87-8126-CCC574E98F1F}" dt="2022-09-19T06:03:24.371" v="744"/>
          <ac:inkMkLst>
            <pc:docMk/>
            <pc:sldMk cId="0" sldId="263"/>
            <ac:inkMk id="10" creationId="{4E900232-2C80-97B2-925B-6875F17D96BB}"/>
          </ac:inkMkLst>
        </pc:inkChg>
        <pc:inkChg chg="add mod">
          <ac:chgData name="Shweta" userId="59c83a01894c8688" providerId="LiveId" clId="{A30CE308-207C-4F87-8126-CCC574E98F1F}" dt="2022-09-19T06:03:13.760" v="733"/>
          <ac:inkMkLst>
            <pc:docMk/>
            <pc:sldMk cId="0" sldId="263"/>
            <ac:inkMk id="11" creationId="{F473AC06-5BB0-B1FD-7290-1AC349D7919A}"/>
          </ac:inkMkLst>
        </pc:inkChg>
        <pc:inkChg chg="add del mod">
          <ac:chgData name="Shweta" userId="59c83a01894c8688" providerId="LiveId" clId="{A30CE308-207C-4F87-8126-CCC574E98F1F}" dt="2022-09-19T06:03:13.760" v="733"/>
          <ac:inkMkLst>
            <pc:docMk/>
            <pc:sldMk cId="0" sldId="263"/>
            <ac:inkMk id="12" creationId="{747C08FE-1F28-9053-F6C6-90D4C6F3CBA9}"/>
          </ac:inkMkLst>
        </pc:inkChg>
        <pc:inkChg chg="add mod">
          <ac:chgData name="Shweta" userId="59c83a01894c8688" providerId="LiveId" clId="{A30CE308-207C-4F87-8126-CCC574E98F1F}" dt="2022-09-19T06:02:23.709" v="716"/>
          <ac:inkMkLst>
            <pc:docMk/>
            <pc:sldMk cId="0" sldId="263"/>
            <ac:inkMk id="14" creationId="{4D785374-7EEC-11B7-3F76-B27AABAB924D}"/>
          </ac:inkMkLst>
        </pc:inkChg>
        <pc:inkChg chg="add mod">
          <ac:chgData name="Shweta" userId="59c83a01894c8688" providerId="LiveId" clId="{A30CE308-207C-4F87-8126-CCC574E98F1F}" dt="2022-09-19T06:02:23.709" v="716"/>
          <ac:inkMkLst>
            <pc:docMk/>
            <pc:sldMk cId="0" sldId="263"/>
            <ac:inkMk id="15" creationId="{F7F6EF5C-6041-888B-A368-AEDB9AC4DF31}"/>
          </ac:inkMkLst>
        </pc:inkChg>
        <pc:inkChg chg="add mod">
          <ac:chgData name="Shweta" userId="59c83a01894c8688" providerId="LiveId" clId="{A30CE308-207C-4F87-8126-CCC574E98F1F}" dt="2022-09-19T06:02:23.709" v="716"/>
          <ac:inkMkLst>
            <pc:docMk/>
            <pc:sldMk cId="0" sldId="263"/>
            <ac:inkMk id="16" creationId="{62A26631-BD14-A8C0-C0AB-C0D473648DED}"/>
          </ac:inkMkLst>
        </pc:inkChg>
        <pc:inkChg chg="add mod">
          <ac:chgData name="Shweta" userId="59c83a01894c8688" providerId="LiveId" clId="{A30CE308-207C-4F87-8126-CCC574E98F1F}" dt="2022-09-19T06:02:23.709" v="716"/>
          <ac:inkMkLst>
            <pc:docMk/>
            <pc:sldMk cId="0" sldId="263"/>
            <ac:inkMk id="17" creationId="{1B19CA60-313B-760B-C988-1A2551DFEB0F}"/>
          </ac:inkMkLst>
        </pc:inkChg>
        <pc:inkChg chg="add del mod">
          <ac:chgData name="Shweta" userId="59c83a01894c8688" providerId="LiveId" clId="{A30CE308-207C-4F87-8126-CCC574E98F1F}" dt="2022-09-19T06:03:26.059" v="745"/>
          <ac:inkMkLst>
            <pc:docMk/>
            <pc:sldMk cId="0" sldId="263"/>
            <ac:inkMk id="19" creationId="{535FE8DC-F9A6-8527-6E63-9A258C474A43}"/>
          </ac:inkMkLst>
        </pc:inkChg>
        <pc:inkChg chg="add del mod">
          <ac:chgData name="Shweta" userId="59c83a01894c8688" providerId="LiveId" clId="{A30CE308-207C-4F87-8126-CCC574E98F1F}" dt="2022-09-19T06:03:26.059" v="746"/>
          <ac:inkMkLst>
            <pc:docMk/>
            <pc:sldMk cId="0" sldId="263"/>
            <ac:inkMk id="20" creationId="{9CA7B260-097E-804F-1778-A2C066D675D2}"/>
          </ac:inkMkLst>
        </pc:inkChg>
        <pc:inkChg chg="add del mod">
          <ac:chgData name="Shweta" userId="59c83a01894c8688" providerId="LiveId" clId="{A30CE308-207C-4F87-8126-CCC574E98F1F}" dt="2022-09-19T06:03:17.775" v="738"/>
          <ac:inkMkLst>
            <pc:docMk/>
            <pc:sldMk cId="0" sldId="263"/>
            <ac:inkMk id="22" creationId="{A5519E19-18C2-9975-A1D0-75F10163C3F7}"/>
          </ac:inkMkLst>
        </pc:inkChg>
        <pc:inkChg chg="add del mod">
          <ac:chgData name="Shweta" userId="59c83a01894c8688" providerId="LiveId" clId="{A30CE308-207C-4F87-8126-CCC574E98F1F}" dt="2022-09-19T06:03:17.775" v="737"/>
          <ac:inkMkLst>
            <pc:docMk/>
            <pc:sldMk cId="0" sldId="263"/>
            <ac:inkMk id="23" creationId="{243E9B89-5385-DA6A-A20A-1B5292BCA178}"/>
          </ac:inkMkLst>
        </pc:inkChg>
        <pc:inkChg chg="add del mod">
          <ac:chgData name="Shweta" userId="59c83a01894c8688" providerId="LiveId" clId="{A30CE308-207C-4F87-8126-CCC574E98F1F}" dt="2022-09-19T06:03:17.775" v="739"/>
          <ac:inkMkLst>
            <pc:docMk/>
            <pc:sldMk cId="0" sldId="263"/>
            <ac:inkMk id="24" creationId="{1C7FEA34-36BC-D48D-8933-F96416AF82F8}"/>
          </ac:inkMkLst>
        </pc:inkChg>
        <pc:inkChg chg="add del mod">
          <ac:chgData name="Shweta" userId="59c83a01894c8688" providerId="LiveId" clId="{A30CE308-207C-4F87-8126-CCC574E98F1F}" dt="2022-09-19T06:03:17.775" v="736"/>
          <ac:inkMkLst>
            <pc:docMk/>
            <pc:sldMk cId="0" sldId="263"/>
            <ac:inkMk id="25" creationId="{D27912AD-3A56-7EC1-BB3B-EE1C9BF70E88}"/>
          </ac:inkMkLst>
        </pc:inkChg>
        <pc:inkChg chg="add del mod">
          <ac:chgData name="Shweta" userId="59c83a01894c8688" providerId="LiveId" clId="{A30CE308-207C-4F87-8126-CCC574E98F1F}" dt="2022-09-19T06:03:18.932" v="741"/>
          <ac:inkMkLst>
            <pc:docMk/>
            <pc:sldMk cId="0" sldId="263"/>
            <ac:inkMk id="27" creationId="{808DDE39-55DE-1A39-DD59-5EF18E9C406A}"/>
          </ac:inkMkLst>
        </pc:inkChg>
        <pc:inkChg chg="add del mod">
          <ac:chgData name="Shweta" userId="59c83a01894c8688" providerId="LiveId" clId="{A30CE308-207C-4F87-8126-CCC574E98F1F}" dt="2022-09-19T06:03:18.932" v="740"/>
          <ac:inkMkLst>
            <pc:docMk/>
            <pc:sldMk cId="0" sldId="263"/>
            <ac:inkMk id="28" creationId="{CCCFFBEE-3592-CB9C-EB3B-5CF67026EB22}"/>
          </ac:inkMkLst>
        </pc:inkChg>
        <pc:inkChg chg="add del mod">
          <ac:chgData name="Shweta" userId="59c83a01894c8688" providerId="LiveId" clId="{A30CE308-207C-4F87-8126-CCC574E98F1F}" dt="2022-09-19T06:03:16.148" v="735"/>
          <ac:inkMkLst>
            <pc:docMk/>
            <pc:sldMk cId="0" sldId="263"/>
            <ac:inkMk id="30" creationId="{B0849A65-DA40-B1FB-802D-3F7EC304EE63}"/>
          </ac:inkMkLst>
        </pc:inkChg>
        <pc:inkChg chg="add del mod">
          <ac:chgData name="Shweta" userId="59c83a01894c8688" providerId="LiveId" clId="{A30CE308-207C-4F87-8126-CCC574E98F1F}" dt="2022-09-19T06:03:16.148" v="734"/>
          <ac:inkMkLst>
            <pc:docMk/>
            <pc:sldMk cId="0" sldId="263"/>
            <ac:inkMk id="31" creationId="{F5DD26C7-9AB2-CFCB-BF89-4D018186649B}"/>
          </ac:inkMkLst>
        </pc:inkChg>
        <pc:inkChg chg="add del">
          <ac:chgData name="Shweta" userId="59c83a01894c8688" providerId="LiveId" clId="{A30CE308-207C-4F87-8126-CCC574E98F1F}" dt="2022-09-19T06:03:12.397" v="732"/>
          <ac:inkMkLst>
            <pc:docMk/>
            <pc:sldMk cId="0" sldId="263"/>
            <ac:inkMk id="33" creationId="{BEC36D70-657A-9C66-4EF5-E1B823EF841B}"/>
          </ac:inkMkLst>
        </pc:inkChg>
        <pc:cxnChg chg="add del">
          <ac:chgData name="Shweta" userId="59c83a01894c8688" providerId="LiveId" clId="{A30CE308-207C-4F87-8126-CCC574E98F1F}" dt="2022-09-19T07:06:46.817" v="978" actId="478"/>
          <ac:cxnSpMkLst>
            <pc:docMk/>
            <pc:sldMk cId="0" sldId="263"/>
            <ac:cxnSpMk id="7" creationId="{BA4D080A-BBC0-B7CD-8DFC-1D50160F6B2F}"/>
          </ac:cxnSpMkLst>
        </pc:cxnChg>
      </pc:sldChg>
      <pc:sldChg chg="modSp mod">
        <pc:chgData name="Shweta" userId="59c83a01894c8688" providerId="LiveId" clId="{A30CE308-207C-4F87-8126-CCC574E98F1F}" dt="2022-09-19T05:53:34.123" v="613" actId="20577"/>
        <pc:sldMkLst>
          <pc:docMk/>
          <pc:sldMk cId="3259781299" sldId="265"/>
        </pc:sldMkLst>
        <pc:spChg chg="mod">
          <ac:chgData name="Shweta" userId="59c83a01894c8688" providerId="LiveId" clId="{A30CE308-207C-4F87-8126-CCC574E98F1F}" dt="2022-09-19T05:53:34.123" v="613" actId="20577"/>
          <ac:spMkLst>
            <pc:docMk/>
            <pc:sldMk cId="3259781299" sldId="265"/>
            <ac:spMk id="372" creationId="{00000000-0000-0000-0000-000000000000}"/>
          </ac:spMkLst>
        </pc:spChg>
      </pc:sldChg>
      <pc:sldChg chg="modSp mod">
        <pc:chgData name="Shweta" userId="59c83a01894c8688" providerId="LiveId" clId="{A30CE308-207C-4F87-8126-CCC574E98F1F}" dt="2022-09-19T05:55:03.443" v="625" actId="20577"/>
        <pc:sldMkLst>
          <pc:docMk/>
          <pc:sldMk cId="1864591209" sldId="267"/>
        </pc:sldMkLst>
        <pc:spChg chg="mod">
          <ac:chgData name="Shweta" userId="59c83a01894c8688" providerId="LiveId" clId="{A30CE308-207C-4F87-8126-CCC574E98F1F}" dt="2022-09-19T05:55:03.443" v="625" actId="20577"/>
          <ac:spMkLst>
            <pc:docMk/>
            <pc:sldMk cId="1864591209" sldId="267"/>
            <ac:spMk id="372" creationId="{00000000-0000-0000-0000-000000000000}"/>
          </ac:spMkLst>
        </pc:spChg>
      </pc:sldChg>
      <pc:sldChg chg="delSp mod">
        <pc:chgData name="Shweta" userId="59c83a01894c8688" providerId="LiveId" clId="{A30CE308-207C-4F87-8126-CCC574E98F1F}" dt="2022-09-19T05:54:38.979" v="614" actId="21"/>
        <pc:sldMkLst>
          <pc:docMk/>
          <pc:sldMk cId="3974544084" sldId="268"/>
        </pc:sldMkLst>
        <pc:picChg chg="del">
          <ac:chgData name="Shweta" userId="59c83a01894c8688" providerId="LiveId" clId="{A30CE308-207C-4F87-8126-CCC574E98F1F}" dt="2022-09-19T05:54:38.979" v="614" actId="21"/>
          <ac:picMkLst>
            <pc:docMk/>
            <pc:sldMk cId="3974544084" sldId="268"/>
            <ac:picMk id="5122" creationId="{00000000-0000-0000-0000-000000000000}"/>
          </ac:picMkLst>
        </pc:picChg>
      </pc:sldChg>
      <pc:sldChg chg="addSp delSp add del mod">
        <pc:chgData name="Shweta" userId="59c83a01894c8688" providerId="LiveId" clId="{A30CE308-207C-4F87-8126-CCC574E98F1F}" dt="2022-09-19T07:10:15.489" v="1006" actId="2696"/>
        <pc:sldMkLst>
          <pc:docMk/>
          <pc:sldMk cId="219419190" sldId="269"/>
        </pc:sldMkLst>
        <pc:picChg chg="add del">
          <ac:chgData name="Shweta" userId="59c83a01894c8688" providerId="LiveId" clId="{A30CE308-207C-4F87-8126-CCC574E98F1F}" dt="2022-09-19T07:09:45.516" v="1002" actId="21"/>
          <ac:picMkLst>
            <pc:docMk/>
            <pc:sldMk cId="219419190" sldId="269"/>
            <ac:picMk id="9" creationId="{2DA9A133-E7C0-B41A-6817-573BAE781820}"/>
          </ac:picMkLst>
        </pc:picChg>
      </pc:sldChg>
      <pc:sldChg chg="delSp add del mod">
        <pc:chgData name="Shweta" userId="59c83a01894c8688" providerId="LiveId" clId="{A30CE308-207C-4F87-8126-CCC574E98F1F}" dt="2022-09-19T07:09:01.321" v="993" actId="2696"/>
        <pc:sldMkLst>
          <pc:docMk/>
          <pc:sldMk cId="3707542191" sldId="269"/>
        </pc:sldMkLst>
        <pc:picChg chg="del">
          <ac:chgData name="Shweta" userId="59c83a01894c8688" providerId="LiveId" clId="{A30CE308-207C-4F87-8126-CCC574E98F1F}" dt="2022-09-19T07:08:34.859" v="989" actId="21"/>
          <ac:picMkLst>
            <pc:docMk/>
            <pc:sldMk cId="3707542191" sldId="269"/>
            <ac:picMk id="6" creationId="{BEFD6FBF-2435-42DC-2011-85C8CAA57F21}"/>
          </ac:picMkLst>
        </pc:picChg>
      </pc:sldChg>
      <pc:sldChg chg="add del">
        <pc:chgData name="Shweta" userId="59c83a01894c8688" providerId="LiveId" clId="{A30CE308-207C-4F87-8126-CCC574E98F1F}" dt="2022-09-19T07:09:44.953" v="1001"/>
        <pc:sldMkLst>
          <pc:docMk/>
          <pc:sldMk cId="871016413" sldId="270"/>
        </pc:sldMkLst>
      </pc:sldChg>
      <pc:sldChg chg="add del">
        <pc:chgData name="Shweta" userId="59c83a01894c8688" providerId="LiveId" clId="{A30CE308-207C-4F87-8126-CCC574E98F1F}" dt="2022-09-19T07:09:20.948" v="996" actId="47"/>
        <pc:sldMkLst>
          <pc:docMk/>
          <pc:sldMk cId="3978504765" sldId="27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06:01:5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066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722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021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07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</a:t>
            </a: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 sz="16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REAL  TIME SOLUTION PROVIDERS </a:t>
            </a:r>
            <a:endParaRPr sz="16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739288"/>
            <a:ext cx="4559100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 3 Team Members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Dr. Shweta Gupta ( Team Leader )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Varsshini R.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Taneeru Karthikeya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 19-09-2022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4946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en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Present your solution, talk about methodology, architecture &amp; scalability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Special Features of our Solution :</a:t>
            </a:r>
            <a:endParaRPr lang="en" sz="1800" b="1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18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US" sz="16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Someone in a hurry 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should be </a:t>
            </a:r>
            <a:r>
              <a:rPr lang="en-US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monitored to give needed support if an emergency.</a:t>
            </a:r>
            <a:endParaRPr lang="en-US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-US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US" sz="16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Someone looking for hidden cameras 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should be </a:t>
            </a:r>
            <a:r>
              <a:rPr lang="en-US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monitored by monitoring their eyeball movement 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by analyzing video analytics.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Cameras </a:t>
            </a:r>
            <a:r>
              <a:rPr lang="en-US" sz="16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would also be installed also in the bank 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sz="16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ATM ‘s would also be monitoring facial expressions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and hence, </a:t>
            </a:r>
            <a:r>
              <a:rPr lang="en-US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sentiments of customers 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use it as </a:t>
            </a:r>
            <a:r>
              <a:rPr lang="en-US" sz="16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feedback experience 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lang="en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with the bank.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3738" y="228600"/>
            <a:ext cx="1678781" cy="176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6459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  <a:buFont typeface="Arial" pitchFamily="34" charset="0"/>
              <a:buChar char="•"/>
            </a:pPr>
            <a:r>
              <a:rPr lang="en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Present your solution, talk about methodology, architecture &amp; scalability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Special Features of our Solution :</a:t>
            </a:r>
            <a:endParaRPr lang="en" b="1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Till now , there were </a:t>
            </a:r>
            <a:r>
              <a:rPr lang="en-US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only cameras in ATM machine centers </a:t>
            </a:r>
            <a:r>
              <a:rPr lang="en-US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-US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will capture who is entering into the ATM.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But  all the </a:t>
            </a:r>
            <a:r>
              <a:rPr lang="en-US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cameras which exist till today </a:t>
            </a:r>
            <a:r>
              <a:rPr lang="en-US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will only capture the </a:t>
            </a:r>
            <a:r>
              <a:rPr lang="en-US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back of the person who will enter into ATM’s.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One more difference is that </a:t>
            </a:r>
            <a:r>
              <a:rPr lang="en-US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till today </a:t>
            </a:r>
            <a:r>
              <a:rPr lang="en-US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there is </a:t>
            </a:r>
            <a:r>
              <a:rPr lang="en-US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camera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which does this sort of job </a:t>
            </a:r>
            <a:r>
              <a:rPr lang="en-US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where you can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prevent the theft before it occurs.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Considering all the above points ,we </a:t>
            </a:r>
            <a:r>
              <a:rPr lang="en-US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propose 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idea </a:t>
            </a:r>
            <a:r>
              <a:rPr lang="en-US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 </a:t>
            </a:r>
            <a:r>
              <a:rPr lang="en-US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one of the solutions to avoid theft of money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through </a:t>
            </a:r>
            <a:r>
              <a:rPr lang="en-US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ATM cards at ATM centers.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49" y="2864644"/>
            <a:ext cx="285750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 dirty="0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" sz="2000" b="1" dirty="0">
              <a:solidFill>
                <a:srgbClr val="4A454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https://github.com/Varsshini321/REAL-TIME-SOLUTION-PROVIDERS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73AC06-5BB0-B1FD-7290-1AC349D7919A}"/>
                  </a:ext>
                </a:extLst>
              </p14:cNvPr>
              <p14:cNvContentPartPr/>
              <p14:nvPr/>
            </p14:nvContentPartPr>
            <p14:xfrm>
              <a:off x="7279391" y="2557451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73AC06-5BB0-B1FD-7290-1AC349D791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0391" y="254845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EFD6FBF-2435-42DC-2011-85C8CAA57F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099" y="1351482"/>
            <a:ext cx="4334901" cy="3251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9B7B50-923A-5636-A21B-F03FD96825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6268" y="1351482"/>
            <a:ext cx="4334901" cy="32511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/>
              <a:t>Team member names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Problem Statement?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4946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9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This problem statement </a:t>
            </a:r>
            <a:r>
              <a:rPr lang="en" sz="1600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comes from real life incident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when my </a:t>
            </a:r>
            <a:r>
              <a:rPr lang="en" sz="1600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debit card was lost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and </a:t>
            </a:r>
            <a:r>
              <a:rPr lang="en" sz="1600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inspite of informing Bank Manager of ICICI Bank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, Kumarswamy Layout , Stage -2 Branch ,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someone after two days withdrew Rs. 40000 from the ATM.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1600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Besides that,  it is used to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provide safety and security for ATM transactions in rural areas as well as urban areas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and hence ,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safe money transactions at ATM and providing facility of different languages </a:t>
            </a:r>
            <a:r>
              <a:rPr lang="en" sz="16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using video analytics.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   Solution provided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concentrates on tampering with camera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, </a:t>
            </a:r>
            <a:r>
              <a:rPr lang="en" sz="16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time taken for activity on premises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and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monitoring sentiments of customers for employee appraisal</a:t>
            </a:r>
            <a:r>
              <a:rPr lang="en" sz="1800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 sz="1800" b="1" i="1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r>
              <a:rPr lang="en-US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endParaRPr lang="en-US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6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The </a:t>
            </a:r>
            <a:r>
              <a:rPr lang="en" sz="1600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bank segment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will be the </a:t>
            </a:r>
            <a:r>
              <a:rPr lang="en" sz="1600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early adopter of our product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because our products enables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safe</a:t>
            </a:r>
            <a:r>
              <a:rPr lang="en" sz="16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ATM transactions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with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face recognition</a:t>
            </a:r>
            <a:r>
              <a:rPr lang="en" sz="16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,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behaviour</a:t>
            </a:r>
            <a:r>
              <a:rPr lang="en" sz="16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and subsequent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alerts and providing services in various languages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with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back compatibility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with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en" sz="1600" b="1" i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latest technology incorporated. </a:t>
            </a:r>
            <a:endParaRPr lang="en" sz="1600" i="1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1600" i="1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en" sz="1600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Our product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also makes sure to </a:t>
            </a:r>
            <a:r>
              <a:rPr lang="en" sz="1600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ensure the safety of the bank/atm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. The bank also will use our product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for better understanding of their clients as well as the</a:t>
            </a:r>
            <a:r>
              <a:rPr lang="en-I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ir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feedbacks.</a:t>
            </a:r>
            <a:endParaRPr sz="1600" b="1" i="1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342229" y="967442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Arial" pitchFamily="34" charset="0"/>
              <a:buChar char="•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6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They are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competitive products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such as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face recognition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and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behavior recognition software.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  We also use softwares that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detect time delay.</a:t>
            </a:r>
            <a:endParaRPr lang="en" sz="1600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  </a:t>
            </a:r>
            <a:r>
              <a:rPr lang="en-I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B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ut </a:t>
            </a:r>
            <a:r>
              <a:rPr lang="en" sz="1600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our software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will be a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modification of all such software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to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produce an all in one solution for the bank segment.</a:t>
            </a:r>
            <a:endParaRPr sz="160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228602"/>
            <a:ext cx="8280000" cy="6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        Azure 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878682"/>
            <a:ext cx="8280000" cy="403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 Azure tools or resources which are likely to be used by you for the prototype, if your idea gets selected ?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       </a:t>
            </a:r>
            <a:r>
              <a:rPr lang="en" sz="140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which we would like to use :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1.  </a:t>
            </a:r>
            <a:r>
              <a:rPr lang="en" sz="1400" dirty="0">
                <a:solidFill>
                  <a:srgbClr val="4A4548"/>
                </a:solidFill>
                <a:highlight>
                  <a:srgbClr val="FFFFFF"/>
                </a:highlight>
              </a:rPr>
              <a:t>Face Recognition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or </a:t>
            </a:r>
            <a:r>
              <a:rPr lang="en" sz="1400" dirty="0">
                <a:solidFill>
                  <a:srgbClr val="4A4548"/>
                </a:solidFill>
                <a:highlight>
                  <a:srgbClr val="FFFFFF"/>
                </a:highlight>
              </a:rPr>
              <a:t>Computer Vision for Video Analytics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API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2.  </a:t>
            </a:r>
            <a:r>
              <a:rPr lang="en" sz="1400" dirty="0">
                <a:solidFill>
                  <a:srgbClr val="4A4548"/>
                </a:solidFill>
                <a:highlight>
                  <a:srgbClr val="FFFFFF"/>
                </a:highlight>
              </a:rPr>
              <a:t>Decision Making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API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3.  </a:t>
            </a:r>
            <a:r>
              <a:rPr lang="en" sz="1400" dirty="0">
                <a:solidFill>
                  <a:srgbClr val="4A4548"/>
                </a:solidFill>
                <a:highlight>
                  <a:srgbClr val="FFFFFF"/>
                </a:highlight>
              </a:rPr>
              <a:t>Web Search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API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4.  </a:t>
            </a:r>
            <a:r>
              <a:rPr lang="en" sz="1400" dirty="0">
                <a:solidFill>
                  <a:srgbClr val="4A4548"/>
                </a:solidFill>
                <a:highlight>
                  <a:srgbClr val="FFFFFF"/>
                </a:highlight>
              </a:rPr>
              <a:t>Object Detection and Recognition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API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5.  </a:t>
            </a:r>
            <a:r>
              <a:rPr lang="en" sz="1400" dirty="0">
                <a:solidFill>
                  <a:srgbClr val="4A4548"/>
                </a:solidFill>
                <a:highlight>
                  <a:srgbClr val="FFFFFF"/>
                </a:highlight>
              </a:rPr>
              <a:t>Sentiment Analysis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API ( for </a:t>
            </a:r>
            <a:r>
              <a:rPr lang="en" sz="1400" i="1" dirty="0">
                <a:solidFill>
                  <a:srgbClr val="4A4548"/>
                </a:solidFill>
                <a:highlight>
                  <a:srgbClr val="FFFFFF"/>
                </a:highlight>
              </a:rPr>
              <a:t>feedback to banks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)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6.  </a:t>
            </a:r>
            <a:r>
              <a:rPr lang="en" sz="1400" dirty="0">
                <a:solidFill>
                  <a:srgbClr val="4A4548"/>
                </a:solidFill>
                <a:highlight>
                  <a:srgbClr val="FFFFFF"/>
                </a:highlight>
              </a:rPr>
              <a:t>Language Translation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API ( to </a:t>
            </a:r>
            <a:r>
              <a:rPr lang="en" sz="1400" i="1" dirty="0">
                <a:solidFill>
                  <a:srgbClr val="4A4548"/>
                </a:solidFill>
                <a:highlight>
                  <a:srgbClr val="FFFFFF"/>
                </a:highlight>
              </a:rPr>
              <a:t>assist all communities and uneducated class )</a:t>
            </a:r>
            <a:br>
              <a:rPr lang="en" sz="1400" i="1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i="1" dirty="0">
                <a:solidFill>
                  <a:srgbClr val="4A4548"/>
                </a:solidFill>
                <a:highlight>
                  <a:srgbClr val="FFFFFF"/>
                </a:highlight>
              </a:rPr>
              <a:t>           </a:t>
            </a:r>
            <a:br>
              <a:rPr lang="en" sz="1400" b="0" i="1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b="1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Our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idea to solve this problem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is coming out with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ATM machine with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camera embedded in it.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1600" b="1" i="1" dirty="0">
              <a:solidFill>
                <a:srgbClr val="222222"/>
              </a:solidFill>
              <a:highlight>
                <a:srgbClr val="FFFFFF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1600" dirty="0">
              <a:solidFill>
                <a:srgbClr val="222222"/>
              </a:solidFill>
              <a:highlight>
                <a:srgbClr val="FFFFFF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6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This </a:t>
            </a:r>
            <a:r>
              <a:rPr lang="en" sz="16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camera which is embedded in it </a:t>
            </a:r>
            <a:r>
              <a:rPr lang="en" sz="16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will </a:t>
            </a:r>
            <a:r>
              <a:rPr lang="en" sz="16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have all the photos of all the ATM card holder’s.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1600" b="1" i="1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1600" b="1" i="1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When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person goes to withdraw money from ATM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, the camera will help us check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whether ATM card which is inserted , is that of card holder’s or not 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</a:p>
          <a:p>
            <a:pPr>
              <a:buSzPts val="1400"/>
            </a:pPr>
            <a:endParaRPr lang="en" b="1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>
              <a:buSzPts val="1400"/>
            </a:pPr>
            <a:r>
              <a:rPr lang="en" sz="14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Special Features of our Solution :</a:t>
            </a:r>
          </a:p>
          <a:p>
            <a:pPr>
              <a:buSzPts val="1400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If the </a:t>
            </a:r>
            <a:r>
              <a:rPr lang="en" sz="16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card holder is only accessing the card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then </a:t>
            </a:r>
            <a:r>
              <a:rPr lang="en" sz="16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there won’t be any problem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otherwise if </a:t>
            </a:r>
            <a:r>
              <a:rPr lang="en" sz="16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any other person is accessing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,then the </a:t>
            </a:r>
            <a:r>
              <a:rPr lang="en" sz="16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software which we are going to install will send a message to the card holder for asking the permission.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The </a:t>
            </a:r>
            <a:r>
              <a:rPr lang="en" sz="16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software which is designed by us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also </a:t>
            </a:r>
            <a:r>
              <a:rPr lang="en" sz="16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recognizes facial expressions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makes the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above process very quick in helping the customers who are in emergency.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Also the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software understands the facial expressions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gives the bank the correct feedback about their experience.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2231" y="242888"/>
            <a:ext cx="2350294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5978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Present your solution, talk about methodology, architecture &amp; scalability</a:t>
            </a:r>
          </a:p>
          <a:p>
            <a:pPr>
              <a:buSzPts val="1400"/>
            </a:pPr>
            <a:endParaRPr lang="en" b="1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6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Special Features of our Solution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Recognizing </a:t>
            </a:r>
            <a:r>
              <a:rPr lang="en-US" sz="16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more than one person in the ATM camera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the </a:t>
            </a:r>
            <a:r>
              <a:rPr lang="en-US" sz="16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pin will be disabled 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saying someone is peeping your pin.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-US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If the </a:t>
            </a:r>
            <a:r>
              <a:rPr lang="en-US" sz="16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person is seeing outside 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while inside the ATM, then </a:t>
            </a:r>
            <a:r>
              <a:rPr lang="en-US" sz="16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would also install one camera outside the ATM 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sz="16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take the video analytics of it also 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so that if </a:t>
            </a:r>
            <a:r>
              <a:rPr lang="en-US" sz="16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there is anything fishy it can be captured and analyzed 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sz="1600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immediate alert can be sent to the bank for immediate action.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2287" y="245269"/>
            <a:ext cx="1931193" cy="12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4582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Present your solution, talk about methodology, architecture &amp; scalability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b="1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Special Features of our Solution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18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Anyone standing ideally inside the ATM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for a long time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would be monitored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and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immediate alert would be sent to bank by analyzing the time spent.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-US" b="1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Objects nearing the cameras in the ATM would be monitored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to 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send immediate alert to the ATM.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Two people in close proximity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would be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monitored by using video analytics ,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immediate alert would be sent to the bank.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Count of people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would be 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monitored by video analytics at the ATM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would help 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 surveillance in rural areas</a:t>
            </a:r>
            <a:r>
              <a:rPr lang="en-US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74544084"/>
      </p:ext>
    </p:extLst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1108</Words>
  <Application>Microsoft Office PowerPoint</Application>
  <PresentationFormat>On-screen Show (16:9)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Trebuchet MS</vt:lpstr>
      <vt:lpstr>Times New Roman</vt:lpstr>
      <vt:lpstr>Arial</vt:lpstr>
      <vt:lpstr>Lato Black</vt:lpstr>
      <vt:lpstr>Lato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        Azure tools or Resources</vt:lpstr>
      <vt:lpstr>Any Supporting Functional Documents</vt:lpstr>
      <vt:lpstr>Any Supporting Functional Documents</vt:lpstr>
      <vt:lpstr>Any Supporting Functional Documents</vt:lpstr>
      <vt:lpstr>Any Supporting Functional Documents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HP</dc:creator>
  <cp:lastModifiedBy>Shweta</cp:lastModifiedBy>
  <cp:revision>21</cp:revision>
  <dcterms:modified xsi:type="dcterms:W3CDTF">2022-09-19T07:31:49Z</dcterms:modified>
</cp:coreProperties>
</file>