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5" r:id="rId6"/>
    <p:sldId id="266" r:id="rId7"/>
    <p:sldId id="296" r:id="rId8"/>
    <p:sldId id="286" r:id="rId9"/>
    <p:sldId id="258" r:id="rId10"/>
    <p:sldId id="287" r:id="rId11"/>
    <p:sldId id="261" r:id="rId12"/>
    <p:sldId id="282" r:id="rId13"/>
    <p:sldId id="280" r:id="rId14"/>
    <p:sldId id="290" r:id="rId15"/>
    <p:sldId id="291" r:id="rId16"/>
    <p:sldId id="294" r:id="rId17"/>
    <p:sldId id="288" r:id="rId18"/>
    <p:sldId id="289" r:id="rId19"/>
    <p:sldId id="295" r:id="rId20"/>
    <p:sldId id="29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" userId="59c83a01894c8688" providerId="LiveId" clId="{23CC313A-CF60-4803-BB97-08D0A77D38CA}"/>
    <pc:docChg chg="custSel addSld delSld modSld sldOrd">
      <pc:chgData name="Shweta" userId="59c83a01894c8688" providerId="LiveId" clId="{23CC313A-CF60-4803-BB97-08D0A77D38CA}" dt="2022-11-06T12:24:51.490" v="1830" actId="20577"/>
      <pc:docMkLst>
        <pc:docMk/>
      </pc:docMkLst>
      <pc:sldChg chg="modSp mod">
        <pc:chgData name="Shweta" userId="59c83a01894c8688" providerId="LiveId" clId="{23CC313A-CF60-4803-BB97-08D0A77D38CA}" dt="2022-11-06T12:24:51.490" v="1830" actId="20577"/>
        <pc:sldMkLst>
          <pc:docMk/>
          <pc:sldMk cId="0" sldId="256"/>
        </pc:sldMkLst>
        <pc:spChg chg="mod">
          <ac:chgData name="Shweta" userId="59c83a01894c8688" providerId="LiveId" clId="{23CC313A-CF60-4803-BB97-08D0A77D38CA}" dt="2022-11-06T12:24:51.490" v="183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 ord">
        <pc:chgData name="Shweta" userId="59c83a01894c8688" providerId="LiveId" clId="{23CC313A-CF60-4803-BB97-08D0A77D38CA}" dt="2022-11-06T11:16:26.042" v="60" actId="20577"/>
        <pc:sldMkLst>
          <pc:docMk/>
          <pc:sldMk cId="0" sldId="257"/>
        </pc:sldMkLst>
        <pc:spChg chg="mod">
          <ac:chgData name="Shweta" userId="59c83a01894c8688" providerId="LiveId" clId="{23CC313A-CF60-4803-BB97-08D0A77D38CA}" dt="2022-11-06T11:16:26.042" v="6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hweta" userId="59c83a01894c8688" providerId="LiveId" clId="{23CC313A-CF60-4803-BB97-08D0A77D38CA}" dt="2022-11-06T11:25:37.943" v="608" actId="20577"/>
        <pc:sldMkLst>
          <pc:docMk/>
          <pc:sldMk cId="0" sldId="258"/>
        </pc:sldMkLst>
        <pc:spChg chg="mod">
          <ac:chgData name="Shweta" userId="59c83a01894c8688" providerId="LiveId" clId="{23CC313A-CF60-4803-BB97-08D0A77D38CA}" dt="2022-11-06T11:25:37.943" v="60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Shweta" userId="59c83a01894c8688" providerId="LiveId" clId="{23CC313A-CF60-4803-BB97-08D0A77D38CA}" dt="2022-11-06T11:27:06.981" v="647" actId="2696"/>
        <pc:sldMkLst>
          <pc:docMk/>
          <pc:sldMk cId="0" sldId="260"/>
        </pc:sldMkLst>
        <pc:spChg chg="mod">
          <ac:chgData name="Shweta" userId="59c83a01894c8688" providerId="LiveId" clId="{23CC313A-CF60-4803-BB97-08D0A77D38CA}" dt="2022-11-06T11:26:50.362" v="64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hweta" userId="59c83a01894c8688" providerId="LiveId" clId="{23CC313A-CF60-4803-BB97-08D0A77D38CA}" dt="2022-11-06T12:01:59.760" v="1222" actId="27636"/>
        <pc:sldMkLst>
          <pc:docMk/>
          <pc:sldMk cId="0" sldId="263"/>
        </pc:sldMkLst>
        <pc:spChg chg="mod">
          <ac:chgData name="Shweta" userId="59c83a01894c8688" providerId="LiveId" clId="{23CC313A-CF60-4803-BB97-08D0A77D38CA}" dt="2022-11-06T12:01:59.760" v="1222" actId="27636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Shweta" userId="59c83a01894c8688" providerId="LiveId" clId="{23CC313A-CF60-4803-BB97-08D0A77D38CA}" dt="2022-11-06T11:21:29.477" v="333" actId="27636"/>
        <pc:sldMkLst>
          <pc:docMk/>
          <pc:sldMk cId="0" sldId="265"/>
        </pc:sldMkLst>
        <pc:spChg chg="mod">
          <ac:chgData name="Shweta" userId="59c83a01894c8688" providerId="LiveId" clId="{23CC313A-CF60-4803-BB97-08D0A77D38CA}" dt="2022-11-06T11:21:29.477" v="333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hweta" userId="59c83a01894c8688" providerId="LiveId" clId="{23CC313A-CF60-4803-BB97-08D0A77D38CA}" dt="2022-11-06T11:52:37.232" v="811" actId="113"/>
        <pc:sldMkLst>
          <pc:docMk/>
          <pc:sldMk cId="0" sldId="288"/>
        </pc:sldMkLst>
        <pc:spChg chg="mod">
          <ac:chgData name="Shweta" userId="59c83a01894c8688" providerId="LiveId" clId="{23CC313A-CF60-4803-BB97-08D0A77D38CA}" dt="2022-11-06T11:52:37.232" v="811" actId="113"/>
          <ac:spMkLst>
            <pc:docMk/>
            <pc:sldMk cId="0" sldId="288"/>
            <ac:spMk id="3" creationId="{00000000-0000-0000-0000-000000000000}"/>
          </ac:spMkLst>
        </pc:spChg>
      </pc:sldChg>
      <pc:sldChg chg="modSp new mod">
        <pc:chgData name="Shweta" userId="59c83a01894c8688" providerId="LiveId" clId="{23CC313A-CF60-4803-BB97-08D0A77D38CA}" dt="2022-11-06T12:05:33.006" v="1327" actId="5793"/>
        <pc:sldMkLst>
          <pc:docMk/>
          <pc:sldMk cId="792819602" sldId="289"/>
        </pc:sldMkLst>
        <pc:spChg chg="mod">
          <ac:chgData name="Shweta" userId="59c83a01894c8688" providerId="LiveId" clId="{23CC313A-CF60-4803-BB97-08D0A77D38CA}" dt="2022-11-06T11:30:20.448" v="713" actId="207"/>
          <ac:spMkLst>
            <pc:docMk/>
            <pc:sldMk cId="792819602" sldId="289"/>
            <ac:spMk id="2" creationId="{68B3F9CD-7763-C225-58F9-2C8192D81653}"/>
          </ac:spMkLst>
        </pc:spChg>
        <pc:spChg chg="mod">
          <ac:chgData name="Shweta" userId="59c83a01894c8688" providerId="LiveId" clId="{23CC313A-CF60-4803-BB97-08D0A77D38CA}" dt="2022-11-06T12:05:33.006" v="1327" actId="5793"/>
          <ac:spMkLst>
            <pc:docMk/>
            <pc:sldMk cId="792819602" sldId="289"/>
            <ac:spMk id="3" creationId="{BBD69D52-2080-AE7A-EDBD-41912FA449D7}"/>
          </ac:spMkLst>
        </pc:spChg>
      </pc:sldChg>
      <pc:sldChg chg="addSp delSp modSp new mod">
        <pc:chgData name="Shweta" userId="59c83a01894c8688" providerId="LiveId" clId="{23CC313A-CF60-4803-BB97-08D0A77D38CA}" dt="2022-11-06T11:59:15.583" v="1188" actId="113"/>
        <pc:sldMkLst>
          <pc:docMk/>
          <pc:sldMk cId="157319331" sldId="290"/>
        </pc:sldMkLst>
        <pc:spChg chg="mod">
          <ac:chgData name="Shweta" userId="59c83a01894c8688" providerId="LiveId" clId="{23CC313A-CF60-4803-BB97-08D0A77D38CA}" dt="2022-11-06T11:59:15.583" v="1188" actId="113"/>
          <ac:spMkLst>
            <pc:docMk/>
            <pc:sldMk cId="157319331" sldId="290"/>
            <ac:spMk id="2" creationId="{38F75017-C4EA-F5B3-281D-63BA000280B3}"/>
          </ac:spMkLst>
        </pc:spChg>
        <pc:spChg chg="del">
          <ac:chgData name="Shweta" userId="59c83a01894c8688" providerId="LiveId" clId="{23CC313A-CF60-4803-BB97-08D0A77D38CA}" dt="2022-11-06T11:54:58.227" v="919"/>
          <ac:spMkLst>
            <pc:docMk/>
            <pc:sldMk cId="157319331" sldId="290"/>
            <ac:spMk id="3" creationId="{C6F1E147-AAE8-D3D7-5B71-558A49F9C933}"/>
          </ac:spMkLst>
        </pc:spChg>
        <pc:picChg chg="add mod">
          <ac:chgData name="Shweta" userId="59c83a01894c8688" providerId="LiveId" clId="{23CC313A-CF60-4803-BB97-08D0A77D38CA}" dt="2022-11-06T11:54:58.227" v="919"/>
          <ac:picMkLst>
            <pc:docMk/>
            <pc:sldMk cId="157319331" sldId="290"/>
            <ac:picMk id="4" creationId="{27AD856C-6897-F80C-6571-AA82EF28D016}"/>
          </ac:picMkLst>
        </pc:picChg>
      </pc:sldChg>
      <pc:sldChg chg="addSp delSp modSp new mod">
        <pc:chgData name="Shweta" userId="59c83a01894c8688" providerId="LiveId" clId="{23CC313A-CF60-4803-BB97-08D0A77D38CA}" dt="2022-11-06T11:59:25.425" v="1190" actId="113"/>
        <pc:sldMkLst>
          <pc:docMk/>
          <pc:sldMk cId="3345692629" sldId="291"/>
        </pc:sldMkLst>
        <pc:spChg chg="mod">
          <ac:chgData name="Shweta" userId="59c83a01894c8688" providerId="LiveId" clId="{23CC313A-CF60-4803-BB97-08D0A77D38CA}" dt="2022-11-06T11:59:25.425" v="1190" actId="113"/>
          <ac:spMkLst>
            <pc:docMk/>
            <pc:sldMk cId="3345692629" sldId="291"/>
            <ac:spMk id="2" creationId="{CA898562-4BAB-63A2-D134-64B717F27A4E}"/>
          </ac:spMkLst>
        </pc:spChg>
        <pc:spChg chg="del">
          <ac:chgData name="Shweta" userId="59c83a01894c8688" providerId="LiveId" clId="{23CC313A-CF60-4803-BB97-08D0A77D38CA}" dt="2022-11-06T11:56:25.380" v="999"/>
          <ac:spMkLst>
            <pc:docMk/>
            <pc:sldMk cId="3345692629" sldId="291"/>
            <ac:spMk id="3" creationId="{F43A82A4-AEB8-671E-42B8-E9A9E10E9D20}"/>
          </ac:spMkLst>
        </pc:spChg>
        <pc:picChg chg="add mod">
          <ac:chgData name="Shweta" userId="59c83a01894c8688" providerId="LiveId" clId="{23CC313A-CF60-4803-BB97-08D0A77D38CA}" dt="2022-11-06T11:56:25.380" v="999"/>
          <ac:picMkLst>
            <pc:docMk/>
            <pc:sldMk cId="3345692629" sldId="291"/>
            <ac:picMk id="4" creationId="{E8295BBB-0333-69F5-0977-C7F35597810B}"/>
          </ac:picMkLst>
        </pc:picChg>
      </pc:sldChg>
      <pc:sldChg chg="new del">
        <pc:chgData name="Shweta" userId="59c83a01894c8688" providerId="LiveId" clId="{23CC313A-CF60-4803-BB97-08D0A77D38CA}" dt="2022-11-06T11:59:00.921" v="1185" actId="2696"/>
        <pc:sldMkLst>
          <pc:docMk/>
          <pc:sldMk cId="2307891973" sldId="292"/>
        </pc:sldMkLst>
      </pc:sldChg>
      <pc:sldChg chg="add del">
        <pc:chgData name="Shweta" userId="59c83a01894c8688" providerId="LiveId" clId="{23CC313A-CF60-4803-BB97-08D0A77D38CA}" dt="2022-11-06T11:59:42.758" v="1191" actId="2696"/>
        <pc:sldMkLst>
          <pc:docMk/>
          <pc:sldMk cId="4198207744" sldId="293"/>
        </pc:sldMkLst>
      </pc:sldChg>
      <pc:sldChg chg="modSp add mod">
        <pc:chgData name="Shweta" userId="59c83a01894c8688" providerId="LiveId" clId="{23CC313A-CF60-4803-BB97-08D0A77D38CA}" dt="2022-11-06T12:00:27.450" v="1214" actId="20577"/>
        <pc:sldMkLst>
          <pc:docMk/>
          <pc:sldMk cId="3600687577" sldId="294"/>
        </pc:sldMkLst>
        <pc:spChg chg="mod">
          <ac:chgData name="Shweta" userId="59c83a01894c8688" providerId="LiveId" clId="{23CC313A-CF60-4803-BB97-08D0A77D38CA}" dt="2022-11-06T12:00:27.450" v="1214" actId="20577"/>
          <ac:spMkLst>
            <pc:docMk/>
            <pc:sldMk cId="3600687577" sldId="294"/>
            <ac:spMk id="2" creationId="{00000000-0000-0000-0000-000000000000}"/>
          </ac:spMkLst>
        </pc:spChg>
      </pc:sldChg>
      <pc:sldChg chg="add del">
        <pc:chgData name="Shweta" userId="59c83a01894c8688" providerId="LiveId" clId="{23CC313A-CF60-4803-BB97-08D0A77D38CA}" dt="2022-11-06T11:59:04.833" v="1186" actId="2696"/>
        <pc:sldMkLst>
          <pc:docMk/>
          <pc:sldMk cId="350994765" sldId="295"/>
        </pc:sldMkLst>
      </pc:sldChg>
      <pc:sldChg chg="modSp new mod">
        <pc:chgData name="Shweta" userId="59c83a01894c8688" providerId="LiveId" clId="{23CC313A-CF60-4803-BB97-08D0A77D38CA}" dt="2022-11-06T12:16:21.639" v="1624" actId="113"/>
        <pc:sldMkLst>
          <pc:docMk/>
          <pc:sldMk cId="3574445327" sldId="295"/>
        </pc:sldMkLst>
        <pc:spChg chg="mod">
          <ac:chgData name="Shweta" userId="59c83a01894c8688" providerId="LiveId" clId="{23CC313A-CF60-4803-BB97-08D0A77D38CA}" dt="2022-11-06T12:16:21.639" v="1624" actId="113"/>
          <ac:spMkLst>
            <pc:docMk/>
            <pc:sldMk cId="3574445327" sldId="295"/>
            <ac:spMk id="2" creationId="{7D2A658B-4DD9-B39F-C6F7-7C2BA7C495FD}"/>
          </ac:spMkLst>
        </pc:spChg>
        <pc:spChg chg="mod">
          <ac:chgData name="Shweta" userId="59c83a01894c8688" providerId="LiveId" clId="{23CC313A-CF60-4803-BB97-08D0A77D38CA}" dt="2022-11-06T12:12:28.472" v="1592" actId="20577"/>
          <ac:spMkLst>
            <pc:docMk/>
            <pc:sldMk cId="3574445327" sldId="295"/>
            <ac:spMk id="3" creationId="{5592273A-6F61-9DCF-33A2-CD02D6E48C14}"/>
          </ac:spMkLst>
        </pc:spChg>
      </pc:sldChg>
      <pc:sldChg chg="modSp new mod">
        <pc:chgData name="Shweta" userId="59c83a01894c8688" providerId="LiveId" clId="{23CC313A-CF60-4803-BB97-08D0A77D38CA}" dt="2022-11-06T12:15:22.553" v="1621" actId="5793"/>
        <pc:sldMkLst>
          <pc:docMk/>
          <pc:sldMk cId="2979503043" sldId="296"/>
        </pc:sldMkLst>
        <pc:spChg chg="mod">
          <ac:chgData name="Shweta" userId="59c83a01894c8688" providerId="LiveId" clId="{23CC313A-CF60-4803-BB97-08D0A77D38CA}" dt="2022-11-06T12:15:11.400" v="1620" actId="113"/>
          <ac:spMkLst>
            <pc:docMk/>
            <pc:sldMk cId="2979503043" sldId="296"/>
            <ac:spMk id="2" creationId="{B5C9E297-FF6A-AA54-CB49-DB91463EF548}"/>
          </ac:spMkLst>
        </pc:spChg>
        <pc:spChg chg="mod">
          <ac:chgData name="Shweta" userId="59c83a01894c8688" providerId="LiveId" clId="{23CC313A-CF60-4803-BB97-08D0A77D38CA}" dt="2022-11-06T12:15:22.553" v="1621" actId="5793"/>
          <ac:spMkLst>
            <pc:docMk/>
            <pc:sldMk cId="2979503043" sldId="296"/>
            <ac:spMk id="3" creationId="{ADC54CD4-F2EE-8E9F-F00B-6609ED068A0E}"/>
          </ac:spMkLst>
        </pc:spChg>
      </pc:sldChg>
      <pc:sldChg chg="modSp new mod">
        <pc:chgData name="Shweta" userId="59c83a01894c8688" providerId="LiveId" clId="{23CC313A-CF60-4803-BB97-08D0A77D38CA}" dt="2022-11-06T12:22:15.743" v="1801" actId="20577"/>
        <pc:sldMkLst>
          <pc:docMk/>
          <pc:sldMk cId="1644723567" sldId="297"/>
        </pc:sldMkLst>
        <pc:spChg chg="mod">
          <ac:chgData name="Shweta" userId="59c83a01894c8688" providerId="LiveId" clId="{23CC313A-CF60-4803-BB97-08D0A77D38CA}" dt="2022-11-06T12:17:26.900" v="1671" actId="113"/>
          <ac:spMkLst>
            <pc:docMk/>
            <pc:sldMk cId="1644723567" sldId="297"/>
            <ac:spMk id="2" creationId="{26DFBEBB-1C80-2EA4-7DCE-5AF082B6EE98}"/>
          </ac:spMkLst>
        </pc:spChg>
        <pc:spChg chg="mod">
          <ac:chgData name="Shweta" userId="59c83a01894c8688" providerId="LiveId" clId="{23CC313A-CF60-4803-BB97-08D0A77D38CA}" dt="2022-11-06T12:22:15.743" v="1801" actId="20577"/>
          <ac:spMkLst>
            <pc:docMk/>
            <pc:sldMk cId="1644723567" sldId="297"/>
            <ac:spMk id="3" creationId="{5F5E2608-5583-F291-62A8-286B651D55DB}"/>
          </ac:spMkLst>
        </pc:spChg>
      </pc:sldChg>
    </pc:docChg>
  </pc:docChgLst>
  <pc:docChgLst>
    <pc:chgData name="Shweta" userId="59c83a01894c8688" providerId="LiveId" clId="{AD825005-1656-42FE-BFB3-E5ABDC9ED347}"/>
    <pc:docChg chg="custSel delSld modSld">
      <pc:chgData name="Shweta" userId="59c83a01894c8688" providerId="LiveId" clId="{AD825005-1656-42FE-BFB3-E5ABDC9ED347}" dt="2022-07-19T03:56:03.239" v="105" actId="20577"/>
      <pc:docMkLst>
        <pc:docMk/>
      </pc:docMkLst>
      <pc:sldChg chg="modSp mod">
        <pc:chgData name="Shweta" userId="59c83a01894c8688" providerId="LiveId" clId="{AD825005-1656-42FE-BFB3-E5ABDC9ED347}" dt="2022-07-18T13:49:21.153" v="79" actId="5793"/>
        <pc:sldMkLst>
          <pc:docMk/>
          <pc:sldMk cId="0" sldId="261"/>
        </pc:sldMkLst>
        <pc:spChg chg="mod">
          <ac:chgData name="Shweta" userId="59c83a01894c8688" providerId="LiveId" clId="{AD825005-1656-42FE-BFB3-E5ABDC9ED347}" dt="2022-07-18T13:48:45.764" v="47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Shweta" userId="59c83a01894c8688" providerId="LiveId" clId="{AD825005-1656-42FE-BFB3-E5ABDC9ED347}" dt="2022-07-18T13:49:21.153" v="79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hweta" userId="59c83a01894c8688" providerId="LiveId" clId="{AD825005-1656-42FE-BFB3-E5ABDC9ED347}" dt="2022-07-19T03:56:03.239" v="105" actId="20577"/>
        <pc:sldMkLst>
          <pc:docMk/>
          <pc:sldMk cId="0" sldId="270"/>
        </pc:sldMkLst>
        <pc:spChg chg="mod">
          <ac:chgData name="Shweta" userId="59c83a01894c8688" providerId="LiveId" clId="{AD825005-1656-42FE-BFB3-E5ABDC9ED347}" dt="2022-07-19T03:56:03.239" v="105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hweta" userId="59c83a01894c8688" providerId="LiveId" clId="{AD825005-1656-42FE-BFB3-E5ABDC9ED347}" dt="2022-07-19T03:51:25.767" v="81" actId="20577"/>
        <pc:sldMkLst>
          <pc:docMk/>
          <pc:sldMk cId="0" sldId="272"/>
        </pc:sldMkLst>
        <pc:spChg chg="mod">
          <ac:chgData name="Shweta" userId="59c83a01894c8688" providerId="LiveId" clId="{AD825005-1656-42FE-BFB3-E5ABDC9ED347}" dt="2022-07-19T03:51:25.767" v="81" actId="20577"/>
          <ac:spMkLst>
            <pc:docMk/>
            <pc:sldMk cId="0" sldId="272"/>
            <ac:spMk id="3" creationId="{00000000-0000-0000-0000-000000000000}"/>
          </ac:spMkLst>
        </pc:spChg>
      </pc:sldChg>
      <pc:sldChg chg="del">
        <pc:chgData name="Shweta" userId="59c83a01894c8688" providerId="LiveId" clId="{AD825005-1656-42FE-BFB3-E5ABDC9ED347}" dt="2022-07-18T13:47:06.984" v="0" actId="2696"/>
        <pc:sldMkLst>
          <pc:docMk/>
          <pc:sldMk cId="4281103217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1F7B58-7883-456E-8365-34BBEAD0DD51}" type="datetimeFigureOut">
              <a:rPr lang="en-IN" smtClean="0"/>
              <a:pPr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CD57F0-94EA-4FA1-BF2A-795D358B79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sshini321/face-recognition-and-sentimental-analys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126" y="1676578"/>
            <a:ext cx="6815669" cy="1515533"/>
          </a:xfrm>
        </p:spPr>
        <p:txBody>
          <a:bodyPr/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 FACE RECOGNITION AND SENTIMENTAL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7588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N" b="1" dirty="0"/>
              <a:t>By Real Time </a:t>
            </a:r>
            <a:r>
              <a:rPr lang="en-IN" b="1"/>
              <a:t>Solution Providers</a:t>
            </a:r>
            <a:endParaRPr lang="en-IN" b="1" dirty="0"/>
          </a:p>
          <a:p>
            <a:r>
              <a:rPr lang="en-IN" b="1" dirty="0"/>
              <a:t> 1.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Dr. Shweta Gupta ( Team Leader )</a:t>
            </a:r>
          </a:p>
          <a:p>
            <a:r>
              <a:rPr lang="en-IN" b="1" dirty="0"/>
              <a:t>          2.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Taneeru Karthikeya (Team Member)</a:t>
            </a:r>
          </a:p>
          <a:p>
            <a:r>
              <a:rPr lang="en-IN" b="1" dirty="0"/>
              <a:t>3.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Varsshini R (Team Member)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Demo Video Showing the Functionalities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  <a:hlinkClick r:id="rId2"/>
              </a:rPr>
              <a:t>https://github.com/Varsshini321/face-recognition-and-sentimental-analysis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219" y="846147"/>
            <a:ext cx="9601196" cy="1331322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Results After Implementation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3780" y="2569627"/>
            <a:ext cx="5938948" cy="275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974" y="5573949"/>
            <a:ext cx="51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Face and Transcript Recognition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Results After Implementation</a:t>
            </a:r>
            <a:endParaRPr lang="en-US" dirty="0">
              <a:solidFill>
                <a:schemeClr val="accent4"/>
              </a:solidFill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47482" y="2674196"/>
            <a:ext cx="5950341" cy="256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27251" y="553503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 Face Recognition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Results After Implementation</a:t>
            </a:r>
            <a:endParaRPr lang="en-US" dirty="0">
              <a:solidFill>
                <a:schemeClr val="accent4"/>
              </a:solidFill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3057" y="2547737"/>
            <a:ext cx="5584561" cy="306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9932" y="5739319"/>
            <a:ext cx="60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(iii) Sentimental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5017-C4EA-F5B3-281D-63BA00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Test Case 1 – Sentiment Analysis at Different time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AD856C-6897-F80C-6571-AA82EF28D0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9049" y="2557463"/>
            <a:ext cx="6473902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1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562-4BAB-63A2-D134-64B717F2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Test Case -2 Correct Face Identification at different time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295BBB-0333-69F5-0977-C7F355978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8733" y="2557463"/>
            <a:ext cx="6594534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569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219" y="846147"/>
            <a:ext cx="9601196" cy="133132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Test Case -3 Correct Face and </a:t>
            </a:r>
            <a:r>
              <a:rPr lang="en-IN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Transcript  Description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at Different Times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3780" y="2569627"/>
            <a:ext cx="5938948" cy="275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974" y="5573949"/>
            <a:ext cx="51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Face and Transcript Recognition</a:t>
            </a:r>
          </a:p>
        </p:txBody>
      </p:sp>
    </p:spTree>
    <p:extLst>
      <p:ext uri="{BB962C8B-B14F-4D97-AF65-F5344CB8AC3E}">
        <p14:creationId xmlns:p14="http://schemas.microsoft.com/office/powerpoint/2010/main" val="360068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Algerian" pitchFamily="82" charset="0"/>
              </a:rPr>
              <a:t>Key Differentiators &amp; Adoption Plan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Till now , there were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only cameras in ATM machine centers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which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will capture who is entering into the ATM.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But  all the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cameras which exist till today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will only capture the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back of the person who will enter into ATM’s but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our solution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captures front face.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One more difference is that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till today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there is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no camera which does this sort of job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where you can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prevent the theft before it occurs.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Considering all the above points ,we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propose our idea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one of the solutions to avoid theft of money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through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ATM cards at ATM centers.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F9CD-7763-C225-58F9-2C8192D8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Ability to Scale –Up in Enterprise Grade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9D52-2080-AE7A-EDBD-41912FA4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/>
              <a:t>Very Easily </a:t>
            </a:r>
            <a:r>
              <a:rPr lang="en-IN" dirty="0"/>
              <a:t>with </a:t>
            </a:r>
            <a:r>
              <a:rPr lang="en-IN" b="1" dirty="0"/>
              <a:t>appropriate Camera embedded inside ATM machine </a:t>
            </a:r>
            <a:r>
              <a:rPr lang="en-IN" dirty="0"/>
              <a:t>it can be upgraded to Real time environment with </a:t>
            </a:r>
            <a:r>
              <a:rPr lang="en-IN" b="1" dirty="0"/>
              <a:t>Video Indexer capabilities of face recognition , sentiment analysis and database service of Azure AI.</a:t>
            </a:r>
          </a:p>
        </p:txBody>
      </p:sp>
    </p:spTree>
    <p:extLst>
      <p:ext uri="{BB962C8B-B14F-4D97-AF65-F5344CB8AC3E}">
        <p14:creationId xmlns:p14="http://schemas.microsoft.com/office/powerpoint/2010/main" val="79281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658B-4DD9-B39F-C6F7-7C2BA7C4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/>
                </a:solidFill>
                <a:latin typeface="Algerian" panose="04020705040A02060702" pitchFamily="82" charset="0"/>
              </a:rPr>
              <a:t>Plan for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273A-6F61-9DCF-33A2-CD02D6E4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Prerequisites from Bank Side :</a:t>
            </a:r>
          </a:p>
          <a:p>
            <a:pPr marL="0" indent="0">
              <a:buNone/>
            </a:pPr>
            <a:r>
              <a:rPr lang="en-IN" dirty="0"/>
              <a:t>         1. Camera</a:t>
            </a:r>
          </a:p>
          <a:p>
            <a:pPr marL="0" indent="0">
              <a:buNone/>
            </a:pPr>
            <a:r>
              <a:rPr lang="en-IN" dirty="0"/>
              <a:t>          2. Compatible ATM Machine</a:t>
            </a:r>
          </a:p>
          <a:p>
            <a:pPr marL="0" indent="0">
              <a:buNone/>
            </a:pPr>
            <a:r>
              <a:rPr lang="en-IN" dirty="0"/>
              <a:t>          3. Azure AI – Video Indexer results monitoring person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Tentative Duration for Deployment : 6</a:t>
            </a:r>
            <a:r>
              <a:rPr lang="en-IN" dirty="0"/>
              <a:t> months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4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Problem Statement?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81834"/>
            <a:ext cx="9601196" cy="329403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This problem statement </a:t>
            </a:r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comes from real life incident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when my </a:t>
            </a:r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debit card was lost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</a:t>
            </a:r>
            <a:r>
              <a:rPr lang="en-US" sz="2000" b="1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inspite</a:t>
            </a:r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of informing Bank Manager of ICICI Bank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en-US" sz="20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Kumarswamy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Layout , Stage -2 Branch , 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someone after two days withdrew Rs. 40000 from the ATM.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Besides that,  it is used to 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provide safety and security for ATM transactions in rural areas as well as urban areas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hence , 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safe money transactions at ATM.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 Solution provided 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concentrates on tampering with camera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en-US" sz="2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time taken for activity on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2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    premises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</a:t>
            </a:r>
            <a:r>
              <a:rPr lang="en-US" sz="2000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monitoring sentiments of customers for employee appraisal.</a:t>
            </a:r>
            <a:endParaRPr lang="en-US" sz="2000" b="1" i="1" dirty="0">
              <a:solidFill>
                <a:srgbClr val="000000"/>
              </a:solidFill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" sz="2000" b="1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59624" y="34962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EBB-1C80-2EA4-7DCE-5AF082B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/>
                </a:solidFill>
                <a:latin typeface="Algerian" panose="04020705040A02060702" pitchFamily="82" charset="0"/>
              </a:rPr>
              <a:t>PoC Key Performance Indicators (KPI’s)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2608-5583-F291-62A8-286B651D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in Face Recognition</a:t>
            </a:r>
          </a:p>
          <a:p>
            <a:r>
              <a:rPr lang="en-IN" dirty="0"/>
              <a:t>Exact Sentiment Analysis</a:t>
            </a:r>
          </a:p>
          <a:p>
            <a:r>
              <a:rPr lang="en-IN" dirty="0"/>
              <a:t>Time Spent is less and quickly it gives results</a:t>
            </a:r>
          </a:p>
          <a:p>
            <a:r>
              <a:rPr lang="en-IN"/>
              <a:t>Effective solution</a:t>
            </a:r>
          </a:p>
        </p:txBody>
      </p:sp>
    </p:spTree>
    <p:extLst>
      <p:ext uri="{BB962C8B-B14F-4D97-AF65-F5344CB8AC3E}">
        <p14:creationId xmlns:p14="http://schemas.microsoft.com/office/powerpoint/2010/main" val="164472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219" y="1759264"/>
            <a:ext cx="9601196" cy="331893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sz="4000" dirty="0"/>
              <a:t>                            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Thank You</a:t>
            </a:r>
            <a:endParaRPr lang="en-IN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Model 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Our products enable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safe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ATM transactions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face recognition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sentiment analysis for correct customer satisfaction feedback 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and subsequent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alerts 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back compatibility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latest technology incorporated and </a:t>
            </a:r>
            <a:r>
              <a:rPr lang="en-US" b="1" i="1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and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providing services in various languages .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bank segment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will be the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early adopter of our product.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i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The bank will also use our product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for better understanding of their clients as well as their feedbacks and would help in employee appraisal.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7306"/>
            <a:ext cx="9601196" cy="1303867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Model 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Our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idea to solve this problem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is coming out with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a ATM machine with 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camera embedded in it.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 panose="020F0502020204030203" pitchFamily="34" charset="0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 panose="020F0502020204030203" pitchFamily="34" charset="0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This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camera which is embedded in it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will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have all the photos of all the ATM card holder’s.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 panose="020F0502020204030203" pitchFamily="34" charset="0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" b="1" i="1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 panose="020F0502020204030203" pitchFamily="34" charset="0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When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a person goes to withdraw money from ATM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, the camera will help us check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 panose="020F0502020204030203" pitchFamily="34" charset="0"/>
                <a:cs typeface="Times New Roman" pitchFamily="18" charset="0"/>
                <a:sym typeface="Lato"/>
              </a:rPr>
              <a:t>whether ATM card which is inserted , is that of card holder’s or not 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3" y="1186414"/>
            <a:ext cx="9601196" cy="953672"/>
          </a:xfrm>
        </p:spPr>
        <p:txBody>
          <a:bodyPr>
            <a:normAutofit fontScale="90000"/>
          </a:bodyPr>
          <a:lstStyle/>
          <a:p>
            <a:b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Algerian" pitchFamily="82" charset="0"/>
                <a:ea typeface="Lato"/>
                <a:cs typeface="Lato"/>
                <a:sym typeface="Lato"/>
              </a:rPr>
              <a:t>Special Features of our Solution </a:t>
            </a:r>
            <a:b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The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software which is designed by us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also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recognizes facial expressions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which makes the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above process very quick in helping the customers who are in emergency.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Also the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software understands the facial expressions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</a:t>
            </a:r>
            <a:r>
              <a:rPr lang="en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gives the bank the correct feedback about their experience.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Algerian" pitchFamily="82" charset="0"/>
                <a:ea typeface="Lato"/>
                <a:cs typeface="Lato"/>
                <a:sym typeface="Lato"/>
              </a:rPr>
            </a:b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Algerian" pitchFamily="82" charset="0"/>
                <a:ea typeface="Lato"/>
                <a:cs typeface="Lato"/>
                <a:sym typeface="Lato"/>
              </a:rPr>
              <a:t>Special Features of our Solution </a:t>
            </a:r>
            <a:b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Recognizing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more than one person in the ATM camera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the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pin will be disabled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saying someone is peeping your pin.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If the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person is seeing outside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while inside the ATM, then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we would also install one camera outside the ATM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take the video analytics of it also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 so that if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there is anything fishy it can be captured and analyzed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and </a:t>
            </a:r>
            <a:r>
              <a:rPr lang="en-US" b="1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immediate alert can be sent to the bank for immediate action.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E297-FF6A-AA54-CB49-DB91463E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4"/>
                </a:solidFill>
              </a:rPr>
              <a:t>Special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4CD4-F2EE-8E9F-F00B-6609ED06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Sentiments of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Tampering with the cameras / sensitive or high priority area within premises.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Count of People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Any activity that needs attention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Time taken for activity on premises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Identification of known facilitators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Feedback mechanism for false positives / incorrect classification for enhancement in model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50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E823-9F0C-169B-6471-DC04E5FD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Solution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B079-F306-DB7E-9E9E-BB7D4467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5439" y="2521837"/>
            <a:ext cx="2662187" cy="279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10273" y="5418307"/>
            <a:ext cx="43579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(iii) Understanding Facial Expressions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4E6C32-DDFC-67AC-2216-DA2F3319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490" y="2727269"/>
            <a:ext cx="3200115" cy="212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65762" y="5515583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Person going to ATM to draw money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3683" y="3282934"/>
            <a:ext cx="285750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35813" y="4990290"/>
            <a:ext cx="36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 Camera monitoring everything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D080A-BBC0-B7CD-8DFC-1D50160F6B2F}"/>
              </a:ext>
            </a:extLst>
          </p:cNvPr>
          <p:cNvCxnSpPr/>
          <p:nvPr/>
        </p:nvCxnSpPr>
        <p:spPr>
          <a:xfrm>
            <a:off x="3694285" y="4214205"/>
            <a:ext cx="113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4D080A-BBC0-B7CD-8DFC-1D50160F6B2F}"/>
              </a:ext>
            </a:extLst>
          </p:cNvPr>
          <p:cNvCxnSpPr/>
          <p:nvPr/>
        </p:nvCxnSpPr>
        <p:spPr>
          <a:xfrm>
            <a:off x="7886905" y="4486579"/>
            <a:ext cx="113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Software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Azure tools or resources which we have used :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indent="0">
              <a:buNone/>
            </a:pP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1.  </a:t>
            </a:r>
            <a:r>
              <a:rPr lang="en" sz="2600" b="1" i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Face Recognition and Sentiment Analysis </a:t>
            </a: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" sz="2600" b="1" i="1" u="sng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Video Indexer Service </a:t>
            </a: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of Azure AI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 2.  Vision API and Face API Service of Azure API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 3.  Emotion API Service of Azure AI</a:t>
            </a:r>
          </a:p>
          <a:p>
            <a:pPr indent="0">
              <a:buNone/>
            </a:pP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 4.  Database service of Azure AI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 </a:t>
            </a: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b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</a:br>
            <a:r>
              <a:rPr lang="en" sz="2600" b="1" dirty="0">
                <a:solidFill>
                  <a:srgbClr val="4A4548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1018</TotalTime>
  <Words>868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Calibri</vt:lpstr>
      <vt:lpstr>Garamond</vt:lpstr>
      <vt:lpstr>Lato</vt:lpstr>
      <vt:lpstr>Lato</vt:lpstr>
      <vt:lpstr>Times New Roman</vt:lpstr>
      <vt:lpstr>Wingdings</vt:lpstr>
      <vt:lpstr>Organic</vt:lpstr>
      <vt:lpstr> FACE RECOGNITION AND SENTIMENTAL ANALYSIS </vt:lpstr>
      <vt:lpstr>Problem Statement?</vt:lpstr>
      <vt:lpstr>Model  Description</vt:lpstr>
      <vt:lpstr>Model  Description</vt:lpstr>
      <vt:lpstr> Special Features of our Solution  </vt:lpstr>
      <vt:lpstr> Special Features of our Solution  </vt:lpstr>
      <vt:lpstr>Special other features</vt:lpstr>
      <vt:lpstr>Solution Diagram</vt:lpstr>
      <vt:lpstr>Software Tools Used</vt:lpstr>
      <vt:lpstr>Demo Video Showing the Functionalities of the Application</vt:lpstr>
      <vt:lpstr>Results After Implementation</vt:lpstr>
      <vt:lpstr>Results After Implementation</vt:lpstr>
      <vt:lpstr>Results After Implementation</vt:lpstr>
      <vt:lpstr>Test Case 1 – Sentiment Analysis at Different time</vt:lpstr>
      <vt:lpstr>Test Case -2 Correct Face Identification at different time</vt:lpstr>
      <vt:lpstr>Test Case -3 Correct Face and Transcript  Description at Different Times</vt:lpstr>
      <vt:lpstr>Key Differentiators &amp; Adoption Plan</vt:lpstr>
      <vt:lpstr>Ability to Scale –Up in Enterprise Grade Environment</vt:lpstr>
      <vt:lpstr>Plan for Deployment</vt:lpstr>
      <vt:lpstr>PoC Key Performance Indicators (KPI’s)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Epileptic Seizures using Machine Learning</dc:title>
  <dc:creator>Shweta Gupta</dc:creator>
  <cp:lastModifiedBy>Shweta</cp:lastModifiedBy>
  <cp:revision>74</cp:revision>
  <dcterms:created xsi:type="dcterms:W3CDTF">2022-06-06T06:25:00Z</dcterms:created>
  <dcterms:modified xsi:type="dcterms:W3CDTF">2022-11-06T12:24:57Z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DABA42D515FC4E23B20961D0DA8108BB</vt:lpwstr>
  </property>
  <property fmtid="{D5CDD505-2E9C-101B-9397-08002B2CF9AE}" pid="3" name="KSOProductBuildVer">
    <vt:lpwstr>1033-11.2.0.11130</vt:lpwstr>
  </property>
</Properties>
</file>