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10287000" cx="18288000"/>
  <p:notesSz cx="6858000" cy="9144000"/>
  <p:embeddedFontLst>
    <p:embeddedFont>
      <p:font typeface="Montserrat"/>
      <p:regular r:id="rId12"/>
      <p:bold r:id="rId13"/>
      <p:italic r:id="rId14"/>
      <p:boldItalic r:id="rId15"/>
    </p:embeddedFont>
    <p:embeddedFont>
      <p:font typeface="Barlow Medium"/>
      <p:regular r:id="rId16"/>
      <p:bold r:id="rId17"/>
      <p:italic r:id="rId18"/>
      <p:boldItalic r:id="rId19"/>
    </p:embeddedFont>
    <p:embeddedFont>
      <p:font typeface="Barlow"/>
      <p:bold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bold.fntdata"/><Relationship Id="rId22" Type="http://schemas.openxmlformats.org/officeDocument/2006/relationships/font" Target="fonts/OpenSans-regular.fntdata"/><Relationship Id="rId21" Type="http://schemas.openxmlformats.org/officeDocument/2006/relationships/font" Target="fonts/Barlow-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BarlowMedium-bold.fntdata"/><Relationship Id="rId16" Type="http://schemas.openxmlformats.org/officeDocument/2006/relationships/font" Target="fonts/BarlowMedium-regular.fntdata"/><Relationship Id="rId19" Type="http://schemas.openxmlformats.org/officeDocument/2006/relationships/font" Target="fonts/BarlowMedium-boldItalic.fntdata"/><Relationship Id="rId18" Type="http://schemas.openxmlformats.org/officeDocument/2006/relationships/font" Target="fonts/Barlow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D50F"/>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rot="-7838984">
            <a:off x="-3769805" y="3668101"/>
            <a:ext cx="13321226" cy="6889572"/>
          </a:xfrm>
          <a:prstGeom prst="rect">
            <a:avLst/>
          </a:prstGeom>
          <a:noFill/>
          <a:ln>
            <a:noFill/>
          </a:ln>
        </p:spPr>
      </p:pic>
      <p:sp>
        <p:nvSpPr>
          <p:cNvPr id="85" name="Google Shape;85;p13"/>
          <p:cNvSpPr txBox="1"/>
          <p:nvPr/>
        </p:nvSpPr>
        <p:spPr>
          <a:xfrm>
            <a:off x="6527586" y="796676"/>
            <a:ext cx="10731714" cy="161892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12000">
                <a:solidFill>
                  <a:srgbClr val="141414"/>
                </a:solidFill>
                <a:latin typeface="Barlow"/>
                <a:ea typeface="Barlow"/>
                <a:cs typeface="Barlow"/>
                <a:sym typeface="Barlow"/>
              </a:rPr>
              <a:t>More About AI</a:t>
            </a:r>
            <a:endParaRPr/>
          </a:p>
        </p:txBody>
      </p:sp>
      <p:sp>
        <p:nvSpPr>
          <p:cNvPr id="86" name="Google Shape;86;p13"/>
          <p:cNvSpPr/>
          <p:nvPr/>
        </p:nvSpPr>
        <p:spPr>
          <a:xfrm>
            <a:off x="251324" y="125448"/>
            <a:ext cx="1806504" cy="1806504"/>
          </a:xfrm>
          <a:custGeom>
            <a:rect b="b" l="l" r="r" t="t"/>
            <a:pathLst>
              <a:path extrusionOk="0"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3"/>
          <p:cNvGrpSpPr/>
          <p:nvPr/>
        </p:nvGrpSpPr>
        <p:grpSpPr>
          <a:xfrm>
            <a:off x="10235149" y="8753588"/>
            <a:ext cx="7024152" cy="504712"/>
            <a:chOff x="-859569" y="-160999"/>
            <a:chExt cx="9365535" cy="672950"/>
          </a:xfrm>
        </p:grpSpPr>
        <p:sp>
          <p:nvSpPr>
            <p:cNvPr id="88" name="Google Shape;88;p13"/>
            <p:cNvSpPr txBox="1"/>
            <p:nvPr/>
          </p:nvSpPr>
          <p:spPr>
            <a:xfrm>
              <a:off x="-859569" y="-47616"/>
              <a:ext cx="7808100" cy="46320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lang="en-US" sz="2100">
                  <a:solidFill>
                    <a:srgbClr val="141414"/>
                  </a:solidFill>
                  <a:latin typeface="Barlow Medium"/>
                  <a:ea typeface="Barlow Medium"/>
                  <a:cs typeface="Barlow Medium"/>
                  <a:sym typeface="Barlow Medium"/>
                </a:rPr>
                <a:t>HackOFiesta</a:t>
              </a:r>
              <a:r>
                <a:rPr b="0" i="0" lang="en-US" sz="2100" u="none" cap="none" strike="noStrike">
                  <a:solidFill>
                    <a:srgbClr val="141414"/>
                  </a:solidFill>
                  <a:latin typeface="Barlow Medium"/>
                  <a:ea typeface="Barlow Medium"/>
                  <a:cs typeface="Barlow Medium"/>
                  <a:sym typeface="Barlow Medium"/>
                </a:rPr>
                <a:t>-</a:t>
              </a:r>
              <a:r>
                <a:rPr lang="en-US" sz="2100">
                  <a:solidFill>
                    <a:srgbClr val="141414"/>
                  </a:solidFill>
                  <a:latin typeface="Barlow Medium"/>
                  <a:ea typeface="Barlow Medium"/>
                  <a:cs typeface="Barlow Medium"/>
                  <a:sym typeface="Barlow Medium"/>
                </a:rPr>
                <a:t>Flagship Hackathon of India</a:t>
              </a:r>
              <a:endParaRPr/>
            </a:p>
          </p:txBody>
        </p:sp>
        <p:sp>
          <p:nvSpPr>
            <p:cNvPr id="89" name="Google Shape;89;p13"/>
            <p:cNvSpPr txBox="1"/>
            <p:nvPr/>
          </p:nvSpPr>
          <p:spPr>
            <a:xfrm>
              <a:off x="7307557" y="-160999"/>
              <a:ext cx="1198409" cy="67295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1" i="0" lang="en-US" sz="3000" u="none" cap="none" strike="noStrike">
                  <a:solidFill>
                    <a:srgbClr val="141414"/>
                  </a:solidFill>
                  <a:latin typeface="Barlow"/>
                  <a:ea typeface="Barlow"/>
                  <a:cs typeface="Barlow"/>
                  <a:sym typeface="Barlow"/>
                </a:rPr>
                <a:t>01</a:t>
              </a:r>
              <a:endParaRPr/>
            </a:p>
          </p:txBody>
        </p:sp>
      </p:grpSp>
      <p:sp>
        <p:nvSpPr>
          <p:cNvPr id="90" name="Google Shape;90;p13"/>
          <p:cNvSpPr txBox="1"/>
          <p:nvPr/>
        </p:nvSpPr>
        <p:spPr>
          <a:xfrm>
            <a:off x="6527586" y="2168369"/>
            <a:ext cx="10731714" cy="55424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t/>
            </a:r>
            <a:endParaRPr/>
          </a:p>
        </p:txBody>
      </p:sp>
      <p:sp>
        <p:nvSpPr>
          <p:cNvPr id="91" name="Google Shape;91;p13"/>
          <p:cNvSpPr txBox="1"/>
          <p:nvPr/>
        </p:nvSpPr>
        <p:spPr>
          <a:xfrm>
            <a:off x="6527586" y="3081500"/>
            <a:ext cx="10731714" cy="108563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8000">
                <a:solidFill>
                  <a:srgbClr val="141414"/>
                </a:solidFill>
                <a:latin typeface="Barlow"/>
                <a:ea typeface="Barlow"/>
                <a:cs typeface="Barlow"/>
                <a:sym typeface="Barlow"/>
              </a:rPr>
              <a:t>#timetravellers</a:t>
            </a:r>
            <a:endParaRPr/>
          </a:p>
        </p:txBody>
      </p:sp>
      <p:sp>
        <p:nvSpPr>
          <p:cNvPr id="92" name="Google Shape;92;p13"/>
          <p:cNvSpPr txBox="1"/>
          <p:nvPr/>
        </p:nvSpPr>
        <p:spPr>
          <a:xfrm>
            <a:off x="6527586" y="4070831"/>
            <a:ext cx="10731714" cy="55424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AKANKSHA BHADAURIA</a:t>
            </a:r>
            <a:endParaRPr b="1" sz="4200">
              <a:solidFill>
                <a:srgbClr val="141414"/>
              </a:solidFill>
              <a:latin typeface="Barlow"/>
              <a:ea typeface="Barlow"/>
              <a:cs typeface="Barlow"/>
              <a:sym typeface="Barlow"/>
            </a:endParaRPr>
          </a:p>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SOUMYA BAHETI</a:t>
            </a:r>
            <a:endParaRPr b="1" sz="4200">
              <a:solidFill>
                <a:srgbClr val="141414"/>
              </a:solidFill>
              <a:latin typeface="Barlow"/>
              <a:ea typeface="Barlow"/>
              <a:cs typeface="Barlow"/>
              <a:sym typeface="Barlow"/>
            </a:endParaRPr>
          </a:p>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VARTIKA GUPTA</a:t>
            </a:r>
            <a:endParaRPr b="1" sz="4200">
              <a:solidFill>
                <a:srgbClr val="141414"/>
              </a:solidFill>
              <a:latin typeface="Barlow"/>
              <a:ea typeface="Barlow"/>
              <a:cs typeface="Barlow"/>
              <a:sym typeface="Barlow"/>
            </a:endParaRPr>
          </a:p>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PALAK GOEL</a:t>
            </a:r>
            <a:endParaRPr b="1" sz="4200">
              <a:solidFill>
                <a:srgbClr val="141414"/>
              </a:solidFill>
              <a:latin typeface="Barlow"/>
              <a:ea typeface="Barlow"/>
              <a:cs typeface="Barlow"/>
              <a:sym typeface="Barlow"/>
            </a:endParaRPr>
          </a:p>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MILI SINGH</a:t>
            </a:r>
            <a:endParaRPr b="1" sz="4200">
              <a:solidFill>
                <a:srgbClr val="141414"/>
              </a:solidFill>
              <a:latin typeface="Barlow"/>
              <a:ea typeface="Barlow"/>
              <a:cs typeface="Barlow"/>
              <a:sym typeface="Barlow"/>
            </a:endParaRPr>
          </a:p>
        </p:txBody>
      </p:sp>
      <p:pic>
        <p:nvPicPr>
          <p:cNvPr id="93" name="Google Shape;93;p13"/>
          <p:cNvPicPr preferRelativeResize="0"/>
          <p:nvPr/>
        </p:nvPicPr>
        <p:blipFill>
          <a:blip r:embed="rId4">
            <a:alphaModFix/>
          </a:blip>
          <a:stretch>
            <a:fillRect/>
          </a:stretch>
        </p:blipFill>
        <p:spPr>
          <a:xfrm>
            <a:off x="435444" y="423861"/>
            <a:ext cx="1438275" cy="1209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DA7D"/>
        </a:solidFill>
      </p:bgPr>
    </p:bg>
    <p:spTree>
      <p:nvGrpSpPr>
        <p:cNvPr id="97" name="Shape 97"/>
        <p:cNvGrpSpPr/>
        <p:nvPr/>
      </p:nvGrpSpPr>
      <p:grpSpPr>
        <a:xfrm>
          <a:off x="0" y="0"/>
          <a:ext cx="0" cy="0"/>
          <a:chOff x="0" y="0"/>
          <a:chExt cx="0" cy="0"/>
        </a:xfrm>
      </p:grpSpPr>
      <p:sp>
        <p:nvSpPr>
          <p:cNvPr id="98" name="Google Shape;98;p14"/>
          <p:cNvSpPr txBox="1"/>
          <p:nvPr/>
        </p:nvSpPr>
        <p:spPr>
          <a:xfrm>
            <a:off x="1028700" y="334644"/>
            <a:ext cx="8550818" cy="22836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800" u="none" cap="none" strike="noStrike">
                <a:solidFill>
                  <a:srgbClr val="F6F6F6"/>
                </a:solidFill>
                <a:latin typeface="Barlow"/>
                <a:ea typeface="Barlow"/>
                <a:cs typeface="Barlow"/>
                <a:sym typeface="Barlow"/>
              </a:rPr>
              <a:t>PROBLEM STATEMENT</a:t>
            </a:r>
            <a:endParaRPr/>
          </a:p>
        </p:txBody>
      </p:sp>
      <p:grpSp>
        <p:nvGrpSpPr>
          <p:cNvPr id="99" name="Google Shape;99;p14"/>
          <p:cNvGrpSpPr/>
          <p:nvPr/>
        </p:nvGrpSpPr>
        <p:grpSpPr>
          <a:xfrm>
            <a:off x="1028700" y="2582543"/>
            <a:ext cx="9405363" cy="7462720"/>
            <a:chOff x="0" y="-47625"/>
            <a:chExt cx="12540484" cy="9950293"/>
          </a:xfrm>
        </p:grpSpPr>
        <p:sp>
          <p:nvSpPr>
            <p:cNvPr id="100" name="Google Shape;100;p14"/>
            <p:cNvSpPr txBox="1"/>
            <p:nvPr/>
          </p:nvSpPr>
          <p:spPr>
            <a:xfrm>
              <a:off x="0" y="-47625"/>
              <a:ext cx="12540484" cy="573273"/>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1" name="Google Shape;101;p14"/>
            <p:cNvSpPr txBox="1"/>
            <p:nvPr/>
          </p:nvSpPr>
          <p:spPr>
            <a:xfrm>
              <a:off x="0" y="786029"/>
              <a:ext cx="12540484" cy="9116639"/>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141414"/>
                  </a:solidFill>
                  <a:latin typeface="Barlow Medium"/>
                  <a:ea typeface="Barlow Medium"/>
                  <a:cs typeface="Barlow Medium"/>
                  <a:sym typeface="Barlow Medium"/>
                </a:rPr>
                <a:t> </a:t>
              </a:r>
              <a:endParaRPr sz="2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t/>
              </a:r>
              <a:endParaRPr sz="2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3600">
                  <a:solidFill>
                    <a:srgbClr val="141414"/>
                  </a:solidFill>
                  <a:latin typeface="Barlow Medium"/>
                  <a:ea typeface="Barlow Medium"/>
                  <a:cs typeface="Barlow Medium"/>
                  <a:sym typeface="Barlow Medium"/>
                </a:rPr>
                <a:t>  </a:t>
              </a:r>
              <a:r>
                <a:rPr lang="en-US" sz="3500">
                  <a:solidFill>
                    <a:srgbClr val="141414"/>
                  </a:solidFill>
                  <a:latin typeface="Barlow Medium"/>
                  <a:ea typeface="Barlow Medium"/>
                  <a:cs typeface="Barlow Medium"/>
                  <a:sym typeface="Barlow Medium"/>
                </a:rPr>
                <a:t>Provide Information about AI to the user as AI is the new technology about which everyone be should aware. </a:t>
              </a:r>
              <a:endParaRPr sz="3500">
                <a:solidFill>
                  <a:srgbClr val="141414"/>
                </a:solidFill>
                <a:latin typeface="Barlow Medium"/>
                <a:ea typeface="Barlow Medium"/>
                <a:cs typeface="Barlow Medium"/>
                <a:sym typeface="Barlow Medium"/>
              </a:endParaRPr>
            </a:p>
          </p:txBody>
        </p:sp>
      </p:grpSp>
      <p:pic>
        <p:nvPicPr>
          <p:cNvPr id="102" name="Google Shape;102;p14"/>
          <p:cNvPicPr preferRelativeResize="0"/>
          <p:nvPr/>
        </p:nvPicPr>
        <p:blipFill rotWithShape="1">
          <a:blip r:embed="rId3">
            <a:alphaModFix/>
          </a:blip>
          <a:srcRect b="0" l="0" r="0" t="0"/>
          <a:stretch/>
        </p:blipFill>
        <p:spPr>
          <a:xfrm rot="2260589">
            <a:off x="9544044" y="1643265"/>
            <a:ext cx="2819335" cy="845801"/>
          </a:xfrm>
          <a:prstGeom prst="rect">
            <a:avLst/>
          </a:prstGeom>
          <a:noFill/>
          <a:ln>
            <a:noFill/>
          </a:ln>
        </p:spPr>
      </p:pic>
      <p:sp>
        <p:nvSpPr>
          <p:cNvPr id="103" name="Google Shape;103;p14"/>
          <p:cNvSpPr txBox="1"/>
          <p:nvPr/>
        </p:nvSpPr>
        <p:spPr>
          <a:xfrm rot="-2971793">
            <a:off x="7796637" y="767395"/>
            <a:ext cx="2748387" cy="976630"/>
          </a:xfrm>
          <a:prstGeom prst="rect">
            <a:avLst/>
          </a:prstGeom>
          <a:noFill/>
          <a:ln>
            <a:noFill/>
          </a:ln>
        </p:spPr>
        <p:txBody>
          <a:bodyPr anchorCtr="0" anchor="t" bIns="0" lIns="0" spcFirstLastPara="1" rIns="0" wrap="square" tIns="0">
            <a:noAutofit/>
          </a:bodyPr>
          <a:lstStyle/>
          <a:p>
            <a:pPr indent="0" lvl="0" marL="0" marR="0" rtl="0" algn="ctr">
              <a:lnSpc>
                <a:spcPct val="139964"/>
              </a:lnSpc>
              <a:spcBef>
                <a:spcPts val="0"/>
              </a:spcBef>
              <a:spcAft>
                <a:spcPts val="0"/>
              </a:spcAft>
              <a:buNone/>
            </a:pPr>
            <a:r>
              <a:rPr b="0" i="0" lang="en-US" sz="2800" u="none" cap="none" strike="noStrike">
                <a:solidFill>
                  <a:srgbClr val="000000"/>
                </a:solidFill>
                <a:latin typeface="Open Sans"/>
                <a:ea typeface="Open Sans"/>
                <a:cs typeface="Open Sans"/>
                <a:sym typeface="Open Sans"/>
              </a:rPr>
              <a:t>ANY RELEVANT GRAPHIC</a:t>
            </a:r>
            <a:endParaRPr/>
          </a:p>
        </p:txBody>
      </p:sp>
      <p:pic>
        <p:nvPicPr>
          <p:cNvPr id="104" name="Google Shape;104;p14"/>
          <p:cNvPicPr preferRelativeResize="0"/>
          <p:nvPr/>
        </p:nvPicPr>
        <p:blipFill rotWithShape="1">
          <a:blip r:embed="rId4">
            <a:alphaModFix/>
          </a:blip>
          <a:srcRect b="0" l="5003" r="5003" t="0"/>
          <a:stretch/>
        </p:blipFill>
        <p:spPr>
          <a:xfrm>
            <a:off x="16473309" y="428339"/>
            <a:ext cx="1571982" cy="1469149"/>
          </a:xfrm>
          <a:prstGeom prst="rect">
            <a:avLst/>
          </a:prstGeom>
          <a:noFill/>
          <a:ln>
            <a:noFill/>
          </a:ln>
        </p:spPr>
      </p:pic>
      <p:pic>
        <p:nvPicPr>
          <p:cNvPr id="105" name="Google Shape;105;p14"/>
          <p:cNvPicPr preferRelativeResize="0"/>
          <p:nvPr/>
        </p:nvPicPr>
        <p:blipFill>
          <a:blip r:embed="rId5">
            <a:alphaModFix/>
          </a:blip>
          <a:stretch>
            <a:fillRect/>
          </a:stretch>
        </p:blipFill>
        <p:spPr>
          <a:xfrm>
            <a:off x="10595600" y="0"/>
            <a:ext cx="7539999" cy="10174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09" name="Shape 109"/>
        <p:cNvGrpSpPr/>
        <p:nvPr/>
      </p:nvGrpSpPr>
      <p:grpSpPr>
        <a:xfrm>
          <a:off x="0" y="0"/>
          <a:ext cx="0" cy="0"/>
          <a:chOff x="0" y="0"/>
          <a:chExt cx="0" cy="0"/>
        </a:xfrm>
      </p:grpSpPr>
      <p:sp>
        <p:nvSpPr>
          <p:cNvPr id="110" name="Google Shape;110;p15"/>
          <p:cNvSpPr txBox="1"/>
          <p:nvPr/>
        </p:nvSpPr>
        <p:spPr>
          <a:xfrm>
            <a:off x="264431" y="437992"/>
            <a:ext cx="10912607" cy="117260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800" u="none" cap="none" strike="noStrike">
                <a:solidFill>
                  <a:srgbClr val="141414"/>
                </a:solidFill>
                <a:latin typeface="Barlow"/>
                <a:ea typeface="Barlow"/>
                <a:cs typeface="Barlow"/>
                <a:sym typeface="Barlow"/>
              </a:rPr>
              <a:t>PROPOSED SOLUTION</a:t>
            </a:r>
            <a:endParaRPr/>
          </a:p>
        </p:txBody>
      </p:sp>
      <p:sp>
        <p:nvSpPr>
          <p:cNvPr id="111" name="Google Shape;111;p15"/>
          <p:cNvSpPr txBox="1"/>
          <p:nvPr/>
        </p:nvSpPr>
        <p:spPr>
          <a:xfrm>
            <a:off x="782888" y="3429000"/>
            <a:ext cx="9875700" cy="5297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sz="24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2400">
                <a:solidFill>
                  <a:srgbClr val="141414"/>
                </a:solidFill>
                <a:latin typeface="Barlow Medium"/>
                <a:ea typeface="Barlow Medium"/>
                <a:cs typeface="Barlow Medium"/>
                <a:sym typeface="Barlow Medium"/>
              </a:rPr>
              <a:t>As we know,nowadays craze of AI reach to a great height in today’s era.So in our AI project we try to provide some basic knowledge related to AI to the user like how AI is changing the world ,therefore we have provide some resources on our website. On our website we introduce search button where user can gather any information </a:t>
            </a:r>
            <a:r>
              <a:rPr lang="en-US" sz="2400">
                <a:solidFill>
                  <a:srgbClr val="141414"/>
                </a:solidFill>
                <a:latin typeface="Barlow Medium"/>
                <a:ea typeface="Barlow Medium"/>
                <a:cs typeface="Barlow Medium"/>
                <a:sym typeface="Barlow Medium"/>
              </a:rPr>
              <a:t>related to anything . In this way our project help the user to gather information about AI.</a:t>
            </a:r>
            <a:endParaRPr sz="2400">
              <a:solidFill>
                <a:srgbClr val="141414"/>
              </a:solidFill>
              <a:latin typeface="Barlow Medium"/>
              <a:ea typeface="Barlow Medium"/>
              <a:cs typeface="Barlow Medium"/>
              <a:sym typeface="Barlow Medium"/>
            </a:endParaRPr>
          </a:p>
        </p:txBody>
      </p:sp>
      <p:pic>
        <p:nvPicPr>
          <p:cNvPr id="112" name="Google Shape;112;p15"/>
          <p:cNvPicPr preferRelativeResize="0"/>
          <p:nvPr/>
        </p:nvPicPr>
        <p:blipFill rotWithShape="1">
          <a:blip r:embed="rId3">
            <a:alphaModFix/>
          </a:blip>
          <a:srcRect b="0" l="0" r="0" t="0"/>
          <a:stretch/>
        </p:blipFill>
        <p:spPr>
          <a:xfrm rot="4236183">
            <a:off x="7192382" y="2912189"/>
            <a:ext cx="15371928" cy="5905509"/>
          </a:xfrm>
          <a:prstGeom prst="rect">
            <a:avLst/>
          </a:prstGeom>
          <a:noFill/>
          <a:ln>
            <a:noFill/>
          </a:ln>
        </p:spPr>
      </p:pic>
      <p:pic>
        <p:nvPicPr>
          <p:cNvPr id="113" name="Google Shape;113;p15"/>
          <p:cNvPicPr preferRelativeResize="0"/>
          <p:nvPr/>
        </p:nvPicPr>
        <p:blipFill rotWithShape="1">
          <a:blip r:embed="rId4">
            <a:alphaModFix/>
          </a:blip>
          <a:srcRect b="0" l="5003" r="5003" t="0"/>
          <a:stretch/>
        </p:blipFill>
        <p:spPr>
          <a:xfrm>
            <a:off x="16473309" y="294126"/>
            <a:ext cx="1571982" cy="146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17" name="Shape 117"/>
        <p:cNvGrpSpPr/>
        <p:nvPr/>
      </p:nvGrpSpPr>
      <p:grpSpPr>
        <a:xfrm>
          <a:off x="0" y="0"/>
          <a:ext cx="0" cy="0"/>
          <a:chOff x="0" y="0"/>
          <a:chExt cx="0" cy="0"/>
        </a:xfrm>
      </p:grpSpPr>
      <p:sp>
        <p:nvSpPr>
          <p:cNvPr id="118" name="Google Shape;118;p16"/>
          <p:cNvSpPr txBox="1"/>
          <p:nvPr/>
        </p:nvSpPr>
        <p:spPr>
          <a:xfrm>
            <a:off x="218575" y="1696969"/>
            <a:ext cx="8165400" cy="639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800" u="none" cap="none" strike="noStrike">
                <a:solidFill>
                  <a:srgbClr val="FFFFFF"/>
                </a:solidFill>
                <a:latin typeface="Barlow"/>
                <a:ea typeface="Barlow"/>
                <a:cs typeface="Barlow"/>
                <a:sym typeface="Barlow"/>
              </a:rPr>
              <a:t>UNIQUE SELLING POINTS</a:t>
            </a:r>
            <a:endParaRPr/>
          </a:p>
        </p:txBody>
      </p:sp>
      <p:sp>
        <p:nvSpPr>
          <p:cNvPr id="119" name="Google Shape;119;p16"/>
          <p:cNvSpPr txBox="1"/>
          <p:nvPr/>
        </p:nvSpPr>
        <p:spPr>
          <a:xfrm>
            <a:off x="218575" y="5580357"/>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FFFFFF"/>
                </a:solidFill>
                <a:latin typeface="Barlow Medium"/>
                <a:ea typeface="Barlow Medium"/>
                <a:cs typeface="Barlow Medium"/>
                <a:sym typeface="Barlow Medium"/>
              </a:rPr>
              <a:t>The front page of our website look very attractive that seek the attention of the user.</a:t>
            </a:r>
            <a:endParaRPr/>
          </a:p>
        </p:txBody>
      </p:sp>
      <p:sp>
        <p:nvSpPr>
          <p:cNvPr id="120" name="Google Shape;120;p16"/>
          <p:cNvSpPr txBox="1"/>
          <p:nvPr/>
        </p:nvSpPr>
        <p:spPr>
          <a:xfrm>
            <a:off x="218575" y="4742237"/>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2.</a:t>
            </a:r>
            <a:endParaRPr/>
          </a:p>
        </p:txBody>
      </p:sp>
      <p:pic>
        <p:nvPicPr>
          <p:cNvPr id="121" name="Google Shape;121;p16"/>
          <p:cNvPicPr preferRelativeResize="0"/>
          <p:nvPr/>
        </p:nvPicPr>
        <p:blipFill rotWithShape="1">
          <a:blip r:embed="rId3">
            <a:alphaModFix/>
          </a:blip>
          <a:srcRect b="0" l="5003" r="5003" t="0"/>
          <a:stretch/>
        </p:blipFill>
        <p:spPr>
          <a:xfrm>
            <a:off x="218575" y="203440"/>
            <a:ext cx="1386081" cy="1295408"/>
          </a:xfrm>
          <a:prstGeom prst="rect">
            <a:avLst/>
          </a:prstGeom>
          <a:noFill/>
          <a:ln>
            <a:noFill/>
          </a:ln>
        </p:spPr>
      </p:pic>
      <p:sp>
        <p:nvSpPr>
          <p:cNvPr id="122" name="Google Shape;122;p16"/>
          <p:cNvSpPr txBox="1"/>
          <p:nvPr/>
        </p:nvSpPr>
        <p:spPr>
          <a:xfrm>
            <a:off x="218575" y="7929646"/>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FFFFFF"/>
                </a:solidFill>
                <a:latin typeface="Barlow Medium"/>
                <a:ea typeface="Barlow Medium"/>
                <a:cs typeface="Barlow Medium"/>
                <a:sym typeface="Barlow Medium"/>
              </a:rPr>
              <a:t>Our project have navigation bars which navigate the user to different webpages and give information about AI.</a:t>
            </a:r>
            <a:endParaRPr/>
          </a:p>
        </p:txBody>
      </p:sp>
      <p:sp>
        <p:nvSpPr>
          <p:cNvPr id="123" name="Google Shape;123;p16"/>
          <p:cNvSpPr txBox="1"/>
          <p:nvPr/>
        </p:nvSpPr>
        <p:spPr>
          <a:xfrm>
            <a:off x="218575" y="7091525"/>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3.</a:t>
            </a:r>
            <a:endParaRPr/>
          </a:p>
        </p:txBody>
      </p:sp>
      <p:sp>
        <p:nvSpPr>
          <p:cNvPr id="124" name="Google Shape;124;p16"/>
          <p:cNvSpPr txBox="1"/>
          <p:nvPr/>
        </p:nvSpPr>
        <p:spPr>
          <a:xfrm>
            <a:off x="9843000" y="2066544"/>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125" name="Google Shape;125;p16"/>
          <p:cNvSpPr txBox="1"/>
          <p:nvPr/>
        </p:nvSpPr>
        <p:spPr>
          <a:xfrm>
            <a:off x="9843000" y="4150492"/>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126" name="Google Shape;126;p16"/>
          <p:cNvSpPr txBox="1"/>
          <p:nvPr/>
        </p:nvSpPr>
        <p:spPr>
          <a:xfrm>
            <a:off x="9843000" y="3312371"/>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a:p>
        </p:txBody>
      </p:sp>
      <p:sp>
        <p:nvSpPr>
          <p:cNvPr id="127" name="Google Shape;127;p16"/>
          <p:cNvSpPr txBox="1"/>
          <p:nvPr/>
        </p:nvSpPr>
        <p:spPr>
          <a:xfrm>
            <a:off x="9843000" y="6265994"/>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128" name="Google Shape;128;p16"/>
          <p:cNvSpPr txBox="1"/>
          <p:nvPr/>
        </p:nvSpPr>
        <p:spPr>
          <a:xfrm>
            <a:off x="9843000" y="5427873"/>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a:p>
        </p:txBody>
      </p:sp>
      <p:sp>
        <p:nvSpPr>
          <p:cNvPr id="129" name="Google Shape;129;p16"/>
          <p:cNvSpPr txBox="1"/>
          <p:nvPr/>
        </p:nvSpPr>
        <p:spPr>
          <a:xfrm>
            <a:off x="9843000" y="8349941"/>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130" name="Google Shape;130;p16"/>
          <p:cNvSpPr txBox="1"/>
          <p:nvPr/>
        </p:nvSpPr>
        <p:spPr>
          <a:xfrm>
            <a:off x="218575" y="3464855"/>
            <a:ext cx="7416300" cy="761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FFFFFF"/>
                </a:solidFill>
                <a:latin typeface="Barlow Medium"/>
                <a:ea typeface="Barlow Medium"/>
                <a:cs typeface="Barlow Medium"/>
                <a:sym typeface="Barlow Medium"/>
              </a:rPr>
              <a:t>Our  project provide resources to learn AI.</a:t>
            </a:r>
            <a:endParaRPr/>
          </a:p>
        </p:txBody>
      </p:sp>
      <p:sp>
        <p:nvSpPr>
          <p:cNvPr id="131" name="Google Shape;131;p16"/>
          <p:cNvSpPr txBox="1"/>
          <p:nvPr/>
        </p:nvSpPr>
        <p:spPr>
          <a:xfrm>
            <a:off x="218575" y="2626734"/>
            <a:ext cx="18609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1.</a:t>
            </a:r>
            <a:endParaRPr/>
          </a:p>
        </p:txBody>
      </p:sp>
      <p:pic>
        <p:nvPicPr>
          <p:cNvPr id="132" name="Google Shape;132;p16"/>
          <p:cNvPicPr preferRelativeResize="0"/>
          <p:nvPr/>
        </p:nvPicPr>
        <p:blipFill rotWithShape="1">
          <a:blip r:embed="rId4">
            <a:alphaModFix/>
          </a:blip>
          <a:srcRect b="0" l="0" r="0" t="0"/>
          <a:stretch/>
        </p:blipFill>
        <p:spPr>
          <a:xfrm rot="-8447388">
            <a:off x="13731121" y="-613501"/>
            <a:ext cx="7056358" cy="27504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36" name="Shape 136"/>
        <p:cNvGrpSpPr/>
        <p:nvPr/>
      </p:nvGrpSpPr>
      <p:grpSpPr>
        <a:xfrm>
          <a:off x="0" y="0"/>
          <a:ext cx="0" cy="0"/>
          <a:chOff x="0" y="0"/>
          <a:chExt cx="0" cy="0"/>
        </a:xfrm>
      </p:grpSpPr>
      <p:pic>
        <p:nvPicPr>
          <p:cNvPr id="137" name="Google Shape;137;p17"/>
          <p:cNvPicPr preferRelativeResize="0"/>
          <p:nvPr/>
        </p:nvPicPr>
        <p:blipFill rotWithShape="1">
          <a:blip r:embed="rId3">
            <a:alphaModFix/>
          </a:blip>
          <a:srcRect b="0" l="0" r="0" t="0"/>
          <a:stretch/>
        </p:blipFill>
        <p:spPr>
          <a:xfrm rot="5400000">
            <a:off x="10128385" y="2173460"/>
            <a:ext cx="12045623" cy="10051993"/>
          </a:xfrm>
          <a:prstGeom prst="rect">
            <a:avLst/>
          </a:prstGeom>
          <a:noFill/>
          <a:ln>
            <a:noFill/>
          </a:ln>
        </p:spPr>
      </p:pic>
      <p:grpSp>
        <p:nvGrpSpPr>
          <p:cNvPr id="138" name="Google Shape;138;p17"/>
          <p:cNvGrpSpPr/>
          <p:nvPr/>
        </p:nvGrpSpPr>
        <p:grpSpPr>
          <a:xfrm>
            <a:off x="2417477" y="3785573"/>
            <a:ext cx="7640923" cy="1356484"/>
            <a:chOff x="0" y="-47625"/>
            <a:chExt cx="10187898" cy="1808645"/>
          </a:xfrm>
        </p:grpSpPr>
        <p:sp>
          <p:nvSpPr>
            <p:cNvPr id="139" name="Google Shape;139;p17"/>
            <p:cNvSpPr txBox="1"/>
            <p:nvPr/>
          </p:nvSpPr>
          <p:spPr>
            <a:xfrm>
              <a:off x="0" y="-47625"/>
              <a:ext cx="10187898" cy="57327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HTML</a:t>
              </a:r>
              <a:endParaRPr/>
            </a:p>
          </p:txBody>
        </p:sp>
        <p:sp>
          <p:nvSpPr>
            <p:cNvPr id="140" name="Google Shape;140;p17"/>
            <p:cNvSpPr txBox="1"/>
            <p:nvPr/>
          </p:nvSpPr>
          <p:spPr>
            <a:xfrm>
              <a:off x="0" y="786029"/>
              <a:ext cx="10187898" cy="974991"/>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lang="en-US" sz="1750">
                  <a:solidFill>
                    <a:srgbClr val="5F6368"/>
                  </a:solidFill>
                  <a:highlight>
                    <a:srgbClr val="FFFFFF"/>
                  </a:highlight>
                </a:rPr>
                <a:t>H</a:t>
              </a:r>
              <a:r>
                <a:rPr b="1" lang="en-US" sz="1850">
                  <a:solidFill>
                    <a:srgbClr val="5F6368"/>
                  </a:solidFill>
                  <a:highlight>
                    <a:srgbClr val="FFFFFF"/>
                  </a:highlight>
                </a:rPr>
                <a:t>TML</a:t>
              </a:r>
              <a:r>
                <a:rPr lang="en-US" sz="1850">
                  <a:solidFill>
                    <a:srgbClr val="4D5156"/>
                  </a:solidFill>
                  <a:highlight>
                    <a:srgbClr val="FFFFFF"/>
                  </a:highlight>
                </a:rPr>
                <a:t> stands for Hyper Text Markup Language. </a:t>
              </a:r>
              <a:r>
                <a:rPr b="1" lang="en-US" sz="1850">
                  <a:solidFill>
                    <a:srgbClr val="5F6368"/>
                  </a:solidFill>
                  <a:highlight>
                    <a:srgbClr val="FFFFFF"/>
                  </a:highlight>
                </a:rPr>
                <a:t>HTML</a:t>
              </a:r>
              <a:r>
                <a:rPr lang="en-US" sz="1850">
                  <a:solidFill>
                    <a:srgbClr val="4D5156"/>
                  </a:solidFill>
                  <a:highlight>
                    <a:srgbClr val="FFFFFF"/>
                  </a:highlight>
                </a:rPr>
                <a:t> is the standard markup language for creating Web pages.</a:t>
              </a:r>
              <a:endParaRPr sz="2200"/>
            </a:p>
          </p:txBody>
        </p:sp>
      </p:grpSp>
      <p:grpSp>
        <p:nvGrpSpPr>
          <p:cNvPr id="141" name="Google Shape;141;p17"/>
          <p:cNvGrpSpPr/>
          <p:nvPr/>
        </p:nvGrpSpPr>
        <p:grpSpPr>
          <a:xfrm>
            <a:off x="2417477" y="5842973"/>
            <a:ext cx="7640924" cy="1356484"/>
            <a:chOff x="0" y="-47625"/>
            <a:chExt cx="10187898" cy="1808645"/>
          </a:xfrm>
        </p:grpSpPr>
        <p:sp>
          <p:nvSpPr>
            <p:cNvPr id="142" name="Google Shape;142;p17"/>
            <p:cNvSpPr txBox="1"/>
            <p:nvPr/>
          </p:nvSpPr>
          <p:spPr>
            <a:xfrm>
              <a:off x="0" y="-47625"/>
              <a:ext cx="10187898" cy="57327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CSS</a:t>
              </a:r>
              <a:endParaRPr/>
            </a:p>
          </p:txBody>
        </p:sp>
        <p:sp>
          <p:nvSpPr>
            <p:cNvPr id="143" name="Google Shape;143;p17"/>
            <p:cNvSpPr txBox="1"/>
            <p:nvPr/>
          </p:nvSpPr>
          <p:spPr>
            <a:xfrm>
              <a:off x="0" y="786029"/>
              <a:ext cx="10187898" cy="974991"/>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1" lang="en-US" sz="1850">
                  <a:solidFill>
                    <a:srgbClr val="5F6368"/>
                  </a:solidFill>
                  <a:highlight>
                    <a:srgbClr val="FFFFFF"/>
                  </a:highlight>
                </a:rPr>
                <a:t>CSS</a:t>
              </a:r>
              <a:r>
                <a:rPr lang="en-US" sz="1850">
                  <a:solidFill>
                    <a:srgbClr val="4D5156"/>
                  </a:solidFill>
                  <a:highlight>
                    <a:srgbClr val="FFFFFF"/>
                  </a:highlight>
                </a:rPr>
                <a:t> stands for Cascading Style Sheets. </a:t>
              </a:r>
              <a:r>
                <a:rPr b="1" lang="en-US" sz="1850">
                  <a:solidFill>
                    <a:srgbClr val="5F6368"/>
                  </a:solidFill>
                  <a:highlight>
                    <a:srgbClr val="FFFFFF"/>
                  </a:highlight>
                </a:rPr>
                <a:t>CSS</a:t>
              </a:r>
              <a:r>
                <a:rPr lang="en-US" sz="1850">
                  <a:solidFill>
                    <a:srgbClr val="4D5156"/>
                  </a:solidFill>
                  <a:highlight>
                    <a:srgbClr val="FFFFFF"/>
                  </a:highlight>
                </a:rPr>
                <a:t> describes how HTML elements are to be displayed on screen, paper, or in other media.</a:t>
              </a:r>
              <a:endParaRPr sz="2200"/>
            </a:p>
          </p:txBody>
        </p:sp>
      </p:grpSp>
      <p:grpSp>
        <p:nvGrpSpPr>
          <p:cNvPr id="144" name="Google Shape;144;p17"/>
          <p:cNvGrpSpPr/>
          <p:nvPr/>
        </p:nvGrpSpPr>
        <p:grpSpPr>
          <a:xfrm>
            <a:off x="2417477" y="7900373"/>
            <a:ext cx="7640923" cy="1356484"/>
            <a:chOff x="0" y="-47625"/>
            <a:chExt cx="10187898" cy="1808645"/>
          </a:xfrm>
        </p:grpSpPr>
        <p:sp>
          <p:nvSpPr>
            <p:cNvPr id="145" name="Google Shape;145;p17"/>
            <p:cNvSpPr txBox="1"/>
            <p:nvPr/>
          </p:nvSpPr>
          <p:spPr>
            <a:xfrm>
              <a:off x="0" y="-47625"/>
              <a:ext cx="10187898" cy="57327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t/>
              </a:r>
              <a:endParaRPr/>
            </a:p>
          </p:txBody>
        </p:sp>
        <p:sp>
          <p:nvSpPr>
            <p:cNvPr id="146" name="Google Shape;146;p17"/>
            <p:cNvSpPr txBox="1"/>
            <p:nvPr/>
          </p:nvSpPr>
          <p:spPr>
            <a:xfrm>
              <a:off x="0" y="786029"/>
              <a:ext cx="10187898" cy="974991"/>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grpSp>
      <p:sp>
        <p:nvSpPr>
          <p:cNvPr id="147" name="Google Shape;147;p17"/>
          <p:cNvSpPr txBox="1"/>
          <p:nvPr/>
        </p:nvSpPr>
        <p:spPr>
          <a:xfrm>
            <a:off x="1028700" y="3772592"/>
            <a:ext cx="649929"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1.</a:t>
            </a:r>
            <a:endParaRPr/>
          </a:p>
        </p:txBody>
      </p:sp>
      <p:sp>
        <p:nvSpPr>
          <p:cNvPr id="148" name="Google Shape;148;p17"/>
          <p:cNvSpPr txBox="1"/>
          <p:nvPr/>
        </p:nvSpPr>
        <p:spPr>
          <a:xfrm>
            <a:off x="1028700" y="5850117"/>
            <a:ext cx="649800" cy="7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2</a:t>
            </a:r>
            <a:r>
              <a:rPr b="1" i="0" lang="en-US" sz="5600" u="none" cap="none" strike="noStrike">
                <a:solidFill>
                  <a:srgbClr val="3CDA7D"/>
                </a:solidFill>
                <a:latin typeface="Barlow"/>
                <a:ea typeface="Barlow"/>
                <a:cs typeface="Barlow"/>
                <a:sym typeface="Barlow"/>
              </a:rPr>
              <a:t>.</a:t>
            </a:r>
            <a:endParaRPr/>
          </a:p>
        </p:txBody>
      </p:sp>
      <p:sp>
        <p:nvSpPr>
          <p:cNvPr id="149" name="Google Shape;149;p17"/>
          <p:cNvSpPr txBox="1"/>
          <p:nvPr/>
        </p:nvSpPr>
        <p:spPr>
          <a:xfrm>
            <a:off x="1028700" y="7907517"/>
            <a:ext cx="649929"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a:p>
        </p:txBody>
      </p:sp>
      <p:sp>
        <p:nvSpPr>
          <p:cNvPr id="150" name="Google Shape;150;p17"/>
          <p:cNvSpPr txBox="1"/>
          <p:nvPr/>
        </p:nvSpPr>
        <p:spPr>
          <a:xfrm>
            <a:off x="1028700" y="1080743"/>
            <a:ext cx="9029700" cy="10856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000" u="none" cap="none" strike="noStrike">
                <a:solidFill>
                  <a:srgbClr val="141414"/>
                </a:solidFill>
                <a:latin typeface="Barlow"/>
                <a:ea typeface="Barlow"/>
                <a:cs typeface="Barlow"/>
                <a:sym typeface="Barlow"/>
              </a:rPr>
              <a:t>YOUR TECH STACK</a:t>
            </a:r>
            <a:endParaRPr/>
          </a:p>
        </p:txBody>
      </p:sp>
      <p:pic>
        <p:nvPicPr>
          <p:cNvPr id="151" name="Google Shape;151;p17"/>
          <p:cNvPicPr preferRelativeResize="0"/>
          <p:nvPr/>
        </p:nvPicPr>
        <p:blipFill rotWithShape="1">
          <a:blip r:embed="rId4">
            <a:alphaModFix/>
          </a:blip>
          <a:srcRect b="0" l="5003" r="5003" t="0"/>
          <a:stretch/>
        </p:blipFill>
        <p:spPr>
          <a:xfrm>
            <a:off x="15697200" y="41022"/>
            <a:ext cx="2430224" cy="22712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55" name="Shape 155"/>
        <p:cNvGrpSpPr/>
        <p:nvPr/>
      </p:nvGrpSpPr>
      <p:grpSpPr>
        <a:xfrm>
          <a:off x="0" y="0"/>
          <a:ext cx="0" cy="0"/>
          <a:chOff x="0" y="0"/>
          <a:chExt cx="0" cy="0"/>
        </a:xfrm>
      </p:grpSpPr>
      <p:grpSp>
        <p:nvGrpSpPr>
          <p:cNvPr id="156" name="Google Shape;156;p18"/>
          <p:cNvGrpSpPr/>
          <p:nvPr/>
        </p:nvGrpSpPr>
        <p:grpSpPr>
          <a:xfrm>
            <a:off x="1000308" y="4583200"/>
            <a:ext cx="8564296" cy="2316893"/>
            <a:chOff x="0" y="209550"/>
            <a:chExt cx="11419061" cy="3089191"/>
          </a:xfrm>
        </p:grpSpPr>
        <p:sp>
          <p:nvSpPr>
            <p:cNvPr id="157" name="Google Shape;157;p18"/>
            <p:cNvSpPr txBox="1"/>
            <p:nvPr/>
          </p:nvSpPr>
          <p:spPr>
            <a:xfrm>
              <a:off x="0" y="209550"/>
              <a:ext cx="11419061" cy="2228414"/>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None/>
              </a:pPr>
              <a:r>
                <a:rPr b="1" i="0" lang="en-US" sz="12000" u="none" cap="none" strike="noStrike">
                  <a:solidFill>
                    <a:srgbClr val="141414"/>
                  </a:solidFill>
                  <a:latin typeface="Barlow"/>
                  <a:ea typeface="Barlow"/>
                  <a:cs typeface="Barlow"/>
                  <a:sym typeface="Barlow"/>
                </a:rPr>
                <a:t>THANK YOU</a:t>
              </a:r>
              <a:endParaRPr/>
            </a:p>
          </p:txBody>
        </p:sp>
        <p:sp>
          <p:nvSpPr>
            <p:cNvPr id="158" name="Google Shape;158;p18"/>
            <p:cNvSpPr txBox="1"/>
            <p:nvPr/>
          </p:nvSpPr>
          <p:spPr>
            <a:xfrm>
              <a:off x="0" y="2725468"/>
              <a:ext cx="9354958" cy="573273"/>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59" name="Google Shape;159;p18"/>
          <p:cNvPicPr preferRelativeResize="0"/>
          <p:nvPr/>
        </p:nvPicPr>
        <p:blipFill rotWithShape="1">
          <a:blip r:embed="rId3">
            <a:alphaModFix/>
          </a:blip>
          <a:srcRect b="0" l="0" r="0" t="0"/>
          <a:stretch/>
        </p:blipFill>
        <p:spPr>
          <a:xfrm rot="-8447388">
            <a:off x="6003271" y="-257263"/>
            <a:ext cx="14210931" cy="5539227"/>
          </a:xfrm>
          <a:prstGeom prst="rect">
            <a:avLst/>
          </a:prstGeom>
          <a:noFill/>
          <a:ln>
            <a:noFill/>
          </a:ln>
        </p:spPr>
      </p:pic>
      <p:pic>
        <p:nvPicPr>
          <p:cNvPr id="160" name="Google Shape;160;p18"/>
          <p:cNvPicPr preferRelativeResize="0"/>
          <p:nvPr/>
        </p:nvPicPr>
        <p:blipFill rotWithShape="1">
          <a:blip r:embed="rId4">
            <a:alphaModFix/>
          </a:blip>
          <a:srcRect b="0" l="5003" r="5003" t="0"/>
          <a:stretch/>
        </p:blipFill>
        <p:spPr>
          <a:xfrm>
            <a:off x="242708" y="416409"/>
            <a:ext cx="1890891" cy="1767196"/>
          </a:xfrm>
          <a:prstGeom prst="rect">
            <a:avLst/>
          </a:prstGeom>
          <a:noFill/>
          <a:ln>
            <a:noFill/>
          </a:ln>
        </p:spPr>
      </p:pic>
      <p:sp>
        <p:nvSpPr>
          <p:cNvPr id="161" name="Google Shape;161;p18"/>
          <p:cNvSpPr txBox="1"/>
          <p:nvPr/>
        </p:nvSpPr>
        <p:spPr>
          <a:xfrm>
            <a:off x="1198885" y="5867677"/>
            <a:ext cx="67211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marR="0" rtl="0" algn="l">
              <a:spcBef>
                <a:spcPts val="0"/>
              </a:spcBef>
              <a:spcAft>
                <a:spcPts val="0"/>
              </a:spcAft>
              <a:buNone/>
            </a:pPr>
            <a:r>
              <a:rPr b="0" i="0" lang="en-US" sz="1800" u="none" cap="none" strike="noStrike">
                <a:solidFill>
                  <a:schemeClr val="dk1"/>
                </a:solidFill>
                <a:latin typeface="Montserrat"/>
                <a:ea typeface="Montserrat"/>
                <a:cs typeface="Montserrat"/>
                <a:sym typeface="Montserrat"/>
              </a:rPr>
              <a:t>Feel free to add more slides!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