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Barlow Medium"/>
      <p:regular r:id="rId16"/>
      <p:bold r:id="rId17"/>
      <p:italic r:id="rId18"/>
      <p:boldItalic r:id="rId19"/>
    </p:embeddedFont>
    <p:embeddedFont>
      <p:font typeface="Barlow"/>
      <p:bold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OpenSans-regular.fntdata"/><Relationship Id="rId21" Type="http://schemas.openxmlformats.org/officeDocument/2006/relationships/font" Target="fonts/Barlow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BarlowMedium-bold.fntdata"/><Relationship Id="rId16" Type="http://schemas.openxmlformats.org/officeDocument/2006/relationships/font" Target="fonts/BarlowMedium-regular.fntdata"/><Relationship Id="rId19" Type="http://schemas.openxmlformats.org/officeDocument/2006/relationships/font" Target="fonts/BarlowMedium-boldItalic.fntdata"/><Relationship Id="rId18" Type="http://schemas.openxmlformats.org/officeDocument/2006/relationships/font" Target="fonts/Barlow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D50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PROJECT NAME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rect b="b" l="l" r="r" t="t"/>
            <a:pathLst>
              <a:path extrusionOk="0" h="1913890" w="191389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HackOFiesta</a:t>
              </a:r>
              <a:r>
                <a:rPr b="0" i="0" lang="en-US" sz="2100" u="none" cap="none" strike="noStrik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</a:t>
              </a:r>
              <a:r>
                <a:rPr lang="en-US" sz="21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Flagship Hackathon of India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6527586" y="2168369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CAPTION/MOTTO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#timetravellers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527575" y="4070793"/>
            <a:ext cx="109989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Akanksha Bhadauria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Vartika Gupta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Palak Goel 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Soumya Baheti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Mili Singh</a:t>
            </a:r>
            <a:endParaRPr b="1" sz="420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4" y="423861"/>
            <a:ext cx="1438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DA7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12931" l="13256" r="0" t="7305"/>
          <a:stretch/>
        </p:blipFill>
        <p:spPr>
          <a:xfrm>
            <a:off x="10820400" y="0"/>
            <a:ext cx="74676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028700" y="2732568"/>
            <a:ext cx="9405450" cy="7462766"/>
            <a:chOff x="0" y="-47625"/>
            <a:chExt cx="12540600" cy="9950354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6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600" cy="9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4300">
                  <a:solidFill>
                    <a:srgbClr val="EFEFEF"/>
                  </a:solidFill>
                  <a:latin typeface="Barlow"/>
                  <a:ea typeface="Barlow"/>
                  <a:cs typeface="Barlow"/>
                  <a:sym typeface="Barlow"/>
                </a:rPr>
                <a:t>Alexa by using python </a:t>
              </a:r>
              <a:r>
                <a:rPr lang="en-US" sz="200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</a:t>
              </a:r>
              <a:endParaRPr/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2971793">
            <a:off x="7796637" y="767395"/>
            <a:ext cx="2748387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RELEVANT GRAPHIC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5003" r="5003" t="0"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4425" y="2130175"/>
            <a:ext cx="11268600" cy="8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We are using amazon alexa so then, I decided to make my own alexa by using the world’s best language python.</a:t>
            </a:r>
            <a:endParaRPr i="1" sz="30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141414"/>
                </a:solidFill>
                <a:latin typeface="Barlow Medium"/>
                <a:ea typeface="Barlow Medium"/>
                <a:cs typeface="Barlow Medium"/>
                <a:sym typeface="Barlow Medium"/>
              </a:rPr>
              <a:t>By using the modules and packages of python I make this project. </a:t>
            </a:r>
            <a:endParaRPr i="1" sz="300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33900" y="171450"/>
            <a:ext cx="17916600" cy="4756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                              </a:t>
            </a:r>
            <a:r>
              <a:rPr b="1" i="1" lang="en-US" sz="4400">
                <a:solidFill>
                  <a:srgbClr val="FFFFFF"/>
                </a:solidFill>
              </a:rPr>
              <a:t>   </a:t>
            </a:r>
            <a:r>
              <a:rPr b="1" i="1" lang="en-US" sz="7700" u="sng">
                <a:solidFill>
                  <a:srgbClr val="FFFFFF"/>
                </a:solidFill>
              </a:rPr>
              <a:t>Features of Alexa</a:t>
            </a:r>
            <a:endParaRPr b="1" i="1" sz="77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FFFFF"/>
                </a:solidFill>
              </a:rPr>
              <a:t>Alexa </a:t>
            </a:r>
            <a:r>
              <a:rPr b="1" i="1" lang="en-US" sz="4400">
                <a:solidFill>
                  <a:srgbClr val="FFFFFF"/>
                </a:solidFill>
              </a:rPr>
              <a:t>is capable of voice interaction, music playback, making to-do lists, setting alarms, streaming podcasts, playing audiobooks, and providing weather, traffic, sports, and other real-time information, such as news.</a:t>
            </a:r>
            <a:endParaRPr b="1" i="1" sz="4600"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1700" y="5911575"/>
            <a:ext cx="18152400" cy="166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FFFFFF"/>
                </a:solidFill>
              </a:rPr>
              <a:t>D</a:t>
            </a:r>
            <a:r>
              <a:rPr b="1" i="1" lang="en-US" sz="4800">
                <a:solidFill>
                  <a:srgbClr val="FFFFFF"/>
                </a:solidFill>
              </a:rPr>
              <a:t>igital voice assistant, and is becoming an ever-present AI helper in our homes.</a:t>
            </a:r>
            <a:endParaRPr b="1" i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243025" y="3785575"/>
            <a:ext cx="112083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This project is basically made by using python development. In this project is used various modules and packages of python.</a:t>
            </a:r>
            <a:endParaRPr b="1" i="1" sz="4200"/>
          </a:p>
        </p:txBody>
      </p:sp>
      <p:sp>
        <p:nvSpPr>
          <p:cNvPr id="126" name="Google Shape;126;p17"/>
          <p:cNvSpPr txBox="1"/>
          <p:nvPr/>
        </p:nvSpPr>
        <p:spPr>
          <a:xfrm>
            <a:off x="2417477" y="6468214"/>
            <a:ext cx="7640923" cy="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417477" y="8525614"/>
            <a:ext cx="7640923" cy="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0" u="none" cap="none" strike="noStrik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5003" r="5003" t="0"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slides!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