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1"/>
  </p:normalViewPr>
  <p:slideViewPr>
    <p:cSldViewPr snapToGrid="0">
      <p:cViewPr varScale="1">
        <p:scale>
          <a:sx n="93" d="100"/>
          <a:sy n="93" d="100"/>
        </p:scale>
        <p:origin x="216"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AED05C-423A-48CE-B1BA-C21D6A4C9EE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C1B1E9A-AE97-44AA-B31A-63D1E9E8EECC}">
      <dgm:prSet/>
      <dgm:spPr/>
      <dgm:t>
        <a:bodyPr/>
        <a:lstStyle/>
        <a:p>
          <a:r>
            <a:rPr lang="en-IN" b="1" i="0"/>
            <a:t>Automate Keyword Generation</a:t>
          </a:r>
          <a:r>
            <a:rPr lang="en-IN" b="0" i="0"/>
            <a:t>: Streamline the creation of keyword lists for Google Ads campaigns, reducing manual effort and minimizing errors.</a:t>
          </a:r>
          <a:endParaRPr lang="en-US"/>
        </a:p>
      </dgm:t>
    </dgm:pt>
    <dgm:pt modelId="{611EF6D2-131B-437B-9CBB-D712F7F12A77}" type="parTrans" cxnId="{9032D785-88AF-48A7-8C64-BAE47D946F8B}">
      <dgm:prSet/>
      <dgm:spPr/>
      <dgm:t>
        <a:bodyPr/>
        <a:lstStyle/>
        <a:p>
          <a:endParaRPr lang="en-US"/>
        </a:p>
      </dgm:t>
    </dgm:pt>
    <dgm:pt modelId="{093DB8B8-0130-4616-94E5-9624C40F1476}" type="sibTrans" cxnId="{9032D785-88AF-48A7-8C64-BAE47D946F8B}">
      <dgm:prSet phldrT="1" phldr="0"/>
      <dgm:spPr/>
      <dgm:t>
        <a:bodyPr/>
        <a:lstStyle/>
        <a:p>
          <a:r>
            <a:rPr lang="en-US"/>
            <a:t>1</a:t>
          </a:r>
        </a:p>
      </dgm:t>
    </dgm:pt>
    <dgm:pt modelId="{40056204-2FA8-4179-8B43-DB909963CF01}">
      <dgm:prSet/>
      <dgm:spPr/>
      <dgm:t>
        <a:bodyPr/>
        <a:lstStyle/>
        <a:p>
          <a:r>
            <a:rPr lang="en-IN" b="1" i="0"/>
            <a:t>Enhance Ad Targeting</a:t>
          </a:r>
          <a:r>
            <a:rPr lang="en-IN" b="0" i="0"/>
            <a:t>: Utilize structured ad groups to categorize keywords by product types and services, ensuring ads are displayed to the most relevant audiences.</a:t>
          </a:r>
          <a:endParaRPr lang="en-US"/>
        </a:p>
      </dgm:t>
    </dgm:pt>
    <dgm:pt modelId="{6F99BDF7-9D8E-4763-BBBD-DD0D4D6F3BBB}" type="parTrans" cxnId="{88E75FEF-99A9-457E-8F2D-B38A7FF02CC8}">
      <dgm:prSet/>
      <dgm:spPr/>
      <dgm:t>
        <a:bodyPr/>
        <a:lstStyle/>
        <a:p>
          <a:endParaRPr lang="en-US"/>
        </a:p>
      </dgm:t>
    </dgm:pt>
    <dgm:pt modelId="{CD8BAE11-4CD9-4A6B-8AF3-716C5AF088AA}" type="sibTrans" cxnId="{88E75FEF-99A9-457E-8F2D-B38A7FF02CC8}">
      <dgm:prSet phldrT="2" phldr="0"/>
      <dgm:spPr/>
      <dgm:t>
        <a:bodyPr/>
        <a:lstStyle/>
        <a:p>
          <a:r>
            <a:rPr lang="en-US"/>
            <a:t>2</a:t>
          </a:r>
        </a:p>
      </dgm:t>
    </dgm:pt>
    <dgm:pt modelId="{70CFC4B0-2525-4503-9B40-632D4B2F0FCA}">
      <dgm:prSet/>
      <dgm:spPr/>
      <dgm:t>
        <a:bodyPr/>
        <a:lstStyle/>
        <a:p>
          <a:r>
            <a:rPr lang="en-IN" b="1" i="0"/>
            <a:t>Optimize for Search Intents</a:t>
          </a:r>
          <a:r>
            <a:rPr lang="en-IN" b="0" i="0"/>
            <a:t>: Incorporate a variety of modifiers that reflect different search intents, including purchasing, information seeking, and local searches.</a:t>
          </a:r>
          <a:endParaRPr lang="en-US"/>
        </a:p>
      </dgm:t>
    </dgm:pt>
    <dgm:pt modelId="{0FC879C1-038D-4A31-B864-9112EBBE3D69}" type="parTrans" cxnId="{EDFDFD3A-BFBE-422C-B1EC-8AC981AD271A}">
      <dgm:prSet/>
      <dgm:spPr/>
      <dgm:t>
        <a:bodyPr/>
        <a:lstStyle/>
        <a:p>
          <a:endParaRPr lang="en-US"/>
        </a:p>
      </dgm:t>
    </dgm:pt>
    <dgm:pt modelId="{F6B9A099-DA48-4DEB-A86A-67A5373758B2}" type="sibTrans" cxnId="{EDFDFD3A-BFBE-422C-B1EC-8AC981AD271A}">
      <dgm:prSet phldrT="3" phldr="0"/>
      <dgm:spPr/>
      <dgm:t>
        <a:bodyPr/>
        <a:lstStyle/>
        <a:p>
          <a:r>
            <a:rPr lang="en-US"/>
            <a:t>3</a:t>
          </a:r>
        </a:p>
      </dgm:t>
    </dgm:pt>
    <dgm:pt modelId="{E29FE147-02BC-465A-8A73-44EFDEF9FD48}">
      <dgm:prSet/>
      <dgm:spPr/>
      <dgm:t>
        <a:bodyPr/>
        <a:lstStyle/>
        <a:p>
          <a:r>
            <a:rPr lang="en-IN" b="1" i="0"/>
            <a:t>Improve Campaign Efficiency</a:t>
          </a:r>
          <a:r>
            <a:rPr lang="en-IN" b="0" i="0"/>
            <a:t>: Integrate negative keywords to exclude irrelevant traffic, enhancing the overall efficiency of ad spend.</a:t>
          </a:r>
          <a:endParaRPr lang="en-US"/>
        </a:p>
      </dgm:t>
    </dgm:pt>
    <dgm:pt modelId="{127136AE-CFFE-4962-8735-85CAC7A83A99}" type="parTrans" cxnId="{9A17D159-3ECE-4C2F-855D-5F159FBB24C2}">
      <dgm:prSet/>
      <dgm:spPr/>
      <dgm:t>
        <a:bodyPr/>
        <a:lstStyle/>
        <a:p>
          <a:endParaRPr lang="en-US"/>
        </a:p>
      </dgm:t>
    </dgm:pt>
    <dgm:pt modelId="{4CD1C3A7-F242-4383-8BA2-13DE8135EF25}" type="sibTrans" cxnId="{9A17D159-3ECE-4C2F-855D-5F159FBB24C2}">
      <dgm:prSet phldrT="4" phldr="0"/>
      <dgm:spPr/>
      <dgm:t>
        <a:bodyPr/>
        <a:lstStyle/>
        <a:p>
          <a:r>
            <a:rPr lang="en-US"/>
            <a:t>4</a:t>
          </a:r>
        </a:p>
      </dgm:t>
    </dgm:pt>
    <dgm:pt modelId="{E3D2A16C-1F3D-9C46-8F2C-CAA60BD17732}" type="pres">
      <dgm:prSet presAssocID="{89AED05C-423A-48CE-B1BA-C21D6A4C9EE8}" presName="Name0" presStyleCnt="0">
        <dgm:presLayoutVars>
          <dgm:animLvl val="lvl"/>
          <dgm:resizeHandles val="exact"/>
        </dgm:presLayoutVars>
      </dgm:prSet>
      <dgm:spPr/>
    </dgm:pt>
    <dgm:pt modelId="{0E5CD81B-22CD-4E47-83C0-57E8B7151DE1}" type="pres">
      <dgm:prSet presAssocID="{7C1B1E9A-AE97-44AA-B31A-63D1E9E8EECC}" presName="compositeNode" presStyleCnt="0">
        <dgm:presLayoutVars>
          <dgm:bulletEnabled val="1"/>
        </dgm:presLayoutVars>
      </dgm:prSet>
      <dgm:spPr/>
    </dgm:pt>
    <dgm:pt modelId="{9C815A5F-8621-0946-AB74-FA2D95141433}" type="pres">
      <dgm:prSet presAssocID="{7C1B1E9A-AE97-44AA-B31A-63D1E9E8EECC}" presName="bgRect" presStyleLbl="bgAccFollowNode1" presStyleIdx="0" presStyleCnt="4"/>
      <dgm:spPr/>
    </dgm:pt>
    <dgm:pt modelId="{87763A44-D6F9-154B-ABB0-904874BF47D5}" type="pres">
      <dgm:prSet presAssocID="{093DB8B8-0130-4616-94E5-9624C40F1476}" presName="sibTransNodeCircle" presStyleLbl="alignNode1" presStyleIdx="0" presStyleCnt="8">
        <dgm:presLayoutVars>
          <dgm:chMax val="0"/>
          <dgm:bulletEnabled/>
        </dgm:presLayoutVars>
      </dgm:prSet>
      <dgm:spPr/>
    </dgm:pt>
    <dgm:pt modelId="{0B892349-68DA-B145-8E10-B1272E9EC9C2}" type="pres">
      <dgm:prSet presAssocID="{7C1B1E9A-AE97-44AA-B31A-63D1E9E8EECC}" presName="bottomLine" presStyleLbl="alignNode1" presStyleIdx="1" presStyleCnt="8">
        <dgm:presLayoutVars/>
      </dgm:prSet>
      <dgm:spPr/>
    </dgm:pt>
    <dgm:pt modelId="{9152C19D-95DB-A948-B8F9-C6F91D968FF3}" type="pres">
      <dgm:prSet presAssocID="{7C1B1E9A-AE97-44AA-B31A-63D1E9E8EECC}" presName="nodeText" presStyleLbl="bgAccFollowNode1" presStyleIdx="0" presStyleCnt="4">
        <dgm:presLayoutVars>
          <dgm:bulletEnabled val="1"/>
        </dgm:presLayoutVars>
      </dgm:prSet>
      <dgm:spPr/>
    </dgm:pt>
    <dgm:pt modelId="{0979B8E7-04D7-F648-AC22-8F6803B7BF6E}" type="pres">
      <dgm:prSet presAssocID="{093DB8B8-0130-4616-94E5-9624C40F1476}" presName="sibTrans" presStyleCnt="0"/>
      <dgm:spPr/>
    </dgm:pt>
    <dgm:pt modelId="{5F0EB6AA-0A91-2845-9DD9-7D806635BF0E}" type="pres">
      <dgm:prSet presAssocID="{40056204-2FA8-4179-8B43-DB909963CF01}" presName="compositeNode" presStyleCnt="0">
        <dgm:presLayoutVars>
          <dgm:bulletEnabled val="1"/>
        </dgm:presLayoutVars>
      </dgm:prSet>
      <dgm:spPr/>
    </dgm:pt>
    <dgm:pt modelId="{94307609-D7FE-FC41-B282-3E3630FD352D}" type="pres">
      <dgm:prSet presAssocID="{40056204-2FA8-4179-8B43-DB909963CF01}" presName="bgRect" presStyleLbl="bgAccFollowNode1" presStyleIdx="1" presStyleCnt="4"/>
      <dgm:spPr/>
    </dgm:pt>
    <dgm:pt modelId="{CD2003CB-6377-DB47-9D9D-A3563A855260}" type="pres">
      <dgm:prSet presAssocID="{CD8BAE11-4CD9-4A6B-8AF3-716C5AF088AA}" presName="sibTransNodeCircle" presStyleLbl="alignNode1" presStyleIdx="2" presStyleCnt="8">
        <dgm:presLayoutVars>
          <dgm:chMax val="0"/>
          <dgm:bulletEnabled/>
        </dgm:presLayoutVars>
      </dgm:prSet>
      <dgm:spPr/>
    </dgm:pt>
    <dgm:pt modelId="{6C48BD9A-3FA5-484A-B8E2-CCE253FA00AE}" type="pres">
      <dgm:prSet presAssocID="{40056204-2FA8-4179-8B43-DB909963CF01}" presName="bottomLine" presStyleLbl="alignNode1" presStyleIdx="3" presStyleCnt="8">
        <dgm:presLayoutVars/>
      </dgm:prSet>
      <dgm:spPr/>
    </dgm:pt>
    <dgm:pt modelId="{3636C4DF-64B6-FD4D-8D30-7B6496FA770A}" type="pres">
      <dgm:prSet presAssocID="{40056204-2FA8-4179-8B43-DB909963CF01}" presName="nodeText" presStyleLbl="bgAccFollowNode1" presStyleIdx="1" presStyleCnt="4">
        <dgm:presLayoutVars>
          <dgm:bulletEnabled val="1"/>
        </dgm:presLayoutVars>
      </dgm:prSet>
      <dgm:spPr/>
    </dgm:pt>
    <dgm:pt modelId="{E98FA96E-F2F0-BF4C-98DA-3A41AD6BCFAE}" type="pres">
      <dgm:prSet presAssocID="{CD8BAE11-4CD9-4A6B-8AF3-716C5AF088AA}" presName="sibTrans" presStyleCnt="0"/>
      <dgm:spPr/>
    </dgm:pt>
    <dgm:pt modelId="{CFB87BF1-FBFE-6E4E-9B74-E490F018878A}" type="pres">
      <dgm:prSet presAssocID="{70CFC4B0-2525-4503-9B40-632D4B2F0FCA}" presName="compositeNode" presStyleCnt="0">
        <dgm:presLayoutVars>
          <dgm:bulletEnabled val="1"/>
        </dgm:presLayoutVars>
      </dgm:prSet>
      <dgm:spPr/>
    </dgm:pt>
    <dgm:pt modelId="{F60B5EC1-B360-3A49-9A5A-2CFD1D177B6A}" type="pres">
      <dgm:prSet presAssocID="{70CFC4B0-2525-4503-9B40-632D4B2F0FCA}" presName="bgRect" presStyleLbl="bgAccFollowNode1" presStyleIdx="2" presStyleCnt="4"/>
      <dgm:spPr/>
    </dgm:pt>
    <dgm:pt modelId="{270B0F1F-A2E4-BD45-A95F-A77DCDCD9B74}" type="pres">
      <dgm:prSet presAssocID="{F6B9A099-DA48-4DEB-A86A-67A5373758B2}" presName="sibTransNodeCircle" presStyleLbl="alignNode1" presStyleIdx="4" presStyleCnt="8">
        <dgm:presLayoutVars>
          <dgm:chMax val="0"/>
          <dgm:bulletEnabled/>
        </dgm:presLayoutVars>
      </dgm:prSet>
      <dgm:spPr/>
    </dgm:pt>
    <dgm:pt modelId="{2C7E9620-87DA-4043-A758-C63642CAC657}" type="pres">
      <dgm:prSet presAssocID="{70CFC4B0-2525-4503-9B40-632D4B2F0FCA}" presName="bottomLine" presStyleLbl="alignNode1" presStyleIdx="5" presStyleCnt="8">
        <dgm:presLayoutVars/>
      </dgm:prSet>
      <dgm:spPr/>
    </dgm:pt>
    <dgm:pt modelId="{CEDFCEFF-8869-6E4A-B6B2-2F2EB4E3FD29}" type="pres">
      <dgm:prSet presAssocID="{70CFC4B0-2525-4503-9B40-632D4B2F0FCA}" presName="nodeText" presStyleLbl="bgAccFollowNode1" presStyleIdx="2" presStyleCnt="4">
        <dgm:presLayoutVars>
          <dgm:bulletEnabled val="1"/>
        </dgm:presLayoutVars>
      </dgm:prSet>
      <dgm:spPr/>
    </dgm:pt>
    <dgm:pt modelId="{7403326F-DCD7-B24E-9B35-8C877DF39067}" type="pres">
      <dgm:prSet presAssocID="{F6B9A099-DA48-4DEB-A86A-67A5373758B2}" presName="sibTrans" presStyleCnt="0"/>
      <dgm:spPr/>
    </dgm:pt>
    <dgm:pt modelId="{997E496A-575C-1749-A5FE-DA854B60ED4D}" type="pres">
      <dgm:prSet presAssocID="{E29FE147-02BC-465A-8A73-44EFDEF9FD48}" presName="compositeNode" presStyleCnt="0">
        <dgm:presLayoutVars>
          <dgm:bulletEnabled val="1"/>
        </dgm:presLayoutVars>
      </dgm:prSet>
      <dgm:spPr/>
    </dgm:pt>
    <dgm:pt modelId="{C045E935-2B52-F748-B5B5-A817DE0128CF}" type="pres">
      <dgm:prSet presAssocID="{E29FE147-02BC-465A-8A73-44EFDEF9FD48}" presName="bgRect" presStyleLbl="bgAccFollowNode1" presStyleIdx="3" presStyleCnt="4"/>
      <dgm:spPr/>
    </dgm:pt>
    <dgm:pt modelId="{BAF1CFB8-6D68-8245-9174-2EE17E5BBD25}" type="pres">
      <dgm:prSet presAssocID="{4CD1C3A7-F242-4383-8BA2-13DE8135EF25}" presName="sibTransNodeCircle" presStyleLbl="alignNode1" presStyleIdx="6" presStyleCnt="8">
        <dgm:presLayoutVars>
          <dgm:chMax val="0"/>
          <dgm:bulletEnabled/>
        </dgm:presLayoutVars>
      </dgm:prSet>
      <dgm:spPr/>
    </dgm:pt>
    <dgm:pt modelId="{6895AC14-276F-0B40-A79F-D90F39ACC7CF}" type="pres">
      <dgm:prSet presAssocID="{E29FE147-02BC-465A-8A73-44EFDEF9FD48}" presName="bottomLine" presStyleLbl="alignNode1" presStyleIdx="7" presStyleCnt="8">
        <dgm:presLayoutVars/>
      </dgm:prSet>
      <dgm:spPr/>
    </dgm:pt>
    <dgm:pt modelId="{ABA18BD4-39C8-2147-8C8A-DF7C4852B19A}" type="pres">
      <dgm:prSet presAssocID="{E29FE147-02BC-465A-8A73-44EFDEF9FD48}" presName="nodeText" presStyleLbl="bgAccFollowNode1" presStyleIdx="3" presStyleCnt="4">
        <dgm:presLayoutVars>
          <dgm:bulletEnabled val="1"/>
        </dgm:presLayoutVars>
      </dgm:prSet>
      <dgm:spPr/>
    </dgm:pt>
  </dgm:ptLst>
  <dgm:cxnLst>
    <dgm:cxn modelId="{EE1A1704-769A-744C-9336-4F365DD2C4E6}" type="presOf" srcId="{4CD1C3A7-F242-4383-8BA2-13DE8135EF25}" destId="{BAF1CFB8-6D68-8245-9174-2EE17E5BBD25}" srcOrd="0" destOrd="0" presId="urn:microsoft.com/office/officeart/2016/7/layout/BasicLinearProcessNumbered"/>
    <dgm:cxn modelId="{C3B09329-33AF-3C4E-AF4D-789F40648104}" type="presOf" srcId="{E29FE147-02BC-465A-8A73-44EFDEF9FD48}" destId="{ABA18BD4-39C8-2147-8C8A-DF7C4852B19A}" srcOrd="1" destOrd="0" presId="urn:microsoft.com/office/officeart/2016/7/layout/BasicLinearProcessNumbered"/>
    <dgm:cxn modelId="{23CDB333-2CAA-5640-805F-44414F5E8362}" type="presOf" srcId="{E29FE147-02BC-465A-8A73-44EFDEF9FD48}" destId="{C045E935-2B52-F748-B5B5-A817DE0128CF}" srcOrd="0" destOrd="0" presId="urn:microsoft.com/office/officeart/2016/7/layout/BasicLinearProcessNumbered"/>
    <dgm:cxn modelId="{EDFDFD3A-BFBE-422C-B1EC-8AC981AD271A}" srcId="{89AED05C-423A-48CE-B1BA-C21D6A4C9EE8}" destId="{70CFC4B0-2525-4503-9B40-632D4B2F0FCA}" srcOrd="2" destOrd="0" parTransId="{0FC879C1-038D-4A31-B864-9112EBBE3D69}" sibTransId="{F6B9A099-DA48-4DEB-A86A-67A5373758B2}"/>
    <dgm:cxn modelId="{9A17D159-3ECE-4C2F-855D-5F159FBB24C2}" srcId="{89AED05C-423A-48CE-B1BA-C21D6A4C9EE8}" destId="{E29FE147-02BC-465A-8A73-44EFDEF9FD48}" srcOrd="3" destOrd="0" parTransId="{127136AE-CFFE-4962-8735-85CAC7A83A99}" sibTransId="{4CD1C3A7-F242-4383-8BA2-13DE8135EF25}"/>
    <dgm:cxn modelId="{88FFE865-041E-6242-85D5-F8E901A74BC7}" type="presOf" srcId="{CD8BAE11-4CD9-4A6B-8AF3-716C5AF088AA}" destId="{CD2003CB-6377-DB47-9D9D-A3563A855260}" srcOrd="0" destOrd="0" presId="urn:microsoft.com/office/officeart/2016/7/layout/BasicLinearProcessNumbered"/>
    <dgm:cxn modelId="{E73B5B79-ED6A-1A47-B9F7-32909EC4C4CF}" type="presOf" srcId="{89AED05C-423A-48CE-B1BA-C21D6A4C9EE8}" destId="{E3D2A16C-1F3D-9C46-8F2C-CAA60BD17732}" srcOrd="0" destOrd="0" presId="urn:microsoft.com/office/officeart/2016/7/layout/BasicLinearProcessNumbered"/>
    <dgm:cxn modelId="{9032D785-88AF-48A7-8C64-BAE47D946F8B}" srcId="{89AED05C-423A-48CE-B1BA-C21D6A4C9EE8}" destId="{7C1B1E9A-AE97-44AA-B31A-63D1E9E8EECC}" srcOrd="0" destOrd="0" parTransId="{611EF6D2-131B-437B-9CBB-D712F7F12A77}" sibTransId="{093DB8B8-0130-4616-94E5-9624C40F1476}"/>
    <dgm:cxn modelId="{36E44891-D270-DA48-8933-512BD0248D30}" type="presOf" srcId="{70CFC4B0-2525-4503-9B40-632D4B2F0FCA}" destId="{CEDFCEFF-8869-6E4A-B6B2-2F2EB4E3FD29}" srcOrd="1" destOrd="0" presId="urn:microsoft.com/office/officeart/2016/7/layout/BasicLinearProcessNumbered"/>
    <dgm:cxn modelId="{51F62192-5905-F643-AEEA-AA5AA49D625D}" type="presOf" srcId="{40056204-2FA8-4179-8B43-DB909963CF01}" destId="{3636C4DF-64B6-FD4D-8D30-7B6496FA770A}" srcOrd="1" destOrd="0" presId="urn:microsoft.com/office/officeart/2016/7/layout/BasicLinearProcessNumbered"/>
    <dgm:cxn modelId="{D2A15D9A-AC7D-E64F-8B49-EBFD14C119BB}" type="presOf" srcId="{F6B9A099-DA48-4DEB-A86A-67A5373758B2}" destId="{270B0F1F-A2E4-BD45-A95F-A77DCDCD9B74}" srcOrd="0" destOrd="0" presId="urn:microsoft.com/office/officeart/2016/7/layout/BasicLinearProcessNumbered"/>
    <dgm:cxn modelId="{04A59C9D-3962-064E-A7C2-5696BAB6B364}" type="presOf" srcId="{7C1B1E9A-AE97-44AA-B31A-63D1E9E8EECC}" destId="{9152C19D-95DB-A948-B8F9-C6F91D968FF3}" srcOrd="1" destOrd="0" presId="urn:microsoft.com/office/officeart/2016/7/layout/BasicLinearProcessNumbered"/>
    <dgm:cxn modelId="{F8F80CA1-7B13-5840-9F9A-9EBDE0793A2F}" type="presOf" srcId="{7C1B1E9A-AE97-44AA-B31A-63D1E9E8EECC}" destId="{9C815A5F-8621-0946-AB74-FA2D95141433}" srcOrd="0" destOrd="0" presId="urn:microsoft.com/office/officeart/2016/7/layout/BasicLinearProcessNumbered"/>
    <dgm:cxn modelId="{B4DC0AB5-D9BD-4C4C-8F21-3A3FD72BFD0A}" type="presOf" srcId="{40056204-2FA8-4179-8B43-DB909963CF01}" destId="{94307609-D7FE-FC41-B282-3E3630FD352D}" srcOrd="0" destOrd="0" presId="urn:microsoft.com/office/officeart/2016/7/layout/BasicLinearProcessNumbered"/>
    <dgm:cxn modelId="{631FDBD9-6339-FE49-9FB6-CC4F11FB23AB}" type="presOf" srcId="{093DB8B8-0130-4616-94E5-9624C40F1476}" destId="{87763A44-D6F9-154B-ABB0-904874BF47D5}" srcOrd="0" destOrd="0" presId="urn:microsoft.com/office/officeart/2016/7/layout/BasicLinearProcessNumbered"/>
    <dgm:cxn modelId="{4D3F57E7-F0E5-5543-95AC-104F028C6A48}" type="presOf" srcId="{70CFC4B0-2525-4503-9B40-632D4B2F0FCA}" destId="{F60B5EC1-B360-3A49-9A5A-2CFD1D177B6A}" srcOrd="0" destOrd="0" presId="urn:microsoft.com/office/officeart/2016/7/layout/BasicLinearProcessNumbered"/>
    <dgm:cxn modelId="{88E75FEF-99A9-457E-8F2D-B38A7FF02CC8}" srcId="{89AED05C-423A-48CE-B1BA-C21D6A4C9EE8}" destId="{40056204-2FA8-4179-8B43-DB909963CF01}" srcOrd="1" destOrd="0" parTransId="{6F99BDF7-9D8E-4763-BBBD-DD0D4D6F3BBB}" sibTransId="{CD8BAE11-4CD9-4A6B-8AF3-716C5AF088AA}"/>
    <dgm:cxn modelId="{6BF643A7-11E3-4A4F-B152-E0F5B79CBF8D}" type="presParOf" srcId="{E3D2A16C-1F3D-9C46-8F2C-CAA60BD17732}" destId="{0E5CD81B-22CD-4E47-83C0-57E8B7151DE1}" srcOrd="0" destOrd="0" presId="urn:microsoft.com/office/officeart/2016/7/layout/BasicLinearProcessNumbered"/>
    <dgm:cxn modelId="{09EBFFE1-40A2-C144-AE34-79A27443732E}" type="presParOf" srcId="{0E5CD81B-22CD-4E47-83C0-57E8B7151DE1}" destId="{9C815A5F-8621-0946-AB74-FA2D95141433}" srcOrd="0" destOrd="0" presId="urn:microsoft.com/office/officeart/2016/7/layout/BasicLinearProcessNumbered"/>
    <dgm:cxn modelId="{3FE86AC4-D597-B24D-84A1-9CE01D16D5C0}" type="presParOf" srcId="{0E5CD81B-22CD-4E47-83C0-57E8B7151DE1}" destId="{87763A44-D6F9-154B-ABB0-904874BF47D5}" srcOrd="1" destOrd="0" presId="urn:microsoft.com/office/officeart/2016/7/layout/BasicLinearProcessNumbered"/>
    <dgm:cxn modelId="{AA141508-38F2-614C-ADA1-11960D4D550E}" type="presParOf" srcId="{0E5CD81B-22CD-4E47-83C0-57E8B7151DE1}" destId="{0B892349-68DA-B145-8E10-B1272E9EC9C2}" srcOrd="2" destOrd="0" presId="urn:microsoft.com/office/officeart/2016/7/layout/BasicLinearProcessNumbered"/>
    <dgm:cxn modelId="{5B2F2D03-0C4A-404E-BC6D-392D1C5C67AF}" type="presParOf" srcId="{0E5CD81B-22CD-4E47-83C0-57E8B7151DE1}" destId="{9152C19D-95DB-A948-B8F9-C6F91D968FF3}" srcOrd="3" destOrd="0" presId="urn:microsoft.com/office/officeart/2016/7/layout/BasicLinearProcessNumbered"/>
    <dgm:cxn modelId="{8642856B-E04E-D449-A649-08299316A78D}" type="presParOf" srcId="{E3D2A16C-1F3D-9C46-8F2C-CAA60BD17732}" destId="{0979B8E7-04D7-F648-AC22-8F6803B7BF6E}" srcOrd="1" destOrd="0" presId="urn:microsoft.com/office/officeart/2016/7/layout/BasicLinearProcessNumbered"/>
    <dgm:cxn modelId="{47CD1E0A-7637-6F4F-9CE6-3AF9B37FCA49}" type="presParOf" srcId="{E3D2A16C-1F3D-9C46-8F2C-CAA60BD17732}" destId="{5F0EB6AA-0A91-2845-9DD9-7D806635BF0E}" srcOrd="2" destOrd="0" presId="urn:microsoft.com/office/officeart/2016/7/layout/BasicLinearProcessNumbered"/>
    <dgm:cxn modelId="{040F4A8F-168A-F340-A33B-D79607735CD8}" type="presParOf" srcId="{5F0EB6AA-0A91-2845-9DD9-7D806635BF0E}" destId="{94307609-D7FE-FC41-B282-3E3630FD352D}" srcOrd="0" destOrd="0" presId="urn:microsoft.com/office/officeart/2016/7/layout/BasicLinearProcessNumbered"/>
    <dgm:cxn modelId="{364D6398-89F2-0542-BD51-3A796834FDB4}" type="presParOf" srcId="{5F0EB6AA-0A91-2845-9DD9-7D806635BF0E}" destId="{CD2003CB-6377-DB47-9D9D-A3563A855260}" srcOrd="1" destOrd="0" presId="urn:microsoft.com/office/officeart/2016/7/layout/BasicLinearProcessNumbered"/>
    <dgm:cxn modelId="{5AD2B409-1E04-EE45-A1E4-D5A664EA7748}" type="presParOf" srcId="{5F0EB6AA-0A91-2845-9DD9-7D806635BF0E}" destId="{6C48BD9A-3FA5-484A-B8E2-CCE253FA00AE}" srcOrd="2" destOrd="0" presId="urn:microsoft.com/office/officeart/2016/7/layout/BasicLinearProcessNumbered"/>
    <dgm:cxn modelId="{1006F10E-AF68-9247-A365-19EE716FE405}" type="presParOf" srcId="{5F0EB6AA-0A91-2845-9DD9-7D806635BF0E}" destId="{3636C4DF-64B6-FD4D-8D30-7B6496FA770A}" srcOrd="3" destOrd="0" presId="urn:microsoft.com/office/officeart/2016/7/layout/BasicLinearProcessNumbered"/>
    <dgm:cxn modelId="{FD7E489A-08CA-1E4E-9C07-25A1B033F45C}" type="presParOf" srcId="{E3D2A16C-1F3D-9C46-8F2C-CAA60BD17732}" destId="{E98FA96E-F2F0-BF4C-98DA-3A41AD6BCFAE}" srcOrd="3" destOrd="0" presId="urn:microsoft.com/office/officeart/2016/7/layout/BasicLinearProcessNumbered"/>
    <dgm:cxn modelId="{F599757A-DC80-DA46-A5E8-677CB17A1E88}" type="presParOf" srcId="{E3D2A16C-1F3D-9C46-8F2C-CAA60BD17732}" destId="{CFB87BF1-FBFE-6E4E-9B74-E490F018878A}" srcOrd="4" destOrd="0" presId="urn:microsoft.com/office/officeart/2016/7/layout/BasicLinearProcessNumbered"/>
    <dgm:cxn modelId="{0EF17594-ACB9-114A-996B-61FEC69BAD21}" type="presParOf" srcId="{CFB87BF1-FBFE-6E4E-9B74-E490F018878A}" destId="{F60B5EC1-B360-3A49-9A5A-2CFD1D177B6A}" srcOrd="0" destOrd="0" presId="urn:microsoft.com/office/officeart/2016/7/layout/BasicLinearProcessNumbered"/>
    <dgm:cxn modelId="{35ED22E1-1528-6C4E-9B0E-F2E20261CC5D}" type="presParOf" srcId="{CFB87BF1-FBFE-6E4E-9B74-E490F018878A}" destId="{270B0F1F-A2E4-BD45-A95F-A77DCDCD9B74}" srcOrd="1" destOrd="0" presId="urn:microsoft.com/office/officeart/2016/7/layout/BasicLinearProcessNumbered"/>
    <dgm:cxn modelId="{CDA2CD19-4938-9941-B027-E246A944B1B2}" type="presParOf" srcId="{CFB87BF1-FBFE-6E4E-9B74-E490F018878A}" destId="{2C7E9620-87DA-4043-A758-C63642CAC657}" srcOrd="2" destOrd="0" presId="urn:microsoft.com/office/officeart/2016/7/layout/BasicLinearProcessNumbered"/>
    <dgm:cxn modelId="{026D264A-DE4C-094B-8701-B4A8EBA67031}" type="presParOf" srcId="{CFB87BF1-FBFE-6E4E-9B74-E490F018878A}" destId="{CEDFCEFF-8869-6E4A-B6B2-2F2EB4E3FD29}" srcOrd="3" destOrd="0" presId="urn:microsoft.com/office/officeart/2016/7/layout/BasicLinearProcessNumbered"/>
    <dgm:cxn modelId="{FA024731-8EF1-2842-A61C-2BA273B029F6}" type="presParOf" srcId="{E3D2A16C-1F3D-9C46-8F2C-CAA60BD17732}" destId="{7403326F-DCD7-B24E-9B35-8C877DF39067}" srcOrd="5" destOrd="0" presId="urn:microsoft.com/office/officeart/2016/7/layout/BasicLinearProcessNumbered"/>
    <dgm:cxn modelId="{AB4C7BEA-DA17-CB40-B7F9-7F11587601D7}" type="presParOf" srcId="{E3D2A16C-1F3D-9C46-8F2C-CAA60BD17732}" destId="{997E496A-575C-1749-A5FE-DA854B60ED4D}" srcOrd="6" destOrd="0" presId="urn:microsoft.com/office/officeart/2016/7/layout/BasicLinearProcessNumbered"/>
    <dgm:cxn modelId="{EAFB03F3-CA4D-364B-882C-A14C9850D03A}" type="presParOf" srcId="{997E496A-575C-1749-A5FE-DA854B60ED4D}" destId="{C045E935-2B52-F748-B5B5-A817DE0128CF}" srcOrd="0" destOrd="0" presId="urn:microsoft.com/office/officeart/2016/7/layout/BasicLinearProcessNumbered"/>
    <dgm:cxn modelId="{97578224-29EF-C741-94EC-087EE06C666A}" type="presParOf" srcId="{997E496A-575C-1749-A5FE-DA854B60ED4D}" destId="{BAF1CFB8-6D68-8245-9174-2EE17E5BBD25}" srcOrd="1" destOrd="0" presId="urn:microsoft.com/office/officeart/2016/7/layout/BasicLinearProcessNumbered"/>
    <dgm:cxn modelId="{8AC0DDB5-B712-D241-AFBB-9A31D5C07A17}" type="presParOf" srcId="{997E496A-575C-1749-A5FE-DA854B60ED4D}" destId="{6895AC14-276F-0B40-A79F-D90F39ACC7CF}" srcOrd="2" destOrd="0" presId="urn:microsoft.com/office/officeart/2016/7/layout/BasicLinearProcessNumbered"/>
    <dgm:cxn modelId="{979C282C-D707-F749-9752-5734C2C701B4}" type="presParOf" srcId="{997E496A-575C-1749-A5FE-DA854B60ED4D}" destId="{ABA18BD4-39C8-2147-8C8A-DF7C4852B19A}" srcOrd="3" destOrd="0" presId="urn:microsoft.com/office/officeart/2016/7/layout/BasicLinear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C7F522-11E6-4300-8476-F598AB8E7CFF}"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D485F62D-9253-4404-8890-9250512E9CE4}">
      <dgm:prSet/>
      <dgm:spPr/>
      <dgm:t>
        <a:bodyPr/>
        <a:lstStyle/>
        <a:p>
          <a:pPr>
            <a:lnSpc>
              <a:spcPct val="100000"/>
            </a:lnSpc>
          </a:pPr>
          <a:r>
            <a:rPr lang="en-IN" b="0" i="0"/>
            <a:t>Keywords are generated by combining product names within each ad group with a set of predefined modifiers. </a:t>
          </a:r>
          <a:endParaRPr lang="en-US"/>
        </a:p>
      </dgm:t>
    </dgm:pt>
    <dgm:pt modelId="{32788048-8A20-4169-B3E4-546C0DB488F7}" type="parTrans" cxnId="{0461E5E2-B467-47A6-87D3-F10C67912536}">
      <dgm:prSet/>
      <dgm:spPr/>
      <dgm:t>
        <a:bodyPr/>
        <a:lstStyle/>
        <a:p>
          <a:endParaRPr lang="en-US"/>
        </a:p>
      </dgm:t>
    </dgm:pt>
    <dgm:pt modelId="{A90E1FD3-8E4A-42B0-A14B-7230906E79AD}" type="sibTrans" cxnId="{0461E5E2-B467-47A6-87D3-F10C67912536}">
      <dgm:prSet/>
      <dgm:spPr/>
      <dgm:t>
        <a:bodyPr/>
        <a:lstStyle/>
        <a:p>
          <a:endParaRPr lang="en-US"/>
        </a:p>
      </dgm:t>
    </dgm:pt>
    <dgm:pt modelId="{83405FF9-E2D4-4248-B451-9FDA794543FB}">
      <dgm:prSet/>
      <dgm:spPr/>
      <dgm:t>
        <a:bodyPr/>
        <a:lstStyle/>
        <a:p>
          <a:pPr>
            <a:lnSpc>
              <a:spcPct val="100000"/>
            </a:lnSpc>
          </a:pPr>
          <a:r>
            <a:rPr lang="en-IN" b="0" i="0"/>
            <a:t>These modifiers are chosen to cover a wide range of search intents, from transactional (e.g., "buy", "order") to informational (e.g., "reviews") and locational (e.g., "near me").</a:t>
          </a:r>
          <a:endParaRPr lang="en-US"/>
        </a:p>
      </dgm:t>
    </dgm:pt>
    <dgm:pt modelId="{ED151796-6061-4035-871C-611ABACA252E}" type="parTrans" cxnId="{3076CBCF-C3C7-41B5-8EAE-D647F650C541}">
      <dgm:prSet/>
      <dgm:spPr/>
      <dgm:t>
        <a:bodyPr/>
        <a:lstStyle/>
        <a:p>
          <a:endParaRPr lang="en-US"/>
        </a:p>
      </dgm:t>
    </dgm:pt>
    <dgm:pt modelId="{6E79EA63-D9A2-4900-BE29-5D0802AE8774}" type="sibTrans" cxnId="{3076CBCF-C3C7-41B5-8EAE-D647F650C541}">
      <dgm:prSet/>
      <dgm:spPr/>
      <dgm:t>
        <a:bodyPr/>
        <a:lstStyle/>
        <a:p>
          <a:endParaRPr lang="en-US"/>
        </a:p>
      </dgm:t>
    </dgm:pt>
    <dgm:pt modelId="{E6F3209A-B115-434C-B234-2B99EF06B54C}" type="pres">
      <dgm:prSet presAssocID="{04C7F522-11E6-4300-8476-F598AB8E7CFF}" presName="root" presStyleCnt="0">
        <dgm:presLayoutVars>
          <dgm:dir/>
          <dgm:resizeHandles val="exact"/>
        </dgm:presLayoutVars>
      </dgm:prSet>
      <dgm:spPr/>
    </dgm:pt>
    <dgm:pt modelId="{5D6FCF41-CA6B-42EE-A6D6-3F51E44DAA8E}" type="pres">
      <dgm:prSet presAssocID="{D485F62D-9253-4404-8890-9250512E9CE4}" presName="compNode" presStyleCnt="0"/>
      <dgm:spPr/>
    </dgm:pt>
    <dgm:pt modelId="{AFD9E34B-1CB5-4B6F-A877-8B98861EC80B}" type="pres">
      <dgm:prSet presAssocID="{D485F62D-9253-4404-8890-9250512E9CE4}" presName="bgRect" presStyleLbl="bgShp" presStyleIdx="0" presStyleCnt="2"/>
      <dgm:spPr/>
    </dgm:pt>
    <dgm:pt modelId="{D17A827E-C4C4-4575-8644-2E614AFAF5DA}" type="pres">
      <dgm:prSet presAssocID="{D485F62D-9253-4404-8890-9250512E9C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E33D1458-6557-403C-A2D5-DB9B716DC9C6}" type="pres">
      <dgm:prSet presAssocID="{D485F62D-9253-4404-8890-9250512E9CE4}" presName="spaceRect" presStyleCnt="0"/>
      <dgm:spPr/>
    </dgm:pt>
    <dgm:pt modelId="{FB88A238-86F6-4D94-B713-0D7E2CBC0247}" type="pres">
      <dgm:prSet presAssocID="{D485F62D-9253-4404-8890-9250512E9CE4}" presName="parTx" presStyleLbl="revTx" presStyleIdx="0" presStyleCnt="2">
        <dgm:presLayoutVars>
          <dgm:chMax val="0"/>
          <dgm:chPref val="0"/>
        </dgm:presLayoutVars>
      </dgm:prSet>
      <dgm:spPr/>
    </dgm:pt>
    <dgm:pt modelId="{206BD6AD-096E-4B23-B58C-25B886C594B9}" type="pres">
      <dgm:prSet presAssocID="{A90E1FD3-8E4A-42B0-A14B-7230906E79AD}" presName="sibTrans" presStyleCnt="0"/>
      <dgm:spPr/>
    </dgm:pt>
    <dgm:pt modelId="{5F7B4F21-FBC6-4196-A87B-B52B1CB0DFB6}" type="pres">
      <dgm:prSet presAssocID="{83405FF9-E2D4-4248-B451-9FDA794543FB}" presName="compNode" presStyleCnt="0"/>
      <dgm:spPr/>
    </dgm:pt>
    <dgm:pt modelId="{09A8CA55-11B2-498A-9F79-6AD94E054C7B}" type="pres">
      <dgm:prSet presAssocID="{83405FF9-E2D4-4248-B451-9FDA794543FB}" presName="bgRect" presStyleLbl="bgShp" presStyleIdx="1" presStyleCnt="2"/>
      <dgm:spPr/>
    </dgm:pt>
    <dgm:pt modelId="{1DC8D6E3-A96C-4843-8326-55E98DC2CC9A}" type="pres">
      <dgm:prSet presAssocID="{83405FF9-E2D4-4248-B451-9FDA794543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37513A19-01EC-4235-BB67-484FDF6BF97E}" type="pres">
      <dgm:prSet presAssocID="{83405FF9-E2D4-4248-B451-9FDA794543FB}" presName="spaceRect" presStyleCnt="0"/>
      <dgm:spPr/>
    </dgm:pt>
    <dgm:pt modelId="{E519CB1F-451C-4DCC-800F-DFE3F57411FC}" type="pres">
      <dgm:prSet presAssocID="{83405FF9-E2D4-4248-B451-9FDA794543FB}" presName="parTx" presStyleLbl="revTx" presStyleIdx="1" presStyleCnt="2">
        <dgm:presLayoutVars>
          <dgm:chMax val="0"/>
          <dgm:chPref val="0"/>
        </dgm:presLayoutVars>
      </dgm:prSet>
      <dgm:spPr/>
    </dgm:pt>
  </dgm:ptLst>
  <dgm:cxnLst>
    <dgm:cxn modelId="{AE9E9F74-F470-4A18-AFA5-C9EFF4FB42BE}" type="presOf" srcId="{04C7F522-11E6-4300-8476-F598AB8E7CFF}" destId="{E6F3209A-B115-434C-B234-2B99EF06B54C}" srcOrd="0" destOrd="0" presId="urn:microsoft.com/office/officeart/2018/2/layout/IconVerticalSolidList"/>
    <dgm:cxn modelId="{3076CBCF-C3C7-41B5-8EAE-D647F650C541}" srcId="{04C7F522-11E6-4300-8476-F598AB8E7CFF}" destId="{83405FF9-E2D4-4248-B451-9FDA794543FB}" srcOrd="1" destOrd="0" parTransId="{ED151796-6061-4035-871C-611ABACA252E}" sibTransId="{6E79EA63-D9A2-4900-BE29-5D0802AE8774}"/>
    <dgm:cxn modelId="{0461E5E2-B467-47A6-87D3-F10C67912536}" srcId="{04C7F522-11E6-4300-8476-F598AB8E7CFF}" destId="{D485F62D-9253-4404-8890-9250512E9CE4}" srcOrd="0" destOrd="0" parTransId="{32788048-8A20-4169-B3E4-546C0DB488F7}" sibTransId="{A90E1FD3-8E4A-42B0-A14B-7230906E79AD}"/>
    <dgm:cxn modelId="{F926FFE7-AB48-41A6-90C0-3098440F1E8D}" type="presOf" srcId="{83405FF9-E2D4-4248-B451-9FDA794543FB}" destId="{E519CB1F-451C-4DCC-800F-DFE3F57411FC}" srcOrd="0" destOrd="0" presId="urn:microsoft.com/office/officeart/2018/2/layout/IconVerticalSolidList"/>
    <dgm:cxn modelId="{0B6539F1-F252-497E-A4BB-80BDE7325AA4}" type="presOf" srcId="{D485F62D-9253-4404-8890-9250512E9CE4}" destId="{FB88A238-86F6-4D94-B713-0D7E2CBC0247}" srcOrd="0" destOrd="0" presId="urn:microsoft.com/office/officeart/2018/2/layout/IconVerticalSolidList"/>
    <dgm:cxn modelId="{79CC21C2-581A-40A2-95CD-78D859544D3D}" type="presParOf" srcId="{E6F3209A-B115-434C-B234-2B99EF06B54C}" destId="{5D6FCF41-CA6B-42EE-A6D6-3F51E44DAA8E}" srcOrd="0" destOrd="0" presId="urn:microsoft.com/office/officeart/2018/2/layout/IconVerticalSolidList"/>
    <dgm:cxn modelId="{AD0F598D-872D-4D27-8DB0-880D6C77AFAC}" type="presParOf" srcId="{5D6FCF41-CA6B-42EE-A6D6-3F51E44DAA8E}" destId="{AFD9E34B-1CB5-4B6F-A877-8B98861EC80B}" srcOrd="0" destOrd="0" presId="urn:microsoft.com/office/officeart/2018/2/layout/IconVerticalSolidList"/>
    <dgm:cxn modelId="{7FF027EE-3362-46BC-9277-FD89D168E7F1}" type="presParOf" srcId="{5D6FCF41-CA6B-42EE-A6D6-3F51E44DAA8E}" destId="{D17A827E-C4C4-4575-8644-2E614AFAF5DA}" srcOrd="1" destOrd="0" presId="urn:microsoft.com/office/officeart/2018/2/layout/IconVerticalSolidList"/>
    <dgm:cxn modelId="{91D827F7-4BD6-42C9-B526-2A51EF5D9E44}" type="presParOf" srcId="{5D6FCF41-CA6B-42EE-A6D6-3F51E44DAA8E}" destId="{E33D1458-6557-403C-A2D5-DB9B716DC9C6}" srcOrd="2" destOrd="0" presId="urn:microsoft.com/office/officeart/2018/2/layout/IconVerticalSolidList"/>
    <dgm:cxn modelId="{1DCA41B0-1993-4C6B-BDA6-5ADD1C88FBA4}" type="presParOf" srcId="{5D6FCF41-CA6B-42EE-A6D6-3F51E44DAA8E}" destId="{FB88A238-86F6-4D94-B713-0D7E2CBC0247}" srcOrd="3" destOrd="0" presId="urn:microsoft.com/office/officeart/2018/2/layout/IconVerticalSolidList"/>
    <dgm:cxn modelId="{4D869E8B-EEF5-4BF2-81A7-372876E2A12C}" type="presParOf" srcId="{E6F3209A-B115-434C-B234-2B99EF06B54C}" destId="{206BD6AD-096E-4B23-B58C-25B886C594B9}" srcOrd="1" destOrd="0" presId="urn:microsoft.com/office/officeart/2018/2/layout/IconVerticalSolidList"/>
    <dgm:cxn modelId="{2A331EAB-CCAB-4F18-8356-22FA5F4BC094}" type="presParOf" srcId="{E6F3209A-B115-434C-B234-2B99EF06B54C}" destId="{5F7B4F21-FBC6-4196-A87B-B52B1CB0DFB6}" srcOrd="2" destOrd="0" presId="urn:microsoft.com/office/officeart/2018/2/layout/IconVerticalSolidList"/>
    <dgm:cxn modelId="{E6217447-7A77-4687-91CE-C7E84D1CAF7C}" type="presParOf" srcId="{5F7B4F21-FBC6-4196-A87B-B52B1CB0DFB6}" destId="{09A8CA55-11B2-498A-9F79-6AD94E054C7B}" srcOrd="0" destOrd="0" presId="urn:microsoft.com/office/officeart/2018/2/layout/IconVerticalSolidList"/>
    <dgm:cxn modelId="{94DE0CB1-9E6A-4B2A-B073-5E6B6DEB0F90}" type="presParOf" srcId="{5F7B4F21-FBC6-4196-A87B-B52B1CB0DFB6}" destId="{1DC8D6E3-A96C-4843-8326-55E98DC2CC9A}" srcOrd="1" destOrd="0" presId="urn:microsoft.com/office/officeart/2018/2/layout/IconVerticalSolidList"/>
    <dgm:cxn modelId="{9CB04D39-8EDE-4BD4-AC17-A0C6BED3A6C7}" type="presParOf" srcId="{5F7B4F21-FBC6-4196-A87B-B52B1CB0DFB6}" destId="{37513A19-01EC-4235-BB67-484FDF6BF97E}" srcOrd="2" destOrd="0" presId="urn:microsoft.com/office/officeart/2018/2/layout/IconVerticalSolidList"/>
    <dgm:cxn modelId="{58C97E26-D678-434E-9386-179C35FD8A99}" type="presParOf" srcId="{5F7B4F21-FBC6-4196-A87B-B52B1CB0DFB6}" destId="{E519CB1F-451C-4DCC-800F-DFE3F57411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2388ED-B4CA-437D-8C9D-B7293D85395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3241ACB-D0AB-4DBF-BA85-4331FFA09680}">
      <dgm:prSet/>
      <dgm:spPr/>
      <dgm:t>
        <a:bodyPr/>
        <a:lstStyle/>
        <a:p>
          <a:r>
            <a:rPr lang="en-IN" b="0" i="0"/>
            <a:t>The Python script employs libraries such as csv for file operations, ensuring compatibility and ease of use. </a:t>
          </a:r>
          <a:endParaRPr lang="en-US"/>
        </a:p>
      </dgm:t>
    </dgm:pt>
    <dgm:pt modelId="{932A0D35-7FE0-48AB-A91F-0F715FD723DA}" type="parTrans" cxnId="{5FA62F73-6F52-412F-9B35-8912B7D5D831}">
      <dgm:prSet/>
      <dgm:spPr/>
      <dgm:t>
        <a:bodyPr/>
        <a:lstStyle/>
        <a:p>
          <a:endParaRPr lang="en-US"/>
        </a:p>
      </dgm:t>
    </dgm:pt>
    <dgm:pt modelId="{D96F9092-4547-4B03-879D-DF9095D8A094}" type="sibTrans" cxnId="{5FA62F73-6F52-412F-9B35-8912B7D5D831}">
      <dgm:prSet/>
      <dgm:spPr/>
      <dgm:t>
        <a:bodyPr/>
        <a:lstStyle/>
        <a:p>
          <a:endParaRPr lang="en-US"/>
        </a:p>
      </dgm:t>
    </dgm:pt>
    <dgm:pt modelId="{243119D0-142B-412D-9F82-47266BC43395}">
      <dgm:prSet/>
      <dgm:spPr/>
      <dgm:t>
        <a:bodyPr/>
        <a:lstStyle/>
        <a:p>
          <a:r>
            <a:rPr lang="en-IN" b="0" i="0"/>
            <a:t>The process involves defining ad groups and their respective products, generating keywords with modifiers, and then appending match types. </a:t>
          </a:r>
          <a:endParaRPr lang="en-US"/>
        </a:p>
      </dgm:t>
    </dgm:pt>
    <dgm:pt modelId="{FAD2BCBC-527A-4075-A153-38DF179AC423}" type="parTrans" cxnId="{DE1FEC0B-BFB8-40CC-BA83-A75DDC52C708}">
      <dgm:prSet/>
      <dgm:spPr/>
      <dgm:t>
        <a:bodyPr/>
        <a:lstStyle/>
        <a:p>
          <a:endParaRPr lang="en-US"/>
        </a:p>
      </dgm:t>
    </dgm:pt>
    <dgm:pt modelId="{D7F3A53D-EF0F-4C0E-859A-5ACE5796F36C}" type="sibTrans" cxnId="{DE1FEC0B-BFB8-40CC-BA83-A75DDC52C708}">
      <dgm:prSet/>
      <dgm:spPr/>
      <dgm:t>
        <a:bodyPr/>
        <a:lstStyle/>
        <a:p>
          <a:endParaRPr lang="en-US"/>
        </a:p>
      </dgm:t>
    </dgm:pt>
    <dgm:pt modelId="{732BCD28-AF0F-4B55-9290-2702D0EB94B9}">
      <dgm:prSet/>
      <dgm:spPr/>
      <dgm:t>
        <a:bodyPr/>
        <a:lstStyle/>
        <a:p>
          <a:r>
            <a:rPr lang="en-IN" b="0" i="0"/>
            <a:t>The inclusion of negative keywords further refines the targeting process. </a:t>
          </a:r>
          <a:endParaRPr lang="en-US"/>
        </a:p>
      </dgm:t>
    </dgm:pt>
    <dgm:pt modelId="{C49CFCC0-31E8-4C52-B7B8-9272027BEF2E}" type="parTrans" cxnId="{CE0C371A-30BD-4E7B-94C8-00752813BF29}">
      <dgm:prSet/>
      <dgm:spPr/>
      <dgm:t>
        <a:bodyPr/>
        <a:lstStyle/>
        <a:p>
          <a:endParaRPr lang="en-US"/>
        </a:p>
      </dgm:t>
    </dgm:pt>
    <dgm:pt modelId="{A14C76A1-8E68-484E-B428-48C06CAEAF24}" type="sibTrans" cxnId="{CE0C371A-30BD-4E7B-94C8-00752813BF29}">
      <dgm:prSet/>
      <dgm:spPr/>
      <dgm:t>
        <a:bodyPr/>
        <a:lstStyle/>
        <a:p>
          <a:endParaRPr lang="en-US"/>
        </a:p>
      </dgm:t>
    </dgm:pt>
    <dgm:pt modelId="{5E929F87-4172-4213-8108-AFA14FF5BDA3}">
      <dgm:prSet/>
      <dgm:spPr/>
      <dgm:t>
        <a:bodyPr/>
        <a:lstStyle/>
        <a:p>
          <a:r>
            <a:rPr lang="en-IN" b="0" i="0"/>
            <a:t>Finally, the script outputs the data into a CSV file, structured for immediate use in Google Ads campaigns.</a:t>
          </a:r>
          <a:endParaRPr lang="en-US"/>
        </a:p>
      </dgm:t>
    </dgm:pt>
    <dgm:pt modelId="{7CE133D4-B80F-4BF2-83A7-431114CCCECF}" type="parTrans" cxnId="{B9CD7539-8BAC-4BF1-87D9-AC27A9400EFA}">
      <dgm:prSet/>
      <dgm:spPr/>
      <dgm:t>
        <a:bodyPr/>
        <a:lstStyle/>
        <a:p>
          <a:endParaRPr lang="en-US"/>
        </a:p>
      </dgm:t>
    </dgm:pt>
    <dgm:pt modelId="{2E32CBCF-6F6D-45F3-8009-78BFAA14E4CA}" type="sibTrans" cxnId="{B9CD7539-8BAC-4BF1-87D9-AC27A9400EFA}">
      <dgm:prSet/>
      <dgm:spPr/>
      <dgm:t>
        <a:bodyPr/>
        <a:lstStyle/>
        <a:p>
          <a:endParaRPr lang="en-US"/>
        </a:p>
      </dgm:t>
    </dgm:pt>
    <dgm:pt modelId="{7BD38484-22C4-9040-8CCC-1D380FAE6273}" type="pres">
      <dgm:prSet presAssocID="{6A2388ED-B4CA-437D-8C9D-B7293D85395D}" presName="outerComposite" presStyleCnt="0">
        <dgm:presLayoutVars>
          <dgm:chMax val="5"/>
          <dgm:dir/>
          <dgm:resizeHandles val="exact"/>
        </dgm:presLayoutVars>
      </dgm:prSet>
      <dgm:spPr/>
    </dgm:pt>
    <dgm:pt modelId="{19C382A6-DAF9-494C-9735-9AAEB8D5A385}" type="pres">
      <dgm:prSet presAssocID="{6A2388ED-B4CA-437D-8C9D-B7293D85395D}" presName="dummyMaxCanvas" presStyleCnt="0">
        <dgm:presLayoutVars/>
      </dgm:prSet>
      <dgm:spPr/>
    </dgm:pt>
    <dgm:pt modelId="{F3BE1504-0D01-764C-BBDB-3BE5A966FD15}" type="pres">
      <dgm:prSet presAssocID="{6A2388ED-B4CA-437D-8C9D-B7293D85395D}" presName="FourNodes_1" presStyleLbl="node1" presStyleIdx="0" presStyleCnt="4">
        <dgm:presLayoutVars>
          <dgm:bulletEnabled val="1"/>
        </dgm:presLayoutVars>
      </dgm:prSet>
      <dgm:spPr/>
    </dgm:pt>
    <dgm:pt modelId="{4AC02560-3D36-EB43-BFA9-F19473C827B4}" type="pres">
      <dgm:prSet presAssocID="{6A2388ED-B4CA-437D-8C9D-B7293D85395D}" presName="FourNodes_2" presStyleLbl="node1" presStyleIdx="1" presStyleCnt="4">
        <dgm:presLayoutVars>
          <dgm:bulletEnabled val="1"/>
        </dgm:presLayoutVars>
      </dgm:prSet>
      <dgm:spPr/>
    </dgm:pt>
    <dgm:pt modelId="{97979013-BC35-E74E-8EFE-699F0F7CB7D3}" type="pres">
      <dgm:prSet presAssocID="{6A2388ED-B4CA-437D-8C9D-B7293D85395D}" presName="FourNodes_3" presStyleLbl="node1" presStyleIdx="2" presStyleCnt="4">
        <dgm:presLayoutVars>
          <dgm:bulletEnabled val="1"/>
        </dgm:presLayoutVars>
      </dgm:prSet>
      <dgm:spPr/>
    </dgm:pt>
    <dgm:pt modelId="{40EFF66A-08A1-CC4A-9351-FFE9D71D59D4}" type="pres">
      <dgm:prSet presAssocID="{6A2388ED-B4CA-437D-8C9D-B7293D85395D}" presName="FourNodes_4" presStyleLbl="node1" presStyleIdx="3" presStyleCnt="4">
        <dgm:presLayoutVars>
          <dgm:bulletEnabled val="1"/>
        </dgm:presLayoutVars>
      </dgm:prSet>
      <dgm:spPr/>
    </dgm:pt>
    <dgm:pt modelId="{02EEE955-B367-DC46-AC24-B1E6D29E7962}" type="pres">
      <dgm:prSet presAssocID="{6A2388ED-B4CA-437D-8C9D-B7293D85395D}" presName="FourConn_1-2" presStyleLbl="fgAccFollowNode1" presStyleIdx="0" presStyleCnt="3">
        <dgm:presLayoutVars>
          <dgm:bulletEnabled val="1"/>
        </dgm:presLayoutVars>
      </dgm:prSet>
      <dgm:spPr/>
    </dgm:pt>
    <dgm:pt modelId="{6C29BFC5-BA2B-8043-87BC-4CABCC2F5FEE}" type="pres">
      <dgm:prSet presAssocID="{6A2388ED-B4CA-437D-8C9D-B7293D85395D}" presName="FourConn_2-3" presStyleLbl="fgAccFollowNode1" presStyleIdx="1" presStyleCnt="3">
        <dgm:presLayoutVars>
          <dgm:bulletEnabled val="1"/>
        </dgm:presLayoutVars>
      </dgm:prSet>
      <dgm:spPr/>
    </dgm:pt>
    <dgm:pt modelId="{3ADC3DF1-E8C2-B34E-B6B5-79689DE834E6}" type="pres">
      <dgm:prSet presAssocID="{6A2388ED-B4CA-437D-8C9D-B7293D85395D}" presName="FourConn_3-4" presStyleLbl="fgAccFollowNode1" presStyleIdx="2" presStyleCnt="3">
        <dgm:presLayoutVars>
          <dgm:bulletEnabled val="1"/>
        </dgm:presLayoutVars>
      </dgm:prSet>
      <dgm:spPr/>
    </dgm:pt>
    <dgm:pt modelId="{7E9716FF-C884-174F-A9E4-C7BFCB0A3659}" type="pres">
      <dgm:prSet presAssocID="{6A2388ED-B4CA-437D-8C9D-B7293D85395D}" presName="FourNodes_1_text" presStyleLbl="node1" presStyleIdx="3" presStyleCnt="4">
        <dgm:presLayoutVars>
          <dgm:bulletEnabled val="1"/>
        </dgm:presLayoutVars>
      </dgm:prSet>
      <dgm:spPr/>
    </dgm:pt>
    <dgm:pt modelId="{B10961F4-138A-0D4C-8227-E369253D1B68}" type="pres">
      <dgm:prSet presAssocID="{6A2388ED-B4CA-437D-8C9D-B7293D85395D}" presName="FourNodes_2_text" presStyleLbl="node1" presStyleIdx="3" presStyleCnt="4">
        <dgm:presLayoutVars>
          <dgm:bulletEnabled val="1"/>
        </dgm:presLayoutVars>
      </dgm:prSet>
      <dgm:spPr/>
    </dgm:pt>
    <dgm:pt modelId="{3594E6BC-0015-6948-9DB2-57D5BD06297F}" type="pres">
      <dgm:prSet presAssocID="{6A2388ED-B4CA-437D-8C9D-B7293D85395D}" presName="FourNodes_3_text" presStyleLbl="node1" presStyleIdx="3" presStyleCnt="4">
        <dgm:presLayoutVars>
          <dgm:bulletEnabled val="1"/>
        </dgm:presLayoutVars>
      </dgm:prSet>
      <dgm:spPr/>
    </dgm:pt>
    <dgm:pt modelId="{D684B154-36E8-C444-89CE-9EC64162DFD1}" type="pres">
      <dgm:prSet presAssocID="{6A2388ED-B4CA-437D-8C9D-B7293D85395D}" presName="FourNodes_4_text" presStyleLbl="node1" presStyleIdx="3" presStyleCnt="4">
        <dgm:presLayoutVars>
          <dgm:bulletEnabled val="1"/>
        </dgm:presLayoutVars>
      </dgm:prSet>
      <dgm:spPr/>
    </dgm:pt>
  </dgm:ptLst>
  <dgm:cxnLst>
    <dgm:cxn modelId="{EC64CE05-0517-D940-A2EF-9D185266D069}" type="presOf" srcId="{D96F9092-4547-4B03-879D-DF9095D8A094}" destId="{02EEE955-B367-DC46-AC24-B1E6D29E7962}" srcOrd="0" destOrd="0" presId="urn:microsoft.com/office/officeart/2005/8/layout/vProcess5"/>
    <dgm:cxn modelId="{DE1FEC0B-BFB8-40CC-BA83-A75DDC52C708}" srcId="{6A2388ED-B4CA-437D-8C9D-B7293D85395D}" destId="{243119D0-142B-412D-9F82-47266BC43395}" srcOrd="1" destOrd="0" parTransId="{FAD2BCBC-527A-4075-A153-38DF179AC423}" sibTransId="{D7F3A53D-EF0F-4C0E-859A-5ACE5796F36C}"/>
    <dgm:cxn modelId="{976AD112-DB09-9F40-93AD-5DC58FEA97FB}" type="presOf" srcId="{732BCD28-AF0F-4B55-9290-2702D0EB94B9}" destId="{3594E6BC-0015-6948-9DB2-57D5BD06297F}" srcOrd="1" destOrd="0" presId="urn:microsoft.com/office/officeart/2005/8/layout/vProcess5"/>
    <dgm:cxn modelId="{CE0C371A-30BD-4E7B-94C8-00752813BF29}" srcId="{6A2388ED-B4CA-437D-8C9D-B7293D85395D}" destId="{732BCD28-AF0F-4B55-9290-2702D0EB94B9}" srcOrd="2" destOrd="0" parTransId="{C49CFCC0-31E8-4C52-B7B8-9272027BEF2E}" sibTransId="{A14C76A1-8E68-484E-B428-48C06CAEAF24}"/>
    <dgm:cxn modelId="{B7613133-A9D3-A249-B92E-AC71A647919E}" type="presOf" srcId="{A14C76A1-8E68-484E-B428-48C06CAEAF24}" destId="{3ADC3DF1-E8C2-B34E-B6B5-79689DE834E6}" srcOrd="0" destOrd="0" presId="urn:microsoft.com/office/officeart/2005/8/layout/vProcess5"/>
    <dgm:cxn modelId="{FA2F2038-FD4B-4744-8268-7D42543F6B70}" type="presOf" srcId="{F3241ACB-D0AB-4DBF-BA85-4331FFA09680}" destId="{7E9716FF-C884-174F-A9E4-C7BFCB0A3659}" srcOrd="1" destOrd="0" presId="urn:microsoft.com/office/officeart/2005/8/layout/vProcess5"/>
    <dgm:cxn modelId="{B9CD7539-8BAC-4BF1-87D9-AC27A9400EFA}" srcId="{6A2388ED-B4CA-437D-8C9D-B7293D85395D}" destId="{5E929F87-4172-4213-8108-AFA14FF5BDA3}" srcOrd="3" destOrd="0" parTransId="{7CE133D4-B80F-4BF2-83A7-431114CCCECF}" sibTransId="{2E32CBCF-6F6D-45F3-8009-78BFAA14E4CA}"/>
    <dgm:cxn modelId="{750DE24A-9957-3842-B0C0-B3753522CB6B}" type="presOf" srcId="{5E929F87-4172-4213-8108-AFA14FF5BDA3}" destId="{40EFF66A-08A1-CC4A-9351-FFE9D71D59D4}" srcOrd="0" destOrd="0" presId="urn:microsoft.com/office/officeart/2005/8/layout/vProcess5"/>
    <dgm:cxn modelId="{5FA62F73-6F52-412F-9B35-8912B7D5D831}" srcId="{6A2388ED-B4CA-437D-8C9D-B7293D85395D}" destId="{F3241ACB-D0AB-4DBF-BA85-4331FFA09680}" srcOrd="0" destOrd="0" parTransId="{932A0D35-7FE0-48AB-A91F-0F715FD723DA}" sibTransId="{D96F9092-4547-4B03-879D-DF9095D8A094}"/>
    <dgm:cxn modelId="{F3271C92-FC75-434D-9C87-31957AB210DA}" type="presOf" srcId="{243119D0-142B-412D-9F82-47266BC43395}" destId="{B10961F4-138A-0D4C-8227-E369253D1B68}" srcOrd="1" destOrd="0" presId="urn:microsoft.com/office/officeart/2005/8/layout/vProcess5"/>
    <dgm:cxn modelId="{205AC39B-87E2-BF46-81EB-BD8A7DC3DE5E}" type="presOf" srcId="{D7F3A53D-EF0F-4C0E-859A-5ACE5796F36C}" destId="{6C29BFC5-BA2B-8043-87BC-4CABCC2F5FEE}" srcOrd="0" destOrd="0" presId="urn:microsoft.com/office/officeart/2005/8/layout/vProcess5"/>
    <dgm:cxn modelId="{4E69FBA4-A4A5-924B-88AA-2D3494A45D45}" type="presOf" srcId="{6A2388ED-B4CA-437D-8C9D-B7293D85395D}" destId="{7BD38484-22C4-9040-8CCC-1D380FAE6273}" srcOrd="0" destOrd="0" presId="urn:microsoft.com/office/officeart/2005/8/layout/vProcess5"/>
    <dgm:cxn modelId="{2A43B0BB-2E67-B642-BFE4-BDEA6A1CBC88}" type="presOf" srcId="{732BCD28-AF0F-4B55-9290-2702D0EB94B9}" destId="{97979013-BC35-E74E-8EFE-699F0F7CB7D3}" srcOrd="0" destOrd="0" presId="urn:microsoft.com/office/officeart/2005/8/layout/vProcess5"/>
    <dgm:cxn modelId="{3D62F8D3-07F2-7549-A0FC-9C49C9488F79}" type="presOf" srcId="{243119D0-142B-412D-9F82-47266BC43395}" destId="{4AC02560-3D36-EB43-BFA9-F19473C827B4}" srcOrd="0" destOrd="0" presId="urn:microsoft.com/office/officeart/2005/8/layout/vProcess5"/>
    <dgm:cxn modelId="{B2EBFBDE-0A6D-8041-BE9D-3F9CE8559941}" type="presOf" srcId="{5E929F87-4172-4213-8108-AFA14FF5BDA3}" destId="{D684B154-36E8-C444-89CE-9EC64162DFD1}" srcOrd="1" destOrd="0" presId="urn:microsoft.com/office/officeart/2005/8/layout/vProcess5"/>
    <dgm:cxn modelId="{ABD121FB-5681-8742-A2E3-7DB223D27A91}" type="presOf" srcId="{F3241ACB-D0AB-4DBF-BA85-4331FFA09680}" destId="{F3BE1504-0D01-764C-BBDB-3BE5A966FD15}" srcOrd="0" destOrd="0" presId="urn:microsoft.com/office/officeart/2005/8/layout/vProcess5"/>
    <dgm:cxn modelId="{DF09A027-53DD-5A47-953B-DE0DCF81E539}" type="presParOf" srcId="{7BD38484-22C4-9040-8CCC-1D380FAE6273}" destId="{19C382A6-DAF9-494C-9735-9AAEB8D5A385}" srcOrd="0" destOrd="0" presId="urn:microsoft.com/office/officeart/2005/8/layout/vProcess5"/>
    <dgm:cxn modelId="{564F7B89-3869-CA42-8189-35C852BE253F}" type="presParOf" srcId="{7BD38484-22C4-9040-8CCC-1D380FAE6273}" destId="{F3BE1504-0D01-764C-BBDB-3BE5A966FD15}" srcOrd="1" destOrd="0" presId="urn:microsoft.com/office/officeart/2005/8/layout/vProcess5"/>
    <dgm:cxn modelId="{5EBCC76B-2FCB-C546-8EAD-3589F822A5E5}" type="presParOf" srcId="{7BD38484-22C4-9040-8CCC-1D380FAE6273}" destId="{4AC02560-3D36-EB43-BFA9-F19473C827B4}" srcOrd="2" destOrd="0" presId="urn:microsoft.com/office/officeart/2005/8/layout/vProcess5"/>
    <dgm:cxn modelId="{29FD79CB-C82F-794D-9737-8BC88DA9AC6B}" type="presParOf" srcId="{7BD38484-22C4-9040-8CCC-1D380FAE6273}" destId="{97979013-BC35-E74E-8EFE-699F0F7CB7D3}" srcOrd="3" destOrd="0" presId="urn:microsoft.com/office/officeart/2005/8/layout/vProcess5"/>
    <dgm:cxn modelId="{57DA96C6-DCED-A546-A0CD-68506AC347CD}" type="presParOf" srcId="{7BD38484-22C4-9040-8CCC-1D380FAE6273}" destId="{40EFF66A-08A1-CC4A-9351-FFE9D71D59D4}" srcOrd="4" destOrd="0" presId="urn:microsoft.com/office/officeart/2005/8/layout/vProcess5"/>
    <dgm:cxn modelId="{BE705F80-46B9-8640-A8FA-4EE06482009A}" type="presParOf" srcId="{7BD38484-22C4-9040-8CCC-1D380FAE6273}" destId="{02EEE955-B367-DC46-AC24-B1E6D29E7962}" srcOrd="5" destOrd="0" presId="urn:microsoft.com/office/officeart/2005/8/layout/vProcess5"/>
    <dgm:cxn modelId="{9C082A22-5CDF-BF42-9D99-E7C4111A97D1}" type="presParOf" srcId="{7BD38484-22C4-9040-8CCC-1D380FAE6273}" destId="{6C29BFC5-BA2B-8043-87BC-4CABCC2F5FEE}" srcOrd="6" destOrd="0" presId="urn:microsoft.com/office/officeart/2005/8/layout/vProcess5"/>
    <dgm:cxn modelId="{E65A5339-B4B8-E24B-8A30-026AA3DB3069}" type="presParOf" srcId="{7BD38484-22C4-9040-8CCC-1D380FAE6273}" destId="{3ADC3DF1-E8C2-B34E-B6B5-79689DE834E6}" srcOrd="7" destOrd="0" presId="urn:microsoft.com/office/officeart/2005/8/layout/vProcess5"/>
    <dgm:cxn modelId="{1DCE2F68-8467-8149-816D-28CB3A0E4350}" type="presParOf" srcId="{7BD38484-22C4-9040-8CCC-1D380FAE6273}" destId="{7E9716FF-C884-174F-A9E4-C7BFCB0A3659}" srcOrd="8" destOrd="0" presId="urn:microsoft.com/office/officeart/2005/8/layout/vProcess5"/>
    <dgm:cxn modelId="{63D09AA3-7385-904C-9116-FC0744728319}" type="presParOf" srcId="{7BD38484-22C4-9040-8CCC-1D380FAE6273}" destId="{B10961F4-138A-0D4C-8227-E369253D1B68}" srcOrd="9" destOrd="0" presId="urn:microsoft.com/office/officeart/2005/8/layout/vProcess5"/>
    <dgm:cxn modelId="{9C9E34FF-EA2B-6D44-8D5E-5C6460753387}" type="presParOf" srcId="{7BD38484-22C4-9040-8CCC-1D380FAE6273}" destId="{3594E6BC-0015-6948-9DB2-57D5BD06297F}" srcOrd="10" destOrd="0" presId="urn:microsoft.com/office/officeart/2005/8/layout/vProcess5"/>
    <dgm:cxn modelId="{83B1BF6F-239E-6F46-B24E-2E38B3238F26}" type="presParOf" srcId="{7BD38484-22C4-9040-8CCC-1D380FAE6273}" destId="{D684B154-36E8-C444-89CE-9EC64162DFD1}"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E06D8C-7C95-4431-A64C-811BB991E77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1CFE5FC-35C4-44B3-BCA3-E0BC7B3F1347}">
      <dgm:prSet/>
      <dgm:spPr/>
      <dgm:t>
        <a:bodyPr/>
        <a:lstStyle/>
        <a:p>
          <a:pPr algn="just"/>
          <a:r>
            <a:rPr lang="en-IN" b="0" i="0" dirty="0"/>
            <a:t>The "Advanced Google Ads Keyword Generator for Bakery Campaigns" significantly streamlines the campaign setup process for bakeries. </a:t>
          </a:r>
        </a:p>
        <a:p>
          <a:pPr algn="just"/>
          <a:r>
            <a:rPr lang="en-IN" b="0" i="0" dirty="0"/>
            <a:t>By automating keyword generation and organizing them into structured ad groups, the tool not only saves time but also enhances the precision of targeting. </a:t>
          </a:r>
        </a:p>
        <a:p>
          <a:pPr algn="just"/>
          <a:r>
            <a:rPr lang="en-IN" b="0" i="0" dirty="0"/>
            <a:t>The inclusion of match types and negative keywords ensures that the ads reach the most relevant audience while minimizing wasted ad spend on irrelevant searches.</a:t>
          </a:r>
          <a:endParaRPr lang="en-US" dirty="0"/>
        </a:p>
      </dgm:t>
    </dgm:pt>
    <dgm:pt modelId="{FDB16138-B5F2-4F81-9561-FF65AFEFE01B}" type="parTrans" cxnId="{D3ABFAAE-DDE3-4B5A-8B47-1604F6810D72}">
      <dgm:prSet/>
      <dgm:spPr/>
      <dgm:t>
        <a:bodyPr/>
        <a:lstStyle/>
        <a:p>
          <a:endParaRPr lang="en-US"/>
        </a:p>
      </dgm:t>
    </dgm:pt>
    <dgm:pt modelId="{AC87C6F0-9E3E-4619-8EF5-DE5B377A28B5}" type="sibTrans" cxnId="{D3ABFAAE-DDE3-4B5A-8B47-1604F6810D72}">
      <dgm:prSet/>
      <dgm:spPr/>
      <dgm:t>
        <a:bodyPr/>
        <a:lstStyle/>
        <a:p>
          <a:endParaRPr lang="en-US"/>
        </a:p>
      </dgm:t>
    </dgm:pt>
    <dgm:pt modelId="{CA6C7D4F-11B2-4B48-8D6B-F44BDE0D1AF5}">
      <dgm:prSet/>
      <dgm:spPr/>
      <dgm:t>
        <a:bodyPr/>
        <a:lstStyle/>
        <a:p>
          <a:pPr algn="just"/>
          <a:r>
            <a:rPr lang="en-IN" b="0" i="0" dirty="0"/>
            <a:t>Moreover, the CSV output feature simplifies the process of importing these keywords into Google Ads, making campaign management more efficient and less prone to error. </a:t>
          </a:r>
        </a:p>
        <a:p>
          <a:pPr algn="just"/>
          <a:r>
            <a:rPr lang="en-IN" b="0" i="0" dirty="0"/>
            <a:t>This level of automation and targeting precision is particularly beneficial for small to medium-sized bakery businesses looking to maximize their online advertising efforts with limited resources.</a:t>
          </a:r>
          <a:endParaRPr lang="en-US" dirty="0"/>
        </a:p>
      </dgm:t>
    </dgm:pt>
    <dgm:pt modelId="{AAE9BBD1-266C-4139-9375-E2FBAD99C8BB}" type="parTrans" cxnId="{D4755BC9-5FA3-42E4-92C8-B1AE8F89F367}">
      <dgm:prSet/>
      <dgm:spPr/>
      <dgm:t>
        <a:bodyPr/>
        <a:lstStyle/>
        <a:p>
          <a:endParaRPr lang="en-US"/>
        </a:p>
      </dgm:t>
    </dgm:pt>
    <dgm:pt modelId="{FCD7D801-553E-433B-8333-827BDBE4C8DA}" type="sibTrans" cxnId="{D4755BC9-5FA3-42E4-92C8-B1AE8F89F367}">
      <dgm:prSet/>
      <dgm:spPr/>
      <dgm:t>
        <a:bodyPr/>
        <a:lstStyle/>
        <a:p>
          <a:endParaRPr lang="en-US"/>
        </a:p>
      </dgm:t>
    </dgm:pt>
    <dgm:pt modelId="{8BA720D1-7234-EC4B-8F13-07F368350F91}" type="pres">
      <dgm:prSet presAssocID="{7CE06D8C-7C95-4431-A64C-811BB991E772}" presName="hierChild1" presStyleCnt="0">
        <dgm:presLayoutVars>
          <dgm:chPref val="1"/>
          <dgm:dir/>
          <dgm:animOne val="branch"/>
          <dgm:animLvl val="lvl"/>
          <dgm:resizeHandles/>
        </dgm:presLayoutVars>
      </dgm:prSet>
      <dgm:spPr/>
    </dgm:pt>
    <dgm:pt modelId="{2BAFAD22-8511-B945-90CB-674BDC1A038B}" type="pres">
      <dgm:prSet presAssocID="{31CFE5FC-35C4-44B3-BCA3-E0BC7B3F1347}" presName="hierRoot1" presStyleCnt="0"/>
      <dgm:spPr/>
    </dgm:pt>
    <dgm:pt modelId="{472A067D-D3F7-C745-BD0D-DD123E9FA44E}" type="pres">
      <dgm:prSet presAssocID="{31CFE5FC-35C4-44B3-BCA3-E0BC7B3F1347}" presName="composite" presStyleCnt="0"/>
      <dgm:spPr/>
    </dgm:pt>
    <dgm:pt modelId="{9A17A08A-07BB-484D-BA35-BA1F953BB430}" type="pres">
      <dgm:prSet presAssocID="{31CFE5FC-35C4-44B3-BCA3-E0BC7B3F1347}" presName="background" presStyleLbl="node0" presStyleIdx="0" presStyleCnt="2"/>
      <dgm:spPr/>
    </dgm:pt>
    <dgm:pt modelId="{AD25C8E1-3A6D-AB4B-9DA1-E04A85558A82}" type="pres">
      <dgm:prSet presAssocID="{31CFE5FC-35C4-44B3-BCA3-E0BC7B3F1347}" presName="text" presStyleLbl="fgAcc0" presStyleIdx="0" presStyleCnt="2">
        <dgm:presLayoutVars>
          <dgm:chPref val="3"/>
        </dgm:presLayoutVars>
      </dgm:prSet>
      <dgm:spPr/>
    </dgm:pt>
    <dgm:pt modelId="{E757F0B1-AF1B-5C4D-B8B8-FBB6D0E9A20A}" type="pres">
      <dgm:prSet presAssocID="{31CFE5FC-35C4-44B3-BCA3-E0BC7B3F1347}" presName="hierChild2" presStyleCnt="0"/>
      <dgm:spPr/>
    </dgm:pt>
    <dgm:pt modelId="{F530C7F6-BC65-4D4A-8C79-5CA544DFF172}" type="pres">
      <dgm:prSet presAssocID="{CA6C7D4F-11B2-4B48-8D6B-F44BDE0D1AF5}" presName="hierRoot1" presStyleCnt="0"/>
      <dgm:spPr/>
    </dgm:pt>
    <dgm:pt modelId="{377FF81B-0B59-294F-97C4-9219B8AA3064}" type="pres">
      <dgm:prSet presAssocID="{CA6C7D4F-11B2-4B48-8D6B-F44BDE0D1AF5}" presName="composite" presStyleCnt="0"/>
      <dgm:spPr/>
    </dgm:pt>
    <dgm:pt modelId="{CA8F4670-C2CA-E54B-9A95-2E3D27065B86}" type="pres">
      <dgm:prSet presAssocID="{CA6C7D4F-11B2-4B48-8D6B-F44BDE0D1AF5}" presName="background" presStyleLbl="node0" presStyleIdx="1" presStyleCnt="2"/>
      <dgm:spPr/>
    </dgm:pt>
    <dgm:pt modelId="{E1CC9A42-EABE-B04B-A363-C1ED026C4BA5}" type="pres">
      <dgm:prSet presAssocID="{CA6C7D4F-11B2-4B48-8D6B-F44BDE0D1AF5}" presName="text" presStyleLbl="fgAcc0" presStyleIdx="1" presStyleCnt="2">
        <dgm:presLayoutVars>
          <dgm:chPref val="3"/>
        </dgm:presLayoutVars>
      </dgm:prSet>
      <dgm:spPr/>
    </dgm:pt>
    <dgm:pt modelId="{9D08701A-6DAA-504F-AEA3-EA2409BA7B52}" type="pres">
      <dgm:prSet presAssocID="{CA6C7D4F-11B2-4B48-8D6B-F44BDE0D1AF5}" presName="hierChild2" presStyleCnt="0"/>
      <dgm:spPr/>
    </dgm:pt>
  </dgm:ptLst>
  <dgm:cxnLst>
    <dgm:cxn modelId="{3364F30E-CA9C-7B4A-92F7-4396C0092F11}" type="presOf" srcId="{7CE06D8C-7C95-4431-A64C-811BB991E772}" destId="{8BA720D1-7234-EC4B-8F13-07F368350F91}" srcOrd="0" destOrd="0" presId="urn:microsoft.com/office/officeart/2005/8/layout/hierarchy1"/>
    <dgm:cxn modelId="{92E8296C-27A2-A943-A643-0D0437A155F0}" type="presOf" srcId="{CA6C7D4F-11B2-4B48-8D6B-F44BDE0D1AF5}" destId="{E1CC9A42-EABE-B04B-A363-C1ED026C4BA5}" srcOrd="0" destOrd="0" presId="urn:microsoft.com/office/officeart/2005/8/layout/hierarchy1"/>
    <dgm:cxn modelId="{0DC1C396-7AA6-D445-ACD3-7F320FD3800E}" type="presOf" srcId="{31CFE5FC-35C4-44B3-BCA3-E0BC7B3F1347}" destId="{AD25C8E1-3A6D-AB4B-9DA1-E04A85558A82}" srcOrd="0" destOrd="0" presId="urn:microsoft.com/office/officeart/2005/8/layout/hierarchy1"/>
    <dgm:cxn modelId="{D3ABFAAE-DDE3-4B5A-8B47-1604F6810D72}" srcId="{7CE06D8C-7C95-4431-A64C-811BB991E772}" destId="{31CFE5FC-35C4-44B3-BCA3-E0BC7B3F1347}" srcOrd="0" destOrd="0" parTransId="{FDB16138-B5F2-4F81-9561-FF65AFEFE01B}" sibTransId="{AC87C6F0-9E3E-4619-8EF5-DE5B377A28B5}"/>
    <dgm:cxn modelId="{D4755BC9-5FA3-42E4-92C8-B1AE8F89F367}" srcId="{7CE06D8C-7C95-4431-A64C-811BB991E772}" destId="{CA6C7D4F-11B2-4B48-8D6B-F44BDE0D1AF5}" srcOrd="1" destOrd="0" parTransId="{AAE9BBD1-266C-4139-9375-E2FBAD99C8BB}" sibTransId="{FCD7D801-553E-433B-8333-827BDBE4C8DA}"/>
    <dgm:cxn modelId="{1A04A953-132B-024B-8EAF-34DAF78EF202}" type="presParOf" srcId="{8BA720D1-7234-EC4B-8F13-07F368350F91}" destId="{2BAFAD22-8511-B945-90CB-674BDC1A038B}" srcOrd="0" destOrd="0" presId="urn:microsoft.com/office/officeart/2005/8/layout/hierarchy1"/>
    <dgm:cxn modelId="{92D5091B-1C31-2441-9D7D-F71C046ED480}" type="presParOf" srcId="{2BAFAD22-8511-B945-90CB-674BDC1A038B}" destId="{472A067D-D3F7-C745-BD0D-DD123E9FA44E}" srcOrd="0" destOrd="0" presId="urn:microsoft.com/office/officeart/2005/8/layout/hierarchy1"/>
    <dgm:cxn modelId="{7A7F38E4-6E4D-044F-A43B-81F4741A4D1F}" type="presParOf" srcId="{472A067D-D3F7-C745-BD0D-DD123E9FA44E}" destId="{9A17A08A-07BB-484D-BA35-BA1F953BB430}" srcOrd="0" destOrd="0" presId="urn:microsoft.com/office/officeart/2005/8/layout/hierarchy1"/>
    <dgm:cxn modelId="{9C14CBB1-A4E5-2342-AA1B-1FC95DD81EFA}" type="presParOf" srcId="{472A067D-D3F7-C745-BD0D-DD123E9FA44E}" destId="{AD25C8E1-3A6D-AB4B-9DA1-E04A85558A82}" srcOrd="1" destOrd="0" presId="urn:microsoft.com/office/officeart/2005/8/layout/hierarchy1"/>
    <dgm:cxn modelId="{C9ACA5A4-3D58-504E-9CB5-B0F678EF3969}" type="presParOf" srcId="{2BAFAD22-8511-B945-90CB-674BDC1A038B}" destId="{E757F0B1-AF1B-5C4D-B8B8-FBB6D0E9A20A}" srcOrd="1" destOrd="0" presId="urn:microsoft.com/office/officeart/2005/8/layout/hierarchy1"/>
    <dgm:cxn modelId="{78E2EA5C-7D80-104B-95CE-7472736D3E9E}" type="presParOf" srcId="{8BA720D1-7234-EC4B-8F13-07F368350F91}" destId="{F530C7F6-BC65-4D4A-8C79-5CA544DFF172}" srcOrd="1" destOrd="0" presId="urn:microsoft.com/office/officeart/2005/8/layout/hierarchy1"/>
    <dgm:cxn modelId="{4D9B3FF0-D22E-FD4F-AF10-D80C5B885D15}" type="presParOf" srcId="{F530C7F6-BC65-4D4A-8C79-5CA544DFF172}" destId="{377FF81B-0B59-294F-97C4-9219B8AA3064}" srcOrd="0" destOrd="0" presId="urn:microsoft.com/office/officeart/2005/8/layout/hierarchy1"/>
    <dgm:cxn modelId="{5C2FADE3-6F51-994F-8CA7-89D547EA3DCE}" type="presParOf" srcId="{377FF81B-0B59-294F-97C4-9219B8AA3064}" destId="{CA8F4670-C2CA-E54B-9A95-2E3D27065B86}" srcOrd="0" destOrd="0" presId="urn:microsoft.com/office/officeart/2005/8/layout/hierarchy1"/>
    <dgm:cxn modelId="{AD929EEC-2B01-8A4A-8535-23B4DDC0488F}" type="presParOf" srcId="{377FF81B-0B59-294F-97C4-9219B8AA3064}" destId="{E1CC9A42-EABE-B04B-A363-C1ED026C4BA5}" srcOrd="1" destOrd="0" presId="urn:microsoft.com/office/officeart/2005/8/layout/hierarchy1"/>
    <dgm:cxn modelId="{B16AE8E1-F17F-7A43-AD83-ED61BDC39BD8}" type="presParOf" srcId="{F530C7F6-BC65-4D4A-8C79-5CA544DFF172}" destId="{9D08701A-6DAA-504F-AEA3-EA2409BA7B5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65C780-AD0E-46D4-9BC9-CB83CB93259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0CA076D-16CC-4708-9F41-EDA8B826B3F6}">
      <dgm:prSet/>
      <dgm:spPr/>
      <dgm:t>
        <a:bodyPr/>
        <a:lstStyle/>
        <a:p>
          <a:pPr>
            <a:lnSpc>
              <a:spcPct val="100000"/>
            </a:lnSpc>
          </a:pPr>
          <a:r>
            <a:rPr lang="en-IN" b="0" i="0"/>
            <a:t>The project successfully addresses the need for an advanced, automated solution for generating and managing Google Ads keywords for bakery campaigns. </a:t>
          </a:r>
          <a:endParaRPr lang="en-US"/>
        </a:p>
      </dgm:t>
    </dgm:pt>
    <dgm:pt modelId="{052B776F-6E31-4CE3-BB0C-1724B0D115F9}" type="parTrans" cxnId="{131B0AAA-A90B-4F0F-B7AE-B9849A7F1AE3}">
      <dgm:prSet/>
      <dgm:spPr/>
      <dgm:t>
        <a:bodyPr/>
        <a:lstStyle/>
        <a:p>
          <a:endParaRPr lang="en-US"/>
        </a:p>
      </dgm:t>
    </dgm:pt>
    <dgm:pt modelId="{831922FE-91D5-45D2-A93B-24625B12F172}" type="sibTrans" cxnId="{131B0AAA-A90B-4F0F-B7AE-B9849A7F1AE3}">
      <dgm:prSet/>
      <dgm:spPr/>
      <dgm:t>
        <a:bodyPr/>
        <a:lstStyle/>
        <a:p>
          <a:endParaRPr lang="en-US"/>
        </a:p>
      </dgm:t>
    </dgm:pt>
    <dgm:pt modelId="{C17BDA0E-F7CF-4892-B967-89E939F09A25}">
      <dgm:prSet/>
      <dgm:spPr/>
      <dgm:t>
        <a:bodyPr/>
        <a:lstStyle/>
        <a:p>
          <a:pPr>
            <a:lnSpc>
              <a:spcPct val="100000"/>
            </a:lnSpc>
          </a:pPr>
          <a:r>
            <a:rPr lang="en-IN" b="0" i="0"/>
            <a:t>By improving targeting accuracy and campaign efficiency, bakeries can better connect with potential customers, driving more traffic and increasing sales. </a:t>
          </a:r>
          <a:endParaRPr lang="en-US"/>
        </a:p>
      </dgm:t>
    </dgm:pt>
    <dgm:pt modelId="{19FD0BAD-2EC8-4D8C-BD01-6F68185D3E31}" type="parTrans" cxnId="{1E127208-14F9-4FF7-A8F8-C29FB733CFB4}">
      <dgm:prSet/>
      <dgm:spPr/>
      <dgm:t>
        <a:bodyPr/>
        <a:lstStyle/>
        <a:p>
          <a:endParaRPr lang="en-US"/>
        </a:p>
      </dgm:t>
    </dgm:pt>
    <dgm:pt modelId="{D67609FD-F43D-4CCC-BD2C-85F60D792EA2}" type="sibTrans" cxnId="{1E127208-14F9-4FF7-A8F8-C29FB733CFB4}">
      <dgm:prSet/>
      <dgm:spPr/>
      <dgm:t>
        <a:bodyPr/>
        <a:lstStyle/>
        <a:p>
          <a:endParaRPr lang="en-US"/>
        </a:p>
      </dgm:t>
    </dgm:pt>
    <dgm:pt modelId="{0BF0B96B-1B59-4C9F-9227-1D51331BB37F}">
      <dgm:prSet/>
      <dgm:spPr/>
      <dgm:t>
        <a:bodyPr/>
        <a:lstStyle/>
        <a:p>
          <a:pPr>
            <a:lnSpc>
              <a:spcPct val="100000"/>
            </a:lnSpc>
          </a:pPr>
          <a:r>
            <a:rPr lang="en-IN" b="0" i="0"/>
            <a:t>Future enhancements could include integrating AI to dynamically adjust keywords and modifiers based on campaign performance data, further optimizing ad spend and effectiveness.</a:t>
          </a:r>
          <a:endParaRPr lang="en-US"/>
        </a:p>
      </dgm:t>
    </dgm:pt>
    <dgm:pt modelId="{F17EEC6B-3EB9-4A32-9886-456D297016FF}" type="parTrans" cxnId="{AE08879C-7D25-4B81-AF54-F5528408D317}">
      <dgm:prSet/>
      <dgm:spPr/>
      <dgm:t>
        <a:bodyPr/>
        <a:lstStyle/>
        <a:p>
          <a:endParaRPr lang="en-US"/>
        </a:p>
      </dgm:t>
    </dgm:pt>
    <dgm:pt modelId="{4259FE36-7090-4212-A190-645F5A90F051}" type="sibTrans" cxnId="{AE08879C-7D25-4B81-AF54-F5528408D317}">
      <dgm:prSet/>
      <dgm:spPr/>
      <dgm:t>
        <a:bodyPr/>
        <a:lstStyle/>
        <a:p>
          <a:endParaRPr lang="en-US"/>
        </a:p>
      </dgm:t>
    </dgm:pt>
    <dgm:pt modelId="{82F62A10-D392-4150-98C8-50D3CFAAB0A3}" type="pres">
      <dgm:prSet presAssocID="{6B65C780-AD0E-46D4-9BC9-CB83CB932593}" presName="root" presStyleCnt="0">
        <dgm:presLayoutVars>
          <dgm:dir/>
          <dgm:resizeHandles val="exact"/>
        </dgm:presLayoutVars>
      </dgm:prSet>
      <dgm:spPr/>
    </dgm:pt>
    <dgm:pt modelId="{AFD6BD87-FF3E-40F1-81F0-EFCFB7F11538}" type="pres">
      <dgm:prSet presAssocID="{A0CA076D-16CC-4708-9F41-EDA8B826B3F6}" presName="compNode" presStyleCnt="0"/>
      <dgm:spPr/>
    </dgm:pt>
    <dgm:pt modelId="{7B717C85-397A-46A6-B37C-13075807DDF4}" type="pres">
      <dgm:prSet presAssocID="{A0CA076D-16CC-4708-9F41-EDA8B826B3F6}" presName="bgRect" presStyleLbl="bgShp" presStyleIdx="0" presStyleCnt="3"/>
      <dgm:spPr/>
    </dgm:pt>
    <dgm:pt modelId="{1EF6FF44-667C-4748-891D-52A1CCA91C42}" type="pres">
      <dgm:prSet presAssocID="{A0CA076D-16CC-4708-9F41-EDA8B826B3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pcake"/>
        </a:ext>
      </dgm:extLst>
    </dgm:pt>
    <dgm:pt modelId="{5B339603-8EE7-4355-8541-8F8CD04EB4A4}" type="pres">
      <dgm:prSet presAssocID="{A0CA076D-16CC-4708-9F41-EDA8B826B3F6}" presName="spaceRect" presStyleCnt="0"/>
      <dgm:spPr/>
    </dgm:pt>
    <dgm:pt modelId="{5DC6E93F-F39E-435B-B1E7-87D7F793D725}" type="pres">
      <dgm:prSet presAssocID="{A0CA076D-16CC-4708-9F41-EDA8B826B3F6}" presName="parTx" presStyleLbl="revTx" presStyleIdx="0" presStyleCnt="3">
        <dgm:presLayoutVars>
          <dgm:chMax val="0"/>
          <dgm:chPref val="0"/>
        </dgm:presLayoutVars>
      </dgm:prSet>
      <dgm:spPr/>
    </dgm:pt>
    <dgm:pt modelId="{F39A97B5-0D9D-471B-8DD7-27554BD13415}" type="pres">
      <dgm:prSet presAssocID="{831922FE-91D5-45D2-A93B-24625B12F172}" presName="sibTrans" presStyleCnt="0"/>
      <dgm:spPr/>
    </dgm:pt>
    <dgm:pt modelId="{E0EDF4E4-62B8-43E2-9FEA-9D59A39E912A}" type="pres">
      <dgm:prSet presAssocID="{C17BDA0E-F7CF-4892-B967-89E939F09A25}" presName="compNode" presStyleCnt="0"/>
      <dgm:spPr/>
    </dgm:pt>
    <dgm:pt modelId="{ECC01766-F4C2-48A2-AC09-DD97B8127325}" type="pres">
      <dgm:prSet presAssocID="{C17BDA0E-F7CF-4892-B967-89E939F09A25}" presName="bgRect" presStyleLbl="bgShp" presStyleIdx="1" presStyleCnt="3"/>
      <dgm:spPr/>
    </dgm:pt>
    <dgm:pt modelId="{01A509DD-4062-4AD9-A184-25ED0ACB8D04}" type="pres">
      <dgm:prSet presAssocID="{C17BDA0E-F7CF-4892-B967-89E939F09A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0CD07F04-83BE-4556-90C0-132E5F94AF61}" type="pres">
      <dgm:prSet presAssocID="{C17BDA0E-F7CF-4892-B967-89E939F09A25}" presName="spaceRect" presStyleCnt="0"/>
      <dgm:spPr/>
    </dgm:pt>
    <dgm:pt modelId="{6FA2C36B-748A-4577-9C46-C0B76093CCC2}" type="pres">
      <dgm:prSet presAssocID="{C17BDA0E-F7CF-4892-B967-89E939F09A25}" presName="parTx" presStyleLbl="revTx" presStyleIdx="1" presStyleCnt="3">
        <dgm:presLayoutVars>
          <dgm:chMax val="0"/>
          <dgm:chPref val="0"/>
        </dgm:presLayoutVars>
      </dgm:prSet>
      <dgm:spPr/>
    </dgm:pt>
    <dgm:pt modelId="{8CF7776D-17DE-43DE-A3CC-CEC78C4BDCE8}" type="pres">
      <dgm:prSet presAssocID="{D67609FD-F43D-4CCC-BD2C-85F60D792EA2}" presName="sibTrans" presStyleCnt="0"/>
      <dgm:spPr/>
    </dgm:pt>
    <dgm:pt modelId="{656A3EC4-5C19-4E2D-84EE-703E3339FF41}" type="pres">
      <dgm:prSet presAssocID="{0BF0B96B-1B59-4C9F-9227-1D51331BB37F}" presName="compNode" presStyleCnt="0"/>
      <dgm:spPr/>
    </dgm:pt>
    <dgm:pt modelId="{58A49606-D7B1-44E4-BE8C-C0D6CFD9772A}" type="pres">
      <dgm:prSet presAssocID="{0BF0B96B-1B59-4C9F-9227-1D51331BB37F}" presName="bgRect" presStyleLbl="bgShp" presStyleIdx="2" presStyleCnt="3"/>
      <dgm:spPr/>
    </dgm:pt>
    <dgm:pt modelId="{C9EE49C4-7156-4B16-9479-AC9590F4036E}" type="pres">
      <dgm:prSet presAssocID="{0BF0B96B-1B59-4C9F-9227-1D51331BB3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CD03BE3A-72C9-4BA0-AF01-B65D4FFEFB20}" type="pres">
      <dgm:prSet presAssocID="{0BF0B96B-1B59-4C9F-9227-1D51331BB37F}" presName="spaceRect" presStyleCnt="0"/>
      <dgm:spPr/>
    </dgm:pt>
    <dgm:pt modelId="{F19D9980-6714-4C15-86E5-3128F9C5BD91}" type="pres">
      <dgm:prSet presAssocID="{0BF0B96B-1B59-4C9F-9227-1D51331BB37F}" presName="parTx" presStyleLbl="revTx" presStyleIdx="2" presStyleCnt="3">
        <dgm:presLayoutVars>
          <dgm:chMax val="0"/>
          <dgm:chPref val="0"/>
        </dgm:presLayoutVars>
      </dgm:prSet>
      <dgm:spPr/>
    </dgm:pt>
  </dgm:ptLst>
  <dgm:cxnLst>
    <dgm:cxn modelId="{1E127208-14F9-4FF7-A8F8-C29FB733CFB4}" srcId="{6B65C780-AD0E-46D4-9BC9-CB83CB932593}" destId="{C17BDA0E-F7CF-4892-B967-89E939F09A25}" srcOrd="1" destOrd="0" parTransId="{19FD0BAD-2EC8-4D8C-BD01-6F68185D3E31}" sibTransId="{D67609FD-F43D-4CCC-BD2C-85F60D792EA2}"/>
    <dgm:cxn modelId="{C4D7FE08-64DB-48C2-8EFA-1BC95F6238B1}" type="presOf" srcId="{C17BDA0E-F7CF-4892-B967-89E939F09A25}" destId="{6FA2C36B-748A-4577-9C46-C0B76093CCC2}" srcOrd="0" destOrd="0" presId="urn:microsoft.com/office/officeart/2018/2/layout/IconVerticalSolidList"/>
    <dgm:cxn modelId="{3AF14B2E-A604-4A79-B53F-65BF96671070}" type="presOf" srcId="{6B65C780-AD0E-46D4-9BC9-CB83CB932593}" destId="{82F62A10-D392-4150-98C8-50D3CFAAB0A3}" srcOrd="0" destOrd="0" presId="urn:microsoft.com/office/officeart/2018/2/layout/IconVerticalSolidList"/>
    <dgm:cxn modelId="{B487C04A-0747-4E3E-A6A2-EF5F1AD60990}" type="presOf" srcId="{0BF0B96B-1B59-4C9F-9227-1D51331BB37F}" destId="{F19D9980-6714-4C15-86E5-3128F9C5BD91}" srcOrd="0" destOrd="0" presId="urn:microsoft.com/office/officeart/2018/2/layout/IconVerticalSolidList"/>
    <dgm:cxn modelId="{AF8E8D9B-44FE-471A-AE51-55EE5C8BC0CA}" type="presOf" srcId="{A0CA076D-16CC-4708-9F41-EDA8B826B3F6}" destId="{5DC6E93F-F39E-435B-B1E7-87D7F793D725}" srcOrd="0" destOrd="0" presId="urn:microsoft.com/office/officeart/2018/2/layout/IconVerticalSolidList"/>
    <dgm:cxn modelId="{AE08879C-7D25-4B81-AF54-F5528408D317}" srcId="{6B65C780-AD0E-46D4-9BC9-CB83CB932593}" destId="{0BF0B96B-1B59-4C9F-9227-1D51331BB37F}" srcOrd="2" destOrd="0" parTransId="{F17EEC6B-3EB9-4A32-9886-456D297016FF}" sibTransId="{4259FE36-7090-4212-A190-645F5A90F051}"/>
    <dgm:cxn modelId="{131B0AAA-A90B-4F0F-B7AE-B9849A7F1AE3}" srcId="{6B65C780-AD0E-46D4-9BC9-CB83CB932593}" destId="{A0CA076D-16CC-4708-9F41-EDA8B826B3F6}" srcOrd="0" destOrd="0" parTransId="{052B776F-6E31-4CE3-BB0C-1724B0D115F9}" sibTransId="{831922FE-91D5-45D2-A93B-24625B12F172}"/>
    <dgm:cxn modelId="{57819A9E-FDBF-4F77-B908-6846D7E895F3}" type="presParOf" srcId="{82F62A10-D392-4150-98C8-50D3CFAAB0A3}" destId="{AFD6BD87-FF3E-40F1-81F0-EFCFB7F11538}" srcOrd="0" destOrd="0" presId="urn:microsoft.com/office/officeart/2018/2/layout/IconVerticalSolidList"/>
    <dgm:cxn modelId="{54E23768-15CA-4FA2-BF1E-AC5F81AB1EB7}" type="presParOf" srcId="{AFD6BD87-FF3E-40F1-81F0-EFCFB7F11538}" destId="{7B717C85-397A-46A6-B37C-13075807DDF4}" srcOrd="0" destOrd="0" presId="urn:microsoft.com/office/officeart/2018/2/layout/IconVerticalSolidList"/>
    <dgm:cxn modelId="{0AD2133A-E989-4DBA-9586-A71B35D42C7D}" type="presParOf" srcId="{AFD6BD87-FF3E-40F1-81F0-EFCFB7F11538}" destId="{1EF6FF44-667C-4748-891D-52A1CCA91C42}" srcOrd="1" destOrd="0" presId="urn:microsoft.com/office/officeart/2018/2/layout/IconVerticalSolidList"/>
    <dgm:cxn modelId="{7ADF743D-2605-4293-9694-77A9E50AB327}" type="presParOf" srcId="{AFD6BD87-FF3E-40F1-81F0-EFCFB7F11538}" destId="{5B339603-8EE7-4355-8541-8F8CD04EB4A4}" srcOrd="2" destOrd="0" presId="urn:microsoft.com/office/officeart/2018/2/layout/IconVerticalSolidList"/>
    <dgm:cxn modelId="{7E9DCE52-1589-471F-9EE0-CE375C0AFE19}" type="presParOf" srcId="{AFD6BD87-FF3E-40F1-81F0-EFCFB7F11538}" destId="{5DC6E93F-F39E-435B-B1E7-87D7F793D725}" srcOrd="3" destOrd="0" presId="urn:microsoft.com/office/officeart/2018/2/layout/IconVerticalSolidList"/>
    <dgm:cxn modelId="{5DFA6254-29B2-4368-B1A1-DDAC33F14F9E}" type="presParOf" srcId="{82F62A10-D392-4150-98C8-50D3CFAAB0A3}" destId="{F39A97B5-0D9D-471B-8DD7-27554BD13415}" srcOrd="1" destOrd="0" presId="urn:microsoft.com/office/officeart/2018/2/layout/IconVerticalSolidList"/>
    <dgm:cxn modelId="{28EA79D8-E329-483E-8C04-5F6B82F1898F}" type="presParOf" srcId="{82F62A10-D392-4150-98C8-50D3CFAAB0A3}" destId="{E0EDF4E4-62B8-43E2-9FEA-9D59A39E912A}" srcOrd="2" destOrd="0" presId="urn:microsoft.com/office/officeart/2018/2/layout/IconVerticalSolidList"/>
    <dgm:cxn modelId="{56B55A83-E674-418A-AE8D-829A44C8B5E0}" type="presParOf" srcId="{E0EDF4E4-62B8-43E2-9FEA-9D59A39E912A}" destId="{ECC01766-F4C2-48A2-AC09-DD97B8127325}" srcOrd="0" destOrd="0" presId="urn:microsoft.com/office/officeart/2018/2/layout/IconVerticalSolidList"/>
    <dgm:cxn modelId="{5EE68723-5E75-4AE5-B55A-66A151FA01C0}" type="presParOf" srcId="{E0EDF4E4-62B8-43E2-9FEA-9D59A39E912A}" destId="{01A509DD-4062-4AD9-A184-25ED0ACB8D04}" srcOrd="1" destOrd="0" presId="urn:microsoft.com/office/officeart/2018/2/layout/IconVerticalSolidList"/>
    <dgm:cxn modelId="{B7C701F2-49E7-440D-87AA-BEB6F1A4005D}" type="presParOf" srcId="{E0EDF4E4-62B8-43E2-9FEA-9D59A39E912A}" destId="{0CD07F04-83BE-4556-90C0-132E5F94AF61}" srcOrd="2" destOrd="0" presId="urn:microsoft.com/office/officeart/2018/2/layout/IconVerticalSolidList"/>
    <dgm:cxn modelId="{FCF83968-6281-4913-A9B1-3E500CDE2270}" type="presParOf" srcId="{E0EDF4E4-62B8-43E2-9FEA-9D59A39E912A}" destId="{6FA2C36B-748A-4577-9C46-C0B76093CCC2}" srcOrd="3" destOrd="0" presId="urn:microsoft.com/office/officeart/2018/2/layout/IconVerticalSolidList"/>
    <dgm:cxn modelId="{EAF0B721-7456-4693-9938-08956A56A2FF}" type="presParOf" srcId="{82F62A10-D392-4150-98C8-50D3CFAAB0A3}" destId="{8CF7776D-17DE-43DE-A3CC-CEC78C4BDCE8}" srcOrd="3" destOrd="0" presId="urn:microsoft.com/office/officeart/2018/2/layout/IconVerticalSolidList"/>
    <dgm:cxn modelId="{D2A5F660-2660-4FF6-B4A8-20285D101FF3}" type="presParOf" srcId="{82F62A10-D392-4150-98C8-50D3CFAAB0A3}" destId="{656A3EC4-5C19-4E2D-84EE-703E3339FF41}" srcOrd="4" destOrd="0" presId="urn:microsoft.com/office/officeart/2018/2/layout/IconVerticalSolidList"/>
    <dgm:cxn modelId="{4D9CE1D4-B53A-44BA-BF13-1A99A17187BB}" type="presParOf" srcId="{656A3EC4-5C19-4E2D-84EE-703E3339FF41}" destId="{58A49606-D7B1-44E4-BE8C-C0D6CFD9772A}" srcOrd="0" destOrd="0" presId="urn:microsoft.com/office/officeart/2018/2/layout/IconVerticalSolidList"/>
    <dgm:cxn modelId="{93501FC3-9BF5-4C99-9E12-EFEF04DB5441}" type="presParOf" srcId="{656A3EC4-5C19-4E2D-84EE-703E3339FF41}" destId="{C9EE49C4-7156-4B16-9479-AC9590F4036E}" srcOrd="1" destOrd="0" presId="urn:microsoft.com/office/officeart/2018/2/layout/IconVerticalSolidList"/>
    <dgm:cxn modelId="{86CC7D81-46F8-40C8-BB8B-4B6F83870DD0}" type="presParOf" srcId="{656A3EC4-5C19-4E2D-84EE-703E3339FF41}" destId="{CD03BE3A-72C9-4BA0-AF01-B65D4FFEFB20}" srcOrd="2" destOrd="0" presId="urn:microsoft.com/office/officeart/2018/2/layout/IconVerticalSolidList"/>
    <dgm:cxn modelId="{E8BAB803-994E-43CC-A317-F378D5787740}" type="presParOf" srcId="{656A3EC4-5C19-4E2D-84EE-703E3339FF41}" destId="{F19D9980-6714-4C15-86E5-3128F9C5BD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15A5F-8621-0946-AB74-FA2D95141433}">
      <dsp:nvSpPr>
        <dsp:cNvPr id="0" name=""/>
        <dsp:cNvSpPr/>
      </dsp:nvSpPr>
      <dsp:spPr>
        <a:xfrm>
          <a:off x="2975" y="514419"/>
          <a:ext cx="2360599" cy="330483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042" tIns="330200" rIns="184042" bIns="330200" numCol="1" spcCol="1270" anchor="t" anchorCtr="0">
          <a:noAutofit/>
        </a:bodyPr>
        <a:lstStyle/>
        <a:p>
          <a:pPr marL="0" lvl="0" indent="0" algn="l" defTabSz="533400">
            <a:lnSpc>
              <a:spcPct val="90000"/>
            </a:lnSpc>
            <a:spcBef>
              <a:spcPct val="0"/>
            </a:spcBef>
            <a:spcAft>
              <a:spcPct val="35000"/>
            </a:spcAft>
            <a:buNone/>
          </a:pPr>
          <a:r>
            <a:rPr lang="en-IN" sz="1200" b="1" i="0" kern="1200"/>
            <a:t>Automate Keyword Generation</a:t>
          </a:r>
          <a:r>
            <a:rPr lang="en-IN" sz="1200" b="0" i="0" kern="1200"/>
            <a:t>: Streamline the creation of keyword lists for Google Ads campaigns, reducing manual effort and minimizing errors.</a:t>
          </a:r>
          <a:endParaRPr lang="en-US" sz="1200" kern="1200"/>
        </a:p>
      </dsp:txBody>
      <dsp:txXfrm>
        <a:off x="2975" y="1770258"/>
        <a:ext cx="2360599" cy="1982903"/>
      </dsp:txXfrm>
    </dsp:sp>
    <dsp:sp modelId="{87763A44-D6F9-154B-ABB0-904874BF47D5}">
      <dsp:nvSpPr>
        <dsp:cNvPr id="0" name=""/>
        <dsp:cNvSpPr/>
      </dsp:nvSpPr>
      <dsp:spPr>
        <a:xfrm>
          <a:off x="687549" y="844903"/>
          <a:ext cx="991451" cy="99145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297" tIns="12700" rIns="7729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32744" y="990098"/>
        <a:ext cx="701061" cy="701061"/>
      </dsp:txXfrm>
    </dsp:sp>
    <dsp:sp modelId="{0B892349-68DA-B145-8E10-B1272E9EC9C2}">
      <dsp:nvSpPr>
        <dsp:cNvPr id="0" name=""/>
        <dsp:cNvSpPr/>
      </dsp:nvSpPr>
      <dsp:spPr>
        <a:xfrm>
          <a:off x="2975" y="3819187"/>
          <a:ext cx="2360599" cy="72"/>
        </a:xfrm>
        <a:prstGeom prst="rect">
          <a:avLst/>
        </a:prstGeom>
        <a:solidFill>
          <a:schemeClr val="accent2">
            <a:hueOff val="-216543"/>
            <a:satOff val="-96"/>
            <a:lumOff val="1008"/>
            <a:alphaOff val="0"/>
          </a:schemeClr>
        </a:solidFill>
        <a:ln w="12700" cap="flat" cmpd="sng" algn="ctr">
          <a:solidFill>
            <a:schemeClr val="accent2">
              <a:hueOff val="-216543"/>
              <a:satOff val="-96"/>
              <a:lumOff val="10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07609-D7FE-FC41-B282-3E3630FD352D}">
      <dsp:nvSpPr>
        <dsp:cNvPr id="0" name=""/>
        <dsp:cNvSpPr/>
      </dsp:nvSpPr>
      <dsp:spPr>
        <a:xfrm>
          <a:off x="2599635" y="514419"/>
          <a:ext cx="2360599" cy="3304839"/>
        </a:xfrm>
        <a:prstGeom prst="rect">
          <a:avLst/>
        </a:prstGeom>
        <a:solidFill>
          <a:schemeClr val="accent2">
            <a:tint val="40000"/>
            <a:alpha val="90000"/>
            <a:hueOff val="-804326"/>
            <a:satOff val="5282"/>
            <a:lumOff val="472"/>
            <a:alphaOff val="0"/>
          </a:schemeClr>
        </a:solidFill>
        <a:ln w="12700" cap="flat" cmpd="sng" algn="ctr">
          <a:solidFill>
            <a:schemeClr val="accent2">
              <a:tint val="40000"/>
              <a:alpha val="90000"/>
              <a:hueOff val="-804326"/>
              <a:satOff val="5282"/>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042" tIns="330200" rIns="184042" bIns="330200" numCol="1" spcCol="1270" anchor="t" anchorCtr="0">
          <a:noAutofit/>
        </a:bodyPr>
        <a:lstStyle/>
        <a:p>
          <a:pPr marL="0" lvl="0" indent="0" algn="l" defTabSz="533400">
            <a:lnSpc>
              <a:spcPct val="90000"/>
            </a:lnSpc>
            <a:spcBef>
              <a:spcPct val="0"/>
            </a:spcBef>
            <a:spcAft>
              <a:spcPct val="35000"/>
            </a:spcAft>
            <a:buNone/>
          </a:pPr>
          <a:r>
            <a:rPr lang="en-IN" sz="1200" b="1" i="0" kern="1200"/>
            <a:t>Enhance Ad Targeting</a:t>
          </a:r>
          <a:r>
            <a:rPr lang="en-IN" sz="1200" b="0" i="0" kern="1200"/>
            <a:t>: Utilize structured ad groups to categorize keywords by product types and services, ensuring ads are displayed to the most relevant audiences.</a:t>
          </a:r>
          <a:endParaRPr lang="en-US" sz="1200" kern="1200"/>
        </a:p>
      </dsp:txBody>
      <dsp:txXfrm>
        <a:off x="2599635" y="1770258"/>
        <a:ext cx="2360599" cy="1982903"/>
      </dsp:txXfrm>
    </dsp:sp>
    <dsp:sp modelId="{CD2003CB-6377-DB47-9D9D-A3563A855260}">
      <dsp:nvSpPr>
        <dsp:cNvPr id="0" name=""/>
        <dsp:cNvSpPr/>
      </dsp:nvSpPr>
      <dsp:spPr>
        <a:xfrm>
          <a:off x="3284209" y="844903"/>
          <a:ext cx="991451" cy="991451"/>
        </a:xfrm>
        <a:prstGeom prst="ellipse">
          <a:avLst/>
        </a:prstGeom>
        <a:solidFill>
          <a:schemeClr val="accent2">
            <a:hueOff val="-433085"/>
            <a:satOff val="-193"/>
            <a:lumOff val="2016"/>
            <a:alphaOff val="0"/>
          </a:schemeClr>
        </a:solidFill>
        <a:ln w="12700" cap="flat" cmpd="sng" algn="ctr">
          <a:solidFill>
            <a:schemeClr val="accent2">
              <a:hueOff val="-433085"/>
              <a:satOff val="-193"/>
              <a:lumOff val="20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297" tIns="12700" rIns="7729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9404" y="990098"/>
        <a:ext cx="701061" cy="701061"/>
      </dsp:txXfrm>
    </dsp:sp>
    <dsp:sp modelId="{6C48BD9A-3FA5-484A-B8E2-CCE253FA00AE}">
      <dsp:nvSpPr>
        <dsp:cNvPr id="0" name=""/>
        <dsp:cNvSpPr/>
      </dsp:nvSpPr>
      <dsp:spPr>
        <a:xfrm>
          <a:off x="2599635" y="3819187"/>
          <a:ext cx="2360599" cy="72"/>
        </a:xfrm>
        <a:prstGeom prst="rect">
          <a:avLst/>
        </a:prstGeom>
        <a:solidFill>
          <a:schemeClr val="accent2">
            <a:hueOff val="-649628"/>
            <a:satOff val="-289"/>
            <a:lumOff val="3024"/>
            <a:alphaOff val="0"/>
          </a:schemeClr>
        </a:solidFill>
        <a:ln w="12700" cap="flat" cmpd="sng" algn="ctr">
          <a:solidFill>
            <a:schemeClr val="accent2">
              <a:hueOff val="-649628"/>
              <a:satOff val="-289"/>
              <a:lumOff val="30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B5EC1-B360-3A49-9A5A-2CFD1D177B6A}">
      <dsp:nvSpPr>
        <dsp:cNvPr id="0" name=""/>
        <dsp:cNvSpPr/>
      </dsp:nvSpPr>
      <dsp:spPr>
        <a:xfrm>
          <a:off x="5196295" y="514419"/>
          <a:ext cx="2360599" cy="3304839"/>
        </a:xfrm>
        <a:prstGeom prst="rect">
          <a:avLst/>
        </a:prstGeom>
        <a:solidFill>
          <a:schemeClr val="accent2">
            <a:tint val="40000"/>
            <a:alpha val="90000"/>
            <a:hueOff val="-1608651"/>
            <a:satOff val="10565"/>
            <a:lumOff val="944"/>
            <a:alphaOff val="0"/>
          </a:schemeClr>
        </a:solidFill>
        <a:ln w="12700" cap="flat" cmpd="sng" algn="ctr">
          <a:solidFill>
            <a:schemeClr val="accent2">
              <a:tint val="40000"/>
              <a:alpha val="90000"/>
              <a:hueOff val="-1608651"/>
              <a:satOff val="10565"/>
              <a:lumOff val="9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042" tIns="330200" rIns="184042" bIns="330200" numCol="1" spcCol="1270" anchor="t" anchorCtr="0">
          <a:noAutofit/>
        </a:bodyPr>
        <a:lstStyle/>
        <a:p>
          <a:pPr marL="0" lvl="0" indent="0" algn="l" defTabSz="533400">
            <a:lnSpc>
              <a:spcPct val="90000"/>
            </a:lnSpc>
            <a:spcBef>
              <a:spcPct val="0"/>
            </a:spcBef>
            <a:spcAft>
              <a:spcPct val="35000"/>
            </a:spcAft>
            <a:buNone/>
          </a:pPr>
          <a:r>
            <a:rPr lang="en-IN" sz="1200" b="1" i="0" kern="1200"/>
            <a:t>Optimize for Search Intents</a:t>
          </a:r>
          <a:r>
            <a:rPr lang="en-IN" sz="1200" b="0" i="0" kern="1200"/>
            <a:t>: Incorporate a variety of modifiers that reflect different search intents, including purchasing, information seeking, and local searches.</a:t>
          </a:r>
          <a:endParaRPr lang="en-US" sz="1200" kern="1200"/>
        </a:p>
      </dsp:txBody>
      <dsp:txXfrm>
        <a:off x="5196295" y="1770258"/>
        <a:ext cx="2360599" cy="1982903"/>
      </dsp:txXfrm>
    </dsp:sp>
    <dsp:sp modelId="{270B0F1F-A2E4-BD45-A95F-A77DCDCD9B74}">
      <dsp:nvSpPr>
        <dsp:cNvPr id="0" name=""/>
        <dsp:cNvSpPr/>
      </dsp:nvSpPr>
      <dsp:spPr>
        <a:xfrm>
          <a:off x="5880869" y="844903"/>
          <a:ext cx="991451" cy="991451"/>
        </a:xfrm>
        <a:prstGeom prst="ellipse">
          <a:avLst/>
        </a:prstGeom>
        <a:solidFill>
          <a:schemeClr val="accent2">
            <a:hueOff val="-866171"/>
            <a:satOff val="-385"/>
            <a:lumOff val="4033"/>
            <a:alphaOff val="0"/>
          </a:schemeClr>
        </a:solidFill>
        <a:ln w="12700" cap="flat" cmpd="sng" algn="ctr">
          <a:solidFill>
            <a:schemeClr val="accent2">
              <a:hueOff val="-866171"/>
              <a:satOff val="-385"/>
              <a:lumOff val="4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297" tIns="12700" rIns="7729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26064" y="990098"/>
        <a:ext cx="701061" cy="701061"/>
      </dsp:txXfrm>
    </dsp:sp>
    <dsp:sp modelId="{2C7E9620-87DA-4043-A758-C63642CAC657}">
      <dsp:nvSpPr>
        <dsp:cNvPr id="0" name=""/>
        <dsp:cNvSpPr/>
      </dsp:nvSpPr>
      <dsp:spPr>
        <a:xfrm>
          <a:off x="5196295" y="3819187"/>
          <a:ext cx="2360599" cy="72"/>
        </a:xfrm>
        <a:prstGeom prst="rect">
          <a:avLst/>
        </a:prstGeom>
        <a:solidFill>
          <a:schemeClr val="accent2">
            <a:hueOff val="-1082713"/>
            <a:satOff val="-481"/>
            <a:lumOff val="5041"/>
            <a:alphaOff val="0"/>
          </a:schemeClr>
        </a:solidFill>
        <a:ln w="12700" cap="flat" cmpd="sng" algn="ctr">
          <a:solidFill>
            <a:schemeClr val="accent2">
              <a:hueOff val="-1082713"/>
              <a:satOff val="-481"/>
              <a:lumOff val="5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45E935-2B52-F748-B5B5-A817DE0128CF}">
      <dsp:nvSpPr>
        <dsp:cNvPr id="0" name=""/>
        <dsp:cNvSpPr/>
      </dsp:nvSpPr>
      <dsp:spPr>
        <a:xfrm>
          <a:off x="7792955" y="514419"/>
          <a:ext cx="2360599" cy="3304839"/>
        </a:xfrm>
        <a:prstGeom prst="rect">
          <a:avLst/>
        </a:prstGeom>
        <a:solidFill>
          <a:schemeClr val="accent2">
            <a:tint val="40000"/>
            <a:alpha val="90000"/>
            <a:hueOff val="-2412977"/>
            <a:satOff val="15847"/>
            <a:lumOff val="1416"/>
            <a:alphaOff val="0"/>
          </a:schemeClr>
        </a:solidFill>
        <a:ln w="12700" cap="flat" cmpd="sng" algn="ctr">
          <a:solidFill>
            <a:schemeClr val="accent2">
              <a:tint val="40000"/>
              <a:alpha val="90000"/>
              <a:hueOff val="-2412977"/>
              <a:satOff val="15847"/>
              <a:lumOff val="14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042" tIns="330200" rIns="184042" bIns="330200" numCol="1" spcCol="1270" anchor="t" anchorCtr="0">
          <a:noAutofit/>
        </a:bodyPr>
        <a:lstStyle/>
        <a:p>
          <a:pPr marL="0" lvl="0" indent="0" algn="l" defTabSz="533400">
            <a:lnSpc>
              <a:spcPct val="90000"/>
            </a:lnSpc>
            <a:spcBef>
              <a:spcPct val="0"/>
            </a:spcBef>
            <a:spcAft>
              <a:spcPct val="35000"/>
            </a:spcAft>
            <a:buNone/>
          </a:pPr>
          <a:r>
            <a:rPr lang="en-IN" sz="1200" b="1" i="0" kern="1200"/>
            <a:t>Improve Campaign Efficiency</a:t>
          </a:r>
          <a:r>
            <a:rPr lang="en-IN" sz="1200" b="0" i="0" kern="1200"/>
            <a:t>: Integrate negative keywords to exclude irrelevant traffic, enhancing the overall efficiency of ad spend.</a:t>
          </a:r>
          <a:endParaRPr lang="en-US" sz="1200" kern="1200"/>
        </a:p>
      </dsp:txBody>
      <dsp:txXfrm>
        <a:off x="7792955" y="1770258"/>
        <a:ext cx="2360599" cy="1982903"/>
      </dsp:txXfrm>
    </dsp:sp>
    <dsp:sp modelId="{BAF1CFB8-6D68-8245-9174-2EE17E5BBD25}">
      <dsp:nvSpPr>
        <dsp:cNvPr id="0" name=""/>
        <dsp:cNvSpPr/>
      </dsp:nvSpPr>
      <dsp:spPr>
        <a:xfrm>
          <a:off x="8477529" y="844903"/>
          <a:ext cx="991451" cy="991451"/>
        </a:xfrm>
        <a:prstGeom prst="ellipse">
          <a:avLst/>
        </a:prstGeom>
        <a:solidFill>
          <a:schemeClr val="accent2">
            <a:hueOff val="-1299256"/>
            <a:satOff val="-578"/>
            <a:lumOff val="6049"/>
            <a:alphaOff val="0"/>
          </a:schemeClr>
        </a:solidFill>
        <a:ln w="12700" cap="flat" cmpd="sng" algn="ctr">
          <a:solidFill>
            <a:schemeClr val="accent2">
              <a:hueOff val="-1299256"/>
              <a:satOff val="-578"/>
              <a:lumOff val="60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297" tIns="12700" rIns="77297"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22724" y="990098"/>
        <a:ext cx="701061" cy="701061"/>
      </dsp:txXfrm>
    </dsp:sp>
    <dsp:sp modelId="{6895AC14-276F-0B40-A79F-D90F39ACC7CF}">
      <dsp:nvSpPr>
        <dsp:cNvPr id="0" name=""/>
        <dsp:cNvSpPr/>
      </dsp:nvSpPr>
      <dsp:spPr>
        <a:xfrm>
          <a:off x="7792955" y="3819187"/>
          <a:ext cx="2360599" cy="72"/>
        </a:xfrm>
        <a:prstGeom prst="rect">
          <a:avLst/>
        </a:prstGeom>
        <a:solidFill>
          <a:schemeClr val="accent2">
            <a:hueOff val="-1515798"/>
            <a:satOff val="-674"/>
            <a:lumOff val="7057"/>
            <a:alphaOff val="0"/>
          </a:schemeClr>
        </a:solidFill>
        <a:ln w="12700" cap="flat" cmpd="sng" algn="ctr">
          <a:solidFill>
            <a:schemeClr val="accent2">
              <a:hueOff val="-1515798"/>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9E34B-1CB5-4B6F-A877-8B98861EC80B}">
      <dsp:nvSpPr>
        <dsp:cNvPr id="0" name=""/>
        <dsp:cNvSpPr/>
      </dsp:nvSpPr>
      <dsp:spPr>
        <a:xfrm>
          <a:off x="0" y="595133"/>
          <a:ext cx="10515600" cy="10987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A827E-C4C4-4575-8644-2E614AFAF5DA}">
      <dsp:nvSpPr>
        <dsp:cNvPr id="0" name=""/>
        <dsp:cNvSpPr/>
      </dsp:nvSpPr>
      <dsp:spPr>
        <a:xfrm>
          <a:off x="332359" y="842343"/>
          <a:ext cx="604289" cy="604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8A238-86F6-4D94-B713-0D7E2CBC0247}">
      <dsp:nvSpPr>
        <dsp:cNvPr id="0" name=""/>
        <dsp:cNvSpPr/>
      </dsp:nvSpPr>
      <dsp:spPr>
        <a:xfrm>
          <a:off x="1269008" y="595133"/>
          <a:ext cx="9246591" cy="1098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0" tIns="116280" rIns="116280" bIns="116280" numCol="1" spcCol="1270" anchor="ctr" anchorCtr="0">
          <a:noAutofit/>
        </a:bodyPr>
        <a:lstStyle/>
        <a:p>
          <a:pPr marL="0" lvl="0" indent="0" algn="l" defTabSz="800100">
            <a:lnSpc>
              <a:spcPct val="100000"/>
            </a:lnSpc>
            <a:spcBef>
              <a:spcPct val="0"/>
            </a:spcBef>
            <a:spcAft>
              <a:spcPct val="35000"/>
            </a:spcAft>
            <a:buNone/>
          </a:pPr>
          <a:r>
            <a:rPr lang="en-IN" sz="1800" b="0" i="0" kern="1200"/>
            <a:t>Keywords are generated by combining product names within each ad group with a set of predefined modifiers. </a:t>
          </a:r>
          <a:endParaRPr lang="en-US" sz="1800" kern="1200"/>
        </a:p>
      </dsp:txBody>
      <dsp:txXfrm>
        <a:off x="1269008" y="595133"/>
        <a:ext cx="9246591" cy="1098708"/>
      </dsp:txXfrm>
    </dsp:sp>
    <dsp:sp modelId="{09A8CA55-11B2-498A-9F79-6AD94E054C7B}">
      <dsp:nvSpPr>
        <dsp:cNvPr id="0" name=""/>
        <dsp:cNvSpPr/>
      </dsp:nvSpPr>
      <dsp:spPr>
        <a:xfrm>
          <a:off x="0" y="1968520"/>
          <a:ext cx="10515600" cy="1098708"/>
        </a:xfrm>
        <a:prstGeom prst="roundRect">
          <a:avLst>
            <a:gd name="adj" fmla="val 10000"/>
          </a:avLst>
        </a:prstGeom>
        <a:solidFill>
          <a:schemeClr val="accent2">
            <a:hueOff val="-1515798"/>
            <a:satOff val="-674"/>
            <a:lumOff val="7057"/>
            <a:alphaOff val="0"/>
          </a:schemeClr>
        </a:solidFill>
        <a:ln>
          <a:noFill/>
        </a:ln>
        <a:effectLst/>
      </dsp:spPr>
      <dsp:style>
        <a:lnRef idx="0">
          <a:scrgbClr r="0" g="0" b="0"/>
        </a:lnRef>
        <a:fillRef idx="1">
          <a:scrgbClr r="0" g="0" b="0"/>
        </a:fillRef>
        <a:effectRef idx="0">
          <a:scrgbClr r="0" g="0" b="0"/>
        </a:effectRef>
        <a:fontRef idx="minor"/>
      </dsp:style>
    </dsp:sp>
    <dsp:sp modelId="{1DC8D6E3-A96C-4843-8326-55E98DC2CC9A}">
      <dsp:nvSpPr>
        <dsp:cNvPr id="0" name=""/>
        <dsp:cNvSpPr/>
      </dsp:nvSpPr>
      <dsp:spPr>
        <a:xfrm>
          <a:off x="332359" y="2215729"/>
          <a:ext cx="604289" cy="604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19CB1F-451C-4DCC-800F-DFE3F57411FC}">
      <dsp:nvSpPr>
        <dsp:cNvPr id="0" name=""/>
        <dsp:cNvSpPr/>
      </dsp:nvSpPr>
      <dsp:spPr>
        <a:xfrm>
          <a:off x="1269008" y="1968520"/>
          <a:ext cx="9246591" cy="1098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80" tIns="116280" rIns="116280" bIns="116280" numCol="1" spcCol="1270" anchor="ctr" anchorCtr="0">
          <a:noAutofit/>
        </a:bodyPr>
        <a:lstStyle/>
        <a:p>
          <a:pPr marL="0" lvl="0" indent="0" algn="l" defTabSz="800100">
            <a:lnSpc>
              <a:spcPct val="100000"/>
            </a:lnSpc>
            <a:spcBef>
              <a:spcPct val="0"/>
            </a:spcBef>
            <a:spcAft>
              <a:spcPct val="35000"/>
            </a:spcAft>
            <a:buNone/>
          </a:pPr>
          <a:r>
            <a:rPr lang="en-IN" sz="1800" b="0" i="0" kern="1200"/>
            <a:t>These modifiers are chosen to cover a wide range of search intents, from transactional (e.g., "buy", "order") to informational (e.g., "reviews") and locational (e.g., "near me").</a:t>
          </a:r>
          <a:endParaRPr lang="en-US" sz="1800" kern="1200"/>
        </a:p>
      </dsp:txBody>
      <dsp:txXfrm>
        <a:off x="1269008" y="1968520"/>
        <a:ext cx="9246591" cy="1098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E1504-0D01-764C-BBDB-3BE5A966FD15}">
      <dsp:nvSpPr>
        <dsp:cNvPr id="0" name=""/>
        <dsp:cNvSpPr/>
      </dsp:nvSpPr>
      <dsp:spPr>
        <a:xfrm>
          <a:off x="0" y="0"/>
          <a:ext cx="3962144" cy="927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The Python script employs libraries such as csv for file operations, ensuring compatibility and ease of use. </a:t>
          </a:r>
          <a:endParaRPr lang="en-US" sz="1300" kern="1200"/>
        </a:p>
      </dsp:txBody>
      <dsp:txXfrm>
        <a:off x="27156" y="27156"/>
        <a:ext cx="2883291" cy="872874"/>
      </dsp:txXfrm>
    </dsp:sp>
    <dsp:sp modelId="{4AC02560-3D36-EB43-BFA9-F19473C827B4}">
      <dsp:nvSpPr>
        <dsp:cNvPr id="0" name=""/>
        <dsp:cNvSpPr/>
      </dsp:nvSpPr>
      <dsp:spPr>
        <a:xfrm>
          <a:off x="331829" y="1095765"/>
          <a:ext cx="3962144" cy="927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The process involves defining ad groups and their respective products, generating keywords with modifiers, and then appending match types. </a:t>
          </a:r>
          <a:endParaRPr lang="en-US" sz="1300" kern="1200"/>
        </a:p>
      </dsp:txBody>
      <dsp:txXfrm>
        <a:off x="358985" y="1122921"/>
        <a:ext cx="2973331" cy="872874"/>
      </dsp:txXfrm>
    </dsp:sp>
    <dsp:sp modelId="{97979013-BC35-E74E-8EFE-699F0F7CB7D3}">
      <dsp:nvSpPr>
        <dsp:cNvPr id="0" name=""/>
        <dsp:cNvSpPr/>
      </dsp:nvSpPr>
      <dsp:spPr>
        <a:xfrm>
          <a:off x="658706" y="2191531"/>
          <a:ext cx="3962144" cy="927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The inclusion of negative keywords further refines the targeting process. </a:t>
          </a:r>
          <a:endParaRPr lang="en-US" sz="1300" kern="1200"/>
        </a:p>
      </dsp:txBody>
      <dsp:txXfrm>
        <a:off x="685862" y="2218687"/>
        <a:ext cx="2978284" cy="872874"/>
      </dsp:txXfrm>
    </dsp:sp>
    <dsp:sp modelId="{40EFF66A-08A1-CC4A-9351-FFE9D71D59D4}">
      <dsp:nvSpPr>
        <dsp:cNvPr id="0" name=""/>
        <dsp:cNvSpPr/>
      </dsp:nvSpPr>
      <dsp:spPr>
        <a:xfrm>
          <a:off x="990536" y="3287297"/>
          <a:ext cx="3962144" cy="9271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0" i="0" kern="1200"/>
            <a:t>Finally, the script outputs the data into a CSV file, structured for immediate use in Google Ads campaigns.</a:t>
          </a:r>
          <a:endParaRPr lang="en-US" sz="1300" kern="1200"/>
        </a:p>
      </dsp:txBody>
      <dsp:txXfrm>
        <a:off x="1017692" y="3314453"/>
        <a:ext cx="2973331" cy="872874"/>
      </dsp:txXfrm>
    </dsp:sp>
    <dsp:sp modelId="{02EEE955-B367-DC46-AC24-B1E6D29E7962}">
      <dsp:nvSpPr>
        <dsp:cNvPr id="0" name=""/>
        <dsp:cNvSpPr/>
      </dsp:nvSpPr>
      <dsp:spPr>
        <a:xfrm>
          <a:off x="3359473" y="710140"/>
          <a:ext cx="602671" cy="60267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495074" y="710140"/>
        <a:ext cx="331469" cy="453510"/>
      </dsp:txXfrm>
    </dsp:sp>
    <dsp:sp modelId="{6C29BFC5-BA2B-8043-87BC-4CABCC2F5FEE}">
      <dsp:nvSpPr>
        <dsp:cNvPr id="0" name=""/>
        <dsp:cNvSpPr/>
      </dsp:nvSpPr>
      <dsp:spPr>
        <a:xfrm>
          <a:off x="3691303" y="1805906"/>
          <a:ext cx="602671" cy="60267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826904" y="1805906"/>
        <a:ext cx="331469" cy="453510"/>
      </dsp:txXfrm>
    </dsp:sp>
    <dsp:sp modelId="{3ADC3DF1-E8C2-B34E-B6B5-79689DE834E6}">
      <dsp:nvSpPr>
        <dsp:cNvPr id="0" name=""/>
        <dsp:cNvSpPr/>
      </dsp:nvSpPr>
      <dsp:spPr>
        <a:xfrm>
          <a:off x="4018180" y="2901672"/>
          <a:ext cx="602671" cy="60267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153781" y="2901672"/>
        <a:ext cx="331469" cy="453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7A08A-07BB-484D-BA35-BA1F953BB430}">
      <dsp:nvSpPr>
        <dsp:cNvPr id="0" name=""/>
        <dsp:cNvSpPr/>
      </dsp:nvSpPr>
      <dsp:spPr>
        <a:xfrm>
          <a:off x="1283" y="16286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25C8E1-3A6D-AB4B-9DA1-E04A85558A82}">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IN" sz="1500" b="0" i="0" kern="1200" dirty="0"/>
            <a:t>The "Advanced Google Ads Keyword Generator for Bakery Campaigns" significantly streamlines the campaign setup process for bakeries. </a:t>
          </a:r>
        </a:p>
        <a:p>
          <a:pPr marL="0" lvl="0" indent="0" algn="just" defTabSz="666750">
            <a:lnSpc>
              <a:spcPct val="90000"/>
            </a:lnSpc>
            <a:spcBef>
              <a:spcPct val="0"/>
            </a:spcBef>
            <a:spcAft>
              <a:spcPct val="35000"/>
            </a:spcAft>
            <a:buNone/>
          </a:pPr>
          <a:r>
            <a:rPr lang="en-IN" sz="1500" b="0" i="0" kern="1200" dirty="0"/>
            <a:t>By automating keyword generation and organizing them into structured ad groups, the tool not only saves time but also enhances the precision of targeting. </a:t>
          </a:r>
        </a:p>
        <a:p>
          <a:pPr marL="0" lvl="0" indent="0" algn="just" defTabSz="666750">
            <a:lnSpc>
              <a:spcPct val="90000"/>
            </a:lnSpc>
            <a:spcBef>
              <a:spcPct val="0"/>
            </a:spcBef>
            <a:spcAft>
              <a:spcPct val="35000"/>
            </a:spcAft>
            <a:buNone/>
          </a:pPr>
          <a:r>
            <a:rPr lang="en-IN" sz="1500" b="0" i="0" kern="1200" dirty="0"/>
            <a:t>The inclusion of match types and negative keywords ensures that the ads reach the most relevant audience while minimizing wasted ad spend on irrelevant searches.</a:t>
          </a:r>
          <a:endParaRPr lang="en-US" sz="1500" kern="1200" dirty="0"/>
        </a:p>
      </dsp:txBody>
      <dsp:txXfrm>
        <a:off x="585701" y="722249"/>
        <a:ext cx="4337991" cy="2693452"/>
      </dsp:txXfrm>
    </dsp:sp>
    <dsp:sp modelId="{CA8F4670-C2CA-E54B-9A95-2E3D27065B86}">
      <dsp:nvSpPr>
        <dsp:cNvPr id="0" name=""/>
        <dsp:cNvSpPr/>
      </dsp:nvSpPr>
      <dsp:spPr>
        <a:xfrm>
          <a:off x="5508110" y="16286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C9A42-EABE-B04B-A363-C1ED026C4BA5}">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None/>
          </a:pPr>
          <a:r>
            <a:rPr lang="en-IN" sz="1500" b="0" i="0" kern="1200" dirty="0"/>
            <a:t>Moreover, the CSV output feature simplifies the process of importing these keywords into Google Ads, making campaign management more efficient and less prone to error. </a:t>
          </a:r>
        </a:p>
        <a:p>
          <a:pPr marL="0" lvl="0" indent="0" algn="just" defTabSz="666750">
            <a:lnSpc>
              <a:spcPct val="90000"/>
            </a:lnSpc>
            <a:spcBef>
              <a:spcPct val="0"/>
            </a:spcBef>
            <a:spcAft>
              <a:spcPct val="35000"/>
            </a:spcAft>
            <a:buNone/>
          </a:pPr>
          <a:r>
            <a:rPr lang="en-IN" sz="1500" b="0" i="0" kern="1200" dirty="0"/>
            <a:t>This level of automation and targeting precision is particularly beneficial for small to medium-sized bakery businesses looking to maximize their online advertising efforts with limited resources.</a:t>
          </a:r>
          <a:endParaRPr lang="en-US" sz="1500" kern="1200" dirty="0"/>
        </a:p>
      </dsp:txBody>
      <dsp:txXfrm>
        <a:off x="6092527" y="722249"/>
        <a:ext cx="4337991" cy="2693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17C85-397A-46A6-B37C-13075807DDF4}">
      <dsp:nvSpPr>
        <dsp:cNvPr id="0" name=""/>
        <dsp:cNvSpPr/>
      </dsp:nvSpPr>
      <dsp:spPr>
        <a:xfrm>
          <a:off x="0" y="480"/>
          <a:ext cx="10015644" cy="11242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6FF44-667C-4748-891D-52A1CCA91C42}">
      <dsp:nvSpPr>
        <dsp:cNvPr id="0" name=""/>
        <dsp:cNvSpPr/>
      </dsp:nvSpPr>
      <dsp:spPr>
        <a:xfrm>
          <a:off x="340098" y="253446"/>
          <a:ext cx="618361" cy="618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C6E93F-F39E-435B-B1E7-87D7F793D725}">
      <dsp:nvSpPr>
        <dsp:cNvPr id="0" name=""/>
        <dsp:cNvSpPr/>
      </dsp:nvSpPr>
      <dsp:spPr>
        <a:xfrm>
          <a:off x="1298558" y="480"/>
          <a:ext cx="8717085" cy="11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88" tIns="118988" rIns="118988" bIns="118988" numCol="1" spcCol="1270" anchor="ctr" anchorCtr="0">
          <a:noAutofit/>
        </a:bodyPr>
        <a:lstStyle/>
        <a:p>
          <a:pPr marL="0" lvl="0" indent="0" algn="l" defTabSz="844550">
            <a:lnSpc>
              <a:spcPct val="100000"/>
            </a:lnSpc>
            <a:spcBef>
              <a:spcPct val="0"/>
            </a:spcBef>
            <a:spcAft>
              <a:spcPct val="35000"/>
            </a:spcAft>
            <a:buNone/>
          </a:pPr>
          <a:r>
            <a:rPr lang="en-IN" sz="1900" b="0" i="0" kern="1200"/>
            <a:t>The project successfully addresses the need for an advanced, automated solution for generating and managing Google Ads keywords for bakery campaigns. </a:t>
          </a:r>
          <a:endParaRPr lang="en-US" sz="1900" kern="1200"/>
        </a:p>
      </dsp:txBody>
      <dsp:txXfrm>
        <a:off x="1298558" y="480"/>
        <a:ext cx="8717085" cy="1124292"/>
      </dsp:txXfrm>
    </dsp:sp>
    <dsp:sp modelId="{ECC01766-F4C2-48A2-AC09-DD97B8127325}">
      <dsp:nvSpPr>
        <dsp:cNvPr id="0" name=""/>
        <dsp:cNvSpPr/>
      </dsp:nvSpPr>
      <dsp:spPr>
        <a:xfrm>
          <a:off x="0" y="1405846"/>
          <a:ext cx="10015644" cy="11242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509DD-4062-4AD9-A184-25ED0ACB8D04}">
      <dsp:nvSpPr>
        <dsp:cNvPr id="0" name=""/>
        <dsp:cNvSpPr/>
      </dsp:nvSpPr>
      <dsp:spPr>
        <a:xfrm>
          <a:off x="340098" y="1658812"/>
          <a:ext cx="618361" cy="618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A2C36B-748A-4577-9C46-C0B76093CCC2}">
      <dsp:nvSpPr>
        <dsp:cNvPr id="0" name=""/>
        <dsp:cNvSpPr/>
      </dsp:nvSpPr>
      <dsp:spPr>
        <a:xfrm>
          <a:off x="1298558" y="1405846"/>
          <a:ext cx="8717085" cy="11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88" tIns="118988" rIns="118988" bIns="118988" numCol="1" spcCol="1270" anchor="ctr" anchorCtr="0">
          <a:noAutofit/>
        </a:bodyPr>
        <a:lstStyle/>
        <a:p>
          <a:pPr marL="0" lvl="0" indent="0" algn="l" defTabSz="844550">
            <a:lnSpc>
              <a:spcPct val="100000"/>
            </a:lnSpc>
            <a:spcBef>
              <a:spcPct val="0"/>
            </a:spcBef>
            <a:spcAft>
              <a:spcPct val="35000"/>
            </a:spcAft>
            <a:buNone/>
          </a:pPr>
          <a:r>
            <a:rPr lang="en-IN" sz="1900" b="0" i="0" kern="1200"/>
            <a:t>By improving targeting accuracy and campaign efficiency, bakeries can better connect with potential customers, driving more traffic and increasing sales. </a:t>
          </a:r>
          <a:endParaRPr lang="en-US" sz="1900" kern="1200"/>
        </a:p>
      </dsp:txBody>
      <dsp:txXfrm>
        <a:off x="1298558" y="1405846"/>
        <a:ext cx="8717085" cy="1124292"/>
      </dsp:txXfrm>
    </dsp:sp>
    <dsp:sp modelId="{58A49606-D7B1-44E4-BE8C-C0D6CFD9772A}">
      <dsp:nvSpPr>
        <dsp:cNvPr id="0" name=""/>
        <dsp:cNvSpPr/>
      </dsp:nvSpPr>
      <dsp:spPr>
        <a:xfrm>
          <a:off x="0" y="2811212"/>
          <a:ext cx="10015644" cy="11242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E49C4-7156-4B16-9479-AC9590F4036E}">
      <dsp:nvSpPr>
        <dsp:cNvPr id="0" name=""/>
        <dsp:cNvSpPr/>
      </dsp:nvSpPr>
      <dsp:spPr>
        <a:xfrm>
          <a:off x="340098" y="3064178"/>
          <a:ext cx="618361" cy="6183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D9980-6714-4C15-86E5-3128F9C5BD91}">
      <dsp:nvSpPr>
        <dsp:cNvPr id="0" name=""/>
        <dsp:cNvSpPr/>
      </dsp:nvSpPr>
      <dsp:spPr>
        <a:xfrm>
          <a:off x="1298558" y="2811212"/>
          <a:ext cx="8717085" cy="11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88" tIns="118988" rIns="118988" bIns="118988" numCol="1" spcCol="1270" anchor="ctr" anchorCtr="0">
          <a:noAutofit/>
        </a:bodyPr>
        <a:lstStyle/>
        <a:p>
          <a:pPr marL="0" lvl="0" indent="0" algn="l" defTabSz="844550">
            <a:lnSpc>
              <a:spcPct val="100000"/>
            </a:lnSpc>
            <a:spcBef>
              <a:spcPct val="0"/>
            </a:spcBef>
            <a:spcAft>
              <a:spcPct val="35000"/>
            </a:spcAft>
            <a:buNone/>
          </a:pPr>
          <a:r>
            <a:rPr lang="en-IN" sz="1900" b="0" i="0" kern="1200"/>
            <a:t>Future enhancements could include integrating AI to dynamically adjust keywords and modifiers based on campaign performance data, further optimizing ad spend and effectiveness.</a:t>
          </a:r>
          <a:endParaRPr lang="en-US" sz="1900" kern="1200"/>
        </a:p>
      </dsp:txBody>
      <dsp:txXfrm>
        <a:off x="1298558" y="2811212"/>
        <a:ext cx="8717085" cy="112429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14D53-603C-2B46-9334-93CDF08C57CC}" type="datetimeFigureOut">
              <a:rPr lang="en-US" smtClean="0"/>
              <a:t>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1B66A-1DC6-BB49-A814-4AC21D7299EC}" type="slidenum">
              <a:rPr lang="en-US" smtClean="0"/>
              <a:t>‹#›</a:t>
            </a:fld>
            <a:endParaRPr lang="en-US"/>
          </a:p>
        </p:txBody>
      </p:sp>
    </p:spTree>
    <p:extLst>
      <p:ext uri="{BB962C8B-B14F-4D97-AF65-F5344CB8AC3E}">
        <p14:creationId xmlns:p14="http://schemas.microsoft.com/office/powerpoint/2010/main" val="245475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1B66A-1DC6-BB49-A814-4AC21D7299EC}" type="slidenum">
              <a:rPr lang="en-US" smtClean="0"/>
              <a:t>3</a:t>
            </a:fld>
            <a:endParaRPr lang="en-US"/>
          </a:p>
        </p:txBody>
      </p:sp>
    </p:spTree>
    <p:extLst>
      <p:ext uri="{BB962C8B-B14F-4D97-AF65-F5344CB8AC3E}">
        <p14:creationId xmlns:p14="http://schemas.microsoft.com/office/powerpoint/2010/main" val="250510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2/8/24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305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2/8/24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596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2/8/24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935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2/8/24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6948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2/8/24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623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2/8/24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43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2/8/24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69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2/8/24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463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2/8/24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9784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2/8/24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230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2/8/24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864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2/8/24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1356820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8"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0.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1.sv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descr="A purple and blue triangle background&#10;&#10;Description automatically generated">
            <a:extLst>
              <a:ext uri="{FF2B5EF4-FFF2-40B4-BE49-F238E27FC236}">
                <a16:creationId xmlns:a16="http://schemas.microsoft.com/office/drawing/2014/main" id="{A88E0E09-3E11-8E7D-445C-2CE70B3C70FB}"/>
              </a:ext>
            </a:extLst>
          </p:cNvPr>
          <p:cNvPicPr>
            <a:picLocks noChangeAspect="1"/>
          </p:cNvPicPr>
          <p:nvPr/>
        </p:nvPicPr>
        <p:blipFill rotWithShape="1">
          <a:blip r:embed="rId2">
            <a:alphaModFix/>
          </a:blip>
          <a:srcRect t="5350" r="-1" b="13418"/>
          <a:stretch/>
        </p:blipFill>
        <p:spPr>
          <a:xfrm>
            <a:off x="20" y="1376"/>
            <a:ext cx="12188932" cy="6856624"/>
          </a:xfrm>
          <a:prstGeom prst="rect">
            <a:avLst/>
          </a:prstGeom>
        </p:spPr>
      </p:pic>
      <p:sp>
        <p:nvSpPr>
          <p:cNvPr id="31" name="Rectangle 30">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46522"/>
            <a:ext cx="6327657" cy="400397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E5EBF7A8-B42B-4EC3-B442-9B2D1902A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1546521"/>
            <a:ext cx="6327656" cy="401607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72528E-776F-0A97-FFD0-C189F37D4F27}"/>
              </a:ext>
            </a:extLst>
          </p:cNvPr>
          <p:cNvSpPr>
            <a:spLocks noGrp="1"/>
          </p:cNvSpPr>
          <p:nvPr>
            <p:ph type="ctrTitle"/>
          </p:nvPr>
        </p:nvSpPr>
        <p:spPr>
          <a:xfrm>
            <a:off x="1005654" y="1828800"/>
            <a:ext cx="4958128" cy="2209800"/>
          </a:xfrm>
        </p:spPr>
        <p:txBody>
          <a:bodyPr anchor="b">
            <a:normAutofit/>
          </a:bodyPr>
          <a:lstStyle/>
          <a:p>
            <a:pPr algn="l">
              <a:lnSpc>
                <a:spcPct val="90000"/>
              </a:lnSpc>
            </a:pPr>
            <a:r>
              <a:rPr lang="en-IN" sz="3700" b="1" i="0">
                <a:solidFill>
                  <a:srgbClr val="FFFFFF"/>
                </a:solidFill>
                <a:effectLst/>
                <a:latin typeface="Söhne"/>
              </a:rPr>
              <a:t>Google Ads Keyword Generator for Bakery Campaigns</a:t>
            </a:r>
            <a:br>
              <a:rPr lang="en-IN" sz="3700" b="1" i="0">
                <a:solidFill>
                  <a:srgbClr val="FFFFFF"/>
                </a:solidFill>
                <a:effectLst/>
                <a:latin typeface="Söhne"/>
              </a:rPr>
            </a:br>
            <a:endParaRPr lang="en-US" sz="3700">
              <a:solidFill>
                <a:srgbClr val="FFFFFF"/>
              </a:solidFill>
            </a:endParaRPr>
          </a:p>
        </p:txBody>
      </p:sp>
      <p:sp>
        <p:nvSpPr>
          <p:cNvPr id="3" name="Subtitle 2">
            <a:extLst>
              <a:ext uri="{FF2B5EF4-FFF2-40B4-BE49-F238E27FC236}">
                <a16:creationId xmlns:a16="http://schemas.microsoft.com/office/drawing/2014/main" id="{F667C5A9-11F8-C40B-37EA-0E95AAF70DB5}"/>
              </a:ext>
            </a:extLst>
          </p:cNvPr>
          <p:cNvSpPr>
            <a:spLocks noGrp="1"/>
          </p:cNvSpPr>
          <p:nvPr>
            <p:ph type="subTitle" idx="1"/>
          </p:nvPr>
        </p:nvSpPr>
        <p:spPr>
          <a:xfrm>
            <a:off x="1005654" y="4191001"/>
            <a:ext cx="4958128" cy="1120477"/>
          </a:xfrm>
        </p:spPr>
        <p:txBody>
          <a:bodyPr anchor="t">
            <a:normAutofit/>
          </a:bodyPr>
          <a:lstStyle/>
          <a:p>
            <a:pPr algn="l"/>
            <a:r>
              <a:rPr lang="en-US" sz="2200">
                <a:solidFill>
                  <a:srgbClr val="FFFFFF"/>
                </a:solidFill>
              </a:rPr>
              <a:t>Prepared by- </a:t>
            </a:r>
          </a:p>
          <a:p>
            <a:pPr algn="l"/>
            <a:r>
              <a:rPr lang="en-US" sz="2200">
                <a:solidFill>
                  <a:srgbClr val="FFFFFF"/>
                </a:solidFill>
              </a:rPr>
              <a:t>Vartika Joshi</a:t>
            </a:r>
          </a:p>
        </p:txBody>
      </p:sp>
    </p:spTree>
    <p:extLst>
      <p:ext uri="{BB962C8B-B14F-4D97-AF65-F5344CB8AC3E}">
        <p14:creationId xmlns:p14="http://schemas.microsoft.com/office/powerpoint/2010/main" val="2566887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80777D-6D88-5842-AE8D-877F9F239ABE}"/>
              </a:ext>
            </a:extLst>
          </p:cNvPr>
          <p:cNvSpPr>
            <a:spLocks noGrp="1"/>
          </p:cNvSpPr>
          <p:nvPr>
            <p:ph type="title"/>
          </p:nvPr>
        </p:nvSpPr>
        <p:spPr>
          <a:xfrm>
            <a:off x="1198182" y="381000"/>
            <a:ext cx="10003218" cy="1600124"/>
          </a:xfrm>
        </p:spPr>
        <p:txBody>
          <a:bodyPr>
            <a:normAutofit/>
          </a:bodyPr>
          <a:lstStyle/>
          <a:p>
            <a:r>
              <a:rPr lang="en-IN" b="1" i="0">
                <a:effectLst/>
                <a:latin typeface="Söhne"/>
              </a:rPr>
              <a:t>Results and Discussion</a:t>
            </a:r>
            <a:br>
              <a:rPr lang="en-IN" b="1" i="0">
                <a:effectLst/>
                <a:latin typeface="Söhne"/>
              </a:rPr>
            </a:br>
            <a:endParaRPr lang="en-US" dirty="0"/>
          </a:p>
        </p:txBody>
      </p:sp>
      <p:graphicFrame>
        <p:nvGraphicFramePr>
          <p:cNvPr id="5" name="Content Placeholder 2">
            <a:extLst>
              <a:ext uri="{FF2B5EF4-FFF2-40B4-BE49-F238E27FC236}">
                <a16:creationId xmlns:a16="http://schemas.microsoft.com/office/drawing/2014/main" id="{082B0B04-A62F-E5B4-D725-38DE16F4862F}"/>
              </a:ext>
            </a:extLst>
          </p:cNvPr>
          <p:cNvGraphicFramePr>
            <a:graphicFrameLocks noGrp="1"/>
          </p:cNvGraphicFramePr>
          <p:nvPr>
            <p:ph idx="1"/>
            <p:extLst>
              <p:ext uri="{D42A27DB-BD31-4B8C-83A1-F6EECF244321}">
                <p14:modId xmlns:p14="http://schemas.microsoft.com/office/powerpoint/2010/main" val="2366442662"/>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276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B1CC58-2A92-321F-9E84-C32CEF6FE14A}"/>
              </a:ext>
            </a:extLst>
          </p:cNvPr>
          <p:cNvSpPr>
            <a:spLocks noGrp="1"/>
          </p:cNvSpPr>
          <p:nvPr>
            <p:ph type="title"/>
          </p:nvPr>
        </p:nvSpPr>
        <p:spPr>
          <a:xfrm>
            <a:off x="1198182" y="381000"/>
            <a:ext cx="10003218" cy="1600124"/>
          </a:xfrm>
        </p:spPr>
        <p:txBody>
          <a:bodyPr>
            <a:normAutofit/>
          </a:bodyPr>
          <a:lstStyle/>
          <a:p>
            <a:r>
              <a:rPr lang="en-IN" b="1" i="0">
                <a:effectLst/>
                <a:latin typeface="Söhne"/>
              </a:rPr>
              <a:t>Conclusion</a:t>
            </a:r>
            <a:br>
              <a:rPr lang="en-IN" b="1" i="0">
                <a:effectLst/>
                <a:latin typeface="Söhne"/>
              </a:rPr>
            </a:br>
            <a:endParaRPr lang="en-US" dirty="0"/>
          </a:p>
        </p:txBody>
      </p:sp>
      <p:graphicFrame>
        <p:nvGraphicFramePr>
          <p:cNvPr id="37" name="Content Placeholder 2">
            <a:extLst>
              <a:ext uri="{FF2B5EF4-FFF2-40B4-BE49-F238E27FC236}">
                <a16:creationId xmlns:a16="http://schemas.microsoft.com/office/drawing/2014/main" id="{9FC4E04F-9939-13A3-6B0E-AC03A5A60352}"/>
              </a:ext>
            </a:extLst>
          </p:cNvPr>
          <p:cNvGraphicFramePr>
            <a:graphicFrameLocks noGrp="1"/>
          </p:cNvGraphicFramePr>
          <p:nvPr>
            <p:ph idx="1"/>
          </p:nvPr>
        </p:nvGraphicFramePr>
        <p:xfrm>
          <a:off x="1185756" y="2362200"/>
          <a:ext cx="10015644" cy="3935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23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3" name="Picture 2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5" name="Rectangle 2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A02D46F-C48E-4461-A19B-D244194F5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AA6453C-5851-46D8-A790-031DA34DB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D6619-DCCC-A56F-754C-3F8B4AE61C88}"/>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solidFill>
                  <a:schemeClr val="tx2"/>
                </a:solidFill>
              </a:rPr>
              <a:t>Thank You</a:t>
            </a:r>
          </a:p>
        </p:txBody>
      </p:sp>
      <p:pic>
        <p:nvPicPr>
          <p:cNvPr id="7" name="Graphic 6" descr="Smiling Face with No Fill">
            <a:extLst>
              <a:ext uri="{FF2B5EF4-FFF2-40B4-BE49-F238E27FC236}">
                <a16:creationId xmlns:a16="http://schemas.microsoft.com/office/drawing/2014/main" id="{92256AF9-223F-8B91-F912-2BD196496C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 y="1360539"/>
            <a:ext cx="4209625" cy="4209625"/>
          </a:xfrm>
          <a:prstGeom prst="rect">
            <a:avLst/>
          </a:prstGeom>
        </p:spPr>
      </p:pic>
    </p:spTree>
    <p:extLst>
      <p:ext uri="{BB962C8B-B14F-4D97-AF65-F5344CB8AC3E}">
        <p14:creationId xmlns:p14="http://schemas.microsoft.com/office/powerpoint/2010/main" val="101763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0AFC6419-EFF3-BD29-5B2E-4614C9904996}"/>
              </a:ext>
            </a:extLst>
          </p:cNvPr>
          <p:cNvSpPr>
            <a:spLocks noGrp="1"/>
          </p:cNvSpPr>
          <p:nvPr>
            <p:ph type="title"/>
          </p:nvPr>
        </p:nvSpPr>
        <p:spPr>
          <a:xfrm>
            <a:off x="838200" y="461339"/>
            <a:ext cx="4648200" cy="2831136"/>
          </a:xfrm>
        </p:spPr>
        <p:txBody>
          <a:bodyPr>
            <a:normAutofit/>
          </a:bodyPr>
          <a:lstStyle/>
          <a:p>
            <a:r>
              <a:rPr lang="en-IN" b="1" i="0">
                <a:solidFill>
                  <a:schemeClr val="tx2"/>
                </a:solidFill>
                <a:effectLst/>
                <a:latin typeface="Söhne"/>
              </a:rPr>
              <a:t>Project Overview</a:t>
            </a:r>
          </a:p>
        </p:txBody>
      </p:sp>
      <p:sp>
        <p:nvSpPr>
          <p:cNvPr id="3" name="Content Placeholder 2">
            <a:extLst>
              <a:ext uri="{FF2B5EF4-FFF2-40B4-BE49-F238E27FC236}">
                <a16:creationId xmlns:a16="http://schemas.microsoft.com/office/drawing/2014/main" id="{2526664D-4F90-865D-5420-A3574E39ACF5}"/>
              </a:ext>
            </a:extLst>
          </p:cNvPr>
          <p:cNvSpPr>
            <a:spLocks noGrp="1"/>
          </p:cNvSpPr>
          <p:nvPr>
            <p:ph idx="1"/>
          </p:nvPr>
        </p:nvSpPr>
        <p:spPr>
          <a:xfrm>
            <a:off x="838200" y="3009418"/>
            <a:ext cx="5043926" cy="3005195"/>
          </a:xfrm>
        </p:spPr>
        <p:txBody>
          <a:bodyPr>
            <a:normAutofit/>
          </a:bodyPr>
          <a:lstStyle/>
          <a:p>
            <a:pPr algn="just">
              <a:lnSpc>
                <a:spcPct val="100000"/>
              </a:lnSpc>
            </a:pPr>
            <a:r>
              <a:rPr lang="en-IN" sz="1400" b="0" i="0" dirty="0">
                <a:solidFill>
                  <a:schemeClr val="tx2"/>
                </a:solidFill>
                <a:effectLst/>
                <a:latin typeface="Söhne"/>
              </a:rPr>
              <a:t>The "Advanced Google Ads Keyword Generator for Bakery Campaigns" project aims to automate and optimize the process of creating highly targeted and effective keyword lists for bakery-related Google Ads campaigns. </a:t>
            </a:r>
          </a:p>
          <a:p>
            <a:pPr algn="just">
              <a:lnSpc>
                <a:spcPct val="100000"/>
              </a:lnSpc>
            </a:pPr>
            <a:r>
              <a:rPr lang="en-IN" sz="1400" b="0" i="0" dirty="0">
                <a:solidFill>
                  <a:schemeClr val="tx2"/>
                </a:solidFill>
                <a:effectLst/>
                <a:latin typeface="Söhne"/>
              </a:rPr>
              <a:t>This tool is designed to enhance the visibility and reach of bakery businesses in search engine results, catering specifically to various bakery products and services through structured ad groups. </a:t>
            </a:r>
          </a:p>
          <a:p>
            <a:pPr algn="just">
              <a:lnSpc>
                <a:spcPct val="100000"/>
              </a:lnSpc>
            </a:pPr>
            <a:r>
              <a:rPr lang="en-IN" sz="1400" b="0" i="0" dirty="0">
                <a:solidFill>
                  <a:schemeClr val="tx2"/>
                </a:solidFill>
                <a:effectLst/>
                <a:latin typeface="Söhne"/>
              </a:rPr>
              <a:t>By generating keywords that match potential customers' search intents, the project facilitates improved ad targeting, better click-through rates (CTR), and higher conversion rates.</a:t>
            </a:r>
            <a:endParaRPr lang="en-US" sz="1400" dirty="0">
              <a:solidFill>
                <a:schemeClr val="tx2"/>
              </a:solidFill>
            </a:endParaRPr>
          </a:p>
        </p:txBody>
      </p:sp>
      <p:pic>
        <p:nvPicPr>
          <p:cNvPr id="7" name="Graphic 6" descr="Target Audience">
            <a:extLst>
              <a:ext uri="{FF2B5EF4-FFF2-40B4-BE49-F238E27FC236}">
                <a16:creationId xmlns:a16="http://schemas.microsoft.com/office/drawing/2014/main" id="{F07C4246-8D9B-B160-FFB3-5269821CDC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6" y="1020267"/>
            <a:ext cx="4817466" cy="4817466"/>
          </a:xfrm>
          <a:prstGeom prst="rect">
            <a:avLst/>
          </a:prstGeom>
        </p:spPr>
      </p:pic>
      <p:pic>
        <p:nvPicPr>
          <p:cNvPr id="29" name="Picture 28">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94351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F2A89887-08AE-F0F4-F66F-D795B9D10686}"/>
              </a:ext>
            </a:extLst>
          </p:cNvPr>
          <p:cNvSpPr>
            <a:spLocks noGrp="1"/>
          </p:cNvSpPr>
          <p:nvPr>
            <p:ph type="title"/>
          </p:nvPr>
        </p:nvSpPr>
        <p:spPr>
          <a:xfrm>
            <a:off x="838201" y="559813"/>
            <a:ext cx="10348146" cy="1283471"/>
          </a:xfrm>
        </p:spPr>
        <p:txBody>
          <a:bodyPr anchor="t">
            <a:normAutofit/>
          </a:bodyPr>
          <a:lstStyle/>
          <a:p>
            <a:pPr>
              <a:lnSpc>
                <a:spcPct val="90000"/>
              </a:lnSpc>
            </a:pPr>
            <a:r>
              <a:rPr lang="en-IN" sz="4100" b="1" i="0">
                <a:solidFill>
                  <a:schemeClr val="tx2"/>
                </a:solidFill>
                <a:effectLst/>
                <a:latin typeface="Söhne"/>
              </a:rPr>
              <a:t>Objectives</a:t>
            </a:r>
            <a:br>
              <a:rPr lang="en-IN" sz="4100" b="1" i="0">
                <a:solidFill>
                  <a:schemeClr val="tx2"/>
                </a:solidFill>
                <a:effectLst/>
                <a:latin typeface="Söhne"/>
              </a:rPr>
            </a:br>
            <a:endParaRPr lang="en-US" sz="4100">
              <a:solidFill>
                <a:schemeClr val="tx2"/>
              </a:solidFill>
            </a:endParaRP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9BAAB75E-C252-0379-2EC6-292B927192C9}"/>
              </a:ext>
            </a:extLst>
          </p:cNvPr>
          <p:cNvGraphicFramePr>
            <a:graphicFrameLocks noGrp="1"/>
          </p:cNvGraphicFramePr>
          <p:nvPr>
            <p:ph idx="1"/>
            <p:extLst>
              <p:ext uri="{D42A27DB-BD31-4B8C-83A1-F6EECF244321}">
                <p14:modId xmlns:p14="http://schemas.microsoft.com/office/powerpoint/2010/main" val="2390690484"/>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9404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984328B-D2D2-F13E-1870-3FCD29B6206D}"/>
              </a:ext>
            </a:extLst>
          </p:cNvPr>
          <p:cNvSpPr>
            <a:spLocks noGrp="1"/>
          </p:cNvSpPr>
          <p:nvPr>
            <p:ph type="title"/>
          </p:nvPr>
        </p:nvSpPr>
        <p:spPr>
          <a:xfrm>
            <a:off x="5690819" y="2132367"/>
            <a:ext cx="5562600" cy="2593263"/>
          </a:xfrm>
        </p:spPr>
        <p:txBody>
          <a:bodyPr vert="horz" lIns="91440" tIns="45720" rIns="91440" bIns="45720" rtlCol="0" anchor="b">
            <a:normAutofit/>
          </a:bodyPr>
          <a:lstStyle/>
          <a:p>
            <a:r>
              <a:rPr lang="en-US" i="0" dirty="0">
                <a:solidFill>
                  <a:schemeClr val="tx2"/>
                </a:solidFill>
                <a:effectLst/>
              </a:rPr>
              <a:t>Methodology</a:t>
            </a:r>
            <a:br>
              <a:rPr lang="en-US" i="0" dirty="0">
                <a:solidFill>
                  <a:schemeClr val="tx2"/>
                </a:solidFill>
                <a:effectLst/>
              </a:rPr>
            </a:br>
            <a:endParaRPr lang="en-US" dirty="0">
              <a:solidFill>
                <a:schemeClr val="tx2"/>
              </a:solidFill>
            </a:endParaRPr>
          </a:p>
        </p:txBody>
      </p:sp>
      <p:pic>
        <p:nvPicPr>
          <p:cNvPr id="7" name="Graphic 6" descr="Gears">
            <a:extLst>
              <a:ext uri="{FF2B5EF4-FFF2-40B4-BE49-F238E27FC236}">
                <a16:creationId xmlns:a16="http://schemas.microsoft.com/office/drawing/2014/main" id="{3AF054AB-5296-1CCB-376B-298FFAE18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191" y="1142999"/>
            <a:ext cx="4572000" cy="4572000"/>
          </a:xfrm>
          <a:prstGeom prst="rect">
            <a:avLst/>
          </a:prstGeom>
        </p:spPr>
      </p:pic>
      <p:pic>
        <p:nvPicPr>
          <p:cNvPr id="18" name="Picture 17">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450848" cy="1355725"/>
          </a:xfrm>
          <a:prstGeom prst="rect">
            <a:avLst/>
          </a:prstGeom>
        </p:spPr>
      </p:pic>
      <p:pic>
        <p:nvPicPr>
          <p:cNvPr id="20" name="Picture 19">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256530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55A5C091-12C4-53F2-2846-7B117CFF78D6}"/>
              </a:ext>
            </a:extLst>
          </p:cNvPr>
          <p:cNvSpPr>
            <a:spLocks noGrp="1"/>
          </p:cNvSpPr>
          <p:nvPr>
            <p:ph type="title"/>
          </p:nvPr>
        </p:nvSpPr>
        <p:spPr>
          <a:xfrm>
            <a:off x="838200" y="461339"/>
            <a:ext cx="5257800" cy="2831136"/>
          </a:xfrm>
        </p:spPr>
        <p:txBody>
          <a:bodyPr>
            <a:normAutofit/>
          </a:bodyPr>
          <a:lstStyle/>
          <a:p>
            <a:r>
              <a:rPr lang="en-IN" b="1" i="0" dirty="0">
                <a:solidFill>
                  <a:schemeClr val="tx2"/>
                </a:solidFill>
                <a:effectLst/>
                <a:latin typeface="Söhne"/>
              </a:rPr>
              <a:t>Ad Group Structure</a:t>
            </a:r>
            <a:br>
              <a:rPr lang="en-IN" b="1" i="0" dirty="0">
                <a:solidFill>
                  <a:schemeClr val="tx2"/>
                </a:solidFill>
                <a:effectLst/>
                <a:latin typeface="Söhne"/>
              </a:rPr>
            </a:br>
            <a:endParaRPr lang="en-US" dirty="0">
              <a:solidFill>
                <a:schemeClr val="tx2"/>
              </a:solidFill>
            </a:endParaRPr>
          </a:p>
        </p:txBody>
      </p:sp>
      <p:sp>
        <p:nvSpPr>
          <p:cNvPr id="3" name="Content Placeholder 2">
            <a:extLst>
              <a:ext uri="{FF2B5EF4-FFF2-40B4-BE49-F238E27FC236}">
                <a16:creationId xmlns:a16="http://schemas.microsoft.com/office/drawing/2014/main" id="{5A006B5C-7A47-B441-2EC9-A2CD20221CF0}"/>
              </a:ext>
            </a:extLst>
          </p:cNvPr>
          <p:cNvSpPr>
            <a:spLocks noGrp="1"/>
          </p:cNvSpPr>
          <p:nvPr>
            <p:ph idx="1"/>
          </p:nvPr>
        </p:nvSpPr>
        <p:spPr>
          <a:xfrm>
            <a:off x="838200" y="2826328"/>
            <a:ext cx="4647901" cy="3188286"/>
          </a:xfrm>
        </p:spPr>
        <p:txBody>
          <a:bodyPr>
            <a:normAutofit/>
          </a:bodyPr>
          <a:lstStyle/>
          <a:p>
            <a:pPr marL="0" indent="0">
              <a:buNone/>
            </a:pPr>
            <a:r>
              <a:rPr lang="en-IN" sz="1800" b="0" i="0" dirty="0">
                <a:solidFill>
                  <a:schemeClr val="tx2"/>
                </a:solidFill>
                <a:effectLst/>
                <a:latin typeface="Söhne"/>
              </a:rPr>
              <a:t>The project categorizes keywords into specific ad groups based on product categories, namely Cakes, Breads, Pastries, and Special Offers. </a:t>
            </a:r>
          </a:p>
          <a:p>
            <a:pPr marL="0" indent="0">
              <a:buNone/>
            </a:pPr>
            <a:r>
              <a:rPr lang="en-IN" sz="1800" b="0" i="0" dirty="0">
                <a:solidFill>
                  <a:schemeClr val="tx2"/>
                </a:solidFill>
                <a:effectLst/>
                <a:latin typeface="Söhne"/>
              </a:rPr>
              <a:t>Each ad group contains keywords related to its category, allowing for targeted ad campaigns that align closely with user searches.</a:t>
            </a:r>
          </a:p>
          <a:p>
            <a:endParaRPr lang="en-US" sz="1800" dirty="0">
              <a:solidFill>
                <a:schemeClr val="tx2"/>
              </a:solidFill>
            </a:endParaRPr>
          </a:p>
        </p:txBody>
      </p:sp>
      <p:pic>
        <p:nvPicPr>
          <p:cNvPr id="7" name="Graphic 6" descr="Flowchart">
            <a:extLst>
              <a:ext uri="{FF2B5EF4-FFF2-40B4-BE49-F238E27FC236}">
                <a16:creationId xmlns:a16="http://schemas.microsoft.com/office/drawing/2014/main" id="{7C4141AB-6179-E17F-9A5B-025AECE197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6" y="1020267"/>
            <a:ext cx="4817466" cy="4817466"/>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9343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F9FCA0-47A8-C11E-26A0-414A28BA48B3}"/>
              </a:ext>
            </a:extLst>
          </p:cNvPr>
          <p:cNvSpPr>
            <a:spLocks noGrp="1"/>
          </p:cNvSpPr>
          <p:nvPr>
            <p:ph type="title"/>
          </p:nvPr>
        </p:nvSpPr>
        <p:spPr>
          <a:xfrm>
            <a:off x="1198182" y="381000"/>
            <a:ext cx="10003218" cy="1600124"/>
          </a:xfrm>
        </p:spPr>
        <p:txBody>
          <a:bodyPr>
            <a:normAutofit/>
          </a:bodyPr>
          <a:lstStyle/>
          <a:p>
            <a:r>
              <a:rPr lang="en-IN" b="1" i="0">
                <a:effectLst/>
                <a:latin typeface="Söhne"/>
              </a:rPr>
              <a:t>Keyword Generation</a:t>
            </a:r>
            <a:br>
              <a:rPr lang="en-IN" b="1" i="0">
                <a:effectLst/>
                <a:latin typeface="Söhne"/>
              </a:rPr>
            </a:br>
            <a:endParaRPr lang="en-US"/>
          </a:p>
        </p:txBody>
      </p:sp>
      <p:graphicFrame>
        <p:nvGraphicFramePr>
          <p:cNvPr id="29" name="Content Placeholder 2">
            <a:extLst>
              <a:ext uri="{FF2B5EF4-FFF2-40B4-BE49-F238E27FC236}">
                <a16:creationId xmlns:a16="http://schemas.microsoft.com/office/drawing/2014/main" id="{965E0139-ADC6-DF40-DFBD-CADE50FB64B7}"/>
              </a:ext>
            </a:extLst>
          </p:cNvPr>
          <p:cNvGraphicFramePr>
            <a:graphicFrameLocks noGrp="1"/>
          </p:cNvGraphicFramePr>
          <p:nvPr>
            <p:ph idx="1"/>
            <p:extLst>
              <p:ext uri="{D42A27DB-BD31-4B8C-83A1-F6EECF244321}">
                <p14:modId xmlns:p14="http://schemas.microsoft.com/office/powerpoint/2010/main" val="33101344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47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2" name="Title 1">
            <a:extLst>
              <a:ext uri="{FF2B5EF4-FFF2-40B4-BE49-F238E27FC236}">
                <a16:creationId xmlns:a16="http://schemas.microsoft.com/office/drawing/2014/main" id="{FF0D5D9F-1483-0482-C17F-C3365BFC46CB}"/>
              </a:ext>
            </a:extLst>
          </p:cNvPr>
          <p:cNvSpPr>
            <a:spLocks noGrp="1"/>
          </p:cNvSpPr>
          <p:nvPr>
            <p:ph type="title"/>
          </p:nvPr>
        </p:nvSpPr>
        <p:spPr>
          <a:xfrm>
            <a:off x="838200" y="461339"/>
            <a:ext cx="4648200" cy="2831136"/>
          </a:xfrm>
        </p:spPr>
        <p:txBody>
          <a:bodyPr>
            <a:normAutofit/>
          </a:bodyPr>
          <a:lstStyle/>
          <a:p>
            <a:r>
              <a:rPr lang="en-IN" b="1" i="0" dirty="0">
                <a:solidFill>
                  <a:schemeClr val="tx2"/>
                </a:solidFill>
                <a:effectLst/>
                <a:latin typeface="Söhne"/>
              </a:rPr>
              <a:t>Match Types and Negative Keywords</a:t>
            </a:r>
            <a:br>
              <a:rPr lang="en-IN" b="1" i="0" dirty="0">
                <a:solidFill>
                  <a:schemeClr val="tx2"/>
                </a:solidFill>
                <a:effectLst/>
                <a:latin typeface="Söhne"/>
              </a:rPr>
            </a:br>
            <a:endParaRPr lang="en-US" dirty="0">
              <a:solidFill>
                <a:schemeClr val="tx2"/>
              </a:solidFill>
            </a:endParaRPr>
          </a:p>
        </p:txBody>
      </p:sp>
      <p:sp>
        <p:nvSpPr>
          <p:cNvPr id="3" name="Content Placeholder 2">
            <a:extLst>
              <a:ext uri="{FF2B5EF4-FFF2-40B4-BE49-F238E27FC236}">
                <a16:creationId xmlns:a16="http://schemas.microsoft.com/office/drawing/2014/main" id="{0AB86CEE-3A86-F4FE-CD2A-8EDCC5EE20E6}"/>
              </a:ext>
            </a:extLst>
          </p:cNvPr>
          <p:cNvSpPr>
            <a:spLocks noGrp="1"/>
          </p:cNvSpPr>
          <p:nvPr>
            <p:ph idx="1"/>
          </p:nvPr>
        </p:nvSpPr>
        <p:spPr>
          <a:xfrm>
            <a:off x="838200" y="2992582"/>
            <a:ext cx="4647901" cy="3022031"/>
          </a:xfrm>
        </p:spPr>
        <p:txBody>
          <a:bodyPr>
            <a:normAutofit/>
          </a:bodyPr>
          <a:lstStyle/>
          <a:p>
            <a:pPr marL="0" indent="0">
              <a:buNone/>
            </a:pPr>
            <a:r>
              <a:rPr lang="en-IN" sz="1800" b="0" i="0" dirty="0">
                <a:solidFill>
                  <a:schemeClr val="tx2"/>
                </a:solidFill>
                <a:effectLst/>
                <a:latin typeface="Söhne"/>
              </a:rPr>
              <a:t>For each keyword, the script generates three versions to account for broad, phrase, and exact match types, providing control over how strictly the search query must match the keyword. </a:t>
            </a:r>
          </a:p>
          <a:p>
            <a:pPr marL="0" indent="0">
              <a:buNone/>
            </a:pPr>
            <a:r>
              <a:rPr lang="en-IN" sz="1800" b="0" i="0" dirty="0">
                <a:solidFill>
                  <a:schemeClr val="tx2"/>
                </a:solidFill>
                <a:effectLst/>
                <a:latin typeface="Söhne"/>
              </a:rPr>
              <a:t>Additionally, negative keywords are included to prevent ads from showing on searches that are unlikely to convert, such as those looking for free products or recipes.</a:t>
            </a:r>
          </a:p>
          <a:p>
            <a:endParaRPr lang="en-US" sz="1800" dirty="0">
              <a:solidFill>
                <a:schemeClr val="tx2"/>
              </a:solidFill>
            </a:endParaRPr>
          </a:p>
        </p:txBody>
      </p:sp>
      <p:pic>
        <p:nvPicPr>
          <p:cNvPr id="7" name="Graphic 6" descr="Web Design">
            <a:extLst>
              <a:ext uri="{FF2B5EF4-FFF2-40B4-BE49-F238E27FC236}">
                <a16:creationId xmlns:a16="http://schemas.microsoft.com/office/drawing/2014/main" id="{BE5E9B22-5E21-9C2D-0347-5A91F82FC3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6" y="1020267"/>
            <a:ext cx="4817466" cy="4817466"/>
          </a:xfrm>
          <a:prstGeom prst="rect">
            <a:avLst/>
          </a:prstGeom>
        </p:spPr>
      </p:pic>
      <p:pic>
        <p:nvPicPr>
          <p:cNvPr id="16" name="Picture 15">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145635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DFAD4D1-157C-BE4D-81AA-3483E317B7DE}"/>
              </a:ext>
            </a:extLst>
          </p:cNvPr>
          <p:cNvSpPr>
            <a:spLocks noGrp="1"/>
          </p:cNvSpPr>
          <p:nvPr>
            <p:ph type="title"/>
          </p:nvPr>
        </p:nvSpPr>
        <p:spPr>
          <a:xfrm>
            <a:off x="838200" y="586992"/>
            <a:ext cx="4953000" cy="1664573"/>
          </a:xfrm>
        </p:spPr>
        <p:txBody>
          <a:bodyPr>
            <a:normAutofit/>
          </a:bodyPr>
          <a:lstStyle/>
          <a:p>
            <a:r>
              <a:rPr lang="en-IN" b="1" i="0" dirty="0">
                <a:solidFill>
                  <a:schemeClr val="tx2"/>
                </a:solidFill>
                <a:effectLst/>
                <a:latin typeface="Söhne"/>
              </a:rPr>
              <a:t>CSV Output</a:t>
            </a:r>
            <a:br>
              <a:rPr lang="en-IN" b="1" i="0" dirty="0">
                <a:solidFill>
                  <a:schemeClr val="tx2"/>
                </a:solidFill>
                <a:effectLst/>
                <a:latin typeface="Söhne"/>
              </a:rPr>
            </a:br>
            <a:endParaRPr lang="en-US" dirty="0">
              <a:solidFill>
                <a:schemeClr val="tx2"/>
              </a:solidFill>
            </a:endParaRPr>
          </a:p>
        </p:txBody>
      </p:sp>
      <p:sp>
        <p:nvSpPr>
          <p:cNvPr id="3" name="Content Placeholder 2">
            <a:extLst>
              <a:ext uri="{FF2B5EF4-FFF2-40B4-BE49-F238E27FC236}">
                <a16:creationId xmlns:a16="http://schemas.microsoft.com/office/drawing/2014/main" id="{0ADD93ED-8B48-CB06-8A23-CE2ADA241368}"/>
              </a:ext>
            </a:extLst>
          </p:cNvPr>
          <p:cNvSpPr>
            <a:spLocks noGrp="1"/>
          </p:cNvSpPr>
          <p:nvPr>
            <p:ph idx="1"/>
          </p:nvPr>
        </p:nvSpPr>
        <p:spPr>
          <a:xfrm>
            <a:off x="838200" y="2411653"/>
            <a:ext cx="4952681" cy="3728613"/>
          </a:xfrm>
        </p:spPr>
        <p:txBody>
          <a:bodyPr>
            <a:normAutofit/>
          </a:bodyPr>
          <a:lstStyle/>
          <a:p>
            <a:pPr marL="0" indent="0">
              <a:buNone/>
            </a:pPr>
            <a:r>
              <a:rPr lang="en-IN" sz="1800" b="0" i="0">
                <a:solidFill>
                  <a:schemeClr val="tx2"/>
                </a:solidFill>
                <a:effectLst/>
                <a:latin typeface="Söhne"/>
              </a:rPr>
              <a:t>The output is a CSV file that contains the keywords, their match types, associated ad groups, and the campaign name. This file format is ready for direct import into Google Ads, facilitating an easy and efficient setup process.</a:t>
            </a:r>
          </a:p>
          <a:p>
            <a:endParaRPr lang="en-US" sz="1800">
              <a:solidFill>
                <a:schemeClr val="tx2"/>
              </a:solidFill>
            </a:endParaRPr>
          </a:p>
        </p:txBody>
      </p:sp>
      <p:sp>
        <p:nvSpPr>
          <p:cNvPr id="50" name="Rectangle 49">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2" name="Rectangle 51">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hishing">
            <a:extLst>
              <a:ext uri="{FF2B5EF4-FFF2-40B4-BE49-F238E27FC236}">
                <a16:creationId xmlns:a16="http://schemas.microsoft.com/office/drawing/2014/main" id="{8228BA7A-24AA-B9F3-A0D2-2CA9AE44A5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1" y="1064173"/>
            <a:ext cx="4724400" cy="4724400"/>
          </a:xfrm>
          <a:prstGeom prst="rect">
            <a:avLst/>
          </a:prstGeom>
        </p:spPr>
      </p:pic>
    </p:spTree>
    <p:extLst>
      <p:ext uri="{BB962C8B-B14F-4D97-AF65-F5344CB8AC3E}">
        <p14:creationId xmlns:p14="http://schemas.microsoft.com/office/powerpoint/2010/main" val="47243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FE4F0FA-85AF-5999-23B8-551E53A2DB06}"/>
              </a:ext>
            </a:extLst>
          </p:cNvPr>
          <p:cNvSpPr>
            <a:spLocks noGrp="1"/>
          </p:cNvSpPr>
          <p:nvPr>
            <p:ph type="title"/>
          </p:nvPr>
        </p:nvSpPr>
        <p:spPr>
          <a:xfrm>
            <a:off x="6553200" y="586992"/>
            <a:ext cx="4953000" cy="1664573"/>
          </a:xfrm>
        </p:spPr>
        <p:txBody>
          <a:bodyPr>
            <a:normAutofit/>
          </a:bodyPr>
          <a:lstStyle/>
          <a:p>
            <a:r>
              <a:rPr lang="en-IN" b="1" i="0" dirty="0">
                <a:solidFill>
                  <a:schemeClr val="tx2"/>
                </a:solidFill>
                <a:effectLst/>
                <a:latin typeface="Söhne"/>
              </a:rPr>
              <a:t>Implementation</a:t>
            </a:r>
            <a:br>
              <a:rPr lang="en-IN" b="1" i="0" dirty="0">
                <a:solidFill>
                  <a:schemeClr val="tx2"/>
                </a:solidFill>
                <a:effectLst/>
                <a:latin typeface="Söhne"/>
              </a:rPr>
            </a:br>
            <a:endParaRPr lang="en-US" dirty="0">
              <a:solidFill>
                <a:schemeClr val="tx2"/>
              </a:solidFill>
            </a:endParaRPr>
          </a:p>
        </p:txBody>
      </p:sp>
      <p:pic>
        <p:nvPicPr>
          <p:cNvPr id="7" name="Graphic 6" descr="Programmer">
            <a:extLst>
              <a:ext uri="{FF2B5EF4-FFF2-40B4-BE49-F238E27FC236}">
                <a16:creationId xmlns:a16="http://schemas.microsoft.com/office/drawing/2014/main" id="{07BD112C-4D79-A213-94FF-29A111F76F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552" y="1109972"/>
            <a:ext cx="4724400" cy="4724400"/>
          </a:xfrm>
          <a:prstGeom prst="rect">
            <a:avLst/>
          </a:prstGeom>
        </p:spPr>
      </p:pic>
      <p:graphicFrame>
        <p:nvGraphicFramePr>
          <p:cNvPr id="31" name="Content Placeholder 2">
            <a:extLst>
              <a:ext uri="{FF2B5EF4-FFF2-40B4-BE49-F238E27FC236}">
                <a16:creationId xmlns:a16="http://schemas.microsoft.com/office/drawing/2014/main" id="{CD2110A0-8717-6BE4-EC7F-832EB7B36005}"/>
              </a:ext>
            </a:extLst>
          </p:cNvPr>
          <p:cNvGraphicFramePr>
            <a:graphicFrameLocks noGrp="1"/>
          </p:cNvGraphicFramePr>
          <p:nvPr>
            <p:ph idx="1"/>
          </p:nvPr>
        </p:nvGraphicFramePr>
        <p:xfrm>
          <a:off x="6553200" y="1925783"/>
          <a:ext cx="4952681" cy="42144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78300033"/>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2C1C31"/>
      </a:dk2>
      <a:lt2>
        <a:srgbClr val="F0F3F2"/>
      </a:lt2>
      <a:accent1>
        <a:srgbClr val="E72959"/>
      </a:accent1>
      <a:accent2>
        <a:srgbClr val="D51796"/>
      </a:accent2>
      <a:accent3>
        <a:srgbClr val="D629E7"/>
      </a:accent3>
      <a:accent4>
        <a:srgbClr val="7517D5"/>
      </a:accent4>
      <a:accent5>
        <a:srgbClr val="3B2CE7"/>
      </a:accent5>
      <a:accent6>
        <a:srgbClr val="1757D5"/>
      </a:accent6>
      <a:hlink>
        <a:srgbClr val="5F3FB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726</Words>
  <Application>Microsoft Macintosh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AvenirNext LT Pro Medium</vt:lpstr>
      <vt:lpstr>Calibri</vt:lpstr>
      <vt:lpstr>Söhne</vt:lpstr>
      <vt:lpstr>BlockprintVTI</vt:lpstr>
      <vt:lpstr>Google Ads Keyword Generator for Bakery Campaigns </vt:lpstr>
      <vt:lpstr>Project Overview</vt:lpstr>
      <vt:lpstr>Objectives </vt:lpstr>
      <vt:lpstr>Methodology </vt:lpstr>
      <vt:lpstr>Ad Group Structure </vt:lpstr>
      <vt:lpstr>Keyword Generation </vt:lpstr>
      <vt:lpstr>Match Types and Negative Keywords </vt:lpstr>
      <vt:lpstr>CSV Output </vt:lpstr>
      <vt:lpstr>Implementation </vt:lpstr>
      <vt:lpstr>Results and Discussion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Ads Keyword Generator for Bakery Campaigns </dc:title>
  <dc:creator>Vartika Joshi</dc:creator>
  <cp:lastModifiedBy>Vartika Joshi</cp:lastModifiedBy>
  <cp:revision>1</cp:revision>
  <dcterms:created xsi:type="dcterms:W3CDTF">2024-02-09T06:06:23Z</dcterms:created>
  <dcterms:modified xsi:type="dcterms:W3CDTF">2024-02-09T06:18:51Z</dcterms:modified>
</cp:coreProperties>
</file>