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sldIdLst>
    <p:sldId id="257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580"/>
  </p:normalViewPr>
  <p:slideViewPr>
    <p:cSldViewPr snapToGrid="0" snapToObjects="1">
      <p:cViewPr varScale="1">
        <p:scale>
          <a:sx n="94" d="100"/>
          <a:sy n="94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A89E4-4B88-4677-B6BD-AC6A3AFA47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ACDC20-3A16-4B81-9C6F-E532952C3132}">
      <dgm:prSet/>
      <dgm:spPr/>
      <dgm:t>
        <a:bodyPr/>
        <a:lstStyle/>
        <a:p>
          <a:r>
            <a:rPr lang="en-US" dirty="0"/>
            <a:t>The Project aims to replicate an insurance company, who provides insurance services to cars, houses and health.</a:t>
          </a:r>
        </a:p>
      </dgm:t>
    </dgm:pt>
    <dgm:pt modelId="{866F5B59-113D-4B4F-B07C-06C839D3FC30}" type="parTrans" cxnId="{978057ED-F798-4F33-931D-5504BB3E7C1E}">
      <dgm:prSet/>
      <dgm:spPr/>
      <dgm:t>
        <a:bodyPr/>
        <a:lstStyle/>
        <a:p>
          <a:endParaRPr lang="en-US"/>
        </a:p>
      </dgm:t>
    </dgm:pt>
    <dgm:pt modelId="{F6163341-DF35-41B3-8649-D97A28E2944F}" type="sibTrans" cxnId="{978057ED-F798-4F33-931D-5504BB3E7C1E}">
      <dgm:prSet/>
      <dgm:spPr/>
      <dgm:t>
        <a:bodyPr/>
        <a:lstStyle/>
        <a:p>
          <a:endParaRPr lang="en-US"/>
        </a:p>
      </dgm:t>
    </dgm:pt>
    <dgm:pt modelId="{CC76CCD4-9BB0-49A0-BCF7-37AB366A33A8}">
      <dgm:prSet/>
      <dgm:spPr/>
      <dgm:t>
        <a:bodyPr/>
        <a:lstStyle/>
        <a:p>
          <a:r>
            <a:rPr lang="en-US" dirty="0"/>
            <a:t>This model is built considering there are various branches across the country and many employees who work to increase the number of customers to company.</a:t>
          </a:r>
        </a:p>
      </dgm:t>
    </dgm:pt>
    <dgm:pt modelId="{61911001-BB7E-4CA0-9E4C-D334E31EBA4D}" type="parTrans" cxnId="{9F18DCD8-F756-4D0D-86F8-C77E59F83C1A}">
      <dgm:prSet/>
      <dgm:spPr/>
      <dgm:t>
        <a:bodyPr/>
        <a:lstStyle/>
        <a:p>
          <a:endParaRPr lang="en-US"/>
        </a:p>
      </dgm:t>
    </dgm:pt>
    <dgm:pt modelId="{CBD68BFF-6A47-444C-8E03-D510FAD66DAB}" type="sibTrans" cxnId="{9F18DCD8-F756-4D0D-86F8-C77E59F83C1A}">
      <dgm:prSet/>
      <dgm:spPr/>
      <dgm:t>
        <a:bodyPr/>
        <a:lstStyle/>
        <a:p>
          <a:endParaRPr lang="en-US"/>
        </a:p>
      </dgm:t>
    </dgm:pt>
    <dgm:pt modelId="{3EDFBADA-8545-4F83-96E6-086445F9B329}">
      <dgm:prSet/>
      <dgm:spPr/>
      <dgm:t>
        <a:bodyPr/>
        <a:lstStyle/>
        <a:p>
          <a:r>
            <a:rPr lang="en-US"/>
            <a:t>Customer can enroll into one or multiple policies and can choose the desired plan.</a:t>
          </a:r>
        </a:p>
      </dgm:t>
    </dgm:pt>
    <dgm:pt modelId="{79E19425-A57C-46FD-8F93-F48E9A80708F}" type="parTrans" cxnId="{0CFA2976-D14A-41F4-A9F3-EA594E04E9A4}">
      <dgm:prSet/>
      <dgm:spPr/>
      <dgm:t>
        <a:bodyPr/>
        <a:lstStyle/>
        <a:p>
          <a:endParaRPr lang="en-US"/>
        </a:p>
      </dgm:t>
    </dgm:pt>
    <dgm:pt modelId="{558D9D25-55F6-4082-9CF6-D8B3CE2ED275}" type="sibTrans" cxnId="{0CFA2976-D14A-41F4-A9F3-EA594E04E9A4}">
      <dgm:prSet/>
      <dgm:spPr/>
      <dgm:t>
        <a:bodyPr/>
        <a:lstStyle/>
        <a:p>
          <a:endParaRPr lang="en-US"/>
        </a:p>
      </dgm:t>
    </dgm:pt>
    <dgm:pt modelId="{F6CA7A49-BCC3-4170-A9FC-360C98E1474E}" type="pres">
      <dgm:prSet presAssocID="{204A89E4-4B88-4677-B6BD-AC6A3AFA4790}" presName="root" presStyleCnt="0">
        <dgm:presLayoutVars>
          <dgm:dir/>
          <dgm:resizeHandles val="exact"/>
        </dgm:presLayoutVars>
      </dgm:prSet>
      <dgm:spPr/>
    </dgm:pt>
    <dgm:pt modelId="{B14210B4-DD0E-42DF-955D-355858891D1C}" type="pres">
      <dgm:prSet presAssocID="{06ACDC20-3A16-4B81-9C6F-E532952C3132}" presName="compNode" presStyleCnt="0"/>
      <dgm:spPr/>
    </dgm:pt>
    <dgm:pt modelId="{7E04E815-F517-469F-883C-A2028625B7A5}" type="pres">
      <dgm:prSet presAssocID="{06ACDC20-3A16-4B81-9C6F-E532952C3132}" presName="bgRect" presStyleLbl="bgShp" presStyleIdx="0" presStyleCnt="3"/>
      <dgm:spPr/>
    </dgm:pt>
    <dgm:pt modelId="{71B43CE2-B453-4D06-9F68-9480555B018E}" type="pres">
      <dgm:prSet presAssocID="{06ACDC20-3A16-4B81-9C6F-E532952C31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19128D6-2902-4871-9C9B-7325A203D340}" type="pres">
      <dgm:prSet presAssocID="{06ACDC20-3A16-4B81-9C6F-E532952C3132}" presName="spaceRect" presStyleCnt="0"/>
      <dgm:spPr/>
    </dgm:pt>
    <dgm:pt modelId="{A724CD26-333C-41D8-8EFE-4C463DE4130B}" type="pres">
      <dgm:prSet presAssocID="{06ACDC20-3A16-4B81-9C6F-E532952C3132}" presName="parTx" presStyleLbl="revTx" presStyleIdx="0" presStyleCnt="3">
        <dgm:presLayoutVars>
          <dgm:chMax val="0"/>
          <dgm:chPref val="0"/>
        </dgm:presLayoutVars>
      </dgm:prSet>
      <dgm:spPr/>
    </dgm:pt>
    <dgm:pt modelId="{D4C68DD2-3EFE-4B90-AE90-F287375B534C}" type="pres">
      <dgm:prSet presAssocID="{F6163341-DF35-41B3-8649-D97A28E2944F}" presName="sibTrans" presStyleCnt="0"/>
      <dgm:spPr/>
    </dgm:pt>
    <dgm:pt modelId="{49E5AA84-7342-46DE-90CA-2E46EFC82BD6}" type="pres">
      <dgm:prSet presAssocID="{CC76CCD4-9BB0-49A0-BCF7-37AB366A33A8}" presName="compNode" presStyleCnt="0"/>
      <dgm:spPr/>
    </dgm:pt>
    <dgm:pt modelId="{8A33E3A0-A0C6-4666-A4D3-661CE5F08E74}" type="pres">
      <dgm:prSet presAssocID="{CC76CCD4-9BB0-49A0-BCF7-37AB366A33A8}" presName="bgRect" presStyleLbl="bgShp" presStyleIdx="1" presStyleCnt="3"/>
      <dgm:spPr/>
    </dgm:pt>
    <dgm:pt modelId="{90190D30-5A54-40AD-999E-5825F364FD6A}" type="pres">
      <dgm:prSet presAssocID="{CC76CCD4-9BB0-49A0-BCF7-37AB366A33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C1B6331-BA81-4082-B33F-F125AFFB75DA}" type="pres">
      <dgm:prSet presAssocID="{CC76CCD4-9BB0-49A0-BCF7-37AB366A33A8}" presName="spaceRect" presStyleCnt="0"/>
      <dgm:spPr/>
    </dgm:pt>
    <dgm:pt modelId="{DF45BFBA-AAFE-4721-990A-31E159BF2448}" type="pres">
      <dgm:prSet presAssocID="{CC76CCD4-9BB0-49A0-BCF7-37AB366A33A8}" presName="parTx" presStyleLbl="revTx" presStyleIdx="1" presStyleCnt="3">
        <dgm:presLayoutVars>
          <dgm:chMax val="0"/>
          <dgm:chPref val="0"/>
        </dgm:presLayoutVars>
      </dgm:prSet>
      <dgm:spPr/>
    </dgm:pt>
    <dgm:pt modelId="{1A14CAD7-0578-4E2F-9EC9-B81B98DC7AC3}" type="pres">
      <dgm:prSet presAssocID="{CBD68BFF-6A47-444C-8E03-D510FAD66DAB}" presName="sibTrans" presStyleCnt="0"/>
      <dgm:spPr/>
    </dgm:pt>
    <dgm:pt modelId="{603C1737-32E9-4273-A861-B606D30DEE88}" type="pres">
      <dgm:prSet presAssocID="{3EDFBADA-8545-4F83-96E6-086445F9B329}" presName="compNode" presStyleCnt="0"/>
      <dgm:spPr/>
    </dgm:pt>
    <dgm:pt modelId="{767B43E2-34F2-4295-83FD-6E6FB7AC502D}" type="pres">
      <dgm:prSet presAssocID="{3EDFBADA-8545-4F83-96E6-086445F9B329}" presName="bgRect" presStyleLbl="bgShp" presStyleIdx="2" presStyleCnt="3"/>
      <dgm:spPr/>
    </dgm:pt>
    <dgm:pt modelId="{126F0F94-1A46-47F5-B680-2EA92A4FB1DE}" type="pres">
      <dgm:prSet presAssocID="{3EDFBADA-8545-4F83-96E6-086445F9B3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F85ABBD-7B39-4A42-8F83-BD9731D93985}" type="pres">
      <dgm:prSet presAssocID="{3EDFBADA-8545-4F83-96E6-086445F9B329}" presName="spaceRect" presStyleCnt="0"/>
      <dgm:spPr/>
    </dgm:pt>
    <dgm:pt modelId="{31F7AA81-D817-464E-97B5-B04BBEA0D161}" type="pres">
      <dgm:prSet presAssocID="{3EDFBADA-8545-4F83-96E6-086445F9B3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F8DF0A-9254-4DDE-A4F2-4E1789403DF2}" type="presOf" srcId="{204A89E4-4B88-4677-B6BD-AC6A3AFA4790}" destId="{F6CA7A49-BCC3-4170-A9FC-360C98E1474E}" srcOrd="0" destOrd="0" presId="urn:microsoft.com/office/officeart/2018/2/layout/IconVerticalSolidList"/>
    <dgm:cxn modelId="{C5D56238-AA12-4303-926B-B5DFDBA26966}" type="presOf" srcId="{06ACDC20-3A16-4B81-9C6F-E532952C3132}" destId="{A724CD26-333C-41D8-8EFE-4C463DE4130B}" srcOrd="0" destOrd="0" presId="urn:microsoft.com/office/officeart/2018/2/layout/IconVerticalSolidList"/>
    <dgm:cxn modelId="{0CFA2976-D14A-41F4-A9F3-EA594E04E9A4}" srcId="{204A89E4-4B88-4677-B6BD-AC6A3AFA4790}" destId="{3EDFBADA-8545-4F83-96E6-086445F9B329}" srcOrd="2" destOrd="0" parTransId="{79E19425-A57C-46FD-8F93-F48E9A80708F}" sibTransId="{558D9D25-55F6-4082-9CF6-D8B3CE2ED275}"/>
    <dgm:cxn modelId="{9F18DCD8-F756-4D0D-86F8-C77E59F83C1A}" srcId="{204A89E4-4B88-4677-B6BD-AC6A3AFA4790}" destId="{CC76CCD4-9BB0-49A0-BCF7-37AB366A33A8}" srcOrd="1" destOrd="0" parTransId="{61911001-BB7E-4CA0-9E4C-D334E31EBA4D}" sibTransId="{CBD68BFF-6A47-444C-8E03-D510FAD66DAB}"/>
    <dgm:cxn modelId="{978057ED-F798-4F33-931D-5504BB3E7C1E}" srcId="{204A89E4-4B88-4677-B6BD-AC6A3AFA4790}" destId="{06ACDC20-3A16-4B81-9C6F-E532952C3132}" srcOrd="0" destOrd="0" parTransId="{866F5B59-113D-4B4F-B07C-06C839D3FC30}" sibTransId="{F6163341-DF35-41B3-8649-D97A28E2944F}"/>
    <dgm:cxn modelId="{3760E6F4-1CEE-4CD3-A852-6FE764876832}" type="presOf" srcId="{CC76CCD4-9BB0-49A0-BCF7-37AB366A33A8}" destId="{DF45BFBA-AAFE-4721-990A-31E159BF2448}" srcOrd="0" destOrd="0" presId="urn:microsoft.com/office/officeart/2018/2/layout/IconVerticalSolidList"/>
    <dgm:cxn modelId="{4AB849F6-7077-48E5-A819-103854983721}" type="presOf" srcId="{3EDFBADA-8545-4F83-96E6-086445F9B329}" destId="{31F7AA81-D817-464E-97B5-B04BBEA0D161}" srcOrd="0" destOrd="0" presId="urn:microsoft.com/office/officeart/2018/2/layout/IconVerticalSolidList"/>
    <dgm:cxn modelId="{60B74B63-7841-4A5D-AA98-322961B45BB9}" type="presParOf" srcId="{F6CA7A49-BCC3-4170-A9FC-360C98E1474E}" destId="{B14210B4-DD0E-42DF-955D-355858891D1C}" srcOrd="0" destOrd="0" presId="urn:microsoft.com/office/officeart/2018/2/layout/IconVerticalSolidList"/>
    <dgm:cxn modelId="{432F207E-F5C8-457E-83AC-A249D550AE42}" type="presParOf" srcId="{B14210B4-DD0E-42DF-955D-355858891D1C}" destId="{7E04E815-F517-469F-883C-A2028625B7A5}" srcOrd="0" destOrd="0" presId="urn:microsoft.com/office/officeart/2018/2/layout/IconVerticalSolidList"/>
    <dgm:cxn modelId="{A1FF6559-4949-47F5-B568-D5E749C6B837}" type="presParOf" srcId="{B14210B4-DD0E-42DF-955D-355858891D1C}" destId="{71B43CE2-B453-4D06-9F68-9480555B018E}" srcOrd="1" destOrd="0" presId="urn:microsoft.com/office/officeart/2018/2/layout/IconVerticalSolidList"/>
    <dgm:cxn modelId="{672AD461-7CAE-4272-BD97-BE9BA0FA0860}" type="presParOf" srcId="{B14210B4-DD0E-42DF-955D-355858891D1C}" destId="{A19128D6-2902-4871-9C9B-7325A203D340}" srcOrd="2" destOrd="0" presId="urn:microsoft.com/office/officeart/2018/2/layout/IconVerticalSolidList"/>
    <dgm:cxn modelId="{2AD0BDE0-17DC-4B35-96FA-CB60F6FD62B3}" type="presParOf" srcId="{B14210B4-DD0E-42DF-955D-355858891D1C}" destId="{A724CD26-333C-41D8-8EFE-4C463DE4130B}" srcOrd="3" destOrd="0" presId="urn:microsoft.com/office/officeart/2018/2/layout/IconVerticalSolidList"/>
    <dgm:cxn modelId="{DA1E4062-BF80-4A86-8235-83D45D103EBB}" type="presParOf" srcId="{F6CA7A49-BCC3-4170-A9FC-360C98E1474E}" destId="{D4C68DD2-3EFE-4B90-AE90-F287375B534C}" srcOrd="1" destOrd="0" presId="urn:microsoft.com/office/officeart/2018/2/layout/IconVerticalSolidList"/>
    <dgm:cxn modelId="{5D8BBD42-C5AB-4E7A-94E9-CD3ED30848C6}" type="presParOf" srcId="{F6CA7A49-BCC3-4170-A9FC-360C98E1474E}" destId="{49E5AA84-7342-46DE-90CA-2E46EFC82BD6}" srcOrd="2" destOrd="0" presId="urn:microsoft.com/office/officeart/2018/2/layout/IconVerticalSolidList"/>
    <dgm:cxn modelId="{6AA2C0F7-1C7F-4E55-A97D-BC3353D40907}" type="presParOf" srcId="{49E5AA84-7342-46DE-90CA-2E46EFC82BD6}" destId="{8A33E3A0-A0C6-4666-A4D3-661CE5F08E74}" srcOrd="0" destOrd="0" presId="urn:microsoft.com/office/officeart/2018/2/layout/IconVerticalSolidList"/>
    <dgm:cxn modelId="{020B7A7B-FFAD-4A47-A064-230FF9DBC6BF}" type="presParOf" srcId="{49E5AA84-7342-46DE-90CA-2E46EFC82BD6}" destId="{90190D30-5A54-40AD-999E-5825F364FD6A}" srcOrd="1" destOrd="0" presId="urn:microsoft.com/office/officeart/2018/2/layout/IconVerticalSolidList"/>
    <dgm:cxn modelId="{FFB847A5-6C22-4075-BC2E-BD4425F4FFE0}" type="presParOf" srcId="{49E5AA84-7342-46DE-90CA-2E46EFC82BD6}" destId="{0C1B6331-BA81-4082-B33F-F125AFFB75DA}" srcOrd="2" destOrd="0" presId="urn:microsoft.com/office/officeart/2018/2/layout/IconVerticalSolidList"/>
    <dgm:cxn modelId="{A21CA573-7692-4350-9EBC-26D65B2F6F8D}" type="presParOf" srcId="{49E5AA84-7342-46DE-90CA-2E46EFC82BD6}" destId="{DF45BFBA-AAFE-4721-990A-31E159BF2448}" srcOrd="3" destOrd="0" presId="urn:microsoft.com/office/officeart/2018/2/layout/IconVerticalSolidList"/>
    <dgm:cxn modelId="{53D81C4A-EA99-4BCF-94AE-05CBFE76D93F}" type="presParOf" srcId="{F6CA7A49-BCC3-4170-A9FC-360C98E1474E}" destId="{1A14CAD7-0578-4E2F-9EC9-B81B98DC7AC3}" srcOrd="3" destOrd="0" presId="urn:microsoft.com/office/officeart/2018/2/layout/IconVerticalSolidList"/>
    <dgm:cxn modelId="{03E4311F-FC7B-4585-8B27-B12F0D59C173}" type="presParOf" srcId="{F6CA7A49-BCC3-4170-A9FC-360C98E1474E}" destId="{603C1737-32E9-4273-A861-B606D30DEE88}" srcOrd="4" destOrd="0" presId="urn:microsoft.com/office/officeart/2018/2/layout/IconVerticalSolidList"/>
    <dgm:cxn modelId="{C3B6EAFF-54B4-46A2-A633-A8626A009A0E}" type="presParOf" srcId="{603C1737-32E9-4273-A861-B606D30DEE88}" destId="{767B43E2-34F2-4295-83FD-6E6FB7AC502D}" srcOrd="0" destOrd="0" presId="urn:microsoft.com/office/officeart/2018/2/layout/IconVerticalSolidList"/>
    <dgm:cxn modelId="{858CD8DC-7719-481A-82D3-841E8DF0414B}" type="presParOf" srcId="{603C1737-32E9-4273-A861-B606D30DEE88}" destId="{126F0F94-1A46-47F5-B680-2EA92A4FB1DE}" srcOrd="1" destOrd="0" presId="urn:microsoft.com/office/officeart/2018/2/layout/IconVerticalSolidList"/>
    <dgm:cxn modelId="{FC099301-5B66-42DB-97E6-9F9877F04BCA}" type="presParOf" srcId="{603C1737-32E9-4273-A861-B606D30DEE88}" destId="{0F85ABBD-7B39-4A42-8F83-BD9731D93985}" srcOrd="2" destOrd="0" presId="urn:microsoft.com/office/officeart/2018/2/layout/IconVerticalSolidList"/>
    <dgm:cxn modelId="{87820731-0C34-4BB5-B65E-6AA6A56A6EC6}" type="presParOf" srcId="{603C1737-32E9-4273-A861-B606D30DEE88}" destId="{31F7AA81-D817-464E-97B5-B04BBEA0D1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29AB0-23AA-4F12-80FD-A1D2248EBD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37183B-A1AE-4C9B-8004-0B022E8FC55D}">
      <dgm:prSet/>
      <dgm:spPr/>
      <dgm:t>
        <a:bodyPr/>
        <a:lstStyle/>
        <a:p>
          <a:pPr>
            <a:defRPr cap="all"/>
          </a:pPr>
          <a:r>
            <a:rPr lang="en-US"/>
            <a:t>Bar graph to illustrate the number of customers to number of employees in that respective city.</a:t>
          </a:r>
        </a:p>
      </dgm:t>
    </dgm:pt>
    <dgm:pt modelId="{18E51D71-3B88-4733-B747-D3DC72087CB6}" type="parTrans" cxnId="{5351A220-C33D-4D71-99D8-34AB5509F46E}">
      <dgm:prSet/>
      <dgm:spPr/>
      <dgm:t>
        <a:bodyPr/>
        <a:lstStyle/>
        <a:p>
          <a:endParaRPr lang="en-US"/>
        </a:p>
      </dgm:t>
    </dgm:pt>
    <dgm:pt modelId="{92135348-EAFF-49DA-BEC0-5A9FC9B80B93}" type="sibTrans" cxnId="{5351A220-C33D-4D71-99D8-34AB5509F46E}">
      <dgm:prSet/>
      <dgm:spPr/>
      <dgm:t>
        <a:bodyPr/>
        <a:lstStyle/>
        <a:p>
          <a:endParaRPr lang="en-US"/>
        </a:p>
      </dgm:t>
    </dgm:pt>
    <dgm:pt modelId="{B2880F99-6545-41E8-B2BC-6139BE083862}">
      <dgm:prSet/>
      <dgm:spPr/>
      <dgm:t>
        <a:bodyPr/>
        <a:lstStyle/>
        <a:p>
          <a:pPr>
            <a:defRPr cap="all"/>
          </a:pPr>
          <a:r>
            <a:rPr lang="en-US"/>
            <a:t>Time series graph, which represent the change in number of policies and revenue.</a:t>
          </a:r>
        </a:p>
      </dgm:t>
    </dgm:pt>
    <dgm:pt modelId="{EAD0BE7C-870B-44AB-9F7E-2F5D91C53F0D}" type="parTrans" cxnId="{7CA5F40E-CB9F-44AE-AB5F-2F8F98CF5084}">
      <dgm:prSet/>
      <dgm:spPr/>
      <dgm:t>
        <a:bodyPr/>
        <a:lstStyle/>
        <a:p>
          <a:endParaRPr lang="en-US"/>
        </a:p>
      </dgm:t>
    </dgm:pt>
    <dgm:pt modelId="{7C078384-FAB0-46D6-A782-7B2C4F43B1D6}" type="sibTrans" cxnId="{7CA5F40E-CB9F-44AE-AB5F-2F8F98CF5084}">
      <dgm:prSet/>
      <dgm:spPr/>
      <dgm:t>
        <a:bodyPr/>
        <a:lstStyle/>
        <a:p>
          <a:endParaRPr lang="en-US"/>
        </a:p>
      </dgm:t>
    </dgm:pt>
    <dgm:pt modelId="{13E3BDD6-6CA7-445D-8CBA-92151EB29D5F}">
      <dgm:prSet/>
      <dgm:spPr/>
      <dgm:t>
        <a:bodyPr/>
        <a:lstStyle/>
        <a:p>
          <a:pPr>
            <a:defRPr cap="all"/>
          </a:pPr>
          <a:r>
            <a:rPr lang="en-US"/>
            <a:t>Pie chart to demonstrate the number of policies taken by each age group.</a:t>
          </a:r>
        </a:p>
      </dgm:t>
    </dgm:pt>
    <dgm:pt modelId="{052A77F7-36CC-4154-AD5F-2C3B267C6D2F}" type="parTrans" cxnId="{2D74DD1C-5D43-4667-BDD6-642D18371D47}">
      <dgm:prSet/>
      <dgm:spPr/>
      <dgm:t>
        <a:bodyPr/>
        <a:lstStyle/>
        <a:p>
          <a:endParaRPr lang="en-US"/>
        </a:p>
      </dgm:t>
    </dgm:pt>
    <dgm:pt modelId="{38CF9054-F9A6-45F3-AF85-46297EB67E43}" type="sibTrans" cxnId="{2D74DD1C-5D43-4667-BDD6-642D18371D47}">
      <dgm:prSet/>
      <dgm:spPr/>
      <dgm:t>
        <a:bodyPr/>
        <a:lstStyle/>
        <a:p>
          <a:endParaRPr lang="en-US"/>
        </a:p>
      </dgm:t>
    </dgm:pt>
    <dgm:pt modelId="{11FFB02F-DC93-4631-A8E0-99DB85F1B7B2}">
      <dgm:prSet/>
      <dgm:spPr/>
      <dgm:t>
        <a:bodyPr/>
        <a:lstStyle/>
        <a:p>
          <a:pPr>
            <a:defRPr cap="all"/>
          </a:pPr>
          <a:r>
            <a:rPr lang="en-US"/>
            <a:t>Dynamic bar graph to demonstrate the number of policies in each category across various insurance types.</a:t>
          </a:r>
        </a:p>
      </dgm:t>
    </dgm:pt>
    <dgm:pt modelId="{3B5C65C9-7436-487F-8903-D2958E89BBDE}" type="parTrans" cxnId="{1269575F-62EC-426A-A80B-5F967CF704A9}">
      <dgm:prSet/>
      <dgm:spPr/>
      <dgm:t>
        <a:bodyPr/>
        <a:lstStyle/>
        <a:p>
          <a:endParaRPr lang="en-US"/>
        </a:p>
      </dgm:t>
    </dgm:pt>
    <dgm:pt modelId="{6C13C298-524B-41CA-BBBC-3E6C879D5B9E}" type="sibTrans" cxnId="{1269575F-62EC-426A-A80B-5F967CF704A9}">
      <dgm:prSet/>
      <dgm:spPr/>
      <dgm:t>
        <a:bodyPr/>
        <a:lstStyle/>
        <a:p>
          <a:endParaRPr lang="en-US"/>
        </a:p>
      </dgm:t>
    </dgm:pt>
    <dgm:pt modelId="{65C0475C-E478-4945-962C-21616DDC03ED}" type="pres">
      <dgm:prSet presAssocID="{4F529AB0-23AA-4F12-80FD-A1D2248EBD4A}" presName="root" presStyleCnt="0">
        <dgm:presLayoutVars>
          <dgm:dir/>
          <dgm:resizeHandles val="exact"/>
        </dgm:presLayoutVars>
      </dgm:prSet>
      <dgm:spPr/>
    </dgm:pt>
    <dgm:pt modelId="{555FE00C-98D8-4ED6-B4B6-785DEB2E439C}" type="pres">
      <dgm:prSet presAssocID="{8037183B-A1AE-4C9B-8004-0B022E8FC55D}" presName="compNode" presStyleCnt="0"/>
      <dgm:spPr/>
    </dgm:pt>
    <dgm:pt modelId="{99666E33-B5E4-424C-A452-840537C19869}" type="pres">
      <dgm:prSet presAssocID="{8037183B-A1AE-4C9B-8004-0B022E8FC55D}" presName="iconBgRect" presStyleLbl="bgShp" presStyleIdx="0" presStyleCnt="4"/>
      <dgm:spPr/>
    </dgm:pt>
    <dgm:pt modelId="{8EBD483F-83EF-40BD-B90F-343695941FD1}" type="pres">
      <dgm:prSet presAssocID="{8037183B-A1AE-4C9B-8004-0B022E8FC5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0A99D11-37CA-4121-8CE2-B8E376831C49}" type="pres">
      <dgm:prSet presAssocID="{8037183B-A1AE-4C9B-8004-0B022E8FC55D}" presName="spaceRect" presStyleCnt="0"/>
      <dgm:spPr/>
    </dgm:pt>
    <dgm:pt modelId="{63D87064-8FF9-4911-905C-9EC866873542}" type="pres">
      <dgm:prSet presAssocID="{8037183B-A1AE-4C9B-8004-0B022E8FC55D}" presName="textRect" presStyleLbl="revTx" presStyleIdx="0" presStyleCnt="4">
        <dgm:presLayoutVars>
          <dgm:chMax val="1"/>
          <dgm:chPref val="1"/>
        </dgm:presLayoutVars>
      </dgm:prSet>
      <dgm:spPr/>
    </dgm:pt>
    <dgm:pt modelId="{67BAD8FA-4D7C-43EE-9C37-5F02D820035E}" type="pres">
      <dgm:prSet presAssocID="{92135348-EAFF-49DA-BEC0-5A9FC9B80B93}" presName="sibTrans" presStyleCnt="0"/>
      <dgm:spPr/>
    </dgm:pt>
    <dgm:pt modelId="{0CC947DF-5D3A-4F22-AC48-CC789A6976A1}" type="pres">
      <dgm:prSet presAssocID="{B2880F99-6545-41E8-B2BC-6139BE083862}" presName="compNode" presStyleCnt="0"/>
      <dgm:spPr/>
    </dgm:pt>
    <dgm:pt modelId="{0F950E32-62B9-4C30-974E-7B72728CB639}" type="pres">
      <dgm:prSet presAssocID="{B2880F99-6545-41E8-B2BC-6139BE083862}" presName="iconBgRect" presStyleLbl="bgShp" presStyleIdx="1" presStyleCnt="4"/>
      <dgm:spPr/>
    </dgm:pt>
    <dgm:pt modelId="{F4017184-E29E-4C76-AD7B-448B4BFE1E23}" type="pres">
      <dgm:prSet presAssocID="{B2880F99-6545-41E8-B2BC-6139BE083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2B8379B-175A-4F29-B521-2EA4FA81DCF3}" type="pres">
      <dgm:prSet presAssocID="{B2880F99-6545-41E8-B2BC-6139BE083862}" presName="spaceRect" presStyleCnt="0"/>
      <dgm:spPr/>
    </dgm:pt>
    <dgm:pt modelId="{49F588B6-92C2-4B73-B9D3-103AB4DC8832}" type="pres">
      <dgm:prSet presAssocID="{B2880F99-6545-41E8-B2BC-6139BE083862}" presName="textRect" presStyleLbl="revTx" presStyleIdx="1" presStyleCnt="4">
        <dgm:presLayoutVars>
          <dgm:chMax val="1"/>
          <dgm:chPref val="1"/>
        </dgm:presLayoutVars>
      </dgm:prSet>
      <dgm:spPr/>
    </dgm:pt>
    <dgm:pt modelId="{990FC696-4DE5-4E28-88AB-DEFC7C31BC04}" type="pres">
      <dgm:prSet presAssocID="{7C078384-FAB0-46D6-A782-7B2C4F43B1D6}" presName="sibTrans" presStyleCnt="0"/>
      <dgm:spPr/>
    </dgm:pt>
    <dgm:pt modelId="{981881B3-EFFB-4BA1-956D-E65AE7F935B9}" type="pres">
      <dgm:prSet presAssocID="{13E3BDD6-6CA7-445D-8CBA-92151EB29D5F}" presName="compNode" presStyleCnt="0"/>
      <dgm:spPr/>
    </dgm:pt>
    <dgm:pt modelId="{BECBE9D4-6A5C-4E2D-82E6-415FFE2EAB24}" type="pres">
      <dgm:prSet presAssocID="{13E3BDD6-6CA7-445D-8CBA-92151EB29D5F}" presName="iconBgRect" presStyleLbl="bgShp" presStyleIdx="2" presStyleCnt="4"/>
      <dgm:spPr/>
    </dgm:pt>
    <dgm:pt modelId="{20E4C703-9650-43FA-8C2E-903C931F1FB3}" type="pres">
      <dgm:prSet presAssocID="{13E3BDD6-6CA7-445D-8CBA-92151EB29D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AD9E65D-5061-4C70-AB12-33B068DF2C7E}" type="pres">
      <dgm:prSet presAssocID="{13E3BDD6-6CA7-445D-8CBA-92151EB29D5F}" presName="spaceRect" presStyleCnt="0"/>
      <dgm:spPr/>
    </dgm:pt>
    <dgm:pt modelId="{4139789F-D501-4880-BAC7-120FE9DB3480}" type="pres">
      <dgm:prSet presAssocID="{13E3BDD6-6CA7-445D-8CBA-92151EB29D5F}" presName="textRect" presStyleLbl="revTx" presStyleIdx="2" presStyleCnt="4">
        <dgm:presLayoutVars>
          <dgm:chMax val="1"/>
          <dgm:chPref val="1"/>
        </dgm:presLayoutVars>
      </dgm:prSet>
      <dgm:spPr/>
    </dgm:pt>
    <dgm:pt modelId="{5D534E04-6B39-477F-B7F5-4240D58EF39C}" type="pres">
      <dgm:prSet presAssocID="{38CF9054-F9A6-45F3-AF85-46297EB67E43}" presName="sibTrans" presStyleCnt="0"/>
      <dgm:spPr/>
    </dgm:pt>
    <dgm:pt modelId="{BDA0EF74-9DFD-465F-BDAD-C9479ACF01DD}" type="pres">
      <dgm:prSet presAssocID="{11FFB02F-DC93-4631-A8E0-99DB85F1B7B2}" presName="compNode" presStyleCnt="0"/>
      <dgm:spPr/>
    </dgm:pt>
    <dgm:pt modelId="{51A9C2A6-E915-4E0B-BF4D-A9FEA9F55060}" type="pres">
      <dgm:prSet presAssocID="{11FFB02F-DC93-4631-A8E0-99DB85F1B7B2}" presName="iconBgRect" presStyleLbl="bgShp" presStyleIdx="3" presStyleCnt="4"/>
      <dgm:spPr/>
    </dgm:pt>
    <dgm:pt modelId="{C30E4687-6167-4B44-8307-E8F1DACD0C0D}" type="pres">
      <dgm:prSet presAssocID="{11FFB02F-DC93-4631-A8E0-99DB85F1B7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FE5A59D-0E9E-44AD-B508-2676C5B7662D}" type="pres">
      <dgm:prSet presAssocID="{11FFB02F-DC93-4631-A8E0-99DB85F1B7B2}" presName="spaceRect" presStyleCnt="0"/>
      <dgm:spPr/>
    </dgm:pt>
    <dgm:pt modelId="{329BB131-D54A-48CA-8FCA-4ABCA48124E6}" type="pres">
      <dgm:prSet presAssocID="{11FFB02F-DC93-4631-A8E0-99DB85F1B7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A5F40E-CB9F-44AE-AB5F-2F8F98CF5084}" srcId="{4F529AB0-23AA-4F12-80FD-A1D2248EBD4A}" destId="{B2880F99-6545-41E8-B2BC-6139BE083862}" srcOrd="1" destOrd="0" parTransId="{EAD0BE7C-870B-44AB-9F7E-2F5D91C53F0D}" sibTransId="{7C078384-FAB0-46D6-A782-7B2C4F43B1D6}"/>
    <dgm:cxn modelId="{2AFA8E19-9BE7-49FE-BFFB-A7EDEFC3BADC}" type="presOf" srcId="{11FFB02F-DC93-4631-A8E0-99DB85F1B7B2}" destId="{329BB131-D54A-48CA-8FCA-4ABCA48124E6}" srcOrd="0" destOrd="0" presId="urn:microsoft.com/office/officeart/2018/5/layout/IconCircleLabelList"/>
    <dgm:cxn modelId="{2D74DD1C-5D43-4667-BDD6-642D18371D47}" srcId="{4F529AB0-23AA-4F12-80FD-A1D2248EBD4A}" destId="{13E3BDD6-6CA7-445D-8CBA-92151EB29D5F}" srcOrd="2" destOrd="0" parTransId="{052A77F7-36CC-4154-AD5F-2C3B267C6D2F}" sibTransId="{38CF9054-F9A6-45F3-AF85-46297EB67E43}"/>
    <dgm:cxn modelId="{5351A220-C33D-4D71-99D8-34AB5509F46E}" srcId="{4F529AB0-23AA-4F12-80FD-A1D2248EBD4A}" destId="{8037183B-A1AE-4C9B-8004-0B022E8FC55D}" srcOrd="0" destOrd="0" parTransId="{18E51D71-3B88-4733-B747-D3DC72087CB6}" sibTransId="{92135348-EAFF-49DA-BEC0-5A9FC9B80B93}"/>
    <dgm:cxn modelId="{0617893D-B126-4576-849B-80C33DBC6DF6}" type="presOf" srcId="{8037183B-A1AE-4C9B-8004-0B022E8FC55D}" destId="{63D87064-8FF9-4911-905C-9EC866873542}" srcOrd="0" destOrd="0" presId="urn:microsoft.com/office/officeart/2018/5/layout/IconCircleLabelList"/>
    <dgm:cxn modelId="{1269575F-62EC-426A-A80B-5F967CF704A9}" srcId="{4F529AB0-23AA-4F12-80FD-A1D2248EBD4A}" destId="{11FFB02F-DC93-4631-A8E0-99DB85F1B7B2}" srcOrd="3" destOrd="0" parTransId="{3B5C65C9-7436-487F-8903-D2958E89BBDE}" sibTransId="{6C13C298-524B-41CA-BBBC-3E6C879D5B9E}"/>
    <dgm:cxn modelId="{5BF0EFB9-82D6-4478-9C39-43001377FD8D}" type="presOf" srcId="{13E3BDD6-6CA7-445D-8CBA-92151EB29D5F}" destId="{4139789F-D501-4880-BAC7-120FE9DB3480}" srcOrd="0" destOrd="0" presId="urn:microsoft.com/office/officeart/2018/5/layout/IconCircleLabelList"/>
    <dgm:cxn modelId="{4612F7BB-0180-4A45-A955-A8A650A2489B}" type="presOf" srcId="{4F529AB0-23AA-4F12-80FD-A1D2248EBD4A}" destId="{65C0475C-E478-4945-962C-21616DDC03ED}" srcOrd="0" destOrd="0" presId="urn:microsoft.com/office/officeart/2018/5/layout/IconCircleLabelList"/>
    <dgm:cxn modelId="{1DB8A4DE-D286-45C8-ABC4-BBB35144A3AE}" type="presOf" srcId="{B2880F99-6545-41E8-B2BC-6139BE083862}" destId="{49F588B6-92C2-4B73-B9D3-103AB4DC8832}" srcOrd="0" destOrd="0" presId="urn:microsoft.com/office/officeart/2018/5/layout/IconCircleLabelList"/>
    <dgm:cxn modelId="{62E9516A-4CF3-4DF5-AB32-DA9E7D386881}" type="presParOf" srcId="{65C0475C-E478-4945-962C-21616DDC03ED}" destId="{555FE00C-98D8-4ED6-B4B6-785DEB2E439C}" srcOrd="0" destOrd="0" presId="urn:microsoft.com/office/officeart/2018/5/layout/IconCircleLabelList"/>
    <dgm:cxn modelId="{2DFF810D-676F-45FE-BCF3-8FC50CAD149D}" type="presParOf" srcId="{555FE00C-98D8-4ED6-B4B6-785DEB2E439C}" destId="{99666E33-B5E4-424C-A452-840537C19869}" srcOrd="0" destOrd="0" presId="urn:microsoft.com/office/officeart/2018/5/layout/IconCircleLabelList"/>
    <dgm:cxn modelId="{4CC4CD06-CE56-4DE8-A7EF-DE2FE24557BB}" type="presParOf" srcId="{555FE00C-98D8-4ED6-B4B6-785DEB2E439C}" destId="{8EBD483F-83EF-40BD-B90F-343695941FD1}" srcOrd="1" destOrd="0" presId="urn:microsoft.com/office/officeart/2018/5/layout/IconCircleLabelList"/>
    <dgm:cxn modelId="{279AF2A7-4C53-46EE-B7C8-102D4E4A1956}" type="presParOf" srcId="{555FE00C-98D8-4ED6-B4B6-785DEB2E439C}" destId="{00A99D11-37CA-4121-8CE2-B8E376831C49}" srcOrd="2" destOrd="0" presId="urn:microsoft.com/office/officeart/2018/5/layout/IconCircleLabelList"/>
    <dgm:cxn modelId="{1442B481-FF6D-4001-8B29-B372A72241E4}" type="presParOf" srcId="{555FE00C-98D8-4ED6-B4B6-785DEB2E439C}" destId="{63D87064-8FF9-4911-905C-9EC866873542}" srcOrd="3" destOrd="0" presId="urn:microsoft.com/office/officeart/2018/5/layout/IconCircleLabelList"/>
    <dgm:cxn modelId="{055B786C-B8C4-498B-B0F3-794CDAAA9457}" type="presParOf" srcId="{65C0475C-E478-4945-962C-21616DDC03ED}" destId="{67BAD8FA-4D7C-43EE-9C37-5F02D820035E}" srcOrd="1" destOrd="0" presId="urn:microsoft.com/office/officeart/2018/5/layout/IconCircleLabelList"/>
    <dgm:cxn modelId="{89351D04-A055-4907-B110-E0C50BA2A4EE}" type="presParOf" srcId="{65C0475C-E478-4945-962C-21616DDC03ED}" destId="{0CC947DF-5D3A-4F22-AC48-CC789A6976A1}" srcOrd="2" destOrd="0" presId="urn:microsoft.com/office/officeart/2018/5/layout/IconCircleLabelList"/>
    <dgm:cxn modelId="{F05BD0A5-898F-4F10-95F2-B6A6841FEB51}" type="presParOf" srcId="{0CC947DF-5D3A-4F22-AC48-CC789A6976A1}" destId="{0F950E32-62B9-4C30-974E-7B72728CB639}" srcOrd="0" destOrd="0" presId="urn:microsoft.com/office/officeart/2018/5/layout/IconCircleLabelList"/>
    <dgm:cxn modelId="{ADFCA0E7-AA89-4249-85C6-BC7029748C24}" type="presParOf" srcId="{0CC947DF-5D3A-4F22-AC48-CC789A6976A1}" destId="{F4017184-E29E-4C76-AD7B-448B4BFE1E23}" srcOrd="1" destOrd="0" presId="urn:microsoft.com/office/officeart/2018/5/layout/IconCircleLabelList"/>
    <dgm:cxn modelId="{50F5B08D-9A03-40C3-9BEC-CB46BEF60739}" type="presParOf" srcId="{0CC947DF-5D3A-4F22-AC48-CC789A6976A1}" destId="{72B8379B-175A-4F29-B521-2EA4FA81DCF3}" srcOrd="2" destOrd="0" presId="urn:microsoft.com/office/officeart/2018/5/layout/IconCircleLabelList"/>
    <dgm:cxn modelId="{FBD9A968-CEA0-402B-9B76-945BC08F0805}" type="presParOf" srcId="{0CC947DF-5D3A-4F22-AC48-CC789A6976A1}" destId="{49F588B6-92C2-4B73-B9D3-103AB4DC8832}" srcOrd="3" destOrd="0" presId="urn:microsoft.com/office/officeart/2018/5/layout/IconCircleLabelList"/>
    <dgm:cxn modelId="{245197A0-E986-4BDE-B773-59469EF8239A}" type="presParOf" srcId="{65C0475C-E478-4945-962C-21616DDC03ED}" destId="{990FC696-4DE5-4E28-88AB-DEFC7C31BC04}" srcOrd="3" destOrd="0" presId="urn:microsoft.com/office/officeart/2018/5/layout/IconCircleLabelList"/>
    <dgm:cxn modelId="{F36E9E38-5343-4E95-A7B1-628C2AB60BFE}" type="presParOf" srcId="{65C0475C-E478-4945-962C-21616DDC03ED}" destId="{981881B3-EFFB-4BA1-956D-E65AE7F935B9}" srcOrd="4" destOrd="0" presId="urn:microsoft.com/office/officeart/2018/5/layout/IconCircleLabelList"/>
    <dgm:cxn modelId="{01CD3779-27E5-46D2-AB75-A6F6A718226B}" type="presParOf" srcId="{981881B3-EFFB-4BA1-956D-E65AE7F935B9}" destId="{BECBE9D4-6A5C-4E2D-82E6-415FFE2EAB24}" srcOrd="0" destOrd="0" presId="urn:microsoft.com/office/officeart/2018/5/layout/IconCircleLabelList"/>
    <dgm:cxn modelId="{D9B58CC9-F932-45A9-BB1C-2D27FF8E822D}" type="presParOf" srcId="{981881B3-EFFB-4BA1-956D-E65AE7F935B9}" destId="{20E4C703-9650-43FA-8C2E-903C931F1FB3}" srcOrd="1" destOrd="0" presId="urn:microsoft.com/office/officeart/2018/5/layout/IconCircleLabelList"/>
    <dgm:cxn modelId="{93DB3522-4B9E-43FE-9B8F-72F365410457}" type="presParOf" srcId="{981881B3-EFFB-4BA1-956D-E65AE7F935B9}" destId="{2AD9E65D-5061-4C70-AB12-33B068DF2C7E}" srcOrd="2" destOrd="0" presId="urn:microsoft.com/office/officeart/2018/5/layout/IconCircleLabelList"/>
    <dgm:cxn modelId="{AA3D5534-8393-443F-9265-37D02A131070}" type="presParOf" srcId="{981881B3-EFFB-4BA1-956D-E65AE7F935B9}" destId="{4139789F-D501-4880-BAC7-120FE9DB3480}" srcOrd="3" destOrd="0" presId="urn:microsoft.com/office/officeart/2018/5/layout/IconCircleLabelList"/>
    <dgm:cxn modelId="{95D56ACC-AD16-4AA9-A477-14C031D50D9F}" type="presParOf" srcId="{65C0475C-E478-4945-962C-21616DDC03ED}" destId="{5D534E04-6B39-477F-B7F5-4240D58EF39C}" srcOrd="5" destOrd="0" presId="urn:microsoft.com/office/officeart/2018/5/layout/IconCircleLabelList"/>
    <dgm:cxn modelId="{E7794760-4C55-4137-ADCE-5EC67C120117}" type="presParOf" srcId="{65C0475C-E478-4945-962C-21616DDC03ED}" destId="{BDA0EF74-9DFD-465F-BDAD-C9479ACF01DD}" srcOrd="6" destOrd="0" presId="urn:microsoft.com/office/officeart/2018/5/layout/IconCircleLabelList"/>
    <dgm:cxn modelId="{FD87324B-5B0C-40C8-98BB-727FB9D04680}" type="presParOf" srcId="{BDA0EF74-9DFD-465F-BDAD-C9479ACF01DD}" destId="{51A9C2A6-E915-4E0B-BF4D-A9FEA9F55060}" srcOrd="0" destOrd="0" presId="urn:microsoft.com/office/officeart/2018/5/layout/IconCircleLabelList"/>
    <dgm:cxn modelId="{2BE3C552-B201-4D1B-BCA1-0CBAD61C1126}" type="presParOf" srcId="{BDA0EF74-9DFD-465F-BDAD-C9479ACF01DD}" destId="{C30E4687-6167-4B44-8307-E8F1DACD0C0D}" srcOrd="1" destOrd="0" presId="urn:microsoft.com/office/officeart/2018/5/layout/IconCircleLabelList"/>
    <dgm:cxn modelId="{7AC1D00B-E7CA-4814-9ECD-740A71240E56}" type="presParOf" srcId="{BDA0EF74-9DFD-465F-BDAD-C9479ACF01DD}" destId="{AFE5A59D-0E9E-44AD-B508-2676C5B7662D}" srcOrd="2" destOrd="0" presId="urn:microsoft.com/office/officeart/2018/5/layout/IconCircleLabelList"/>
    <dgm:cxn modelId="{278B3CC8-2786-44DB-824D-69D3F9CFA323}" type="presParOf" srcId="{BDA0EF74-9DFD-465F-BDAD-C9479ACF01DD}" destId="{329BB131-D54A-48CA-8FCA-4ABCA48124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F343F4-ED36-4789-9C4E-7F51C64FDA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FE0A13-59EB-4A8E-A3F7-DADC8A308E38}">
      <dgm:prSet/>
      <dgm:spPr/>
      <dgm:t>
        <a:bodyPr/>
        <a:lstStyle/>
        <a:p>
          <a:r>
            <a:rPr lang="en-US"/>
            <a:t>If a customer is trying to pay more or less amount than his premium, the system would generate a error and will not allow the payment to process.</a:t>
          </a:r>
        </a:p>
      </dgm:t>
    </dgm:pt>
    <dgm:pt modelId="{87E35A18-F51E-4B91-8C33-466BC186F8FD}" type="parTrans" cxnId="{5B00F4F4-2C36-4B26-AD16-1AF8D9A6A1BA}">
      <dgm:prSet/>
      <dgm:spPr/>
      <dgm:t>
        <a:bodyPr/>
        <a:lstStyle/>
        <a:p>
          <a:endParaRPr lang="en-US"/>
        </a:p>
      </dgm:t>
    </dgm:pt>
    <dgm:pt modelId="{1247E6D4-5738-437B-9CC9-D7927F444CA9}" type="sibTrans" cxnId="{5B00F4F4-2C36-4B26-AD16-1AF8D9A6A1BA}">
      <dgm:prSet/>
      <dgm:spPr/>
      <dgm:t>
        <a:bodyPr/>
        <a:lstStyle/>
        <a:p>
          <a:endParaRPr lang="en-US"/>
        </a:p>
      </dgm:t>
    </dgm:pt>
    <dgm:pt modelId="{7420B299-ACC8-49A1-8194-415A6AFE4138}">
      <dgm:prSet/>
      <dgm:spPr/>
      <dgm:t>
        <a:bodyPr/>
        <a:lstStyle/>
        <a:p>
          <a:r>
            <a:rPr lang="en-US"/>
            <a:t>Sends an automated email to wish customers on their birthday every year.</a:t>
          </a:r>
        </a:p>
      </dgm:t>
    </dgm:pt>
    <dgm:pt modelId="{9A94D807-7AA9-4A73-8503-4B1BEBEEBF3E}" type="parTrans" cxnId="{D42D763C-D1DD-4440-859A-BCC75A72E224}">
      <dgm:prSet/>
      <dgm:spPr/>
      <dgm:t>
        <a:bodyPr/>
        <a:lstStyle/>
        <a:p>
          <a:endParaRPr lang="en-US"/>
        </a:p>
      </dgm:t>
    </dgm:pt>
    <dgm:pt modelId="{588B696D-0BD6-4E38-AD9B-45A750AE0060}" type="sibTrans" cxnId="{D42D763C-D1DD-4440-859A-BCC75A72E224}">
      <dgm:prSet/>
      <dgm:spPr/>
      <dgm:t>
        <a:bodyPr/>
        <a:lstStyle/>
        <a:p>
          <a:endParaRPr lang="en-US"/>
        </a:p>
      </dgm:t>
    </dgm:pt>
    <dgm:pt modelId="{5F747FED-1F04-4341-99A1-5C8C2F9194A3}">
      <dgm:prSet/>
      <dgm:spPr/>
      <dgm:t>
        <a:bodyPr/>
        <a:lstStyle/>
        <a:p>
          <a:r>
            <a:rPr lang="en-US"/>
            <a:t>User can choose the desired table and pass on the values in python to reflect on the database.</a:t>
          </a:r>
        </a:p>
      </dgm:t>
    </dgm:pt>
    <dgm:pt modelId="{6A3E6B94-5A68-4C5A-BCB7-E2C50EC3051E}" type="parTrans" cxnId="{13468EAF-CE4C-4306-9F6E-583E5E68BF67}">
      <dgm:prSet/>
      <dgm:spPr/>
      <dgm:t>
        <a:bodyPr/>
        <a:lstStyle/>
        <a:p>
          <a:endParaRPr lang="en-US"/>
        </a:p>
      </dgm:t>
    </dgm:pt>
    <dgm:pt modelId="{8D4D5942-812C-4FF8-AF5F-EC7365B3589C}" type="sibTrans" cxnId="{13468EAF-CE4C-4306-9F6E-583E5E68BF67}">
      <dgm:prSet/>
      <dgm:spPr/>
      <dgm:t>
        <a:bodyPr/>
        <a:lstStyle/>
        <a:p>
          <a:endParaRPr lang="en-US"/>
        </a:p>
      </dgm:t>
    </dgm:pt>
    <dgm:pt modelId="{33EC592B-61ED-4666-A750-D0C545AC6E42}" type="pres">
      <dgm:prSet presAssocID="{E6F343F4-ED36-4789-9C4E-7F51C64FDA36}" presName="root" presStyleCnt="0">
        <dgm:presLayoutVars>
          <dgm:dir/>
          <dgm:resizeHandles val="exact"/>
        </dgm:presLayoutVars>
      </dgm:prSet>
      <dgm:spPr/>
    </dgm:pt>
    <dgm:pt modelId="{5828CC5D-A632-455B-9873-B871AE567427}" type="pres">
      <dgm:prSet presAssocID="{8AFE0A13-59EB-4A8E-A3F7-DADC8A308E38}" presName="compNode" presStyleCnt="0"/>
      <dgm:spPr/>
    </dgm:pt>
    <dgm:pt modelId="{7869AEE1-3132-49F9-A5ED-0557918B67EA}" type="pres">
      <dgm:prSet presAssocID="{8AFE0A13-59EB-4A8E-A3F7-DADC8A308E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27DF99D-CAF9-4D16-B21D-22BF39675E4F}" type="pres">
      <dgm:prSet presAssocID="{8AFE0A13-59EB-4A8E-A3F7-DADC8A308E38}" presName="spaceRect" presStyleCnt="0"/>
      <dgm:spPr/>
    </dgm:pt>
    <dgm:pt modelId="{6869C9E5-0E24-417B-A7E1-3FFAE98211DC}" type="pres">
      <dgm:prSet presAssocID="{8AFE0A13-59EB-4A8E-A3F7-DADC8A308E38}" presName="textRect" presStyleLbl="revTx" presStyleIdx="0" presStyleCnt="3">
        <dgm:presLayoutVars>
          <dgm:chMax val="1"/>
          <dgm:chPref val="1"/>
        </dgm:presLayoutVars>
      </dgm:prSet>
      <dgm:spPr/>
    </dgm:pt>
    <dgm:pt modelId="{D83D3D1D-1B5D-4E77-96CF-C864D303F671}" type="pres">
      <dgm:prSet presAssocID="{1247E6D4-5738-437B-9CC9-D7927F444CA9}" presName="sibTrans" presStyleCnt="0"/>
      <dgm:spPr/>
    </dgm:pt>
    <dgm:pt modelId="{ECA803B0-AA88-492C-B036-A54AD2C07FB0}" type="pres">
      <dgm:prSet presAssocID="{7420B299-ACC8-49A1-8194-415A6AFE4138}" presName="compNode" presStyleCnt="0"/>
      <dgm:spPr/>
    </dgm:pt>
    <dgm:pt modelId="{83FEF00B-B854-4178-BB49-28BC8539C116}" type="pres">
      <dgm:prSet presAssocID="{7420B299-ACC8-49A1-8194-415A6AFE41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0D820044-D89C-40BA-A218-9C3FEF68D069}" type="pres">
      <dgm:prSet presAssocID="{7420B299-ACC8-49A1-8194-415A6AFE4138}" presName="spaceRect" presStyleCnt="0"/>
      <dgm:spPr/>
    </dgm:pt>
    <dgm:pt modelId="{F5535AAD-21E0-4D81-8F69-1FE40F226131}" type="pres">
      <dgm:prSet presAssocID="{7420B299-ACC8-49A1-8194-415A6AFE4138}" presName="textRect" presStyleLbl="revTx" presStyleIdx="1" presStyleCnt="3">
        <dgm:presLayoutVars>
          <dgm:chMax val="1"/>
          <dgm:chPref val="1"/>
        </dgm:presLayoutVars>
      </dgm:prSet>
      <dgm:spPr/>
    </dgm:pt>
    <dgm:pt modelId="{D2A6334A-305F-42BC-90F7-8A5E7841B6FE}" type="pres">
      <dgm:prSet presAssocID="{588B696D-0BD6-4E38-AD9B-45A750AE0060}" presName="sibTrans" presStyleCnt="0"/>
      <dgm:spPr/>
    </dgm:pt>
    <dgm:pt modelId="{07E80D1E-B5B6-449D-B96A-B41C60FCEB63}" type="pres">
      <dgm:prSet presAssocID="{5F747FED-1F04-4341-99A1-5C8C2F9194A3}" presName="compNode" presStyleCnt="0"/>
      <dgm:spPr/>
    </dgm:pt>
    <dgm:pt modelId="{F36CE995-2804-4B95-880C-E5E9E678505E}" type="pres">
      <dgm:prSet presAssocID="{5F747FED-1F04-4341-99A1-5C8C2F919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A65BA6-3B9C-4DC9-B167-E6E7B296206D}" type="pres">
      <dgm:prSet presAssocID="{5F747FED-1F04-4341-99A1-5C8C2F9194A3}" presName="spaceRect" presStyleCnt="0"/>
      <dgm:spPr/>
    </dgm:pt>
    <dgm:pt modelId="{54CB4E13-9589-41EA-9568-0F617495B084}" type="pres">
      <dgm:prSet presAssocID="{5F747FED-1F04-4341-99A1-5C8C2F919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41A435-FFDB-47C1-AE49-0485D0A7D2CB}" type="presOf" srcId="{5F747FED-1F04-4341-99A1-5C8C2F9194A3}" destId="{54CB4E13-9589-41EA-9568-0F617495B084}" srcOrd="0" destOrd="0" presId="urn:microsoft.com/office/officeart/2018/2/layout/IconLabelList"/>
    <dgm:cxn modelId="{D42D763C-D1DD-4440-859A-BCC75A72E224}" srcId="{E6F343F4-ED36-4789-9C4E-7F51C64FDA36}" destId="{7420B299-ACC8-49A1-8194-415A6AFE4138}" srcOrd="1" destOrd="0" parTransId="{9A94D807-7AA9-4A73-8503-4B1BEBEEBF3E}" sibTransId="{588B696D-0BD6-4E38-AD9B-45A750AE0060}"/>
    <dgm:cxn modelId="{E9CECA42-FBE5-4BB2-85CD-003EAF9BBFAA}" type="presOf" srcId="{8AFE0A13-59EB-4A8E-A3F7-DADC8A308E38}" destId="{6869C9E5-0E24-417B-A7E1-3FFAE98211DC}" srcOrd="0" destOrd="0" presId="urn:microsoft.com/office/officeart/2018/2/layout/IconLabelList"/>
    <dgm:cxn modelId="{CF882C49-3ABC-4E05-A9B5-F108A83F2E4D}" type="presOf" srcId="{7420B299-ACC8-49A1-8194-415A6AFE4138}" destId="{F5535AAD-21E0-4D81-8F69-1FE40F226131}" srcOrd="0" destOrd="0" presId="urn:microsoft.com/office/officeart/2018/2/layout/IconLabelList"/>
    <dgm:cxn modelId="{13468EAF-CE4C-4306-9F6E-583E5E68BF67}" srcId="{E6F343F4-ED36-4789-9C4E-7F51C64FDA36}" destId="{5F747FED-1F04-4341-99A1-5C8C2F9194A3}" srcOrd="2" destOrd="0" parTransId="{6A3E6B94-5A68-4C5A-BCB7-E2C50EC3051E}" sibTransId="{8D4D5942-812C-4FF8-AF5F-EC7365B3589C}"/>
    <dgm:cxn modelId="{314C9ACB-AE1E-477B-9859-B3D2E8355E2B}" type="presOf" srcId="{E6F343F4-ED36-4789-9C4E-7F51C64FDA36}" destId="{33EC592B-61ED-4666-A750-D0C545AC6E42}" srcOrd="0" destOrd="0" presId="urn:microsoft.com/office/officeart/2018/2/layout/IconLabelList"/>
    <dgm:cxn modelId="{5B00F4F4-2C36-4B26-AD16-1AF8D9A6A1BA}" srcId="{E6F343F4-ED36-4789-9C4E-7F51C64FDA36}" destId="{8AFE0A13-59EB-4A8E-A3F7-DADC8A308E38}" srcOrd="0" destOrd="0" parTransId="{87E35A18-F51E-4B91-8C33-466BC186F8FD}" sibTransId="{1247E6D4-5738-437B-9CC9-D7927F444CA9}"/>
    <dgm:cxn modelId="{0A7C6622-B90E-4AB1-8EF9-90C4EA41C6F3}" type="presParOf" srcId="{33EC592B-61ED-4666-A750-D0C545AC6E42}" destId="{5828CC5D-A632-455B-9873-B871AE567427}" srcOrd="0" destOrd="0" presId="urn:microsoft.com/office/officeart/2018/2/layout/IconLabelList"/>
    <dgm:cxn modelId="{21883405-1A3F-4B6C-894B-836E284C8353}" type="presParOf" srcId="{5828CC5D-A632-455B-9873-B871AE567427}" destId="{7869AEE1-3132-49F9-A5ED-0557918B67EA}" srcOrd="0" destOrd="0" presId="urn:microsoft.com/office/officeart/2018/2/layout/IconLabelList"/>
    <dgm:cxn modelId="{92D1577D-E433-4DCD-A203-8D344936220E}" type="presParOf" srcId="{5828CC5D-A632-455B-9873-B871AE567427}" destId="{A27DF99D-CAF9-4D16-B21D-22BF39675E4F}" srcOrd="1" destOrd="0" presId="urn:microsoft.com/office/officeart/2018/2/layout/IconLabelList"/>
    <dgm:cxn modelId="{34876405-92BD-4FD7-991F-E0720D53AACE}" type="presParOf" srcId="{5828CC5D-A632-455B-9873-B871AE567427}" destId="{6869C9E5-0E24-417B-A7E1-3FFAE98211DC}" srcOrd="2" destOrd="0" presId="urn:microsoft.com/office/officeart/2018/2/layout/IconLabelList"/>
    <dgm:cxn modelId="{30725C13-3236-4E8C-B4EC-453E9CA07639}" type="presParOf" srcId="{33EC592B-61ED-4666-A750-D0C545AC6E42}" destId="{D83D3D1D-1B5D-4E77-96CF-C864D303F671}" srcOrd="1" destOrd="0" presId="urn:microsoft.com/office/officeart/2018/2/layout/IconLabelList"/>
    <dgm:cxn modelId="{4CAA6102-61D6-4E73-9F84-C419E884D81A}" type="presParOf" srcId="{33EC592B-61ED-4666-A750-D0C545AC6E42}" destId="{ECA803B0-AA88-492C-B036-A54AD2C07FB0}" srcOrd="2" destOrd="0" presId="urn:microsoft.com/office/officeart/2018/2/layout/IconLabelList"/>
    <dgm:cxn modelId="{75CC34C0-76C7-4914-89BA-0C99D0E73ACE}" type="presParOf" srcId="{ECA803B0-AA88-492C-B036-A54AD2C07FB0}" destId="{83FEF00B-B854-4178-BB49-28BC8539C116}" srcOrd="0" destOrd="0" presId="urn:microsoft.com/office/officeart/2018/2/layout/IconLabelList"/>
    <dgm:cxn modelId="{41620188-5712-49F1-BC39-BA33650CBCDE}" type="presParOf" srcId="{ECA803B0-AA88-492C-B036-A54AD2C07FB0}" destId="{0D820044-D89C-40BA-A218-9C3FEF68D069}" srcOrd="1" destOrd="0" presId="urn:microsoft.com/office/officeart/2018/2/layout/IconLabelList"/>
    <dgm:cxn modelId="{35740B54-75B6-4C2C-B37D-A36C85E48792}" type="presParOf" srcId="{ECA803B0-AA88-492C-B036-A54AD2C07FB0}" destId="{F5535AAD-21E0-4D81-8F69-1FE40F226131}" srcOrd="2" destOrd="0" presId="urn:microsoft.com/office/officeart/2018/2/layout/IconLabelList"/>
    <dgm:cxn modelId="{51370F9D-D3CF-455B-9938-1F6BF5EA02FD}" type="presParOf" srcId="{33EC592B-61ED-4666-A750-D0C545AC6E42}" destId="{D2A6334A-305F-42BC-90F7-8A5E7841B6FE}" srcOrd="3" destOrd="0" presId="urn:microsoft.com/office/officeart/2018/2/layout/IconLabelList"/>
    <dgm:cxn modelId="{80AD142E-AC36-4EA4-9DA5-AA2F2417E1B3}" type="presParOf" srcId="{33EC592B-61ED-4666-A750-D0C545AC6E42}" destId="{07E80D1E-B5B6-449D-B96A-B41C60FCEB63}" srcOrd="4" destOrd="0" presId="urn:microsoft.com/office/officeart/2018/2/layout/IconLabelList"/>
    <dgm:cxn modelId="{CECA8389-1F26-499A-BB07-CF6F2B8DD5C5}" type="presParOf" srcId="{07E80D1E-B5B6-449D-B96A-B41C60FCEB63}" destId="{F36CE995-2804-4B95-880C-E5E9E678505E}" srcOrd="0" destOrd="0" presId="urn:microsoft.com/office/officeart/2018/2/layout/IconLabelList"/>
    <dgm:cxn modelId="{E08B709C-DD07-494C-A757-F13A1111F797}" type="presParOf" srcId="{07E80D1E-B5B6-449D-B96A-B41C60FCEB63}" destId="{F5A65BA6-3B9C-4DC9-B167-E6E7B296206D}" srcOrd="1" destOrd="0" presId="urn:microsoft.com/office/officeart/2018/2/layout/IconLabelList"/>
    <dgm:cxn modelId="{F44F1BF1-B1EE-4E1C-B902-396B664AD998}" type="presParOf" srcId="{07E80D1E-B5B6-449D-B96A-B41C60FCEB63}" destId="{54CB4E13-9589-41EA-9568-0F617495B0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AB10F-EDC9-4CDB-8E5B-5D33E6F87B91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5A58B2-A765-421D-A6B1-1AFB26DC6FB0}">
      <dgm:prSet/>
      <dgm:spPr/>
      <dgm:t>
        <a:bodyPr/>
        <a:lstStyle/>
        <a:p>
          <a:r>
            <a:rPr lang="en-US"/>
            <a:t>Inserting data in “Payment” table as we had to insert multiple rows for the same user based on the start date of the insurance.</a:t>
          </a:r>
        </a:p>
      </dgm:t>
    </dgm:pt>
    <dgm:pt modelId="{2A5420C1-2B80-4729-AA77-16A5EACA8D1E}" type="parTrans" cxnId="{A7AD2194-398C-4A86-AED8-DC6A025F4EF1}">
      <dgm:prSet/>
      <dgm:spPr/>
      <dgm:t>
        <a:bodyPr/>
        <a:lstStyle/>
        <a:p>
          <a:endParaRPr lang="en-US"/>
        </a:p>
      </dgm:t>
    </dgm:pt>
    <dgm:pt modelId="{166766FA-50C5-4E1D-8465-E94EA89EA5B2}" type="sibTrans" cxnId="{A7AD2194-398C-4A86-AED8-DC6A025F4E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EA09D7-C38E-4AA4-94C6-85749336FC6E}">
      <dgm:prSet/>
      <dgm:spPr/>
      <dgm:t>
        <a:bodyPr/>
        <a:lstStyle/>
        <a:p>
          <a:r>
            <a:rPr lang="en-US"/>
            <a:t>Creating dynamic visualization to demonstrate the various categorizations and number of customers who took that particular category across various policy types.</a:t>
          </a:r>
        </a:p>
      </dgm:t>
    </dgm:pt>
    <dgm:pt modelId="{122135C6-CDB3-4BB4-B38B-58A761D6C55B}" type="parTrans" cxnId="{CF0665B4-F41C-4770-9573-1A45F77E39CF}">
      <dgm:prSet/>
      <dgm:spPr/>
      <dgm:t>
        <a:bodyPr/>
        <a:lstStyle/>
        <a:p>
          <a:endParaRPr lang="en-US"/>
        </a:p>
      </dgm:t>
    </dgm:pt>
    <dgm:pt modelId="{A9789929-D9E9-4AD9-B9B2-D38069F73D4C}" type="sibTrans" cxnId="{CF0665B4-F41C-4770-9573-1A45F77E39C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90E56D3-84DA-4B18-A03B-0AB4D79F2140}">
      <dgm:prSet/>
      <dgm:spPr/>
      <dgm:t>
        <a:bodyPr/>
        <a:lstStyle/>
        <a:p>
          <a:r>
            <a:rPr lang="en-US"/>
            <a:t>Sending an email to customer on their birthday.</a:t>
          </a:r>
        </a:p>
      </dgm:t>
    </dgm:pt>
    <dgm:pt modelId="{4CAD93FF-6068-4136-82CD-A3F4C4947BE0}" type="parTrans" cxnId="{EEB7AF1A-1B2F-4FCE-9CBF-996ABBEA5E90}">
      <dgm:prSet/>
      <dgm:spPr/>
      <dgm:t>
        <a:bodyPr/>
        <a:lstStyle/>
        <a:p>
          <a:endParaRPr lang="en-US"/>
        </a:p>
      </dgm:t>
    </dgm:pt>
    <dgm:pt modelId="{3D214382-1FF8-44C4-B426-5C369D70BA66}" type="sibTrans" cxnId="{EEB7AF1A-1B2F-4FCE-9CBF-996ABBEA5E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AD2A784-CA94-B149-A934-F987382FA400}" type="pres">
      <dgm:prSet presAssocID="{715AB10F-EDC9-4CDB-8E5B-5D33E6F87B91}" presName="Name0" presStyleCnt="0">
        <dgm:presLayoutVars>
          <dgm:animLvl val="lvl"/>
          <dgm:resizeHandles val="exact"/>
        </dgm:presLayoutVars>
      </dgm:prSet>
      <dgm:spPr/>
    </dgm:pt>
    <dgm:pt modelId="{42B287B1-7366-654E-98AE-77A37AD9CCAE}" type="pres">
      <dgm:prSet presAssocID="{585A58B2-A765-421D-A6B1-1AFB26DC6FB0}" presName="compositeNode" presStyleCnt="0">
        <dgm:presLayoutVars>
          <dgm:bulletEnabled val="1"/>
        </dgm:presLayoutVars>
      </dgm:prSet>
      <dgm:spPr/>
    </dgm:pt>
    <dgm:pt modelId="{744814BA-FDCE-DB40-AE75-66728A376E6B}" type="pres">
      <dgm:prSet presAssocID="{585A58B2-A765-421D-A6B1-1AFB26DC6FB0}" presName="bgRect" presStyleLbl="bgAccFollowNode1" presStyleIdx="0" presStyleCnt="3"/>
      <dgm:spPr/>
    </dgm:pt>
    <dgm:pt modelId="{12CCF808-8176-2941-96BA-91FA62C8F16B}" type="pres">
      <dgm:prSet presAssocID="{166766FA-50C5-4E1D-8465-E94EA89EA5B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7AE4272-FE01-B04D-ACB5-CFF0007CE4F1}" type="pres">
      <dgm:prSet presAssocID="{585A58B2-A765-421D-A6B1-1AFB26DC6FB0}" presName="bottomLine" presStyleLbl="alignNode1" presStyleIdx="1" presStyleCnt="6">
        <dgm:presLayoutVars/>
      </dgm:prSet>
      <dgm:spPr/>
    </dgm:pt>
    <dgm:pt modelId="{85A428E1-C4B9-0D40-93D9-777CD2D7FC99}" type="pres">
      <dgm:prSet presAssocID="{585A58B2-A765-421D-A6B1-1AFB26DC6FB0}" presName="nodeText" presStyleLbl="bgAccFollowNode1" presStyleIdx="0" presStyleCnt="3">
        <dgm:presLayoutVars>
          <dgm:bulletEnabled val="1"/>
        </dgm:presLayoutVars>
      </dgm:prSet>
      <dgm:spPr/>
    </dgm:pt>
    <dgm:pt modelId="{3C5470A2-BE03-E84C-80D2-3EE38AAF6D02}" type="pres">
      <dgm:prSet presAssocID="{166766FA-50C5-4E1D-8465-E94EA89EA5B2}" presName="sibTrans" presStyleCnt="0"/>
      <dgm:spPr/>
    </dgm:pt>
    <dgm:pt modelId="{4B6D1A12-53F5-184F-8731-5B8528186C67}" type="pres">
      <dgm:prSet presAssocID="{84EA09D7-C38E-4AA4-94C6-85749336FC6E}" presName="compositeNode" presStyleCnt="0">
        <dgm:presLayoutVars>
          <dgm:bulletEnabled val="1"/>
        </dgm:presLayoutVars>
      </dgm:prSet>
      <dgm:spPr/>
    </dgm:pt>
    <dgm:pt modelId="{89957F6C-4BFD-5940-A5BF-78BC20750CAE}" type="pres">
      <dgm:prSet presAssocID="{84EA09D7-C38E-4AA4-94C6-85749336FC6E}" presName="bgRect" presStyleLbl="bgAccFollowNode1" presStyleIdx="1" presStyleCnt="3"/>
      <dgm:spPr/>
    </dgm:pt>
    <dgm:pt modelId="{94F07BC0-B720-C243-883A-2818EBB65846}" type="pres">
      <dgm:prSet presAssocID="{A9789929-D9E9-4AD9-B9B2-D38069F73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5F6D5C6-8925-FF49-AE21-E5E869EDD7A8}" type="pres">
      <dgm:prSet presAssocID="{84EA09D7-C38E-4AA4-94C6-85749336FC6E}" presName="bottomLine" presStyleLbl="alignNode1" presStyleIdx="3" presStyleCnt="6">
        <dgm:presLayoutVars/>
      </dgm:prSet>
      <dgm:spPr/>
    </dgm:pt>
    <dgm:pt modelId="{13583852-88AE-4044-BA49-9A7B6D9D3DDA}" type="pres">
      <dgm:prSet presAssocID="{84EA09D7-C38E-4AA4-94C6-85749336FC6E}" presName="nodeText" presStyleLbl="bgAccFollowNode1" presStyleIdx="1" presStyleCnt="3">
        <dgm:presLayoutVars>
          <dgm:bulletEnabled val="1"/>
        </dgm:presLayoutVars>
      </dgm:prSet>
      <dgm:spPr/>
    </dgm:pt>
    <dgm:pt modelId="{A9E454B9-5209-334D-AB92-C91CA9899C03}" type="pres">
      <dgm:prSet presAssocID="{A9789929-D9E9-4AD9-B9B2-D38069F73D4C}" presName="sibTrans" presStyleCnt="0"/>
      <dgm:spPr/>
    </dgm:pt>
    <dgm:pt modelId="{D223009B-5531-BE42-B12B-C9CEFBE59FED}" type="pres">
      <dgm:prSet presAssocID="{090E56D3-84DA-4B18-A03B-0AB4D79F2140}" presName="compositeNode" presStyleCnt="0">
        <dgm:presLayoutVars>
          <dgm:bulletEnabled val="1"/>
        </dgm:presLayoutVars>
      </dgm:prSet>
      <dgm:spPr/>
    </dgm:pt>
    <dgm:pt modelId="{9E181D52-373A-4248-8E0D-E37EBD634FD3}" type="pres">
      <dgm:prSet presAssocID="{090E56D3-84DA-4B18-A03B-0AB4D79F2140}" presName="bgRect" presStyleLbl="bgAccFollowNode1" presStyleIdx="2" presStyleCnt="3"/>
      <dgm:spPr/>
    </dgm:pt>
    <dgm:pt modelId="{AF0F6E35-C4D6-274F-935B-8CAC201B2F6F}" type="pres">
      <dgm:prSet presAssocID="{3D214382-1FF8-44C4-B426-5C369D70BA6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19F80BB-5604-DF46-B019-DC87533CDB27}" type="pres">
      <dgm:prSet presAssocID="{090E56D3-84DA-4B18-A03B-0AB4D79F2140}" presName="bottomLine" presStyleLbl="alignNode1" presStyleIdx="5" presStyleCnt="6">
        <dgm:presLayoutVars/>
      </dgm:prSet>
      <dgm:spPr/>
    </dgm:pt>
    <dgm:pt modelId="{572438A3-405D-0E41-ADA7-47DC7093D68E}" type="pres">
      <dgm:prSet presAssocID="{090E56D3-84DA-4B18-A03B-0AB4D79F214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B1F6D0D-00CD-F449-BFE3-4E5374529850}" type="presOf" srcId="{585A58B2-A765-421D-A6B1-1AFB26DC6FB0}" destId="{744814BA-FDCE-DB40-AE75-66728A376E6B}" srcOrd="0" destOrd="0" presId="urn:microsoft.com/office/officeart/2016/7/layout/BasicLinearProcessNumbered"/>
    <dgm:cxn modelId="{EEB7AF1A-1B2F-4FCE-9CBF-996ABBEA5E90}" srcId="{715AB10F-EDC9-4CDB-8E5B-5D33E6F87B91}" destId="{090E56D3-84DA-4B18-A03B-0AB4D79F2140}" srcOrd="2" destOrd="0" parTransId="{4CAD93FF-6068-4136-82CD-A3F4C4947BE0}" sibTransId="{3D214382-1FF8-44C4-B426-5C369D70BA66}"/>
    <dgm:cxn modelId="{CC0C271B-81B2-4B43-BBF8-7FC301791E8C}" type="presOf" srcId="{84EA09D7-C38E-4AA4-94C6-85749336FC6E}" destId="{89957F6C-4BFD-5940-A5BF-78BC20750CAE}" srcOrd="0" destOrd="0" presId="urn:microsoft.com/office/officeart/2016/7/layout/BasicLinearProcessNumbered"/>
    <dgm:cxn modelId="{9C89F51B-FF59-C54C-A799-6365DF4E2250}" type="presOf" srcId="{3D214382-1FF8-44C4-B426-5C369D70BA66}" destId="{AF0F6E35-C4D6-274F-935B-8CAC201B2F6F}" srcOrd="0" destOrd="0" presId="urn:microsoft.com/office/officeart/2016/7/layout/BasicLinearProcessNumbered"/>
    <dgm:cxn modelId="{E34EE22E-54FB-4843-961C-902807E538B6}" type="presOf" srcId="{090E56D3-84DA-4B18-A03B-0AB4D79F2140}" destId="{572438A3-405D-0E41-ADA7-47DC7093D68E}" srcOrd="1" destOrd="0" presId="urn:microsoft.com/office/officeart/2016/7/layout/BasicLinearProcessNumbered"/>
    <dgm:cxn modelId="{E2035650-0274-A143-A27F-BDC73E736E7F}" type="presOf" srcId="{090E56D3-84DA-4B18-A03B-0AB4D79F2140}" destId="{9E181D52-373A-4248-8E0D-E37EBD634FD3}" srcOrd="0" destOrd="0" presId="urn:microsoft.com/office/officeart/2016/7/layout/BasicLinearProcessNumbered"/>
    <dgm:cxn modelId="{58FDB76F-8385-CB49-AFCC-5D6182AD6C74}" type="presOf" srcId="{84EA09D7-C38E-4AA4-94C6-85749336FC6E}" destId="{13583852-88AE-4044-BA49-9A7B6D9D3DDA}" srcOrd="1" destOrd="0" presId="urn:microsoft.com/office/officeart/2016/7/layout/BasicLinearProcessNumbered"/>
    <dgm:cxn modelId="{DBF4B37C-8A75-A54F-BD41-750D54550F86}" type="presOf" srcId="{715AB10F-EDC9-4CDB-8E5B-5D33E6F87B91}" destId="{CAD2A784-CA94-B149-A934-F987382FA400}" srcOrd="0" destOrd="0" presId="urn:microsoft.com/office/officeart/2016/7/layout/BasicLinearProcessNumbered"/>
    <dgm:cxn modelId="{A7AD2194-398C-4A86-AED8-DC6A025F4EF1}" srcId="{715AB10F-EDC9-4CDB-8E5B-5D33E6F87B91}" destId="{585A58B2-A765-421D-A6B1-1AFB26DC6FB0}" srcOrd="0" destOrd="0" parTransId="{2A5420C1-2B80-4729-AA77-16A5EACA8D1E}" sibTransId="{166766FA-50C5-4E1D-8465-E94EA89EA5B2}"/>
    <dgm:cxn modelId="{593F3CA1-C940-2B4A-B4B1-6E0B4EB20F20}" type="presOf" srcId="{166766FA-50C5-4E1D-8465-E94EA89EA5B2}" destId="{12CCF808-8176-2941-96BA-91FA62C8F16B}" srcOrd="0" destOrd="0" presId="urn:microsoft.com/office/officeart/2016/7/layout/BasicLinearProcessNumbered"/>
    <dgm:cxn modelId="{CF0665B4-F41C-4770-9573-1A45F77E39CF}" srcId="{715AB10F-EDC9-4CDB-8E5B-5D33E6F87B91}" destId="{84EA09D7-C38E-4AA4-94C6-85749336FC6E}" srcOrd="1" destOrd="0" parTransId="{122135C6-CDB3-4BB4-B38B-58A761D6C55B}" sibTransId="{A9789929-D9E9-4AD9-B9B2-D38069F73D4C}"/>
    <dgm:cxn modelId="{9D4AE2D0-6EB0-524B-8CBA-06576BB31CF9}" type="presOf" srcId="{A9789929-D9E9-4AD9-B9B2-D38069F73D4C}" destId="{94F07BC0-B720-C243-883A-2818EBB65846}" srcOrd="0" destOrd="0" presId="urn:microsoft.com/office/officeart/2016/7/layout/BasicLinearProcessNumbered"/>
    <dgm:cxn modelId="{F305BFDA-D3FF-4444-AD7E-9C96FA2D4A2D}" type="presOf" srcId="{585A58B2-A765-421D-A6B1-1AFB26DC6FB0}" destId="{85A428E1-C4B9-0D40-93D9-777CD2D7FC99}" srcOrd="1" destOrd="0" presId="urn:microsoft.com/office/officeart/2016/7/layout/BasicLinearProcessNumbered"/>
    <dgm:cxn modelId="{6786837C-532A-5747-A0E1-AB0675F87108}" type="presParOf" srcId="{CAD2A784-CA94-B149-A934-F987382FA400}" destId="{42B287B1-7366-654E-98AE-77A37AD9CCAE}" srcOrd="0" destOrd="0" presId="urn:microsoft.com/office/officeart/2016/7/layout/BasicLinearProcessNumbered"/>
    <dgm:cxn modelId="{C2FF017A-9836-2C4D-845A-F564EE054DF5}" type="presParOf" srcId="{42B287B1-7366-654E-98AE-77A37AD9CCAE}" destId="{744814BA-FDCE-DB40-AE75-66728A376E6B}" srcOrd="0" destOrd="0" presId="urn:microsoft.com/office/officeart/2016/7/layout/BasicLinearProcessNumbered"/>
    <dgm:cxn modelId="{032D775D-0CDD-B047-B75F-B713799E8ED9}" type="presParOf" srcId="{42B287B1-7366-654E-98AE-77A37AD9CCAE}" destId="{12CCF808-8176-2941-96BA-91FA62C8F16B}" srcOrd="1" destOrd="0" presId="urn:microsoft.com/office/officeart/2016/7/layout/BasicLinearProcessNumbered"/>
    <dgm:cxn modelId="{73777E98-F07D-B641-8F7B-EE556464D7E6}" type="presParOf" srcId="{42B287B1-7366-654E-98AE-77A37AD9CCAE}" destId="{57AE4272-FE01-B04D-ACB5-CFF0007CE4F1}" srcOrd="2" destOrd="0" presId="urn:microsoft.com/office/officeart/2016/7/layout/BasicLinearProcessNumbered"/>
    <dgm:cxn modelId="{EF4F7C2E-9704-9549-B968-4E00484CF75F}" type="presParOf" srcId="{42B287B1-7366-654E-98AE-77A37AD9CCAE}" destId="{85A428E1-C4B9-0D40-93D9-777CD2D7FC99}" srcOrd="3" destOrd="0" presId="urn:microsoft.com/office/officeart/2016/7/layout/BasicLinearProcessNumbered"/>
    <dgm:cxn modelId="{E705414D-0087-8F43-8251-7A767BC885B9}" type="presParOf" srcId="{CAD2A784-CA94-B149-A934-F987382FA400}" destId="{3C5470A2-BE03-E84C-80D2-3EE38AAF6D02}" srcOrd="1" destOrd="0" presId="urn:microsoft.com/office/officeart/2016/7/layout/BasicLinearProcessNumbered"/>
    <dgm:cxn modelId="{2523FB63-939B-3D44-A89E-C38511DB9228}" type="presParOf" srcId="{CAD2A784-CA94-B149-A934-F987382FA400}" destId="{4B6D1A12-53F5-184F-8731-5B8528186C67}" srcOrd="2" destOrd="0" presId="urn:microsoft.com/office/officeart/2016/7/layout/BasicLinearProcessNumbered"/>
    <dgm:cxn modelId="{41E46778-4937-F44F-9610-064DC5D69A78}" type="presParOf" srcId="{4B6D1A12-53F5-184F-8731-5B8528186C67}" destId="{89957F6C-4BFD-5940-A5BF-78BC20750CAE}" srcOrd="0" destOrd="0" presId="urn:microsoft.com/office/officeart/2016/7/layout/BasicLinearProcessNumbered"/>
    <dgm:cxn modelId="{08040C1D-8618-C74D-B3A0-6DA478B4E538}" type="presParOf" srcId="{4B6D1A12-53F5-184F-8731-5B8528186C67}" destId="{94F07BC0-B720-C243-883A-2818EBB65846}" srcOrd="1" destOrd="0" presId="urn:microsoft.com/office/officeart/2016/7/layout/BasicLinearProcessNumbered"/>
    <dgm:cxn modelId="{3CF6849A-6246-8E44-BE69-2D195C500133}" type="presParOf" srcId="{4B6D1A12-53F5-184F-8731-5B8528186C67}" destId="{D5F6D5C6-8925-FF49-AE21-E5E869EDD7A8}" srcOrd="2" destOrd="0" presId="urn:microsoft.com/office/officeart/2016/7/layout/BasicLinearProcessNumbered"/>
    <dgm:cxn modelId="{D6ED3F88-5562-8548-9559-CE59B24A6EAB}" type="presParOf" srcId="{4B6D1A12-53F5-184F-8731-5B8528186C67}" destId="{13583852-88AE-4044-BA49-9A7B6D9D3DDA}" srcOrd="3" destOrd="0" presId="urn:microsoft.com/office/officeart/2016/7/layout/BasicLinearProcessNumbered"/>
    <dgm:cxn modelId="{0290E1E9-6768-2E43-8735-E001718765BD}" type="presParOf" srcId="{CAD2A784-CA94-B149-A934-F987382FA400}" destId="{A9E454B9-5209-334D-AB92-C91CA9899C03}" srcOrd="3" destOrd="0" presId="urn:microsoft.com/office/officeart/2016/7/layout/BasicLinearProcessNumbered"/>
    <dgm:cxn modelId="{8A13BB09-8A8F-B947-8825-D93C59D4993D}" type="presParOf" srcId="{CAD2A784-CA94-B149-A934-F987382FA400}" destId="{D223009B-5531-BE42-B12B-C9CEFBE59FED}" srcOrd="4" destOrd="0" presId="urn:microsoft.com/office/officeart/2016/7/layout/BasicLinearProcessNumbered"/>
    <dgm:cxn modelId="{02142A9A-1CB0-DC45-9416-2B30610570D6}" type="presParOf" srcId="{D223009B-5531-BE42-B12B-C9CEFBE59FED}" destId="{9E181D52-373A-4248-8E0D-E37EBD634FD3}" srcOrd="0" destOrd="0" presId="urn:microsoft.com/office/officeart/2016/7/layout/BasicLinearProcessNumbered"/>
    <dgm:cxn modelId="{5AF37348-E43C-7549-9D59-9486612D2894}" type="presParOf" srcId="{D223009B-5531-BE42-B12B-C9CEFBE59FED}" destId="{AF0F6E35-C4D6-274F-935B-8CAC201B2F6F}" srcOrd="1" destOrd="0" presId="urn:microsoft.com/office/officeart/2016/7/layout/BasicLinearProcessNumbered"/>
    <dgm:cxn modelId="{A5907904-A2C8-6C44-8625-D622EA679CEB}" type="presParOf" srcId="{D223009B-5531-BE42-B12B-C9CEFBE59FED}" destId="{119F80BB-5604-DF46-B019-DC87533CDB27}" srcOrd="2" destOrd="0" presId="urn:microsoft.com/office/officeart/2016/7/layout/BasicLinearProcessNumbered"/>
    <dgm:cxn modelId="{4D46CC7C-06AC-5540-823C-0F6DE5C337DB}" type="presParOf" srcId="{D223009B-5531-BE42-B12B-C9CEFBE59FED}" destId="{572438A3-405D-0E41-ADA7-47DC7093D6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4E815-F517-469F-883C-A2028625B7A5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3CE2-B453-4D06-9F68-9480555B018E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D26-333C-41D8-8EFE-4C463DE4130B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Project aims to replicate an insurance company, who provides insurance services to cars, houses and health.</a:t>
          </a:r>
        </a:p>
      </dsp:txBody>
      <dsp:txXfrm>
        <a:off x="1725715" y="638"/>
        <a:ext cx="4180465" cy="1494125"/>
      </dsp:txXfrm>
    </dsp:sp>
    <dsp:sp modelId="{8A33E3A0-A0C6-4666-A4D3-661CE5F08E74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90D30-5A54-40AD-999E-5825F364FD6A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5BFBA-AAFE-4721-990A-31E159BF2448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model is built considering there are various branches across the country and many employees who work to increase the number of customers to company.</a:t>
          </a:r>
        </a:p>
      </dsp:txBody>
      <dsp:txXfrm>
        <a:off x="1725715" y="1868296"/>
        <a:ext cx="4180465" cy="1494125"/>
      </dsp:txXfrm>
    </dsp:sp>
    <dsp:sp modelId="{767B43E2-34F2-4295-83FD-6E6FB7AC502D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F0F94-1A46-47F5-B680-2EA92A4FB1DE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7AA81-D817-464E-97B5-B04BBEA0D161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can enroll into one or multiple policies and can choose the desired plan.</a:t>
          </a:r>
        </a:p>
      </dsp:txBody>
      <dsp:txXfrm>
        <a:off x="1725715" y="3735953"/>
        <a:ext cx="4180465" cy="1494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66E33-B5E4-424C-A452-840537C19869}">
      <dsp:nvSpPr>
        <dsp:cNvPr id="0" name=""/>
        <dsp:cNvSpPr/>
      </dsp:nvSpPr>
      <dsp:spPr>
        <a:xfrm>
          <a:off x="774129" y="645826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D483F-83EF-40BD-B90F-343695941FD1}">
      <dsp:nvSpPr>
        <dsp:cNvPr id="0" name=""/>
        <dsp:cNvSpPr/>
      </dsp:nvSpPr>
      <dsp:spPr>
        <a:xfrm>
          <a:off x="1041679" y="91337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7064-8FF9-4911-905C-9EC866873542}">
      <dsp:nvSpPr>
        <dsp:cNvPr id="0" name=""/>
        <dsp:cNvSpPr/>
      </dsp:nvSpPr>
      <dsp:spPr>
        <a:xfrm>
          <a:off x="372805" y="2292286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Bar graph to illustrate the number of customers to number of employees in that respective city.</a:t>
          </a:r>
        </a:p>
      </dsp:txBody>
      <dsp:txXfrm>
        <a:off x="372805" y="2292286"/>
        <a:ext cx="2058075" cy="787500"/>
      </dsp:txXfrm>
    </dsp:sp>
    <dsp:sp modelId="{0F950E32-62B9-4C30-974E-7B72728CB639}">
      <dsp:nvSpPr>
        <dsp:cNvPr id="0" name=""/>
        <dsp:cNvSpPr/>
      </dsp:nvSpPr>
      <dsp:spPr>
        <a:xfrm>
          <a:off x="3192368" y="645826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7184-E29E-4C76-AD7B-448B4BFE1E23}">
      <dsp:nvSpPr>
        <dsp:cNvPr id="0" name=""/>
        <dsp:cNvSpPr/>
      </dsp:nvSpPr>
      <dsp:spPr>
        <a:xfrm>
          <a:off x="3459917" y="91337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588B6-92C2-4B73-B9D3-103AB4DC8832}">
      <dsp:nvSpPr>
        <dsp:cNvPr id="0" name=""/>
        <dsp:cNvSpPr/>
      </dsp:nvSpPr>
      <dsp:spPr>
        <a:xfrm>
          <a:off x="2791043" y="2292286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Time series graph, which represent the change in number of policies and revenue.</a:t>
          </a:r>
        </a:p>
      </dsp:txBody>
      <dsp:txXfrm>
        <a:off x="2791043" y="2292286"/>
        <a:ext cx="2058075" cy="787500"/>
      </dsp:txXfrm>
    </dsp:sp>
    <dsp:sp modelId="{BECBE9D4-6A5C-4E2D-82E6-415FFE2EAB24}">
      <dsp:nvSpPr>
        <dsp:cNvPr id="0" name=""/>
        <dsp:cNvSpPr/>
      </dsp:nvSpPr>
      <dsp:spPr>
        <a:xfrm>
          <a:off x="5610606" y="645826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4C703-9650-43FA-8C2E-903C931F1FB3}">
      <dsp:nvSpPr>
        <dsp:cNvPr id="0" name=""/>
        <dsp:cNvSpPr/>
      </dsp:nvSpPr>
      <dsp:spPr>
        <a:xfrm>
          <a:off x="5878155" y="91337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9789F-D501-4880-BAC7-120FE9DB3480}">
      <dsp:nvSpPr>
        <dsp:cNvPr id="0" name=""/>
        <dsp:cNvSpPr/>
      </dsp:nvSpPr>
      <dsp:spPr>
        <a:xfrm>
          <a:off x="5209281" y="2292286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Pie chart to demonstrate the number of policies taken by each age group.</a:t>
          </a:r>
        </a:p>
      </dsp:txBody>
      <dsp:txXfrm>
        <a:off x="5209281" y="2292286"/>
        <a:ext cx="2058075" cy="787500"/>
      </dsp:txXfrm>
    </dsp:sp>
    <dsp:sp modelId="{51A9C2A6-E915-4E0B-BF4D-A9FEA9F55060}">
      <dsp:nvSpPr>
        <dsp:cNvPr id="0" name=""/>
        <dsp:cNvSpPr/>
      </dsp:nvSpPr>
      <dsp:spPr>
        <a:xfrm>
          <a:off x="8028844" y="645826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E4687-6167-4B44-8307-E8F1DACD0C0D}">
      <dsp:nvSpPr>
        <dsp:cNvPr id="0" name=""/>
        <dsp:cNvSpPr/>
      </dsp:nvSpPr>
      <dsp:spPr>
        <a:xfrm>
          <a:off x="8296394" y="91337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B131-D54A-48CA-8FCA-4ABCA48124E6}">
      <dsp:nvSpPr>
        <dsp:cNvPr id="0" name=""/>
        <dsp:cNvSpPr/>
      </dsp:nvSpPr>
      <dsp:spPr>
        <a:xfrm>
          <a:off x="7627519" y="2292286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Dynamic bar graph to demonstrate the number of policies in each category across various insurance types.</a:t>
          </a:r>
        </a:p>
      </dsp:txBody>
      <dsp:txXfrm>
        <a:off x="7627519" y="2292286"/>
        <a:ext cx="2058075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9AEE1-3132-49F9-A5ED-0557918B67EA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9C9E5-0E24-417B-A7E1-3FFAE98211DC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a customer is trying to pay more or less amount than his premium, the system would generate a error and will not allow the payment to process.</a:t>
          </a:r>
        </a:p>
      </dsp:txBody>
      <dsp:txXfrm>
        <a:off x="285097" y="2316130"/>
        <a:ext cx="2832300" cy="720000"/>
      </dsp:txXfrm>
    </dsp:sp>
    <dsp:sp modelId="{83FEF00B-B854-4178-BB49-28BC8539C116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35AAD-21E0-4D81-8F69-1FE40F226131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Sends an automated email to wish customers on their birthday every year.</a:t>
          </a:r>
        </a:p>
      </dsp:txBody>
      <dsp:txXfrm>
        <a:off x="3613050" y="2316130"/>
        <a:ext cx="2832300" cy="720000"/>
      </dsp:txXfrm>
    </dsp:sp>
    <dsp:sp modelId="{F36CE995-2804-4B95-880C-E5E9E678505E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E13-9589-41EA-9568-0F617495B084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 can choose the desired table and pass on the values in python to reflect on the database.</a:t>
          </a:r>
        </a:p>
      </dsp:txBody>
      <dsp:txXfrm>
        <a:off x="6941002" y="2316130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814BA-FDCE-DB40-AE75-66728A376E6B}">
      <dsp:nvSpPr>
        <dsp:cNvPr id="0" name=""/>
        <dsp:cNvSpPr/>
      </dsp:nvSpPr>
      <dsp:spPr>
        <a:xfrm>
          <a:off x="0" y="0"/>
          <a:ext cx="3143249" cy="37256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Inserting data in “Payment” table as we had to insert multiple rows for the same user based on the start date of the insurance.</a:t>
          </a:r>
        </a:p>
      </dsp:txBody>
      <dsp:txXfrm>
        <a:off x="0" y="1415732"/>
        <a:ext cx="3143249" cy="2235367"/>
      </dsp:txXfrm>
    </dsp:sp>
    <dsp:sp modelId="{12CCF808-8176-2941-96BA-91FA62C8F16B}">
      <dsp:nvSpPr>
        <dsp:cNvPr id="0" name=""/>
        <dsp:cNvSpPr/>
      </dsp:nvSpPr>
      <dsp:spPr>
        <a:xfrm>
          <a:off x="1012783" y="372561"/>
          <a:ext cx="1117683" cy="1117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6464" y="536242"/>
        <a:ext cx="790321" cy="790321"/>
      </dsp:txXfrm>
    </dsp:sp>
    <dsp:sp modelId="{57AE4272-FE01-B04D-ACB5-CFF0007CE4F1}">
      <dsp:nvSpPr>
        <dsp:cNvPr id="0" name=""/>
        <dsp:cNvSpPr/>
      </dsp:nvSpPr>
      <dsp:spPr>
        <a:xfrm>
          <a:off x="0" y="3725540"/>
          <a:ext cx="3143249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957F6C-4BFD-5940-A5BF-78BC20750CAE}">
      <dsp:nvSpPr>
        <dsp:cNvPr id="0" name=""/>
        <dsp:cNvSpPr/>
      </dsp:nvSpPr>
      <dsp:spPr>
        <a:xfrm>
          <a:off x="3457574" y="0"/>
          <a:ext cx="3143249" cy="3725612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dynamic visualization to demonstrate the various categorizations and number of customers who took that particular category across various policy types.</a:t>
          </a:r>
        </a:p>
      </dsp:txBody>
      <dsp:txXfrm>
        <a:off x="3457574" y="1415732"/>
        <a:ext cx="3143249" cy="2235367"/>
      </dsp:txXfrm>
    </dsp:sp>
    <dsp:sp modelId="{94F07BC0-B720-C243-883A-2818EBB65846}">
      <dsp:nvSpPr>
        <dsp:cNvPr id="0" name=""/>
        <dsp:cNvSpPr/>
      </dsp:nvSpPr>
      <dsp:spPr>
        <a:xfrm>
          <a:off x="4470358" y="372561"/>
          <a:ext cx="1117683" cy="1117683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34039" y="536242"/>
        <a:ext cx="790321" cy="790321"/>
      </dsp:txXfrm>
    </dsp:sp>
    <dsp:sp modelId="{D5F6D5C6-8925-FF49-AE21-E5E869EDD7A8}">
      <dsp:nvSpPr>
        <dsp:cNvPr id="0" name=""/>
        <dsp:cNvSpPr/>
      </dsp:nvSpPr>
      <dsp:spPr>
        <a:xfrm>
          <a:off x="3457574" y="3725540"/>
          <a:ext cx="3143249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181D52-373A-4248-8E0D-E37EBD634FD3}">
      <dsp:nvSpPr>
        <dsp:cNvPr id="0" name=""/>
        <dsp:cNvSpPr/>
      </dsp:nvSpPr>
      <dsp:spPr>
        <a:xfrm>
          <a:off x="6915149" y="0"/>
          <a:ext cx="3143249" cy="372561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Sending an email to customer on their birthday.</a:t>
          </a:r>
        </a:p>
      </dsp:txBody>
      <dsp:txXfrm>
        <a:off x="6915149" y="1415732"/>
        <a:ext cx="3143249" cy="2235367"/>
      </dsp:txXfrm>
    </dsp:sp>
    <dsp:sp modelId="{AF0F6E35-C4D6-274F-935B-8CAC201B2F6F}">
      <dsp:nvSpPr>
        <dsp:cNvPr id="0" name=""/>
        <dsp:cNvSpPr/>
      </dsp:nvSpPr>
      <dsp:spPr>
        <a:xfrm>
          <a:off x="7927933" y="372561"/>
          <a:ext cx="1117683" cy="1117683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1614" y="536242"/>
        <a:ext cx="790321" cy="790321"/>
      </dsp:txXfrm>
    </dsp:sp>
    <dsp:sp modelId="{119F80BB-5604-DF46-B019-DC87533CDB27}">
      <dsp:nvSpPr>
        <dsp:cNvPr id="0" name=""/>
        <dsp:cNvSpPr/>
      </dsp:nvSpPr>
      <dsp:spPr>
        <a:xfrm>
          <a:off x="6915149" y="3725540"/>
          <a:ext cx="3143249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8B9EBBA-996F-894A-B54A-D6246ED52CEA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DFA1846-DA80-1C48-A609-854EA85C59AD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6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332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57F3E5-1ADA-4174-A122-264DF55ED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70" r="3740" b="-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F9D678-1B6C-430B-AA2E-B98A54B9D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B60D0B-524B-45F4-9CA7-869B07027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267951"/>
            <a:ext cx="9068586" cy="2590800"/>
          </a:xfrm>
        </p:spPr>
        <p:txBody>
          <a:bodyPr>
            <a:normAutofit fontScale="90000"/>
          </a:bodyPr>
          <a:lstStyle/>
          <a:p>
            <a:r>
              <a:rPr lang="en-US" dirty="0"/>
              <a:t>Insurance Database	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15D433-80EF-462B-96DF-889FD5EC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42156-FFCF-44B5-9182-C3874A7D8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76F6D4-D0B6-44A4-AC25-5083664D8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CEBF8-5932-4696-842A-35F4B913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121F5-A217-4A0F-B885-A2D528A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	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A476E-5C00-5012-88AC-4B6A7B0F9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331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30D-C07E-494B-938A-27361070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 Diagram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B553D-7950-4E46-9A45-869B50B1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920" y="1886074"/>
            <a:ext cx="8759281" cy="4537272"/>
          </a:xfrm>
        </p:spPr>
      </p:pic>
    </p:spTree>
    <p:extLst>
      <p:ext uri="{BB962C8B-B14F-4D97-AF65-F5344CB8AC3E}">
        <p14:creationId xmlns:p14="http://schemas.microsoft.com/office/powerpoint/2010/main" val="42603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EACA-7F86-4322-847B-E25FA295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F8E-ACB0-4BFD-A4BB-9A797897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No_of_Employees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City,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Zipcode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Agent_ID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Email, Name 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DoB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Name,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Email,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Policy_type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City,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Zipcode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Agent_ID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Bank_acc_no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Payment_date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Amount,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Tenure,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Premium, Coverage,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Claim(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Amount_issued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Status,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Issued_date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Health_ID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Medical_history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Associated_hospital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Treatmen_insured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Model,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Registration_year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Type, City,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Zipcode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Year_built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Area,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Cust_Policy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Claim_Policy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Policy_no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53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1F2238-EA69-4D67-8CD6-BAE676F9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3668D005-6DBC-3FE5-E0F6-5C23FE674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3608" b="12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ACE5D0-1439-4B33-9A21-D86EF78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6488-1E37-452B-92C9-26648942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Use case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3B57-1068-4905-A000-4644AB1A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No. of customers and agents present in a particular city</a:t>
            </a:r>
          </a:p>
          <a:p>
            <a:r>
              <a:rPr lang="en-US" dirty="0"/>
              <a:t>List of top 5 performing agents </a:t>
            </a:r>
          </a:p>
          <a:p>
            <a:r>
              <a:rPr lang="en-US" dirty="0"/>
              <a:t>List of customers who took multiple policies.</a:t>
            </a:r>
          </a:p>
          <a:p>
            <a:r>
              <a:rPr lang="en-US" dirty="0"/>
              <a:t>Annual change in  number of health insurances</a:t>
            </a:r>
          </a:p>
          <a:p>
            <a:r>
              <a:rPr lang="en-US" dirty="0"/>
              <a:t>Year wise revenue analysis</a:t>
            </a:r>
          </a:p>
          <a:p>
            <a:r>
              <a:rPr lang="en-US" dirty="0"/>
              <a:t>Categorization of the insurances according to their premium amount and count of customers in each category</a:t>
            </a:r>
          </a:p>
          <a:p>
            <a:r>
              <a:rPr lang="en-US" dirty="0"/>
              <a:t>Which age group of customers showed more interest to take insurance?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EB8-CC8A-4916-8E1F-0326AC5C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Visualizing the results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E24C0-1BEC-C997-B846-BFDE61D58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757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4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44B1-C35C-427A-B8FC-754EA669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072C7-0683-C9B7-FBAA-BF6943A2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064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6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D51B-5DA4-4EFC-ABFF-7A708054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 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8608C-4DFA-251F-6689-9A4FCEA38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3171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8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07" y="4192865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129" descr="Smiling Face with No Fill">
            <a:extLst>
              <a:ext uri="{FF2B5EF4-FFF2-40B4-BE49-F238E27FC236}">
                <a16:creationId xmlns:a16="http://schemas.microsoft.com/office/drawing/2014/main" id="{76419D02-2DDE-4481-1D3A-79ADCCE1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1921" y="1654565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{381A483F-51A3-7940-B841-FC80B2532AB3}tf10001067</Template>
  <TotalTime>1307</TotalTime>
  <Words>549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Insurance Database  Management</vt:lpstr>
      <vt:lpstr>Introduction  </vt:lpstr>
      <vt:lpstr>EER Diagram </vt:lpstr>
      <vt:lpstr>Relational Model</vt:lpstr>
      <vt:lpstr>Use case Problems</vt:lpstr>
      <vt:lpstr>Visualizing the results </vt:lpstr>
      <vt:lpstr>Features </vt:lpstr>
      <vt:lpstr>Challenges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Database</dc:title>
  <dc:creator>jv sasank</dc:creator>
  <cp:lastModifiedBy>Vartika Joshi</cp:lastModifiedBy>
  <cp:revision>38</cp:revision>
  <dcterms:created xsi:type="dcterms:W3CDTF">2022-08-01T18:17:15Z</dcterms:created>
  <dcterms:modified xsi:type="dcterms:W3CDTF">2023-10-03T03:58:38Z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