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1:5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12154 600 542 0,'-11'-5'261'15,"3"1"-38"-15,8 4-218 16,0 2-7-16,0 3-5 16,0-5-1-16,-1 0 4 15,1 0 0-15,0 0 2 16,0 9 0-16,2 3 5 0,-1-1 2 16,10 32 1-16,-7-23 2 15,1 10-4-15,4 4 0 16,0 7-1-16,5 3-1 15,-1 7-1-15,-1 4 0 16,3-1 0-16,0 3-1 16,4 0 1-16,0 3-1 15,8 6 0-15,1-2-2 16,10-6 0-16,3-7-1 0,6-14 0 16,4-7-2-16,2-12-4 15,1-2 2-15,-7-10-1 16,0-4 3-16,-8-4 8 15,-2-6 2-15,-1-6 8 16,-4-2 2-16,-2-12 5 16,3-6 3-16,-5-4 10 15,-1-5 4-15,-6-5 8 16,-7 2 3-16,-3-4-7 16,-2 2-3-16,-7 0-13 15,-2 2-2-15,-5-2-8 16,-2 5-3-16,-4 1-4 15,2 0-4-15,4 5-6 16,0-2-8-16,4-1-11 16,1 3-1-16,0 6-4 0,1 4-2 15,0 7-18-15,3 3-23 16,4 1 40-16</inkml:trace>
  <inkml:trace contextRef="#ctx0" brushRef="#br0" timeOffset="877.68">13593 918 782 0,'11'14'272'0,"12"10"-220"16,7 8-57-16,-3 12 5 0,-4 6-3 16,-16 19-7-16,-8 10-6 15,-7-1 3-15,-6-6 3 16,6-24 6-16,4-15 4 15,4-18 0-15,1-5 4 16,0-7 21-16,-1-3 11 16,0-1 22-16,-1 0 0 15,0 0-20-15,0 0-13 0,-6-28-26 16,-7-34-4-16,3 21 1 16,4-3 0-16,9 0 0 15,11 0-8-15,15-5-20 16,8 0-10-16,6 2-5 15,-3 4 7-15,-7 10 21 16,-7 5 10-16,-6 12 12 16,-3 3 4-16,-1 10-3 15,3 5 1-15,3 10-5 16,3 6-2-16,2 9 2 16,3 6 0-16,-2 3 0 15,-2 2 1-15,-3 7 0 16,-1 1 0-16,-4 9 2 15,0 6-1-15,-1-5 3 16,0 0-2-16,-1-12 0 0,2-8 1 16,5-8-1-16,-1-8-1 15,8-11 2-15,-2-6 0 16,4-11 9-16,1-7 4 16,2-10 2-16,3-4 2 15,1-9-8-15,1-2-4 16,5-6-2-16,-1-4-5 15,-1 2-2-15,-2 3 4 0,-13 6-4 16,-4 6 4-16,-11 5-1 16,-2 8 1-16,-5 8 9 15,-4 7-1-15,-1 3 1 16,-4 1-5-16,3 2-19 16,0 0 0-16,0 0-1 15,0 4 0-15,-3 23 11 16,-1 38 0-16,10-18 1 15,0 6 0-15,8 2 0 16,4-7 0-16,6-12-3 16,5-8 1-16,6-16-3 15,8-8-5-15,17-15-27 16,3-10 15-16,-3-25 6 16</inkml:trace>
  <inkml:trace contextRef="#ctx0" brushRef="#br0" timeOffset="1278.98">14722 703 858 0,'-10'6'294'0,"-1"15"-264"15,4 8-27-15,-2 12-4 16,0 4-2-16,9-3 0 16,1-4 0-16,7-14-1 15,5-5 3-15,-2-13 3 16,1-6 9-16,1-7 23 16,-1-5 4-16,4-10 2 15,-1-7-9-15,0-1-18 16,-3-4 0-16,-5 1 8 15,-6 2-1-15,-8 5 1 16,-4 3-7-16,-5 8-14 0,-2-1-4 16,0 9-6-1,-4 4-2-15,-3 6-9 0,-5 10-5 16,-7 9-24-16,1 2-11 16,3 8-31-16,9-4-106 15,16-8 135-15</inkml:trace>
  <inkml:trace contextRef="#ctx0" brushRef="#br0" timeOffset="1606.57">15493 765 746 0,'5'9'325'0,"-2"6"-113"16,-3 8-186-16,-1 19-26 15,-4 8 0-15,-6 5 0 16,-1 4 0-16,-1 6 0 16,1-3 0-16,4 4 1 0,2-3 1 15,2-9-1 1,2-8 0-16,2-17 1 15,0-6-3-15,1-11-1 0,2-7 1 16,-3-5-2 0,2 0 3-16,-2-1-25 0,0-2-26 15,9-27 30-15</inkml:trace>
  <inkml:trace contextRef="#ctx0" brushRef="#br0" timeOffset="1869.87">15320 1151 771 0,'2'0'269'0,"5"5"-228"16,7 1-19-16,10 0-3 15,5 1 3-15,10-6-1 16,4 2-7-16,7-3-7 15,6-1-1-15,-5-2-4 16,-1-6-2-16,-12 1 2 16,-4-1-3-16,-6 1-23 0,-2 1-12 15,-5-4-230-15,-3 3 189 16</inkml:trace>
  <inkml:trace contextRef="#ctx0" brushRef="#br0" timeOffset="1993.84">16067 1045 576 0,'-2'13'209'0,"-1"5"-173"0,-1 2-37 16</inkml:trace>
  <inkml:trace contextRef="#ctx0" brushRef="#br0" timeOffset="3047.19">16834 696 971 0,'5'0'329'15,"3"6"-301"-15,2 4-24 16,1 10-9-16,-1 6 5 0,-1 5 2 16,-2 6-2-16,0-2 0 15,0 1 1-15,-2 0-1 16,1-1 0-16,0 1 0 15,2-4 1-15,-1-3-1 16,3-1 1-16,1-7-2 16,-2-3 1-16,4 1 0 15,-2-1 0-15,2 0 1 16,-1 0-1-16,-2-4-11 16,0-5-4-16,-2-5-4 15,2-2-1-15,-1-3 12 16,5-2 4-16,-2 0 4 15,-3 0-1-15,-3 1-2 16,-6 0 3-16,0 2-1 16,-1 0 0-16,1 0 1 15,-1 0 0-15,0 0-1 0,-1 0 0 16,1 3-1-16,-1 6 0 16,0 0 0-16,0-1 2 15,1-1 1-15,0-1 0 16,0-2 2-16,-1-1 2 15,1-1-3-15,0-1 3 16,0 0 1-16,0-1-1 16,1 0 0-16,0 0 2 0,0 0-5 15,0 0 1-15,13 5 0 16,11-4-3-16,32-9 2 16,-30-7 0-16,1 0-2 15,2-1 1-15,-2 0-1 16,3-2-1-16,3 5 1 15,-4-4 1-15,-2 1 0 16,-4 3-1-16,-7-2 2 16,0 4-1-16,-5 0-1 15,1 1 1-15,-5-1-2 16,3 1-1-16,-3 0-3 16,-3 1-1-16,2 0 3 15,-3 0-1-15,-1 0 5 16,0 2-1-16,-3-1 1 0,1 2 1 15,-3 4-2 1,-2-1 0-16,4 3-2 0,0 0-1 16,0 0 2-16,-2 0 2 15,-4 2-1-15,0 3 0 16,-1-3-2-16,3 10 0 16,-29 34 2-16,27-24-2 15,2 7 2-15,-2 6 0 16,0 11 1-16,3 8-1 0,0 10 1 15,0 3 1-15,-1 0-1 16,-2-3 1-16,-3 1-2 16,1 0-1-16,-5 6 0 15,1-1 1-15,-2-11 0 16,1-6 0-16,1-23-8 16,-1-5-11-16,-3-15-27 15,-5-3-18-15,-5-7-168 16,-11-5 161-16</inkml:trace>
  <inkml:trace contextRef="#ctx0" brushRef="#br0" timeOffset="3863.67">12514 2255 566 0,'-76'8'217'15,"20"4"-153"-15,4-2-11 0,11-1-8 16,8-2-4-16,8-2-3 16,8-2-3-16,7-3-8 15,7 2 0-15,3-2-10 16,2 0-8-16,-2 0-4 15,1 0-5-15,24-1 0 16,39-4 8-16,-13-1-3 0,6 3-1 16,28 1-1-16,8 1-1 15,10 2 0-15,6 2 1 16,5 5 0-16,5-2-3 16,5 3 0-16,1 0 0 15,5-2 1-15,4 4 0 0,3-2 1 16,8 1-3-16,8-1 0 15,-7-4 2-15,6 0-1 16,2-4 1-16,-9-1 1 16,-2 0 1-16,6-4 1 15,-2 3 4-15,-9-3-1 16,-5-3 1-16,3 0 2 16,-9-3-5-16,-3-1 2 15,-1 0-3-15,-15 1-4 16,1-3 4-16,-9 2 2 15,-7 0 2-15,-13 2 5 16,-9 3-1-16,-1 0 3 16,-2 0-2-16,0 6 5 15,-4 1 0-15,-11 2-2 16,-2 4 1-16,-14-1-6 16,-2 4-2-16,-10 0-1 0,-4 1-2 15,-9-4 0-15,-4-2 1 16,-5-1-1-16,-2 0 0 15,-3 2-4-15,-4 1-2 16,-11 3-4-16,-7 1-1 16,-21 0-7-16,-11-5-11 15,-25-8-46-15,-13-10 47 16</inkml:trace>
  <inkml:trace contextRef="#ctx0" brushRef="#br0" timeOffset="5636.46">7751 3047 598 0,'-1'-1'279'0,"0"0"-64"16,0 0-206-16,1 0-11 16,9-6-5-16,3 1 4 15,25-5 0-15,-31 19 4 16,0 8 4-16,1 11 7 16,2 11 6-16,0 18 6 15,-3 10 3-15,0 7-2 16,-1 2-7-16,-1 12-4 15,-3 4-3-15,1 8-5 16,-2 3-1-16,-2-9-2 16,2-2-1-16,1-4-2 15,0-5 1-15,4-17 1 16,0-13-2-16,-1-20-1 0,2-8 1 16,-3-12 0-16,1-4-1 15,-2-8 8-15,-2-3 4 16,3-18 7-16,1-5 1 15,3-24-10-15,0-11-6 16,2-11-4-16,0-5 0 16,2 3 0-16,-1 5 0 15,-4-1 1-15,-3-2 1 0,-3 0 13 16,-2-5 4-16,1 5 5 16,0 4 2-16,3 7-11 15,5 3-4-15,2 1-7 16,3 0-2-16,2 3 0 15,3 4 0-15,3 10 0 16,0 7-1-16,-5 12 0 16,-4 8 0-16,-3 7 0 15,-2 6 0-15,4 4-1 16,2 3-2-16,6 16 0 16,0 8-2-16,3 20 0 15,-2 12 2-15,-8 6 0 16,-1-2 2-16,-13-5 1 0,-2-9-1 15,-12-5 0-15,-5 0-1 16,-8-4-1-16,-6 2 1 16,-7-1 2-16,0-3-2 15,1-7 3-15,8-3-3 16,15-14-35-16,3-6-27 16,9-12 40-16</inkml:trace>
  <inkml:trace contextRef="#ctx0" brushRef="#br0" timeOffset="8773.64">8440 3472 839 0,'24'0'300'16,"7"-1"-251"-16,15 11-28 0,8 7-10 15,7 9-6-15,-2 11 0 16,-7 2-3-16,-12 0-1 16,-10 3-1-16,-7-7 0 15,-7-2-4-15,0-2-2 16,-15-8-4-16,-4 2-5 15,-15-8-1-15,-5-3 2 16,-12-4 6-16,-5-5 6 0,-6-5 6 16,-4-2 2-1,10-5 0-15,3-2 1 16,12-2-1-16,8 0-1 0,9-5 1 16,8-3-1-16,13-7-3 15,14-6-1-15,19-5 3 16,7-1 4-16,8-2 7 15,-3 2 4-15,-6 2 0 16,-3 1 3-16,4 4 4 16,1 3 1-16,3 2-3 15,3 6-6-15,-6 1-8 16,-3 6-4-16,-18 4-4 16,-9 5 0-16,-17 4-1 15,-4 1 0-15,-3 5-2 16,-1 4-1-16,-1 11 1 15,-1 4 0-15,-2 17 1 0,-4 2 1 16,-6 10-1-16,-4 7 1 16,0-4 0-16,4 1 0 15,7-9 0-15,8-5-2 16,12-7-1-16,8-4 1 16,6-9-3-16,1-3 3 15,2-11-2-15,-1-8 1 16,8-4 2-16,4-13-1 0,3-7 1 15,2-2 1-15,-6-11 1 16,-1 3 1-16,-7-7 5 16,-2-5 2-16,-6-10-4 15,-6-3 2-15,-9-6-7 16,-8 2-2-16,-11 6-1 16,-9 3-2-16,-7 5 3 15,-5 4 1-15,-4 8 4 16,0 3 2-16,0 9 0 15,2 6 2-15,2 8-4 16,2 5 0-16,5 17-2 16,0 5-4-16,10 11-1 15,2 2 0-15,10 8-4 16,7 1 0-16,11 2 0 16,11 2 0-16,19-8 2 0,9-7 5 15,17-15 0-15,8-10 0 16,1-16 2-16,-4-7-2 15,-10-10 0-15,-6-6 2 16,-8-6-1-16,-1-5 2 16,-4-10-2-16,-4-3 2 15,-6-4-2-15,-6 0-1 0,-10 6 2 16,-4 6-1-16,-9 11 2 16,-6 5 3-16,-3 13-1 15,-2 7 4-15,-3 6-1 16,4 5-5-16,2 3-1 15,-3 3-1-15,2-2-2 16,-1 25 2-16,-8 66-1 16,2-11 1-16,-5 16 1 15,3 6-3-15,-2 3 1 16,2 0 0-16,0-1 0 16,-1-4 2-16,0-20-3 15,0-10 1-15,2-21 1 16,-3-9-2-16,4-13 2 15,1-6-2-15,3-10-1 0,2-6 2 16,2-4 0-16,0-1 0 16,0-1 5-16,0 0-1 15,0-2 2-15,7-23 1 16,25-40-5-16,-3 25 1 16,11 0-2-16,6 0-2 15,4 0 1-15,0 2-1 16,-2 6 0-16,2 2 3 15,6 11-1-15,4 4 1 0,7 11 0 16,0 11-2-16,-7 12 0 16,-1 9 0-16,-13 11 1 15,-5 0-1-15,-8 4 0 16,-7-4-4-16,-12-4 0 16,-3 0 2-16,-13-4-1 15,-9 0 0-15,-14 0-7 16,-10-3-3-16,-9 1 0 15,-6-3 2-15,-10-8 7 16,-2 0 3-16,-6-8-4 16,6-2-4-16,8-7-1 15,7-2-2-15,13-7 5 16,6-5 4-16,11 4 5 16,4 0 7-16,8 4 4 0,2 2 5 15,4-1-6-15,6-2-3 16,12-5-6-16,6-1-3 15,16-3 1-15,12-1 0 16,17 2 0-16,10-2-1 16,9 1 0-16,3 1 1 15,-7 0-1-15,7-1 1 0,10 0-1 16,-3 0 2-16,1-2-1 16,-9 0 1-16,-13 0-1 15,-1-1 1-15,3-1 0 16,-6 1-2-16,-17-1 0 15,-12-2 1-15,-21 0 0 16,-9 1 0-16,-6 3 5 16,-4 1 1-16,-6 3 2 15,-3 0 0-15,-5 1-5 16,-2 1 0-16,-6 3-4 16,-6 3 4-16,-17 10-2 15,-8 5 0-15,-7 14 2 16,-2 9-5-16,5 14 1 15,5 5-4-15,7-3-1 16,7-3 3-16,15-9-10 0,4-4 2 16,10-9-5-16,6-3 2 15,7-6 3-15,6-3 2 16,7-5 6-16,6-5 1 16,10-6 2-16,5-5-1 15,6-9 1-15,6 0 0 16,-4-7 0-16,0 0-1 15,-12-1 1-15,-9-3 0 0,-8 3-1 16,-6-2 4-16,-2 6 1 16,-3 3 1-16,-5 3 2 15,-2 6 1-15,-5 5 2 16,1 2-2-16,-1 4-3 16,0 0-3-16,0 0-2 15,-1 0 1-15,-7 22 0 16,-17 35 2-16,14-23-3 15,4 6-2-15,5-2-2 16,1-2 2-16,7-2-2 16,3-3 0-16,9-7 1 15,6-4 0-15,13-11 1 16,9-7 1-16,13-11 0 16,9-11 1-16,6-10 1 0,-3-3-1 15,-3-14-1-15,-6-3-1 16,-9-14 1-16,-2-7-2 15,-3-3 2-15,-3-2 1 16,-6 5 0-16,-3 4 2 16,-8 3-1-16,-6 0-3 15,-7 2 0-15,-3 2 1 16,-6 6 1-16,0 10 2 0,0 10 0 16,-4 8 1-1,-1 11 0-15,0 1 1 0,0 10-1 16,-1 3-4-16,-1 10 1 15,-5 9-1-15,-1 23 0 16,1 13 1-16,-2 27 0 16,1 6 1-16,2 3-1 15,-1 1 0-15,3-6 0 16,-1-2-1-16,-1-3-2 16,-3-8 0-16,1-20 1 15,2-7 1-15,-3-17 1 16,4-5 2-16,-1-9-3 15,0-6-1-15,1-4 1 16,-2-2-2-16,-1-2 1 16,-1-3 1-16,-3-6 4 0,1-3 0 15,1-8 4-15,2-5 2 16,5-1-4-16,3-4 0 16,8-7-3-16,3 0-3 15,3-6 7-15,3 1 0 16,6 6 3-16,2 4 2 15,10 6-5-15,4 2 0 16,8 6-6-16,2 3 0 0,-2 6-2 16,-3 4 1-16,-1 5 0 15,-1 2 0-15,-2 8-1 16,-1 3 0-16,1 9 1 16,2 6-1-16,0 7 1 15,-4 3-2-15,-14 0-1 16,-7-1-5-16,-13-2 1 15,-4 0-2-15,-16-2 0 16,-10-2 3-16,-19-3-2 16,-10-1 3-16,-7-6 3 15,2 1-2-15,4-3 3 16,5-5-3-16,12-3 1 16,7-5 2-16,12-4-2 0,2-2 2 15,10-2 1-15,3 2 0 16,5 0 2-16,4-1 4 15,-4-1-5-15,13-2 4 16,17-7-3-16,72-27-2 16,-32 14 3-16,3-3-4 15,10 0 1-15,-3 1 6 16,-4-3-1-16,-3 1 4 0,-7-1-3 16,-3 1-3-16,-3 5-2 15,-8 0 0-15,-15 5 6 16,-6 5-5-16,-12 6 4 15,-8 2-3-15,-10 6-3 16,-1-1 0-16,-4 3-3 16,3-3 0-16,0 0 2 15,-16 10 1-15,-42 50 3 16,28-26 2-16,2 3-3 16,5-2-1-16,9-2-2 15,5-3-1-15,10-3-3 16,6-2 1-16,13-6 0 15,8 1 0-15,19-4 5 16,5-8 0-16,5-6 1 16,-1-5-4-16,-12-10-13 15,-3-2-12-15,-8-10-22 0,-3-5-8 16,-8-7-20-16,-4-8-15 16,-3-11-164-16,-7-9 171 15</inkml:trace>
  <inkml:trace contextRef="#ctx0" brushRef="#br0" timeOffset="9099.64">13690 2930 638 0,'-16'-7'232'0,"3"8"-197"16,0 7 9-16,-1 9 1 15,0 4 3-15,3 9 3 16,3 2-11-16,9 0-14 15,7-6-2-15,8-10-3 16,8-3 6-16,8-8 11 16,2-5 2-16,5-12-8 15,2-6-6-15,-3-7-14 16,-1 2-1-16,-5-3 10 16,-6 1 7-16,-9 4 8 15,-5-1 0-15,-10 8-16 0,-4-1-7 16,-12 1-13-1,-5 2-5-15,-7 6-11 0,-7 1-11 16,-1 10-25-16,1 4-18 16,4 7-40-16,2 1 65 15</inkml:trace>
  <inkml:trace contextRef="#ctx0" brushRef="#br0" timeOffset="9884.62">14111 4120 1180 0,'66'-16'403'0,"18"-2"-394"15,3-2-21-15,-10-7-21 16,1-4-8-16,-8-15-1 16,-3-5 14-16,-6-14 18 15,-8-10 6-15,-9-11 4 0,2-3 2 16,-4-7-2-16,1 4 1 16,-6-2 0-16,-7 1 2 15,-10 2 5-15,-8 4 4 16,-18 17-3-16,-7 7-2 15,-13 13-3-15,-8 8-6 16,-7 12 3-16,-2 4 0 0,-3 20-1 16,-3 6-1-16,-7 16-1 15,-2 14 2-15,-6 15-1 16,-2 13-1-16,6 25-1 16,6 13 2-16,11 15 0 15,3-1 0-15,16 0-1 16,8-7-1-16,14-10-5 15,11-8 3-15,16-23 0 16,7-9 0-16,14-19 6 16,9-5 0-16,19-12 2 15,6-5 2-15,7-12-4 16,-4-6 2-16,-6-11-3 16,-2-4 1-16,2-8 0 15,-1-2 0-15,-12-7 1 16,-8 2-2-16,-20-3 2 0,-9 1 3 15,-10 8-1-15,-5 2 4 16,-9 12-3-16,-3 4-2 16,-2 7-2-16,-8 3-3 15,-4 10 1-15,-6 5-1 16,-6 14 2-16,-5 8 2 0,1 9-2 16,-2 3-1-1,8 1 0-15,6-2-5 0,15-2 0 16,6-1 1-16,20-6-2 15,7-3 4-15,9-7 3 16,5-5 0-16,3-10 1 16,6-5 0-16,5-15-14 15,3-6-13-15,2-12-32 16,-1-8 80-16,-6-8-25 16</inkml:trace>
  <inkml:trace contextRef="#ctx0" brushRef="#br0" timeOffset="10238.03">15519 2975 482 0,'-7'0'235'15,"-4"14"-31"-15,-1 8-149 16,-7 15-2-16,1 7-2 15,3 7-16-15,6 0-12 0,9-7-16 16,3-12-9-16,11-13 2 16,2-8 6-16,11-11 18 15,5-2 6-15,13-10-3 16,3-7-6-16,3-12-12 16,-7-7-1-16,-12-8-1 15,-5 2 0-15,-10 6 10 16,-1 1 4-16,-13 8 1 15,-4 4-1-15,-13 7-9 16,-4 8-7-16,-10 11-12 16,-11 5-9-16,-8 15-20 15,-4 7-20-15,6 2 38 16</inkml:trace>
  <inkml:trace contextRef="#ctx0" brushRef="#br0" timeOffset="10531.52">16292 2981 712 0,'19'12'269'0,"-4"15"-211"15,-3 6-4 1,-5 22-14-16,-5 9-4 0,-6 13-11 15,-2 2-6-15,-5 4-9 16,1 1-3-16,2 2-4 16,0 4-2-16,4-12 0 15,-2-9-1-15,3-14-1 16,0-12-5-16,4-8-15 16,3-5-9-16,3-14-44 15,-1-6 46-15</inkml:trace>
  <inkml:trace contextRef="#ctx0" brushRef="#br0" timeOffset="11393.53">15969 3531 612 0,'-2'-3'279'0,"2"2"-55"16,11 6-210-16,3 2 7 15,23 0 14-15,9-1 10 16,11-5-15-16,7-2-10 16,-3-9-13-16,5-4-1 0,8-9-1 15,4-1 3-15,2-3 10 16,-3 2 3-16,-11 1 7 16,-9 2 1-16,-13 6-9 15,-5-1-3-15,-9 9-9 16,-6 1-5-16,-8 2-2 15,-7 3-1-15,-6 4-7 16,-2 1 0-16,-3 7-5 16,-4 7 2-16,-6 8 4 15,-2 8 4-15,-3 11 3 16,5 4 2-16,6 7 0 16,4-1-1-16,10-7-3 15,5-8 0-15,9-14 0 16,7-4 3-16,5-11 8 15,1-5-3-15,4-8 5 0,-3-5-2 16,2-9 4-16,-4-6 4 16,-9-7-2-16,-3-4 3 15,-7-6-6-15,-4 1-4 16,-2 1-3-16,-3 3-3 16,-1 8 0-16,-1 2 0 15,-2 7 1-15,-2 5-1 0,0 8-2 16,-1 0 0-16,0 6-1 15,0-1-4-15,0 0 4 16,-4 21-1-16,-12 62-2 16,10-15 3-16,0 19-1 15,-2 0-1-15,8 4 2 16,-2 1 0-16,3 1-1 16,1 5 1-16,-1-7 0 15,0-7 0-15,0-6 0 16,-4-6-2-16,0-8 0 15,-3-6-4-15,-5-20 0 16,-4-12-3-16,-9-16-1 16,-9-5 0-16,-11-9 2 15,-3-6 3-15,-8-15-3 16,0-10-4-16,3-14 1 16,7-4 0-16,16-2 11 0,8 5 11 15,16 4 7-15,9 2 1 16,17 6 0-16,14-1-6 15,24 2-6-15,16-1-3 16,23 2-4-16,4 3 1 16,11 9-3-16,-5 5 2 0,-12 12-4 15,-8 2-12-15,-35 5-23 16,-15 2-16-16,-37 1 134 16,-23-7-75-16</inkml:trace>
  <inkml:trace contextRef="#ctx0" brushRef="#br0" timeOffset="12629.28">7422 4789 708 0,'-26'2'242'0,"6"7"-236"16,0-2-9-16,4-1-1 16,2 0 0-16,9-4 9 15,1 0 9-15,4-2 19 16,0 0 11-16,0-1 21 0,0 0 2 16,0 0-9-16,21-6-10 15,45-11-24-15,-24 5-10 16,17 4-8-16,4-3-1 15,13 4-3-15,6 0 0 16,1 1-1-16,4 2 0 16,8 0-1-16,11-1 1 15,6 1-1-15,1-2-1 0,1 2-2 16,-5-1-1-16,6 2 2 16,1 0-1-16,3 0 3 15,-1 1 0-15,6 0 0 16,0-1 0-16,-2-1 0 15,2-1-1-15,-3 1 0 16,-2-5 0-16,1 5-1 16,2 0 1-16,0 0 1 15,-1-2-1-15,-4 2 1 16,0-4 0-16,-1 1 1 16,-1 2-1-16,4-4-1 15,-6 3-1-15,5-3-1 16,3 4 2-16,-6-1 0 15,1 0-1-15,3 1-1 16,-2-1 0-16,3 1 0 0,1 1 0 16,-1-2 2-16,0 2 1 15,3 0-2-15,-8 1 2 16,3-1 1-16,6 4-1 16,-3-2 2-16,3 0-2 15,1 1 0-15,-2-3 0 16,-3 0 0-16,4-1 1 15,-5 0-3-15,2-2 2 0,1 1 0 16,4 2 0-16,-4 1 1 16,2 0 0-16,1-1 0 15,-5 1 0-15,-2-1 1 16,-5 2-2-16,-1 1 2 16,1-3 0-16,-8 3-2 15,4-1-1-15,-5-1 1 16,-2 2 1-16,-5 1 0 15,-5 1 1-15,0 0-1 16,2 3 0-16,-13-1 2 16,-3 0 1-16,-11 0 0 15,-4 1 2-15,3 0-3 16,1 2 3-16,2-1 1 16,-7 2 4-16,-9-2 3 0,-9 0 2 15,-13-1 1 1,-4 0 0-16,-7-1-2 0,-2 1-1 15,-7 1-7-15,-3-1-2 16,-3-1-4-16,-4-1-7 16,-2 0-2-16,0-1-6 15,0 0 0-15,-9 1-5 16,-21 1-26-16,-81-11 29 0</inkml:trace>
  <inkml:trace contextRef="#ctx0" brushRef="#br0" timeOffset="16492">3169 6138 486 0,'20'-85'248'15,"-27"68"-14"-15,1 2-206 16,0-1-8-16,-2-2-4 16,0 0 2-16,-1 0 7 15,0-2 3-15,0 1 4 0,1 3 0 16,4 5 5-16,1 2 2 16,1 6-8-16,2 2-5 15,0 1-18-15,0 0-9 16,0 3-6-16,6 26 2 15,15 63 2-15,-9-23 3 16,4 19 1-16,4 9 0 16,6 9 1-16,4 2-1 15,10-4-1-15,0-2 0 16,-2-7-1-16,-4-4-2 0,-13-11-8 16,-2-8 1-16,-7-23-1 15,-6-12 2-15,-3-20 9 16,0-7 0-16,-3-9 6 15,1-2 5-15,0-10 0 16,-3-7 0-16,1-19-10 16,-4-9-4-16,1-19-3 15,-3-9 3-15,-2-9 3 16,-2-3 0-16,-2-7 0 16,1-3 0-16,-6-1-1 15,-1-3 1-15,2 9 1 16,-2 4-2-16,8 5 3 15,7 3-1-15,12 4 1 16,14 4 3-16,13 12-5 0,6 6-2 16,11 14-2-16,2 7-3 15,6 17 3-15,4 9 2 16,-1 13 1-16,2 10 1 16,-10 13 0-16,-5 11 0 15,-17 17 3-15,-9 10 0 16,-12 16 0-16,-9 4 0 0,-16 1 0 15,-6-2 1-15,-14-12 3 16,-7-6-2-16,6-11-1 16,-2-7-14-16,9-16-215 15,4-3 165-15</inkml:trace>
  <inkml:trace contextRef="#ctx0" brushRef="#br0" timeOffset="19115.25">3934 6393 1012 0,'23'0'346'16,"20"7"-336"-16,13 6-4 15,15 12-2-15,5 9-1 16,-6 6 1-16,-7 3-1 15,-19 1-2-15,-8-2 1 16,-14 1-2-16,-5 1 1 16,-6 1-4-16,-9-1-3 15,-9-6-7-15,-6 3-3 0,-23-15 2 16,-9-3 4 0,-16-9 10-16,-3-7 3 0,3-3 3 15,9-1-1-15,12-3-5 16,10-3 0-16,11-3-1 15,9 0 1-15,9-7 9 16,6-4-1-16,15-9 1 16,8-10 1-16,17-4 2 15,13-4 2-15,13 0 4 16,2 1 1-16,-2 3-7 16,-6-2-1-16,-10 3-5 15,-6 0-3-15,-3 5-1 16,-4 6 0-16,-11 9-1 15,-2 6 1-15,-11 10 1 16,-3 3-1-16,-3 12 0 0,0 10-2 16,-1 15-1-16,0 11 2 15,-3 6-1-15,0 2 1 16,9-1 0-16,-4-4-1 16,7-8-2-16,3-8-2 15,-1-13 1-15,6-8-2 16,0-12 1-16,2-10 2 0,6-12 2 15,1-8-2-15,3-8 1 16,-1-2 1-16,-1-7 0 16,0 0 2-16,-6-5 0 15,-1-2 0-15,-8-7-2 16,-8-1-4-16,-10-3 0 16,-5 3 0-16,-19 7 1 15,-5 4 3-15,-13 10-1 16,-5 3-2-16,-5 13 2 15,1 2 0-15,6 12 2 16,0 9 2-16,11 14-2 16,-1 11 0-16,9 17-4 15,5 5-1-15,10 15-1 16,12 3-3-16,20-2 4 16,14-5-2-16,24-23 5 0,12-11-1 15,18-25 2-15,-1-14 0 16,-1-24 0-16,-6-10 1 15,-14-17-1-15,-2-2 0 16,-9-1 0-16,-10-2 0 16,-11 2 2-16,-5-1 0 15,-17 0 1-15,-1 2 2 16,-7 8-4-16,-7 6 3 0,-1 15 1 16,-2 7 3-16,0 18 3 15,-1 3-2-15,0 11-7 16,0 10-2-16,-3 25-4 15,-1 24 0-15,1 41 4 16,1 16 0-16,1 16 2 16,0 2 0-16,-5-8-1 15,0-5-1-15,-7-18 0 16,0-13-1-16,-5-23-1 16,-1-16 2-16,4-19-2 15,2-10 2-15,8-18 3 16,1-3 1-16,-4-12 9 15,-1-10-3-15,1-12 0 16,2-10-3-16,10-10-7 16,6 0 0-16,16-4-3 0,3 2-2 15,8 8 2-15,2 3-1 16,1 12 10-16,6 8 5 16,10 18 3-16,8 9 3 15,12 23-9-15,0 9 0 16,-1 16-4-16,-9 3-4 15,-22-2-1-15,-11 0-3 0,-25-3-4 16,-7-1-3-16,-16 1-2 16,-14-2-7-16,-18-9 0 15,-9-4 3-15,-14-12-3 16,1-6 9-16,3-12-3 16,3-5 2-16,11-7 6 15,5-3-1-15,15 0 7 16,10 0 0-16,12 5 1 15,7-2 3-15,14-2-5 16,7 2-2-16,25-10-1 16,17 0 3-16,33-2 8 15,22-2 2-15,13-3 2 16,4 2-5-16,3-6 0 16,-11-2-1-16,-7-1 3 15,-6-6 2-15,-19 1-2 0,-8-1-2 16,-9-2-1-16,-9 0 2 15,-18 3 4-15,-9 2 5 16,-22 5 3-16,-5 3-5 16,-15 3-5-16,-6 3-8 15,-13 6-8-15,-8 6 0 16,-13 12 3-16,-3 9 4 16,-9 20 2-16,-4 8-2 0,6 16-1 15,4 7-2-15,17-4 1 16,10-2-2-16,13-15-2 15,7-8-5-15,10-11-4 16,8-4 5-16,13-11 1 16,7-6 5-16,17-15 5 15,4-7 0-15,10-10 1 16,6-1-2-16,-7-4 1 16,-4 0 1-16,-23-3 1 15,-11 1 6-15,-14 4 7 16,-5 1-3-16,-5 9 4 15,-2 8-2-15,0 7-7 16,1 6 0-16,-4 10-5 0,-2 9-1 16,-5 19-2-16,1 8 0 15,5 9-3-15,8 0-1 16,16-11 4-16,8-6-1 16,14-17-2-16,9-10-3 15,20-18 0-15,2-11-1 16,3-19-7-16,-4-10-1 15,-12-20-6-15,-3-9-4 16,-3-6 13-16,-8-1 2 0,-7 6 9 16,-6 4 2-16,-7 3 1 15,-4 0 0-15,-10 8 1 16,-4 0 0-16,-9 14 2 16,-5 9 2-16,1 14 5 15,-1 11-1-15,-1 12-5 16,1 4-1-16,-8 24-7 15,-2 14 1-15,-4 35-2 16,1 17 2-16,4 16 0 16,1 7 1-16,0 3 1 15,-3 0-1-15,-2-10 1 16,-3-13-1-16,1-25-1 16,0-14 1-16,3-25-2 15,2-7 0-15,0-14 4 0,4-5-4 16,1-8 2-16,2-6 3 15,-1-14-1-15,2-6 4 16,8-12-2-16,6-6-6 16,11-5-2-16,7-3-1 15,10 4-3-15,5 8 6 16,11 13 8-16,9 10 1 16,12 21 9-16,0 9-2 15,-1 19-6-15,-8 9-3 16,-13 10-6-16,-3 3 0 0,-13 2 0 15,-6-1-1-15,-19-2-1 16,-9 2-3-16,-19-1-4 16,-12-2-1-16,-14-3 1 15,-6-7 0-15,-4-13 5 16,-2-7-1-16,-8-13-1 16,-1-5 1-16,-2-10-1 15,8-1 2-15,19-1 3 16,8 1 2-16,18 2 3 15,7 5 3-15,9 1 4 16,7-3-3-16,21-4-3 16,12-6-4-16,36-10 0 15,10-1-2-15,7-2 3 0,0 0 2 16,-9 0 2-16,2 1 3 16,0 2 4-16,-7-1 0 15,-13 3-2-15,-10 1-3 16,-19 3-4-16,-6 5 0 15,-16 7-3-15,-5 2 0 16,-7 10-2-16,-3 2-2 0,-5 13 0 16,-3 8 3-16,-8 11 2 15,0 7 2-15,1 6 2 16,0 2-5-16,10 3-2 16,4 1 2-16,11-10-3 15,9-4 4-15,14-15 3 16,5-5-3-16,12-13 2 15,6-5 2-15,11-7-9 16,-5-13-6-16,-7-12-16 16,-7-9-13-16,-15-18-28 15,-3-6-59-15,-6-10 87 16</inkml:trace>
  <inkml:trace contextRef="#ctx0" brushRef="#br0" timeOffset="19242.93">9229 5886 943 0,'-25'-20'343'16,"11"12"-298"-16,4 4-44 15,5 7-116-15,0 2 76 16</inkml:trace>
  <inkml:trace contextRef="#ctx0" brushRef="#br0" timeOffset="19855.8">9486 6714 664 0,'46'45'310'0,"18"-4"-63"16,5 0-237-16,-1-16-10 15,-6-11-2-15,-8-24 0 16,-3-11 5-16,1-24 21 15,-1-9 11-15,-5-18 13 16,-2-9-2-16,-5-21-7 16,-3-9-11-16,-6-10-13 15,-8-3-7-15,-10 7-8 0,-4 6 1 16,-17 18 0-16,-3 14 3 16,-13 28 0-16,-6 8-2 15,-6 20-2-15,-5 13-5 16,-7 20-1-16,-2 14-1 15,0 28 1-15,-2 16 2 16,5 40 1-16,2 16-2 0,10 35 2 16,2 5 2-16,13-7-1 15,13-4 2-15,20-27 0 16,11-18 0-16,24-30 6 16,5-17-1-16,20-33 4 15,5-13-3-15,17-24 0 16,4-12 1-16,-4-15-3 15,0-6-1-15,-15-11-4 16,-6-3 1-16,-13-2-3 16,-11 1 3-16,-15 11 3 15,-10 5-2-15,-12 17 6 16,-6 7 1-16,-6 11-3 16,3 5 0-16,-6 10-5 15,-3 7-1-15,-1 20 0 16,1 8 1-16,7 10 0 0,9 2-2 15,6-4 2-15,4-4-7 16,3-13-8-16,0-7-5 16,-2-17-21-16,-2-11-13 15,-1-27 36-15</inkml:trace>
  <inkml:trace contextRef="#ctx0" brushRef="#br0" timeOffset="19978.12">10725 5996 940 0,'-1'-24'312'0,"6"9"-274"15</inkml:trace>
  <inkml:trace contextRef="#ctx0" brushRef="#br0" timeOffset="20330.77">11169 6855 988 0,'57'-5'329'0,"6"-4"-302"16,-19-12-58-16,-11-10 0 16,-14-16 26-16,-8-10 14 15,-5-13 18-15,-2-9-1 16,-5-7 8-16,-4 0 3 15,-1 2 3-15,-1 7 1 16,2 19-14-16,-1 8-6 16,1 23-12-16,2 9-2 15,0 15-9-15,-7 13-5 0,3 29-4 16,0 17-4-16,3 37 5 16,10 15-1-16,13 8-4 15,2-6-9-15,6-8-25 16,2-9-12-16,-2-15-24 15,-1-7-12-15,-4-23-111 16,-6-17 136-16</inkml:trace>
  <inkml:trace contextRef="#ctx0" brushRef="#br0" timeOffset="21028.81">11029 6602 998 0,'23'16'349'16,"33"5"-317"-16,11 6-19 15,11-4-9-15,5-8 1 16,-7-11 1-16,7-6-1 16,14-11 6-16,-7-6 4 15,-8-8 11-15,-3 0 3 0,-18-6 5 16,1 1-4-16,-7 4-6 15,-6 1-4-15,-13 12-11 16,-7 6-5-16,-12 16-4 16,-5 10-3-16,0 23-4 15,-2 9 5-15,-1 18-3 16,1 2 1-16,1 0 4 16,4-6-4-16,6-15 2 15,1-9 2-15,8-22 0 16,2-9-1-16,6-17 1 15,-1-9 0-15,-3-17 0 16,1-7 1-16,-9-8 6 16,-2-1-2-16,-7 6 6 15,-9 2 1-15,-3 5-4 16,-5 3-5-16,-6 6-3 16,1 6 1-16,0 11 0 0,2 5 0 15,1 11-1-15,-1 6-5 16,-4 16-2-16,0 12 1 15,7 28 1-15,3 18 5 16,10 26 5-16,1 13-2 16,0 13 1-16,-1 3-1 0,-8-13-4 15,-6-7 1-15,-18-15-16 16,-13-7-7-16,-17-9-10 16,-11-10-1-16,-8-23 14 15,-4-15 3-15,-10-22 22 16,-7-7 2-16,-16-18 9 15,-5-12 7-15,0-13 11 16,7-9 16-16,24-3 6 16,11-2-7-16,31-4-30 15,13-7-24-15,27-3-28 16,19 0-11-16,45-2-9 16,17 1-8-16,40-8-34 15,12-3 58-15</inkml:trace>
  <inkml:trace contextRef="#ctx0" brushRef="#br0" timeOffset="21794.92">14452 7210 1380 0,'42'-2'437'15,"6"-5"-459"-15,5-6-52 16,-7-9-11-16,-12-20 29 16,-1-7 13-16,-1-17 29 15,3-4 8-15,0-6 4 16,2-2 5-16,2 6 11 15,-2-2 10-15,-1 8 10 16,-3 3 3-16,-7 6 0 16,-2 7-7-16,-10 16-8 15,-4 10-10-15,-8 12-6 16,-1 6-6-16,-3 11-10 16,-3 9 1-16,-9 24 0 0,-2 18 3 15,0 28 3-15,1 10 2 16,12 5-1-16,6 1-4 15,14-17-12-15,9-10-4 16,15-23-3-16,6-16 9 16,6-19 11-16,3-11 5 15,4-14 3-15,-1-9-3 16,1-17 8-16,-3-8 5 0,1-18 0 16,-3-7 3-16,-1-5-9 15,-4-3-4-15,-8-1-1 16,-1 0 1-16,-6-2 3 15,-3 4 4-15,-10 16 14 16,-4 12 1-16,-13 24 6 16,-2 10-8-16,-7 13-11 15,-8 3-5-15,-16 21-9 16,-4 11 1-16,-1 23-3 16,1 4-1-16,19 7-2 15,4 0-3-15,12-9-1 16,5 1 3-16,6-5 1 15,4-2 3-15,8 2 2 16,3 0 1-16,0-6 1 0,-6 0 2 16,-7-5-1-16,-9 1 2 15,-13 0-3-15,-11-6-2 16,-20 3 0-16,-5-5-6 16,-9-10-30-16,0-4-19 15,-1-26-34-15,-4-14-18 16,8-30 73-16</inkml:trace>
  <inkml:trace contextRef="#ctx0" brushRef="#br0" timeOffset="22122.59">14997 5734 915 0,'-2'32'342'0,"4"21"-248"16,6 12-86-16,10 1-3 16,7-6 0-16,8-27 3 15,5-12 4-15,9-16 8 16,2-12 2-16,3-18 12 0,3-9 10 16,-3-18 15-16,-3-1 4 15,-7-4-5-15,-11 6-12 16,-14 6-22-16,-10 2-9 15,-13 7-10-15,-11 5-4 16,-13 8-12-16,-9 10-22 16,-9 14-47-16,0 8-19 15,3 15-35-15,9 5 227 16,22 8-78-16</inkml:trace>
  <inkml:trace contextRef="#ctx0" brushRef="#br0" timeOffset="22644.46">18512 6136 1388 0,'8'-25'456'0,"-11"9"-503"16,-8 4-24-16,-26 6-15 0,-11 6 12 15,-21 16 44-15,-7 14 14 16,-7 24 15-16,-5 15 3 16,6 22 5-16,8 9-1 15,26-5-3-15,21-5-3 16,30-19-5-16,16-11 1 15,25-15 4-15,12-9 2 0,13-24 4 16,2-12 0-16,4-24-1 16,-5-14-3-16,1-16 1 15,-1-4 1-15,-4-11-3 16,-3-2 0-16,-15-3-2 16,-11-2-1-16,-18 10 7 15,-10 11 5-15,-10 17 2 16,-6 12 1-16,0 17-6 15,-7 14-8-15,-9 32-3 16,5 20-1-16,-2 34 1 16,9 11 5-16,30 7 2 15,11-4-3-15,33-12-20 16,16-14-16-16,38-35-33 16,13-21-21-16,29-45 60 15</inkml:trace>
  <inkml:trace contextRef="#ctx0" brushRef="#br0" timeOffset="23768.32">21651 5547 1766 0,'-35'36'4'0,"-22"14"-6"16,-37 43-1-16,1 22 1 16,5 6-3-16,32-5-2 15,17 3 2-15,31-16-4 16,16-12 3-16,26-13 5 15,17-18-2-15,27-19 11 16,13-6 0-16,13-16 2 16,2-11 1-16,1-15-8 0,1-11-3 15,-7-17-8-15,-3-3-2 16,-20-16-4-16,-14-3 1 16,-13-2 3-16,-11-3 3 15,-15 14 7-15,-7 6-1 16,-13 21 3-16,-4 7-1 15,-14 14 0-15,-9 10 2 0,-15 23-3 16,-7 10 1-16,-2 24 0 16,7 6-3-16,18 4 1 15,10-4-3-15,19-15 1 16,6-10 0-16,14-17 2 16,7-9 0-16,22-15 4 15,8-4-1-15,22-16-1 16,1-6-3-16,1-12-12 15,-2-6 1-15,-13-15 1 16,0-4 3-16,-11-9 7 16,-5-2 5-16,-18 4 4 15,-15 0 3-15,-19 13 1 16,-14 5-2-16,-28 13-5 16,-8 9-3-16,-22 19 1 15,-9 6-2-15,0 22-1 16,3 13 2-16,9 15-3 0,6 5-2 15,19 5-1-15,8-6-3 16,27-11-2-16,15-5 2 16,22-16 4-16,7-3 2 15,13-13 4-15,5-9-1 16,7-16 0-16,6-9 2 16,5-12 1-16,-5-9 0 0,-6-8 1 15,-5 0 0-15,-10 4-2 16,0 4 0-16,-3 12-3 15,-3 7 0-15,-2 14-2 16,-2 7 2-16,4 21 3 16,-3 6-1-16,-5 29 0 15,-3 11-1-15,-17 18-2 16,-2 6-1-16,-11-1 2 16,-5-6-2-16,1-14 1 15,-1-7 1-15,-1-23-1 16,-1-10 1-16,-1-17-3 15,2-6-2-15,-3-14 4 16,-1-10 2-16,-1-19 4 16,2-7 4-16,9-9-4 0,8-7-2 15,12-8 0-15,5-4-3 16,11 1-1-16,5 8-3 16,7 19-1-16,2 10 5 15,4 23 2-15,5 11 4 16,3 22 8-16,-1 16-5 15,-11 26-3-15,-8 17 1 16,-20 22-8-16,-10 6 1 16,-16 0-5-16,-9-9-15 0,-4-15-33 15,1-12-23-15,10-18-36 16,11-15-1-16,15-29 80 16,12-13 4-16</inkml:trace>
  <inkml:trace contextRef="#ctx0" brushRef="#br0" timeOffset="25168.55">24713 6313 671 0,'44'-78'242'0,"-12"9"-220"15,-6 7-2-15,-10 7-11 16,-5 5 14-16,-11 16 38 16,-2 7 7-16,-11 16 10 15,-4 11-6-15,-17 18-17 0,-11 17-2 16,-13 28-2-16,0 8-5 15,12 18-11-15,7 0-8 16,28 1-15-16,8-6-4 16,15-19-8-16,12-7 3 15,18-21 4-15,8-6 0 16,19-14 4-16,12-8-3 16,10-10-3-16,0-9-1 15,1-12-3-15,-4-7 2 0,-13-14-4 16,-3-6 1-16,-4-9-1 15,-6-4-2-15,-13-1 1 16,-6 3-2-16,-23 6 0 16,-4 7 3-16,-11 11 3 15,-4 5 1-15,-7 13 5 16,-4 0-3-16,-11 12-2 16,-9 1-3-16,-17 10 0 15,-7 9-1-15,-9 16 2 16,0 10 4-16,5 17 0 15,5 3-1-15,20 5-4 16,10-3 1-16,25-8-6 16,15-5 5-16,20-7 2 15,16-3 0-15,31-13 5 0,10-6-2 16,19-17-14-16,0-6-9 16,12-18-18-16,-4-10-4 15,-2-17 4-15,1-8 4 16,-25-11 13-16,0-5 5 15,-17-4 9-15,-7-1 7 16,-16 2 3-16,-12-4 2 16,-14 0 3-16,-7-3 5 0,-12 10 6 15,-1 9 5-15,-9 14 7 16,1 9-7-16,-1 15-2 16,0 7-4-16,0 12-6 15,0 3 0-15,0 9-8 16,-2 11-6-16,-7 28 1 15,-4 23 1-15,-8 50 8 16,-3 19 5-16,-6 37-3 16,0 9-2-16,-10-2-5 15,-1 6-1-15,8-20-2 16,3-9-1-16,15-19 0 16,4-20-1-16,7-30 0 15,1-18 1-15,3-37 1 16,0-14-2-16,-1-16 1 15,1-7-1-15,5-22 0 0,1-20-1 16,8-35-7-16,7-18 0 16,3-16 1-16,6-1 3 15,4-6 10-15,0 1 5 16,6 9 9-16,3 6-1 16,4 26 0-16,3 12-4 0,1 26-9 15,1 15 0 1,10 31-6-16,2 16-2 0,2 29 1 15,-7 13 1-15,-15 12 1 16,-9 4 0-16,-23-4-2 16,-5-2-2-16,-21-11-3 15,-10-11-2-15,-10-18-2 16,-5-12 1-16,-6-20 2 16,-2-6 5-16,-5-15 3 15,4-4 0-15,10-1 3 16,11 1-4-16,19 2-1 15,9 1-3-15,30-2-11 16,16-1-4-16,28 4-1 16,19 0 7-16,21 2 10 15,7 1 4-15,16-6 5 0,1 0-3 16,6-6 1-16,-2-6-2 16,-8-11-2-1,-4-7-1-15,-16-10 2 0,-10-6 1 16,-11-1 3-16,-12-1-1 15,-16-2-5-15,-8-1-1 16,-20-5-1-16,-6-2 2 16,-18 3 1-16,-7 8 3 15,-16 41-1 1,5 14-1-16,1 1 1 0,-22-30-2 16,-15 29 0-16,-4 16-2 0,-6 36-1 15,-2 15-1-15,0 29 2 16,0 5 1-16,17 11-1 15,9-2 3-15,22-10 1 16,7-1 2-16,21-9 0 16,8-5 0-16,13-13-1 15,5-5-1-15,5-16 0 16,4-8 0-16,3-11-14 16,2-8-14-16,-3-10-34 15,0-5-21-15,-8-17 533 16,-6-7-360-16</inkml:trace>
  <inkml:trace contextRef="#ctx0" brushRef="#br0" timeOffset="25440.99">27938 5908 927 0,'1'-3'396'0,"11"-2"-189"16,1 3-170-16,13 3-36 16,12 4-3-16,14 1 2 15,10 4 5-15,16 2-4 16,-1 2 1-16,-2 1-1 16,-3 0 1-16,-15-1-2 15,-3-3-4-15,-13 1-16 16,-8-1-15-16,-20-1-36 15,-18 3-32-15,-48-7 67 16</inkml:trace>
  <inkml:trace contextRef="#ctx0" brushRef="#br0" timeOffset="26515.81">4407 8101 1078 0,'0'0'368'0,"1"0"-353"16,1 0-6-1,-2 0-21-15,0 0-3 0,0 14 6 16,0 15 1-16,0 69 8 16,1-24 0-16,0 15 1 15,1 9 1-15,5 8-3 16,5 0 1-16,10-14-1 16,9-11-1-16,14-25 0 15,0-13-2-15,8-14 0 16,5-7 0-16,1-14 1 15,1-7 2-15,-9-11 2 16,-8-6 4-16,-9-9 4 16,-5-6 5-16,-7-10 4 15,-2-3 3-15,-6-12 0 0,-1-3-2 16,-5-2 5-16,0 3 1 16,-7 12 6-16,-1 11 3 15,-4 12-7-15,0 8-4 16,2 10-18-16,1 3-5 15,1 11-7-15,0 14 1 16,1 20 2-16,3 9 1 0,8 14 1 16,7-6 0-16,14-7-1 15,5-7-1-15,13-18 2 16,5-2 0-16,-1-17 2 16,-4-6-1-16,-6-10 0 15,-6-8 1-15,-3-13 4 16,-1-8 4-16,-3-15 9 15,-2-11 1-15,-8-12-5 16,-6 0 0-16,-13-2-5 16,-8 3 0-16,-11 1 3 15,-7-3-3-15,-1 0-13 16,1 6-15-16,5 16-54 16,6 10-24-16,6 23 55 15</inkml:trace>
  <inkml:trace contextRef="#ctx0" brushRef="#br0" timeOffset="26835.16">5788 8904 775 0,'50'30'276'16,"4"-10"-229"-16,-1-8-24 0,-7-13-5 15,-5-11 0-15,-12-17 20 16,-7-7 9-16,-6-22 13 15,-4-10 1-15,-4-9-17 16,-1-1-8-16,-8 11-13 16,-2 7-4-16,-4 16-3 15,-2 7-3-15,4 17-5 16,2 6-3-16,3 16-14 16,1 12-1-16,10 19 1 15,3 14 1-15,13 26 8 16,9 7 0-16,5 10-9 15,3-2-15-15,-8-19-30 16,-6-12-22-16,-8-30 42 16</inkml:trace>
  <inkml:trace contextRef="#ctx0" brushRef="#br0" timeOffset="26978.6">6103 7913 1205 0,'-14'-10'411'16,"12"10"-442"-16,5 6-51 0,9 20 42 15</inkml:trace>
  <inkml:trace contextRef="#ctx0" brushRef="#br0" timeOffset="27322.58">6637 8891 1009 0,'66'12'338'0,"11"-14"-353"16,-4-7-22-16,-20-21-24 16,-15-12-2-16,-15-19 63 15,-8-7 40-15,-10-11 59 16,-4 1 18-16,-8-5-15 15,-4 1-16-15,-4 0-28 16,-2 2-14-16,0 12-23 0,2 13-7 16,4 22-12-16,1 9-3 15,9 18-5-15,0 6-4 16,1 25-3-16,2 22 0 16,4 52 4-16,2 16 2 15,12 25-5-15,4 11-11 16,4-13-30-16,4-5-14 15,-2-24-25-15,-4-18-11 0,-5-30 66 16</inkml:trace>
  <inkml:trace contextRef="#ctx0" brushRef="#br0" timeOffset="27920.38">6611 8619 1120 0,'43'10'382'0,"28"1"-357"0,13-2-15 16,8-16-8-16,-7-8-2 16,2-20-1-16,3-7 1 15,-6-13-4-15,-3-6 3 16,-18-15 3-16,-12-4 0 15,-14-3 2-15,-3 6 1 16,-10 12 1-16,-3 8 6 16,-8 18 7-16,-6 7 2 0,-4 18-1 15,-2 4-8-15,-1 6-12 16,-1 7-6-16,-1 13-3 16,-1 17 0-16,2 35 8 15,-1 20 4-15,0 32 1 16,-1 8 4-16,-2 13-5 15,-3-2 0-15,0-14-1 16,3-9-2-16,-1-31 1 16,4-17 0-16,0-30 1 15,0-13-1-15,0-16 0 16,0-7 6-16,2-10 13 16,0-8 4-16,6-24 2 15,5-11-9-15,13-19-14 16,8-10-3-16,11-5-1 15,9 0 1-15,0 17-2 16,-3 15 1-16,-9 27 4 0,-8 15 6 16,0 22 4-16,-3 18 2 15,0 31 0-15,-1 17-6 16,1 16-2-16,3-1-1 16,11-4-18-16,8-2-23 15,15-5-61-15,6-8-27 16,16-28 66-16</inkml:trace>
  <inkml:trace contextRef="#ctx0" brushRef="#br0" timeOffset="30254.88">10658 8884 1346 0,'16'8'495'0,"6"6"-376"16,4 11-113-16,3 30-31 0,-9 14-7 16,-20 23-2-16,-6 4 8 15,-12-7 10-15,-2-9 4 16,-4-21 5-16,1-9 1 15,2-22 0-15,7-10 2 16,3-17 8-16,-2-11 0 16,1-20 2-16,-4-13 2 15,9-18-6-15,5-10-2 0,12-16-2 16,12-4-6-16,13 0-5 16,4 7 0-16,4 22 1 15,1 12 2-15,0 20 7 16,4 13 0-16,1 23 6 15,0 9 2-15,-2 26 1 16,-1 11 0-16,4 26-4 16,-4 8 1-16,-5 7 3 15,-3-2-1-15,-10-18 1 16,0-9-4-16,-3-18-1 16,-5-10-2-16,3-15 1 15,1-8 6-15,5-16 4 16,7-10 0-16,5-19 0 15,4-4-5-15,5-18-3 16,2-4 2-16,-3-11-1 16,-3-8 0-16,-12-2 2 0,-8 1 2 15,-6 9-4-15,-5 11 4 16,-5 14-2-16,-5 11 0 16,-2 18 1-16,-1 5-6 15,-4 16 0-15,-3 13-3 16,-5 26 0-16,-1 13 3 15,2 30 0-15,4 6 0 0,11-3 0 16,5-1-1-16,16-29 0 16,7-14-2-16,10-21-2 15,3-9 0-15,5-18 2 16,6-7 4-16,5-17 2 16,-2-11-2-16,-2-18 1 15,-2-8-2-15,-5-12-3 16,-2-2 2-16,-5 1 2 15,-7 7 1-15,-8 16 2 16,-8 11 0-16,-11 23 2 16,-5 6 0-16,-6 12-5 15,0 10-1-15,-5 24-2 16,-4 12 0-16,6 30 4 16,3 5 2-16,18-2-3 0,12-6-1 15,19-19-1-15,9-15-2 16,9-21 1-16,1-14-2 15,4-19 2-15,-1-13-3 16,6-21-3-16,-4-11 0 16,-10-12 2-16,-7-4 3 15,-18 6 7-15,-5 4 1 16,-4 6 3-16,-2 1 0 0,-10 4-5 16,-2 6 1-16,-7 18-4 15,-4 13 0-15,-1 14-2 16,0 11-3-16,2 31-1 15,3 14-1-15,3 30 4 16,-3 4 2-16,-3 15 3 16,-2 2 2-16,-5-9-3 15,0-2 0-15,-3-38-1 16,0-18 1-16,4-23-2 16,-1-7 3-16,0-11 4 15,-5-4 1-15,-3-20 4 16,0-13 0-16,5-21-5 15,5-11-1-15,11-4-1 16,5 0 0-16,11 8-2 16,1 8 1-16,9 19 0 0,2 7-2 15,4 19 3-15,2 8 0 16,1 22 3-16,4 16-2 16,-1 22 1-16,0 12-6 15,-3 12-2-15,-6 6 1 16,-11-3-6-16,-6-7 0 15,-12-20-4-15,-4-15-1 0,-5-22 4 16,-2-4 1-16,0-10 3 16,-5-7 4-16,0-16 2 15,-2-12 0-15,7-22 1 16,3-11 2-16,10-7-3 16,5 3-2-16,13 6 0 15,4 10-4-15,7 13 0 16,0 7 2-16,-1 15 2 15,2 8 0-15,-1 21 7 16,5 8-5-16,3 24-1 16,-2 13 3-16,2 14-4 15,0 9 2-15,0 2 0 16,-4-6-1-16,-7-14 1 0,-4-12-3 16,-3-18 0-16,1-9-1 15,2-13 0-15,6-3 2 16,2-13 2-16,1-9-1 15,3-20 1-15,-4-10-1 16,1-20 0-16,-2-9 0 16,-6-2-1-16,-7-2 0 15,-13 1 0-15,-6 3 2 16,-8 4 0-16,-1 6 1 0,-4 22 2 16,-1 13 1-16,-8 21-2 15,-3 9-2-15,-17 23-8 16,-8 18-2-16,-6 29 2 15,0 14-1-15,19 16 3 16,6 1 2-16,19 3-1 16,8-1 0-16,19-16 3 15,6-11-2-15,11-21-3 16,1-14 1-16,-1-17 5 16,1-8 5-16,-3-15 4 15,4-7 1-15,2-15-7 16,1-8 0-16,-2-15 0 15,-2-11-1-15,0-12 1 16,3-5 0-16,1-1-1 16,-1 5-2-16,-5 5-1 0,-6 7-3 15,-6 11 0-15,3 6 3 16,-4 16 4-16,2 6 0 16,2 14 1-16,-3 1-1 15,0 18-4-15,0 10-3 16,-10 16-2-16,-2 12 1 15,-11 4-2-15,-4 4 3 16,-7 4 1-16,-2-1 2 0,-2 1 0 16,-1-2 0-16,4-12-1 15,1-6 0-15,4-18 4 16,1-7 0-16,1-10-1 16,2-4 2-16,6-1-3 15,5-3 2-15,14-6 6 16,8-4 0-16,4-4 1 15,5 2-2-15,-6-2-4 16,-5 2-1-16,-2 2 0 16,-3-2 2-16,0 5-2 15,-1 5-1-15,-1-2 0 16,-2 4-3-16,-2 1 0 16,-2-2 1-16,-8 2-2 15,-1 1 2-15,-4-2 0 0,-4 0 0 16,0-1-1-1,0 1-1-15,-4 0 0 0,0 0 1 16,0 0-1-16,0 0-2 16,0 0-1-16,0 0-2 15,0 0 2-15,0 0-1 16,0 0 4-16,0 0 0 16,0 0-1-16,0 0 1 0,0 0-5 15,0 0-3-15,0 0 1 16,0 0-2-16,0 0 1 15,0 0 0-15,0 0-14 16,0 0-6-16,0 0-20 16,0-1-10-16,0 0-16 15,4-1-8-15,4-4-13 16,1-1-7-16,0-14 67 16</inkml:trace>
  <inkml:trace contextRef="#ctx0" brushRef="#br0" timeOffset="31060.73">16462 8880 914 0,'-4'-18'348'0,"-1"4"-243"15,4 2-63-15,1 6-25 16,0 4-6-16,6 4-9 16,-6-2-3-16,1 2-2 0,22 26 1 15,37 46 4-15,-27-19 3 16,-4 13-1-16,0 7-1 16,-12-3-3-16,0-6-4 15,-3-17-16-15,-2-13-13 16,-2-21-38-16,-2-16 300 15,0-33-186-15</inkml:trace>
  <inkml:trace contextRef="#ctx0" brushRef="#br0" timeOffset="31194.6">16700 8482 1107 0,'-16'-26'382'0,"7"14"-373"16,7 6-39-16,2 11-71 15,6 8 48-15,9 5 18 16</inkml:trace>
  <inkml:trace contextRef="#ctx0" brushRef="#br0" timeOffset="32798.41">16975 8601 927 0,'16'2'357'0,"-6"0"-264"15,-3 0-30-15,-6 10-57 16,-5 5-11-16,-11 12-9 0,-6 6-2 15,-10 7 10-15,0 4 6 16,1 2 17-16,1 4 8 16,10 1 11-16,3-1-2 15,15 2-6-15,8-4-4 16,18 1-2-16,10-2-1 16,20-8-4-16,9-7 1 15,15-15-11-15,2-7-2 0,5-10-6 16,-1-3-4-1,3-12-2-15,3-1 0 16,-6-10 3-16,-7-5-1 0,-14-8 5 16,-12-5 1-16,-14-7 4 15,-7 1 8-15,-20 3-2 16,-7 0 4-16,-19 2-2 16,-9-2-5-16,-16 7 0 15,-6 6-5-15,-16 18 1 16,-7 16-1-16,-6 19 0 15,-2 11 1-15,14 11-4 16,10 1 0-16,21-3-5 16,17-1-6-16,16-7-4 15,11-5-1-15,16-7 8 16,9-5 4-16,16-11 4 0,8-6 0 16,5-16 0-16,-4-6-1 15,-8-12 1-15,-7-2 3 16,-14-1 7-16,-5 1 6 15,-9 10 9-15,-7 4 3 16,-9 13-7-16,-2 3-5 16,-1 11-10-16,-3 8-3 15,-3 18-3-15,0 9 0 0,6 16-2 16,9 7-1-16,17-1-2 16,9-6 0-16,13-18 0 15,6-10 2-15,5-26 1 16,-1-11-1-16,-5-25-6 15,-8-11-5-15,-7-21-4 16,-3-4 0-16,-5-14 2 16,-4-10 7-16,-6-10 1 15,-7-5 0-15,-7-5 2 16,-6 0 1-16,-6 4 8 16,-7 4 7-16,-4 16 8 15,-1 14 2-15,0 25-3 16,4 13-3-16,2 22-4 15,3 9-5-15,-3 29-5 0,-7 14-3 16,1 42-2-16,-1 27 0 16,6 35 5-16,5 14 0 15,5 15 0-15,6-10-4 16,14-23-15-16,8-16-2 16,12-35 0-16,0-14 3 15,3-28 15-15,-2-15 2 16,3-27 3-16,-1-15 1 0,3-25 0 15,0-13-2-15,-4-19-9 16,-2-7-4-16,-7-19-2 16,-4-4 1-16,-4-9 10 15,-2 3 5-15,0 8 13 16,-1 2 8-16,-5 15 12 16,-3 9 4-16,-8 32 2 15,0 14-5-15,-3 25-19 16,-6 4-9-16,-10 39-11 15,-3 27-3-15,-5 36-1 16,2 19 4-16,15 11-2 16,5-7-1-16,17-13 1 15,13-12-2-15,15-37 3 16,5-12 1-16,9-25 5 16,4-9 2-16,9-23-2 0,3-10-2 15,-7-21-9-15,-2-11-4 16,-16-17-3-16,-5-6 1 15,-7-4 9-15,-10 1 8 16,-8 14 10-16,-6 12 7 16,-8 25-3-16,-3 8-5 15,-12 23-8-15,-5 13-3 0,-4 24-4 16,2 11 0-16,15 11 2 16,13-3-3-16,21-9 1 15,7-9 0-15,19-19 1 16,4-11 1-16,1-18 0 15,3-10-1-15,-9-15 0 16,-1-5 3-16,-8-8 1 16,-4-6 3-16,-9-2 2 15,-10 1 1-15,-9 4 2 16,-4 8 0-16,-7 12-5 16,1 6 2-16,-4 9-6 15,0 7-4-15,-1 22 1 16,3 19-1-16,5 38 7 15,4 15 4-15,11 35 2 16,2 14 0-16,0 12-6 0,-2 9 1 16,-8 0-4-16,-3-9 1 15,-15-8-3-15,-4-9-4 16,-16-29-2-16,-10-9-5 16,-13-30 1-16,-10-14 2 15,-14-23 0-15,-3-16 3 16,-7-22 2-16,-6-13 1 15,-7-23 5-15,0-9 2 0,3-23 4 16,13-6 9-16,26-6 5 16,13 3 2-16,23 12-1 15,11 3-11-15,23 5-8 16,16-4-5-16,33-3-20 16,22 0-13-16,36 4-44 15,13 3-24-15,36 4 213 16,8-2-107-16</inkml:trace>
  <inkml:trace contextRef="#ctx0" brushRef="#br0" timeOffset="35942.41">22295 8679 1548 0,'23'9'506'0,"6"12"-516"0,11 26-23 16,-3 19-7-16,-22 27 9 16,-11 15 7-16,-13 16 8 15,-6 2 8 1,2-6 7-16,1-10-1 0,7-23-3 15,0-16 2-15,5-31-2 16,0-17 4-16,0-22 27 16,6-11 6-16,8-31-6 15,5-17-8-15,8-29-43 16,2-13-15-16,0-15 4 16,1-3 4-16,2 1 18 15,1 6 4-15,9 19-1 16,0 10-2-16,0 23 6 15,0 15 3-15,-6 34 4 16,-2 20 2-16,-1 44-2 0,-4 16-1 16,-5 30 2-16,-4 10-1 15,-10 2 0-15,-2-3 1 16,-3-18-3-16,-2-16-1 16,1-37 0-16,1-12-1 15,-5-18 3-15,3-8 2 16,8-16 1-16,1-13-1 15,14-30-3-15,2-14-3 0,3-22-1 16,6-4 3-16,-1 2 3 16,2 9 2-16,4 12 6 15,-4 5 3-15,-4 21 6 16,-4 9 6-16,-12 27-1 16,0 14-8-16,0 31-7 15,-1 12-8-15,6 27-2 16,1 7 4-16,8 1 1 15,2-3-1-15,7-7 2 16,8-5-3-16,5-18-2 16,9-8 2-16,12-23-5 15,6-7-5-15,-1-22-1 16,-2-13-6-16,-12-20 2 0,-9-14 4 16,-10-8-1-1,-7-3 2-15,-16-11-7 16,-8-5 1-16,-19-5 0 0,-9 4 3 15,-14 23 10-15,-8 15 2 16,-7 32 4-16,-7 10 1 16,-3 21-1-16,-7 15 0 15,1 27 0-15,3 15 0 16,19 22 2-16,20 3-3 0,31-5-2 16,23-4 0-16,21-12-2 15,14-5 2-15,14-17 2 16,10-10-1-16,15-24 1 15,-2-12 0-15,3-17 1 16,-7-10 1-16,-9-14 1 16,-3-4-1-16,-20-8-2 15,-11-2 0-15,-21-2-1 16,-12-1 3-16,-13-4 0 16,-3-1 0-16,-12-2 1 15,-8 1 0-15,-8 15-1 16,-7 11 0-16,-11 19-1 15,-6 12 0-15,-20 24 1 16,-7 15 0-16,-4 24-1 0,7 8-3 16,17-1 0-16,13-1-3 15,21-10-3-15,10-7 1 16,19-5 0-16,8-5-1 16,15-13 5-16,9-8 1 15,13-14-4-15,0-9-4 16,-2-16-3-16,-5-11-2 15,-8-10 6-15,-4-3 3 16,-7-3 7-16,-4-2 1 0,-14 1 7 16,-5 3 2-16,-7 14 2 15,-6 10 1-15,-2 17-8 16,-3 7-3-16,-12 16-5 16,-1 9-3-16,2 18 2 15,5 3-2-15,20 5 3 16,11-4-1-16,18-8 4 15,15-4 3-15,13-17 4 16,4-5 1-16,11-15-2 16,-3-10-5-16,6-12-4 15,4-5-1-15,-9-11-5 16,-5-2 4-16,-16-6 1 16,-9-2 2-16,-14-7 7 15,-4-2-2-15,-14 0 0 0,-7-1 1 16,-12 8-3-16,-8 3 1 15,-12 4-2-15,-6 8 1 16,-4 9 0-16,4 7-1 16,5 12-4-16,5 7-2 15,6 15-6-15,2 6-1 16,13 20-1-16,3 10 2 16,15 26 5-16,9 11 1 15,8 6 3-15,5 1 1 0,4-2 0 16,-4 1-1-16,-4 2-4 15,-5-6-9-15,-14-15-8 16,-4-11-4-16,-20-20-2 16,-9-9 1-16,-18-17-1 15,-9-14 5-15,-14-17 10 16,-2-11 5-16,-2-11 10 16,3-2 3-16,18-5 5 15,7-1 2-15,17-3-2 16,6-1 4-16,19-2 2 15,10 0 1-15,22 3 3 16,7 3-5-16,25 5-7 16,10 3-2-16,1 2-5 0,9-1 1 15,-10-2 1-15,-9-4-1 16,2-3 0-16,-10 1-1 16,-11 3 3-16,-9 5-2 15,-20 8 6-15,-9 5 0 16,-16 7-3-16,0 6 1 15,-11 3-6-15,-3 5-1 16,-22 13-3-16,-15 8-2 0,-6 25 1 16,-6 12 2-16,13 15-2 15,10-1 2-15,17-7-2 16,10-8-3-16,17-8 1 16,10-6 0-16,16-12 2 15,9-7 2-15,10-17 3 16,3-11-3-16,4-14-3 15,-2-8-1-15,-4-17-4 16,3-1 2-16,-3-7 0 16,-4-4 3-16,2-5 3 15,-5-5 2-15,-9-2 5 16,-6 2 4-16,-18 11 8 16,-6 9 1-16,-8 19-1 0,-1 9 0 15,-2 13-8 1,-1 3-4-16,-11 14-5 15,-5 14-1-15,-5 27-2 0,1 15 3 16,14 17 2-16,9 0-2 16,16-9-1-16,8-10-2 15,13-14-1-15,3-6 1 16,7-13 3-16,4-7 0 16,0-17 6-16,0-9 0 15,3-12-5-15,0-8-4 0,-3-15-8 16,-3-5-3-16,-14-9-1 15,-2-5 4-15,-3-8 4 16,-1-7 5-16,3-8 2 16,-4-3 5-16,6 6 3 15,0 6 2-15,-2 18 1 16,1 7 0-16,0 13 1 16,0 11 1-16,5 12-1 15,7 11-2-15,3 17-6 16,1 13-4-16,-2 18 1 15,-3 12 0-15,-11 20-1 16,-2 6 2-16,-11 4-2 16,-3-4-2-16,-6-11-2 15,-4-6-1-15,1-12-1 16,1-6 0-16,0-22 2 0,-1-9 1 16,0-13 2-16,1-5 2 15,7-5-1-15,5-3-5 16,12-11-7-16,3-9-3 15,7-9-2-15,1-3 7 16,2-8 7-16,4 1 0 0,2 0 3 16,3-3 1-16,1 3 0 15,2-4 3-15,-3-2-2 16,-21 8 3 0,-18 19 1-1,2 0-2-15,34-59 0 0,-10 1-2 0,-16 1-1 16,-20 34 2-16,-9 7-1 15,-1 3 0-15,-4 11-2 16,-3 5-2-16,1 10 1 16,-7 6-3-16,-4 12-2 15,-3 10-1-15,-2 16 1 16,0 11-1-16,9 16 4 16,7 8 1-16,17 4-1 15,7-3-1-15,17-14-1 16,4-9 2-16,10-13 1 0,6-7 1 15,4-9 1-15,3-5 1 16,4-7 2-16,1-8 1 16,-1-10 4-16,-2-5 2 15,-9-14 1-15,-1-1 1 16,-10-11 0-16,1-5-4 16,1-12-1-16,-4-9 0 15,-1-9-1-15,-1-3 1 0,-6 2 0 16,-3 4 1-16,-1 10 3 15,-8 3 7-15,-10 10 1 16,0 9-4-16,-8 14-5 16,-3 6-6-16,-5 12-6 15,-9 3-1-15,-8 8-3 16,-5 9-2-16,7 17 1 16,4 4 0-16,6 13 2 15,5 5 1-15,6-2 0 16,4 6-2-16,12 4-1 15,4 1 1-15,10 8 4 16,5-3-1-16,4-7 1 16,-3-4-2-16,-3-10-5 0,-6-4 2 15,-14-8 1-15,3-4-1 16,-14-5 2-16,-6-6-1 16,-8-1-3-16,-9-2 1 15,-16-6-1-15,-6 0 3 16,-14-9 6-16,-6 0 2 15,-1-4 1-15,-1 0-1 16,7 1 0-16,3 1 0 16,7 3 2-16,4 0 3 0,8 2-3 15,9 0-1-15,11-2 0 16,8 2-2-16,8-3-1 16,-1 1 1-16,3-1-8 15,-1-1-12-15,0 0-44 16,-1-1-23-16,-28-23-47 15,-75-38 76-15</inkml:trace>
  <inkml:trace contextRef="#ctx0" brushRef="#br0" timeOffset="36805.28">3978 10689 751 0,'-5'98'294'0,"3"11"-184"0,10 13-104 15,4-4-4-15,3-15-50 16,1-13-103-16,-3-29 98 15</inkml:trace>
  <inkml:trace contextRef="#ctx0" brushRef="#br0" timeOffset="37701.11">3503 11086 1018 0,'-4'1'350'0,"15"1"-324"0,6 1-18 16,18 1-15-16,10-4 4 16,20-10 7-16,14-7 4 15,7-14 1-15,3-7 1 16,3-10-5-16,-2-2-1 15,10-4-1-15,-4 2 0 16,-13-3 1-16,-6-4-3 16,-19-3 5-16,-4-1-3 15,-5-1 3-15,-2 7 3 16,-10 8 0-16,-6 5-1 0,-13 15 8 16,-4 6 0-16,-9 14 0 15,-3 0 6-15,0 9-7 16,-2-1-1-16,-1 6-8 15,0-5-2-15,1 24-2 16,1 58-3-16,-1 5 2 16,-1 13 0-16,-2 13-2 15,-1 6 1-15,-5 4 2 16,-1-4-4-16,-3-16 4 16,-2-15-2-16,1-31-1 15,3-10 3-15,2-22-3 16,2-9 3-16,7-10-1 15,-3-5-1-15,9-14 8 16,2-9-1-16,12-20-1 0,9-13-1 16,12-16-4-16,1-6-1 15,3-6 2-15,0 7 1 16,-3 16-3-16,2 13 1 16,-6 18 11-16,2 10 5 15,-3 17 3-15,0 3 3 16,6 21-10-16,-2 9-5 0,1 26-3 15,-7 15-1 1,-10 12-2-16,-6 4 0 0,-7-10 0 16,2-9-2-16,1-13 1 15,1-7-1-15,10-15 2 16,0-9-2-16,9-16-3 16,7-9 0-16,-1-17-2 15,4-7 1-15,3-15 2 16,-3-4 1-16,-4-7 3 15,-8-3 3-15,-14-4 3 16,-3-5-1-16,-12-4-2 16,0 2 1-16,-6 8-1 15,-8 11 4-15,2 19 4 16,0 9 5-16,-3 14 8 16,-1 7-4-16,-6 25-7 0,-5 14-8 15,5 31-13-15,8 9-4 16,17 1-27-16,7-3-38 15,22-9-30-15,7-12 56 16</inkml:trace>
  <inkml:trace contextRef="#ctx0" brushRef="#br0" timeOffset="38559.42">8545 11316 942 0,'4'-17'465'0,"-13"-5"-66"16,-7-6-345-16,-14-8-55 15,-9-4-23-15,-15-1-21 16,-5 7 0-16,-14 21 11 15,-4 13 9-15,-5 30 14 0,-1 14 5 16,16 25 10-16,2 18 4 16,15 25 8-16,11 7-2 15,16-3-7-15,14-11 0 16,27-22-5-16,14-9-2 16,13-23-3-16,2-15-2 15,4-27-2-15,0-18 1 16,11-27 0-16,9-15 2 15,1-25 0-15,-3-12-2 16,-11-18 1-16,-9-12 2 0,-11-7 2 16,-4-6 1-16,-7-7 3 15,-7 4 1-15,-6 4 8 16,-6 7 5-16,-10 20 7 16,-2 13 7-16,-6 23 6 15,-1 12 1-15,4 29 1 16,2 7-6-16,3 16-15 15,-3 4-8-15,-2 28-15 16,-4 25-4-16,-1 41 4 16,1 17-2-16,7 25 9 15,4 3 0-15,8-1-1 16,3 1 0-16,10-17-2 16,6-9 0-16,12-20 1 15,4-12 0-15,9-25-3 16,-1-16-2-16,-3-15-3 15,-3-13-3-15,-6-14-2 0,-1-8-2 16,1-16 0-16,1-6 4 16,-1-14 5-16,-2-9 0 15,-5-16 3-15,-3-4 2 16,-7-3-2-16,-6 2 2 0,-8 12-1 16,-7 4 4-1,-8 11 3-15,-3 8 3 0,-5 10 3 16,0 9-4-16,-1 15-1 15,0 6 0-15,-3 23-6 16,1 14 0-16,8 21 2 16,9 9-1-16,23 14 3 15,13 3 0-15,29 1-2 16,10-5-2-16,8-20-1 16,2-10 1-16,-5-24-6 15,5-8-4-15,4-17-22 16,-7-9-35-16,-15-18-54 15,-12-14 75-15</inkml:trace>
  <inkml:trace contextRef="#ctx0" brushRef="#br0" timeOffset="39675.65">10639 11246 889 0,'-3'-6'323'15,"-8"-8"-263"-15,-8-5-41 16,-16-7-33-16,-4 0-1 15,-10-4 10-15,-1 0 12 0,2-1 24 16,-3 3 8-16,1 12 5 16,-3 8-4-16,-5 14-12 15,2 12-5-15,-4 25-5 16,3 10-3-16,14 17-3 16,9 5-4-16,23 0-8 15,12-2-1-15,23-9-3 16,13-7-1-16,18-22 3 15,9-11 0-15,7-21 2 16,0-14-1-16,-7-21-3 16,-5-10 0-16,-12-12-3 15,-8-3 4-15,-6 2 3 16,-5 3 5-16,-14 8 8 16,-4 5 3-16,-9 10 8 15,-6 4 2-15,3 14-7 16,0 5-3-16,-7 14-14 0,-1 16-2 15,-4 29 1-15,0 19 6 16,6 34 21-16,2 14 5 16,0 11 8-16,0 7-3 15,-8-3-16-15,-1-6-7 16,-6-9-8-16,1-11-3 16,3-25 0-16,5-15-8 0,8-32-48 15,0-15-28-15,8-45-288 16,2-24 251-16</inkml:trace>
  <inkml:trace contextRef="#ctx0" brushRef="#br0" timeOffset="40469.39">10725 11077 1373 0,'25'13'486'15,"18"11"-426"-15,23 22-44 16,10 13-16-16,-7 26-15 0,-10 10-6 16,-23 7-9-16,-9-3 3 15,-17-17 16 1,-10-10 6-16,-12-18 5 0,-6-10-5 16,-10-16-10-16,-5-13 0 15,-6-19-2-15,-4-12 6 16,-4-17 0-16,3-7 0 15,11-6-3-15,1 2 0 16,14 0 6-16,8 2 4 16,10-2 7-16,7-1 6 0,18 5 2 15,10 2 4-15,21 10 15 16,15 2 1-16,30 6 10 16,4 0-3-16,12-1-15 15,0-1-5-15,0 0-9 16,-3-2-2-16,-6-4-3 15,-5-1-3-15,-20-5-2 16,1 3 1-16,-15-1 0 16,-14 2 0-16,-22 10 1 15,-13 3 0-15,-14 13-1 16,-3-1-3-16,-14 5-13 16,-7 6 4-16,-25 12-2 15,-7 15 5-15,-14 20 9 16,3 7-5-16,8 11 1 0,11-1-1 15,17 1 0 1,13-3 2-16,20-11 0 0,10-6 3 16,23-19 2-16,8-5 1 15,23-16 0-15,10-5-2 16,3-17-1-16,5-8 0 16,-5-15 0-16,0-7 1 15,7-10 0-15,-5-4-1 0,-7-9 1 16,-8-3-1-16,-20 0 2 15,-7-5 1-15,-15 1-3 16,-5 2 2-16,-15 8 0 16,-7 8 2-16,-14 19 3 15,-6 8 0-15,-12 22 1 16,-5 7 4-16,-11 35 0 16,-1 16 1-16,3 25-4 15,6 14-5-15,23 1-3 16,14 3-3-16,34-6-9 15,16-5-14-15,31-19-28 16,15-20-43-16,29-33-36 16,11-18-17-16,17-28 84 15</inkml:trace>
  <inkml:trace contextRef="#ctx0" brushRef="#br0" timeOffset="41377.33">14833 11124 1099 0,'27'-10'421'16,"-13"6"-311"-16,-2 4-33 0,-6 14-51 16,-5 7-13-16,-5 20-8 15,-7 9 5-15,-8 21 8 16,-2 6 5-16,6 4-2 16,5-1-4-16,14-17-6 15,11-8-5-15,21-15 2 16,5-10 1-16,20-16 0 15,10-5 0-15,0-17-6 16,2-7-5-16,-11-14-11 16,-10-6-4-16,-7-16-10 15,-6-6-2-15,-10-14-7 16,-12-3 3-16,-19-2 10 16,-14-2 7-16,-25-6 16 15,-9-1 3-15,-11 6 10 16,-4 10 5-16,-5 29 5 15,1 13-4-15,-4 29-11 0,6 11-4 16,19 19-6-16,9 11 0 16,31 7 1-16,13 6 1 15,32-5 2-15,22 1 0 16,37-17-5-16,9-13-7 16,13-22-15-16,-3-11-5 15,-3-22 2-15,-2-7 5 16,-14-18 12-16,-2-8 9 15,-18-11 5-15,-2-1 7 0,-2 0 7 16,-10 1 1-16,-10-1 7 16,-11 1 2-16,-16 7 2 15,-11 7 0-15,-12 19-5 16,-2 7-1-16,-4 18-5 16,4 9-3-16,-4 10-7 15,-1 7-6-15,-16 26-4 16,-11 16 0-16,-9 44 5 15,-2 19 4-15,4 26 3 16,1 14 2-16,5-1-4 16,1-5-2-16,9 1-6 15,6-13-1-15,14-15-2 16,6-4 2-16,14-28 1 0,3-11-2 16,8-18 2-16,4-11-2 15,7-21 1-15,5-12 0 16,8-21-5-16,2-12-5 15,0-22-3-15,-3-9 3 16,-6-12 6-16,-1-4 5 16,-4-9 7-16,-1-1 0 0,-10-9-5 15,-5 2-2-15,-13 7-2 16,-9 8-1-16,-9 15 4 16,-9 11 1-16,-14 20-3 15,-5 9 1-15,-10 22 1 16,-4 10-1-16,6 15 0 15,0 9 0-15,16 11-4 16,11 5-3-16,14 1-9 16,13 1-10-16,22-13-23 15,12-9-20-15,29-19-28 16,21-10-17-16,26-18 69 16</inkml:trace>
  <inkml:trace contextRef="#ctx0" brushRef="#br0" timeOffset="41884.71">18675 11183 1008 0,'-53'-48'358'15,"42"28"-297"-15,-4 0-10 0,4 10-7 16,0-2 2-16,6 7-1 15,3 6 0-15,4 2-8 16,-2-3-5-16,0 14-11 16,1 15-2-16,7 87 6 15,3-32 0-15,10 8-5 16,8-2-6-16,4-10-11 16,6-11-4-16,10-20 1 15,6-14 3-15,13-20 2 0,8-7 0 16,1-19 1-16,-7-8-1 15,-14-20 6-15,-12-11 2 16,-14-16 2-16,-2-7 0 16,-11-11-15-16,-3-5-14 15,-11-9-34-15,0-7-28 0,-3 5-46 16,1 8-16-16,-1 23 81 16</inkml:trace>
  <inkml:trace contextRef="#ctx0" brushRef="#br0" timeOffset="42297.52">19534 10824 1054 0,'22'48'394'0,"11"35"-313"16,-1 14-29-16,-12 15-37 16,-6 0-12-16,-10-2-5 15,-4-5 0-15,0-14 0 16,2-9 4-16,0-26 9 15,2-16 4-15,-2-20 14 16,-1-8 7-16,-1-12 8 16,3-3-1-16,-2-18-15 0,-1-10-18 15,3-17-17-15,-2-8-4 16,2-12 1-16,4-1 8 16,4-4 1-16,2 4 1 15,10 8 0-15,4 0-1 16,9 13 0-16,5-1 2 0,8 17 4 15,7 8-1-15,6 19 8 16,4 10 1-16,-3 18 5 16,-3 7-2-16,-7 18-5 15,-5 6-4-15,-12 10-7 16,-4 5 3-16,-12 6-5 16,-3 1-13-16,-1-7-43 15,1-6-34-15,2-23 649 16,4-11-444-16</inkml:trace>
  <inkml:trace contextRef="#ctx0" brushRef="#br0" timeOffset="42564.68">20929 11073 1047 0,'1'-40'370'16,"-5"12"-326"-16,-5 5-15 15,-13 15-19-15,-11 8-1 16,-15 14 8-16,-4 16 3 16,-5 20 7-16,7 12 4 15,11 10 1-15,8 4-1 0,19 9-4 16,9-2-8-16,22 0-10 16,12-4-3-16,23-17-11 15,10-10-8-15,17-23-35 16,8-9-22-16,7-22-40 15,0-10 64-15</inkml:trace>
  <inkml:trace contextRef="#ctx0" brushRef="#br0" timeOffset="43432.93">21477 11326 1002 0,'-3'7'361'16,"8"4"-296"-16,6 4-60 15,6 5-7-15,9-6 4 0,0-3 5 16,2-6 4-16,0-7 4 16,3-12 7-16,2-4 1 15,-1-12 9-15,0-5 2 16,-9-3-1-16,-4-7-1 16,-8-2-12-16,-7-1-5 15,-13 1-9-15,-6 5-2 16,-14 13-4-16,-4 8 0 0,-7 22 0 15,-7 9 0-15,-10 24 3 16,-6 9 1-16,1 17 2 16,3 6-2-16,16 3-2 15,16 4-2-15,17 0-1 16,13-1-1-16,21-7 0 16,10-10-1-16,23-16 5 15,7-8 0-15,2-20 2 16,8-5 1-16,-1-17-6 15,0-10-6-15,9-10-9 16,-6-10 0-16,-11-10 4 16,-5-3 8-16,-16-4 9 15,-7 0 5-15,-3 6 2 16,-1 1-1-16,0 7-5 0,-2 6 1 16,-7 7 0-16,1 6 2 15,-4 16 10-15,0 4 2 16,4 14 3-16,2 7-2 15,2 15-11-15,0 7-6 16,-8 16-5-16,-3 5 0 16,-12 8 0-16,0 5 2 15,0-2-1-15,2-4 1 16,11-12-8-16,0-9-5 0,11-14-8 16,8-8-2-16,5-15 3 15,8-7 3-15,0-12 5 16,1-7 6-16,-2-14 7 15,-1-6 2-15,-3-14 5 16,-6-11-3-16,-11-11-2 16,-4-5-2-16,-9-3-3 15,-2-2 2-15,-9-3-1 16,-1-5 1-16,-5 0 3 16,-5 1 2-16,-6 12 11 15,-1 8 8-15,2 19 1 16,0 13 0-16,10 25-10 15,1 8-11-15,3 22-17 16,3 12-5-16,1 31-2 0,2 11 4 16,9 48 13-16,1 8 0 15,11 4 4-15,3 7-6 16,6-23-18-16,5-7-15 16,1-20-34-16,0-12-12 15,-6-28-2-15,0-13 3 16,-9-15-3-16,0-13-223 15,-15-12 218-15</inkml:trace>
  <inkml:trace contextRef="#ctx0" brushRef="#br0" timeOffset="43700.66">22789 11196 1394 0,'20'-2'487'0,"24"3"-429"15,14 3-48-15,18 4-30 16,5 2 5-16,5-1-2 16,-1 0-6-16,4-5-5 15,-2 0-1-15,-12-1 9 0,-4-1 6 16,-9 0-9-16,-9-1-12 15,3-1-38-15,0-1-19 16,5-1 55-16</inkml:trace>
  <inkml:trace contextRef="#ctx0" brushRef="#br0" timeOffset="44803.61">24563 11421 1228 0,'0'-7'441'0,"-4"-8"-374"15,-13-4-37-15,-13-6-35 16,-15 2-4-16,-16 6-1 16,-5 8 1-16,-5 12 3 15,1 8 3-15,-2 22 2 16,3 7 0-16,8 15-2 15,7 6-1-15,25-1-3 16,13-2-7-16,28-12-3 16,12-8-2-16,19-14 3 0,9-10 7 15,11-13 6-15,5-5-9 16,7-15-13-16,1-6-4 16,1-11-1-16,-6-8 8 15,-15-4 17-15,-9-3 6 16,-21 0 15-16,-2 4 7 15,-16 6 7-15,-8 6-1 0,-5 10-7 16,-12 8-8-16,-7 13-7 16,-6 9-1-16,-19 15 5 15,-2 10 1-15,-3 16 1 16,7 6-5-16,22 4-7 16,11-2-3-16,26-6-6 15,12-12 0-15,24-10 3 16,11-10 3-16,11-15 3 15,5-3-2-15,1-15-5 16,2-5-2-16,3-9-1 16,-3-5 2-16,-14-7 1 15,-8-3 4-15,-19 4 0 16,-7-5 4-16,-11 6 14 16,-4 5 6-16,-8 3 7 15,-3 12 3-15,-3 9-7 16,-1 6-6-16,-9 10-8 0,-5 6-5 15,-7 19-4-15,-3 11-2 16,8 16 0 0,8 7-3-16,14 2 1 0,10-6 0 15,15-13-2-15,8-9-1 16,15-19-8-16,4-12-7 16,15-12-25-16,2-13-5 15,-6-13-7-15,-3-6 7 0,-10-13 24 16,-7-4 7-16,-6-5 15 15,-3 0 3-15,-12 6 4 16,-3 1 5-16,-6 8 11 16,-4 4 2-16,-5 11 16 15,-1 9 0-15,-6 16-12 16,1 7-8-16,-2 24-15 16,-2 11-4-16,0 31 2 15,-3 17 5-15,0 19 0 16,-4 3 0-16,-2-8-4 15,-1-12-5-15,1-32-7 16,4-18-2-16,3-22 3 16,1-10 4-16,4-13 9 15,2-9 3-15,2-22-13 0,0-7-2 16,4-14-3-16,3-2-1 16,13-5 14-16,10 0 0 15,6 6 1-15,-1 5-1 16,-2 20 2-16,-9 10 7 15,1 16 11-15,0 8 1 16,1 17 5-16,2 8-2 16,1 34-14-16,1 16 1 0,6 20-8 15,0 7-4-15,-2-10 1 16,0-6-1-16,-9-16-6 16,-3-7-5-16,-3-17-18 15,-3-12-12-15,3-22-25 16,-2-10-19-16,-6-36 52 15</inkml:trace>
  <inkml:trace contextRef="#ctx0" brushRef="#br0" timeOffset="45161.23">25010 10361 1159 0,'-3'33'436'15,"3"18"-308"-15,3 12-106 16,12 3-29-16,5-8-19 0,12-24-25 16,8-8-4-16,15-24-3 15,6-8 12-15,13-17 22 16,0-8 6-16,-6-9 26 15,-4-1 17-15,-20-2 23 16,-4 3 11-16,-15 8 3 16,-9 4-7-16,-10 12-18 15,-14 5-10-15,-14 12-20 16,-8 9-7-16,-9 16-13 16,-2 11-16-16,10 16-45 15,8 4-30-15,31-2 59 16</inkml:trace>
  <inkml:trace contextRef="#ctx0" brushRef="#br0" timeOffset="45423.67">26639 10751 1104 0,'40'31'382'15,"-1"21"-343"-15,-3 11-11 16,-14 14-17-16,-10 8 0 0,-3 5-6 16,-4-4-1-16,3-5 1 15,4-6-4-15,3-5 0 16,5-2 1-16,0-14-7 16,-1-8-6-16,-1-16-25 15,-3-10-15-15,-3-12-26 16,0-7 46-16</inkml:trace>
  <inkml:trace contextRef="#ctx0" brushRef="#br0" timeOffset="46665.95">26392 11164 957 0,'0'5'438'16,"16"-2"-165"-16,9 4-188 15,14 5-73-15,12 0-18 16,13 3-23-16,6-2-5 16,17-2 1-16,3 0 4 15,1 0 23-15,-1-2 4 16,-10 0 3-16,-6 2 1 16,-10 1 0-16,-4 2-2 15,-9 1 0-15,-6 3 2 0,-12-3-2 16,-6-2-1-16,-15 0 0 15,-3-5-6-15,-4-1-2 16,-5-3-2-16,0-2-5 16,2-1 6-16,-2-1-1 15,0 0 5-15,0 0 2 16,-1 0 1-16,0 0 5 16,-1 0-1-16,1 0 4 15,0 0-3-15,1 0 3 16,0 0 0-16,0 0 2 15,0 0 1-15,0 0-3 16,0 0-1-16,0 0-3 16,0 0 0-16,0 0-1 15,0 0 3-15,0 0 2 0,0 0 1 16,0 0 1-16,0 0-2 16,0 0-3-16,0 0 0 15,0 0-1-15,0 0 2 16,0 0-1-16,0 0-1 15,0 0-1-15,0 0-2 16,0 0 2-16,0 0-1 16,0 0 1-16,0 0 0 15,0 0 1-15,0 0 0 0,0 0 1 16,0 0 1-16,0 0-3 16,0 0 0-16,0 0 0 15,0 0 0-15,0 0 0 16,0 0 0-16,0 0-2 15,0 0 2-15,0 0 1 16,0 0 1-16,0 0 0 16,0 0-2-16,0 0-2 15,0 0 1-15,0 0 1 16,0 0 2-16,0 0 0 16,0 0-1-16,0 0 3 15,0 0 2-15,0 0 0 16,0 0 3-16,0 0-4 0,0 0-3 15,0 0 0-15,0 0-2 16,-3 19 9-16,-9 36 5 16,4-16 3-16,0 5 0 15,8 5-9-15,2-1-4 16,15-4-4-16,6-4 1 16,11-11-1-16,9-4 0 15,5-12-5-15,5-6-4 16,-3-12 2-16,-4-6 0 0,-4-11 7 15,-5-3 2-15,-9-5 2 16,-5-2 1-16,-6-4 0 16,-11-1 0-16,-6-6-4 15,-5 3 0-15,-6 6 0 16,3 5 1-16,2 14 1 16,-1 5-2-16,6 8 1 15,-1 2-2-15,-3 10 1 16,5 9 1-16,0 22 4 15,8 15 1-15,12 23 1 16,5 10-2-16,9 30-2 16,0 8-1-16,1 22 0 15,-1 13-1-15,-6 0-5 16,-8 3-7-16,-18-3-13 0,-7-15-6 16,-19-17-14-16,-5-14-1 15,-14-27 0-15,-9-14 5 16,-9-32 19-16,-3-17 9 15,-7-36 27-15,0-17 10 16,3-28 15-16,0-13 4 16,12-18-5-16,11-7-4 15,20-12-4-15,20-8 0 0,34-2-14 16,20-3-9-16,43 0-40 16,22 0-33-16,38 10-35 15,18 5-20-15,35 8 72 16</inkml:trace>
  <inkml:trace contextRef="#ctx0" brushRef="#br0" timeOffset="47820.16">30758 11488 954 0,'9'-31'438'0,"-7"0"-165"16,-14 4-211-16,-10 2-34 16,-22 4-23-16,-8 8 2 15,-21 20 6-15,-5 15 5 16,-15 28 2-16,3 10 0 16,14 12-10-16,12 3-5 15,41-6-7-15,16-4-6 16,33-7 0-16,16-3-2 15,28-14-5-15,6-9-1 0,12-19 0 16,5-10 3-16,2-16 8 16,4-12 2-16,-9-13-2 15,-8-6 1-15,-15-7-1 16,-9-3 2-16,-14 1 4 16,-8-1 2-16,-15 7 4 15,-9 5 0-15,-8 19-2 16,-4 9-1-16,-9 12-4 15,-5 6 0-15,-13 20 0 16,-4 10 0-16,2 21 6 16,9 6-2-16,14 0-1 15,12-1-3-15,16-6-2 16,2-6 0-16,14-11 1 16,2-10 1-16,9-17 4 0,6-7-3 15,4-14-8-15,0-7-5 16,-4-18-11-16,-4-3-1 15,-8-7 6-15,-3-1 6 16,-10 9 7-16,-6 3 10 16,-14 14 8-16,-5 6 1 15,-4 11 1-15,-1 4-7 16,0 8-8-16,4 5-1 0,9 11-5 16,10 6-1-16,22 1 4 15,14-1-2-15,10-6-3 16,2-3 0-16,7-7 1 15,-4-5 1-15,8-6 6 16,0-3 2-16,-7-6-2 16,-3-5 0-16,-14-7 1 15,-2 1 0-15,-11-5 3 16,-8 2 1-16,-8-1 3 16,-9 0 4-16,-13 4-1 15,-6 1-1-15,-12 1-6 16,-8 7-2-16,-10 1-2 15,-11 6 0-15,-2 12 4 16,-8 3-1-16,8 14-1 0,6 0 1 16,13 7-6-16,14-1-3 15,18-6-11-15,13 1-5 16,13-13-4-16,8-7 0 16,9-10 6-16,-1-10 3 15,2-11 3-15,-2-3-1 16,-5-16 5-16,-1-3 2 15,-1-14 0-15,-3-11 4 16,-3-16 0-16,-2-7 0 0,-9-7 2 16,-1-5 2-16,-13-7 3 15,-5 2 10-15,-4 7 19 16,-1 12 5-16,-2 25 9 16,-1 14-6-16,0 21-17 15,0 8-8-15,0 19-12 16,-1 3-3-16,-8 21-6 15,-5 16-1-15,-11 32 2 16,-4 26 3-16,0 30 2 16,0 10 1-16,11 18 0 15,5-2 0-15,16-11-1 16,12-5 0-16,14-12 0 16,1-15-1-16,2-14 0 0,-7-12 1 15,-7-30-14-15,-5-9-20 16,-8-18-37-16,-2-7-23 15,-9-14 202-15,-8-10-98 16</inkml:trace>
  <inkml:trace contextRef="#ctx0" brushRef="#br0" timeOffset="48923.33">5092 13062 1083 0,'-4'-1'433'0,"3"1"-286"15,2 1-97-15,-1-1-53 16,9 22-6-16,28 81-2 16,-8-6 5-16,2 30 6 15,1 11-6-15,-1 10-16 16,-2-2-4-16,0-7-13 16,-3-8-5-16,-4-25-10 15,-4-11-5-15,-8-29-15 16,-1-13-13-16,-7-27 61 15</inkml:trace>
  <inkml:trace contextRef="#ctx0" brushRef="#br0" timeOffset="50579.25">4709 14008 996 0,'-12'7'442'0,"6"-3"-188"0,23 4-195 16,14 0-38-16,24 0-27 16,13-5-7-16,16-16 3 15,7-9 1-15,17-15 2 16,3-11 2-16,-2-12-1 16,-6-7 1-16,-17-8-1 15,-2 2 2-15,-11 7 4 16,-7 1-2-16,-19 2 5 15,-11 1 0-15,-19 3 4 16,-3 3 5-16,-10 12-4 16,-3 10 6-16,0 12-1 15,-3 10-1-15,0 10 4 16,-3 5-7-16,-2 23-5 0,-1 21 0 16,-1 47-4-16,2 21-1 15,-2 40 1-15,1 6 0 16,-1-4 1-16,1-3-1 15,0-29 0 1,4-17 0-16,-4-38-1 0,3-19-1 16,2-33 1-16,0-8-1 15,4-11-7-15,2-8-3 16,8-19 1-16,-2-18 3 16,10-27 9-16,3-11 7 0,3-4-3 15,8 3 0-15,3 13 0 16,1 9 0-16,1 14 5 15,2 9 0-15,-2 21 12 16,3 11 1-16,7 25 1 16,3 16-3-16,5 23-11 15,-3 8-2 1,-7 10-5-16,-4-1 2 0,1 1-2 16,5-6-1-16,7-11-1 15,3-11 0-15,9-18-4 16,-4-9 1-16,-5-20-6 15,3-6-3-15,-9-24-2 0,2-12-2 16,-1-17 2-16,-3-6 4 16,-12-7 9-16,-7 2 0 15,-18-7 6-15,-8 0 1 16,-15 5-6-16,-5 2 2 16,-6 22 0-16,-5 11-2 15,-7 20 0-15,-5 11 0 16,-6 27 1-16,-3 17-3 0,3 39 2 15,8 13-3-15,13 17-2 16,8 1 4-16,18-9-4 16,9-5 4-16,17-15-6 15,6-12-4-15,7-28 0 16,5-10-3-16,6-26-8 16,5-7-5-16,9-23-8 15,2-12 1-15,-12-18 7 16,-6-6 7-16,-14-6 16 15,-10 1 1-15,-1 9 17 16,-1 0 7-16,-2 11 4 16,4 4-1-16,4 11-10 15,1 11-6-15,9 23 3 16,8 17 0-16,5 28 1 0,1 11 2 16,-13 22-8-1,-8 9-4-15,-16 7-3 0,-5 2-5 16,-8-14-7-16,-6-9-3 15,-9-22-7-15,-2-12-2 16,-1-20 3-16,0-8 5 16,0-18 3-16,-2-9 8 15,2-13 5-15,2-9 3 16,9-7 7-16,5-5-1 0,11-4 3 16,4 3-4-16,6 7-1 15,7 7 1-15,6 10 7 16,8 6 4-16,14-2 5 15,11 0 1-15,13-2-10 16,-1-6-5-16,-5-1-7 16,-9-1-3-16,-11-2-1 15,-1-1-1-15,-12 0-1 16,-3-1 3-16,-17-5 0 16,-7 0 8-16,-14-1 5 15,-6 0 4-15,-11 11-2 16,-2 6-9-16,-10 14-3 15,-7 13-4-15,-8 28-2 16,-5 17 3-16,6 37 0 0,6 11-2 16,16 12-1-16,10 0-1 15,17-8-1-15,13-5 2 16,21-18-6-16,11-10-4 16,22-28-6-16,10-14-4 15,5-26 3-15,5-12 0 16,-2-25-10-16,2-10-5 15,3-22 0-15,-7-12 5 0,-13-13 14 16,-11-9 11-16,-19-12 7 16,-4-6 0-16,-11-2 12 15,-5 0 1-15,-12 11 18 16,-6 8 8-16,-12 15 8 16,-5 12 3-16,-5 25-2 15,-2 12-7-15,-2 20-9 16,-3 10-10-16,-6 15-12 15,-3 14-3-15,-4 30-6 16,-1 21-4-16,6 46-3 16,7 24 0-16,9 46 0 15,0 15 6-15,2 23 0 16,-3 5 1-16,9-10 0 16,2-8-2-16,11-29-14 0,0-14-18 15,2-32-40-15,-2-18-21 16,-5-36-27-16,1-17-4 15,-8-38 4-15,-8-17 0 16,-5-32 82-16</inkml:trace>
  <inkml:trace contextRef="#ctx0" brushRef="#br0" timeOffset="51657.55">9026 14638 962 0,'-6'-21'402'16,"8"5"-234"-16,7 0-20 0,17-7-39 15,12-7-29-15,32-9-43 16,8-6-13-16,17-10-20 16,-4-3-4-16,2-4-1 15,3-5-4-15,-14 5 2 16,-3 2 6-16,-26 10 1 16,-11 8 7-16,-19 15 3 15,-10 11 0-15,-9 10-3 16,-1 5-8-16,-6 13-10 15,-3 17-5-15,-14 40-1 16,-2 22-2-16,-2 23 7 16,4-4 1-16,15-11-1 0,5-12 6 15,9-17-4-15,5-11 2 16,8-21 0-16,5-12-3 16,16-26 3-16,6-16-3 15,19-32 0-15,10-13-5 16,-5-20 1-16,-5-3 1 15,-21-14 5-15,-16 0 5 16,-16 2 10-16,-5 2 1 0,-12 17 7 16,-9 7 2-16,-10 16-5 15,-6 9 0-15,-12 20-3 16,-1 11-2-16,-4 17-7 16,2 7-4-16,14 7-12 15,5 2 0-15,16 3 7 16,7 5 1-16,19 4 9 15,12 6 5-15,25 4-3 16,10-2 1-16,16 5-7 16,9 3-1-16,12 14-9 15,-3 9-5-15,-14 7-10 16,-14 1-12-16,-41-10 2 16,-6-7 4-16,-23-9 3 15,-11-2 8-15,-19-10-5 0,-20-9 1 16,-17-16 5-16,-6-10 2 15,4-16 11-15,9-9 1 16,19-12 6-16,5-2 7 16,15-3 15-16,5 2 7 15,18 0 8-15,9 2 3 16,21-1-8-16,15 2-3 16,29 2-10-16,9-2-6 0,19 3-1 15,1 1-4-15,14 2 2 16,5-1-5-16,-3 1-1 15,1-3 0-15,-7-6-1 16,-4-3 2-16,-17-2 3 16,-7 2 3-16,-28-1 4 15,-9 1 6-15,-10 0 3 16,-7-1-3-16,-16 1-1 16,-8-3-8-16,-11 9-12 15,-9 0-3-15,-13 9-9 16,-9 5-3-16,-16 16 3 15,-5 9 2-15,-23 31 5 16,-8 13 0-16,-9 22 2 16,-2 7 0-16,18-2-1 0,15 0 1 15,27-7-3-15,11-5 1 16,21-8-4-16,11-6 2 16,17-13 4-16,10-7 0 15,18-16 4-15,10-4 2 16,21-11 2-16,-1-3-4 15,-5-3 3-15,-7-3-2 0,-24 1-3 16,-5 3-2-16,-19 3-3 16,-6 0-3-16,-14 0-13 15,-2 2-6-15,-2-8-30 16,-1-1-24-16,1-7-31 16,4-7-7-16,21-6 126 15,5-6-26-15</inkml:trace>
  <inkml:trace contextRef="#ctx0" brushRef="#br0" timeOffset="52737.38">14301 13880 1235 0,'-47'32'439'16,"20"-45"-364"-1,-1-1-73-15,-5 2-7 0,-5 16-20 16,1 8 2-16,-4 23 3 16,3 12 5-16,6 21 18 15,6 5 3-15,22 12 4 16,14-1-1-16,30-11-3 16,15-4-5-16,13-23-4 15,6-11-3-15,-4-19-6 16,-2-13 2-16,-4-15-9 15,1-10 0-15,2-20 0 16,-4-6-1-16,-15-21 7 16,-7-10 4-16,-23-11 5 15,-11-3 2-15,-14-6 12 16,-15-3 4-16,-19-1 14 0,-11 4 5 16,-13 18 3-16,-2 15 6 15,1 29-3-15,5 15 3 16,4 31-10-16,-2 19-8 15,-1 31-13-15,4 16-8 16,24 24-4-16,21 0-2 16,49-5 3-16,20-12 2 0,30-30-2 15,4-10-1-15,28-32-9 16,7-15-5-16,9-28-4 16,9-11-8-16,-12-25-1 15,-5-16 0-15,-7-17 10 16,-12-8 5-16,-17-8 10 15,-4 0 4-15,-15 5 4 16,-6 3 4-16,-26 18 7 16,-12 14 6-16,-19 29 12 15,-6 12 7-15,-4 23 8 16,-5 7-9-16,-7 19-14 16,-8 16-8-16,-13 38-13 15,-8 27 0-15,-7 48 1 16,2 19 0-16,0 33-2 0,3 5 2 15,3 7-4 1,8-7-2-16,14-23 1 0,10-7-4 16,23-28 1-16,9-15-3 15,12-29-7-15,2-18 1 16,11-30-6-16,6-11-2 16,5-26-3-16,4-13 1 0,3-28-4 15,-1-13 3-15,-1-21 13 16,1-10 3-16,-9-24 23 15,-5-11 3-15,-12-17 7 16,-7-8-2-16,-17-4-14 16,-13 5-1-16,-16 16-10 15,-18 9 3-15,-15 33 2 16,-5 16 2-16,-8 35 9 16,1 24 0-16,0 43 3 15,2 18-6-15,13 27-11 16,14 11-4-16,28 5-13 15,14 1-3-15,45-10-25 16,18-13-17-16,41-29-43 16,11-17-12-16,12-34-9 15,10-14-7-15,-1-28 95 0</inkml:trace>
  <inkml:trace contextRef="#ctx0" brushRef="#br0" timeOffset="53747.51">18200 13572 1348 0,'-4'-7'516'0,"-7"-7"-391"16,-4-2-63-16,-22 0-62 15,-15 4-12-15,-19 14-6 16,-7 10 0-16,-1 24 3 15,4 11 6-15,14 24 6 16,6 13 3-16,22 10 11 16,16 1 6-16,26-8 3 15,16 1-3-15,26-8-6 16,11-7-10-16,19-14-25 16,17-16-18-16,6-26-37 15,0-17-22-15,-4-29-20 16,-10-16-5-16,0-25-22 0,-3-3-9 15,-18 0-16-15,-11 8 21 16,-23 21 89-16,-14 11 71 16,-12 20 124-16,-3 4 25 15,-8 9 6-15,0 0-21 16,2 2-44-16,0-2-20 16,0 0-24-16,3 8-14 15,10 11-17-15,49 28-3 16,-10-35-11-16,7-5-6 0,2-9-4 15,2-5-1-15,-12-9 4 16,-8-4 8-16,-11-13 6 16,-12-7-1-16,-8-16-4 15,-5-3-2-15,-10 1-9 16,-4 4 1-16,-11 13-1 16,-8 7-2-16,-21 17 2 15,-9 10-3-15,-14 19 1 16,-3 15 0-16,6 31 2 15,5 15 4-15,15 18 1 16,11 4 3-16,20-5 2 16,13-6 0-16,16-6 0 15,8-7 3-15,21-13-3 16,8-9 0-16,19-22-3 0,13-9-4 16,8-16-8-16,0-13-8 15,-4-15-8-15,-6-9 0 16,-11-17 8-16,-3-7 3 15,-10-10 13-15,-6-2 2 16,-7-1 4-16,-4 3 0 16,-7 1-4-16,-5 3 1 15,-1 16-5-15,-6 10 2 0,-2 19 11 16,-4 11 5-16,-5 9 14 16,-1 5 0-16,3 17-10 15,4 7-12-15,-2 22-11 16,-1 9-1-16,-6 3-3 15,-1-1 3-15,0-8 1 16,4-1-1-16,3-8 2 16,3-5-1-16,7-9-10 15,1-7 2-15,6-10-3 16,0-3 2-16,2-6 9 16,0-7-2-16,-3-2 1 15,0-1-1-15,-7-5-4 16,-2 1 0-16,-6 0-3 15,-5-2 0-15,-1 5-2 0,-1-2-2 16,-4-1-11-16,1 2-7 16,-3-10-27-16,0-1-20 15,-3-10-34-15,-5-6-18 16,1-6 84-16</inkml:trace>
  <inkml:trace contextRef="#ctx0" brushRef="#br0" timeOffset="54531.63">20401 13285 1143 0,'0'3'442'0,"2"0"-335"16,3 7-18-16,14 24-60 15,6 12-8-15,18 38-15 16,5 18-2-16,-3 24-2 16,-6 4-5-16,-13-3-13 15,-4-2-12-15,-3-19-17 16,2-4-14-16,-3-20-19 16,0-14-15-16,-8-28-36 15,-5-14 77-15</inkml:trace>
  <inkml:trace contextRef="#ctx0" brushRef="#br0" timeOffset="55737.24">20123 13897 1339 0,'19'4'478'16,"35"-1"-407"-16,21-1-51 15,45-1-35-15,8-4-7 16,12-5-22-16,5-3-1 16,-10-5 7-16,0-3 10 0,-14-5 20 15,-6-1 3-15,-13-3 6 16,-14 0 2-16,-27 1 2 16,-17 3 2-16,-29 5-2 15,-6 1-3-15,-15 1-7 16,-11 1-4-16,-35 5 0 15,-15 9 2-15,-23 21 11 16,-8 14 5-16,9 25 8 16,4 8-1-16,14 4-5 15,10 2-5-15,25-16-4 16,15-6-2-16,28-9-6 16,14-7 1-16,21-9-4 15,8-7 1-15,13-18-3 16,7-9-5-16,11-17-14 15,9-5-7-15,6-9-6 16,-6-4-2-16,-10-8 11 0,-13-5 11 16,-14-6 12-16,-5 0 10 15,-18 3 12-15,-7 9 4 16,-17 16 13-16,-6 9 3 16,-14 16 8-16,-11 10 0 15,-17 20-5-15,-6 10 0 16,-2 34-8-16,6 14-2 15,12 6-2-15,7 2-7 0,29-39-6 32,-1-23-7-32,-1 0-5 0,16 55-1 15,33-17 0-15,13-14 1 0,9-49-10 16,12-10-4-16,3-19-14 16,-2-4-3-16,-5-9 7 15,-10-2 3-15,-6-4 11 16,-6-6 6-16,-12-5 6 15,-7-2 2-15,-15 6 13 16,-10 2 5-16,-13 18 12 16,-3 9 2-16,-14 13 3 15,-6 12-2-15,-14 22 1 16,-7 11-5-16,0 27-7 16,1 10-2-16,20 8-14 0,9-1-4 15,24-12-5-15,12-5-2 16,21-13-6-16,11-7-3 15,15-18-15-15,6-10-5 16,5-21-10-16,-3-13-5 16,-1-14 5-16,-3-8-1 15,-7-6 9-15,-8 0 12 16,-18-8 21-16,-7 1 10 0,-20-3 15 16,1 5 6-1,-9 12 4-15,-2 9-1 0,-3 20-6 16,-2 5-4-16,-1 11-4 15,2 6-1-15,1 26 1 16,-1 19-2-16,1 30-9 16,-5 8-1-16,1 1-3 15,0-5-3-15,-2-9 1 16,3-7-3-16,3-19-5 16,1-14 1-16,-1-23-1 15,0-6-6-15,-2-11 0 16,1-7 0-16,2-17-1 15,6-7 8-15,8-18 6 16,5-1 1-16,8-3 4 16,3-2 0-16,8 3 4 0,-2 0 2 15,6 9 10 1,0 6 0-16,-3 19 6 0,0 11 11 16,0 23-2-16,-2 15 0 15,-4 22-10-15,0 12-15 16,-5 10-11-16,-4 4-10 15,1 1-10-15,-4-2-12 0,-4-7-24 16,-3-10-8-16,-5-24-29 16,-3-11-7-16,-8-30 475 15,-4-20-303-15</inkml:trace>
  <inkml:trace contextRef="#ctx0" brushRef="#br0" timeOffset="56117.98">22419 12876 1368 0,'-4'45'473'15,"4"17"-443"-15,4 1-44 16,17-16-36-16,8-8-16 15,11-15-3-15,6-5 2 16,7-17 33-16,3-7 9 16,5-14 13-16,3-7 3 15,3-5 4-15,-3-2 7 16,-11-4 11-16,-8 0 4 16,-18-1 1-16,-9 2 2 0,-15 9-7 15,-3 2-2-15,-15 8-5 16,-10 5 0-16,-26 14 4 15,-11 12 10-15,-9 20 3 16,2 8-3-16,20 14-11 16,8 0-30-16,27 0-57 15,18-3-26-15,37-12 57 16</inkml:trace>
  <inkml:trace contextRef="#ctx0" brushRef="#br0" timeOffset="56403.42">24210 13251 1095 0,'-2'6'511'15,"2"-6"-174"-15,2 1-259 16,-2-1-78-16,0 10-14 0,-2 19-16 15,-3 85 2-15,3-32 7 16,2 6 0-16,6 8 13 16,9 11-5-16,11 0-21 15,2 0-14-15,11-9-36 16,1-10-7-16,-4-10-23 16,-4-9-10-16,-10-26 86 15</inkml:trace>
  <inkml:trace contextRef="#ctx0" brushRef="#br0" timeOffset="56920.59">23755 13551 1008 0,'0'2'360'0,"0"0"-316"16,0 1-28-16,0-3-12 16,0 6-1-16,5 22 7 0,11 49 7 15,-4-24-3-15,1 6 0 16,-4 2-10-16,-4-2-7 16,1-10-16-16,-3-6-10 15,0-17-28-15,1-5-17 16,-4-19 49-16</inkml:trace>
  <inkml:trace contextRef="#ctx0" brushRef="#br0" timeOffset="57129.93">23663 13124 1227 0,'0'0'475'0,"0"3"-349"16,5-1-77-16,-5-2-76 16,0 0-16-16,0 0-32 15,0 0-4-15,0 0-19 16,0 0-10-16,5 3 75 16</inkml:trace>
  <inkml:trace contextRef="#ctx0" brushRef="#br0" timeOffset="57994.97">23915 13793 1108 0,'0'-13'396'0,"6"-10"-349"15,4-5-24-15,10-3-21 16,9 2-1-16,7 5 12 16,0 5-1-16,9 8 0 15,2 7-1-15,8 6-17 16,3 2-3-16,4 6-4 16,0-2 4-16,-4-3 8 15,-5-2-1-15,-16-5 3 16,-4-1 2-16,-10-6 1 15,-3 4 6-15,-8 0 7 16,-4 2 2-16,-6 2 2 16,0 1-4-16,-1 0-7 0,-2 0-7 15,0 0 0-15,-6 16 0 16,-18 51-1-16,9-24 3 16,4 5-3-16,3 2-1 15,10-7-2-15,6 0-2 16,7-14 1-16,8-3-1 15,13-11 6-15,4-9 2 16,14-7-2-16,5-7-1 16,5-11-9-16,3-4-3 15,-10-7 3-15,-5-2 3 0,-16-2 12 16,-7-4 4-16,-10 9 8 16,-4 1 2-16,-6 8 5 15,0 5 0-15,-7 10 7 16,1 0 3-16,-2 5-2 15,-1 0-6-15,0 0-13 16,0 0-9-16,0 28-2 16,3 53-1-16,7-4 4 15,4 10 0-15,4 25-2 16,5 12 1-16,7 14-7 16,0 10 3-16,4 7-4 15,-1-4 1-15,-7 2-17 16,-2-6-8-16,-9-16-18 15,-3-7-6-15,-11-28 2 0,-4-15-3 16,-12-27-4-16,-3-16-2 16,-14-26 7-16,-7-13 13 15,-14-31 21-15,-5-13 13 16,-4-20 24-16,3-5 10 16,1-12 25-16,3-1 8 15,13-2-1-15,10 5-6 16,30 13-4-16,15 3-11 0,27 9-16 15,12 1-5-15,26 4-28 16,10 2-11-16,27 8-37 16,11 3-24-16,11 3-35 15,7 3-23-15,10 0 89 16</inkml:trace>
  <inkml:trace contextRef="#ctx0" brushRef="#br0" timeOffset="58782.34">27384 13955 1178 0,'-55'109'540'15,"34"-95"-160"-15,-3 10-327 16,-16 16-67-16,-8 9-11 16,-3 18-9-16,3 5 2 0,14 0 10 15,7-4 7-15,18-11 2 16,8-9 3-16,14-3 1 16,9-6 6-16,15-8 15 15,3-3 0-15,17-20-4 16,3-7-9-16,11-17-27 15,-2-8-8-15,-10-17-12 16,-3-4 2-16,-24-10 13 16,-3-6 9-16,-16-3 17 15,-10-7 4-15,-11-5 3 16,-11 1 0-16,-9 4 2 16,-6 10 3-16,-11 12 0 15,-5 11 8-15,-1 19 1 16,4 9 5-16,3 20 0 15,7 4-8-15,12 9-1 0,5 6-9 16,29 5 2 0,16 3 3-16,36 3-3 0,19-2 1 15,22-12-14-15,9-8-11 16,7-12-17-16,0-7-6 16,-8-15-2-16,-8-7 12 15,-10-8 18-15,-9-3 15 16,-5-5 26-16,-4 2 7 0,-17-9 11 15,-4 0-4-15,-15-8-14 16,-6-6-1-16,-5 1-15 16,-8 3 2-16,-4 17 1 15,-8 9-1-15,-5 17 9 16,0 8-1-16,-4 5-2 16,-2 11-7-16,-10 34-5 15,-8 20-4-15,-11 47 0 16,-5 22 7-16,-17 38-4 15,-6 9 1-15,-15 22-2 16,3-2-2-16,16-17 0 16,11-10 0-16,27-34-7 15,11-15-7-15,17-36-25 16,10-19-13-16,16-33-24 16,9-17-24-16,22-41-17 0,8-19-9 15,11-45 79-15</inkml:trace>
  <inkml:trace contextRef="#ctx0" brushRef="#br0" timeOffset="59020.64">29543 13881 1180 0,'41'-31'480'15,"1"11"-312"-15,2 4-52 0,-5 15-67 16,-1 9-17-16,-5 25-21 15,-1 13-2-15,-10 31-9 16,-10 18 0-16,-13 23-1 16,-7 8-7-16,0-3-15 15,3 0-16-15,5-11-33 16,0-9-29-16,-2-22-37 16,-1-20-8-16,-6-35 91 15</inkml:trace>
  <inkml:trace contextRef="#ctx0" brushRef="#br0" timeOffset="59747.63">29277 14483 1269 0,'29'-4'474'16,"33"-4"-385"-16,20-5-59 15,26-11-64-15,8-7-16 16,7-14-15-16,-3-5 6 15,-11-12 6-15,-1-2 14 0,-7 1 24 16,-10 1 8-16,-12 9 19 16,-17 0 8-16,-18 7 14 15,-7 3 4-15,-14 12-3 16,-8 8-3-16,-10 12-10 16,-3 7-8-16,-4 16-10 15,-5 15-6-15,-10 40 0 16,-4 19 2-16,-9 41 4 15,0 13 4-15,-2-2-2 16,-4-1-1-16,-4-17 0 16,2-13-3-16,7-27-2 15,9-21 2-15,16-35-2 16,3-13 2-16,16-19-6 16,9-8-5-16,17-19-8 0,8-15-5 15,11-19-5-15,5-4 2 16,3 1 6-16,5 6 5 15,-5 22 18-15,-1 11 11 16,-13 24 19-16,-3 11 8 16,-8 21 12-16,-1 8-7 15,6 21-13-15,4 3-14 0,9 3-15 16,7-5-7 0,5-12-10-16,-1-13-1 0,-1-16-8 15,0-7 0-15,-6-18 0 16,1-7 3-16,-2-17 6 15,-1-8 2-15,-8-8 10 16,-6-4 0-16,-15 4-2 16,-11 0 2-16,-19 5-1 15,-7 1-1-15,-25 4 4 16,-11 5 3-16,-19 16 11 16,-8 11 4-16,4 24 10 15,2 10-3-15,22 22-1 16,14 8-3-16,22 16-11 15,12 9 1-15,24 13-9 16,11 3-4-16,22-1-23 0,14-4-18 16,9-7-41-16,-3-4-25 15,-7-10 17-15,-16-14 42 16</inkml:trace>
  <inkml:trace contextRef="#ctx0" brushRef="#br0" timeOffset="61925.21">5504 15845 1120 0,'-38'53'399'0,"7"16"-355"16,-1 11-20-16,12 27-58 15,1 11-14-15,8 18-2 16,8 0 10-16,11-12 27 16,7-11 10-16,11-23 10 15,5-13 0-15,10-21 3 16,6-13 4-16,8-22 3 16,5-9 5-16,6-23 6 15,3-13-1-15,-2-23-5 16,-5-13-4-16,-10-14-10 0,-10-11-1 15,-13-10-1-15,-9-7 3 16,-20-3 3-16,-10 4 5 16,-18 5 3-16,-7 8 4 15,-5 15 12-15,-10 8 2 16,-5 23 3-16,1 11 2 16,0 20-6-16,2 12-5 15,7 17-10-15,2 9-10 0,9 19-15 16,11 10-6-16,22 10-4 15,11 5-1-15,25-3 4 16,10-5 1-16,26-4 2 16,10-7 2-16,7-11 2 15,6-7 0-15,0-16 3 16,8-9 4-16,5-16 0 16,-1-8-1-16,-9-13-1 15,-1-5 0-15,3-5 0 16,-6 0 4-16,-16-1 3 15,-15 6 3-15,-34 4 1 16,-6 4 4-16,-12 5 4 16,-3 5 4-16,-7 2 8 15,-5 2-2-15,-5 1-7 16,-4 1-4-16,-3 9-11 16,-4 3-5-16,-11 20-6 0,-10 9-5 15,-6 23-5-15,-1 11 3 16,8 15 3-16,14 2 1 15,15-4 5-15,11-7-4 16,15-18-1-16,10-6-5 16,21-16-4-16,8-6 0 15,5-14 3-15,3-10 1 16,1-15 2-16,4-12 0 0,16-18 1 16,5-8-1-16,-6-18 2 15,-5-6-1-15,-19-7 4 16,-8 2-1-16,-11 9 2 15,-5 5 3-15,-11 16-1 16,-7 9 3-16,-11 14 4 16,-4 9 2-16,-4 11 7 15,-7 3 3-15,-9 19-2 16,-6 8-5-16,-7 29-8 16,0 13-6-16,6 21-3 15,6 6 1-15,11-3-1 16,5-6 3-16,9-18-1 15,7-12-3-15,8-17 2 16,4-10 0-16,12-13-1 16,6-7-1-16,14-12 3 0,5-8-1 15,9-13-3-15,0-5 4 16,-7-8-2-16,-8 1 0 16,-8-3 3-16,-5 3 0 15,-3 0 2-15,2 2 3 16,-12 3-1-16,2 4 2 15,-10 5-4-15,-4 2 1 16,-4 5 2-16,-3 0 4 0,-4 1 2 16,2-1 1-16,-3 0-2 15,-1 0-2-15,-1 0-6 16,-2 3 1-16,0 1-1 16,-2 0 2-16,0 2 2 15,-2 0 2-15,-1-5-1 16,0 3-1-16,0 1-2 15,2 1 0-15,1 5-1 16,1 4 0-16,1 2 0 16,0 0-1-16,0 0 1 15,0 1 0-15,-1 0-2 16,1 4-3-16,0 26-7 16,0 89-3-16,2-25 5 15,2 5 2-15,7-6 5 0,5-8 2 16,12-17-3-16,5-10-1 15,4-17-2-15,-4-12-3 16,-3-15-4-16,-3-8-3 16,3-17-3-16,5-9 0 15,-1-18 3-15,5-10 3 16,-3-15 6-16,-2-8 3 0,-2-11 5 16,-5-2 3-16,-4 5 4 15,-5 5 4-15,-3 20 1 16,-4 11 0-16,-8 21 0 15,0 11 1-15,-4 10 15 16,1 1 4-16,-3 16-1 16,-1 9-5-16,-2 31-22 15,0 14-8-15,9 16-2 16,8 4-1-16,13-11 3 16,7-7-1-16,4-18-5 15,0-14-3-15,2-12-6 16,2-11 0-16,3-14-3 15,2-4 4-15,-5-15 1 16,-2-7 2-16,-3-11 5 16,-7-10 2-16,-5-15 6 0,-3-3 3 15,2-13 6-15,8 0 0 16,8-3 0-16,0 1-5 16,-4 10-3-16,-1 12-4 15,-11 20-5-15,1 10 7 16,-1 22 9-16,-2 4 10 15,7 21 6-15,4 11-2 16,8 13-11-16,5 8-4 0,2 4-4 16,-1 4-2-16,-6 2 0 15,-2-2-2-15,-12-8-20 16,-9-8-14-16,-6-14-35 16,-9-6-19-16,-2-12-18 15,-1-8-2-15,-6-13 702 16,-3-13-458-16</inkml:trace>
  <inkml:trace contextRef="#ctx0" brushRef="#br0" timeOffset="63704.58">9755 16264 1156 0,'-9'64'414'16,"9"-64"-352"-16,0-3-39 15,1-6-40-15,3-3-3 0,3-1 0 16,3 0 11-16,7 6 23 16,-4 3 7-16,7 4 21 15,1 3 3-15,2 5-2 16,6 2-1-16,4 6-16 15,1-1-10-15,-1 2-10 16,-3 0-3-16,-6-5-2 16,-3 1 1-16,-3 1 1 15,-1-2-2-15,-4-5 1 16,-5 0 0-16,-4-4-4 16,-4-1-3-16,-1-2-10 15,1 0-7-15,-1-1-3 16,-1 0-2-16,1 0 7 15,0 0 8-15,0 0 11 16,0 0 6-16,0 0 10 16,0 0 6-16,0 0 12 0,0-1 3 15,1 1 4-15,0 1-5 16,13 4-9-16,15 0-2 16,62 58-13-16,-36-20-1 15,4 15-7-15,-7 3-1 16,3 4-2-16,-4 1 0 15,-13-4-6-15,-7-5-6 16,-20-4-9-16,-11-8-6 0,-24-10-10 16,-10-5 5-16,-18-17 7 15,-2-6 5-15,3-17 15 16,1-8 0-16,8-10 2 16,2-6 0-16,7-4 8 15,6 0 2-15,18-1 13 16,6-2 6-16,24-9 3 15,11-4 3-15,13-8 1 16,7 0-2-16,12 6-2 16,0 9-4-16,21 14-3 15,9 15 2-15,-3 18 1 16,5 9-3-16,-9 24-10 16,-3 8-6-16,0 17-16 15,-3 5-7-15,-21 3-7 0,-14-1 1 16,-22-6-2-16,-12-2-2 15,-24-9-11-15,-10-6-7 16,-28-11 0-16,-6-8 4 16,-12-16 13-16,2-7 7 15,12-15 8-15,3-7 3 16,23-6 11-16,7-4 7 16,15-5 11-16,8-1 4 0,22-3 4 15,16-2 4-15,33-1 0 16,22-1 0-16,16 3-6 15,7 4-4-15,6-1-10 16,0 3-3-16,-3 3-4 16,-10 0-4-16,-10 6 0 15,-17-1 0-15,-12 3-1 16,-6 1 1-16,-24 1-2 16,-10-1 1-16,-18 0 6 15,-10-1 0-15,-14 0 4 16,-12 1-4-16,-12 7-5 15,-10 10 0-15,-15 20-5 16,-2 15 2-16,4 31-2 16,6 11 2-16,14 23 5 0,10 7-2 15,20-2 7-15,14-2 2 16,27-16-9-16,14-9-2 16,24-22-11-16,12-15-8 15,18-25-12-15,3-10-4 16,1-26-6-16,-11-8-2 15,0-20 8-15,-4-9 4 16,-18-12 12-16,-3-4 6 0,-30 5 24 16,-12 5 13-16,-8 11 12 15,-11 7 6-15,-2 18-9 16,-3 9-3-16,-3 18 0 16,0 8 0-16,-9 18 4 15,1 16-4-15,-3 33-12 16,0 20-6-16,3 26-10 15,1 1-4-15,4-5-5 16,-1-2-1-16,2-23-1 16,-1-14 2-16,0-28 3 15,3-18 1-15,0-20-20 16,0-4-11-16,10-21-3 16,-3-9 5-16,9-26 29 15,8-10 15-15,6-5 13 16,8-2-3-16,9-3-4 0,3 3 0 15,6 6-1-15,6 8 1 16,0 20 9-16,-5 11 7 16,-5 21 9-16,-3 12 3 15,-1 32-5-15,3 18-4 16,0 29-17-16,-4 15-8 16,-8 12-2-16,-4 2-7 0,-1-3-2 15,-1-6-5-15,-5-22-28 16,4-14-14-16,-6-26-28 15,0-11-13-15,2-28-14 16,2-18-12-16,10-27 3 16,8-14 4-16,13-19 20 15,1-4 24-15,1-9 27 16,-2 0 10-16,-14 3 31 16,-9 6 17-16,-13 5 19 15,-5 5 15-15,-12 18 7 16,-3 11 2-16,-5 24 8 15,-6 8 6-15,-8 15 3 16,-2 8-3-16,-16 18-13 16,-3 14-12-16,0 20-22 15,-1 4-7-15,14 12-10 0,9 4-1 16,20 5-5-16,10 1 1 16,18-10-4-16,7-10-7 15,2-21-22-15,7-14-23 16,7-24-37-16,2-15-29 15,9-29-31-15,-4-12-2 16,-5-16 88-16</inkml:trace>
  <inkml:trace contextRef="#ctx0" brushRef="#br0" timeOffset="64162.5">14752 16907 1094 0,'8'12'444'0,"7"4"-288"16,7-3-47-16,13-1-72 15,7-6-27-15,14-6-27 16,7-6-6-16,4-9 2 16,-4-5 4-16,-13-5 14 15,-8-5 8-15,-11-5 8 16,-8-3 5-16,-4-13-8 16,-7-1-4-16,-12-5-11 15,-1 4-6-15,-21 14-1 16,-3 6-3-16,-33 25 2 0,-11 13 2 15,-17 25 2-15,-7 16 3 16,10 18 5-16,8 3 0 16,16 4 8-16,9-1 4 15,18-8 3-15,6 0 4 16,22-9-1-16,7-5 2 16,19-8 3-16,10-6-1 15,15-9-3-15,9-5-3 0,22-9-2 16,11-3 1-16,15-5 0 15,2 0 4-15,-1 2-4 16,-7 2-3-16,-12 0-6 16,-4-1-6-16,-22 0-12 15,-11-1-4-15,-26-3-20 16,-5 0-11-16,-14-6-37 16,0-7-18-16,6-13-26 15,0-7-172-15,2-20 212 16</inkml:trace>
  <inkml:trace contextRef="#ctx0" brushRef="#br0" timeOffset="65218.08">17399 16272 1089 0,'48'22'396'16,"-57"-28"-324"-16,-4-4-31 16,-5 1-28-16,-4 1-3 15,1 7 6-15,-1 3 4 0,-4 19 6 16,0 14 1-16,2 20-7 15,0 16-3-15,13 18-9 16,6 0 0-16,15-6-10 16,14-9-4-16,16-17-6 15,7-10-6-15,13-14-3 16,6-11 1-16,6-20-7 16,0-10 2-16,-9-17-2 15,-7-6 5-15,-10-14 12 16,-4-8 4-16,-9-14 15 15,-7-9-3-15,-16-9 6 16,-10 0 2-16,-16 3 4 16,-7 0 4-16,-16 8 3 15,-2 6 1-15,-6 21-4 16,-4 17 4-16,-2 30 5 16,-3 17 2-16,-2 34-8 0,5 11-7 15,24 20-14-15,17 1-6 16,39 5-4-16,21-4-2 15,32-14-11-15,14-6 0 16,21-30-9-16,17-15-9 16,7-26-5-16,1-16-8 15,1-31-9-15,-13-16 2 0,-15-25 4 16,-8-9 5-16,-28-14 22 16,-13-3 13-16,-15-1 26 15,-11 2 12-15,-16 6 18 16,-10 8 8-16,-16 16 6 15,-5 13 0-15,-9 28-4 16,-2 12-2-16,-1 22-10 16,-1 8 1-16,-5 17-5 15,0 16-2-15,-4 42-8 16,2 29-8-16,6 46-10 16,5 29-6-16,10 32-4 15,5 16 0-15,10 21 0 16,5-1-2-16,18-4-4 15,9-18-13-15,13-35-29 0,9-25-38 16,8-47-41-16,5-26-17 16,8-46 83-16</inkml:trace>
  <inkml:trace contextRef="#ctx0" brushRef="#br0" timeOffset="66941.23">21537 16449 1094 0,'5'0'499'15,"-2"-4"-188"-15,1-1-247 16,2-5-53-16,-10-8-26 15,-2-1-4-15,-12-5 4 16,-5 2 6-16,-8 3 10 16,-5 7 4-16,-12 12 5 15,-6 7-1-15,-6 22-2 16,2 13 0-16,12 21-5 16,6 11-4-16,21 8-7 15,12 0-7-15,17-7-15 0,14-3-5 16,19-11 1-16,7-5 2 15,21-15 10-15,6-9 8 16,3-17 4-16,-6-8 4 16,-19-15 9-16,-9-6 3 15,-11-9 6-15,-4-1 7 16,-9 0 4-16,-8 2 3 0,-10 8 1 16,-4 4-3-16,-9 7-3 15,-5 4 2-15,-12 15-9 16,-1 10-2-16,5 23-7 15,5 8-9-15,14 3-4 16,7 1-4-16,15-9-5 16,9-8 2-16,12-12 0 15,8-8-2-15,20-15-4 16,10-9-10-16,4-20-16 16,-2-10-5-16,-12-17 8 15,-12-8 8-15,-8-8 28 16,-4-3 13-16,-9-4 26 15,-6 1 9-15,-9 12 11 16,-3 4 6-16,-9 20-7 0,-1 9-1 16,-4 15-9-16,-2 6 0 15,0 5-3-15,3 10-5 16,1 23-17-16,5 15-13 16,6 29-22-16,4 5-9 15,2-2-8-15,2-5-2 16,-2-19 6-16,1-13 3 15,-11-25 9-15,0-9 3 16,1-15-2-16,-5-11-1 0,12-16 8 16,-1-11 0-16,2-15 9 15,4-3 4-15,-3 10 2 16,-2 2 5-16,-5 14 12 16,-1 10 8-16,6 6 23 15,4 9 2-15,17 7-6 16,10 2-9-16,17 7-31 15,8 3-9-15,6-1-22 16,0-2-2-16,2-8-6 16,2-5-1-16,-10-9 13 15,-10-6 3-15,-20-4 16 16,-11-3 6-16,-14-7 7 16,-5 0 1-16,-11-8-1 0,-9-3-1 15,-10 2 0-15,-6 0-3 16,-15 13 0-1,-9 10-3-15,-18 20-1 0,-11 15 1 16,-4 31 0-16,4 14 2 16,14 21-3-16,16 2-2 15,28 1 2-15,17 0-2 16,32-3-6-16,8-10-4 0,25-16-18 16,11-12-9-16,14-26-33 15,5-9-9-15,5-23-10 16,-5-13 0-16,-6-19 34 15,-4-5 13-15,-25-3 38 16,-8-1 19-16,-22 4 38 16,-9 3 17-16,-8 10 15 15,-6 10-2-15,-6 17-14 16,0 4-10-16,-3 13-7 16,0 9-8-16,-3 26-18 15,-4 22-8-15,-6 30-18 16,4 8-6-16,0 3-9 15,6-9-8-15,3-20-12 16,5-10 4-16,3-27 10 16,-1-16 6-16,5-20 1 0,4-13-3 15,8-27-5-15,5-12 0 16,9-16 11-16,1-3 1 16,2-6 7-16,0-3 1 15,6-2 3-15,-1 6 7 16,-2 11 10-16,-3 11 10 15,-10 22 11-15,-4 7 5 16,1 22 6-16,0 13-4 0,8 26-17 16,3 16-11-16,4 23-26 15,0 7-9-15,6-1-8 16,4-7 0-16,5-18 5 16,0-10 3-16,0-21-2 15,-2-10-6-15,1-17-12 16,-2-12-8-16,0-21 3 15,0-13 4-15,-3-20 17 16,-1-2 8-16,-10-20 10 16,-8-2 3-16,-12-4 2 15,-4-9 9-15,-6 8 13 16,-2 3 9-16,-3 14 12 16,-1 10 2-16,-1 21-2 15,-2 8-6-15,-2 18-7 0,0 7-8 16,0 9-6-16,1 5-3 15,2 17-8 1,-3 14-2-16,0 27-6 0,-5 20-1 16,5 27 0-16,-2 8 0 15,6 6-7-15,7-1-8 16,6-8-21-16,6-1-7 16,6-13-13-16,4-8-7 0,1-23-7 15,0-13-9 1,-4-20-10-16,-6-11-13 0,-5-16 68 15</inkml:trace>
  <inkml:trace contextRef="#ctx0" brushRef="#br0" timeOffset="67242.66">25230 16729 1013 0,'1'0'380'15,"8"-3"-295"-15,5-2-38 16,13-2-37-16,6-2-10 16,18 3-3-16,2 4-3 15,9 5 6-15,3 7 9 16,5 10 16-16,2 1 5 15,9 5-3-15,1 4-4 16,-13-4-14-16,-6 1-9 0,-20-4-17 16,-16-7-12-16,-11-6-26 15,-5-2-13-15,-11-13 40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20:28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3972 1780 1019 0,'-3'-44'386'15,"-4"5"-250"-15,-2 1-128 0,-2 15-44 16,-11 7 5-16,-27 16-3 16,-13 8 8-16,-29 22 13 15,-5 15 4-15,4 21 6 16,5 8 2-16,11 8-1 15,12-1 2-15,26-10-1 16,18-6-1-16,38-22-3 16,11-10 0-16,17-19-2 0,1-8 2 15,5-14 2-15,3-5 2 16,1-10 1-16,3-1-1 16,0 1-1-16,-7 4-1 15,-14 9-1-15,-11 1 0 16,-16 8 2-16,-9-2 1 15,-12 7-2-15,-12 7 0 0,-24 17 1 16,-11 18-1-16,-14 22 2 16,6 9 5-16,11 12 5 15,10 5-1-15,32 7 4 16,13-1-7-16,41-14-3 16,25-11 1-16,39-31-4 15,15-18-8-15,16-29-17 16,3-19-11-16,5-31-9 15,-6-16 6-15,-12-20 15 16,0-13 13-16,-17-2 22 16,-7 0 6-16,-15-4 9 15,-16 5 0-15,-25 4-11 16,-7 10-4-16,-17 20-5 16,-6 12-3-16,-10 18 1 15,-6 7-1-15,-1 20-2 0,-1 4 0 16,0 8-4-16,1 5-4 15,0 13-2-15,-1 12 4 16,-6 30 3-16,-4 18 3 16,-6 36 2-16,-4 11-1 15,-2 12 1-15,-2 5 0 16,-1-12-18-16,1-11-29 16,-8-27 28-16</inkml:trace>
  <inkml:trace contextRef="#ctx0" brushRef="#br0" timeOffset="262.47">3987 2119 926 0,'34'-20'306'0,"36"10"-306"15,26 9-3-15,13 16 2 16,4 13 1-16,2 10 0 16,-3 6 0-16,7 5 1 15,-1 0 0-15,0-1 2 0,-6-2 2 16,-7-9 1-16,-8-7-11 16,-18-18-28-16,-14-12 25 15</inkml:trace>
  <inkml:trace contextRef="#ctx0" brushRef="#br0" timeOffset="395.41">5882 1845 773 0,'14'11'225'15,"9"9"-160"-15</inkml:trace>
  <inkml:trace contextRef="#ctx0" brushRef="#br0" timeOffset="506.88">6024 2422 662 0,'-1'8'272'0,"2"-2"-183"16,0 6 3-16,3 13-58 16,3 17-16-16,3 1-17 0</inkml:trace>
  <inkml:trace contextRef="#ctx0" brushRef="#br0" timeOffset="928.14">3053 3821 1085 0,'-47'7'364'0,"30"-6"-356"16,11-1 0-16,12 2-16 15,4 1 1-15,17 2-6 16,13-1 3-16,39-7 10 15,25-6 1-15,36-14 1 16,21-9 2-16,18-13-2 16,-7-6 0-16,16-2-1 15,-16 4 1-15,-29 9-1 0,-6 6 0 16,-40 12 0-16,-12 5-2 16,-18 10 2-16,-13 4 0 15,-20 5-7-15,-5 2-16 16,6-3-41-16,13-3-19 15,35-13 46-15</inkml:trace>
  <inkml:trace contextRef="#ctx0" brushRef="#br0" timeOffset="1260.91">9312 1342 950 0,'14'7'410'0,"4"5"-151"15,6 12-277-15,13 27-7 16,2 21-11-16,-15 35 19 0,-10 13 0 15,-22 18 3-15,-9 3 9 16,-5-2 6-16,-1-8-5 16,4-18-22-16,2-13-12 15,4-28-22-15,1-14-2 16,-1-29 6-16,1-13 11 16,-12-30 83-16,-6-13-31 15</inkml:trace>
  <inkml:trace contextRef="#ctx0" brushRef="#br0" timeOffset="1519.72">8391 1468 1167 0,'35'-29'388'0,"46"7"-381"15,23-4-4-15,18 1-4 16,2 1 1-16,-11-1-2 16,-3 0 0-16,-4-3 3 0,-5 0 1 15,-10 1-1-15,-11 2 2 16,-6 4-16-16,0 3-19 16,-4 2-45-16,-3-2-21 15,-7 6 55-15</inkml:trace>
  <inkml:trace contextRef="#ctx0" brushRef="#br0" timeOffset="3677.72">10315 1701 870 0,'-1'43'293'0,"2"25"-277"15,-5 10 2-15,-2 7-1 16,4 4 1-16,0-3-9 16,4-6-3-16,11-14-3 15,0-13-1-15,6-18-2 16,3-8 1-16,4-13 0 16,7-2-1-16,3-10 5 15,9-6 1-15,7-9 2 16,2-6 2-16,4-8-5 15,-10-3 2-15,-14-8-1 16,-7-2-1-16,-19-5 1 0,-2-1 0 16,-10-4-3-16,-11 2 0 15,-10 1-2-15,-9 2-1 16,-14 3 0-16,-1 3 0 16,-6 7 3-16,5 4 2 15,4 8 3-15,5 3-2 16,14 8-3-16,5 6-1 15,11 6-3-15,7 5-1 0,8 3 0 16,13 0-1-16,26-3 1 16,16-3 0-16,33-9 2 15,7-3 1-15,14-10 1 16,-3-3 0-16,2-5-1 16,-1-2-1-16,-15-2 1 15,-3 1 1-15,-24 2 1 16,-8 2 0-16,-17 5 0 15,-10 5-1-15,-18 5 6 16,-7 5 0-16,-8 3 5 16,-2 1-1-16,-1 0-6 15,1 0-2-15,0 0-4 16,-16 11-1-16,-42 53 1 16,28-25 0-16,10 7 1 0,4 0-1 15,14-5 0-15,3 0-2 16,14-3 1-16,10-4-1 15,19 0 1-15,14 3 1 16,21 10-1-16,-3 6 1 16,-2 7-1-16,-9 2-3 15,-21-6-2-15,-7-4-3 0,-17-11 1 16,-6-5 1-16,-18-3 3 16,-12-3-1-16,-16-4 0 15,-4 0 0-15,-6-3-2 16,2-4 1-16,3-6-6 15,-5-6-3-15,10-7 5 16,6-4 1-16,12-2 11 16,8-2 8-16,7-3 5 15,10-3-1-15,21-11-5 16,14-3-2-16,13-10-7 16,10-7 1-16,11-7-1 15,10-7 0-15,15-10 0 16,-3-4 1-16,-6-1-1 15,-7 2 3-15,-11 6 4 0,-1-1-1 16,-9 2 1-16,-9 2-1 16,-20 6-4-16,-12 9 6 15,-18 11 3-15,-8 6 1 16,-8 9 0-16,-5 6-4 16,-11 6-4-16,-3 4-3 15,-15 11-1-15,5 6 0 16,-11 16-3-16,3 7 2 15,7 9-2-15,3 6 0 0,20-1 2 16,7 0-1 0,15-3 2-16,9-3-1 0,13-4-1 15,9-1 0-15,14-2 2 16,8 4-1-16,8 4-1 16,-6 2-1-16,-8 4-6 15,-6-2 1-15,-16-9 2 16,-1-1 1-16,-12-13 3 15,-7-3 2-15,-7-7-1 16,-6-5-1-16,-7 0 1 16,-4-4 0-16,-6-1-1 15,2-1 2-15,0-3 1 16,1-1-1-16,7 1 0 16,1 1-2-16,6-1 2 0,-1 2-3 15,1-2 2-15,1 0 1 16,0 0-1-16,0 0 1 15,0 0 0-15,-1 0 0 16,0-1 0-16,-1 0 0 16,2 1 0-16,0 0 0 15,0 0 2-15,0 0-2 16,0 0 0-16,0 0 0 0,0 0 0 16,0 0 0-16,0 0 1 15,0 0-1-15,0 0 0 16,0 0 0-16,0 0 0 15,0 0 0-15,0 0 0 16,0-1 2-16,-1 1-2 16,0-1 0-16,0 0 1 15,0 1-1-15,0 0 0 16,0 0 2-16,0 0-1 16,0-2 0-16,0 1 0 15,-1 0-1-15,1 0 1 16,0 0-1-16,0 0 0 15,0 0 0-15,0 0 0 16,-6 0 0-16,0 0 0 16,-4 0 0-16,-5-1 0 0,-30 0 0 15,26 4-1-15,-2 2 1 16,-1-1 0-16,3-1 1 16,6-1 1-16,1 3-3 15,6-3-1-15,1 1 1 16,2 0 0-16,3-3 1 15,1 1 1-15,0-1-1 0,0 0 0 16,-1 1 0-16,1 0 0 16,0 0 0-16,-1 0 0 15,1 0 0-15,-1 0 0 16,0 0 0-16,0 0 0 16,1 0 0-16,0 0-1 15,-1 0 0-15,1 0 1 16,0 0 0-16,0 0 0 15,0 0 0-15,0 0 0 16,0 0-1-16,0 0 1 16,0 0 0-16,0 0 0 15,0 0-1-15,0 0 1 16,0 0 0-16,0 0 0 16,0 0 1-16,0 0-1 0,0 0 0 15,0 0 0-15,0 1 0 16,0 0 0-16,0 1 0 15,0 0 0-15,0-2 0 16,-1 0 0-16,-1 0 0 16,1 0 0-16,0 4 0 15,-1-2 0-15,-1 2 0 16,-1-2 0-16,-3 1 0 0,-1-1 1 16,3-1-1-16,-1 1 0 15,0-1 2-15,-3 1-2 16,1 1 0-16,-2-1-1 15,3-1 1-15,-2 1-1 16,-1 1 1-16,-28 26-1 16,29-27 2-16,0 0-1 15,3-2 0-15,1 3 1 16,1-1-1-16,2-1 0 16,1-1 0-16,0 0 0 15,1 0 0-15,0 0-4 16,-2 0-4-16,2 0-18 15,-1 0-18-15,0 0 25 16</inkml:trace>
  <inkml:trace contextRef="#ctx0" brushRef="#br0" timeOffset="5468.5">12787 1706 979 0,'-1'-9'340'16,"5"7"-308"-16,7 12-22 16,1 5-11-16,13 26-2 15,4 12 4-15,1 21-1 0,-3 3 2 16,-14 20 2-16,-7 2-3 15,-10-6-5 1,-5-5-8-16,2-40-22 0,1-18-13 16,1-30-4-16,0-15 189 15,0-33-106-15</inkml:trace>
  <inkml:trace contextRef="#ctx0" brushRef="#br0" timeOffset="5604.01">12819 1327 921 0,'20'-38'316'0,"24"6"-332"16</inkml:trace>
  <inkml:trace contextRef="#ctx0" brushRef="#br0" timeOffset="6601.74">13223 1589 661 0,'9'34'258'0,"4"23"-197"0,4 14-1 15,-1 12-35-15,-5 2-10 16,-3 2-9-16,-6-4-1 16,-3-12 0-16,-3-6-3 15,1-33 12-15,2-13 28 16,1-17 40-16,-1-10 21 15,-2-10-3-15,-2-9-29 16,0-16-39-16,3-3-21 16,4-8-10-16,5 0 0 0,8-1-7 15,3 0-1-15,11 2-2 16,-2 3 1-16,6 11 2 16,-3 7 3-16,-2 17-1 15,-2 8 0-15,-3 17 0 16,1 7 3-16,-3 16-2 15,3 7 3-15,5 3 2 16,5 0-2-16,7-6 0 16,2-9 0-16,4-10 0 15,0-9-1-15,8-10 2 16,6-7-2-16,2-8-1 16,-1-4 2-16,-4-1 0 15,-8-2 0-15,-10-2 1 16,-5-4-1-16,-10-3-2 0,-5-5 2 15,-9-5 2-15,-5 4 1 16,-6-1 2-16,-1 4 1 16,-5 7 0-16,-1 4 0 15,-5 10-4-15,-1 4 1 16,-4 11-3-16,-7 11 0 16,-8 23-2-16,-7 17-2 15,4 17 3-15,9 1-4 0,23-10 3 16,16-10-4-16,20-21-6 15,9-10 4-15,9-15-2 16,0-13 2-16,8-13 3 16,-2-9 0-16,7-6-2 15,-2 0 2-15,-4-4 4 16,-3 4-1-16,-14 4 2 16,-9 3 3-16,-14 9-3 15,-3 2 0-15,-7 5-1 16,-4 4 1-16,4 6 0 15,-8 1 0-15,3 5 0 16,5 5 0-16,-1 10 0 16,8 8 0-16,-1 21 0 15,0 8 3-15,0 16-2 0,-1 7 0 16,-4 9 1-16,-1 3-2 16,-2 10 1-16,0 3 1 15,2 2-2-15,-2 3 0 16,4 3 0-16,-1 0-1 15,-4-7-4-15,-3-5 3 16,-11-22-3-16,-7-10-1 0,-8-18 2 16,-6-14-1-1,-7-22 4-15,-5-11 0 0,-21-19 1 16,-9-10 3-16,-16-15-3 16,-1-4 1-16,5-8-4 15,15 1 1-15,18 4 12 16,13-3 6-16,25 1 5 15,8-5-1-15,25-7-16 16,10 3-8-16,21 0-6 16,6 3-5-16,16 0-28 15,8-3 515-15,3-8-362 16</inkml:trace>
  <inkml:trace contextRef="#ctx0" brushRef="#br0" timeOffset="7422.3">16631 1606 1056 0,'11'-14'356'0,"-5"15"-354"15,-4 10-9-15,-10 16-4 16,-10 8-1-16,-20 26 5 16,-6 4 4-16,1 7 3 15,7-1 2-15,17-8-2 16,12-5 1-16,18-11-1 16,6-6-3-16,22-14 2 15,3-6 0-15,4-11 4 16,0-5 0-16,-7-8 4 15,-4-7-3-15,-7-13-1 16,1-5 3-16,-9-13-4 16,-3-5-1-16,-6-4-1 15,-7-5-3-15,-7-5 1 16,-5-5 1-16,-12-5 1 0,-5 1-1 16,-4 12 4-16,-3 9 0 15,2 20 1-15,5 10 1 16,3 21-4-16,0 14-2 15,10 26 0-15,9 11-2 16,24 14 2-16,16 0 1 16,29-13-3-16,12-13-1 15,26-24-11-15,6-10-2 0,-4-25 1 16,-4-13 4-16,-21-19 11 16,-3-6 1-16,-6-10 0 15,-4 1 2-15,-14 3 3 16,-12 2 7-16,-16-1 0 15,-10-4-1-15,-6-2-2 16,-9-2-5-16,-3 6-2 16,-1 9 0-16,-1 9-2 15,6 7 0-15,-2 9 4 16,3 10 6-16,-3 10 1 16,-1 7 0-16,-2 18-4 15,-4 15-7-15,-14 45 1 16,-10 30-1-16,-17 46-1 15,-5 24 2-15,-5 14-1 16,5 4 0-16,11-11 0 0,10-23-1 16,21-26 0-16,8-19 3 15,9-22-4-15,2-6 2 16,6-22 1-16,2-11-1 16,0-25 2-16,2-11-2 15,-1-11-1-15,2-8 1 16,-1-8-13-16,-1-7-18 0,-3-12 21 15</inkml:trace>
  <inkml:trace contextRef="#ctx0" brushRef="#br0" timeOffset="7928.72">19541 1513 1125 0,'20'-24'384'0,"-8"8"-369"16,-11 10-5-16,-5 2-14 15,-22-3-8-15,-8 3-3 16,-21 5 2-16,-7 4 12 15,-4 16 1-15,1 7 0 16,3 19-1-16,5 12 3 16,4 22 2-16,2 2 2 15,16-7-3-15,9-11-2 16,23-26-1-16,10-11-2 0,15-15 1 16,2-6-1-16,9-11 2 15,-2-5 0-15,1-12 2 16,-3-9 1-16,1-10-3 15,5-8 0-15,0-13-2 16,4 3 1-16,-7 0 2 16,-6 7 3-16,-6 15 7 15,-8 7 6-15,-5 17 5 16,-2 5-1-16,-3 13-8 16,1 9-4-16,0 26-9 15,2 17-1-15,2 17-12 16,3 1-20-16,13-14-55 15,7-16 445-15,29-34-288 16</inkml:trace>
  <inkml:trace contextRef="#ctx0" brushRef="#br0" timeOffset="9305.35">20917 1242 987 0,'9'-31'362'0,"-7"17"-309"15,-2 6-4-15,-12 8-32 16,-13 4-7-16,-27 21-12 16,-12 14 4-16,-11 31-2 15,-1 14-1-15,7 23 5 16,10 2-1-16,27-2 1 15,18-9-4-15,40-27 0 16,12-16-3-16,14-27 1 16,9-9 2-16,10-19 0 15,9-7 2-15,20-9 3 16,-33-6 1 0,-34 11-3-16,1 1 1 0,89-50-4 0,-8-7-1 15,-28-9 1-15,-45 24 0 16,-11 13 0-1,-8 7 5-15,-10 13 5 0,-6 6 5 16,-5 9 1-16,-3 3-5 16,-7 8-8-16,-3 7-3 15,-10 20-2-15,0 11 0 16,5 13 2-16,7 4-2 0,17-8 2 16,12-8 0-16,17-13-1 15,9-7 0-15,9-12 1 16,-3-3-2-16,4-11-1 15,-3-6 4-15,-2-6 0 16,0-4 0-16,-8-5 2 16,-2-3-3-16,-7-10 1 15,-5-2-1-15,-10-8-1 16,-5-3 1-16,-12-2-2 16,-6-2 3-16,-13 5-3 15,-2 8 0-15,-4 12 2 16,-4 6 1-16,-9 13 3 15,-6 8-4-15,-10 17-4 16,2 8-1-16,15 12 0 0,6 4 1 16,24 2 4-1,9-1-5-15,24-9 3 0,10-6-1 16,23-10-1-16,13-10 1 16,12-12 0-16,7-4 1 15,-2-9 0-15,-3-4 0 16,-6-5 0-16,-6-7 1 0,-3-2 0 15,-4 0 2-15,-20 2-1 16,-11 3 0-16,-18 8 4 16,-10 5 3-16,-5 7 4 15,-3 3-3-15,-2 7-1 16,-6 4-6-16,-8 17-2 16,-1 6 2-16,2 23-3 15,6 9 3-15,11 5-1 16,5-2-1-16,8-17 2 15,8-10-1-15,15-17 2 16,9-7-1-16,20-13 1 16,11-6 0-16,7-15-8 15,-2-8-1-15,-5-8-2 16,-9-7 1-16,-9-2 8 16,-8 2-2-16,-15 3 7 15,-7 5-2-15,-14 5 2 0,-6 3 2 16,-8 7-5-16,-2 4 5 15,-1 9-4-15,-1 4-2 16,2 6 0-16,6 9-3 16,2 14 0-16,2 13 1 15,-1 28 0-15,-6 9 2 16,-7 16-2-16,-3-2 0 0,-3-15 1 16,2-11-1-16,4-30 2 15,2-11-1-15,0-15 2 16,2-4 1-16,-1-6 15 15,-1 4 2-15,0-2-2 16,11-22-1-16,31-37-15 16,-5 27-2-16,8-5-1 15,4-1-1-15,8-1 0 16,1-1 2-16,3 11 1 16,-1 6-2-16,-5 14 1 15,1 9-4-15,-17 11 3 16,-5 13 2-16,-18 13-2 15,-8 8 0-15,-5 6 0 16,-3-1 1-16,3-2 1 0,0-5 1 16,7-6-2-16,9-2 0 15,11-6 0-15,9-1 0 16,14-4-1-16,7-4 0 16,6-10-4-16,5-7-7 15,-5-11-15-15,-5-7-12 16,-9-12-24-16,-7-5-12 15,-10-9 168-15,-8-10-87 16</inkml:trace>
  <inkml:trace contextRef="#ctx0" brushRef="#br0" timeOffset="9736.79">23068 609 971 0,'-5'19'327'0,"4"33"-319"16,1 13-5-16,7 2 4 15,1 1-2-15,6-22-1 0,4-12-1 16,5-12 7-16,8-10 6 15,5-11 6-15,6-6 3 16,5-14 1-16,-1-4 2 16,0-6 1-16,-7-4 2 15,-10-4 5-15,-10 3-2 16,-19-3-10-16,-10 4-7 16,-24 1-14-16,-4 0-8 0,-17 7 2 15,-2 4 3-15,6 12 0 16,1 6 2-16,16 6-24 15,6 4-13-15,12-4-22 16,6-1-4-16,13-4 19 16,8-2 1-16,21-4-5 15,10 0-11-15,19 2 10 16,12 5 18-16</inkml:trace>
  <inkml:trace contextRef="#ctx0" brushRef="#br0" timeOffset="10696.55">26106 1977 979 0,'15'12'369'0,"21"5"-255"0,7 0-112 16,6-1-17-16,-4-8 2 15,-5-19 2-15,-2-8 17 16,-1-17 21-16,0-9 6 16,-3-14 0-16,-1-6-8 15,1-6-16-15,-1-5-7 16,-1 8 0-16,-4 6-2 16,-9 14 2-16,-3 12-1 15,-9 15-1-15,-1 6 1 0,-3 9-1 16,-3 5-3-1,-1 10-7-15,-3 13 2 0,-3 19-1 16,1 15 3-16,5 21 4 16,5 5 2-16,18 3-1 15,8-9 3-15,16-19 0 16,6-15-3-16,6-20 1 16,-1-7 0-16,1-18 1 15,0-6 1-15,-1-16 4 16,0-2-2-16,1-15 2 15,-1-5 0-15,-1-11-6 16,0-6 1-16,-14-2-1 16,-6-1-2-16,-14 6 6 15,-9 4 9-15,-10 5 12 0,-4 2 1 16,-13 10-4-16,-1 6-10 16,-8 17-9-16,-2 12-1 15,1 19-3-15,-2 11 0 16,11 19-4-16,7 10 0 15,23 7 2-15,16 0 1 16,17 11 2-16,11 0 0 16,11 6 0-16,4 1-1 15,4-6 0-15,-6-4 1 0,-19-8-1 16,-13-3 1-16,-32-9 0 16,-13-7 0-16,-29-14 0 15,-13-6-2-15,-23-14-2 16,-14-9 4-16,-7-23-20 15,-5-13-19-15,8-25-36 16,11-8-26-16,17-23 61 16</inkml:trace>
  <inkml:trace contextRef="#ctx0" brushRef="#br0" timeOffset="11028.6">26972 488 851 0,'-40'-6'326'0,"-4"10"-213"16,-10 30-97-16,3 13-5 15,10 17-5-15,9 2-1 16,24-2 3-16,15-6 9 16,22-15 26-16,12-9 14 15,21-18 16-15,6-9-3 16,8-10-22-16,2-8-12 0,-3-10-21 15,-1-6-4-15,-9-10-8 16,-3-2 0-16,-18 3-1 16,-13-1 0-16,-21 6-6 15,-12 0-9-15,-31-3-13 16,-14 1-25-16,-35 1-25 16,-15 3-12-16,-40 5-25 15,-22 8-3-15,-40 2 78 16</inkml:trace>
  <inkml:trace contextRef="#ctx0" brushRef="#br0" timeOffset="11752.5">10997 3727 1223 0,'5'-12'418'0,"10"-3"-400"15,5 3-13-15,-2 0-7 16,-2 1-2-16,-12 0 4 0,-6-2 1 15,-10-8 9-15,-6-6 4 16,-7-2 6-16,-2-1 5 16,-3 4 5-16,3 5-5 15,-1 9-5-15,1 5-6 16,2 19-11-16,-1 14 0 16,-7 31-4-16,-5 16-3 15,2 18 3-15,4 3-3 0,21-6 2 16,15-4-2-16,23-16-12 15,12-10 1-15,11-26-5 16,5-16 6-16,10-26 6 16,6-14 3-16,11-16 4 15,0-6-2-15,-12-5 4 16,-11 1 0-16,-27 0 1 16,-6 1-1-16,-16 5 1 15,-4 2 2-15,-4 6-3 16,-6 5 3-16,2 13 0 15,-2 4-2-15,4 14-1 16,-1 4-1-16,-1 19-2 16,2 12 0-16,2 23 2 15,3 13-1-15,11 7-13 16,7 0-29-16,18-12-56 0,9-11-18 16,27-35 65-16</inkml:trace>
  <inkml:trace contextRef="#ctx0" brushRef="#br0" timeOffset="11999.67">12734 3418 671 0,'39'-40'311'16,"5"6"-93"-16,14 14-186 16,-2 11-9-16,2 21-8 15,-2 15 5-15,-16 28 13 16,-5 17 2-16,-12 25 1 15,-5 10-5-15,-3 6-13 16,2-1-4-16,-5-9-10 16,0-8-2-16,-7-18-18 15,-4-12-15-15,-5-27-30 16,-5-10-17-16,-1-19-41 16,-4-9 73-16</inkml:trace>
  <inkml:trace contextRef="#ctx0" brushRef="#br0" timeOffset="13167.34">12735 3943 1267 0,'34'-11'424'16,"39"-1"-423"-16,18-1-19 15,25 1-38-15,-5 1-13 16,-18-1-20-16,-9-4 1 15,-24-1 20-15,-2 0 4 0,-7-2-1 16,-5 4 4-16,-7 1 6 16,-4 1 8-16,-16 2 25 15,-5 0 9-15,-5 4 15 16,-6 3 7-16,4 3 2 16,-1-1 1-16,4 3 5 15,5 2 0-15,15 10 10 16,10 6 10-16,21 14 17 15,12 7 4-15,9 19-7 16,-7 6-13-16,-24 8-21 16,-16-3-8-16,-29-13-6 15,-12-8 1-15,-23-21 3 16,-10-5 3-16,-19-13 10 16,-2-6 3-16,6-9-3 15,4-8-3-15,16-4-12 16,10-4-1-16,11 2-3 0,7-3-2 15,16-3-5-15,7-4-3 16,19 2 3-16,8 3 2 16,22 7 14-16,14 6 8 15,18 6 8-15,8 3-2 0,7 1-10 16,3-1-6-16,-5-5-9 16,-2-4 1-16,-10-9 2 15,-11-4-2-15,-5-3 10 16,-1-2 0-16,-16 2 5 15,-12-1 4-15,-21 3-5 16,-13 3 1-16,-14 3-2 16,-4 3 1-16,-15 5-13 15,-11 3-2-15,-24 16-2 16,-13 11-5-16,-13 24 8 16,-1 9 3-16,15 13-2 15,15 1-1-15,26-7-2 16,11-9-4-16,18-18-8 15,6-9 1-15,18-20 2 16,7-7 3-16,19-23 2 0,12-6 0 16,2-10-1-16,0-2-1 15,-17 2 6-15,-12 6 1 16,-17 7-1-16,-7 9 3 16,-11 12-1-16,-5 3 0 15,-5 14-1-15,-4 8-2 16,-5 17 0-16,-2 10 3 0,3 7 0 15,3 0 0 1,12-9-2-16,7-7 0 0,10-13 0 16,10-9 2-16,9-12 0 15,3-10 0-15,7-14 1 16,-1-4 1-16,-1-9 1 16,-4-3-2-16,-7-4 0 15,-5 1 2-15,-4 0-1 16,-2 0-2-16,-5 2 2 15,-1-1-2-15,-6-3 0 16,-4 0 0-16,-7-1 4 16,-1 1 5-16,-8 8 7 15,-2 5 5-15,1 13 3 16,-2 5-8-16,2 11-6 16,-1 0-4-16,1 5-9 15,1 4 0-15,-2 8-2 0,3 4 1 16,2 11 4-16,2 5 0 15,6 5 0-15,1 5 1 16,6-3-2-16,3 0-2 16,2-5 1-16,5-2 0 15,2 1 2-15,2-3 0 16,8 3 0-16,-3-6-1 16,-2-6-4-16,-4-5-1 0,-15-8-19 15,-2-4-8-15,-8-6-35 16,-1-4-15-16,-2-21 53 15</inkml:trace>
  <inkml:trace contextRef="#ctx0" brushRef="#br0" timeOffset="13565.22">15961 2949 1053 0,'-2'-2'364'0,"2"2"-324"15,0 29-46-15,-5 68-5 16,-5-22 7-16,0-16-3 16,4-15 0-16,5-27 0 15,3-11 0-15,5-19 18 16,7-7 3-16,2-17 12 16,0-7 3-16,-4-1-7 15,-5-1 6-15,-9 10-9 16,-6 4-5-16,-8 10-35 15,-2 7-26-15,-7 10 235 16,0 9-161-16</inkml:trace>
  <inkml:trace contextRef="#ctx0" brushRef="#br0" timeOffset="14008.33">16401 4213 845 0,'60'13'363'0,"7"3"-142"0,-7-5-203 16,-6-9-1-16,-18-11-8 16,-13-14 0-16,-3-25 7 15,0-13 0-15,-4-25-4 16,-2-7-5-16,-4-8-5 15,-2-4-1-15,0-3 3 16,-5-2 6-16,-4 5-5 16,-4 3 0-16,-11 8-4 15,1 7-1-15,-6 13 4 16,-1 11-2-16,2 21 1 16,-3 9-3-16,7 17 1 15,2 8-1-15,4 13-3 16,4 11 1-16,-4 26-2 15,8 17 4-15,4 39 2 16,9 15 6-16,11 23 2 16,2 11 0-16,3-8-4 15,3-1-3-15,0-6-4 0,3-10-14 16,3-17-41-16,0-10-21 16,3-38 44-16</inkml:trace>
  <inkml:trace contextRef="#ctx0" brushRef="#br0" timeOffset="14255.38">17733 4248 1610 0,'53'26'545'0,"16"17"-523"15,-1 6-69-15,-24-8-18 16,-17-13 5-16,-21-13 19 16,-2-9 17-16,-5-5 23 15,-1-1-3-15,-11-6-23 16,-10-6-19-16,-35-17-75 16,-17-9-26-16,-44-18 89 0</inkml:trace>
  <inkml:trace contextRef="#ctx0" brushRef="#br0" timeOffset="15996.9">1734 6992 1169 0,'-38'-14'397'15,"5"5"-390"-15,3 7 2 0,1 16-7 16,-1 14-3-16,-2 27 0 16,1 26 0-16,-2 30 1 15,5-1 0-15,13-3 2 16,7-18-3-16,20-28 0 15,6-7-1-15,14-19-3 16,2-11 2-16,8-17-3 16,5-9 3-16,-2-12 2 15,2-6-3-15,-1-3 4 16,-7-3 3-16,-4 4-1 16,-9 3 0-16,-17 9 0 15,-4 4 1-15,-5 5 4 16,-2 1 2-16,-1 3-1 0,2-3-3 15,-1 6-6-15,-5 23 1 16,3 57-2-16,17-28 2 16,13-3 1-16,4-8-3 15,7-11 1-15,1-10-1 16,0-13-2-16,-2-8 4 16,-3-8 2-16,0-4-3 15,-6-11 1-15,-1-7 0 16,-3-15 0-16,-5-8 3 0,-3-18 5 15,0-3 2-15,3-2 5 16,9 1 2-16,10 3-5 16,8 1-3-16,9 11-7 15,-1 8-1-15,5 35-1 16,-1 19-1-16,-1 28-1 16,-1 10 1-16,-3 1-6 15,-3-2-5-15,-11-9-13 16,-5-5-6-16,-13-12 3 15,-3-8 7-15,-4-10 13 16,6-8 5-16,19-16 3 16,13-12 1-16,22-23-6 15,16-8-9-15,-1-2-8 16,-3 0-2-16,-9 6 9 0,-7-1 7 16,4-10 8-16,4-1 0 15,-1-6-4-15,-7 0-1 16,-22 11-2-16,-13 8 2 15,-26 15 5-15,-8 10 9 16,-26 16 5-16,-9 7 5 16,-13 29-5-16,-5 16-2 0,7 36-2 15,7 24 2-15,23 23 4 16,13 5-6-16,26 2 0 16,14-8-8-16,20-20-3 15,3-14 4-15,3-38-7 16,0-20 3-16,-5-33-2 15,3-20-2-15,6-29 5 16,3-14-3-16,2-15 3 16,-5-3 1-16,-15-6 0 15,-10 4 2-15,-13 6-3 16,-7 11 1-16,-2 24 1 16,-2 15 0-16,-1 25-2 15,0 10 1-15,4 24-1 16,1 9-3-16,-5 28 3 0,3 11 0 15,-9 5-1 1,-4 2 3-16,-4-13 0 0,-6-12-3 16,-2-19 3-16,1-11-1 15,1-17 0-15,3-10 6 16,11-20-1-16,7-15-3 16,16-28 1-16,6-3-4 15,10-5-1-15,-3 8 0 16,-6 18-1-16,0 11 2 15,-8 24 1-15,4 10 2 0,2 20 2 16,4 11-2-16,8 16-1 16,11 3 2-16,5 1-3 15,2-3 3-15,-2-16-2 16,-4-10-2-16,0-19 0 16,0-10 0-16,4-15 0 15,-3-4 3-15,-9-9 1 16,-5-3 8-16,-18-10 7 15,-9-4-2-15,-11-11-2 16,-6-7-6-16,-8-10-9 16,0-4-5-16,-9-9-11 15,-3-4-3-15,-7 1 2 16,-6 5 1-16,-2 19 19 0,1 15 7 16,8 32 8-16,6 11 3 15,6 18-11-15,8 14-4 16,3 36-7-16,3 28-1 15,7 44 2-15,6 13 0 16,8 9 0-16,3-4-5 16,5-15-25-16,-2-9-14 15,1-22-28-15,0-15-10 0,-5-29-4 16,0-13-7-16,-10-34 64 16</inkml:trace>
  <inkml:trace contextRef="#ctx0" brushRef="#br0" timeOffset="16207.57">5535 6321 1206 0,'88'-13'413'15,"29"-4"-377"-15,41 1-33 16,8-2-5-16,-25 6-23 15,-17 6-11-15,-41 0-21 16,-23 4-8-16,-35 0-14 0,-15 1-6 16,-35 4 54-16</inkml:trace>
  <inkml:trace contextRef="#ctx0" brushRef="#br0" timeOffset="16900.25">884 8981 894 0,'4'0'360'15,"5"0"-206"-15,9-3-127 0,13-1-14 16,18-5-10-16,14-2-2 15,17-7 1-15,13-4 2 16,10-10-4-16,2-3 1 16,7-12 2-16,8-5 1 15,10-10 10-15,10-3 0 16,25 1 3-16,-2 1-3 0,7-1-6 16,12-3 0-16,-4-3-6 15,1 0 3-15,12 6 0 16,-8 4-1-16,0 8 10 15,4 5-1-15,-10-2 0 16,8-3 0-16,-7-5-5 16,-2-4 1-16,11 1 0 15,-12 4 0-15,7 4 0 16,3 3-2-16,-15 4 2 16,-1 1 0-16,-4-7 3 15,-6 3 3-15,-1 0-2 16,0 2 1-16,-18 9-6 15,-9 0 0-15,-11 6 1 16,-10 3-1-16,-11 6-1 16,-9 2-3-16,-26 6-4 15,-12 2 0-15,-24 2 3 0,-7 5-3 16,-17 2-13-16,-14 2-37 16,-31 0-32-16,-24 0-27 15,-53 1-109-15,-16 1 150 16</inkml:trace>
  <inkml:trace contextRef="#ctx0" brushRef="#br0" timeOffset="17814.53">2583 7028 395 0,'-17'-15'179'0,"2"2"-59"16,1-1-52-16,5 6 13 16,0-2-5-16,6 3-12 15,-3 3-8-15,-1 0-26 16,-1 1-5-16,-2 2-10 15,8 2 1-15,-5 2-1 16,3 0-1-16,2-2-1 0,-2 1-4 16,4-2 7-16,0 0 0 15,0 0 3-15,0 0 2 16,0 0-4 0,3 10-1-16,7 14-3 0,16 29-2 15,-14-26-3-15,1 0-2 16,3-1-4-16,1 1 0 15,3 0 4-15,-1 1 2 16,0 1 5-16,-1 3 2 16,0 0 2-16,1 2-2 0,1-4-3 15,0-4-3-15,0-7-7 16,1 0 4-16,-5-7-5 16,-2-1 2-16,-1-5-2 15,-3-1 0-15,2-2 3 16,2 0 1-16,-1-6 16 15,3-1 5-15,0-9 10 16,-2-5 3-16,1-4-10 16,0-5-6-16,0-7-9 15,0-2-5-15,5-9-3 16,0 0-4-16,7-7 0 16,7 0-1-16,1-3 0 15,1-6 0-15,-1-3-9 16,1 2-9-16,7 4-28 0,4 4-21 15,4 12-12-15,0 4 41 16</inkml:trace>
  <inkml:trace contextRef="#ctx0" brushRef="#br0" timeOffset="18256.53">7454 6092 928 0,'5'0'386'0,"-3"1"-186"0,4 6-184 16,0 6-23-16,-2 2 0 15,-3 7 1-15,-1 2 4 16,-2-5 2-16,1-4-2 16,1-8 3-16,0-4 0 15,2-4 11-15,-2 0 7 16,0 0 11-16,0 0 1 15,14-10-8-15,32-41-5 0,-29 27-11 16,-1 0-1 0,-6 2 4-16,-2 4 0 0,-8 6-10 15,-8 1-4-15,-15-1-54 16,-9 3-28-16,-11 4 149 16,-5 4-76-16</inkml:trace>
  <inkml:trace contextRef="#ctx0" brushRef="#br0" timeOffset="18560.59">7286 6688 869 0,'33'52'301'0,"4"-3"-273"16,-5-6 8-16,-6-20 10 0,-6-8 7 15,-1-15-1-15,2-4-11 16,-3-16-13-16,3-7-8 16,-1-11-11-16,-1-6 2 15,-2-4-4-15,-5-2 2 16,-5 9 8-16,-5 5 5 16,-8 13 9-16,-1 7-3 0,-13 11-6 15,-5 4-11-15,-11 16-30 16,-4 5-22-16,0 7-53 15,2 3 38-15,0-15 25 16</inkml:trace>
  <inkml:trace contextRef="#ctx0" brushRef="#br0" timeOffset="18827.2">8065 6483 958 0,'77'4'428'16,"9"4"-101"-16,12 3-324 0,-9 1-1 15,-24-10-1-15,-3-2 13 16,12-3 28 0,2-4 7-16,-2-5 11 0,-6 2-6 15,-18-4-28-15,-9-1-7 16,-14 4-12-16,-7 1-9 15,-19-2-31-15,-9-3-32 16,-27-10-99-16,-13-7-174 16,-28-12 222-16</inkml:trace>
  <inkml:trace contextRef="#ctx0" brushRef="#br0" timeOffset="21697.58">12168 5738 1093 0,'5'-31'361'16,"-2"-1"-368"-16,-4 1-7 0,-5 9-2 16,-5 1 2-16,-8 8 10 15,-3 3 4-15,-6 8 4 16,-3 8-1-16,1 11 0 15,-1 11 2-15,1 13 0 16,4 7-1-16,3 18 0 16,3 10-1-16,4 11-1 15,3 3 2-15,5-2-2 16,2-6 0-16,7-10-4 16,6-3-3-16,15-13-4 15,11-11-4-15,16-15-1 16,12-7 0-16,8-19 4 15,0-10 3-15,-7-18 8 16,-9-14 5-16,-10-13 11 16,-2-3 6-16,-5-13 2 15,-2 0-4-15,-8-6-7 16,-6-5-7-16,-7-2-4 0,-6-1-1 16,-10 8 7-16,-5 8 6 15,-12 15 11-15,-2 10 7 16,-5 13 4-16,-3 8-3 15,1 16-9-15,-2 4-5 16,4 17-12-16,1 9-2 0,3 20-6 16,3 12 1-16,1 18-2 15,2 4-1-15,11 1 1 16,6-3-2-16,13-12-2 16,9-8-2-16,12-11-1 15,5-9-1-15,9-11 2 16,3-9 4-16,1-15 1 15,0-8 3-15,-3-13 3 16,-1-6-1-16,-2-10 4 16,-2-3 2-16,-6-10 2 15,-6-4 0-15,-11-11-6 16,-1-2-1-16,-9 0-2 16,-4 3 1-16,-2 14 3 15,-5 7 0-15,-4 19 10 16,-3 11 0-16,-11 25-4 0,-3 13 0 15,-5 27-12-15,-2 13 0 16,2 8 2-16,7-3-3 16,19-10 0-16,9-8-3 15,20-12-3-15,5-6 3 16,8-18-4-16,3-9 5 16,5-20 3-16,5-10 0 15,7-16 4-15,5-5-3 0,-4-9 1 16,-2-7-1-16,-19-7 0 15,-11-6 3-15,-14-1 0 16,-7 4-2-16,-6 16 7 16,0 11 1-16,-4 20 6 15,-1 11 1-15,-5 18-7 16,-5 16-1-16,-5 29-9 16,-1 11-1-16,-1 16 1 15,7-1-2-15,14-11 1 16,10-7 0-16,23-15-3 15,6-9 2-15,13-16-1 16,5-13-3-16,8-21 6 16,7-12-1-16,-4-16 1 15,-3-8 2-15,-14-12-6 16,-10-9 1-16,-6-12-2 0,-1-5-3 16,-6-7 4-16,0 1-1 15,-9-1 0-15,-8 0 2 16,-10 7 2-16,-4 7 5 15,-15 21 8-15,-2 17 1 16,-10 26-5-16,-3 13-4 16,-2 22-5-16,-2 15-6 15,7 31 3-15,4 12 2 0,12 16 2 16,8 3 0-16,9 0 0 16,7 1-1-16,12-4-6 15,3-5-6-15,11-18-14 16,3-8-12-16,-1-21-21 15,1-4-11-15,-9-17-17 16,-5-8-11-16,-8-18 62 16</inkml:trace>
  <inkml:trace contextRef="#ctx0" brushRef="#br0" timeOffset="21855.12">13551 5813 1373 0,'14'11'465'0,"53"-1"-451"0,19-5-61 15,35-8-90-15,8-14 88 16</inkml:trace>
  <inkml:trace contextRef="#ctx0" brushRef="#br0" timeOffset="23787.51">14776 5643 1038 0,'37'-14'380'0,"-4"8"-315"16,-9 1-23-16,-11 5-49 16,-5 5-15-16,-9 5-7 15,-5 9 0-15,-8 4 5 16,-8 3 9-16,-10 9 6 16,-4 7 9-16,-12 15 24 15,-7 8 13-15,-6 10 21 16,0-3 2-16,12-8-15 15,13-9-11-15,24-18-22 16,12-8-9-16,19-18-4 16,9-9-3-16,23-12 3 15,5-9 1-15,5-12 0 16,1-6 4-16,-3-6-3 16,2-4-1-16,-2-6 2 0,0 1-2 15,-5 2 1-15,-6 4 1 16,-8 11-2-16,-8 6 2 15,-17 13 3-15,-6 6 3 16,-17 14 1-16,-6 10-2 16,-14 19-4-16,-8 10-3 15,-5 16 0-15,2 5 2 0,19-3 0 16,13-5 1-16,26-11 0 16,15-7-1-16,21-13-1 15,5-6-1-15,1-15 0 16,1-5 1-16,-4-10-1 15,-5-5 1-15,3-8 1 16,-3-3-1-16,-5-3 3 16,3 0 1-16,-16-4 2 15,-6-1 0-15,-17-5 1 16,-15-5-2-16,-8 2-2 16,-12-1 8-16,-19 5-2 15,-2 6 1-15,-16 12 0 16,-1 11-8-16,4 21-1 15,4 8 1-15,10 16-3 16,5 5-3-16,15 5-3 0,7 5 2 16,16-12-1-16,8-3 4 15,17-12-1-15,6-9-3 16,13-6 4-16,6-10-4 16,6-12 6-16,-1-6 0 15,4-6 2-15,-5-1 1 0,-4-4 1 16,-2 2 3-1,-12-2-4-15,0 2 4 0,-5 0-5 16,2 6-2-16,2 9 1 16,1 8-2-16,-6 17-2 15,-5 9-1-15,-1 21 2 16,-5 5 1-16,-2 12 2 16,-1 2 2-16,-5-5-2 15,2-4 1-15,-3-10-5 16,-1-9 2-16,-2-13 0 15,-5-5-2-15,0-13 3 16,-2-3 8-16,-2-13 2 16,1-8 2-16,1-12-1 15,4-6-7-15,13-8-6 16,4-2 0-16,7-6 1 16,2 0 0-16,-3 4 1 0,-3 6-1 15,-3 14 0-15,0 8-4 16,-2 14 4-16,4 10 0 15,5 17-3-15,-1 12 4 16,6 19-3-16,-1 7 1 16,-5 5 1-16,-1 1 0 15,-10-5 1-15,-2-6-2 16,-1-13 3-16,-2-4-3 0,-3-17 1 16,-4-5 1-16,-4-8-5 15,-4-7 2-15,-2-14 1 16,0-6-1-16,4-13 4 15,4-5-2-15,13-5-2 16,11-5-1-16,7-3 1 16,5 3 2-16,-2 10 0 15,-5 8 0-15,0 15 0 16,-4 9 0-16,2 12 0 16,-1 9 0-16,1 19 0 15,-1 7 0-15,1 16 0 16,0 6 0-16,4 2 1 15,2-2-2-15,3-8 1 16,3-4-1-16,-2-11 1 16,1-7 2-16,-4-9-3 0,-2-9 2 15,0-9 2-15,-2-4-2 16,4-13 2-16,0-3 1 16,2-11-4-16,-1-4 3 15,-4-7-1-15,-3-3-4 16,-7-7 3-16,-7-1 0 15,-8-1 4-15,-3 2 1 0,-9 8 1 16,-6 6 0-16,-6 11-2 16,-6 6 1-16,-3 12-4 15,-2 8-3-15,-3 17-2 16,-2 8-3-16,3 21-2 16,8 6 2-16,10 13 0 15,7 1 4-15,14-7 2 16,7-6 0-16,8-10 1 15,7-6-3-15,9-9 0 16,3-3 1-16,10-11 2 16,1-5 4-16,-2-10 2 15,-4-7 0-15,-5-8-1 16,-3-4-3-16,-3-5 4 16,-1-3 0-16,-4-5 8 15,-4-4 4-15,-4-4-6 0,-2-3 3 16,-6-2-5-16,0 1-1 15,-7 6 8-15,-2 4 0 16,-8 9 2-16,-2 7-1 16,-6 9-7-16,0 4-4 15,1 5-5-15,0 4-3 0,2 6-7 16,2 1-3-16,3 7 0 16,2 2 2-16,11 3 7 15,7 2 1-15,7 4 0 16,6 0 0-16,-1 5-2 15,-1 0 2-15,2-1 0 16,0 1 0-16,1-2 0 16,-2 1-4-16,-4 2 1 15,-4-1 1-15,-6-3-1 16,-3 0 1-16,-8-5 2 16,-6-1-2-16,-9-1-2 15,-7-2 1-15,-8-1 0 16,-8-2 1-16,-3 0 2 15,-1-3 2-15,-3-4 1 16,1 1-1-16,-5-4-1 0,-2-3-1 16,4 0-5-16,6-4-1 15,6-1-12-15,7 0-9 16,0-6-27-16,-2-1-21 16,2-11-37-16,0-5-8 15,3-11-12-15,0-5-229 16,6-5 260-16</inkml:trace>
  <inkml:trace contextRef="#ctx0" brushRef="#br0" timeOffset="25210.83">19669 6272 858 0,'26'13'342'16,"8"-2"-181"-16,11-3-161 0,1-5-2 15,4-11 0-15,0-6-4 16,-1-13 16-16,2 0 10 15,-7-9 20-15,-3-4 12 16,-13-4 0-16,-2-7-4 16,-7 2-13-16,-2-5-9 15,-1 9-3-15,-7 4-2 16,-2 10-2-16,-1 9-1 16,-5 10-12-16,1 8-1 15,-2 14-7-15,0 9-2 16,-2 20 1-16,0 9 0 0,-4 13 2 15,0 1 1-15,7-1 0 16,3-2 0-16,13-4 0 16,7-3-2-16,9-7-1 15,2-8 2-15,5-11-2 16,0-10 3-16,4-12 3 16,6-4 2-16,-5-14 3 15,-4-4 3-15,-1-14-3 16,-2-5-1-16,1-11-1 15,5 0-5-15,-3-5 6 16,-5-3 1-16,-1-6 3 16,-3-2 6-16,-11 1 0 0,-4 4 2 15,-16 14 2-15,-8 8 1 16,-12 15 0-16,-8 10-6 16,-9 13-5-16,-1 9-7 15,-1 17-7-15,-1 4 1 16,13 16 0-16,3 5 1 15,14 3 2-15,9 0 1 16,15-1-5-16,9-3 3 0,12-2-3 16,5-2 2-16,2 0 1 15,0 1 0-15,-5 3 2 16,-4-3-2-16,-11-6 2 16,-6 0-4-16,-19-8 2 15,-9 0 0-15,-21-8-2 16,-10-5-1-16,-16-14-17 15,-4-7-16-15,-1-16-45 16,7-10-22-16,6-20-28 16,3-8-5-16,-1-19 89 15</inkml:trace>
  <inkml:trace contextRef="#ctx0" brushRef="#br0" timeOffset="25559.41">20273 5397 706 0,'-15'-82'280'0,"-1"24"-182"0,-1 8-6 16,-3 21-19-16,3 10-23 16,-3 21-34-16,-4 14-9 15,1 24-5-15,-1 12 8 16,1 13 22-16,10 6 14 16,13-6 24-16,8-8 7 15,18-16 0-15,5-11-6 0,7-17-23 16,5-8-6-16,9-14-18 15,4-7-10-15,7-16-6 16,4-1-9-16,-7-9 3 16,-7 0 3-16,-20 0 2 15,-8 1 6-15,-15 6-4 16,-9 3 1-16,-8 9-11 16,-14 1-3-16,-21 11-2 15,-2 7-2-15,-4 12-14 16,9 10-24-16,23 9-60 15,13 6-34-15,29 7 81 16</inkml:trace>
  <inkml:trace contextRef="#ctx0" brushRef="#br0" timeOffset="26070.27">22412 6499 1171 0,'28'7'475'15,"11"-1"-248"-15,6-3-231 16,-5-7-19-16,-16-13-11 15,-4-6-2-15,-7-13 16 16,4-5 15-16,4-10 9 16,1-5 6-16,5-7-1 15,1-2 0-15,1-10-3 16,1-4 3-16,-6-6 7 16,-1 0 4-16,-8 3 5 15,-4 3-4-15,-9 5-8 16,-4 0-8-16,-10 7-3 15,0 8-4-15,-2 16 1 0,0 13 2 16,2 19-4-16,-3 9 3 16,0 19-4-16,-1 15-2 15,-1 29 3-15,4 16-3 16,3 14 6-16,7 1-2 16,3 7 2-16,7-4 1 15,7-5-13-15,4-3-8 16,10-24-35-16,-4-8-22 0,3-17-17 15,-2-5-12-15,-5-16-12 16,0-11 77-16</inkml:trace>
  <inkml:trace contextRef="#ctx0" brushRef="#br0" timeOffset="28504.12">22406 5865 1041 0,'5'18'385'16,"11"0"-318"-16,18 4-41 15,3-1-6-15,4-10-2 0,-1-3 13 16,3-8 20-16,5-2 7 16,5-12-3-16,6 1-12 15,3-7-17-15,1-3-6 16,-4-3-4-16,-9 0-5 15,-13-2 3-15,-5-1-1 16,-14 1-2-16,-5 1-1 16,-4 8-7-16,-4 3 0 15,-4 8-7-15,1 3-4 16,-2 3-2-16,-3 3-2 0,2-1 5 16,0 0 5-16,-8 23 0 15,-13 36 1-15,14-15-1 16,5 3 1-16,4 6 1 15,8 0 1-15,7-6-3 16,5-1-1-16,8-12 2 16,1-4 1-16,8-6 3 15,-2-5 6-15,6-5-3 16,1-4 2-16,3-7-1 16,-3-2-1-16,-3-6 1 15,-2-5-4-15,-9-6 3 16,-3-4-3-16,-6-8-1 15,1-5 2-15,-8-8-1 16,-3-2 2-16,-8-4 0 0,-6 2 5 16,-6 5 2-16,-1 1 2 15,2 13 1-15,4 4-4 16,5 10-5-16,3 4-6 16,9 2-3-16,8 3-5 15,10 3 1-15,5 2 1 16,5 9 2-16,-3 0 2 15,-4 9 1-15,-5 3 1 0,-5 8 0 16,-4 5 0-16,-9 3 0 16,-5 3-3-16,-4 5 2 15,2-3-1-15,1-5 2 16,7 0 1-16,10-10-1 16,5-2 3-16,8-9-5 15,0-5 1-15,3-9 0 16,1-6 1-16,4-11 3 15,2-4-2-15,1-9 1 16,0-3-2-16,0-4 0 16,-1-5 0-16,-5-5-4 15,-3-3 3-15,-12-3-3 16,-5 2 1-16,-6 3 3 16,-7 4-5-16,-6 7 5 0,0 5 0 15,-8 11 1-15,4 7 1 16,-2 8-4-16,3 7-4 15,-3 13 0-15,-7 8 1 16,6 19-1-16,-4 8 6 16,8 10-3-16,3 2 1 15,2-7 3-15,1-6 1 0,3-11 0 16,-1-8 0-16,3-10-2 16,1-8 0-16,-6-8 1 15,1-4-1-15,-4-10 4 16,0-4-1-16,0-9-2 15,2-7 0-15,1-7-3 16,1-3 2-16,6-6 1 16,1-3 2-16,4-2-2 15,3 1 0-15,3 3-3 16,-1 4 0-16,5 8-1 16,-2 4 2-16,4 14 1 15,0 6-1-15,7 10 1 16,-2 8-1-16,-1 9-1 15,-3 11 2-15,-8 13-2 16,-2 5-1-16,-4 10 1 0,-2 0-1 16,-4-3 3-16,0-6 2 15,-1-10-2-15,-3-10-2 16,-2-13-4-16,-2-6 0 16,0-10-2-16,-1 0 6 15,1-9 3-15,0-4-1 16,2-6 3-16,6-10 0 0,7-7-4 15,5-2 1-15,7-9 0 16,-1-1-1-16,1 2 1 16,0 3-2-16,0 7 0 15,1 7-2-15,-1 10 4 16,2 10 2-16,-3 10 1 16,-3 4 3-16,-1 16-5 15,-1 4-1-15,-4 13 0 16,2 8 0-16,1 5 0 15,2-2 1-15,7-4-1 16,6-3 0-16,1-13 0 16,3-1-1-16,-8-10 1 15,-4-3 3-15,-1-5-3 16,2-3 2-16,5-7 0 16,3-1-2-16,-1-8 1 0,-1-5 0 15,-1-5 0-15,-2-4 1 16,3-3-2-16,1-3 0 15,-4-6 0-15,-2-3 1 16,-10-1 2-16,-3 4-1 16,-9 2 1-16,-7 3-2 15,-2 5 2-15,-9-1-3 16,-6 6-4-16,-3 6 2 0,-9 7-3 16,-4 6 3-16,-1 9 1 15,6 5 0-15,4 11-3 16,4 3 0-16,10 10-1 15,7 0-2-15,13 1 4 16,6 3 1-16,15-5 2 16,6-1 0-16,13-5 1 15,5-4 1-15,2-9-1 16,0-2 1-16,0 0-1 16,3-3 2-16,7-1-2 15,1-4 1-15,-3-6-1 16,-3-1-1-16,-13-6 2 15,-7-5 3-15,-12-5 5 16,0-3 0-16,-3-3 0 16,-2-3-3-16,-3-6-5 0,-3-2 0 15,-7-4 1-15,-3-1 3 16,-8-2 2-16,-3 3 0 16,-8 5-1-16,-5 0-5 15,-6 6-1-15,-5 7 1 16,-5 8-2-16,-2 11-1 15,-6 12-1-15,-1 4-2 16,-7 10 2-16,1 2 0 0,4 0-2 16,6 1 2-16,10 0-1 15,6-2-2-15,11-7 2 16,5 1-5-16,8-7 2 16,5-3 3-16,11-4 3 15,3-2 2-15,7-5 3 16,3-3-3-16,2-2-1 15,0-5 3-15,-3-6-4 16,0 0 3-16,-5-9-3 16,4-3 1-16,-3-5 1 15,1-5-2-15,-4-3 5 16,-4-2-3-16,-1-1 2 16,-3 3 0-16,1-3-2 15,-3 0 1-15,-1-3-1 0,-3-3 1 16,-2-1-3-16,0 1 1 15,-2 7-1-15,0 6 2 16,-4 12 2-16,0 7-2 16,-1 11 3-16,-1 3-5 15,-1 4-2-15,0 2-4 16,-1-2 0-16,-1 4 1 0,-5 24 3 16,-14 43 2-16,3-18 0 15,2 3 0-15,-5 7 0 16,2 1 0-16,3-5 0 15,3-2-1-15,5-2-1 16,6-2 1-16,8-1 0 16,2-3 0-16,8-4 2 15,1-4-1-15,2-4 0 16,3-8 1-16,4-4-1 16,0-3 1-16,7-1-1 15,2 2 0-15,4-3 1 16,-1 2 0-16,-9-5 0 15,-2 0-1-15,-9-3 0 16,-5-4-1-16,-4-5-7 16,-1-2-9-16,-4-7-19 0,0-6-16 15,2-11-54-15,0-6-11 16,0-11-21-16,4-3 557 16,4-4-321-16</inkml:trace>
  <inkml:trace contextRef="#ctx0" brushRef="#br0" timeOffset="29620.44">29230 6376 1063 0,'46'-15'360'15,"2"4"-347"-15,-1-1-3 0,-13-1-11 16,-5-1-3-16,-13-2 1 15,-6-1 1-15,-5 1 16 16,-3 0 7-16,-2 3 11 16,-5 0 3-16,-4 0-8 15,-3-2-6-15,-12 1-8 16,-5 2-4-16,-13 9-3 16,-9 6-2-16,-9 16 0 15,-8 7-1-15,-5 24-2 16,-4 5 0-16,4 9-1 15,6 1-2-15,23-13 2 16,16-5-6-16,28-14-5 16,14-5 1-16,21-11 0 15,8-5 7-15,6-12 3 0,6-7 1 16,-3-9 0-16,4-4 2 16,0-8-2-16,-2-3-1 15,-2-6 2-15,-7-5 0 16,-9 4 5-16,-6-1 2 15,-14 9 8-15,-7 6 2 16,-3 12 2-16,-3 5-4 16,-6 11-8-16,-1 9-3 0,-7 14-6 15,-1 8 0-15,8 7 0 16,5-2-1-16,18-6 0 16,9-4 0-16,12-11 1 15,9-3 0-15,4-13 0 16,5-3 3-16,7-11-1 15,0-5 1-15,1-6-2 16,-1-6-1-16,-8-6 0 16,-7-1 0-16,-8-5 7 15,-2-4 0-15,0-2 4 16,-3 0 0-16,-4 2 0 16,-3 4-1-16,-12-1 5 15,-1 4-1-15,-13 5 2 16,-4 5 3-16,-6 11-5 15,-4 5-2-15,-6 13-7 0,-5 8-2 16,-6 14-4-16,1 4-1 16,5 7-2-16,7 1-1 15,15 4 4-15,10 0 0 16,12 8 2-16,7 3 2 16,14 7-4-16,8 6 2 15,5-1-1-15,-7-5 1 0,-14-8 2 16,-14-9-2-16,-21-9-1 15,-4-1-2-15,-23-4 2 16,-19-4-1-16,-36-7 4 16,-19-6-4-16,-37-20-34 15,-22-10-24-15,-37-25-74 16,-31-13 191-16,-55-33-68 16</inkml:trace>
  <inkml:trace contextRef="#ctx0" brushRef="#br0" timeOffset="31682.35">11068 7948 1016 0,'32'12'356'16,"7"-4"-311"-16,0-11-38 16,-2-7-7-16,-14-11-9 15,-10-11 0-15,-8-8 9 16,-5-4 10-16,-6-5 21 15,-4 2 11-15,-12 1 8 16,-4 9 3-16,-11 9-8 16,-2 8-9-16,-10 15-13 15,1 7-9-15,-3 14-10 16,-1 8-5-16,6 14-1 16,1 7 1-16,10 12 5 15,4 3 6-15,4 2 2 0,3-2 0 16,11-1 0-16,5-2 1 15,15-1 4-15,11 1 2 16,7-8-3-16,2-5-4 16,8-11-4-16,2-9-1 15,10-14 1-15,8-9 0 0,8-12-2 16,6-8-3-16,3-9-3 16,-3-6 1-16,-12-5 0 15,-9-3 4-15,-15 0 5 16,-3 5 0-16,-6 0 1 15,-4 2-3-15,-4 5-3 16,-2-3 0-16,1 9-3 16,-2 4-1-16,-1 12-3 15,-2 6-1-15,-4 10 3 16,0 7 2-16,4 15 4 16,0 10 0-16,1 8-6 15,1 7 2-15,0 1-1 16,3 0 0-16,2-1-1 15,0-7 0-15,1-14 0 16,-5-9-1-16,-2-15 2 16,-5-5-1-16,0-9 4 15,-1-6 0-15,4-14 1 0,3-7 1 16,2-20-6-16,5-6 2 16,2-7-2-16,3-1-2 15,2 8 3-15,0 7-1 16,3 14 1-16,-2 5 0 15,1 18-1-15,0 7 0 16,1 16 1-16,2 8 1 16,8 3 0-16,1 3 0 0,11-4-1 15,0 0-1-15,-2-7 1 16,1-1 0-16,-3-11 1 16,0-1 0-16,1-5-1 15,-1-5 0-15,-3-3-1 16,-6-2 2-16,-5-7 1 15,-6-1-1-15,-6-9 0 16,-3-5-2-16,-10-8-2 16,-2-2-4-16,-9 5-4 15,-2 5 1-15,-9 12 4 16,-5 6 5-16,-7 17 1 16,-8 7 1-16,-5 23-2 15,-1 12 0-15,7 18 3 16,6 8-1-16,14-1 3 0,7-2-4 15,16-7-1-15,10-6-1 16,18-8-5-16,6-5 1 16,16-16 2-16,6-7-1 15,3-14 4-15,-3-10-2 16,-5-13-2-16,-2-7 0 16,-6-7 2-16,-3-3-1 0,-6 0 3 15,-10-3 1-15,-6-5 1 16,-6-2 1-16,-10-2-1 15,0 3 2-15,-6 16-4 16,-1 8 1-16,-3 18-1 16,1 7 0-16,-3 19 0 15,-3 11-1-15,1 22 1 16,-4 6-2-16,6 2 1 16,0-5 2-16,1-9 0 15,4-2-1-15,0-12 0 16,0-4 0-16,1-14 2 15,-2-7 0-15,-1-11 4 16,6-7 2-16,5-12 0 16,3-7 0-16,6-12-5 0,2-4-4 15,5-5-4-15,5-4 0 16,8 1 1-16,1 4 0 16,6 13 2-16,2 10 3 15,1 19 3-15,-1 10 1 16,-8 17 1-16,-4 14-1 15,-9 11-4-15,-4 4-1 16,2 3 0-16,-3-2-1 0,4-3 0 16,2 1 1-16,5-6 0 15,2-6-1-15,3-7 1 16,0-7 0-16,8-10 1 16,-2-7 2-16,-3-12 0 15,-1-6-3-15,-2-15 0 16,1-5 0-16,2-8 0 15,-3-1 0-15,-4-4 0 16,-3-5 1-16,-5-13 2 16,-1-3-1-16,-7-8-2 15,-4 3 2-15,-8 7-2 16,-1 2 0-16,-6 5 2 16,-5 2-2-16,-3 8-1 15,-4 7 1-15,0 21-2 0,1 12 2 16,-2 16-2-16,-2 10-5 15,-4 23 4-15,2 12-3 16,7 13 5-16,6 9 2 16,11 3-1-16,5 4 2 15,12 3 0-15,2-7-3 16,6-10-7-16,2-9-4 16,-7-18-10-16,-2-5-5 0,-7-15-9 15,-4-2-13 1,-3-11-30-16,-5-6-13 0,-3-7-29 15,0-4 10-15,-4-8 73 16</inkml:trace>
  <inkml:trace contextRef="#ctx0" brushRef="#br0" timeOffset="31999.4">14060 7776 1086 0,'-35'3'408'0,"25"-1"-327"0,4-1-31 16,11-3-22-16,7-1 3 15,20-5 22-15,12 0 4 16,18-2-2-16,3-1-4 16,-3-1-15-16,-4 0-5 15,-8 2-13-15,-3 1-2 16,-6 5-6-16,-5-1-2 15,-8 5-5-15,-2 3-2 16,-9 2-1-16,-2 2-8 16,-4 0-24-16,-1 3-11 0,-1 0-30 15,2 1-27-15,3-1-15 16,5-3-9-16,6-6 76 16</inkml:trace>
  <inkml:trace contextRef="#ctx0" brushRef="#br0" timeOffset="32222.39">16564 8103 1481 0,'26'31'520'16,"-4"-4"-514"-16,-2-2-76 16,-12-6-72-16,-8-9-25 15,-13-14 112-15</inkml:trace>
  <inkml:trace contextRef="#ctx0" brushRef="#br0" timeOffset="33199.98">4363 10468 1155 0,'-4'-3'442'15,"-2"1"-298"-15,-2-4-145 16,-3 3-35-16,-19 4-26 16,-9 7-6-16,-19 22 16 15,-6 13 17-15,4 22 25 16,0 5 7-16,13 4 11 16,6-1 3-16,15-6-3 15,7-5 3-15,17-12 1 16,10-5-4-16,11-19 0 15,8-6-2-15,10-12-6 16,1-4 2-16,9-4-4 16,0-5 2-16,-2-3 0 15,0-2-1-15,-2-2 1 16,-5 3-2-16,-10 0 0 16,-10 2 0-16,-16 2 3 15,1 5 3-15,-14 4 4 0,-6 4 1 16,-12 10 1-16,-6 7 0 15,0 10 6-15,3 9 7 16,7 3 5-16,2 0 3 16,13 2-4-16,5-3-3 15,20 0-5-15,7 0-6 16,16-7-1-16,11-4-5 16,9-9-2-16,2-8 0 0,-3-14-9 15,-3-5-9-15,-4-17-45 16,2-8-17-16,5-18-32 15,6-11-15-15,7-7-47 16,3-4 105-16</inkml:trace>
  <inkml:trace contextRef="#ctx0" brushRef="#br0" timeOffset="33422.33">5344 10684 687 0,'7'-13'317'16,"-1"4"-155"-16,-2 9-41 15,-4 4-20-15,-3 17-36 16,-1 11-7-16,-12 19-19 0,-7 14-10 16,-9 18-3-16,-6 5-4 15,-4 4-3-15,2-5-2 16,0-9-5-16,3-7-7 16,4-13-8-16,6-4-16 15,5-18-39-15,5-6-23 16,3-19-41-16,1-8-12 15,2-20 88-15</inkml:trace>
  <inkml:trace contextRef="#ctx0" brushRef="#br0" timeOffset="33676.15">4798 10890 1175 0,'16'38'432'0,"20"8"-367"16,6-1-6-16,10-3-47 15,4-3-5-15,5-8-4 16,0-1-3-16,-3-5-30 16,-2-5-18-16,-13-7-25 0,-5-3-7 15,-17-4 7 1,-7-2 7-16,-13-2-7 15,-6 2-7-15,-17-4 54 0</inkml:trace>
  <inkml:trace contextRef="#ctx0" brushRef="#br0" timeOffset="34121.61">3270 12045 1092 0,'-60'34'402'0,"26"-17"-345"16,9-7-10-16,15-7-51 16,8-1-9-16,5-4-17 15,8-1 2-15,21-7 14 16,14-3 7-16,23-5 28 15,8-6 6-15,14-4 14 16,2-4 3-16,25-6 6 16,8-1 2-16,17-4-10 0,18 2-1 15,-4 4-12-15,4 3-2 16,8 0-2-16,-9 1-6 16,0 4-5-16,8-2-4 15,-22 4-7-15,-4 1-1 16,-13 3 0-16,-10 1-1 15,-14 5 1-15,-13 4 0 16,-24 4-4-16,-14 6-1 0,-25 0-12 16,-5 2-12-16,-15-3-26 15,-6 2-19-15,-3-9-33 16,-1-4-14-16,2-16 76 16</inkml:trace>
  <inkml:trace contextRef="#ctx0" brushRef="#br0" timeOffset="39925.61">8926 11204 1105 0,'7'27'372'0,"10"-4"-360"0,5 1-4 16,5-6-6-16,5 0 1 16,2-12 2-16,1-3 1 15,6-8 0-15,3-8 1 16,2-11-1-16,1-9 0 15,-6-12 2-15,-4-5 1 0,-7-14 12 16,-3-2 3-16,-7-7 4 16,-1-3 1-16,0-3-12 15,-3-4-6-15,1-4-5 16,-5-4-5-16,-3 8 0 16,-4 5-1-16,-4 17 0 15,-1 8 0-15,-5 17 0 16,0 8 3-16,1 12 3 15,-2 9 5-15,4 11 1 16,0 10-8-16,1 21-3 16,1 11-8-16,4 23 0 15,1 9 4-15,2 14 2 16,4 1 1-16,1-3 0 16,2-6-1-16,2-14-23 15,-2-4-13-15,3-14-30 0,-2-6-13 16,-1-14-3-16,-2-8-3 15,-4-12 56-15</inkml:trace>
  <inkml:trace contextRef="#ctx0" brushRef="#br0" timeOffset="40164.48">8960 10735 1107 0,'0'9'475'16,"10"-3"-218"-16,25-2-210 15,17-3-36-15,31-5-11 16,6-5-10-16,1-14-49 16,0-5-32-16,-11-6-41 15,5-6-11-15,-4 2 14 16,-8 2 8-16,-15 6 82 15</inkml:trace>
  <inkml:trace contextRef="#ctx0" brushRef="#br0" timeOffset="42842.12">10053 11092 1257 0,'-3'15'454'15,"2"-7"-379"-15,3-5-58 16,5-5-17-16,6-5-8 16,6-9-4-16,7-9 4 15,2-3 1-15,6-7 3 16,2-4 3-16,-3 0 1 15,0 0 0-15,-8-3-1 16,-6 1 1-16,-2-1 2 16,-5-1 0-16,-4-3 1 15,-1 1-3-15,-7-2 1 16,1 2 0-16,-2 6 1 16,-1 0 1-16,0 14-1 15,-1 3 1-15,2 11 4 16,1 5 1-16,-1 6-1 0,2 0-1 15,-2 0-5-15,0 0-1 16,1 2-3-16,-1 22 1 16,4 42 0-16,0-22 2 15,2 7 0-15,-1 3 0 16,0-2 0-16,1-2-1 16,0-7 1-16,3-3 1 0,4-6-3 15,1 0 0-15,2-3 0 16,2-2-2-16,-3-4 3 15,0-4 1-15,4-9 1 16,-1-3 1-16,5-8 1 16,4-2-3-16,1-9 2 15,1-4-2-15,7-9-2 16,3-6-1-16,-3-5-1 16,-6 0 2-16,-7-3 0 15,-8-1 2-15,-5-3 0 16,-1-3 0-16,-3 0 4 15,1-5-3-15,-2 7 0 16,-1 3-2-16,-2 14 1 16,-1 10 2-16,-1 10 4 15,1 3 4-15,-2 13-2 0,0 10-5 16,-1 22-3-16,-4 9-1 16,5 6-2-16,1-1 3 15,3-10-1-15,6-4 2 16,9-8-1-16,4-2 0 15,6-6 0-15,6-4 0 16,1-7 1-16,2-9 3 0,3-9-1 16,-1-6 1-1,6-7-1-15,4-6 1 0,-1-7 1 16,-3-2-3-16,-10-3 3 16,-9-1-5-16,-8-5 4 15,-3-1-4-15,-11-8 2 16,-3-1 3-16,-8 1-6 15,1 1 2-15,-4 7-2 16,2 8 2-16,4 6 2 16,4 6 2-16,5 5-2 15,4 3-6-15,12 4-2 16,3 2-2-16,7 5-3 16,5 2 4-16,2 8 2 15,2 2 0-15,3 10 2 16,-7 2 1-16,0 6-2 0,-6 4 1 15,-11 5-1-15,-1 5 2 16,-17 4 4-16,-2 4-1 16,-1-1 8-16,0 0-1 15,14-3-2-15,9-4 3 16,6-7-7-16,6-4-3 16,-2-10 0-16,5-9-3 0,10-13-1 15,8-10-1-15,11-13 2 16,3-6-2-16,2-10-3 15,-7-5 1-15,-8-6-7 16,-8-5 0-16,-14-10-4 16,-1 0 1-16,-10-3 5 15,0 5 4-15,-4 11 8 16,-3 6 0-16,-5 17 0 16,-2 7 1-16,-4 13 0 15,1 5 0-15,-4 12 6 16,2 10 0-16,0 18 1 15,0 10 1-15,3 21-4 16,0 9 0-16,1 3-2 16,-2-4-1-16,1-12 0 0,-2-8-3 15,-1-17 1-15,1-6-1 16,-2-16 1-16,1-8 7 16,-4-9 8-16,0-9-7 15,2-15-1-15,2-8-7 16,8-14-5-16,4-7 3 15,11-3 3-15,4-5 0 16,9 3 0-16,5 0 1 16,2 10-5-16,-2 10 0 15,-7 17 0-15,-1 15 2 0,-6 14 6 16,0 13 4-16,-7 18-1 16,-4 8-2-16,-2 17-2 15,-1-2 0-15,5-3-3 16,1-2 3-16,8-16-4 15,5-3-1-15,11-12 1 16,5-7 1-16,2-12 2 16,-1-6-2-16,0-9-1 15,-5-7-3-15,3-8-3 16,-1-4 1-16,-1-10 5 16,2-5-2-16,2-9 4 15,-2-6-1-15,-6-6-1 16,-8 4-2-16,-10 8 0 15,-10 10 1-15,-6 18 1 0,0 7 5 16,-10 12 3-16,2 6-1 16,-10 17-1-16,-5 11-1 15,-3 21-5-15,0 9 2 16,10 8-1-16,7-1 0 16,12-7 1-16,8-6-3 15,5-13 0-15,4-6-4 0,-1-13 2 16,0-7-2-16,1-14 1 15,1-2-1-15,5-13-2 16,4-7-2-16,1-9-2 16,-2-6 3-16,-2-8 3 15,-1-4 8-15,-3-5 2 16,0 4 3-16,-6 5-2 16,-3 6-3-16,-2 19-1 15,-4 9-4-15,1 20 4 16,-1 16 1-16,1 24 0 15,-1 7 4-15,-1 10-7 16,-3 1 0-16,-6-10 0 16,2-4 0-16,-2-14-1 15,-2-7-2-15,-1-16-2 16,-3-5 2-16,-1-11 0 16,0-9-9-16,2-12 2 0,2-11-1 15,6-11 1-15,2-4 9 16,7-8 0-16,1-2 2 15,7-2 3-15,5 2 1 16,3 17-1-16,3 9-4 16,1 21 6-16,-1 12 4 0,-7 16 6 15,3 8 4-15,2 14-7 16,2 0-2-16,14 5-6 16,4-2-4-16,10-11-1 15,6-6 1-15,-3-9-2 16,-2-6 3-16,-11-9 0 15,-4-4 3-15,-3-9 2 16,-3-3 0-16,-1-7 2 16,-4-2-5-16,-10-6 3 15,0-5-1-15,-6-6-1 16,-4 0-1-16,-6-3-1 16,-7 0 0-16,-9 7 5 15,-10 4 4-15,-11 12 2 16,-5 7 1-16,-14 13-5 15,-2 6-5-15,-11 15-5 0,0 8 1 16,6 8-2-16,11 3-3 16,15 3-5-16,8-3-3 15,14-5-4-15,1-2-2 16,11-10 2-16,4-5 5 16,14-13 4-16,7-5 4 15,9-15 1-15,3-3-5 16,-3-9 2-16,-1-4 2 0,-5-1 3 15,-5-1 6-15,-7 2 5 16,-6 2 3-16,-13 4 1 16,0 4-1-16,-11 10 0 15,0 3-3-15,2 6-4 16,-3 4-3-16,-1 12-8 16,-3 10-1-16,6 22 6 15,0 12 7-15,7 15 7 16,5 3 1-16,2 10-3 15,2 4-6-15,1 12-2 16,-1 4-2-16,-6-3-3 16,-2-4 0-16,-7-4-7 15,-9-3-10-15,-12-4-17 16,-9-7 0-16,-19-21 11 0,-4-11 12 16,-15-16 31-16,-7-6 11 15,0-12-1-15,3-7-6 16,-5-8-12-16,6-5-9 15,5-9-26-15,3-5-23 16,11-10-66-16,4-9-32 16,3-16-3-16,6-10 78 15</inkml:trace>
  <inkml:trace contextRef="#ctx0" brushRef="#br0" timeOffset="43258.63">13564 9279 1406 0,'-20'34'540'0,"7"9"-326"0,6 14-234 15,2 17-20-15,2 4-4 16,1-7-6-16,2-8-2 16,15-19 10-16,8-4 4 15,16-18 16-15,8-7 11 16,7-15 9-16,0-10 7 16,1-15 4-16,3-8 4 15,6-17 1-15,3-7-1 16,-1-7-4-16,-3 2-3 0,-18 7 0 15,-11 5-2-15,-28 12 3 16,-7 4 5-16,-31 8-7 16,-11 10 0-16,-25 15-4 15,-11 4-3-15,14 19-3 16,12 8-13-16,41 7-58 16,23 8-50-16,48 4 72 15</inkml:trace>
  <inkml:trace contextRef="#ctx0" brushRef="#br0" timeOffset="44425.67">17250 10958 1575 0,'20'3'542'0,"13"-16"-531"16,5-11-42-16,6-20-65 15,0-11-11-15,-3-18 5 16,-2-9 19-16,0-8 34 15,-2-1 24-15,-6 10 52 16,-1 9 17-16,-10 15 20 16,-3 11 0-16,-7 21-2 15,-6 8-2-15,-11 19-21 16,-5 12-8-16,-11 21-31 16,-7 11-8-16,-3 20 0 15,4 4 0-15,17 2 1 16,14-3-1-16,20-9-5 15,9-7-3-15,5-13 3 16,3-11 3-16,-3-11 5 0,1-10 6 16,8-14 4-16,3-6-2 15,9-15 1-15,3-9-5 16,2-19-7-16,-3-9 3 16,-13-8-3-16,-9 2 4 15,-14 9 2-15,-3 13 2 16,-17 19 5-16,-3 9 7 15,-19 23 8-15,-11 6-2 0,-14 28 6 16,-9 15 2-16,9 20-3 16,13 7 7-16,35-3-7 15,25-6-11-15,26-17-14 16,11-10-12-16,12-18-21 16,2-12-3-16,14-22-3 15,3-11-1-15,-6-26-1 16,-4-14-1-16,-16-19-1 15,-11-9 5-15,-10-6 17 16,-5 1 6-16,-12-9 5 16,-7-1-6-16,-9 4-7 15,-8 5-2-15,-10 20 11 16,-6 8 11-16,-9 23 22 16,-2 11 10-16,-2 20 9 15,0 13 5-15,-6 27 4 0,0 13-1 16,-5 31-5-16,2 16-1 15,1 30 5-15,7 10 0 16,2 20-1-16,6 3-5 16,4-4-23-16,-2-1-8 15,6-9-5-15,-2-7 0 16,5-19-1-16,1-11 1 16,1-22-3-16,0-11-4 0,4-18-5 15,2-13-3-15,-1-21-1 16,-3-9 0-16,-2-15-2 15,-2-9 1-15,-1-20 1 16,0-9 1-16,-2-13 11 16,0-8 3-16,0-9 15 15,3-4 2-15,7-9 3 16,5 2 4-16,12 6-8 16,6 4 0-16,12 14-3 15,6 8-5-15,6 17-2 16,5 12 1-16,4 23 7 15,2 12 1-15,-7 26 2 16,-9 5 0-16,-18 11-8 16,-16-3-2-16,-14-7-10 15,-11-1-2-15,-19-7-5 16,-13 0 1-16,-25-7-1 0,-8-5-4 16,-5-17-32-16,9-8-25 15,29-14-43-15,21-7-17 16,51-12-14-16,26-2-51 15,44-14 134-15</inkml:trace>
  <inkml:trace contextRef="#ctx0" brushRef="#br0" timeOffset="45433.92">21064 10407 1507 0,'0'0'533'16,"-3"0"-465"-16,-14 0-78 16,-11 0-12-16,-19 5-1 0,-9 9 4 15,-9 7 13-15,1 7 5 16,3 11 2-16,11 5 2 15,14 4 0-15,8-2-2 16,19-5 0-16,5-5 1 16,15-6 4-16,8 0 0 15,17-8 0-15,6-5-1 16,11-10-5-16,8-5-2 16,4-11-3-16,-1-5 0 0,-3-8 1 15,-7-5 1-15,-19-8 4 16,-2-4 2-16,-14-11 3 15,-7-5 1-15,-6-5-4 16,-8 1 1-16,-9 6 0 16,-7 5-1-16,-7 14 1 15,-5 8 0-15,-10 19-4 16,-4 8-1-16,1 18-2 16,4 10-6-16,13 10 0 15,14 6 3-15,25 2 1 16,20 0 2-16,27-8-2 15,9-5-7-15,15-16-5 16,0-8-3-16,15-18-11 16,4-10 2-16,-6-17 2 15,1-5 7-15,-14-13 11 0,-3-9 3 16,3-7 6-16,-1-13-2 16,-16-12 2-16,-6-3 0 15,-21-3-1-15,-10 3-1 16,-14 8 9-16,-6 2 3 15,-10 9 8-15,-3 7 6 16,-4 24-3-16,2 15-1 0,-1 17-7 16,1 11-8-16,-5 21-7 15,-4 16-3-15,-12 44 4 16,-6 19 6-16,-15 30 9 16,-5 17-1-16,-2 8-3 15,1 2-3-15,12 9-4 16,5-10 0-16,16-13 0 15,9-5-3-15,14-21-1 16,4-9 2-16,11-21-3 16,3-11 1-16,7-27-3 15,3-11-1-15,3-21 5 16,3-10 1-16,7-15-1 16,2-9-4-16,1-20-10 15,-3-14-3-15,-4-22-2 0,1-11 4 16,-4-9 9-16,-3 3 4 15,-10 9 8-15,-9 7 5 16,-15 16 3-16,-11 8 6 16,-18 24 2-16,-12 14-2 15,-11 25 10-15,-1 17-4 16,3 27-7-16,10 8-6 16,28 6-19-16,14-2-12 0,41-11-26 15,21-7-16 1,43-15-34-16,24-11-26 0,29-26-17 15,29-12 693-15,13-21-438 16</inkml:trace>
  <inkml:trace contextRef="#ctx0" brushRef="#br0" timeOffset="47012.47">24551 9285 2021 0,'10'19'9'0,"4"22"0"0,8 26 7 16,-4 40-15-16,-4 10-2 16,-15 15-5-16,-9 4-2 15,-12 3 1-15,-4-3 0 16,-8-7 5-16,1-9 2 15,-1-20 1-15,0-9 0 16,8-27 1-16,4-14 1 16,12-29 1-16,4-8 1 0,10-17-4 15,7-17-2-15,23-28-16 32,-18 24-10-32,2 0-12 0,65-88-5 15,20-17 8-15,6 1 5 0,-32 66 19 16,-7 14 12-16,-16 29 24 15,-9 17 6-15,-19 30 0 16,-11 12-3-16,-8 18-19 16,-3 8 1-16,-1 11-4 15,5 5 0-15,10 2 2 16,1-7-5-16,13-8 6 16,4-9 2-16,7-16 4 15,5-6 0-15,7-17-4 16,7-8-4-16,-2-17 2 0,-3-10 3 15,-6-16 1-15,-9-10 2 16,-2-17-4-16,0-10-3 16,-7-14-8-16,-4-2-4 15,-14 0-8-15,-9 7 2 16,-16 12 5-16,-7 5 3 16,-10 18 7-16,-5 10 1 15,-5 26 2-15,-6 16-2 0,-6 27-4 16,-5 11-1-16,8 13-4 15,9 6 2-15,33 2 6 16,14 0 1-16,31 1-3 16,7-7 0-16,15-13-6 15,9-9 0-15,14-19 3 16,14-5 0-16,4-12 2 16,-1-1 0-16,-7-10-1 15,-4-5 0-15,-4-10 0 16,-5-5-2-16,-18-10 0 15,-10 0-1-15,-24-7 1 16,-9 2 3-16,-13 8 5 16,-8-6 0-16,-13 7-1 15,-8 4-1-15,-17 4-5 0,-14 14 4 16,-19 17 4-16,-8 11-2 16,-2 20 0-16,11 8-5 15,19 7-4-15,13 0-6 16,25-6 0-16,9-3-2 15,17-11-1-15,7-5 3 16,20-12 0-16,9-6 0 16,17-13-3-16,11-6-7 0,3-12 0 15,-5-4 3-15,-7-9 10 16,-10-5 7-16,-17-2 9 16,-9 4 2-16,-20 12 10 15,-8 9-2-15,-12 12-7 16,-6 4-2-16,-7 16-16 15,-1 6 0-15,9 10-3 16,9 5 0-16,24-1 7 16,14-2 1-16,26-7 2 15,14-3 1-15,14-9-2 16,5-5 0-16,2-8 3 16,-5-4-1-16,6-9 1 15,-7-4 0-15,-12-10-6 16,-4-4-1-16,-18-9 1 15,-4-3-2-15,-11-2 2 0,-8 0 2 16,-16 2 0-16,-9 2 2 16,-13 7 9-16,-7 4-1 15,-15 8 3-15,-7 6-2 16,-14 12-4-16,-6 5 1 16,-10 15-1-16,-3 8-1 15,0 13-4-15,1 8-1 16,16 6-3-16,11-3-3 0,22-7-4 15,12-7-2-15,22-7-2 16,12-4 0-16,19-9 3 16,13-5-3-16,11-13-1 15,-2-9 0-15,4-15 0 16,-6-5 4-16,-4-15 1 16,3-5 3-16,-2-13 3 15,-2-4 0-15,-9-6-6 16,-5-6 1-16,-12-12-2 15,-8-5 0-15,-9-2 16 16,-4 0 0-16,-8 7 15 16,-4 3 4-16,-6 12 1 15,-5 2 4-15,1 23-6 16,1 11-2-16,1 17-7 0,4 17-5 16,-6 14-11-16,-8 17-5 15,0 37-1-15,-6 21 5 16,5 36 10-16,2 11 5 15,3 19-2-15,9-1-3 16,8-4-14-16,10-5-20 16,18-24-36-16,11-11-24 15,23-28-30-15,17-13 5 0,15-29 11 16,4-14 11-16,4-21 18 16,2-11-13-16,4-18 56 15</inkml:trace>
  <inkml:trace contextRef="#ctx0" brushRef="#br0" timeOffset="47371.48">29361 10308 917 0,'24'-41'384'0,"-12"11"-219"15,-2 12-21-15,-3 14-51 16,-6 2-26-16,-8 16-43 16,-7 7-14-16,-9 19-6 15,0 15 2-15,9 14 12 16,9 6 3-16,21-3-1 15,11-4 0-15,11-12-6 0,4-6-4 16,8-13-3-16,3-8 1 16,7-13-1-16,5-6 3 15,3-12-5-15,0-7-9 16,-3-12-12-16,-7-4-4 16,-10-14 0-16,-7-7 2 15,-10-15 6-15,-7-5 5 16,-18-2 7-16,-7 2 9 0,-22 12 12 15,-13 4 3-15,-22 21 9 16,-12 7-1-16,-14 22-11 16,0 11-6-16,9 14-38 15,12 7-25-15,27 4-76 16,15 3-36-16,39 0 94 16</inkml:trace>
  <inkml:trace contextRef="#ctx0" brushRef="#br0" timeOffset="47833.31">30201 10335 785 0,'-25'-40'275'15,"1"4"-217"-15,2 2 22 16,11 16 30-16,2 2 10 15,8 12 2-15,1 4-6 16,10 5-21-16,7 7-20 16,15 19-38-16,7 11-18 15,20 23-17-15,2 14-2 0,2 19 0 16,0 0-5-16,-17-9-35 16,-9-11-18-16,-13-26-12 15,-10-5 6-15,-9-19 33 16,-5-11 17-16,-9-17 27 15,-8-15 8-15,-8-18 10 16,0-9 4-16,-3-19-9 16,6-8-8-16,12-5 0 15,3 1-3-15,22 5-6 16,5 7-4-16,22 10-12 16,6 2-3-16,11 17 1 15,10 9 2-15,11 17 12 16,0 8 4-16,2 13-3 15,-7 3-12-15,-21 1-45 16,-10 1-22-16,-35-4-36 0,-19-4 695 16,-49-8-453-16</inkml:trace>
  <inkml:trace contextRef="#ctx0" brushRef="#br0" timeOffset="48636.43">10634 12796 1254 0,'1'45'452'0,"13"0"-379"16,6 3-29-16,8-3-39 16,2-6 1-16,4-10-1 15,1-6 0-15,4-16 1 16,4-3-1-16,5-17-5 16,4-10-2-16,7-20-1 15,3-13 3-15,4-15-1 16,-4-8 3-16,-9-8 1 15,-9 0-5-15,-10-7 5 16,-6-3-4-16,-8 1 1 0,-5 5 3 16,-10 15-3-16,-5 11-2 15,-9 18 2-15,-2 11-2 16,-4 18 26-16,2 8 11 16,-2 17 3-16,-1 8 2 15,0 24-28-15,-2 11-12 16,2 21-3-16,2 14-2 15,4 21 3-15,5 1 2 0,5 7-1 16,5-8 2-16,3-9-10 16,6-6-10-16,1-17-25 15,5-9-24-15,5-21-49 16,-2-9-6-16,7-16-11 16,-1-10 3-16,-2-20 93 15</inkml:trace>
  <inkml:trace contextRef="#ctx0" brushRef="#br0" timeOffset="48934.81">10800 12608 1288 0,'2'10'466'16,"16"-9"-385"-16,9-1-44 16,27-6-33-16,9-3 1 15,32-3-1-15,1-4-3 0,-3-1 0 16,-3 1 0-16,-21 6 0 16,-6 1 1-16,-10 7 0 15,-5 2-3-15,-12 5-16 16,-6 0-19-16,-5-1-65 15,2 2-22-15,4-3 68 16</inkml:trace>
  <inkml:trace contextRef="#ctx0" brushRef="#br0" timeOffset="49976.82">12677 12539 856 0,'2'-4'426'0,"-13"-7"-98"0,-9-6-201 15,-9-6-78-15,-7-2-20 16,-11 3-21-16,-3 4-2 16,-3 15-6-16,-3 5-2 15,2 25 0-15,-1 9 0 16,-5 18 6-16,-1 11 3 15,2 11 1-15,5 3 5 16,22 6 0-16,13-6-5 0,21-17-5 16,14-8-8-16,18-23-8 15,7-6 3-15,12-15-2 16,1-8 5-16,-1-13 3 16,1-7 0-16,-3-11 3 15,-3-7 2-15,-1-12 3 16,-3-5 2-16,-7-6 8 15,-3-2-1-15,-7 4 7 16,-1 4 0-16,-8 9-6 16,-4 10-1-16,-5 16-7 15,-6 10 4-15,-5 18 3 16,-1 7-2-16,-1 24-1 16,0 6-7-16,6 17-6 15,6 4 0-15,11-8 0 16,4 1 2-16,10-22-2 0,-2-6 3 15,4-13-2-15,1-12 0 16,2-10-1-16,4-10 0 16,6-19-1-16,-4-6-1 15,1-14 2-15,-3-2-1 16,-4-7 3-16,1-2 1 16,-13 2 3-16,-4-3-2 15,-9 11 3-15,-7 9-1 0,1 20 3 16,-5 8 7-16,-3 17 10 15,-4 7 3-15,-9 14-8 16,2 14-8-16,0 16-11 16,5 10-3-16,7 7 4 15,5-1 0-15,13-3 0 16,3-3 1-16,7-13-5 16,0-8-4-16,9-15-3 15,0-7-1-15,8-17-1 16,3-3 2-16,7-16 3 15,4-7 0-15,2-13 1 16,-7-13 2-16,-9-9 0 16,-8-7 2-16,-12-5 2 15,2-3 2-15,-5-1 5 16,-2-6 0-16,-2-6 3 0,-4-2-3 16,-2 3 0-16,-1 7 0 15,-5 8 3-15,1 5 1 16,-5 8 5-16,0 5 0 15,-2 13 0-15,0 13 2 16,0 15-2-16,-2 5 1 16,-2 11-8-16,-3 8-5 15,-5 29-8-15,-2 12-4 0,-4 26 4 16,3 10 5-16,4 10 7 16,2 9 0-16,8 3 1 15,1-3-3-15,11-3-7 16,2-10-2-16,10-10-13 15,4-9-10-15,3-27-23 16,3-9-8-16,0-25-23 16,-4-11-14-16,-1-21-20 15,-4-14-19-15,-18-33 83 16</inkml:trace>
  <inkml:trace contextRef="#ctx0" brushRef="#br0" timeOffset="50352.67">12842 11905 1410 0,'-40'63'499'0,"24"-4"-437"15,7-6-34-15,12-17-32 16,10-10-16-16,7-15-15 15,9-4-2-15,11-15 13 16,2-5 12-16,13-19 21 16,7-6 8-16,0-15 6 15,1-5 5-15,-12 1 3 16,-12 1 0-16,-16 11-8 16,-3 4-3-16,-13 18-4 15,-4 6 1-15,-8 11-9 16,-11 3-5-16,-15 9-20 15,-8 6-9-15,-14 10-9 16,4 5-13-16,14-3-19 16,12-5-40-16,23-8-49 15,14-4-74-15,19-11 142 16</inkml:trace>
  <inkml:trace contextRef="#ctx0" brushRef="#br0" timeOffset="51357.58">16466 13184 1192 0,'8'30'472'0,"16"-14"-289"15,10-4-162-15,16-9-73 16,-1-9-17-16,-3-14-5 16,-5-9 14-16,-1-9 35 15,3-7 16-15,2-11 16 16,1-7 10-16,-1-13 15 16,-1-4 6-16,-2-2 10 15,-6 3-3-15,-10 9-3 16,-4 8-3-16,-14 10-8 15,-6 10-6-15,-7 19-6 16,-7 7-8-16,-1 21-7 16,-7 10-7-16,-12 22-10 15,-2 15 0-15,-5 18 7 16,8 4 11-16,11 14 10 16,9 0 3-16,18-7-3 0,8-4-7 15,23-24-4-15,7-10 4 16,13-16 2-16,1-11 4 15,4-14 1-15,-3-8-4 16,1-19-3-16,4-6-1 16,2-14-1-16,-1-9 1 15,2-8 5-15,-5-6 1 16,-14-4 9-16,-4 1 1 0,-15 3 3 16,-3 4-1-16,-9 12 3 15,-8 4 6-15,-9 16 2 16,-3 3 2-16,-12 17-10 15,-4 6-10-15,-6 13-14 16,0 11-9-16,2 13-9 16,7 8-5-16,7 5-6 15,5 1 5-15,5 1 8 16,6 3 5-16,6 3 9 16,8 6 3-16,5 9-4 15,2 0 3-15,-4-3-3 16,-7-8-2-16,-14-10-16 15,-7-6-12-15,-18-7-21 0,-9-5-15 16,-14-14-19-16,-9-8-6 16,-15-21-44-16,-3-16-8 15,-6-21-172-15,7-13 203 16</inkml:trace>
  <inkml:trace contextRef="#ctx0" brushRef="#br0" timeOffset="51713.52">17021 11753 991 0,'-18'-26'395'0,"-5"22"-266"15,3 9-21-15,-8 22-57 16,-2 11-21-16,4 14-27 16,3 2 1-16,14 0 4 15,9-6 2-15,11-13 5 16,8-4 0-16,9-15 11 15,6-7 7-15,12-11 6 16,2-14-4-16,4-11-9 16,-2-6-10-16,-9-13-9 15,-4 0 2-15,-9-5-3 16,-5-1-2-16,-9 6-2 16,-4 6-2-16,-10 9-2 15,-6 6 1-15,-15 12-1 16,-10 7-2-16,-14 12-4 0,-8 7-7 15,-9 13-16-15,3 4-9 16,12 7-46-16,12 4-26 16,26-3-156-16,14-3 172 15</inkml:trace>
  <inkml:trace contextRef="#ctx0" brushRef="#br0" timeOffset="53332.68">19909 12384 985 0,'34'30'377'0,"-28"-27"-274"16,1-2-35-16,6 0-41 15,1-2-12-15,4-1-20 16,0 1-3-16,1 0 1 15,0 2-1-15,-3 2 9 16,-1 1 4-16,1 1 5 16,-2 2 3-16,-1 1 0 15,0-1-3-15,-4 1-4 16,2-3-1-16,0-4-3 0,-1 2 1 16,1-3-1-1,-6 2-1-15,-1-1 0 0,1-1-1 16,-2 0 0-16,-3 0 6 15,0-1 6-15,0-1 1 16,0 1 3-16,0 1-6 16,0-1-3-16,0 1 1 15,0 0-3-15,0-1-3 0,0 1 1 16,0 0-3-16,0 0 1 16,0 0 1-16,0 0 3 15,0 0 2-15,0 0 3 16,0 0 2-16,0 0 7 15,0 0 0-15,0 0 5 16,0 0 1-16,0 0-5 16,0 0-2-16,3 0-7 15,1 0-1-15,-1-1-4 16,0 0-1-16,-2 0 3 16,-1 0 0-16,0 0 1 15,0 0 5-15,0-1-4 16,0 1-2-16,0 0-1 15,-1 0-7-15,0 0 0 16,-13-4 2-16,-10 2 0 16,-27 10 0-16,16 12 3 0,-1 6-4 15,-7 13 0-15,-6 7 4 16,11 10-1-16,1 3 1 16,18 5-1-1,13 1 0-15,19-3-3 0,11 0-1 16,23-10 1-16,5-5-3 15,9-11-2-15,5-10 1 16,5-10-1-16,-1-6 2 0,8-12-1 16,-1-5 0-16,-9-14-2 15,-1-3-2-15,-22-9 7 16,-10-6 3-16,-10-7 11 16,-10-5 2-16,-8-2 0 15,-6 1-1-15,-10 5-8 16,-4 5 0-16,-2 10-2 15,-2 8 2-15,0 14-2 16,1 7-2-16,-7 13 0 16,2 8 0-16,2 16-2 15,1 2 1-15,17 10-1 16,9 3-2-16,13-8-3 16,8 2-3-16,11-16-12 15,6-8-8-15,12-14-15 0,5-12-5 16,13-14-13-16,0-9-2 15,-1-15 12-15,-7-1 9 16,-13-4 24-16,-6 2 13 16,-13 2 19-16,-3 2 8 15,-11 0 10-15,-6 2 0 16,-5 4 0-16,-3 5-3 16,-5 15-8-16,-1 6-6 15,-2 22-6-15,-2 14-5 0,-2 27 5 16,-2 13 3-1,1 18-1-15,-4 2 3 0,0 1-12 16,1 2 1-16,3-16-4 16,3-10 1-16,2-25-1 15,0-13 0-15,1-18 3 16,1-8-3-16,4-17-1 16,0-15-3-16,7-20-2 15,0-6 2-15,8-10 3 16,4 3-2-16,9 4-1 15,6 0-2-15,7 7-5 16,-2 5 0-16,-7 12 3 16,-5 11-2-16,-9 22 19 0,-1 12 11 15,8 27 8-15,-4 12 7 16,1 15-6 0,1 7-4-16,-5 7-6 0,-1 0-1 15,0-1-10-15,1-6-8 16,5-18-20-16,8-8-14 15,15-23-30-15,6-9-16 16,25-18-51-16,6-13 396 16,25-25-220-16</inkml:trace>
  <inkml:trace contextRef="#ctx0" brushRef="#br0" timeOffset="55011.75">24697 12595 1446 0,'-2'3'542'0,"-6"-5"-398"15,-17-4-150-15,-10 0-26 16,-29-3-9-16,-11 8 6 16,-17 9 19-16,-4 7 4 15,8 13 12-15,12 4-1 16,25 4 4-16,15 5-1 0,24-3-2 16,12 1 8-16,21 0-1 15,13-2 1-15,22-10-2 16,9-4-10-16,15-11-14 15,3-3-5-15,-7-6 1 16,-11-3 7-16,-21-1 11 16,-13-3 7-16,-18 4 12 15,-9 2 0-15,-13 4-1 16,-8 4-3-16,-14 10-6 16,-6 5-1-16,-6 11 3 15,4 0-1-15,8 4-3 16,12 4-2-16,21-3-1 15,11 3-3-15,26-7 2 16,8-7 1-16,16-12-4 16,8-11-1-16,9-16 0 15,7-9 1-15,7-14 5 0,-9-7 3 16,-8-6 2-16,-10-5 0 16,-13-2 4-16,-6-4 1 15,-12-3 6-15,-6-1 1 16,-14 7 0-16,-4 9 2 15,-6 21 3-15,-4 11 4 16,5 21-3-16,5 16-4 16,7 29-10-16,9 16-6 15,-1 19 1-15,-3-1-4 0,-2-1 1 16,-4-6-2-16,-3-18 0 16,0-11 1-16,-4-24 0 15,0-13-1-15,-3-19 6 16,4-8-2-16,0-25-9 15,-1-12-5-15,5-14-5 16,-2-1 0-16,4 9 10 16,2 9 3-16,4 12 0 15,4 9-1-15,10 5 1 16,9 4-1-16,22 9 0 16,10 2 2-16,7 6 1 15,2-1 0-15,-6-1-2 16,-2-4 2-16,-3-3 0 0,-7 0 3 15,-15-7 8-15,-10 0 2 16,-24-3 7-16,-8-2 6 16,-14 0-5-16,-6-3-5 15,-10 6-8-15,-12 3-8 16,-23 14-2-16,-8 15 2 16,-10 25 0-16,6 10-1 15,27 10-3-15,16 1-8 0,35-3-8 16,17-5-10-16,34-8-30 15,10-8-15-15,16-18-23 16,9-10-3-16,2-17 19 16,7-10 17-16,-6-11 36 15,-8-4 19-15,-22-7 37 16,-13 0 7-16,-21-3 5 16,-7-3-6-16,-14 0-19 15,-7 1-5-15,-7 11-5 16,-2 9-1-16,-4 21-9 15,-2 14 0-15,-1 28 1 16,-4 14 6-16,-4 25 15 16,-1 6 2-16,-4 7-2 15,2-2-5-15,0-14-1 16,4-13-1-16,7-27-4 0,1-13 2 16,6-20 25-16,8-8 7 15,5-23-5-15,7-10-6 16,7-25-28-16,3-4-7 15,11-3 5-15,5 3 2 16,9 10-3-16,2 4-3 16,-3 8 1-16,2 4 0 15,-9 16 5-15,-1 8 1 0,-7 21-1 16,-7 11 0-16,-12 19 0 16,-3 10 0-16,-3 9 3 15,-2 5-2-15,9 4 0 16,5-2 0-16,14-1 1 15,4-2 0-15,7-11 0 16,-3-8 2-16,0-15 3 16,4-9 1-16,1-12 0 15,2-10-4-15,2-14-8 16,0-6-6-16,-7-17-15 16,0-5-2-16,-10-13 0 15,-6-6 3-15,-5-7 15 16,-7-4 4-16,-6-8 5 15,-7-2 3-15,-11 5 5 0,-2 1 0 16,-11 14 6-16,1 7 2 16,0 17-6-16,-4 9 0 15,2 18-7-15,-2 10-2 16,-5 21-2-16,-1 12-1 16,-3 25 2-16,1 8-2 15,7 14 5-15,5 4-2 16,12 9-1-16,6 8 1 0,7 1-2 15,5-1 0-15,6-9-3 16,4-7-10-16,5-12-18 16,0-4-12-16,-3-17-22 15,1-8-8-15,-4-15-16 16,-1-6-1-16,-4-10-13 16,-5-6-19-16,-8-12 82 15</inkml:trace>
  <inkml:trace contextRef="#ctx0" brushRef="#br0" timeOffset="55219.36">27995 12789 1210 0,'-10'-12'462'15,"20"7"-355"-15,8 3-36 16,22 4-36-16,19 3-17 15,26 11-6-15,13 3-20 16,5-1-65-16,-3-2-25 16,0-5-54-16,-3-2-14 15,1-1 111-15</inkml:trace>
  <inkml:trace contextRef="#ctx0" brushRef="#br0" timeOffset="55350.75">29374 12977 785 0,'2'17'310'0,"1"5"-211"16,3 2-44-16,-6-7-55 15,0-4-44-15,-10-19 24 16</inkml:trace>
  <inkml:trace contextRef="#ctx0" brushRef="#br0" timeOffset="60350.45">4065 14391 862 0,'-1'2'387'0,"0"0"-159"15,-1 1-183-15,1-3-12 16,1 0-26-16,0 10-5 16,3 18-2-16,11 43 1 15,-2-9-4-15,1 12 2 16,-1 14-5-16,0 3-2 15,-1-1 3-15,2-2-2 16,1-7-4-16,1-4-11 0,-2-17-20 16,1-13-12-16,-5-26-35 15,0-15 58-15</inkml:trace>
  <inkml:trace contextRef="#ctx0" brushRef="#br0" timeOffset="60519.61">4350 13996 757 0,'-1'4'392'16,"-3"-1"-12"-16,3-3-400 0,1-2-30 15,0 1 23-15</inkml:trace>
  <inkml:trace contextRef="#ctx0" brushRef="#br0" timeOffset="60982.59">4670 14522 1170 0,'-5'54'413'16,"2"4"-377"-16,3 3-18 16,-1-1-28-16,-2 0-33 15,-3-4-10-15,-2-9-8 16,0-4 14-16,0-16 28 16,3-5 10-16,1-13 20 15,3-5 6-15,1-6 10 16,0-5 6-16,0-10 6 15,-1-6-5-15,2-19-5 16,4-10-8-16,3-19-13 16,6-4-5-16,6-3-9 0,6 5-5 15,6 16-5-15,1 8 3 16,-3 18 2-16,-2 12 8 16,-5 14 11-16,4 11 6 15,0 16 18-15,-2 8 1 16,1 16 4-16,0 8-1 15,-4 15-15-15,-2 7-4 16,-1 5-9-16,1-2-8 0,-6-10-13 16,-3-9-21-16,-1-16-45 15,-2-9-22-15,8-20 56 16</inkml:trace>
  <inkml:trace contextRef="#ctx0" brushRef="#br0" timeOffset="61568.78">5803 14670 989 0,'-2'-4'423'16,"-6"-3"-258"-16,-4-7-84 16,-12-2-32-16,-12-5-43 0,0 1-10 15,-13 3-7-15,0 1-4 16,3 11 1-16,-3 4-1 15,10 12 8-15,4 9 3 16,0 11 4-16,3 9 6 16,4 12-4-16,4 5-2 15,10 6-1-15,11-2 0 16,13-7 1-16,6-5 1 16,10-8-7-16,3-4-1 15,-2-9-6-15,4-6-4 16,5-18 5-16,2-8-2 0,12-22 3 15,-4-10 3-15,-4-15 5 16,-3-6 2-16,-13-8 2 16,-6-8 7-16,-12-7 10 15,-8-3 4-15,-7 0 6 16,-5-2-4-16,-6-1-6 16,1-1 0-16,-1-2-8 15,-2 5 0-15,-3 8-3 16,2 10 0-16,-1 17 5 15,3 6 1-15,8 21 1 16,2 7-1-16,4 14 2 16,0 9-8-16,3 19-1 15,2 12-3-15,10 26-8 16,4 13 4-16,13 18 0 0,4 6-2 16,4 4 2-16,2 1-2 15,0-2-19-15,-2-1-12 16,0-8-38-16,-5-7-14 15,-2-22-21-15,0-13 1 16,0-23 70-16</inkml:trace>
  <inkml:trace contextRef="#ctx0" brushRef="#br0" timeOffset="62291.53">6161 14712 1077 0,'0'20'402'0,"1"-5"-324"16,2 0-23-16,3-6-47 16,0 0-9-16,4-5-10 15,2 0 2-15,7-4 7 0,4-2 5 16,4-8 17-16,6-6 3 15,-3-7-5-15,-3-5-2 16,-3-2-11-16,-6-3-4 16,-4-1 2-16,0 0-1 15,-6 2 2-15,-5-2 5 16,-3 3 2-16,-4 1 1 16,-4-1 1-16,-2 4-5 15,-2 0-5-15,-4 3 1 0,-5 6-4 16,-2 3-1-16,-7 9 1 15,-3 6-6-15,-6 6 2 16,3 5-1-16,1 9 1 16,3 1 3-16,5 4 0 15,3 3 1-15,3 2-2 16,2 2 1-16,6 3 1 16,2 2-1-16,6 4 1 15,5 2 2-15,3 3-2 16,4-2 3-16,5-2 0 15,1-4-1-15,3-6 1 16,4-2 1-16,4-7 1 16,1-2 2-16,4-8 6 15,0 0 2-15,0-3-2 0,1-1-2 16,-1-4-7-16,-3-1 1 16,-1-4 1-16,-5 1 2 15,-4 1 5-15,0-2 0 16,-7 1-5-16,-3-1 2 15,0 1-5-15,-2 0-5 16,-1-1 2-16,-3 0-2 16,0 0-4-16,0 0-1 0,0 0-9 15,0 0-3-15,0 0-12 16,0 0-3-16,2 1-14 16,2 0-7-16,-3-1 0 15,2 2-3-15,-2-2-8 16,-1 0-9-16,2 0 45 15</inkml:trace>
  <inkml:trace contextRef="#ctx0" brushRef="#br0" timeOffset="65581.85">6900 14214 1016 0,'-5'-23'361'0,"-2"-6"-318"16,2 1-9-16,0 2-26 16,0 5-4-16,4 7-2 15,0 5 2-15,2 7 8 16,-2 1 5-16,-1 8 18 15,5 6 2-15,-2 24-9 16,9 17-4-16,3 34-19 16,0 11-2-16,7 20-2 15,-2 7 1-15,0 4-1 16,0 2-1-16,-3-1 0 0,-4-9-1 16,-2-13-1-16,0-12 0 15,-1-27-9-15,-1-11-3 16,-1-28-7-16,-2-8 1 15,-1-17-1-15,-2-12 3 16,-1-15 7-16,-4-12-1 16,-2-22 15-16,-2-10 4 15,-2-14 7-15,3-4 7 16,2 1 9-16,2 5 3 0,4 8 12 16,4 8 2-16,9 7-4 15,5 5-3-15,12 17-6 16,5 10-5-16,14 20-10 15,2 10-6-15,-3 17-29 16,-7 3-18-16,-18 5-20 16,-11-1-13-16,-15-2-6 15,-11-2 3-15,-28-1 13 16,-7 0 14-16,-14-5 26 16,-3-5 15-16,11-8 10 15,7-4 4-15,12-7 8 16,9-2-2-16,14-1 2 15,4 0 0-15,10 3-10 16,6 0-2-16,13-2-1 16,12 1 4-16,24-3 14 0,14 0 5 15,21-6-3-15,-1-6-5 16,5-6-2-16,-2-4 0 16,1-9-2-16,3-5-3 15,-12-7-8-15,-2-1-5 16,-21 1-2-16,-5 3 3 15,-14 7 5-15,-10 4 0 0,-18 10 12 16,-7 4 3-16,-11 6-2 16,-7 5 3-16,-12 8-13 15,-5 6-10-15,-12 19-5 16,-2 16-7-16,1 24 1 16,2 13 2-16,8 7 3 15,6-5 1-15,16-15 3 16,5-12 1-16,12-20-1 15,3-6-1-15,7-15-8 16,2-7 1-16,5-14-5 16,5-9 2-16,5-13 5 15,1-8 0-15,-3-12 5 16,-1-3 2-16,-4-4 0 16,0 1 3-16,1 8 4 0,-5 6-1 15,0 14-4 1,-3 10 5-16,-7 18-4 0,0 5 3 15,0 22-3-15,0 9-4 16,-3 19-6-16,0 5-3 16,-8 1 3-16,0-1-2 15,-1-11 5-15,-3-5 0 16,-1-18-1-16,0-6 0 0,-2-14 1 16,0-3 3-16,4-10 3 15,1-9 5-15,6-13 1 16,4-11-4-16,6-11 1 15,7 3-1-15,4 0-2 16,2 9-1-16,7 13-2 16,-2 9-2-16,6 19 6 15,4 10 6-15,0 15 3 16,0 8 2-16,-4 7-6 16,-2 3-4-16,2-4-2 15,4-5-2-15,7-11 0 16,0-10 0-16,7-10 5 15,0-6-2-15,-5-11-2 16,-5-3 3-16,-10-12-3 0,-12-3 1 16,-2-8 8-16,-5-3-7 15,-6-4 1-15,-1 0-1 16,-13 0-3-16,-2 1 1 16,-12 6-1-16,-5 3 0 15,-5 10 1-15,-6 5-4 16,-10 19-4-16,-5 6 2 15,-8 23-2-15,3 12 3 0,5 16 3 16,7 9-4 0,13 12-6-16,8 4-1 0,15-4-6 15,10-7-1-15,17-22 7 16,8-9 3-16,12-24 9 16,8-6 1-16,-3-22-4 15,0-14-3-15,-5-23-1 16,-3-11 0-16,0-15 5 15,0-4 5-15,-3-7 1 16,-4-4 5-16,-6-1 6 16,-2 0 0-16,-9 10 9 15,-3 6 2-15,-8 19 3 16,-5 8 4-16,-4 19 1 16,-2 10-3-16,-3 16-4 15,-1 7-9-15,-3 20-7 0,1 13-4 16,0 27-7-16,4 14 1 15,10 21-11-15,1 4 0 16,20 0-1-16,3-5-2 16,7-16 5-16,4-5 1 15,3-15 3-15,4-9 1 16,11-22 0-16,3-11-3 0,10-22-7 16,3-12 3-16,-7-13 1 15,-2-11 2-15,-21-7 8 16,-9-5 1-16,-13-1 5 15,-6 1 4-15,-9-2 2 16,-8 2 2-16,-8 4-2 16,-3 4-5-16,-4 18-6 15,-3 10-7-15,-1 22-4 16,-3 17-1-16,-9 27 6 16,5 13 1-16,8 16 4 15,9 3 2-15,23-3-3 16,5-5 2-16,15-10-9 15,9-8-12-15,3-24-22 16,7-11-14-16,10-25-27 16,3-17-3-16,8-22-3 15,-2-10 6-15,-12-10 27 0,-7 2 16 16,-12 4 33-16,-5 4 20 16,-9 9 26-16,-3 6 7 15,-9 13 3-15,-4 9-5 16,-3 21-10-16,0 15-2 15,1 25-11-15,0 15-5 16,-1 15-5-16,-3 4-10 16,-5 5 3-16,-1-6-4 0,-6-11-1 15,-1-12-2-15,3-25-5 16,2-11-5-16,2-22-9 16,1-12 8-16,4-22 5 15,3-14 8-15,10-16 9 16,3-2 0-16,7 3-2 15,5 5-1-15,3 11 6 16,0 7 1-16,-1 14 10 16,-2 8 7-16,0 19 3 15,6 11 5-15,2 22-8 16,3 13-8-16,-1 19-9 16,-5 11-9-16,-4 11 2 15,-3 2 0-15,2-6 2 16,0-7-4-16,5-21-1 15,2-10-3-15,-2-19-2 0,-2-9 2 16,-8-12-8-16,-2-5-6 16,7-11-2-16,3-6 0 15,2-14 9-15,3-6 7 16,-8-15 4-16,-2-8 3 16,-6-12-5-16,-5-1 0 0,-6-2-1 15,-3 3-4-15,-6 1 1 16,-4 0 2-16,-3 10 2 15,-5 4 3-15,-5 15 7 16,-1 9-1-16,-3 13 0 16,1 9 3-16,-3 12-8 15,0 7-3-15,-3 20-4 16,0 11 0-16,9 26-2 16,6 14 0-16,14 11-4 15,9 2-3-15,10 0-2 16,7 0-3-16,8-6-6 15,4-5-9-15,-3-19-33 16,-2-12-18-16,-10-22-34 16,-6-9-5-16,-7-16 75 15</inkml:trace>
  <inkml:trace contextRef="#ctx0" brushRef="#br0" timeOffset="65794.82">11576 14320 1217 0,'29'19'472'0,"25"-11"-342"16,6-4-66-16,15-14-108 15,9-7-37-15,8-13-58 16,10-6 628-16,-1-4-394 15</inkml:trace>
  <inkml:trace contextRef="#ctx0" brushRef="#br0" timeOffset="67414.28">13679 14321 1039 0,'-15'-10'421'0,"-5"-5"-274"16,-15-4-84-16,-3 1-35 16,-9 9-21-16,-5 9-6 0,-3 19-3 15,-1 11 1-15,9 13 0 16,7 8 3-16,17 2 6 15,12 0-2-15,12-1 2 16,11-3-2-16,13-2-2 16,6-4 2-16,10-11-4 15,4-8 0-15,5-15-4 16,-1-5-4-16,-3-12-4 16,-5-5-4-16,-13-6 2 15,-3 0 3-15,-18 0 5 16,-2 3 4-16,-13 6 3 15,-9 5 2-15,-12 10 1 16,-7 10-1-16,-3 20 2 16,-1 7 4-16,8 12 1 15,8 2-1-15,16-4 0 16,8 1-3-16,18-6-1 0,12-3 0 16,22-11-9-16,12-6-5 15,9-20-19-15,1-11-7 16,-2-22-5-16,0-6-1 15,3-14 14-15,0-5 11 16,-6-4 12-16,-10-8 14 16,-12 1 23-16,-13 3 8 0,-9 4 14 15,-3 9 0-15,-11 13-14 16,1 10-6-16,-8 16-7 16,1 6-4-16,3 21-11 15,-1 12-2-15,4 29-11 16,-2 8-6-16,1 6 1 15,1-2 1-15,0-16-3 16,-1-5 2-16,0-22-2 16,-4-8 3-16,0-15-8 15,-2-8-10-15,4-17 6 16,4-7-5-16,7-20 14 16,6-4 7-16,7-5-2 15,3 2 4-15,7 8 0 16,3 5 1-16,-5 15 7 0,3 9 2 15,0 14 8-15,4 6 3 16,16 12 0-16,7 0-3 16,20 5-10-16,3-2-2 15,3-10-9-15,0-3-2 16,-8-14-5-16,-1-6 0 16,-4-8 0-16,-9-6 4 15,-20-5 5-15,-14-3 4 16,-23-1 6-16,-8-1 0 0,-12 5-6 15,-7 1-3-15,-14 4-8 16,-5 7-2-16,-19 14-1 16,-8 12-4-16,-6 28 2 15,-5 13 4-15,10 20 8 16,10 7 9-16,21 6 2 16,14-3-1-16,25-10-4 15,14-6-3-15,24-15-2 16,11-9-3-16,20-23-16 15,3-12-13-15,4-23-12 16,-2-12-2-16,-6-14 1 16,1-8 11-16,-5-5 9 15,-8-3 7-15,-14 2 11 16,-10 4 4-16,-13 11 5 0,-4 7 5 16,-10 16 9-16,-4 9 2 15,-5 17-1-15,0 11-5 16,-1 25-7-16,-1 13-5 15,-2 15-3-15,-3 4 0 16,-3-8-2-16,-2-6 0 16,-1-15 1-16,1-12-2 15,2-15-2-15,0-10-7 0,1-16-7 16,5-6 3-16,8-21 2 16,6-6 6-16,14-13 0 15,1-4-4-15,8 8-6 16,5 0 0-16,-1 16 6 15,0 9 6-15,-6 14 4 16,-5 17 9-16,1 24 3 16,1 13 0-16,5 26 2 15,-1 4-5-15,5 4-4 16,-1-4 0-16,7-6-4 16,-1-7-1-16,1-8 1 15,-2-9-1-15,-4-19-1 16,1-8 0-16,0-20-1 15,2-6 1-15,-1-22 2 0,-2-7 0 16,-5-12 1-16,-1-4 2 16,-8-6-3-16,-2-5-1 15,-10-6-4-15,-2-6-1 16,-6 0 2-16,-8 5 3 16,-8 5 1-16,-4 6 0 15,-12 7 5-15,2 5-2 16,-1 18 4-16,-1 8 3 0,7 20-5 15,-1 7-1 1,0 18-1-16,0 14 4 0,4 22 0 16,7 11 5-16,13 11-4 15,5 4-5-15,16 10-1 16,-3-3 1-16,8-1-7 16,4-8-9-16,-6-21-24 15,3-8-26-15,-4-20-46 16,-5-9-11-16,-2-18 70 15</inkml:trace>
  <inkml:trace contextRef="#ctx0" brushRef="#br0" timeOffset="67623.59">17166 14501 1208 0,'12'15'478'15,"24"-2"-336"-15,13-2-64 16,23-6-100-16,9-1-16 16,15-4-29-16,-1-2-11 15,-5-3-11-15,-11-2-2 16,-25-2 3-16,-14-2 7 0,-34-4 54 16</inkml:trace>
  <inkml:trace contextRef="#ctx0" brushRef="#br0" timeOffset="69144.45">4731 15674 1036 0,'-60'4'387'0,"7"-13"-309"16,6-3-22-16,7-6-48 15,9 1-6-15,4 3-3 16,5 2-1-16,4 5 1 16,3 4-2-16,6 3 3 15,6 0 0-15,3 2 1 16,0 0 5-16,0-2 1 16,0 0 3-16,15 1 4 0,50 40 5 15,-13-29 4 1,9-3 2-16,15-5-2 0,5-1-5 15,3 1-7-15,-1-2-1 16,0-2-3-16,1-1 2 16,17-3-3-16,-1 1 1 15,3 0-2-15,3 1 0 16,4-1 0-16,4 0 0 0,-1-1-3 16,0 0 1-16,-5 1 2 15,5 0 1-15,-6 0 2 16,-4 0 2-16,-7 0 2 15,1 1-2-15,5-1 4 16,-3 2-1-16,4-1-5 16,-1 1 3-16,10 1-3 15,6-2-1-15,2 1 0 16,4-1 1-16,0 0-2 16,-1-1-5-16,-5 0 2 15,-3 1-3-15,0-2 0 16,4-1 0-16,-3 1 4 15,3-3 3-15,0-1 6 16,-1 1 4-16,3-3-1 0,1-1 0 16,0 1-6-16,0-1-2 15,-4 3-3-15,-4 0-3 16,-6 4 1-16,-1 0 1 16,1 3 4-16,4-1 4 15,-1 1 0-15,-2-1 1 16,10 0-5-16,-5-1-3 15,3 0-3-15,2 0-2 0,-2-5 1 16,3 3-1-16,-4-1-1 16,3 0 1-16,-1 3 0 15,-4 0 3-15,-7 2 6 16,-7 1 2-16,0-1-1 16,5 1 1-16,4 0-2 15,4-1-5-15,-2-1 2 16,4-2 1-16,2 1-5 15,-2 0 5-15,-5 1-3 16,-2 0 0-16,1 1 3 16,-2-2-4-16,-2 1 1 15,2 1-5-15,4 0 1 16,-3 3 0-16,-4 0 0 16,-3 0 1-16,-1 2 0 15,4 0 0-15,-1 1-1 0,-3 0 1 16,-1-2-1-16,-3 0 0 15,6-3 3-15,-1 3 1 16,-4-3-2-16,-5 0 1 16,-1 2 2-16,4 0 1 15,-7 1 2-15,2 3 1 16,-6-1-2-16,-3 1-2 0,8-3-1 16,0-1-3-16,-6 0 0 15,-1 2-1-15,-7-3 4 16,-1 1-1-16,6-3 1 15,3 0 5-15,-1-3-7 16,-4 1 5-16,-4-3-4 16,1 1-2-16,0-2 2 15,14 0-5-15,-1 3 2 16,-2-4-2-16,5 2 0 16,-7 1-1-16,10 2 1 15,-1 2-3-15,-3 3 3 16,-1 1 3-16,-6 5-3 15,4 2 4-15,3-1-1 16,-2 3-3-16,-7 2 1 16,-3 0-1-16,-9-1-9 15,-1 0-3-15,-2-2-19 0,-1-3-14 16,-8-9-36-16,-1-10-19 16,-7-14-46-16,3-12-13 15,8-12 102-15</inkml:trace>
  <inkml:trace contextRef="#ctx0" brushRef="#br0" timeOffset="69484.42">19143 14611 1358 0,'29'46'493'16,"2"-1"-391"-16,0 2-98 16,3-7-22-16,5-13-21 15,-1-7-15-15,7-14-11 16,4-3 6-16,1-8 16 16,1-1 13-16,-7-6 35 0,-6-3 14 15,-10-2 11-15,-7-5 7 16,-11 0-7-16,-1 0-8 15,-14 0-8-15,-1 1-10 16,-8 2-3-16,-5 1-1 16,-8 6-15-16,-5 2-16 15,-5 3-56-15,-6 1-28 16,-2 2 64-16</inkml:trace>
  <inkml:trace contextRef="#ctx0" brushRef="#br0" timeOffset="69798.5">19217 15239 1066 0,'23'80'388'0,"10"-22"-322"16,5-9-31-16,4-20-40 15,0-8-10-15,4-17-11 16,-3-11 0-16,-3-11 11 15,-6-7 9-15,-11-6 28 16,-2-1 13-16,-12-5 27 16,-4 2 8-16,-6 3-6 0,-6 0-5 15,-4 9-26-15,-6 4-10 16,-6 12-12-16,-4 6-9 16,-6 14-2-16,0 5-4 15,3 9-24-15,1-2-20 16,13-9-53-16,9-3-18 15,17-15 70-15</inkml:trace>
  <inkml:trace contextRef="#ctx0" brushRef="#br0" timeOffset="70336.7">20016 14980 1148 0,'3'23'426'0,"3"-6"-349"15,0-4-18-15,12-7-66 16,-3 0-9-16,12-7-4 16,1-4 1-16,6-1 15 15,4-3 7-15,7 1 18 0,2 2 0 16,-2-1 2-16,-2 1 0 15,-9-1-14-15,-5 1-4 16,-14-2-8-16,-5 2-6 16,-12 0-4-16,-9-2-1 15,-5 1 4-15,-6-2 2 16,1 1 4-16,4 4 3 0,1 2 0 16,5-1 1-16,5 1 0 15,-1 0-3 1,7 0-5-16,0 1 1 0,0 1-3 15,0 0 6-15,0 0 3 16,9 2 0-16,3 1 1 16,-2 0 0-16,22 13-1 15,-30-10 0-15,-6 5 0 16,-4 4-2-16,-11 3 0 16,-5 5 3-16,-9 7-1 15,-6-3 0-15,-1 5 1 16,3-3-2-16,4-1 2 15,4-1-1-15,-1-7-9 16,0-7-16-16,-5-13-42 16,-5-9-21-16,-4-16 49 15</inkml:trace>
  <inkml:trace contextRef="#ctx0" brushRef="#br0" timeOffset="72056.31">8227 15966 1054 0,'61'51'377'16,"-57"-27"-325"-16,6 6-14 16,4 13-45-16,6 6-3 15,-1 11-13-15,1 2 0 16,2 3 2-16,-2 0 3 16,-2-4 0-16,1-2 0 15,-6-11-5-15,0-7-7 16,-2-16-10-16,-4-6-6 15,-3-13 35-15,1-6 0 16</inkml:trace>
  <inkml:trace contextRef="#ctx0" brushRef="#br0" timeOffset="72323.02">8099 16091 1009 0,'0'0'401'15,"3"-2"-279"-15,17-3-81 16,16-3-30-16,23-7-14 0,8-5 3 16,3-4 0-16,-4 1 0 15,-5 1-2-15,-2 5-5 16,-8 6-14-16,-5 1-10 15,-15 9-16-15,-8-4-11 16,-8 4-31-16,-7 1 58 16</inkml:trace>
  <inkml:trace contextRef="#ctx0" brushRef="#br0" timeOffset="73387.28">8871 16305 1028 0,'4'45'388'15,"4"0"-292"-15,0 5-76 16,0 0-23-16,3 6-14 16,3 0-4-16,0-6 7 15,1 0 2-15,2-12 8 16,1-4 7-16,2-8 0 15,1-8-1-15,6-10 2 16,-1-4-3-16,5-5 0 16,4-6 1-16,-1-9-3 15,0-6-3-15,-3-9 3 0,-5-4-1 16,-8-7 5-16,-3-7 3 16,-8-3-2-16,-2-2 2 15,-4 6-3-15,-1 6 3 16,-4 16-4-16,4 8 3 15,-1 12 11-15,0 4 5 16,0 2 8-16,0 0-3 0,0 0-14 16,1 15-8-16,0 54-9 15,5-19 0-15,5 8 2 16,8 2 1-16,14-5 2 16,2-10 0-16,6-12-1 15,1-5-3-15,3-17-7 16,1-6-5-16,4-14-8 15,-1-11-1-15,-9-13 4 16,-2-9 7-16,-14-9 6 16,-2-1 6-16,-9-1 4 15,-3 1 3-15,-2 8 11 16,-3 3 5-16,-1 5 7 16,-2 9 1-16,0 10-6 15,-1 7 2-15,0 9 5 0,0 1 4 16,1 11-7-16,4 8-6 15,5 19-20-15,-2 9-7 16,12 12 2-16,2-2-3 16,14-2 3-16,10-6-1 15,12-13 0-15,4-3 2 16,5-17-3-16,-2-6 0 16,-10-11-1-16,-5-8-1 0,-9-10 2 15,-4-4 2-15,-3-7 3 16,-4-3 2-16,-9-1 2 15,-2 1 2-15,-14 3 1 16,-4 3 3-16,-7 7 5 16,-7 2 3-16,0 8 3 15,-1 1-2-15,6 4-4 16,-2 2-5-16,0 4-2 16,1 4-2-16,-2 11-3 15,-1 3-2-15,4 11-6 16,0 4-1-16,8 10-3 15,4 3 5-15,9 2 1 16,3 0 3-16,6-6 1 16,8-6-3-16,7-6 0 15,5-6-2-15,4-11 0 0,-2-5-1 16,-4-12 1-16,0-6 1 16,-8-11 4-16,-3-4 4 15,-6-10 2-15,-6-5 3 16,-7-6 1-16,-2-2 4 15,-8-5 2-15,-6 0 3 16,-10-3 1-16,-6-2-1 0,-16 7-5 16,-7 6-5-16,-11 18-8 15,-2 13-4-15,2 18-15 16,8 7-21-16,7 8-48 16,7 0-30-16,25 3 68 15</inkml:trace>
  <inkml:trace contextRef="#ctx0" brushRef="#br0" timeOffset="74900.09">12357 16007 1212 0,'3'9'505'0,"-1"-5"-272"16,-12-2-198-16,-10 2-48 15,-13 11-33-15,-8 6-10 0,-12 21 3 16,0 7 9 0,7 10 21-16,7 2 7 0,17-2 15 15,12-4-1-15,12-7 1 16,7-4 3-16,12-11-5 15,5-6-1 1,13-9-22-16,0-7-11 0,0-11-7 16,-5-7-2-16,-13-8 19 15,-4 0 7-15,-16-2 10 16,1 3 8-16,-8 6 7 16,-3 5 7-16,-6 13 17 15,-3 12-2-15,-7 21-1 16,2 9-3-16,10 9-7 15,9 0-1-15,14-10 2 16,7-5 1-16,10-11-8 16,0-6-8-16,11-15-14 15,5-9-3-15,1-17 4 0,2-11 5 16,0-13 10-16,-2-8 7 16,-2-12 4-16,1-4 6 15,-5-3 6-15,2-1-1 16,-7 9 2-16,-6 8 0 15,-6 15-6-15,-5 10 1 16,1 19 5-16,2 13-4 0,2 28-7 16,0 15-12-1,-2 24-15-15,-3 6-6 0,-4-3 7 16,-1-8 1-16,-4-22 6 16,-2-15-2-16,-4-21-6 15,-1-8-7-15,0-18-6 16,0-10 2-16,8-18 8 15,5-10 12-15,12-7 5 16,7-1 1-16,8 6-2 16,5 8-2-16,6 10 3 15,-1 10-4-15,6 13 5 16,3 4 3-16,6 6-3 16,3 2 5-16,4-4-6 15,-3 0 0-15,-6-10 0 16,-9-4-4-16,-17-8-4 0,-11-3-3 15,-12 1-4-15,-8-2 7 16,-12 0 3-16,-4 1 2 16,-15 7 5-16,-3 6-2 15,-10 22 7-15,-8 16-3 16,1 28 4-16,0 18-4 16,19 23-4-16,13 7 5 15,23-3 0-15,16-8 2 0,20-15-2 16,6-14-8-16,3-18-16 15,1-16-9-15,0-25-7 16,6-17-2-16,6-25 10 16,2-8 7-16,0-14 6 15,-10-4 3-15,-10 3 3 16,-8 3 5-16,-15 10 8 16,-2 14 4-16,-8 17 12 15,-2 11 3-15,0 25 0 16,0 12-5-16,-2 24-15 15,1 9-12-15,-11 7-6 16,-3-2 2-16,-5-16 3 16,1-5 4-16,0-22-3 15,3-9-2-15,1-12-15 0,0-6 0 16,6-16 4-16,5-7 3 16,12-20 14-16,4-5 3 15,11-4 0-15,2 1-1 16,5 8-1-16,0 6 3 15,-1 19 4-15,-5 12 2 16,-5 23 7-16,1 15-1 16,0 20-2-16,2 7-5 15,5 4-4-15,1-1-1 0,-2-12-2 16,1-7-6-16,2-16-9 16,1-6-5-16,2-18-5 15,-2-9 9-15,-8-17 4 16,-4-9 2-16,-11-15 4 15,0-11-1-15,-6-11 2 16,-3-6 3-16,-1-5 3 16,-5 0 1-16,-7 4 7 15,-4 0 1-15,-2 10 6 16,-2 7 3-16,-3 15 2 16,5 13 2-16,-3 18-7 15,1 6 1-15,8 12-1 16,-3 1-3-16,2 20-3 15,1 14-8-15,1 28-14 16,4 12-3-16,11 11-5 0,2 1-1 16,10-2 2-16,3-2-4 15,3-7-13-15,-1-7-3 16,-3-17-25-16,-5-11-13 16,-7-19-12-16,-4-6-9 15,-10-16 7-15,-4-8 54 0</inkml:trace>
  <inkml:trace contextRef="#ctx0" brushRef="#br0" timeOffset="75404.88">15126 16388 794 0,'2'10'462'0,"16"-1"-17"15,5 0-275-15,14-6-106 16,9-3-34-16,14-4-21 15,10-2-3-15,18-2 3 16,4 1 6-16,-3-2 16 16,0-1 4-16,-12 1-2 15,-5-2-1-15,-10-1-16 0,-12 6-3 16,-22-1-1-16,-9 5-6 16,-16 3 2-16,-4-2-3 15,0 7-16-15,0-6-8 16,0 2-12-16,-3 23-4 15,-1 33 10-15,11-30 6 16,10 7-1-16,12-1 2 0,9 7-1 16,2 2-3-16,2-3 4 15,-2 2 2-15,-1-5-4 16,-3-2 2-16,-3-1-3 16,-7-6-3-16,-9-2 9 15,-5-4 1-15,-11-4 9 16,-8 2 2-16,-12-3 3 15,-6 2 3-15,-11 1 7 16,-6-4 4-16,-2 2 0 16,-3-1 0-16,-6-3-10 15,2-1 1-15,-2-2-7 16,2-3-2-16,11-7-17 16,2-1-16-16,8-10-45 15,6-8-21-15,20-19-25 16,16-6 72-16</inkml:trace>
  <inkml:trace contextRef="#ctx0" brushRef="#br0" timeOffset="77035.81">18020 16431 771 0,'-32'-1'406'15,"5"-7"-31"-15,14 0-313 16,4-2-35-16,7 4-18 16,1 4 6-16,4 7 23 15,4 9 5-15,1 22 0 0,5 13-13 16,-3 23-23-16,1 7-7 16,-1-2 2-16,-1-5 4 15,-1-17-4-15,-2-9-1 16,2-23-1-16,-5-9-2 15,-3-13-4-15,0-3 2 16,4-7-5-16,6-7 3 16,7-16 9-16,5-10 5 15,2-15 2-15,3-1 4 16,0-5-5-16,1-1-2 0,6 7-1 16,0 6-5-16,4 21 7 15,4 14 2-15,-5 20 7 16,-1 12 1-16,-5 18-10 15,-4 7-2-15,-5 12-12 16,-1 7-3-16,-2 0 2 16,2-4 2-16,-1-13 3 15,-3-13 2-15,-4-15 5 16,-4-7-6-16,0-9-8 16,1-7 3-16,3-14-5 15,4-8 5-15,-1-13 8 16,4-4 1-16,6-9 3 15,0-2 1-15,5 4-2 16,0 3-4-16,-6 22 2 0,-6 9-1 16,-4 21 10-16,-4 12 3 15,1 17-4-15,2 10-2 16,6 11-12-16,2 0-1 16,11 2-2-16,8-5-3 15,7-10 1-15,3-1-4 16,5-12 2-16,1-7 1 15,11-11 0-15,2-7 1 16,6-11 0-16,-1-9 2 0,-12-13 1 16,-5-5 2-16,-13-17 5 15,-7-5 0-15,-6-7 4 16,-7 1 1-16,-13 5 2 16,-5 8 0-16,-14 14 3 15,-7 6 3-15,-12 15-1 16,-7 7 4-16,-13 14-7 15,-7 13-3-15,-9 23-9 16,-1 8-5-16,11 9-8 16,9 2-10-16,26-1-4 15,10-1-7-15,19-6 4 16,8-4 4-16,13-13-6 16,8-8 0-16,12-17-5 15,2-11 3-15,0-16 13 0,-1-11 5 16,-6-13 12-16,-3-4 3 15,-7-6 12-15,-4 1 7 16,-12 10 9-16,-5 10 2 16,-11 18 6-16,-4 9 8 15,-8 15-2-15,-3 10-2 16,-2 16-16-16,1 8-14 0,11 5-9 16,11 0-10-16,14-7-8 15,5-6-4-15,12-11-5 16,2-12 3-16,5-15 7 15,2-12 4-15,-1-18 4 16,1-10 1-16,-4-16 4 16,-2-3 0-16,-9-5 4 15,-6 5 4-15,-13 12 5 16,-7 9 6-16,-8 22 4 16,-3 6 9-16,-9 18 8 15,-1 9-2-15,-5 12-4 16,-1 8-13-16,12 7-14 15,5-1-6-15,15-1-13 16,12-4-4-16,14-8-12 0,2-8-1 16,4-18 5-16,-2-8 4 15,-1-21 7-15,0-1 6 16,0-13 4-16,-2 0 1 16,-13 0 5-16,-3 2 1 15,-15 14 5-15,-3 5 4 16,-6 12 5-16,-3 5 8 15,0 9 5-15,0 11 0 16,0 22-7-16,0 19-9 16,5 33-10-16,2 10-3 0,3 17-2 15,0 0 1-15,-7 1-3 16,-5-2-5-16,-9-7-8 16,-7-2-6-16,-9-22-1 15,-5-10 2-15,-11-28 4 16,-4-16 4-16,-2-24 4 15,-8-10 5-15,-11-20 15 16,-1-3 12-16,9-8 19 16,13 1 3-16,29-4 1 15,16 0-2-15,35-7-13 16,21-9-7-16,40-10-12 16,21-8-22-16,33-13-57 15,5-2-21-15,10-5-47 0,6-2 575 16,-13-3-339-16</inkml:trace>
  <inkml:trace contextRef="#ctx0" brushRef="#br0" timeOffset="77734.45">22502 15931 857 0,'48'-28'380'0,"-18"10"-180"16,-3 2-48-16,-9 13-52 15,0 4-19-15,-2 18-25 16,-1 14-14-16,-4 28-21 15,-5 17-11-15,-13 26-13 16,-6 8-2-16,-11 12 2 16,-2-1 1-16,-6-8-1 15,0-10-1-15,3-27 1 16,1-16 5-16,11-27-1 16,5-16 2-16,9-15-16 15,3-11-9-15,6-19 4 16,7-7-2-16,12-21 20 15,7-6 2-15,12-2-2 16,5-3 2-16,9 12-7 16,1 5-7-16,10 27-9 15,4 19-3-15,-4 29 3 0,-5 18 2 16,-18 16 5-16,-13 4 3 16,-20 1 0-16,-7-7 3 15,-17-9 5-15,-9-6 0 16,-24-19-8-16,-16-10-4 15,-24-22 1-15,-9-11 1 16,2-13 8-16,12-2 5 0,25 4-1 16,15 1 1-16,24 7-1 15,11 2-2-15,16 5 3 16,17 6 3-16,23 5 3 16,15 3 4-16,32 4 7 15,6 1 2-15,8-4 8 16,3-2-6-16,-5-7-8 15,3-5-6-15,-9-7-9 16,-7-4 1-16,-16-6-1 16,-16-3 0-16,-16-5 4 15,-13 0 5-15,-20 1 10 16,-11 1 6-16,-18 7 4 16,-9 5-4-16,-16 17 0 15,-9 9-1-15,-3 26 2 16,-2 13 0-16,10 20-3 0,6 9 1 15,21 5-4-15,12 1-2 16,24-4-3-16,13-4-12 16,26-14-27-16,14-12-20 15,34-29-57-15,13-15-26 16,16-29 78-16</inkml:trace>
  <inkml:trace contextRef="#ctx0" brushRef="#br0" timeOffset="78000.35">25771 16554 1658 0,'3'71'585'0,"-2"1"-532"16,-2 1-70-16,-3 4-78 0,-1 1-25 15,3-9-33-15,1-7-11 16,2-18 3 0,0-11 4-16,0-28 103 0</inkml:trace>
  <inkml:trace contextRef="#ctx0" brushRef="#br0" timeOffset="78147.1">26019 15993 920 0,'11'-15'371'16,"-5"10"-252"-16,4 20-72 16,1 9-37-16,5 22-79 15,6 11 46-15</inkml:trace>
  <inkml:trace contextRef="#ctx0" brushRef="#br0" timeOffset="81367.6">26218 16819 873 0,'2'38'361'0,"-2"-23"-216"16,-1-7-80-16,-3-15-52 16,1-5-8-16,-1-8 4 15,3-8 7-15,6-6 18 0,5-2 3 16,10-3 13-16,5-1 3 15,15 2-11-15,6 2-4 16,8 15-20-16,2 12-10 16,-4 33-3-16,-2 16-8 15,-11 22-6-15,-8 7-1 16,-18 0-2-16,-8-1 5 16,-9-13 1-16,-1-8-3 15,-3-20-4-15,0-12-4 0,-2-19-5 16,-1-14 7-16,10-21 2 15,4-8 7-15,14-11 8 16,7-4 2-16,10 0-1 16,3 3 0-16,8 8 0 15,4 10 4-15,1 24 14 16,0 13 12-16,-9 27 36 16,-3 15 6-16,-3 13-7 15,3 4-14-15,13-4-36 16,3-1-13-16,18-13-13 15,5-4-9-15,2-10-8 16,-3-9 0-16,-6-10 5 16,-9-6 10-16,-3-9 8 15,-2-5 2-15,-4-6 4 16,-1-6 1-16,-3-8-5 16,-2-5 4-16,-12-7-5 15,-7 0-1-15,-14 2-1 0,-8 5-4 16,-12 7-4-16,-8 4 1 15,-19 16 6-15,-14 11 7 16,-22 24 8-16,-12 15 2 0,-6 26-3 16,10 6-3-16,25 1-1 15,17-3 0-15,27-8-3 16,9-5-3-16,19-9-11 16,8-10-7-16,21-21-7 15,8-12-5-15,12-20 8 16,3-14 6-16,1-21 7 15,-5-9 6-15,-7-17 0 16,-2-8-1-16,-10-18 3 16,2-6-4-16,-8-10 3 15,-4-3 4-15,-12 4 10 16,-5 9 10-16,-13 22 18 16,-2 15 3-16,-8 33 4 15,-1 12-5-15,0 18-8 16,-1 11-5-16,-12 27-9 0,-9 21-2 15,-11 40-9-15,-1 22 0 16,11 16-6-16,10 7 1 16,20 1 1-16,10-7-4 15,22-10-1-15,6-11-3 16,14-24-16-16,1-12-9 16,4-26-11-16,-3-12-4 15,-7-27 7-15,3-11 7 0,-1-21 14 16,3-12 4-16,-3-15 7 15,-9-3 4-15,-12-12-2 16,-7-6 2-16,-16 5-1 16,-4 1 2-16,-15 24 0 15,-8 16 8-15,-16 25 13 16,-8 16 0-16,-11 28 8 16,3 17-5-16,15 19-11 15,17 4 0-15,33-4-5 16,16-6-3-16,28-12-22 15,10-11-18-15,18-23-29 16,3-15-17-16,1-27-10 16,3-15-4-16,-4-26 4 15,-2-14 4-15,-5-22 4 16,-9-9 7-16,-15-8 22 0,-8-2 17 16,-13 2 46-16,-6 3 23 15,-7 7 34-15,-6 10 13 16,-6 23 8-16,-2 13-6 15,-4 27-10-15,-4 8-2 16,-2 17-10-16,-1 11-7 16,-3 32-17-16,-6 22-14 15,-10 51-16-15,-7 23-1 0,-8 28-5 16,-3 9 2-16,1-1-2 16,1-2 0-16,-2-12 1 15,-3-16-3-15,1-31-7 16,0-20-7-16,13-41 0 15,10-15 2-15,10-29-21 16,5-11 4-16,7-29 0 16,3-14-1-16,9-25 29 15,10-10 4-15,11-4 16 16,6-2 4-16,16 4 7 16,5 10 1-16,7 14-11 15,4 15-2-15,1 37-2 16,-3 21 2-16,-11 42 6 0,-8 17-4 15,-27 19-3 1,-10-2-7-16,-19-9-8 0,-8-8-1 16,-16-20-6-16,-8-10 1 15,-26-25-5-15,-12-14 2 16,-14-25-1-16,-3-9-4 16,22-13 6-16,11 2-2 15,32 4 3-15,13 4-4 0,29 9-9 16,15 2 2-16,23 11-1 15,18 7 4-15,17 10 11 16,2 0 0-16,7 1 5 16,-4-1 2-16,-1-5 0 15,0-4-2-15,-17-7-1 16,-8-6 2-16,-18-5 1 16,-10-7 8-16,-13-1 5 15,-6 0-1-15,-17 1 2 16,-7 5 1-16,-10 5-5 15,-8 4 3-15,-14 18-7 16,-7 12-4-16,-9 32-1 16,-7 13-3-16,7 16 4 15,9 8-1-15,21-2 2 16,17-7-3-16,21-15-7 16,11-8-10-16,9-25-11 0,1-10-1 15,7-25 1 1,0-15 4-16,6-26-1 0,4-5 3 15,1-16 0-15,-1-2 8 16,-10 4 7-16,-4-1 3 16,-12 21 10-16,-4 5 4 15,-10 25 13-15,-5 10 0 0,-6 24 8 16,-7 19-8-16,-6 25-10 16,-5 12-4-1,-12 9-15-15,-2 0 1 0,-3-11 1 16,-1-9-6-16,10-24-4 15,3-12 1-15,12-19-9 16,8-12 7-16,13-20 4 16,7-11 2-16,9-18 7 15,-2 1-1-15,4 8 1 16,2 4-3-16,4 17 2 16,2 10 3-16,1 18-1 15,-4 9 5-15,4 18 9 16,0 6-1-16,8 11 2 15,0 1-6-15,3-5-15 0,4 2-5 16,5-11-15-16,4-4-7 16,6-6 4-16,2-9 0 15,-12-10 21-15,-6-4 16 16,-14-15 19-16,-8-3 10 16,-6-13 0-16,-5-6-7 15,-10-9-16-15,-4-3-7 16,-12 0-8-16,-5 6-2 0,-17 11-3 15,-8 11-1-15,-15 19 1 16,-15 11 2-16,-13 20 2 16,-8 7 0-16,4 11 1 15,14 2-1-15,26-2-4 16,16-1-8-16,19-10-13 16,7-8-7-16,15-10 1 15,3-8 3-15,15-17 12 16,5-8 6-16,7-20 2 15,6-8 7-15,-4-10-1 16,-2-5-1-16,-5-10-11 16,-6-6-2-16,-2-13 0 15,2-5 2-15,-5-4 11 16,-3-1 2-16,-8 5 5 0,-2 8 10 16,-8 13 9-16,-3 13 1 15,-4 26-1-15,-4 12-7 16,-2 19 2-16,-7 8 2 15,-19 29-1-15,-6 20 1 16,-15 30-11-16,3 14-1 16,14 9-4-16,9-5-1 15,23 1 3-15,11-2-5 16,20-14-5-16,10-5-5 16,11-17-10-16,6-11-5 0,6-17 1 15,1-13 0-15,-3-21-7 16,0-9 0-16,-5-27 4 15,-3-8 5-15,-4-16 12 16,-5-5 7-16,-10-5 4 16,-6-1 5-16,-16 1 8 15,-8 8 4-15,-14 19 4 16,-8 10 1-16,-14 27-1 16,-6 11-7-16,-5 30 0 15,1 10-2-15,16 16-7 16,10 2 1-16,20-8-12 15,6-6-15-15,18-12-17 16,1-6-5-16,11-17 0 16,4-9 6-16,5-17 13 0,2-11 3 15,-2-11 9-15,-8-5 4 16,-15-7 5-16,-1 2 2 16,-8 3 8-16,4 5 3 15,-1 18 6-15,-2 9-4 16,-1 22-1-16,-6 11-4 15,-9 17-10-15,-11 9-1 0,-13 3-3 16,-6-1 1-16,1-15 3 16,3-8 1-16,8-19-1 15,6-5-1-15,3-16-4 16,5-7 1-16,9-15 1 16,3-6 1-16,10-5 3 15,6 3-4-15,4 6-4 16,-3 6 1-16,-6 13 5 15,-6 4 4-15,-8 16 20 16,0 6 1-16,1 13 1 16,0 5-3-16,1 5-14 15,2-3-1-15,8-7-9 16,6-4-9-16,4-13-14 16,3-7-5-16,-7-15 6 15,-1-8 9-15,-2-12 13 16,2-5 7-16,3-10 4 0,3-5 1 15,1-14 3-15,-4-8-2 16,0-12 0-16,-8-3 1 16,-4 7 1-16,-3 8 6 15,-10 19 2-15,1 12-2 16,-5 21-6-16,-1 10-2 0,0 13-1 16,0 5-1-16,-8 18 4 15,-3 15-6-15,-6 24-2 16,-6 13-1-16,2 13-2 15,3 7 2-15,5 1-3 16,5-3-5-16,12-8-25 16,2-8-16-16,7-13-34 15,3-8-14-15,-4-20-9 16,1-12-8-16,-3-26 74 16</inkml:trace>
  <inkml:trace contextRef="#ctx0" brushRef="#br0" timeOffset="81549.27">33156 16251 1166 0,'21'7'471'0,"15"4"-277"16,24 6-165-16,4 5-43 15,8 4-35-15,4 0-15 16,6 3-23-16,9 1-9 0,119 13-22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21:56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2661 1755 784 0,'-16'-5'278'0,"6"5"-234"15,4 4-43-15,4 9-5 16,-2 9-3-16,0 9 1 16,1 13 5-16,-1 0 1 15,3 12 0-15,1 3 0 16,8 5 3-16,4 2 1 0,7-5 2 16,3-5-1-16,9-15-1 15,2-7 0-15,7-11-2 16,2-6 3-16,-2-11 1 15,-1-4 6-15,-6-9 1 16,-2-3 2-16,-7-11-1 16,-5-6-1-16,-1-8 2 15,-2-7-3-15,0-4-1 16,0 0-4-16,-4 2-2 16,-1 5-1-16,-8 10-1 15,-3 10 3-15,-5 11 0 16,-3 7 1-16,-5 12-3 15,-1 10-2-15,0 14-1 16,3 3 1-16,13 2-1 16,7-4-1-16,18-10 0 0,6-7-3 15,15-19-2-15,9-7 2 16,12-20-6-16,1-12 1 16,-3-10-5-16,-6-7-1 15,-16-4 5-15,-4 2 4 16,-11-3 11-16,-4-4 7 15,-7-3 4-15,-5-2 0 16,-7 7-3-16,-2 7-7 16,-4 10-5-16,2 4 0 0,-3 13-2 15,1 3 0-15,-2 17 1 16,-2 11-1-16,0 25 0 16,-2 12 1-16,-1 26 2 15,2 16 0-15,-1 24 1 16,2 8 0-16,0 14-3 15,0-2 1-15,2-18-1 16,1-13-1-16,-2-31 0 16,-1-20 2-16,-1-22-1 15,2-8 0-15,0-9 9 16,2-4 9-16,4-11 12 16,5-8 1-16,12-26-7 15,11-13-14-15,11-12-12 16,7-1 1-16,2 5-2 0,-4 10 0 15,-5 16 3-15,-7 6-1 16,-7 26 0-16,-2 8 0 16,-3 17-2-16,0 8-1 15,2 7 3-15,4 3 1 16,2-2-1-16,6-5 0 16,10-6 1-16,2-6-1 15,4-8 0-15,-6-5 2 0,-7-6-3 16,-3-7 1-16,-3-6 2 15,0-6-1-15,-3-8 0 16,-4-1 1-16,-3-9-1 16,1 0 1-16,-7-4 1 15,-3-2-3-15,-11 0-3 16,-7-2-1-16,-9 6-1 16,-1 7 2-16,-10 19 5 15,-1 11-2-15,-7 30 3 16,-2 18-4-16,4 21 0 15,5 7 0-15,17 4 1 16,10-2 1-16,17-7-3 16,12-7 3-16,12-15-3 15,5-12-2-15,10-17 1 16,1-9 1-16,2-18 0 0,-5-11 3 16,-8-14 3-16,2-4-1 15,-13-5 1-15,1 0-1 16,-11 4 0-16,-7 1 4 15,-7 7 3-15,-4 2-2 16,-6 7 2-16,-1 5-5 16,-3 8-2-16,-1 7 0 0,3 7-7 15,1 9 0-15,1 18 1 16,1 9-1-16,-6 13 4 16,0 7 0-16,0 4 1 15,0-4 0-15,4-4-2 16,0-9 3-16,-3-19-3 15,1-5 0-15,-2-14 1 16,-2-6 1-16,2-11 8 16,3-6 0-16,5-22-1 15,8-5-3-15,13-10-5 16,11-1-2-16,4 5 1 16,-3 3 1-16,-6 7 1 15,-3 8 0-15,0 9 1 16,-1 6 0-16,2 14-3 15,2 4 1-15,-4 14-1 0,-3 8-2 16,-5 10 1-16,-4 2 0 16,-4 13 2-16,1 1 0 15,7 9 4-15,4 2-2 16,11-4 0-16,2-6-6 16,13-20-17-16,7-11-11 15,15-25-46-15,18-15-153 16,19-27 161-16</inkml:trace>
  <inkml:trace contextRef="#ctx0" brushRef="#br0" timeOffset="313.68">7807 1101 1006 0,'7'21'340'0,"-6"34"-331"15,-3 16-7-15,-10 24 1 0,-7 3 0 16,-4 3 0-16,3 2-1 16,2-8 0-16,5-1-1 15,4-21-14-15,5-10-7 16,4-19-16-16,-2-8-6 15,0-14 7-15,-2-7 3 16,-5-12 9-16,-4-6-1 16,-8-12-59-16,-11-5-131 15,-9-10 143-15</inkml:trace>
  <inkml:trace contextRef="#ctx0" brushRef="#br0" timeOffset="1069.83">7200 1780 728 0,'0'-5'298'0,"8"0"-180"0,21 5-71 16,14 0-17-16,13-1-14 16,5-2-1-16,6-11-5 15,1-6 1-15,13-8 6 16,1-4 0-16,-4-8 11 16,-5 1 1-16,-13-7 3 15,-6-2 0-15,-6-4-6 16,-4-3-3-16,-8 0-13 15,-6-1-2-15,-10 6-5 16,-2 5-3-16,-4 11 1 0,-3 5 0 16,-3 16 0-16,-4 3 1 15,-3 10-8-15,0 6-4 16,-1 17-2-16,0 15 0 16,-6 29 9-16,-3 11 3 15,-4 9 2-15,1 2 1 16,1-3-3-16,2-2 0 15,2-10 0-15,-2-7 0 0,2-22 1 16,1-12-1-16,1-19 0 16,2-4 1-16,3-10 2 15,2-5 8-15,10-12 1 16,9-12-2-16,16-14-4 16,9-11-6-16,5-3-3 15,-4 2 3-15,-7 6 0 16,-2 6 1-16,4 13 1 15,2 4-1-15,0 19-3 16,-3 6 0-16,-3 15 0 16,-5 9-1-16,0 15 2 15,-4 6 0-15,-3 9-2 16,-2 1 3-16,-1-4-1 16,2-7 0-16,-3-11 3 0,7-6-2 15,-2-16 0-15,3-2 3 16,4-10-4-16,-2-6 2 15,5-9 0-15,-2-6-1 16,2-10 2-16,-3-11 0 16,-6-5-2-16,3-4-1 15,-6-2 0-15,-3 3-5 0,-5 4-3 16,-7 1 0-16,-5 8 3 16,-5 11 6-16,-5 10 13 15,0 11-1-15,-12 22 0 16,-1 8-4-16,-1 23-8 15,2 8 1-15,24 11-1 16,16 3 0-16,20 4 0 16,4-4-9-16,9-16-27 15,2-13-23-15,14-28 35 16</inkml:trace>
  <inkml:trace contextRef="#ctx0" brushRef="#br0" timeOffset="1354.43">11432 1267 1021 0,'-8'-12'313'16,"-4"6"-363"-16,-15-2 30 15</inkml:trace>
  <inkml:trace contextRef="#ctx0" brushRef="#br0" timeOffset="1816.39">11032 1188 567 0,'-50'1'281'16,"0"6"-95"-16,1 10-95 15,5 9-30-15,1 15-31 16,1 5-8-16,4 8-11 0,0-4-2 16,9-2-6-16,9-2-1 15,16-6-4-15,7-4 0 16,16-12-1-16,4-3-1 15,6-12 5-15,5 0 1 16,0-10 7-16,-2-4 3 16,1-9 4-16,0-4-1 15,2-8 3-15,1-5 0 16,-2-3-3-16,0-4-1 0,-5-1-7 16,-1 1-2-16,-6-7-3 15,-4 3 2-15,0 3 3 16,-5 5 3-16,-4 12 12 15,-5 5 3-15,-4 10-3 16,0 2-2-16,-2 5-12 16,-4 5-3-16,-5 13-3 15,-4 8 0-15,-2 16-2 16,-1 6 0-16,3 4-1 16,2 0 1-16,2-8 0 15,5-3 1-15,7-3 0 16,5-1 2-16,8-3-2 15,5-4-1-15,11-8 1 16,9-2-1-16,7-10-2 0,3-5-8 16,-2-11-31-16,-1-9-28 15,-3-11 42-15</inkml:trace>
  <inkml:trace contextRef="#ctx0" brushRef="#br0" timeOffset="3870.78">11973 1339 751 0,'-57'-39'269'16,"51"29"-218"-16,-2-2-47 15,-5 0-5-15,-4 3-1 16,1 0 1-16,0 5 6 16,2 2 7-16,-1 3 8 15,-2 5 0-15,-3 12 5 16,-2 7-2-16,-4 13 3 15,0 5 5-15,7 10-6 16,0 1-3-16,15 4-11 16,9 1-6-16,14-7-4 0,6-5 0 15,5-14-3-15,3-5 1 16,2-11 1-16,7-9 1 16,7-10 6-16,4-9-1 15,6-15 5-15,1-7 3 16,-2-15 5-16,0-3-2 15,-4-10 0-15,-6-4-7 16,-1-11-6-16,-6-4 0 0,-7-4-4 16,-6 2 1-16,-8 10 5 15,-7 1-1-15,-4 12 6 16,-2 2-3-16,-7 5-2 16,-3 7 0-16,-4 11 2 15,-2 10 0-15,-1 15-1 16,-1 10-4-16,-9 24-3 15,-4 13 0-15,-5 28 1 16,-3 9 2-16,8 11-2 16,3 9 0-16,7 3-2 15,7 3 1-15,7-12 2 16,4-10 0-16,13-17 0 16,2-9-2-16,9-8-1 15,5-6-2-15,0-14 1 16,4-6 1-16,1-16 1 15,0-8 0-15,6-11 4 0,-1-9 1 16,1-9 1-16,-1-6 1 16,-4-5-4-16,-1-1-3 15,-3-2 1-15,-1-1-2 16,-3-5-2-16,-5 1 2 16,-6 7 2-16,-5 4 2 15,-7 19 3-15,-4 8 1 16,-6 13-5-16,-7 5 1 0,-11 23-3 15,-3 11 0-15,-4 21 0 16,1 7 0-16,9-1 1 16,3-3 0-16,12-7 2 15,4-5 0-15,10-8-2 16,5-4-1-16,3-16 0 16,2-6 0-16,7-14 2 15,3-6 2-15,3-14 2 16,0-8 2-16,-3-9-2 15,0-4-3-15,-3-2-2 16,-1 2-1-16,-5-3 0 16,-6-2 0-16,-8 2 0 0,-4 4 1 15,-1 7 2-15,-3 9 0 16,1 12 2-16,0 6-2 16,-9 13-2-16,0 15 0 15,-6 18-3-15,-1 7 2 16,9 10-1-16,3-2 1 15,18-3-1-15,8-3 0 16,8-7 1-16,7-6 0 16,6-14 2-16,4-9-2 0,13-14 1 15,2-9-1-15,10-6 0 16,-2-4 0-16,-5-7 1 16,-7-2 3-16,-13-5-1 15,-3-1-3-15,-7-3 0 16,-2-3 0-16,-7-6-2 15,-6 0 2-15,-10-2-2 16,-4 1-3-16,-13 9 2 16,-8 2 3-16,-7 13-3 15,-10 5 4-15,-7 15-1 16,-3 7 0-16,-10 22 0 16,-5 8 0-16,-2 13 1 15,-1 6-2-15,12-3 1 16,10-3-1-16,20-9-3 0,9-10 4 15,12-10-5-15,6-4 1 16,14-9 4-16,7-2-3 16,11-8 5-16,4-4-1 15,-4-6-1-15,-3-6 3 16,-5-5-2-16,0 1 1 16,-5-3-2-16,-1 5 0 15,-8 6 0-15,-5 2 0 0,-6 10 2 16,0 7-4-16,-5 16 1 15,3 7-1-15,-2 16 1 16,2 0-1-16,3 2 0 16,2-4 2-16,9-8-2 15,4-5 2-15,10-13 0 16,4-4-3-16,1-15 4 16,-2-10-2-16,-1-12 1 15,-3-7 3-15,2-10-5 16,1-7 3-16,-3-12 0 15,-3-6-3-15,-3-7 2 16,-1 0-5-16,-7 4 1 16,-2-2 2-16,-10 1-2 0,-5-1 2 15,-5 0 1-15,-3 10-1 16,-4 12 1-16,0 11 2 16,3 22 0-16,-1 6-1 15,1 14 0-15,-2 14-1 16,-6 26-1-16,-4 21 3 15,-1 34-3-15,0 7 2 16,9 10 0-16,3 3 1 16,11-4-1-16,3-5 0 0,10-14-3 15,0-15-3-15,5-17-10 16,0-10-6-16,-2-18-6 16,-5-10-6-16,-11-18-14 15,-6-8-11-15,-14-19 38 16</inkml:trace>
  <inkml:trace contextRef="#ctx0" brushRef="#br0" timeOffset="4325.54">11832 1068 795 0,'15'6'280'16,"6"1"-238"-16,15 1-20 15,2-2 3-15,18-3 13 16,6-2 1-16,6-1 4 16,3-3 2-16,-2-2-6 15,-1 0-5-15,-2-3-12 16,2 1-6-16,-3 0-10 15,-6 1 0-15,-8 1-5 16,-6 3 1-16,-14 0-3 16,-7 0-8-16,-11 1-20 15,-3-3-13-15,-10-1-51 16,-2-2 56-16</inkml:trace>
  <inkml:trace contextRef="#ctx0" brushRef="#br0" timeOffset="8552.54">16464 382 994 0,'5'-35'347'0,"-4"10"-320"16,-1 3-5-16,-1 9-6 15,1 4-9-15,-2 7-6 16,-1 4 0-16,-2 19-3 15,-2 13 2-15,-11 28-1 16,-4 14 1-16,-5 19 2 16,0 10-2-16,7 9 3 15,4-2-2-15,4-9 1 16,4-10-1-16,-1-18-1 16,4-1 0-16,1-16 0 0,-3-13 0 15,6-21 2 1,-4-11 4-16,4-12 24 0,1-3 17 15,0-14 4-15,6-10-4 16,10-20-32-16,7-11-15 16,14-7-15-16,11 0-2 15,9 5 5-15,4 6 1 0,-5 16 6 16,-10 8 4-16,-17 17 1 16,-7 12 1-16,-9 14 0 15,-3 10-2-15,-2 14-1 16,-2 3 2-16,4 2 0 15,1 3 1-15,2-5-1 16,8-6 0-16,0-5 0 16,3-11 0-16,8-8 1 15,-2-4-2-15,4-13 3 16,0-2 7-16,1-8 6 16,0-3 5-16,4-7-1 15,-2-1-4-15,-5-5-5 16,-3-3-5-16,-9-3-5 15,-5-2-1-15,-6-2 0 16,-8 3 1-16,-4 7 2 0,-8 4 0 16,-8 14-2-16,-9 6 0 15,-20 20-1-15,-5 8 0 16,-7 21 1-16,6 6 0 16,19 1-1-16,12 0-1 15,19-12-2-15,7-5-2 16,15-8-1-16,2-6 1 15,11-7 3-15,8-7 1 0,6-6 4 16,2-6 0-16,-1-6 7 16,-12 0 2-16,-8-6 5 15,-6 2 1-15,-7 2-5 16,-3-1-2-16,-3 8-6 16,-5 4-1-16,-4 1-2 15,0 7-1-15,-8 4 0 16,0 6-1-16,1 9 0 15,4 2 1-15,8 2-2 16,5-3-1-16,13-10-3 16,0-4 0-16,13-19 4 15,6-7-1-15,8-16-5 16,3-7 0-16,6-9 0 16,1-4 2-16,-4-4 9 15,-7-4 4-15,-12 1 1 0,-7 1 0 16,-13 3-2-16,-4 5-2 15,-6 8-1-15,1 5-2 16,-4 8-1-16,0 5 0 16,-2 9 0-16,0 6 1 15,-3 9 1-15,3 2-2 16,-1 16 0-16,-1 11-3 0,-3 26-1 16,-4 15 2-16,0 28 1 15,-6 12 0-15,-1 12 3 16,2 4-1-16,-3-2 2 15,2-2-1-15,2-13-1 16,-1-4 0-16,4-17-2 16,-1-6 0-16,-2-1-4 15,2-11-23-15,2-23 4 16,5-11-2-16,5-30 19 16,2-3 34-16,5-14 1 15,0-9 5-15,4-19-19 16,3-13-10-16,-7-13-3 15,0-5 0-15,0-6 1 16,-1-4-1-16,6-13 2 0,7-4-3 16,5 4 1-16,4 4 0 15,7 29 4-15,2 13 1 16,13 24 2-16,8 17-1 16,12 19-3-16,0 9-2 15,-14 15-1-15,-12 4-1 16,-26 4-1-16,-11-1-1 0,-15-3-5 15,-10-3 0-15,-23-10 0 16,-6-1-2-16,-12-10 4 16,-4-5 1-16,10-8 2 15,-1-7 2-15,15-11 1 16,11-3 0-16,12-2 3 16,11-1-2-16,14-1-5 15,8-2-4-15,23-4-7 16,12-3 2-16,19-5-5 15,9-2-4-15,-1-9 2 16,-5 1 0-16,-10-9 8 16,-7-3 9-16,0-1 2 15,-2-5 6-15,-4 8 3 16,-3 6 0-16,-16 10 7 0,-2 5-2 16,-13 10 1-1,-6 5-1-15,-4 13-5 0,-4 7-4 16,-5 8-4-16,-6 9-1 15,-7 18-2-15,-6 13 0 16,-8 42 2-16,-2 10 0 16,-2 21-1-16,-1 7 3 15,9-3-2-15,2 2 2 16,9-16 0-16,6-8-2 16,6-20 1-16,1-12-1 0,0-14 0 15,2-10 0-15,0-23 0 16,-1-9 0-16,0-10 1 15,-1-8 7-15,1-17 2 16,0-11 0-16,6-25-2 16,2-11-8-16,5-10-1 15,3-9 0-15,6-13 1 16,3-1 0-16,11 3 1 16,1 7 1-16,3 27 8 15,-2 13-1-15,-1 26 3 16,4 16-3-16,2 16-6 15,1 12-1-15,-10 16-4 16,-10 6 0-16,-14 4-5 16,-12-2 0-16,-16-4-1 0,-8-2-3 15,-16-6 2-15,-3-3 1 16,-8-8 3-16,2-9 5 16,1-11 0-16,-3-5 0 15,12-7 0-15,8 2 0 16,17 3 1-16,8 2 2 0,10 4-6 15,9 1-3-15,25 0-1 16,13-1-1-16,19-4 6 16,6-5-2-16,3-8-7 15,2 0-2-15,10-4 0 16,-1 0 3-16,-11 0 10 16,-2-1 5-16,-18-3 2 15,-8-1 2-15,-7 1-2 16,-9 0-3-16,-13 5 0 15,-7 7-1-15,-9 4-2 16,-3 7 0-16,-12 7-1 16,-10 10-3-16,-15 21 0 15,-3 9 3-15,-1 14 0 16,8 4 1-16,15-1-1 16,9-4-1-16,16-7-1 0,9-9 1 15,12-15 1-15,9-9 0 16,15-18-1-16,10-6-1 15,14-22-3-15,-1-7 1 16,-1-8 2-16,-8-4 0 16,-9 1 6-16,-3 3 5 15,-14 5 3-15,-7-1 0 16,-11 4-2-16,-10 0-3 0,-6 5-6 16,-4 4 0-16,-3 14-1 15,1 6 0-15,1 7-1 16,-2 4-1-16,-1-4-1 15,-1 25-1-15,-6 51 1 16,1-14 2-16,-3 1 0 16,0 3 1-16,0 0 0 15,-1-5-2-15,4-14 2 16,-1-12 0-16,3-21 0 16,4-3 1-16,0-11 6 15,0-6 5-15,0-11 0 16,0-10 1-16,7-12-6 15,5-5-6-15,13-8-1 16,5 2-1-16,10 1-1 16,-1 3-2-16,-2 7 0 0,-4 8-1 15,-6 11 2-15,1 6 0 16,-4 11 2-16,1 8 1 16,-3 15-1-16,0 4 1 15,2 11-1-15,-1 2 1 16,8-4 0-16,-1 0 1 15,11-10 1-15,4-4 0 16,0-9 0-16,-2-3 0 0,-2-7-1 16,-1-5 0-16,5-3-1 15,2-7 1-15,0-3 0 16,-2-3 0-16,-5-4 0 16,-4-2 2-16,-3-2-1 15,-7-3 1-15,-8-5 4 16,-7-2-1-16,-8-3 3 15,-5 4 0-15,-10 8-4 16,-3 6-2-16,-12 10-3 16,0 9 0-16,-19 16 0 15,-5 12 0-15,0 17-3 16,0 1-1-16,24 5 0 16,11-4-4-16,16-6-8 15,11-5-2-15,15-7 1 0,5-7 5 16,13-8 9-16,6-4 3 15,8-6 1-15,2-3-1 16,-3-4 3-16,-5-1-1 16,-14-5 4-16,-11 1 1 15,-8-2 0-15,-5-2 0 16,-2 3-6-16,-2-1 2 0,-5 3-3 16,0 2 1-1,-5 6 0-15,0-1 0 0,1 7-4 16,-1-2 1-16,0 2 0 15,-2 26 0-15,-7 51 2 16,2-22 0-16,0 13 0 16,-1 4 0-16,-1 2 0 15,0 0-2-15,-1-4 1 16,1-1 2-16,-7-3-1 16,-3-2 0-16,-14-9-3 15,-8-3 0-15,-17-11 1 16,-10-7 1-16,-7-9 1 15,1-7-1-15,1-16-28 16,1-8-20-16,-6-24-46 16,0-13-113-16,8-25 143 15</inkml:trace>
  <inkml:trace contextRef="#ctx0" brushRef="#br0" timeOffset="8820.75">19870 308 755 0,'-6'-13'297'15,"-2"6"-166"-15,1 17-125 16,-3 5 5-16,1 5 4 16,2 4 3-16,6-2 9 15,5-5 2-15,2 1 9 16,1-10 2-16,-1 1-7 15,0 0-8-15,-3-7-13 16,-2 6-5-16,0-9-12 16,1-2-9-16,7 11-41 15,8-1-32-15,21 14 53 16</inkml:trace>
  <inkml:trace contextRef="#ctx0" brushRef="#br0" timeOffset="9864.24">23310 1005 1193 0,'7'-6'406'0,"-4"6"-390"16,-3 4-11-16,-3 6-13 16,-7 4 0-16,-15 8-2 15,-8 7 5-15,-18 13 6 16,3 4 0-16,1 12 3 16,6 2-1-16,21 3-3 15,1-3 1-15,20-10 2 16,8-4-1-16,15-12 3 15,7-5 0-15,11-9 0 16,3-6 2-16,3-11-2 16,6-5-1-16,6-16 0 15,2-5-2-15,1-10-1 0,-5-3 1 16,-11-12 0-16,-6-7-2 16,-7-11-4-16,-6-3-3 15,-14-4-3-15,-17 25 1 31,2 24 6-31,0 0 2 0,-25-51 0 0,-4 12 0 16,-11 24-1-16,0 40-2 16,-15 22 3-16,-3 7-1 0,5 17 2 15,11 7 0-15,32 0-3 16,15-2-2-16,24-5-3 16,19-5 1-16,16-16 1 15,6-7 2-15,14-19 4 16,-1-11-2-16,9-13 5 15,2-7-2-15,-10-8 5 16,-2-7 5-16,-11-6-3 16,-9-8 2-16,-5-2-4 15,-3-7-6-15,-5-9 1 16,-1 2-1-16,-8 2-1 16,-7 7 1-16,-10 15 1 15,-9 7 1-15,-9 16 5 16,-2 6 0-16,-6 13 2 0,-2 7-3 15,-5 13-8-15,-10 17 1 16,-12 28-1-16,-8 18 2 16,-4 33 2-16,0 12-1 15,1 16-1-15,3 8 0 16,-1 0 1-16,5-9-1 16,13-14 3-16,7-12-2 15,11-17 0-15,3-7 1 0,6-16-2 16,2-10 0-16,7-21 0 15,2-8-1-15,7-14 2 16,5-8 5-16,7-11 1 16,9-7 2-16,10-16-5 15,8-7-2-15,4-12-2 16,-1-10 0-16,-8-8 0 16,-3-8-2-16,-9-4 1 15,-4 3-2-15,-12 2 1 16,-8 5 2-16,-18 11 4 15,-6 7-1-15,-19 18 1 16,-7 7-2-16,-10 21-2 16,-7 10-1-16,-9 23 0 15,-3 14 0-15,5 16-2 0,10 4 1 16,28-4-12-16,17-4-13 16,37-10-30-16,22-8-19 15,39-21 46-15</inkml:trace>
  <inkml:trace contextRef="#ctx0" brushRef="#br0" timeOffset="11143.69">26921 815 1038 0,'6'-10'350'15,"4"5"-340"-15,-10 3-3 16,2 4-5-16,-11 6-1 0,-9 6-3 15,-12 14 0-15,-10 3 2 16,-8 22 0-16,-3 3 3 16,3 15-3-16,22-9 0 31,13-30-1-31,-1 0 1 0,-11 88 3 0,15-1-1 16,28-17 1-16,22-49 0 15,11-11 0-15,6-6 1 16,7-13 4-16,2-12 1 15,4-15 3-15,0-7 2 0,-4-16-4 16,-2-7-2-16,-4-6-3 16,-8-5-1-16,-5-5-1 15,-5 0 0-15,-17-8 0 16,-7-1 3-16,-18 0 2 16,-12 4-2-16,-17 8-3 15,-7 5-3-15,-13 15 0 16,-6 7 0-16,-3 18 2 15,1 7 0-15,9 13-1 16,2 4-1-16,14 9 0 16,5 4-3-16,12 1 2 15,11 2-2-15,15-5 0 16,10-1 2-16,14-7 0 16,11-4 2-16,4-8-1 15,7-5 1-15,1-7-1 0,-2-5 2 16,9-8 10-16,-4-5-3 15,-1-7 1-15,3-5 0 16,-7 0-7-16,2 0 0 16,-1 8-3-16,-3 4-1 15,-4 13 1-15,-1 5-1 0,-8 14 1 16,-2 7 1-16,-14 18-4 16,-7 10 1-16,-10 12 1 15,-6 5-1-15,-6 3 2 16,1 2 0-16,-6 2-1 15,3-6 0-15,1-13 1 16,-2-12 0-16,2-22 0 16,0-10-4-16,-1-17 2 15,-6-8 3-15,0-18 0 16,-1-10 5-16,10-14 1 16,12-3 1-16,11-3 2 15,8 2 0-15,7-1-5 16,2-2 0-16,6 2-2 15,5 0-2-15,5 9 0 16,2 5-1-16,2 18-4 0,-1 9 1 16,-7 14 1-16,-3 6 2 15,-16 17 1-15,-7 5-1 16,-14 19 0-16,-3 10-2 16,-8 7 0-16,-2 5 2 15,5-5-1-15,2-2 1 16,11-8 1-16,3-4-1 15,12-6 1-15,5-4 0 16,8-10-1-16,5-6 2 0,4-11 0 16,2-6 1-16,4-9 0 15,4-6-1-15,4-8 0 16,-1-7-2-16,0-7-1 16,-2-3 0-16,-5-4-1 15,-1-2 0-15,-14 0-1 16,-6 2-1-16,-17 10 4 15,-11 3 3-15,-18 11 0 16,-14 7 2-16,-19 12-3 16,-10 10-3-16,3 19 4 15,7 8-2-15,23 13 1 16,15 9 0-16,25 8-1 16,16 8 1-16,29 5-10 0,8 1-10 15,11-6-23-15,1-4-18 16,-19-14-31-16,-12-7-38 15,-36-13 83-15</inkml:trace>
  <inkml:trace contextRef="#ctx0" brushRef="#br0" timeOffset="13093.24">3984 3520 1141 0,'29'-24'402'0,"5"1"-348"16,10 0-47-16,-2 1-4 16,-11 6 0-16,-7 3-1 15,-15 5 0-15,-6 2 1 16,-4 3 1-16,-4 1 0 0,-10 1-3 15,-6 4-3-15,-10 14-4 16,-5 7-1-16,-5 29 6 16,4 15 1-16,6 21 4 15,5 9 0-15,12 3 0 16,6-6-1-16,11-11-3 16,8-13 0-16,11-24-9 15,1-15 0-15,3-24-2 16,4-10 3-16,2-22 8 15,3-13 3-15,4-26 5 16,2-7 0-16,-1-15-2 16,-1-6 1-16,-11-6-4 15,0-6 2-15,-7-1-2 16,-4 3-3-16,1 1-5 0,-3 8 0 16,-9 11 0-16,2 9 0 15,-7 30 11-15,-3 14 3 16,2 19 3-16,0 9-3 15,-5 28-6-15,1 19-3 16,-6 44-3-16,0 17 3 16,3 28 2-16,1 7 1 15,8-6-1-15,6-3-2 0,12-19-1 16,5-17-2 0,4-26 2-16,2-14 0 0,2-29 1 15,2-15 4-15,2-15 4 16,5-10 6-16,5-20 1 15,-2-9 1-15,1-21-6 16,-5-7-2-16,-7-8-5 16,-7-2-2-16,-6 4-3 15,-3 4 1-15,-11 12-1 16,-1 12 5-16,-6 23 14 16,-3 8-1-16,-3 18 0 15,1 9-5-15,-8 27-12 16,-2 16 1-16,-1 19-2 15,-1 4 3-15,10-3-2 16,5-9 0-16,9-6-1 0,3-7-1 16,2-14-1-16,1-7 0 15,2-13 1-15,-1-6-2 16,0-7 3-16,0-6 1 16,3-11 1-16,1-8 4 15,-1-20 1-15,-3-7-2 16,-8-16 1-16,-3-2-6 15,-3-2-5-15,-3-3-1 16,-7 2-5-16,-2 4 3 0,-5 12 15 16,3 11 3-16,0 20 9 15,0 6-1-15,-2 16-13 16,1 11-2-16,0 17-6 16,-2 9 1-16,13 6-3 15,7 0-2-15,12-7 0 16,9-3-1-16,8-7 4 15,0-3 0-15,11-5 6 16,2-5-1-16,7-6 1 16,5-6 2-16,9-7-3 15,-6-7 1-15,-3-9 0 16,-9-7-1-16,-11-12 1 16,-1-4 1-16,-7-7 4 15,-3-1 6-15,-6 0 2 0,-5 3-4 16,-7 6 4-16,-5 3-6 15,-6 9 2-15,-4 3 2 16,-3 10-3-16,1 3-3 16,-2 8-5-16,1 5-2 15,-3 9-4-15,-2 6 3 16,-1 12 0-16,2 5 0 0,3 10 3 16,3 7 1-16,6 5-1 15,2 2-1-15,9 0-3 16,2-6 1-16,8-10-1 15,5-1 2-15,6-12 1 16,4 0 0-16,5-4 0 16,7-4 1-16,6-6 0 15,0-6-3-15,2-6 2 16,-4-5-2-16,-5-12-2 16,-2-4 2-16,-2-7 0 15,-1-3-2-15,-5-6 3 16,-1-1 2-16,-10-5 2 15,-4-1 2-15,-6-2 1 16,-3-1-3-16,-2 1-1 16,-2 1-2-16,-2 7-1 0,-4 5-1 15,-4 7 1-15,-4 4 4 16,-3 0 2-16,-1 3 2 16,-4 2-1-16,-2-1 0 15,-1 7-5-15,-1-1 2 16,0-1-2-16,-2 5-1 15,1-1 0-15,-1 1 0 16,4 9-1-16,1 1-1 16,2 9 3-16,-2 4-2 0,3 11 2 15,2 3 0-15,8 10-3 16,8 2 2-16,13 2-2 16,5 3 1-16,14 4 2 15,4 3-1-15,5 3 0 16,0-1 2-16,-4-6 0 15,-4-2-1-15,-14-4 1 16,-8-3-1-16,-20 0-1 16,-11-2-2-16,-22-1 0 15,-8-1 2-15,-6-6-43 16,4-7-21-16,17-19-37 16,17-15 51-16</inkml:trace>
  <inkml:trace contextRef="#ctx0" brushRef="#br0" timeOffset="14283.7">7333 3226 1023 0,'45'-7'426'0,"0"17"-178"15,1 11-250-15,-5 27-17 16,-11 13-1-16,-27 26 3 15,-6 11 7-15,-15 8 9 16,-2-2 1-16,-5-13 1 16,-1-13 1-16,2-24 4 15,1-13 8-15,6-23 16 16,0-13 12-16,-2-15 0 16,-2-12-6-16,7-22-15 15,5-11-13-15,19-19-9 16,11-7-3-16,15-6-6 15,8-2 1-15,5 10 4 16,4 11 3-16,0 22 3 16,0 14 3-16,1 20 0 0,-4 12-2 15,-7 20 2-15,-5 14-3 16,-11 23-3-16,-4 9 2 16,-3 13-2-16,0 1 3 15,4-8 0-15,0-8-2 16,5-14 4-16,1-9-3 15,4-8 0-15,4-4 0 16,4-14 0-16,2-4-3 16,1-13 5-16,1-9 1 0,-6-15 4 15,-5-7 2-15,-7-13-1 16,-3-5-1-16,-7-10-9 16,1-3-1-16,-7-3-3 15,-4 3 1-15,-7 12 7 16,-1 8 0-16,-2 22 3 15,1 8 1-15,-3 12-4 16,-3 7 0-16,-7 19-4 16,0 16-3-16,5 20 0 15,4 7 3-15,8-3 1 16,7-1-3-16,5-12 1 16,7-6-3-16,6-9 1 15,0-6 3-15,2-15-2 0,3-4 1 16,3-15 1-16,4-9 0 15,6-8 4-15,-2-8-2 16,-6-9 0-16,-6-5-3 16,-12-15-5-16,-3-2 1 15,-9-11-1-15,-1-2 0 16,-10 7 4-16,-3 3 4 16,-7 14 2-16,-8 5 4 15,-5 15-1-15,-5 3-4 0,-6 18-1 16,1 9 0-16,-4 16-5 15,2 14 4-15,9 14-1 16,7 4-3-16,17 15 3 16,9 2-1-16,19 0 0 15,10-1 2-15,19-12 1 16,2-9-1-16,6-12 0 16,1-8 0-16,1-17 1 15,4-6-2-15,7-17 2 16,4-8 3-16,-4-14-2 15,-4-11 4-15,-14-12 3 16,-8-4 4-16,-12-6 0 16,-4 2-1-16,-3-3-5 15,-1 3-6-15,-9-5-1 0,0-2-3 16,-11 5-2-16,-1 6 3 16,-6 21-2-16,-3 10 4 15,-2 18 3-15,-2 8 0 16,-9 15-3-16,-1 14-1 15,-11 24 0-15,0 19-2 16,2 25 4-16,3 8 2 16,11 1-2-16,-1 5-1 15,11-6 3-15,6-3-2 0,5-10-1 16,11-11 0-16,8-18-1 16,1-7 1-16,12-8 0 15,-1-9-4-15,9-10-25 16,3-9-16-16,-2-13-34 15,2-13-14-15,-10-13-13 16,-6-6 65-16</inkml:trace>
  <inkml:trace contextRef="#ctx0" brushRef="#br0" timeOffset="14549.16">9331 3392 1050 0,'0'1'375'15,"2"0"-317"-15,-1 1-33 16,-1-2-23-16,0 0 6 16,8 3 3-16,13 2-1 0,25 7-2 15,-27-10-5-15,-2-2-5 16,-2 0-4-16,0-2-13 15,-2-1-11-15,2-1-31 16,-1 0-20-16,7-1 49 16</inkml:trace>
  <inkml:trace contextRef="#ctx0" brushRef="#br0" timeOffset="15252.87">12496 3691 888 0,'-4'-10'384'15,"1"3"-138"-15,1 2-236 0,2 3-18 16,0 2-3-16,-1 0 0 15,0 0 8-15,-3 28 1 16,-5 47 2-16,3-12 0 16,-1 8 0-16,0 7 3 15,2 1-3-15,2-5-4 16,-1-8-10-16,3-18-18 16,-2-7-9-16,2-18-25 15,-1-8-5-15,-3-17-46 16,-1-13 74-16</inkml:trace>
  <inkml:trace contextRef="#ctx0" brushRef="#br0" timeOffset="15362.64">12392 3492 1099 0,'1'-27'345'15,"15"3"-345"-15</inkml:trace>
  <inkml:trace contextRef="#ctx0" brushRef="#br0" timeOffset="15764.81">12619 3740 1130 0,'34'52'400'0,"1"18"-328"15,1 13-74-15,-19 8-25 16,-12-4-4-16,-11-14-5 16,-9-13 9-16,2-21 18 15,4-10 4-15,1-18 8 16,2-6 10-16,-2-13 21 16,-2-9 3-16,-4-19-2 15,2-11-7-15,8-17-12 16,5-1-2-16,13-6-3 15,8 4-6-15,1 10-8 0,7 6-5 16,-4 20 1-16,-1 5 4 16,3 22 13-16,-3 6 3 15,5 24 4-15,2 13-5 16,0 22-8-16,-4 14-3 16,-4 6 1-16,-2-3-2 15,-5-9-27-15,-3-6-18 0,-5-19-42 16,-6-8-21-16,-6-18 67 15</inkml:trace>
  <inkml:trace contextRef="#ctx0" brushRef="#br0" timeOffset="16240.03">13063 4122 1118 0,'39'-10'413'16,"13"-3"-306"-16,11-5-132 15,-3-3-6-15,-11-13 2 16,-5-9 14-16,-7-13 18 16,-1-3 5-16,-9-9 23 15,-9-5 9-15,-7-11 5 16,-3-6-1-16,-8-4-17 0,0 3-11 16,-8 2-12-1,-4 2 2-15,-4 9-5 0,-4 7-1 16,-1 24 2-16,0 9-2 15,4 22 1-15,2 7-2 16,-3 16-1-16,-1 15-2 16,-4 26 1-16,1 18 0 15,6 28 1-15,3 10 0 0,3 19 0 16,-1 9 3-16,3 5 1 16,0 3 2-16,4 1 3 15,1-4-3-15,5 0 2 16,7-4-1-16,-3-7-4 15,-1 0 10-15,-4-18-61 16,-2-11-1-16,0-27-20 16,2-20-13-16,-1-22 23 15,0-15-16-15,0-27 1 16,0-16-185-16,3-27 192 16,-3 53-919-16,3-42 988 15,4-55 0-15,-1-4 0 16</inkml:trace>
  <inkml:trace contextRef="#ctx0" brushRef="#br0" timeOffset="17016.43">13278 4189 1133 0,'7'0'434'16,"22"3"-312"-16,11 1-79 15,14 0-61-15,6 0-9 16,1-11-4-16,0-4 4 16,-6-16 15-16,-3-8 17 15,-14-9 25-15,-11-8 9 16,-8-8 10-16,-6-4-6 15,-6-6-15-15,-1-4-12 16,-5-6-16-16,-1-2-1 0,-4-2-4 16,-1 4 0-16,1 3 3 15,-3 5 1-15,4 10-2 16,3 7 5-16,-1 17-4 16,2 11 2-16,0 16-1 15,-2 5-5-15,-1 16-2 16,-6 10-5-16,-2 32 5 15,1 13 3-15,-7 21 4 16,0 11 1-16,4 6 1 16,-3 0-3-16,10-7 0 15,6-7 1-15,8-15 0 16,7-7 2-16,6-12-2 16,1-10 1-16,5-20-1 15,3-5 0-15,5-18 1 0,4-6 0 16,2-14 1-16,-2-13 1 15,-1-11-4-15,1-7 2 16,-9-5-4-16,1 0-3 16,-7 2 0-16,-4 1 0 15,-4 6 1-15,-11 7 3 16,-1 14 7-16,-3 9-2 0,-2 10 3 16,0 5-2-16,-9 13-6 15,-4 10 1-15,-1 20-3 16,-1 7 2-16,12 6 1 15,9 0 0-15,9-6 0 16,7 0-3-16,3-10 3 16,-1-6-2-16,3-12-1 15,1-7 2-15,0-14 1 16,1-5 0-16,1-16-3 16,2-8-5-16,0-17-19 15,0-6-5-15,-5-9 0 16,-3 0 6-16,-7 2 16 15,-5 3 5-15,-9 11 5 16,-2 8 2-16,-2 17 7 16,-1 7 0-16,-2 14-5 0,-2 8 1 15,-1 27-3-15,1 10-1 16,3 21 2-16,7 5 1 16,8 1-1-16,2 1 1 15,6-8-13-15,3-5-12 16,1-17-41-16,1-15 459 15,-7-28-311-15</inkml:trace>
  <inkml:trace contextRef="#ctx0" brushRef="#br0" timeOffset="17284.25">15022 3492 955 0,'-2'0'349'16,"-8"6"-268"-16,-16 17-73 16,-11 10 2-16,-14 21 8 15,0 5 2-15,5 4 4 16,6 0-2-16,14-6-5 16,9-3-1-16,12-1-4 0,7-4-7 15,17-3-2 1,8-4 1-16,14-13-4 0,10-6 1 15,14-18-23-15,7-9-21 16,11-23 26-16</inkml:trace>
  <inkml:trace contextRef="#ctx0" brushRef="#br0" timeOffset="17720.62">15527 3761 813 0,'5'13'296'16,"5"8"-227"-16,4 3-55 0,5 2-10 16,-4-3-2-16,2-9-4 15,1-3-1-15,-4-7 1 16,1-4 9-16,-4-10 20 16,-3-3 8-16,2-6 6 15,-4-4-4-15,-3-3-10 16,-3-3-7-16,-9-1-8 15,0 0-4-15,-18 1-7 16,-1 5 1-16,-13 6-2 16,-2 6 0-16,-3 13 0 0,-1 8-1 15,-1 8 1-15,4 10 0 16,5 5 1-16,5 7 1 16,10 6 3-16,7-3-1 15,11 3 3-15,4-4-1 16,14-1 4-16,3-4 6 15,15-4 6-15,6-3 5 16,10-10-7-16,7-4-5 16,5-9-10-16,1-3-5 15,3-9-12-15,0-6-19 0,-6-11-53 16,-3-7-68-16,-5 0 94 16</inkml:trace>
  <inkml:trace contextRef="#ctx0" brushRef="#br0" timeOffset="18147.86">16239 3699 873 0,'-3'-15'321'15,"-10"-1"-266"-15,-3 1-14 16,-4 5-23-16,-14 1-8 16,-10 12-3-16,-2 10 0 15,-3 9-2-15,9 6 0 16,12-2-1-16,9-3-4 16,12-6 1-16,8 3-1 15,17-5 2-15,6 0 6 0,14 0 3 16,10-3 3-16,4 3 1 15,-5 3 1-15,-6 2 0 16,-9 3 0-16,-9 4-4 16,-1 0-4-16,-15 0-2 15,-3-2 0-15,-10-4 0 16,-6 1 2-16,-5-2 6 16,-12-2-4-16,-19-5 2 15,-11-5-2-15,-23-13-22 16,-7-5-11-16,-4-18-34 15,-5-10-14-15,-7-18 41 16</inkml:trace>
  <inkml:trace contextRef="#ctx0" brushRef="#br0" timeOffset="19629.07">17902 3875 1068 0,'-17'33'369'0,"1"18"-342"15,2 10-21-15,8 3-6 16,10-6-4-16,12-19-4 16,8-9-4-16,9-19 4 15,10-7 2-15,12-14 5 16,7-9 3-16,3-16 9 16,-4-9 3-16,-11-8 10 15,-5-3 8-15,-7 0 4 16,-6 2 3-16,-7 1-5 15,-4 4-9-15,-10 3-14 16,-6 3-9-16,-8 12-4 16,-5 8-2-16,-3 14 3 15,-2 10 3-15,-11 21 1 16,-4 10-1-16,-5 21 0 16,1 4-1-16,11 9 3 15,10 2 2-15,19-1-5 0,11-2 0 16,18-17-3-16,5-9-3 15,9-21 3-15,7-11 1 16,9-16 6-16,-3-8 4 16,4-19 3-16,-4-7 1 15,-6-11-1-15,-3-6 4 16,-6 2 1-16,-6 3-2 16,-12 13 4-16,-1 12-10 15,-12 16-2-15,0 7-2 0,0 22-6 16,-4 9-1-16,2 24-2 15,-2 10-3-15,-4 10 0 16,-2-1-3-16,-5-12-5 16,5-9 0-16,-2-22 2 15,3-8 5-15,-1-16 17 16,-5-6 12-16,2-11 4 16,3-13 3-16,-1-16-13 15,3-7-5-15,4-9-3 16,3-1-4-16,8 8 0 15,2 4-5-15,7 20-7 16,-2 6 3-16,6 19 3 16,6 10 2-16,7 19 6 15,5 13-2-15,-9 21-1 0,-5 8-5 16,-19 5-12-16,-9-2-9 16,-7-11-39-1,-3-6-10-15,-6-18-28 0,-3-9-13 16,-18-20 80-16</inkml:trace>
  <inkml:trace contextRef="#ctx0" brushRef="#br0" timeOffset="19789.58">18851 3119 1433 0,'-2'-12'452'0,"18"12"-576"16,16 5 407-16,20-2-250 16</inkml:trace>
  <inkml:trace contextRef="#ctx0" brushRef="#br0" timeOffset="19908.75">20351 3386 707 0,'124'8'271'0,"0"0"-108"16,-15-5-170-16</inkml:trace>
  <inkml:trace contextRef="#ctx0" brushRef="#br0" timeOffset="21222.4">20926 3379 808 0,'-18'-3'318'16,"-22"4"-227"-16,-8 8-29 15,-19 19-26-15,-8 8-5 0,-9 21 3 16,0 10 2-1,8 8-8-15,10 2-9 16,27-11-9-16,14-8-6 0,21-17-6 16,6-8-2-16,15-13-1 15,10-8 5-15,20-17 12 16,14-7-1-16,9-14 2 16,2-8-6-16,-4-9-5 15,-6-5 3-15,-4-11-2 16,-6 0 5-16,-12 2 8 15,-8 7 10-15,-15 19 8 16,-7 11-2-16,-7 15-10 16,-3 7-11-16,-3 27-10 15,-1 12-1-15,2 24 0 16,4 7 1-16,18-4-9 0,9-8-17 16,14-11-14-16,8-8-7 15,2-17 4-15,2-10 9 16,-2-16 16-16,-2-11 5 15,-2-11 11-15,0-6 14 16,-5-8 7-16,0-1 8 16,-9-7 7-16,-4-3-9 0,-15-4-1 15,-4 0-5 1,-2 5-12-16,-4 11-1 0,-2 17-6 16,3 11-1-16,-3 31 0 31,-2-11 0-31,2 1 0 0,4 44 2 15,5 25-1-15,-4 9-1 0,-9-28 0 16,0-2 0-16,-3-19 0 16,0-9 2-16,2-18-1 15,2-9 3-15,0-6 19 16,1-7 10-16,5-18 1 16,1-6-2-16,16-13-19 15,8-2-8-15,12 2-6 16,5 1-1-16,2 9-5 15,-2 5-2-15,-9 16 6 0,-6 10 1 16,-9 19 2-16,-3 9 0 16,-7 16 0-16,0 2 0 15,0 3 0-15,2-2 0 16,6-9 2-16,-1-5-2 16,-1-8 3-16,4-6-1 15,2-9-3-15,5-6 1 16,7-12 1-16,4-6 1 0,4-11-2 15,1-5-1-15,1-4-1 16,-2-8-1-16,-9-2 3 16,-4 2 6-16,-18 9 8 15,-7 10 9-15,-8 16-2 16,-3 7-1-16,-6 20-15 16,-1 12-6-16,-1 14-2 15,4 4-5-15,9-2-6 16,9-6-5-16,13-8-5 15,11-6 5-15,17-13 7 16,7-7 5-16,11-10 4 16,2-6 1-16,-11-10 4 15,-5-2 1-15,-20-10 5 16,-6 3 0-16,-15-2 3 0,-5-2-2 16,-3 4-1-16,-4 0-6 15,-5 2-2-15,0 9 0 16,-3 8 0-16,0 5 0 15,2 10 2-15,-1 6-3 16,2 18-1-16,-6 13 2 16,2 21 0-16,2 8-2 15,-2 14 1-15,3 6 1 0,6 13 0 16,2 1 0-16,10 4 2 16,5-1-1-16,4-1-2 15,4-1 3-15,-1-9 0 16,-3-5-4-16,-5-15 2 15,-2-6 0-15,-11-23-2 16,-5-10-1-16,-12-19 0 16,-11-11-4-16,-18-14-1 15,-4-9 3-15,-15-14 2 16,-8-6 2-16,-7-15 3 16,2 1 5-16,14-5 8 15,15-1 1-15,28 7 0 16,10-3-1-16,24 2-7 15,13 0 0-15,27 9 2 16,9 2 1-16,9 15 4 0,1 5-1 16,-15 7-13-16,-2 1-8 15,-10-3-31-15,-2-1-24 16,1-6-42-16,0 1-17 16,11-8 73-16</inkml:trace>
  <inkml:trace contextRef="#ctx0" brushRef="#br0" timeOffset="22922.21">25517 3517 1090 0,'9'-8'406'0,"-8"3"-294"16,-3 6-102-16,-1 12-9 0,-2 10-1 15,-10 20-3-15,-10 8 2 16,-5 10 2-16,-4 1-1 15,6-3 3-15,11-1-4 16,9-2 1-16,9-5-2 16,14-6 2-16,4-3 8 15,13-14 15-15,2-4 10 0,4-9 2 16,-2-9-6-16,6-9-13 16,2-9-7-16,4-18-7 15,2-3-1-15,0-7-2 16,-3-5-1-16,0 1 2 15,-6 1 0-15,-9 3-1 16,-8 7 1-16,-11 7 2 16,-2 7 1-16,-7 11 3 15,-2 5-3-15,-2 10-3 16,-2 1 0-16,1 13-1 16,3 6 1-16,5 5-1 15,8 5 0-15,8-2-3 16,3-3 2-16,14-5 1 15,5-4 1-15,11-10-1 16,3-7-3-16,-2-7-6 0,-1-6-2 16,-11-9-1-16,-6-3 1 15,-11-12 2-15,-7-3-2 16,-14-8 0-16,0 2 2 16,-9-2 5-16,-4 5 5 15,1 10 5-15,-2 3 2 16,3 14 0-16,3 3-3 15,1 7-2-15,4 8-1 0,17 7-2 16,13 5 1-16,28 6-2 16,18-1 2-16,23-1 0 15,4-2 1-15,7-6 2 16,-1-3 0-16,-1-3 8 16,-3-2 5-16,-10-3 3 15,-10-3 0-15,-23-6-6 16,-6-5-7-16,-15-7-3 15,-9-3 1-15,-10-4-4 16,-10-3 0-16,-16 0-1 16,-5 3-5-16,-24 6 0 15,-8 6 2-15,-21 11 4 16,-4 9 5-16,-3 16 0 16,-3 8 2-16,12 7-2 0,7 3-5 15,16-2 1-15,13-5-3 16,19-3-1-16,9-5 2 15,21-7-2-15,10-3 1 16,13-8-1-16,5-6 1 16,7-10 1-16,-3-7 2 15,3-12 1-15,-4-2-1 16,-6-7 1-16,-4-2-1 0,-13 1-3 16,-4 0 3-16,-19 10-1 15,-4 7-1-15,-8 13 1 16,-8 5-3-16,-14 19 2 15,-10 2-2-15,-4 18 2 16,4 6 1-16,19 0-3 16,11-1 1-16,18-5-1 15,13-5 1-15,16-10 0 16,8-8-1-16,14-14-3 16,6-6-4-16,13-16-1 15,3-7 2-15,-2-10-2 16,-5-7 2-16,-14-6 3 15,-9-2-1-15,-16 4 9 16,-11 3 8-16,-22 7 5 16,-10 7 4-16,-18 15-6 0,-10 8-5 15,-16 20-7-15,-2 9-1 16,5 10 1-16,6 6-2 16,16 1 1-16,10-1 0 15,14-3-5-15,11-6 2 16,21-8-1-16,13-4-1 15,16-13 7-15,9-5-1 16,5-11 1-16,-8-5 0 0,-14-5-2 16,-7 1 1-16,-19-2 0 15,-4 0 2-15,-10 4-1 16,-7 4 0-16,-5 6 2 16,-5 5-2-16,-3 9-1 15,-1 8-1-15,-6 18-1 16,1 12 0-16,-6 26-1 15,1 13 1-15,-3 19 1 16,1 8 1-16,-1 17 1 16,1 4 1-16,2 5-4 15,-1 4 0-15,4-10 2 16,0-8-1-16,-4-13 1 16,-2-15-1-16,-5-23 0 15,-7-14-3-15,-5-23 0 0,-5-12-1 16,-10-25-6-16,-2-11 3 15,-4-22-1-15,1-7 3 16,7-18 3-16,0-9 0 16,12-10 2-16,4-2 5 15,19 3 13-15,11 5 4 16,26 9-1-16,17 4-7 16,28 3-14-16,19 4-3 0,28 17-3 15,14 11 3 1,17 23 2-16,0 12-2 0,-20 11-30 15,-20 0-27-15,-55-5-53 16,-32-11 382-16,-67-22-218 16</inkml:trace>
  <inkml:trace contextRef="#ctx0" brushRef="#br0" timeOffset="24209.87">4700 5955 1375 0,'-3'-5'458'0,"3"-1"-480"16,1 2-27-16,-2 2-19 0,0 0 4 16,0 2 26-16,0 0 13 15,-7 3 17-15,-18 25 4 16,-34 54 6-16,30-18 7 0,4 10 6 16,3 1 3-16,16-5-4 15,5-11-4-15,17-19-7 16,10-5-6-16,8-19-6 15,11-5-1-15,11-17-2 16,5-12 5-16,4-17 3 16,-3-10 0-16,-12-12 8 15,-6 0 1-15,-13 0 9 16,-10 3 7-16,-11 7 9 16,-8 1 2-16,-12 5-4 15,-4 1-5-15,-4 7-14 16,2 9-3-16,0 11-1 15,8 9-1-15,0 10 0 16,-2 8 0-16,3 20-4 16,-2 8-2-16,10 16 0 15,9 2-2-15,11-3 2 0,9-2 0 16,12-11-3-16,5-10-1 16,13-17-6-16,9-9-2 15,10-20 3-15,-2-9 1 16,-5-21 5-16,-6-10 3 15,-15-9 0-15,0-7 1 16,-12-6 3-16,-6-5 4 16,-10-6 4-16,-8-2 0 15,-6 4-3-15,-5 2-1 0,-6 3-4 16,-3 6 0-16,-3 10 5 16,-1 13 3-16,4 24 6 15,-1 9 5-15,-3 18-9 16,-4 13-2-16,-9 34-8 15,-4 21-5-15,-6 42 4 16,2 18 0-16,2 31 1 16,-1 10-1-16,0 25 0 15,0 0-1-15,5-15 3 16,5-4-3-16,16-36 0 16,7-12 0-16,10-24-5 15,-1-16 3-15,5-26-4 16,-2-12-1-16,2-29-2 15,6-14-5-15,8-24 5 16,5-17 2-16,14-29 7 0,0-16 6 16,4-18-5-16,-2-8-2 15,-8-11-8-15,-2 0-1 16,-13-4 2-16,-7 7 0 16,-15 16 10-16,-4 13 4 15,-9 33 18-15,1 16 7 0,-3 27 3 16,-6 11-2-16,-4 30-20 15,-1 19-7-15,5 32-9 16,10 11-8-16,24-5-34 16,14-8-28-16,23-25-44 15,12-16-19-15,25-34-283 16,11-19 292-16</inkml:trace>
  <inkml:trace contextRef="#ctx0" brushRef="#br0" timeOffset="24996.41">7291 5757 1300 0,'20'-41'57'0,"-8"23"-21"0,-2 7-13 16,-3 16-8 0,2 12-2-16,-2 30-2 0,-4 21 5 15,-7 32 0-15,-7 12 2 16,-10 10-3-16,-2-2-2 15,-5-13-4-15,4-7-6 16,8-31 0-16,4-19-1 16,7-26 1-16,1-10 3 0,1-13 5 15,-4-5 4-15,-7-16 2 16,-4-14-3-16,-9-30-8 16,1-11-10-16,-6-24-14 15,0-1-7 1,8-7 0-16,5-3 7 0,15 0 6 15,9-2 6-15,13 13-2 16,4 6 0-16,11 23 1 16,3 13 2-16,2 24 8 15,3 15 1-15,-3 25 11 16,1 10 0-16,-5 24-3 16,-5 9-1-16,-14 15-5 15,-5 4-2-15,-13 6-2 16,-8 2-4-16,-13-1-18 15,-7-4-19-15,-5-10 16 0,-3-6 5 16</inkml:trace>
  <inkml:trace contextRef="#ctx0" brushRef="#br0" timeOffset="27137.4">7464 6055 884 0,'0'-7'386'0,"1"2"-170"15,9 0-168-15,5 1-22 0,18 3-20 16,7 2-5-16,9 14-1 16,2 8-4-16,-3 8-6 15,0 2 3-15,-12 1-4 16,-7-1 1-16,-15-5-7 16,-5-1-7-16,-9-4-3 15,-9-5 0-15,-8-7 12 16,-8-2 5-16,-15-6 9 15,3-2 2-15,0-4 1 16,5-2-1-16,15-2 2 16,6-1 5-16,10-2 5 15,3-2 1-15,15-8-9 16,10-2-5-16,20-3-3 16,5-3 0-16,8 0 7 15,0 2 9-15,-8 2 15 0,1 4 7 16,-4 3 3-16,-5 3-5 15,-7 3-17-15,-4 5-7 16,-11 8-7-16,-3 3-2 16,-7 6-4-16,-3 1 1 15,-7 10-6-15,-3 3 4 16,-5 8-1-16,-1 4 3 16,2 0 4-16,1-1-1 0,7-1 2 15,3-2-2-15,9-4 0 16,3-3 1-16,4-7-1 15,1-7-2-15,-3-11-2 16,-1-5 0-16,0-11-1 16,-4-8-2-16,-2-12 0 15,-1-3-1-15,-6-7-1 16,-5-1-2-16,-2-5 1 16,-6 1 3-16,-5 0 0 15,-2 3 8-15,-7 7 0 16,-5 6 2-16,-4 18 5 15,-1 6-4-15,-1 17 3 16,2 7-4-16,8 11-2 16,7 7 1-16,21 1-1 15,14-2 1-15,27-9-11 0,13-6-1 16,13-18-17-16,7-8-7 16,9-23-8-16,6-10-3 15,-3-13 11-15,-3-6 8 16,-16-3 17-16,-12 2 7 15,-9 7 9-15,-10 3 7 16,-12 6 10-16,-8-2-1 16,-11 3 4-16,-4 0-7 15,-7 5-5-15,-2 7 1 16,-2 10 2-16,-1 8 3 0,4 9-1 16,0 7 0-16,0 19-14 15,-1 14 1-15,-5 29 4 16,0 19 1-16,-6 21 7 15,-3 12-2-15,-3 13-7 16,-3-3-2-16,1-3-5 16,3-9 0-16,6-16-1 15,2-9-2-15,7-20 2 16,0-14-3-16,2-28 1 16,1-7 1-16,0-17 0 15,0-3 12-15,0-16 14 16,0-13-2-16,2-27 2 0,2-11-14 15,3-18-18 1,3 1-5-16,5 0-6 0,6 2 3 16,7 14 2-16,4 6 6 15,9 23 13-15,6 7 4 16,10 24 3-16,0 10-2 16,-7 17-12-16,-7 14-3 0,-18 10-4 15,-5 3 0-15,-5 5 0 16,-6-2 0-16,-7 3 2 15,-5-2 0-15,-13-1 1 16,-2-2 1-16,-6-4 1 16,-7-4-1-16,-22-4 1 15,-6-1 1-15,-13-5 0 16,0-5 1-16,14-5-15 16,6 0-17-16,16-12-37 15,8 0-21-15,12-11-312 16,11-10 281-16</inkml:trace>
  <inkml:trace contextRef="#ctx0" brushRef="#br0" timeOffset="28085.31">10297 6264 712 0,'-10'28'285'16,"10"-28"-195"-16,-3-1-42 15,3 1-31-15,-1 0-6 16,0 0 5-16,1 0 7 15,0 0 17-15,0 0 4 16,0 0 3-16,0 0-4 0,0 0-15 16,0 0-3-16,0 0-15 15,0 0-2-15,0 0-2 16,0 0-1 0,0 0-2-16,0 0 1 0,-1 0-2 15,1 0-1-15,0 0 2 16,0 0-3-16,0 0 1 15,0 0-2-15,0 0 1 16,0 0 0-16,0 0-3 16,0 0-1-16,0 0-15 15,0 0-12-15,0-1 690 16,0 0-504-16</inkml:trace>
  <inkml:trace contextRef="#ctx0" brushRef="#br0" timeOffset="29004.43">11395 6155 1062 0,'-4'8'374'0,"-10"11"-327"15,-4 9-38-15,-11 14-9 16,0 5-4-16,2 7-3 16,1-1-2-16,3-6-4 15,1-1 3-15,11-11 4 16,8-5 0-16,15-6 6 16,5-5-2-16,8-11-2 15,4-1 2-15,-2-14 2 16,10-4 2-16,0-13 1 15,-4-7-3-15,3-11-4 16,-10-6-3-16,-5-8 1 16,-6-1 2-16,-10 0 0 15,-6 3 2-15,-16 2 2 16,-6 5-2-16,-9 7 6 0,2 9 1 16,0 20 1-16,1 8-1 15,4 24-2-15,-2 8-2 16,12 11 2-16,6 6 2 15,12 3 1-15,14 0-1 16,19-10-5-16,12-6-5 16,21-20-7-16,16-12-3 15,11-18-6-15,-2-15 6 0,-3-14 5 16,-7-4 5-16,-8-10 9 16,0-4 1-16,-10-11 3 15,-9-2 1-15,-14-5 12 16,-10 0 2-16,-15 9 8 15,-3 4-3-15,-10 8-14 16,-4 3-2-16,-1 11-7 16,-3 6 4-16,0 23 9 15,1 8 0-15,-2 19-5 16,-6 16-5-16,-10 31-5 16,-7 18 1-16,-8 42 5 15,-7 18 5-15,-4 21 2 16,3 13-2-16,4 0-3 15,8-10-5-15,16-19-3 0,7-15-1 16,19-33 0-16,6-16 3 16,5-29-2-16,1-14-3 15,8-25 1-15,7-8 3 16,12-26 1-16,5-15-1 16,-5-28-5-16,-4-11-5 15,-6-14-12-15,-4-5 1 16,-9-4-2-16,-3-3 3 0,-12 7 11 15,-6 9 4-15,-7 27 19 16,-3 16 5-16,-7 27 0 16,-5 16 0-16,-14 25-17 15,-4 20-5-15,2 34 0 16,6 18 2-16,22 16-6 16,14-1-18-16,35-19-45 15,20-16-22-15,45-36 76 16,15-17-15-16</inkml:trace>
  <inkml:trace contextRef="#ctx0" brushRef="#br0" timeOffset="29247.1">14180 5805 1008 0,'33'-72'352'15,"-14"11"-318"-15,-4 12-12 16,-7 26 2-16,-6 8 1 15,1 21-4-15,-1 15-2 16,-5 30-15-16,3 20-1 16,-7 31-2-16,-2 5 1 0,3 0 0 15,1-8-2 1,1-13-5-16,4-6-11 0,3-17-22 16,-2-11-13-16,0-23-44 15,-1-12-25-15,-8-17 77 16</inkml:trace>
  <inkml:trace contextRef="#ctx0" brushRef="#br0" timeOffset="29902.41">13853 6233 878 0,'-2'-1'329'0,"17"3"-263"16,17 2-35-16,36-3-28 15,19-4-5-15,19-9-1 16,4-6-1-16,-7-13 1 15,-2-4 1-15,-11-8 7 16,-4-5 8-16,-13-8 17 0,-13-3 8 16,-13-9 5-16,-6 3-5 15,-13-1-11-15,-2 3-10 16,-12 8-10-16,-5 4 1 16,-4 14-7-16,-4 11 4 15,-1 15-7-15,0 12-3 16,-7 35 2-16,-4 19-1 15,-11 36 4-15,-4 16 2 16,-2 12-3-16,0-4-1 0,3-12 1 16,5-8 1-16,8-28 2 15,2-11 0-15,9-25 1 16,1-11-2-16,6-17 9 16,10-3 8-16,18-19-1 15,8-8-1-15,21-16-12 16,5-5-6-16,7 2 1 15,1 3 0-15,-11 20 8 16,-4 8 8-16,-11 19 7 16,-5 10 3-16,0 12-6 15,1 6-8-15,5 1-8 16,7-1-1-16,3-8-3 16,3-7-2-16,-2-11 1 15,0-6-2-15,2-12 2 0,2-4 3 16,-1-12-1-16,-2-2 2 15,-14-6 1-15,-6-6 0 16,-20-4 6-16,-11-2 1 16,-10-2-1-16,-7 1 0 15,-15 10-2-15,-11 8-2 0,-23 26 8 16,-9 15 3-16,-12 33 4 16,5 18 1-16,20 15-10 15,19 4-3-15,33-5-28 16,22-6-31-16,46-15-45 15,27-12-33-15,41-28 78 16</inkml:trace>
  <inkml:trace contextRef="#ctx0" brushRef="#br0" timeOffset="32911.99">18211 5234 1348 0,'5'39'487'0,"5"22"-365"15,-5 44-124-15,0 19 0 16,-12 21 1-16,-7 1 0 15,-2-4-8-15,-2-7-3 0,3-27-5 16,4-17 0 0,-2-33 5-16,7-19 8 0,6-23 2 15,0-9 2-15,2-14 15 16,5-10-2-16,4-29-8 16,7-12-3-16,15-23-19 15,3 0-8-15,8 2 6 16,2 2 2-16,8 18 4 15,1 9 10-15,4 28 5 16,-3 14 1-16,-10 29 3 16,-8 14-4-16,-12 22 0 15,4 9 1-15,1 6 0 16,8 0 1-16,8-4-3 16,2-3-3-16,8-13 2 15,1-7 0-15,2-14 1 0,-4-9 3 16,-10-16-3-16,-4-6 1 15,-2-14 2-15,1-10-3 16,1-18 0-16,-3-6-6 16,-7-19-3-16,-6-1-3 15,-14-10 0-15,-9-3 3 16,-17 7 1-16,-9 5 4 16,-19 22 3-16,-6 10 3 0,-9 24 2 15,-3 13 3-15,-12 24-2 16,-2 14-3-16,4 17-1 15,8 1-3-15,26 1-2 16,15-3-1-16,24-8 2 16,9-5-2-16,18-9 3 15,6-8 3-15,11-9-2 16,7-4 2-16,0-12 4 16,-3-5-1-16,-9-14 4 15,-4-3 0-15,-10-6 0 16,-3-2-1-16,-8 3 1 15,-8 3-2-15,-6 13-3 16,-3 7-2-16,-9 9-3 16,-5 9 1-16,-3 13-3 0,2 7 0 15,11 6 4-15,10-1-1 16,18-3 1-16,10-8-2 16,23-11-10-16,13-12-12 15,16-20-13-15,-1-13-7 16,-1-15-4-16,-5-6 8 15,-8-7 14-15,-2-3 9 16,-13-9 13-16,-6-7 3 16,-19-3 6-16,-7 1 2 0,-15-3 0 15,-9 1 2-15,-8-1-4 16,-4 2-2-16,-1 14-3 16,2 15 2-16,1 22 7 15,4 13 2-15,-2 20 0 16,-2 14-3-16,-6 40-5 15,-5 22 0-15,-4 40 3 16,0 17 1-16,-1 14-3 16,-1 3-2-16,0 3 0 15,3-7-2-15,5-21 1 16,6-11-2-16,8-28-8 16,2-15-1-16,3-29-4 15,3-13 3-15,-2-23 5 16,-1-10 1-16,1-23 4 0,-1-13-3 15,0-29-4-15,3-12 0 16,3-15 0-16,6-8 1 16,8-9 9-16,6 4-2 15,12 9 4-15,2 14 2 16,9 30 8-16,4 11 5 16,3 39-1-16,-2 14-3 0,-9 29-10 15,-7 10-6-15,-21 13-8 16,-7 1 0-16,-20-4-3 15,-14-5-2-15,-25-12-1 16,-12-7 1-16,-22-13 2 16,-7-8 5-16,4-18 5 15,10-7 3-15,28-13 3 16,14-4 3-16,25-9-5 16,9-7-7-16,33-14-15 15,20-3-9-15,46-8-19 16,19 2-8-16,10-2 9 15,-3-1 5-15,-11-1 26 16,-3 2 26-16,-18 2 13 16,-4-2 2-16,-21 4-2 15,-11-4-15-15,-12 3-9 0,-9 3-1 16,-18 7 1-16,-7 6 2 16,-11 11 6-16,-6 7 2 15,0 15-3-15,-4 5-2 16,-7 17-5-16,-5 13 0 15,-12 37 6-15,-6 22 1 16,2 35 7-16,-2 16-4 0,4 21-2 16,4 1-2-1,-6 2-4-15,2-5 0 0,9-21-2 16,2-11 3-16,17-24-5 16,3-15-2-16,6-30 0 15,5-12-2-15,3-24 4 16,4-11 2-16,11-26-4 15,7-12-2-15,6-28-5 16,1-12-4-16,-3-22 11 16,2-7 9-16,6-10 16 15,5-1 2-15,10 9-4 16,-3 13-11-16,5 31 0 16,-1 18 6-16,-7 38 4 15,-7 9 0-15,-18 25-10 16,-14 14-8-16,-14 11-4 0,-12 5 0 15,-21-5-2-15,-16-4 0 16,-22-9 1-16,-5-5 2 16,1-9 0-16,12-4 3 15,22-11-1-15,12-5 0 16,18-3 2-16,7-4 3 16,13-1 4-16,11 1 0 0,29 0-1 15,17-2-4-15,31 0-6 16,6-4-3-16,4-5-4 15,4-3 1-15,-4-5 3 16,1-2 1-16,-9-3 4 16,-4-5 2-16,-21-5 7 15,-8-1 3-15,-12-4 8 16,-12 3 1-16,-17 7-3 16,-10 7 0-16,-9 12-7 15,-7 8-5-15,-19 15-6 16,-10 8-3-16,-16 24-1 15,-2 13 6-15,11 11 3 16,8 0 1-16,20-7 0 16,7-11-6-16,19-13-3 15,12-6-4-15,14-19-1 16,12-8-2-16,13-19-5 0,6-9-2 16,-1-12 2-16,-5-5 4 15,-9-2 15-15,-7 0 5 16,-12-1 9-16,-2 3 4 15,-14 0 0-15,-2 1-1 16,-7 15-10-16,-4 5-3 16,-4 18-5-16,0 13-3 15,1 26 1-15,-3 12 0 16,-1 21-3-16,-4 2 3 0,-5-1-1 16,-2-2-2-16,5-11 3 15,-2-8 0-15,4-21 0 16,4-11 0-16,-6-15 2 15,6-7-2-15,6-20 1 16,2-6-2-16,14-16-5 16,5-7 0-16,13 2-9 15,3-1 3-15,1 6-1 16,-3 3 2-16,-5 12 9 16,-5 5 2-16,-2 16 4 15,-1 12 4-15,-2 16-1 16,1 5 1-16,0 10-3 0,5-1-3 15,7 4-1-15,6-1 1 16,8-5-2-16,-3-6-1 16,9-10 0-16,-4-7-1 15,0-7 0-15,0-4 0 16,-13-9 8-16,-3-2 3 16,-13-5 1-16,-6-4 1 15,-16-4-8-15,-9-4-4 16,-13-4-4-16,-10 3-3 0,-16 6-2 15,-5 8 3-15,-13 15 1 16,-4 10 4-16,-6 16 2 16,-5 9 0-16,11 7 2 15,6 5 1-15,22-3-4 16,14-4-5-16,23-6-5 16,14-6-3-16,24-8 4 15,12-3 3-15,8-12-5 16,2-4 3-16,-2-11 1 15,-3 0 2-15,-1-3 13 16,-8 0 3-16,-13-1 9 16,-7 3 2-16,-13 3-3 15,-2 1-4-15,-6 4-8 16,-2 5-3-16,-2 1-3 0,-5 3-3 16,1-1-1-16,0 9 1 15,-1 20 1-15,-2 72 1 16,4-23 6-16,3 9 0 15,6 11 0-15,2 2-1 16,4 7-2-16,1 1-2 16,1 3 0-16,-2 0 0 0,-3-1 0 15,0-3-2-15,-10-11-3 16,-2-9-2-16,-17-27-3 16,-8-13 1-16,-15-23-5 15,-5-7 0-15,-7-18 3 16,-6-10 2-16,-2-15 8 15,-4-9 3-15,-7-16 2 16,-1-8 4-16,-2-9 7 16,9 3 4-16,21 9 6 15,17 6-6-15,25 8-5 16,16-1-9-16,33 1-10 16,14 4-4-16,23 4-7 15,8 5-4-15,-3 1-30 16,-6-2-13-16,-10-3-27 15,-9-7-7-15,-11-8 104 0,-16-4-19 16</inkml:trace>
  <inkml:trace contextRef="#ctx0" brushRef="#br0" timeOffset="33275.67">22550 5400 1084 0,'0'35'392'16,"-1"8"-302"-16,6 7-85 16,1-3-1-16,4-18-7 15,6-7-3-15,-2-12-8 16,7-3-1-16,7-11 6 15,0-7 4-15,8-11 6 16,-1-7 6-16,-4-5 3 16,-4-3 4-16,-12-2 5 15,-3 2-2-15,-12 2-2 16,-4 4-5-16,-15 7-9 0,-7 4 0 16,-19 14-5-16,-3 2 1 15,-2 14 3-15,-2 4-12 16,17 6-30-16,4 0-26 15,22 1 181-15,14 0-105 16</inkml:trace>
  <inkml:trace contextRef="#ctx0" brushRef="#br0" timeOffset="34355.65">26582 6255 1009 0,'-18'-9'346'0,"-9"7"-315"15,-15 11-21-15,-13 10 4 0,-12 19 12 16,-6 10 1-16,7 13-2 15,9 4-3-15,20-5-12 16,16-4 1-16,22-8-5 16,12-4-2-16,22-10 6 15,10-6-1-15,23-11 1 16,8-7-1-16,-1-16 0 16,3-6-6-16,-9-13-4 15,-9-7-2-15,-3-6-4 16,-10-5 2-16,-14-7-1 15,-5-2-1-15,-17-2 2 16,-8-2 2-16,-17 1 1 16,-8 9 3-16,-19 11-4 15,-3 14 2-15,-12 21 5 16,1 10 4-16,7 19 6 0,6 0 0 16,20 5-5-16,7-1-5 15,17-9 0-15,13-3-4 16,19-12 2-16,16-8-4 15,20-18-10-15,10-9-2 16,14-20 3-16,0-6 2 16,-5-9 9-16,-2-7 0 15,-9-6 0-15,-5-10-1 16,-2-8-4-16,-5-3 5 0,-16 3-1 16,-5 8 1-1,-23 12 16-15,-5 7-4 0,-10 20 6 16,-4 9 1-16,1 22-10 15,-5 6-3-15,-5 19-8 16,-7 16-3-16,-16 32-2 16,-3 21 7-16,-13 38 3 15,-3 17 4-15,0 15-5 16,5 5-1-16,8-1-1 16,8-5 0-16,15-10 4 15,6-6-1-15,11-22 1 16,5-10-2-16,6-23-1 15,4-16-1-15,4-21 3 16,5-12 0-16,9-18 3 0,8-8-10 16,7-19-21-1,1-13-10-15,-2-21-11 0,-4-8 11 16,-2-20 18-16,-4-10 9 16,-4-9 11-16,-6-6 1 15,-13 4 2-15,-3 7 7 16,-17 14 9-16,-9 14 6 15,-21 23 10-15,-13 15 3 0,-16 24-4 16,-8 16-4-16,-7 39-5 16,5 18-8-16,18 23-8 15,16 1-5-15,52-7-33 16,25-11-31-16,44-20-46 16,20-12-25-16,34-28 78 15</inkml:trace>
  <inkml:trace contextRef="#ctx0" brushRef="#br0" timeOffset="34617.61">29182 6477 681 0,'88'-73'215'0,"-13"-1"-260"16,-13-6-5-16,-26 3 16 16,-9-1 33-16,-11 10 78 0,-4 8 32 15,-3 24 37-15,-2 14-9 16,-7 20-39-16,-1 14-28 15,-7 31-42-15,-3 18-5 16,-5 31 3-16,-2 11 0 16,3 7-5-16,0-1-9 15,5-15-12-15,6-10-10 16,6-22-18-16,0-13-10 16,4-18-24-16,-4-8-8 0,-2-17-42 15,2-8 68-15</inkml:trace>
  <inkml:trace contextRef="#ctx0" brushRef="#br0" timeOffset="35427.05">29148 6598 829 0,'-12'-2'328'0,"9"4"-224"16,9 4-18-16,28 8-44 16,16-1-10-16,36-3-48 15,8-8-25-15,10-12-43 16,-1-10-4-16,-4-12 39 15,1-8 33-15,-15-9 67 16,-5-4 19-16,-18-7 3 16,-7-1-10-16,-8-3-20 0,-5 5-10 15,-10 2-14 1,-9 3-2-16,-11 9-9 0,-3 7-4 16,-6 18 2-16,-1 7-5 15,-1 13-1-15,-1 10 0 16,-3 23-1-16,-5 17 2 15,-6 31 1-15,-7 15 1 16,-12 11-3-16,-1-1-1 16,5-15 2-16,3-17 0 0,17-30 0 15,4-15 1-15,4-21-2 16,4-6 8-16,4-13 7 16,7-8-1-16,15-14-3 15,4-10-11-15,9-8-6 16,8-3-5-16,2 2 2 15,1 5 2-15,-6 8 1 16,-4 7 4-16,-3 16 5 16,1 12 5-16,-2 20 3 15,-2 14-1-15,-5 17 0 16,-2 3-6-16,5 5-1 16,3-1 0-16,9-13-4 15,3-5 2-15,2-15-1 0,3-7 0 16,-1-11 0-16,7-6 1 15,2-9 1-15,0-4-1 16,-5-10-1-16,-2-4-2 16,-8-9-1-16,-8-6-2 15,-8-4-3-15,-10-5 3 16,-7 1-1-16,-6 3 0 16,-10 8 0-16,-1 8 1 15,-16 8-1-15,-3 6 3 0,-19 13 1 16,-14 5 0-16,-12 14 9 15,-6 7-1-15,5 10 3 16,10 4-3-16,19 2-1 16,8 0-2-16,22 1 1 15,7-3 3-15,15 1-1 16,12 1 2-16,21-2 4 16,7 4-1-16,14-2-1 15,2-1 0-15,-9-4-5 16,-5-2-3-16,-22-9-4 15,-8-1-6-15,-13-8-23 16,-8-4-20-16,-27-10-22 16,-33-11-10-16,-57-27 52 15</inkml:trace>
  <inkml:trace contextRef="#ctx0" brushRef="#br0" timeOffset="36388.11">6560 8137 1110 0,'-6'-2'411'0,"3"0"-297"16,0 0-105-16,1 2-35 15,0 5-8-15,-6 25-3 16,-32 104 6-16,15-38 20 15,4-4 9-15,13-10-1 16,8-3 3-16,16-16 0 16,2-5-6-16,10-20 2 15,0-11-2-15,6-17 3 16,8-8 1-16,10-17 2 16,7-10 0-16,-3-20 1 15,-3-13 0-15,-14-13 2 16,-7-4 0-16,-8-1 0 15,-7-3 3-15,-13-2 0 0,-7 1 1 16,-13 2-1 0,-2 7 3-16,-12 17 9 0,-2 9 7 15,-19 17 2-15,-5 13-4 16,-4 26-9-16,-4 15-7 16,15 36-6-16,5 16-1 15,18 25-37-15,12 0-22 16,26-19 115-16,15-17-61 15</inkml:trace>
  <inkml:trace contextRef="#ctx0" brushRef="#br0" timeOffset="36624.11">7656 7874 1241 0,'0'-9'433'0,"3"3"-395"16,2 9-23-16,3 24-24 16,-1 13-4-16,-8 35-1 15,-5 16 0-15,-9 17 0 16,-5 4 1-16,0-6-10 16,-2-1-11-16,-1-8-26 15,2-1-16-15,-2-19-42 0,2-12 75 16</inkml:trace>
  <inkml:trace contextRef="#ctx0" brushRef="#br0" timeOffset="37873.87">7123 8610 1095 0,'6'-4'380'0,"25"-6"-350"16,16-2-14-16,24-6-13 15,7 0-2-15,5-6-5 16,3-7-8-16,10-11-9 16,-4-6-5-16,-8-14 5 15,-8-5 6-15,-20-7 11 16,-3-2 7-16,-7 6 9 16,-9-1 0-16,-7 1 6 15,-7 0-6-15,-15 3 0 16,-1 3 0-16,-7 18 1 15,-3 8 10-15,1 17 0 16,-1 10 0-16,2 14-11 16,0 14-6-16,-2 40-7 0,-6 21-1 15,-2 31 0-15,-3 4 1 16,-4 16 1-16,3 1-1 16,-4-6 2-16,2 1 0 15,-1-33 0-15,2-11-1 16,2-21 1-16,2-16 0 15,5-22-2-15,3-11 2 16,4-11-1-16,2-6 1 0,14-20 3 16,6-15-2-16,17-28 1 15,9-8-2-15,10-3-2 16,3 3-1-16,-3 11 1 16,-6 5 2-16,-18 20 8 15,-6 11 0-15,-4 26 6 16,0 14-1-16,7 26-2 15,1 8-3-15,3 10-5 16,1 1 0-16,3-7-3 16,3-1 1-16,0-3 0 15,3-7-2-15,-3-6 0 16,-3-7 0-16,-4-13-1 16,-1-7 0-16,-3-11 0 15,0-6 2-15,0-19 9 16,3-5-1-16,5-13 2 15,1-8-3-15,0-10-13 0,-5-8-6 16,-8-9-5-16,-5 2 1 16,-11 10 9-16,-6 8 9 15,-13 17 16-15,-7 5 3 16,-3 16 2-16,-2 4-2 16,-1 13-14-16,2 7-5 0,-7 15-6 15,0 9-5-15,0 14 3 16,1 8 0-16,2 9 2 15,2 7 3-15,6 10 0 16,2 6 0-16,10 0 0 16,3-3 0-16,9-5-1 15,3-7 1-15,10-5 0 16,5-3-5-16,8-9-2 16,4-4-2-16,9-14-1 15,2-10 3-15,2-15 2 16,-3-10 2-16,-9-16 3 15,-1-5 1-15,-9-13 2 16,2-5 1-16,-6-3 1 16,1-6-1-16,0-2 1 15,0-6-2-15,4-7-2 0,2 0-1 16,3 9 0-16,0 10 0 16,-3 18 0-16,-2 11 3 15,-9 13 4-15,-6 2 2 16,-2 11-3-16,-2 2-3 15,-2 11-6-15,0 7-1 16,-3 8 2-16,-3 6-1 16,-2 9 3-16,-1 5 0 0,-1 7-1 15,0 0 1-15,-4-5-1 16,-3-3-1-16,-1-5 2 16,-1-3-1-16,3-1 1 15,0-1 2-15,4-3-2 16,2-4 2-16,4-7-1 15,6-5-1-15,0-5 0 16,4-1 7-16,4-7 9 16,5 0 7-16,8-4 6 15,1-2-5-15,2 0-7 16,-2-2-7-16,-1-3-8 16,-1-2-12-16,-4-2-32 15,-4-5-29-15,-7-9-62 16,-4-3 83-16</inkml:trace>
  <inkml:trace contextRef="#ctx0" brushRef="#br0" timeOffset="38026.75">10413 8494 1215 0,'17'15'343'0,"4"0"-370"16</inkml:trace>
  <inkml:trace contextRef="#ctx0" brushRef="#br0" timeOffset="42702.38">2538 10064 1075 0,'-2'-1'366'0,"-18"-1"-355"16,-32-6-5-16,11 27-3 15,-10 16-4-15,-16 33 1 0,-5 14 1 16,8 14-3-16,13 0 2 16,29-10-4-16,15-8 0 15,26-19 3-15,4-10-2 16,15-17 0-16,6-8 1 16,4-8 1-16,9-5 3 15,-3-6 2-15,0-5 2 16,-2-8-5-16,-4-4 0 15,-3 0-2-15,-8-1-4 16,-14 5-2-16,-7 4-3 16,-12 1 0-16,-5 4 1 0,-19 5 8 15,-13 5-1-15,-19 20 4 16,-9 7 7-16,-8 26 9 16,0 5 8-16,17 6 12 15,6 0-4-15,22-13-7 16,13-3-8-16,13-6-14 15,11-2 1-15,21-3-7 16,13-2-1-16,11-12-8 16,6-10-9-16,0-19-28 15,4-18-12-15,11-32-28 16,8-12 49-16</inkml:trace>
  <inkml:trace contextRef="#ctx0" brushRef="#br0" timeOffset="42973.15">3492 10269 809 0,'-8'-2'426'16,"1"3"-35"-16,2 1-312 0,-1 19-46 16,0 15-22-16,-11 44-11 15,-4 22 0 1,-9 23 0-16,-4 5 0 0,-1-8 0 15,2-5 0-15,6-13-6 16,6-11-6-16,7-32-26 16,6-14-15-16,4-29-17 15,3-10-3-15,0-12 12 16,-1-11 3-16,0-27 15 16,0-15 24-16</inkml:trace>
  <inkml:trace contextRef="#ctx0" brushRef="#br0" timeOffset="43166.48">2934 10696 953 0,'-14'4'399'0,"3"0"-238"0,11-1-80 16,18 14-45-16,10 10-21 16,25 11-9-16,5 4 2 15,19-6-6-15,7-2-11 16,-9-4-35-16,0-2-15 15,-22-9-26-15,-11-6-6 16,-8-9 56-16,-7-4 10 16</inkml:trace>
  <inkml:trace contextRef="#ctx0" brushRef="#br0" timeOffset="43512.06">1060 12489 1179 0,'5'6'433'16,"22"-14"-347"-1,18-11-88-15,57-14-16 0,22-8 4 16,46-19 17-16,13-2 0 16,7-9 2-16,18 2-1 15,-15 6 2-15,-10 5-3 16,-19 13 1-16,-24 11-1 16,-32 16-3-16,-14 7 3 15,-36 14-12-15,-12 3-19 0,-15 8-41 16,-1 4-26-16,11-1 56 15</inkml:trace>
  <inkml:trace contextRef="#ctx0" brushRef="#br0" timeOffset="43925.34">7629 10723 949 0,'11'-19'333'16,"-4"7"-301"-16,-5 7 4 16,-2 6-4-16,-1 2 0 0,0-3-5 15,0 3-1-15,-3 25 6 16,-1 66-5-16,5-10-4 16,1 8-8-16,-1 5-10 15,-1-6-1-15,-3-12-10 16,-1-9-6-16,-2-12-19 15,-3-6-10-15,3-15-22 16,-3-11-14-16,2-22-208 16,0-10 195-16</inkml:trace>
  <inkml:trace contextRef="#ctx0" brushRef="#br0" timeOffset="44707.52">6952 10673 1108 0,'40'0'420'0,"27"-3"-276"16,50-5-141-16,16-5-30 0,8-11-38 15,2-6-14-15,-15-7-7 16,-4 2 23-16,-7-2 40 15,-10 3 22-15,-8 5 35 16,-10 3 11-16,-26 11 12 16,-18 4-3-16,-18 9-9 15,-5 2-9-15,0 8-16 16,1 8-7-16,-3 15-11 16,1 14 1-16,-9 25-4 15,-5 9 2-15,-12 17-2 16,-8 6-3-16,-14 12 2 15,-5 5 0-15,-2-7 1 16,2-8 2-16,4-20-1 16,0-13-1-16,9-22 2 15,4-12-1-15,11-23-1 0,4-9-2 16,8-12 1-16,5-9 2 16,16-25 5-16,8-11-1 15,17-18 1-15,3 0-4 16,12 3-1-16,6 4 2 15,-2 15 6-15,0 7 9 16,-9 21 8-16,-8 14 2 16,-5 26-11-16,-1 13-6 15,-4 21-9-15,-1 5-1 16,-3 4 4-16,-2 4 1 0,1-3-3 16,1-2 0-16,-5-11-6 15,3-10-3-15,1-20-3 16,0-10-1-16,11-19 1 15,3-7 2-15,7-23 3 16,3-6-1-16,-3-16 2 16,-8-5-3-16,-13-7-4 15,-8-8-2-15,-8-4-3 16,-3-1 0-16,-13 7 7 16,-2 11 3-16,-12 19 13 15,-1 13 7-15,-6 21 8 16,-4 6 4-16,-5 19-5 15,-4 12-3-15,-1 28-6 16,8 20-4-16,14 24-2 16,11 5-2-16,25-3-1 0,10-5-12 15,23-16-47-15,20-6-27 16,28-29 47-16</inkml:trace>
  <inkml:trace contextRef="#ctx0" brushRef="#br0" timeOffset="45399.8">12680 10743 1268 0,'-5'18'447'15,"-6"13"-383"-15,-18 34-68 16,-5 14-11-16,-11 14-7 16,3-4 1-16,13-17 5 15,11-11-2-15,19-19-1 16,5-4 1-16,18-11 3 16,5-4 4-16,16-11 10 0,11-8 2 15,1-19-1-15,-2-6 0 16,-6-18-11-16,-6-2 0 15,-10-12-4-15,-3-6 0 16,-18-14 8-16,-10-5 1 16,-13 0 8-16,-10 7 1 15,-6 16 11-15,-5 8 0 16,3 21 7-16,3 7 3 0,2 24-3 16,2 12 0-16,8 24-10 15,5 11-5-15,21 11-7 16,19-2-6-16,33-12-9 15,11-16-6-15,38-31-11 16,2-17-5-16,-1-37-4 16,-3-9 5-16,-14-24 3 15,0-8 8-15,-11-14 7 16,-10-3 4-16,-21 0 9 16,-12 4 2-16,-14 4 6 15,-6 4 0-15,-12 12 2 16,-3 11 5-16,-7 26 2 15,-1 11 2-15,0 24 2 16,-2 5-3-16,-3 26-1 16,-1 16 3-16,-3 44 8 0,3 32 10 15,2 39 22-15,4 26 7 16,8 13-1-16,1 19-7 16,2 9-25-16,-3-10-7 15,1-6-20-15,0-32-18 16,5-42-65-16,8-23-32 15,14-59 66-15</inkml:trace>
  <inkml:trace contextRef="#ctx0" brushRef="#br0" timeOffset="46883.64">16673 9969 1455 0,'-5'-20'500'0,"-16"16"-495"0,-16 12-14 16,-35 34-18-16,-13 20-1 15,-11 24 16-15,10 7 4 16,27-3-3-16,16-7-2 15,23-7-4-15,13-7-2 16,25-16 6-16,4-9 7 16,12-17 16-16,3-8 7 15,4-11 6-15,4-6-4 0,-1-11-9 16,-4-4-4-16,-11-6-14 16,-7 2-4-16,-17-2 1 15,-6 0-2-15,-20 3 5 16,-10 4 6-16,-12 15-3 15,-2 16 3-15,9 22 4 16,9 7 2-16,23 10 0 16,13-1-3-16,26 0-1 15,13-7-7-15,14-14 2 16,9-10-3-16,1-27 0 16,-2-12 3-16,3-25-5 15,-5-8 4-15,-2-15 4 16,-1-6 3-16,-9-10 20 15,-6-5 2-15,-8-1-2 16,-4 8-2-16,-9 22-13 0,-3 12-4 16,-6 29-8-16,5 12-4 15,2 37-2-15,0 20 1 16,-4 32 6-16,-7 6-3 16,-13-8 2-16,-3-12 0 15,-3-28-1-15,-1-13 5 16,-1-20-12-16,-3-10-1 15,-2-21 6-15,-3-11-2 16,1-21 11-16,3-11 4 0,14-12-1 16,9 1 2-16,16 10-1 15,6 10-4-15,11 25 0 16,9 10 0-16,25 19 3 16,11 7 2-16,16 7-1 15,5 2 0-15,0-8 0 16,-8-3-3-16,-23-14 11 15,-8-5-1-15,-27-11 2 16,-5-1 3-16,-14-5 2 16,-11-2 3-16,-13-1-7 15,-10-4-3-15,-16 3-11 16,-7 3-6-16,-15 21 5 16,-4 11-2-16,-15 28-1 0,-3 16 1 15,10 30 2-15,11 13 0 16,40 11-1-16,18 0-3 15,41-16-7-15,14-15-5 16,13-19-8-16,3-15-9 16,4-29-3-16,5-12 4 15,5-28 7-15,-2-12 7 16,-4-14 7-16,-9-4 2 16,-11-10 10-16,-6 0 6 0,-13 5 3 15,-6 10 1-15,-22 27-4 16,-5 11 0-16,-14 29 2 15,-4 17-1-15,-3 34-4 16,-6 16 0-16,-9 14-3 16,-5 1 1-16,-5-11-1 15,0-11 2-15,3-19-2 16,6-11-1-16,10-26 0 16,3-13 7-16,5-29 10 15,6-11 1-15,20-23 2 16,11-8-9-16,20-6-10 15,5-2-6-15,6 4-3 16,0 4-1-16,0 18 2 0,3 15 9 16,2 27 3-1,-2 21 6-15,-9 46 8 16,1 20-3-16,-9 28-2 0,-1 10-5 16,4 5-7-16,-2-7-2 15,3-11 0-15,2-13-3 16,-4-34 0-16,0-13-2 15,-3-31 3-15,1-10 1 16,4-25 4-16,0-13 3 16,6-32-5-16,-3-14-1 0,-12-21-12 15,-4-6-5-15,-19-11-2 16,-11-6-4-16,-7 1 5 16,-6 0 4-16,-12 8 3 15,-3 15 9-15,-7 18 10 16,-6 16 6-16,-4 35 4 15,-4 16-3-15,-10 31-2 16,-2 21-4-16,-1 46-4 16,4 14 1-16,20 28-3 15,9 10-2-15,25 0 2 16,15 2 0-16,22-11-7 16,8-7-6-16,10-20-24 15,0-8-15-15,-8-23-26 0,-1-12-15 16,-12-32 60-16</inkml:trace>
  <inkml:trace contextRef="#ctx0" brushRef="#br0" timeOffset="47021.68">20238 10544 1151 0,'133'-8'321'15,"21"2"-305"-15</inkml:trace>
  <inkml:trace contextRef="#ctx0" brushRef="#br0" timeOffset="47664.09">22394 10420 1180 0,'42'31'442'15,"-15"16"-312"-15,-27 26-112 16,-17 13-18-16,-27 10-2 16,-8 4-1-16,5 0 2 0,8-2-1 15,19-13-2-15,15-12-1 16,18-23 0-16,11-11 1 16,18-16 2-16,10-10 6 15,21-17 2-15,4-12-2 16,9-18-5-16,-2-10-9 15,-11-20-8-15,-1-7-1 16,-16-14 3-16,-10-2 4 16,-24 2 4-16,-16 3 1 0,-30 3 0 15,-14 3 3 1,-21 17 4-16,-5 11 4 0,-5 33 4 16,-3 12 1-16,2 26-3 15,7 13-2-15,11 7-1 16,16 3-3-16,35-1 3 15,15-6 0-15,39-9 2 16,12-6 2-16,25-17-4 16,10-13-4-16,12-16-9 15,-4-7-2-15,-2-21-7 16,-2-5-2-16,-14-10 0 16,-1-4 0-16,-15 8 8 15,-9 2 4-15,-19 3 7 16,-9 0 0-16,-14-2 10 15,-3 2 4-15,-7 11 8 0,-2 10 3 16,-8 20 0-16,0 5-4 16,-1 13-6-16,-2 17-5 15,0 40 3-15,-5 26 8 16,-2 56 17-16,-7 18 4 16,-3 25 4-16,-5 14-7 15,-5 4-16-15,1 5-5 0,2-16-33 16,6-17-19-16,16-31-62 15,5-26-17-15,21-41-13 16,9-20 64-16</inkml:trace>
  <inkml:trace contextRef="#ctx0" brushRef="#br0" timeOffset="48749.55">26410 10375 1513 0,'15'-21'529'0,"-8"6"-464"16,-13 5-94-16,-13 7-15 15,-30 11-7-15,-16 5 9 0,-21 25 21 16,-1 10 10-16,7 19 6 16,6 4 3-16,21 0 1 15,16-4-2-15,32-17-1 16,19-4-4-16,28-17 4 16,9-8 5-16,16-18 0 15,3-10-1-15,7-17-15 16,8-10-9-16,-8-10 1 15,-2-5 1-15,-18-6 13 16,-14 1 9-16,-16 5 3 16,-11 7 5-16,-15 12-1 15,1 11-3-15,-10 10-1 16,-1 6-3-16,-3 20-2 16,-5 17 1-16,-1 38-2 15,6 18 3-15,8 35 9 16,1 15-2-16,5 7 4 0,-4 3-1 15,-4-7-9-15,-2-10 3 16,-6-18-5-16,-6-15 0 16,-13-33-10-16,-4-16-6 15,-16-29 2-15,-2-13-3 16,-4-29 2-16,-3-15-7 16,9-30-14-16,6-13 1 15,15-16 9-15,13-3 12 0,23 6 3 16,9 6-4-16,25 13-3 15,12 5-2-15,27 10 20 16,19 6 17-16,16 12 23 16,10 6 9-16,4 6-4 15,-4 7-8-15,-8 2-9 16,-12 4-4-16,-20 1 2 16,-12-1 1-16,-20-1-8 15,-7 0 0-15,-20 1-4 16,-6-1-5-16,-15-3-4 15,-8 0-5-15,-16 1-5 16,-9 3 4-16,-22 16-3 16,-4 11 3-16,-11 26 1 15,-3 12-4-15,15 15 4 0,9 6-1 16,33-1-7-16,18-3-3 16,35-12-7-16,12-10 2 15,22-19 3-15,6-12 1 16,10-18 7-16,9-10-3 15,3-17 2-15,1-9 5 16,-3-19-2-16,-11-11-1 16,-6-15-7-16,-4-3-8 0,-19-7-13 15,-7-7-3-15,-18-11 5 16,-10 0 7-16,-13 1 13 16,-6 8 15-16,-9 20 29 15,-4 10 9-15,-3 26 8 16,3 14-7-16,-6 26-26 15,-5 11-8-15,-13 35-6 16,-9 23-1-16,2 36 2 16,4 21-1-16,15 26-4 15,7-1 0-15,13 3-10 16,8-7-14-16,10-22-36 16,9-13-16-16,3-29-21 15,1-18-7-15,-5-33 581 16,-7-15-375-16</inkml:trace>
  <inkml:trace contextRef="#ctx0" brushRef="#br0" timeOffset="49780.52">27453 10805 1083 0,'14'6'429'15,"32"2"-287"-15,16 1-89 0,29 0-65 16,9-7-6-16,2-7 2 15,2-7 1-15,-4-8 16 16,-7-6 15-16,-4-5 14 16,-8-4 8-16,-20-4 8 15,-8 3 1-15,-24 5-7 16,-12 8-4-16,-8 13-14 16,-6 6-10-16,-1 10-17 15,-1 11-8-15,-2 25-1 16,0 17 1-16,0 18 7 15,3 13 5-15,5 2 1 16,2-7-5-16,5-10-7 16,3-16-3-16,6-25-1 15,3-8 2-15,7-17 10 16,0-9 3-16,7-18 1 16,2-10-2-16,6-20-1 0,-1-10-2 15,-3-13 1-15,-3-1 0 16,-7 6 1-16,-1 5 3 15,-5 18 0-15,2 8 0 16,-5 17 1-16,-3 9-3 16,2 20-4-16,0 11 4 15,0 27-1-15,-2 15 1 0,-12 24 2 16,-5 1 1-16,-5-4-3 16,-3-15 3-16,3-31 1 15,0-9-4-15,0-24 1 16,0-6-1-16,-2-18 1 15,1-12 4-15,4-17-2 16,8-7 1-16,15-5-6 16,8 1-7-16,13 6-2 15,5 6-4-15,-8 15 4 16,-8 7 5-16,-10 16 20 16,-6 3 5-16,5 12 8 15,7 8-5-15,11 12-11 16,8 7-7-16,17 3-6 15,5-2 2-15,6-8-5 0,3-7 3 16,-5-14 1-16,-4-7 1 16,-3-11 11-16,-2-5 0 15,-9-6 12-15,-5-2 3 16,-12-7-10-16,-12-3-1 16,-14-3-11-16,-4 0-1 15,-13-3-5-15,-2-2-1 16,-13 8 1-16,-9 1 0 15,-16 9 1-15,-4 8 3 0,-2 11-1 16,5 6-2-16,10 14 0 16,3 7-3-16,9 7 4 15,5 5-5-15,15-1 6 16,7 3 0-16,11-3-1 16,4-1 1-16,6 2 0 15,1 1-1-15,7 12 0 16,-1 7 3-16,-3 14-1 15,-4 10 3-15,-12 11-1 16,-3 10 0-16,-10 15 1 16,-4 4-3-16,-3 6 1 15,-4 2 0-15,-2-3-2 16,3-5 3-16,-2-10-3 16,-1-10 1-16,-1-19-1 15,-2-4 0-15,-1-23-13 0,-2-14-17 16,-4-24-42-16,-3-22-19 15,-5-35-25-15,0-14 65 16</inkml:trace>
  <inkml:trace contextRef="#ctx0" brushRef="#br0" timeOffset="50215.08">29013 9774 1327 0,'-1'27'454'16,"1"15"-415"-16,-1 22-39 16,2 6 0-16,9-2-14 15,5-6-9-15,18-16-13 16,8-8-7-16,14-20 9 15,7-11 5-15,8-18 16 16,-3-7 6-16,-5-11 10 0,-6-5 10 16,-17 3 13-16,-7-2 5 15,-18 1 0-15,-11 3-7 16,-19-1-14-16,-10 2-6 16,-18 5-4-16,-7 4 0 15,-13 9 0-15,-2 5 1 16,0 5 0-16,4 2 2 15,12 3-3-15,4 1 1 0,10-3-1 16,3-1 0-16,6-5-8 16,2-3-8-16,-5-2-32 15,-5-5-18-15,-16-6-30 16,-13-5-16-16,-21-16 75 16</inkml:trace>
  <inkml:trace contextRef="#ctx0" brushRef="#br0" timeOffset="52763.73">6886 12562 935 0,'0'-9'453'0,"0"-3"-75"16,5-6-347-16,4 3-28 0,8 5-16 15,3 9-3-15,10 25 0 16,4 21 5-16,2 45 7 16,-2 25 5-16,-11 30 7 15,-8 10 0-15,-9 9-3 16,-6-7-2-16,-2-18 0 15,-2-16-2-15,-1-37 2 16,1-19 0-16,2-35-5 16,0-12-1-16,2-19-1 15,-1-12-4-15,6-25 1 16,8-16 2-16,13-27-3 16,11-7 4-16,16-8 2 15,-1 0-1-15,-1 13 2 16,-7 13-1-16,-9 30 11 0,0 16 10 15,1 26 6-15,1 16 7 16,2 26-4-16,1 10-8 16,3 12-2-16,-1-2-6 15,5-10-8-15,-1-4 3 16,-5-19-7-16,-6-8-5 16,-6-13 0-16,2-9-5 15,-1-14-2-15,2-7 4 0,0-16 1 16,-1-8 4-1,-2-18 3-15,0-11 0 0,-3-14 3 16,-3-2-2-16,-9 5-3 16,-4 6-5-16,-10 18-1 15,-7 11 3-15,-8 23 8 16,-3 13 5-16,-10 25 2 16,-4 14 0-16,4 27-10 15,5 17 0-15,16 18-1 16,17 6-2-16,24-3 2 15,14-7-4-15,30-19 1 16,7-8 0-16,9-17 2 16,-6-7 2-16,15-20-3 15,2-10 0-15,-3-16 0 16,2-11 1-16,-26-9 1 16,-4-4-1-16,-10-8 2 0,-7-3 0 15,-16-6 5-15,-11-1 7 16,-22-2 1-16,-11 2 6 15,-17 5-6-15,-12 2-5 16,-15 9-1-16,-6 10-7 16,-8 17 0-16,0 12 0 15,4 21-2-15,1 14 2 0,8 15 0 16,3 7 0-16,12 4-5 16,10-2-6-16,18-8-8 15,10-10-2-15,17-9 7 16,6-9 3-16,12-11 7 15,2-8 3-15,8-14-4 16,2-7-3-16,3-17-6 16,3-3-3-16,-3-6 4 15,-5-4 4-15,-9 3 10 16,-12 4 4-16,-14 15 10 16,-4 9 4-16,-11 10 2 15,0 6-3-15,-5 8-8 16,-2 13-4-16,5 16-7 15,0 6-1-15,12 2 0 0,11-6-2 16,8-6 3-16,8-3 0 16,8-8-3-16,5-4 2 15,13-9-1-15,8-7 0 16,16-8 3-16,-1-7 2 16,-3-9 3-16,-1-4 0 15,-16-4-3-15,-3-2 1 16,-12 1-2-16,-9-1 3 15,-18 0 16-15,-9-1 2 0,-16-4 3 16,-11-1 2-16,-16 4-16 16,-7 2-2-16,-13 12-5 15,-1 9-4-15,-3 15 1 16,-1 15-1-16,2 23 1 16,1 9 0-16,10 10-5 15,6 2-3-15,20-7-11 16,13-7-5-16,20-9-6 15,12-7-2-15,8-13 11 16,5-9 4-16,3-20 9 16,5-10 0-16,5-24-1 15,1-8 2-15,3-23-7 16,-4-14 1-16,-5-16 3 0,-6-4-1 16,-17 0 9-1,-7-3 1-15,-13 0 6 0,-6 3 4 16,-5 12 12-16,-3 11 10 15,-5 25 10-15,4 15 6 16,0 23 7-16,2 14 0 16,3 17-17-16,1 15-8 15,9 44-18-15,3 28-12 16,7 50 1-16,1 10 1 0,4 15-18 16,6-8-20-16,8-18-55 15,9-11-44-15,20-41-29 16,15-22 90-16</inkml:trace>
  <inkml:trace contextRef="#ctx0" brushRef="#br0" timeOffset="53588.71">11932 12986 1227 0,'3'-1'515'0,"-6"10"-305"15,-3 12-116-15,-13 28-89 0,-3 21-8 16,-5 30 2-16,1 5 0 16,11-6 3-16,8-10-2 15,10-21 0-15,9-10-1 16,12-14-4-16,9-10 2 16,14-18 1-16,5-8 2 15,9-21-2-15,3-10-2 16,-2-21-4-16,-4-8-3 15,-16-13-7-15,-8-5 2 16,-16-9 3-16,-7-2 6 0,-18-1 9 16,-6 2 2-16,-14 14 1 15,-8 8 0-15,-5 22 2 16,-5 13-2-16,-3 22 3 16,3 14-5-16,7 17-7 15,12 7-3-15,24 5-7 16,14-3-5-16,39-3-1 15,13-10 2-15,18-17-4 16,9-11 4-16,1-25 4 16,4-9 0-16,0-18 0 15,-6-10 0-15,-11-16-3 16,-11-8 0-16,-10-2 0 0,-5 6 3 16,-11 6 4-16,-6 6 2 15,-15 6 11-15,-8 5 7 16,-10 23 19-1,-4 10 7-15,-2 18 0 0,0 10-6 16,-10 23-16-16,-3 22-9 16,-8 39-1-16,0 24 0 15,2 38 0-15,-1 9 3 16,4 22-3-16,0 9-2 0,1-1 1 16,2 7-2-16,7-14-1 15,5-16 0-15,6-15-4 16,7-22-6-16,4-33-15 15,-1-17-8-15,5-41-14 16,2-13-3-16,11-27-5 16,7-16 10-16,12-32 12 15,3-18 15-15,1-22 31 16,-8-10 11-16,-9-12 12 16,-5-4 1-16,-16-12-6 15,0-1-4-15,-10 10-3 16,-3 10 4-16,-6 37 2 15,-4 19-1-15,-3 35 9 16,-4 18-5-16,-16 35-11 0,-2 19-2 16,0 31-21-16,12 9-16 15,37 0-41-15,19-8-45 16,40-20 287-16,13-17-168 16</inkml:trace>
  <inkml:trace contextRef="#ctx0" brushRef="#br0" timeOffset="53893.28">15772 12348 1215 0,'0'6'486'0,"-5"25"-295"16,-2 22-136-16,-7 43-59 15,-1 21-5-15,1 25-8 16,-1-2-3-16,2 0-7 16,6-3-6-16,2-21-41 15,-1-6-17-15,0-22-23 0,-8-17-13 16,-13-27-14-16,-7-15-62 15,-5-31 137-15</inkml:trace>
  <inkml:trace contextRef="#ctx0" brushRef="#br0" timeOffset="54171.53">15108 13157 921 0,'-18'-15'400'16,"7"0"-211"-16,15 4-67 15,12 1-20-15,22-7-39 16,13 3-18-16,26-1-28 15,9 0-11-15,15 4 0 16,6 0 4-16,-8 6 9 16,1 3 7-16,-11 5-4 15,-3 5-4-15,3 11-9 16,-10 3-5-16,-15 13-1 16,-5 7-1-16,-20 11-3 15,-3 7-2-15,-8 8-7 16,-7 1-4-16,-8-5-16 15,-7-2-8-15,-10-17-30 16,-7-12-32-16,-14-25 237 0,0-16-129 16</inkml:trace>
  <inkml:trace contextRef="#ctx0" brushRef="#br0" timeOffset="54310.02">16314 12449 1443 0,'-14'43'411'16,"30"-25"-478"-16,1 13 7 15</inkml:trace>
  <inkml:trace contextRef="#ctx0" brushRef="#br0" timeOffset="55041.23">15510 12497 914 0,'-6'-43'324'0,"4"-2"-268"0,10 3-45 16,8 5 0-16,11 9 17 16,9 6 13-16,6 9 19 15,0 8 4-15,-7 5-21 16,-6 2-15-16,-5 10-30 15,-1 3-20-15,1 7-28 16,3 1-20-16,-3 1 43 16</inkml:trace>
  <inkml:trace contextRef="#ctx0" brushRef="#br0" timeOffset="55705">16384 13074 886 0,'13'3'433'16,"10"3"-59"-16,16 14-390 16,7 11-38-16,-9 24-21 15,-9 13 12-15,-16 14 30 16,-5 0 10-16,-10-12 21 16,-7-10 2-16,-8-18-1 15,-2-10 0-15,-5-19-1 16,5-9-1-16,2-17 2 15,6-10 1-15,10-16 6 16,6-6 2-16,18-10 7 16,9-1 3-16,17 2 4 15,6-1 0-15,11 3-10 0,9 2 0 16,14 6-9-16,11 4 3 16,3 7 4-16,-4-1 1 15,-22 2 9-15,-13 5-1 16,-25 6 9-16,-15 8 7 15,-19 8-3-15,-14 0-3 16,-23 5-7-16,-9 2-8 16,-15 15-10-16,0 6-2 15,13 8-1-15,8 5-7 16,19 3-14-16,11 5-9 0,17 7-5 16,11 3 7-16,15 6 14 15,4 0 10-15,8 0 10 16,-4-4 1-16,-9-10 6 15,-8-3-3-15,-16-11-7 16,-9-3-3-16,-18-4-1 16,-9 4-3-16,-13-7-21 15,-3-4-21-15,12-18 297 16,6-15-206-16</inkml:trace>
  <inkml:trace contextRef="#ctx0" brushRef="#br0" timeOffset="55964">17854 12602 1583 0,'37'22'567'16,"9"32"-505"-16,1 18-41 15,-18 33-55-15,-10 10-3 0,-12 10 7 16,-5 2 10-16,10-11 4 15,5-8-7-15,2-18-18 16,5-10-11-16,-5-24-22 16,-7-10-12-16,-5-24-28 15,-4-11-7-15,-6-27-5 16,2-12 591-16,-12-18-352 16</inkml:trace>
  <inkml:trace contextRef="#ctx0" brushRef="#br0" timeOffset="56122.15">17575 13165 898 0,'-5'3'476'15,"13"4"-35"-15,21 2-365 0,13 0-67 16,40-5-35-16,22-9-20 16,27-20-61-16,10-11-22 15,12-12 169-15,6-4-65 16</inkml:trace>
  <inkml:trace contextRef="#ctx0" brushRef="#br0" timeOffset="56561.74">20588 12878 1142 0,'-1'-1'445'0,"-7"-1"-322"16,-2 2-53-16,-12 3-62 15,-4 4-3-15,-7 6 0 16,2 4-1-16,7 7 0 16,2 4 3-16,10 4 1 15,1 0 4-15,6 3-2 16,3 0-3-16,8 6-3 0,4-3-4 15,7 0 4-15,1-3-2 16,0-10-1-16,-1-3-1 16,-3-10 0-16,-4-4 0 15,-5-3 5-15,-1-3-4 16,-4-2 3-16,-1-1-2 16,0 0-2-16,0 0 3 15,0 1-3-15,1 0 0 16,0 0 0-16,0 1 0 0,3 19-5 15,5 27-5-15,-3-32-34 16,-1-4-26-16,1-10-48 16,6-11-15-16,0-24 84 15</inkml:trace>
  <inkml:trace contextRef="#ctx0" brushRef="#br0" timeOffset="57870.42">20594 12868 1102 0,'0'-2'427'0,"0"-1"-319"16,0 2-45-16,0 1-54 15,-1 0-7-15,0 0-2 16,-9 22-1-16,-22 44 3 0,7-19 4 16,-5 9 13-16,-2 2 5 15,4 12 7-15,9 4 1 16,13 1-9-16,10-1-5 15,17-10-8-15,12-5-8 16,12-12 0-16,6-2-2 16,7-12-3-16,2-8-3 15,14-9-10-15,8-11-3 16,10-12-4-16,2-10 6 16,-7-14 2-16,-6-5 5 0,-13-11 8 15,-4-5 1-15,-5-10 4 16,-8-6 0-16,-9 4 8 15,-10-1 3-15,-13 15 13 16,-4 12 3-16,-12 16 4 16,-3 9-1-16,-4 8-8 15,-9 6-4-15,-14 16-10 16,-7 11-5-16,-3 28-4 16,4 9-1-16,15 9-4 15,14 0-2-15,18-10-9 16,9-8-2-16,21-12 2 15,2-9 0-15,3-12 4 16,-2-10-4-16,-1-16-11 0,0-8-5 16,-3-17 4-16,2-1 8 15,-10-11 11-15,-7-5 6 16,-9-8 3-16,-9-10-3 16,-12-7 0-16,-7 0 1 15,-19 2 0-15,-3 7 3 16,-15 8 4-16,-4 6 2 15,2 18 6-15,-1 11-2 0,-3 23-3 16,2 11 1-16,1 17-7 16,5 4 0-16,28 10 2 15,13 2-3-15,31 1-3 16,13-1 1-16,17-10-7 16,5-2-1-16,10-17-1 15,7-7-2-15,10-13 6 16,3-6 2-16,-8-11 0 15,-4-2 1-15,-13-4-3 16,-7-4 2-16,-14 0 0 16,-5 1 3-16,-14 0 9 15,-8 3 1-15,-7 11 15 16,-8 4 1-16,-5 6-7 16,0 4-5-16,-14 14-13 15,-5 9-2-15,-6 24 3 0,3 11 1 16,14 6 0-16,10-4-1 15,15-7-6-15,8-10-6 16,19-14-7-16,9-8-4 16,7-16-3-16,0-9 1 15,-2-18 2-15,-4-8-3 16,-1-16-1-16,-2-6 1 0,-9-6 8 16,0-2 6-16,-7 1 7 15,-3 4 4-15,-5 9 5 16,-4 5 7-16,-7 10 11 15,-6 6 9-15,-5 11 7 16,0 6-1-16,-1 9-12 16,2 11-8-16,0 26-15 15,-2 12-5-15,-2 30 2 16,0 6-1-16,-1 0-3 16,1-6-6-16,-1-18-10 15,0-10-4-15,2-22 5 16,0-10 5-16,2-18 7 15,3-4 5-15,6-13-5 16,4-7-4-16,7-8 0 0,0-7 0 16,4-2 4-16,3 1 5 15,3-1-4-15,3 1 1 16,2 1-3-16,-2 2 1 16,2 14 8-16,1 6 4 15,-2 20 9-15,0 13 4 16,-10 16-4-16,0 13-2 15,-12 12-9-15,-1 8-1 16,-5 9-2-16,1 3 0 0,7-2 3 16,4-4-4-16,10-12-1 15,0-10-2-15,1-15-9 16,-2-10-8-16,0-17-38 16,-1-10-30-16,-2-22-38 15,-4-13 686-15,-16-30-436 16</inkml:trace>
  <inkml:trace contextRef="#ctx0" brushRef="#br0" timeOffset="58315.51">22606 12235 1100 0,'-11'10'425'16,"1"14"-307"-16,-2 8-61 16,-4 15-51-16,5 6-2 15,10-5-4-15,7 1 0 16,12-9 0-16,8-10 0 0,10-9 2 16,5-7 2-16,12-12-1 15,1-2 0-15,4-10 1 16,-3-5 2-16,-6-7 9 15,-7-2 3-15,-14-1 6 16,-9-2-4-16,-14-1-10 16,-7 2-5-16,-15 0-6 15,-7 1 1-15,-18 5 1 16,-4 6-1-16,-8 7 2 16,0 6-4-16,3 8 0 15,3 0 4-15,9 6 0 16,5 2 1-16,10 0-3 15,2 0-1-15,10-2-13 16,0-2-10-16,7-5-43 16,7-1-17-16,8-1-32 0,10-2-5 15,30-5 84-15</inkml:trace>
  <inkml:trace contextRef="#ctx0" brushRef="#br0" timeOffset="59532.35">26487 13419 1192 0,'3'4'455'0,"-3"-4"-338"16,-2-2-77-16,1 1-54 15,0 0-3-15,-6-20 1 16,-45-37 7-16,13 24 8 0,0 1 6 15,-9 9 12-15,-3 1 8 16,-5 16 10-16,-6 7 3 16,1 18-5-16,-6 16-6 15,-1 23-13-15,6 8-4 16,15 8-6-16,13-3-11 16,29-6-21-16,12-6-8 15,28-7-10-15,11-6 7 0,7-17 21 16,4-6 8-16,-3-19 10 15,2-5 1-15,4-16 2 16,-1-8 0-16,1-11 2 16,-6-4 2-16,-1-6 3 15,-6 1-1-15,-12 2 0 16,-9 0 1-16,-9 19 1 16,-7 5 8-16,-5 16 6 15,-3 4-4-15,-3 19-4 16,-2 14-8-16,1 21-8 15,1 13 2-15,2 4-4 16,5-4-1-16,6-10-5 16,6-7-4-16,9-19 2 15,5-9-1-15,5-19-1 0,7-10 3 16,4-22-1-16,2-14 4 16,7-18 4-16,-3-6 1 15,-4 2 4-15,-3 5 0 16,-13 12-1-16,0 10 0 15,-8 14 4-15,-6 8 0 16,1 20 2-16,-1 8-2 16,8 17-11-16,10 7-4 0,11 9-8 15,10 1-5-15,10-3 6 16,5 0 0-16,13-6 10 16,2-4 1-16,17-8-1 15,-2-6 0-15,-8-11-9 16,-5-3 0-16,-19-13 2 15,-5-5 4-15,-19-11 13 16,-6-1 3-16,-16-5 7 16,-4-2 2-16,-11-2 2 15,-7-2-2-15,-15-1-5 16,-9 0-4-16,-21 2-7 16,-11 4 4-16,-14 17-4 15,-8 9 3-15,-3 23-2 16,-1 9-1-16,8 16-1 0,9 6-1 15,28 10-14-15,20-1-11 16,35-4-10-16,19-5-8 16,25-20-4-16,7-8 2 15,9-21 2-15,3-12 0 16,-4-23 15-16,-1-13 6 16,-9-16 12-16,-11-8 5 15,-13-11 5-15,-4-2 2 0,-15-18-2 16,-6-3 1-16,-8-7 7 15,-9-3 8-15,-6 7 25 16,-2 1 10-16,-1 17 13 16,3 20 4-16,2 34 0 15,0 15-7-15,2 21-17 16,-1 8-16-16,5 38-18 16,1 28-4-16,7 52-3 15,4 21 2-15,2 22-5 16,3-1-17-16,6-7-44 15,5-9-44-15,23-29-217 16,6-20 212-16</inkml:trace>
  <inkml:trace contextRef="#ctx0" brushRef="#br0" timeOffset="59755.82">29807 12853 1193 0,'36'40'502'0,"1"29"-247"15,5 21-196-15,-11 37-64 16,-6 5-12-16,-12-2-32 16,-3-3-10-16,2-10-54 15,1-12-14-15,2-16 44 16,-1-17 27-16</inkml:trace>
  <inkml:trace contextRef="#ctx0" brushRef="#br0" timeOffset="60465.56">29603 13446 954 0,'0'13'449'0,"25"3"-157"0,16 2-192 15,30 9-101-15,8-6-17 16,15-7-19-16,-1-8-4 16,1-10 5-16,6-9 10 15,-4-20 13-15,-1-5 6 16,-8-21 7-16,-7-5 4 16,-9-2 4-16,-9 1 0 15,-11 13 4-15,-11 7-5 0,-12 14 26 16,-5 8-4-16,-11 12-5 15,-4 6-5-15,-1 28-30 16,-1 18 1-16,-6 43 0 16,-4 20 5-16,-15 16 5 15,-10-2 0-15,-6-18-7 16,-3-11-2-16,3-20-10 16,6-15-6-16,13-29-1 15,5-13 1-15,13-36 14 16,9-15 8-16,15-22 3 15,11-8 2-15,18 6-11 16,3 4-3-16,2 15-1 16,0 5 0-16,-8 24 8 15,3 12 4-15,4 25 12 16,6 13 0-16,9 19 1 0,2 6 2 16,6 5-13-16,2-2-7 15,6-13-17-15,6-7-10 16,-1-20-2-16,-7-13 6 15,-15-21 21-15,-13-13 11 16,-13-20 19-16,-3 0 6 16,-10-9-1-16,-5 1-4 0,-14 2-13 15,-10-1-5-15,-16 11-5 16,-12 4 0-16,-22 10 2 16,-10 11 10-16,-14 17 19 15,-4 12 9-15,3 18 11 16,5 7-8-16,20 13-17 15,18 8-10-15,32 22-13 16,21 8-2-16,37 4-3 16,15-2-11-16,21-10-26 15,4-2-20-15,8-4-30 16,-5-5-13-16,-27-21 67 16</inkml:trace>
  <inkml:trace contextRef="#ctx0" brushRef="#br0" timeOffset="62407.05">6822 14684 1091 0,'-41'20'409'16,"-11"13"-337"-16,0 7-46 15,5 19-65-15,5 11-10 16,13 14 8-16,6 7 10 0,15 2 18 16,7-5 5-1,13-14 2-15,10-10 0 0,16-23 2 16,9-5 5-16,17-13 12 16,-1-5 9-16,2-13 7 15,-2-5-3-15,-5-11-7 16,1-4-8-16,-7-7-7 15,-7-1-4-15,-19 3-6 16,-8 3-1-16,-16 6 5 16,-8 1 7-16,-10 5 12 15,-7 4 0-15,-10 8-4 16,-1 12 0-16,-2 19-3 16,1 11 2-16,10 24 7 15,5 7 0-15,17-2 2 16,6-5 0-16,18-20-8 15,8-10-4-15,13-18-12 0,3-9-6 16,11-20-6-16,4-11-6 16,1-21-2-16,-1-12-3 15,-8-20 3-15,-5-6 6 16,-9-8 10-16,0 3 10 16,-5 7 20-16,-3 2 8 15,-6 10 15-15,-4 6-2 16,-4 17-3-16,-3 10-4 0,2 19-10 15,2 9-5-15,9 26-9 16,7 14-2-16,4 18-7 16,-4 8-3-16,-9 2 0 15,-6-5-2-15,-9-12 0 16,1-9-1-16,-5-23-6 16,-1-5-4-16,2-14-9 15,-4-4-3-15,5-19 9 16,5-11 7-16,8-19 17 15,8-2 1-15,1 2 1 16,1 7-5-16,0 18-7 16,-1 6 5-16,7 17 0 15,7 3 2-15,18 9 5 16,3 5-5-16,7-1-4 16,-1 1 1-16,-3-10-3 0,4-3-2 15,6-11-4-15,-3-4-3 16,-12-4-5-16,-11-5 3 15,-20-6 3-15,-9 0 0 16,-12-7 7-16,-3 5 1 16,-11-3 8-16,-5 1 3 0,-11 8 0 15,-5 7-1-15,-10 19-8 16,-9 14 1-16,-1 35 0 16,1 18 3-16,15 20 1 15,11 6-2-15,26-6-5 16,13-5-5-16,24-10-6 15,8-11-3-15,4-22-9 16,1-10-2-16,2-27-16 16,3-11-9-16,8-26-11 15,2-13-4-15,-1-16 12 16,-7-6 9-16,-15 2 21 16,-12 3 11-16,-14 2 27 15,-7 1 12-15,-4 6 16 16,-4 6 1-16,-4 18-3 15,-3 13 0-15,-2 17-1 0,0 8 12 16,1 32-13-16,1 13-10 16,0 24-17-16,1 5-14 15,-3-9 0-15,0-6 2 16,0-18-3-16,-1-10-2 16,2-20-4-16,0-8-1 15,4-12-3-15,5-8-3 16,10-21 9-16,6-9 1 15,9-17 8-15,3-9 4 16,6 2-4-16,0-2 1 0,2 8-1 16,0 8 2-16,-1 17 14 15,-1 11 7-15,-2 22 7 16,4 13 0-16,4 27-14 16,1 13-9-16,5 19-9 15,3 3-2-15,3 1 0 16,-1-3 2-16,-7-12 2 15,-3-5-1-15,-4-17-2 16,3-7-1-16,2-18-5 16,1-12 0-16,-1-17 0 15,-2-13 1-15,-3-16 6 16,-8-8 2-16,-12-15-1 16,-8-8 1-16,-14-13-5 15,-2-9-3-15,-9-6 2 0,-4 4-1 16,-8 11 2-16,-5 9 1 15,-2 21 4-15,0 8 5 16,4 26 9-16,6 10 0 16,3 16 0-16,1 9-2 15,2 23-13-15,6 14-2 16,14 25-6-16,10 10-5 0,17 12-2 16,6 5-4-16,4 3-13 15,-1-6-14-15,3-10-27 16,2-7-14-16,0-16-25 15,-3-6 450-15,-18-27-264 16</inkml:trace>
  <inkml:trace contextRef="#ctx0" brushRef="#br0" timeOffset="62671.44">10203 15265 1398 0,'11'12'540'15,"26"-8"-404"-15,10-4-116 16,26-7-80-16,10-8-23 16,11-9-5-16,1 3 3 15,-18 2 31-15,-11 6 20 16,-28 7 30-16,-3 3 5 15,-7 3-1-15,-4 2-14 16,1 4-55-16,0-3-27 0,8-4 54 16</inkml:trace>
  <inkml:trace contextRef="#ctx0" brushRef="#br0" timeOffset="63711.06">13785 15273 1099 0,'-34'7'392'16,"-14"13"-334"-16,-7 12-44 0,-4 18-21 16,4 10-4-16,18 14-2 15,16 9 4-15,21 3 6 16,13-2 3-16,27-7-1 15,10-8 1-15,14-10 0 16,0-5-3-16,-3-18-1 16,-2-9 3-16,2-23-5 15,0-10 0-15,7-21-10 16,-2-12-10-16,-14-17-7 16,-9-10 2-16,-23-11 8 15,-14-5 9-15,-21-11 16 16,-9-2 5-16,-24 0 11 15,-6 2 4-15,-12 11 1 16,1 10 8-16,7 26 5 16,4 16 1-16,16 31 20 0,4 17-1 15,7 34-7-15,11 10-5 16,16 14-20-16,15 1-6 16,31-8-7-16,13-5-4 15,31-14-10-15,14-11-5 16,14-25-10-16,3-14-5 15,-6-23-11-15,-3-16-3 16,-10-21 5-16,-7-6 6 0,-17-25 10 16,-12-7 3-16,-14-12 3 15,-9-2-1-15,-16 9 11 16,-8 8 3-16,-16 17 21 16,-4 9 11-16,-8 25 12 15,1 13 5-15,-1 19-4 16,-2 9-5-16,-4 23-9 15,-5 21-7-15,2 44-10 16,2 22-3-16,10 44-7 16,6 13-3-16,4 18-2 15,3 14-1-15,2-6 0 16,3 0-1-16,8-18 3 16,3-14-3-16,14-19-8 15,1-14-9-15,6-30-21 0,2-18-4 16,-6-35-7-16,-3-15-4 15,-3-28 0-15,-2-11 1 16,0-26 12-16,-2-15 13 16,-4-24 27-16,-3-14 9 15,-10-14 17-15,-6-9 3 16,-12-15-1-16,-8-1-4 16,-15 2-7-16,-2 7 1 0,-4 27 7 15,-8 15 1-15,-16 33 5 16,-6 20 7-16,-10 34 7 15,5 20 2-15,20 38-6 16,12 10-13-16,29 19-36 16,20-1-23-16,41-3-48 15,28-7-35-15,35-24-15 16,13-14 69-16</inkml:trace>
  <inkml:trace contextRef="#ctx0" brushRef="#br0" timeOffset="64754.9">18530 15261 1459 0,'-4'-8'548'15,"-16"-13"-431"-15,-13-7-61 16,-27-3-65-16,-11 10-2 0,-9 23-8 16,-4 21 2-16,-4 34 0 15,4 17 2-15,13 18 8 16,14 3 1-16,39 3-11 16,18-8-10-16,34-18-22 15,15-8-13-15,23-29-4 16,1-12 4-16,4-25 0 15,-4-15 0-15,-8-25 9 16,-1-12 7-16,-11-9 22 16,-6-5 14-16,-15 4 14 15,-9 7 10-15,-14 9 9 16,-9 11 8-16,-7 15 7 16,-2 7-3-16,3 11-5 15,2 6 0-15,1 19-1 16,3 20-6-16,5 44 1 0,11 20-9 15,16 30 0-15,5 10 2 16,-2 0-2-16,-3-1-2 16,-12-5-11-16,-7-7-7 15,-6-17-13-15,-7-13-4 16,-13-30-11-16,-6-17 0 16,-16-29-2-16,-5-9-3 15,-11-23 4-15,0-11 3 0,3-18 14 16,6-8 10-16,15-17 16 15,8-4 10-15,23-5 12 16,11 0 6-16,21 6 7 16,14 4 1-16,23 4-1 15,12 0-1-15,18 0-4 16,7-2-5-16,12-3-16 16,-5-1-6-16,-4-2-9 15,-7 3-3-15,-17 1 1 16,-6-1-1-16,-20 0-1 15,-9 2 1-15,-22-4 6 16,-11 8 1-16,-14 5 2 16,-9 6-4-16,-14 13-6 15,-8 9-2-15,-19 18 0 0,-5 12 2 16,-14 30 4-16,2 17 2 16,9 35 0-16,10 8-1 15,28 9-4-15,15-4 0 16,30-13-7-16,16-10-2 15,32-13-11-15,10-13-6 16,18-25-7-16,5-12-6 16,7-28 1-16,-1-18-3 15,-10-28-13-15,-5-13 0 0,-23-20 5 16,-3-5 5-16,-16-17 20 16,-10-2 9-16,-22-2 8 15,-11 0 8-15,-21 9 17 16,-12 6 8-16,-12 14 11 15,-2 10 3-15,0 29-1 16,0 13-3-16,3 27 0 16,-2 10-1-16,-4 28-5 15,1 19-3-15,6 35-13 16,8 17-5-16,18 22-23 16,15 8-11-16,19 5-37 15,6-1-22-15,15-9-17 16,0-13-13-16,-5-22 76 0</inkml:trace>
  <inkml:trace contextRef="#ctx0" brushRef="#br0" timeOffset="65176.38">20077 15854 1556 0,'59'11'539'0,"23"-12"-516"16,8-2-66-16,18-16-61 15,2-8-26-15,2-17-9 16,-5-7 14-16,-14-1 46 16,-8-2 39-16,-20 8 68 15,-8 6 25-15,-17 8 29 16,-6 8 1-16,-17 7-14 15,-5 7-14-15,-7 4-22 16,-5 2-3-16,1 4-12 16,-4 0-5-16,3 0-9 15,0 0-5-15,0 0-5 16,-1 0 2-16,0 10 2 0,-1 18 2 16,1 60 3-16,6-16-3 15,6 20-3-15,9 9-7 16,0 0-16-16,1-2-7 15,-1-8-30-15,-3-6-16 16,1-19-20-16,-3-12-12 0,-7-22 75 16</inkml:trace>
  <inkml:trace contextRef="#ctx0" brushRef="#br0" timeOffset="65514.02">21119 15239 933 0,'-3'-12'346'0,"-1"-9"-278"16,2-3-34-16,-5-1-33 0,6 4 1 15,1 7 1-15,0 5-2 16,1 7 20-16,0 0 12 16,4 7 21-16,-5-5 9 15,3 10-17-15,6 19-10 16,23 91-21-16,-16-32-8 16,-4 19-5-16,-3 3-2 15,-7 1-21-15,-2-5-14 0,1-6-40 16,0-10-25-16,1-13 63 15</inkml:trace>
  <inkml:trace contextRef="#ctx0" brushRef="#br0" timeOffset="65845.39">20960 15852 1280 0,'54'10'511'16,"9"-8"-283"-16,6-11-279 15,3-8-52-15,3-16-31 0,-1-9 10 16,4-8 42-16,-7-3 25 16,-12 13 49-16,-4 7 23 15,-8 19 40-15,-1 11 16 16,-1 25 9-16,-2 18-10 15,-6 33-30-15,-2 13-16 16,-12 18-22-16,-9 5-2 16,-13-5-11-16,-4-8-5 15,-7-23-26-15,-3-18-20 16,-13-39-34-16,-5-21-13 16,-2-59 69-16</inkml:trace>
  <inkml:trace contextRef="#ctx0" brushRef="#br0" timeOffset="65991.16">21842 15138 1131 0,'38'73'506'0,"15"20"-264"16,4 10-242-16,-6 24-156 15,-11-3-23-15,-10-11 112 16</inkml:trace>
  <inkml:trace contextRef="#ctx0" brushRef="#br0" timeOffset="66422.38">22173 16012 1009 0,'7'-22'426'15,"4"-11"-262"-15,-1-1-53 16,9 1-69-16,2 5-11 16,4 8-8-16,1 2 3 15,7 16 2-15,2 9-3 0,15 22-3 16,5 14-4-16,6 15-13 15,8 6-2-15,8-2-5 16,12-5-3-16,19-18-6 16,-1-9 1-16,-2-20 1 15,-5-8 3-15,-12-11 7 16,-4-8 2-16,-12-12 11 16,-13-4 4-16,-17-4 4 15,-13-7 2-15,-18-1-6 16,-7 2-5-16,-13-1-7 15,-7 9-6-15,-15 10-1 16,-11 6-3-16,-16 17 1 16,-4 11 2-16,-1 18 2 15,5 11 3-15,13 21 1 16,11 13-1-16,22 23-2 16,11 13 2-16,23 24 0 0,8 7 1 15,16 12 1-15,8 2-4 16,13 1 1-16,1-8-8 15,-7-17-39-15,-7-16-25 16,-25-43-82-16,-7-25 92 16,-22-60 22-16</inkml:trace>
  <inkml:trace contextRef="#ctx0" brushRef="#br0" timeOffset="66604.33">22554 14926 1872 0,'48'8'552'16,"12"4"-648"-16,12-11-164 31,-36 1 404-31,0-1-144 0</inkml:trace>
  <inkml:trace contextRef="#ctx0" brushRef="#br0" timeOffset="67095.66">25355 16380 1593 0,'48'56'554'16,"7"-7"-476"-16,12-15-109 16,2-9-15-16,-2-27-10 15,12-17-1-15,18-31 3 16,0-13-2-16,-3-25 8 15,-6-11 6-15,-12-13 16 16,-3-5 6-16,-11-2 13 16,-8 2 5-16,-25 3-1 15,-10 6 3-15,-28 19 1 16,-12 11 2-16,-8 31 12 16,-4 9 2-16,5 26 9 0,0 12 2 15,0 28-9-15,-3 19-3 16,6 37-7-16,4 23-4 15,12 27 2-15,9 12 1 16,14 13-1-16,13-9 0 16,9-17-7-16,4-12-16 15,4-35-49-15,-3-12-37 16,-12-33-51-16,-4-17-14 16,-12-36 106-16</inkml:trace>
  <inkml:trace contextRef="#ctx0" brushRef="#br0" timeOffset="68109.36">25675 15757 1327 0,'6'43'521'0,"41"0"-367"16,27 1-86-16,33 0-83 15,14-3-12-15,33-4-19 16,1-4-3-16,18-6 1 15,10-8 7-15,-11-8 16 16,-6-3 5-16,-5-9 9 0,-21-5 4 16,-30-12 7-16,-12-4 4 15,-46-2 5-15,-17 0 3 16,-25 3-1-16,-19-1-7 16,-28 3 0-16,-14 3 0 15,-36 16 6-15,-13 15 9 16,-16 29 4-16,-2 12 1 15,10 16-1-15,8-2-6 0,31-7-8 16,10-9-3-16,37-14-10 16,13-6-4-16,29-11-13 15,17-6-7-15,27-13-12 16,10-8 0-16,11-19 8 16,2-6 5-16,1-13 18 15,2-4 3-15,-12-5 7 16,-9-3 2-16,-19 4 2 15,-17 4 5-15,-15 19 8 16,-7 11 2-16,-13 16 5 16,-5 17-5-16,-12 32-10 15,-6 11-1-15,-1 18-9 16,4-1 2-16,14-10-1 16,9-4 0-16,18-10-4 15,4-9-6-15,18-17-6 0,8-12 0 16,10-23-1-16,9-12 4 15,7-22 2-15,2-8 0 16,-7-12-2-16,-6-5-3 16,-18-3 4-16,-8-3-1 15,-7 4 8-15,-5 5 2 16,-12 18-1-16,-6 12 3 16,-7 18 5-16,-4 6 8 0,-13 18 15 15,-6 9 0-15,-10 21-1 16,1 12-4-16,10 8-15 15,11-1-2-15,20-4-3 16,13-5-3-16,24-8-7 16,12-8-5-16,22-15-12 15,5-9-3-15,-1-19 2 16,-2-9 0-16,-9-14 11 16,-6-5 4-16,-6-18 4 15,-6-9 3-15,-8-14 1 16,-2-4-1-16,-16 0 1 15,-1 0-2-15,-11 5 0 16,-2-2 1-16,-2 3 0 16,-3 2 1-16,0 8 1 15,-2 4 4-15,0 6 12 0,5 3 9 16,1 6 8-16,-2 5 2 16,-1 15-1-16,-4 8-3 15,-5 13 2-15,3 6 0 16,-5 17-12-16,1 20-5 15,-5 39-10-15,-3 21-4 16,-2 37-1-16,-2 9-3 16,6 12-9-16,3 5-15 0,13-5-41 15,7-11-23-15,4-25-31 16,1-12-8-16,-1-33 317 16,-6-16-160-16</inkml:trace>
  <inkml:trace contextRef="#ctx0" brushRef="#br0" timeOffset="68523.95">28141 15250 1374 0,'0'38'481'15,"6"13"-428"-15,3 1-48 16,9-6-27-16,4-10-14 16,12-6-23-16,9-6-9 15,8-13 5-15,7-7 7 16,-2-13 20-16,-3-5 9 16,-7-6 15-16,-7 1 11 15,-12 2 18-15,-6 2 13 0,-14-1 6 16,-9 0 0-16,-16-5-15 15,-8 0-8-15,-14 3-6 16,-1 0-3-16,-2 12-2 16,-1 2 1-16,2 6-2 15,1 2 0-15,8-1-1 16,10 1 0-16,12 1-2 16,5-1-8-16,6 0-15 15,0 0-14-15,5-1-19 16,6 4-13-16,11-5-24 15,8 0-187-15,2-2 199 16</inkml:trace>
  <inkml:trace contextRef="#ctx0" brushRef="#br0" timeOffset="69801.22">31613 16071 979 0,'-6'-13'364'0,"-3"-6"-298"16,-1 3-26-16,-2 2-36 15,-2 5-7-15,-1 9-6 16,-2 5 2-16,-4 18 1 16,1 9 8-16,-1 19 15 15,-1 8 5-15,10 6 8 0,7 3-2 16,10-3-8-16,9-4-7 16,14-3-10-1,4-6-1-15,15-13-4 0,6-8 2 16,4-17-1-16,1-7-2 15,-2-13 6-15,-4-9 1 16,-10-13 6-16,-6-10 3 16,-11-13-1-16,-5-5 3 0,-9-7 2 15,-6-3 0-15,-7-3 1 16,-7-1 0-16,-1 7-1 16,-4 7-1-16,-4 20-5 15,-4 12 4-15,-12 24-3 16,-9 16 1-16,-8 30-1 15,0 17-3-15,16 18-7 16,14 6 2-16,27 2-8 16,14-6-6-16,24-7-6 15,9-11-10-15,8-20-7 16,6-9-8-16,1-23-13 16,3-11-1-16,7-22 5 15,0-19 7-15,-4-17 22 16,-9-6 9-16,-19-5 24 15,-8 4 10-15,-16 4 15 0,1 4 6 16,-3 11-2-16,-6 11-2 16,-3 20-5-16,-2 10 4 15,-2 24-5-15,0 11-5 16,-7 20-10-16,-6 12-10 16,-6 5-6-16,-2 0 0 15,6-10-2-15,4-10-1 16,3-24-2-16,3-8-1 15,9-23-9-15,4-15-1 0,12-18-2 16,7-10 1-16,3-11 9 16,7 4 4-16,13-1 0 15,-2 1-3-15,6 8-2 16,-9 4-2-16,-18 20-1 16,-2 13 10-16,-11 28 19 15,2 22 8-15,2 32 12 16,1 17-2-16,-1 25-17 15,-2 1-5-15,-7-12-15 16,-5-11-19-16,-7-27-60 16,-3-10-27-16,-1-20 60 15</inkml:trace>
  <inkml:trace contextRef="#ctx0" brushRef="#br0" timeOffset="70491.23">6479 16868 1306 0,'0'-1'454'16,"2"-1"-407"-16,-2-3-29 16,0 4-9-16,0 0 5 0,0 0 20 15,0 0 11-15,0 1 16 16,-1 0 3-16,1 1-18 15,0 28-18-15,1 101-30 16,-1-23-10-16,1 24-2 16,-1 3 5-16,1-6-9 15,2-9-13-15,2-17-35 16,1-14-17-16,0-30-35 16,-3-13-6-16,-2-28-8 15,-3-12 76-15</inkml:trace>
  <inkml:trace contextRef="#ctx0" brushRef="#br0" timeOffset="71295.37">6217 17645 1336 0,'20'31'492'16,"18"-17"-396"-16,11-11-67 15,20-18-62-15,6-19-22 16,11-29-35-16,12-13-9 0,-4-17-1 16,-1-1 10-1,-14-8 29-15,-14 2 13 0,-10 10 24 16,-7 4 10-16,-16 24 30 16,-8 14 14-16,-12 23 29 15,-5 10 15-15,-6 11 11 16,-1 5-1-16,0 5-19 15,-5 8-18-15,-4 25-31 16,-3 18-19-16,-5 45-28 16,-2 15-4-16,-4 18 0 15,-1-1 7-15,-3-16 20 16,0-11 8-16,5-33 8 16,2-18 3-16,11-32 5 15,4-11-3-15,9-15-26 16,9-10-5-16,11-18-9 15,9-12 4-15,11-16 20 16,2-7 4-16,10 2 7 0,1 6 4 16,-2 19 10-16,-5 13 10 15,-10 25 15-15,-2 11 2 16,-2 21-2-16,4 10-13 16,7 11-17-16,2 3-7 15,3-1-6-15,3-2-3 16,0-9 1-16,-4-4-1 0,-8-12-3 15,-6-6-3-15,-6-11-2 16,-3-4-2-16,2-10-3 16,0-5 3-16,1-15-1 15,7-7-1-15,2-15 7 16,1-6-1-16,-1-7 1 16,-4-4 2-16,-11 6 1 15,-6 2-2-15,-14 9 2 16,-8 5 3-16,-10 11 3 15,-5 5 3-15,-7 10 4 16,-1 4 3-16,-8 8-4 16,-1 4-5-16,1 11-2 15,2 3-4-15,8 8-1 16,8 5 1-16,10 3 1 16,6 0 0-16,13 5 5 0,7-2 1 15,10 2-2-15,2 1 0 16,5-6-12-16,1-4-11 15,-8-8-45-15,-2-7-29 16,-8-10-41-16,-8-5 76 16</inkml:trace>
  <inkml:trace contextRef="#ctx0" brushRef="#br0" timeOffset="72205.82">10825 17115 1019 0,'10'38'382'15,"-8"-38"-296"-15,7-5-82 16,1 0-20-16,2-5-6 16,2 2 8-16,-7 2 8 15,-2 0 6-15,-2 6 19 16,-2-1 7-16,0 1 14 16,-1 0 3-16,0 0-10 15,0 0-7-15,0 0-13 16,0 0-5-16,0 0-8 15,0 0-1-15,0 0-4 16,1 0 1-16,2 2 0 16,-1 0 3-16,0 1 1 15,0 0 0-15,-1-2 3 16,0 1-2-16,-1-1 3 16,0-1 1-16,0 0 4 0,0 0 3 15,0 0 3-15,0 0 0 16,0 0 1-16,0 0-1 15,0 0-1-15,0 0-2 16,0 0-4-16,0 0 0 16,0 0 0-16,0 0-1 0,0 0-2 15,0 0-3-15,0 0-1 16,-1 0-1-16,-2 4-3 16,-15-1 3-16,-34 34-2 15,27-23 0-15,0 9-5 16,-5 7-8-16,2 4-13 15,-2 3-3-15,6 4-2 16,7-1 0-16,11-1 16 16,10-2 7-16,9-5 3 15,8-2 5-15,9-2-7 16,2 1-4-16,7-3 0 16,3 4-3-16,10 2 8 15,1 3-1-15,4 7 8 16,-3 4 3-16,-8 5 5 15,-5 0 2-15,-12 1-1 16,-8-2-2-16,-22 0-10 16,-16-3-6-16,-19-7-17 0,-7-8-11 15,-11-14-26-15,0-9 151 16,1-15-77-16</inkml:trace>
  <inkml:trace contextRef="#ctx0" brushRef="#br0" timeOffset="72502.92">10867 17111 1327 0,'-2'21'475'0,"-15"28"-398"15,0-24-52-15,-7 12-47 16,-6 8 0-16,-14 23-3 16,-6 10 5-16,-15 26 16 15,0 11 2-15,-3 21 7 16,5 11 8-16,13 1 2 16,3-4 2-16,10-23-7 0,3-23-16 15,12-33-68-15,8-19-36 16,15-61 59-16</inkml:trace>
  <inkml:trace contextRef="#ctx0" brushRef="#br0" timeOffset="74076.35">11364 17840 1379 0,'16'71'573'16,"2"-27"-337"-16,4-15-185 0,9-20-137 16,6-9-32-16,5-23-20 15,7-9 18-15,-6-20 45 16,1 0 26-16,-12-3 35 16,-7-3 13-16,-4 1 10 15,-7-3 8-15,-3 1 3 16,-4 5-4-16,-6 6-7 15,-1 9-3-15,-8 15-3 16,-4 8-1-16,-23 18 0 16,-12 12 0-16,-13 29-1 0,-6 16 3 15,10 29-2-15,11 7 1 16,16 7 2-16,12 0 4 16,22-12 3-16,14-7-5 15,24-21-11-15,13-16-20 16,26-26-25-16,1-16-8 15,10-24-9-15,3-14 5 16,-5-18 24-16,6-7 10 0,-7-10 19 16,-6 0 8-16,-16 2 3 15,-10 1 6-15,-19 13 12 16,-8 8 9-16,-19 20 13 16,-4 7 7-16,-13 17 14 15,-7 5-2-15,-14 17-2 16,-8 13-9-16,-4 22-27 15,0 13-8-15,11 14-19 16,11-2-3-16,10-7-9 16,10-10-2-16,11-19-12 15,10-9-8-15,17-16-10 16,8-9-1-16,20-16 8 16,7-11 1-16,8-23 13 15,3-10 2-15,-5-11 8 16,-3-2 9-16,-13 2 7 0,-9 3 7 15,-18 8 13-15,-10 7 11 16,-17 12 24-16,-9 8 7 16,-6 10 9-16,-8 7-5 15,-13 9-20-15,-7 10-14 16,-20 21-21-16,-4 16-7 16,2 23-4-16,8 8 3 0,20 3 0 15,8-9-1-15,17-18-8 16,7-9-10-16,15-19-16 15,7-6-2-15,20-16-11 16,5-9-7-16,13-23-2 16,2-8-3-16,-9-15 14 15,-10-6 11-15,-24-2 18 16,-10-2 5-16,-13 9 19 16,-3 8 16-16,3 5 26 15,0 0 12-15,4-2-4 16,5-6-7-16,6 0-27 15,6 3-10-15,6 9-11 16,1 9-3-16,1 15 6 16,2 7 3-16,7 18 0 15,6 14-3-15,5 22-15 0,1 9-6 16,-17 7-7-16,-8-3 4 16,-17-11 1-16,-8-11-3 15,-2-21-6-15,-2-8-8 16,0-16-24-16,0-7-1 15,1-18 14-15,2-5 11 16,7-11 40-16,-3-5 14 0,10-2 9 16,3 4 4-16,6 5 0 15,1 10-4-15,1 20 4 16,0 9 3-16,7 23-6 16,6 12-7-16,13 16-28 15,5 5-15-15,1 4-16 16,3-5-3-16,-1-6 5 15,2-9 0-15,3-19 6 16,2-6 2-16,10-15 5 16,-3-5 6-16,-8-13 11 15,-8-4 6-15,-23-10 11 16,-6-5 6-16,-15 1 19 16,-7-4 2-16,-13-2 8 15,-8-1-3-15,-13 3-17 16,-6 2-6-16,-12 12-14 0,-5 7-7 15,-9 18 0-15,-2 10-5 16,4 20-8-16,4 6 0 16,16 10-1-16,8 4 0 15,20-5-5-15,11 1-5 16,18-11-28-16,10-4-11 16,16-20-12-16,7-10-2 15,5-20 11-15,-2-12 12 0,-10-15 20 16,-8-13 8-16,-11-17 16 15,-5-8 5-15,-10-16 2 16,-6-2 4-16,-13-7 8 16,-10-4 4-16,-9 3 20 15,-2 6 12-15,4 16 15 16,1 14 11-16,11 27 5 16,0 13 0-16,2 20 5 15,4 9-4-15,-3 8 4 16,10 11-8-16,4 40-24 15,3 24-14-15,7 52-38 16,6 23-12-16,15 20-23 16,13 5-10-16,13-2-41 15,5-16-36-15,5-32-54 0,-6-18 102 16</inkml:trace>
  <inkml:trace contextRef="#ctx0" brushRef="#br0" timeOffset="75414.66">17283 17358 1273 0,'-4'5'521'0,"-9"-4"-316"16,-9-1-121-16,-13 0-98 16,-8 4-6-16,-12 10-6 15,-6 15 0-15,-10 26 7 16,0 10 4-16,9 20 10 16,13 2 2-16,24-1 1 15,12-1-4-15,26-5-20 16,10-7-7-16,18-12-5 15,9-14 1-15,15-20 9 0,11-12-8 16,5-23-11-16,1-14-6 16,-3-23-3-16,-7-10 13 15,-5-8 18-15,-4 0 9 16,-13 8 21-16,-6 4 15 16,-17 12 18-16,-13 9 12 15,-9 15 3-15,-7 9 2 0,-13 12-9 16,-6 12-13-16,-16 23-9 15,0 14-12-15,8 18-7 16,12 4 1-16,22-5-12 16,14-9-3-16,16-15-9 15,8-7-1-15,10-15 5 16,2-5-3-16,2-14-3 16,-2-11 1-16,-2-14 0 15,0-10 3-15,-7-13 9 16,-2-10 1-16,-14-12 3 15,-5-5 4-15,-15-4 7 16,-10 3 0-16,-18 6 11 16,-7 4 0-16,-14 12 6 15,-3 6-1-15,-3 13-2 16,-2 8-2-16,-2 17 1 0,5 9 2 16,6 18 0-16,6 9-1 15,12 11-10-15,11 7-5 16,19 2-17-16,13 4-14 15,23-4-18-15,11-5-7 16,18-15-13-16,16-11 1 16,7-20 5-16,-1-10 6 15,-5-18 23-15,-9-6 9 16,-2-15 13-16,-4-3-1 0,-9-6 4 16,-11 4 2-16,-25 4 11 15,-12 10 13-15,-14 10 17 16,-5 6 7-16,-9 14 8 15,-4 2 0-15,-15 17-1 16,-7 13-5-16,-1 19-15 16,-1 13-8-16,17 10-19 15,11-3-8-15,25-2-27 16,12-3-12-16,17-15-24 16,6-6-7-16,4-20 5 15,1-9 5-15,8-20 20 16,7-12 10-16,12-23 14 0,1-9-1 15,-12-10-3-15,-8-1 0 16,-17 7 3-16,-9 3 9 16,-10 15 26-16,-6 9 23 15,-14 15 44-15,-2 8 16 16,-5 9 19-16,0 7-15 16,5 12-37-16,0 11-20 15,-2 21-39-15,-4 8-11 16,-7 14-20-16,-1 6-5 15,-2-4-7-15,3-6-2 16,5-19 5-16,0-16 0 0,1-18 2 16,2-9-5-16,8-14-19 15,4-12 4-15,12-17 4 16,3-9 13-16,5-10 27 16,3 0 4-16,4 3 0 15,-2 3 1-15,-3 13 5 16,-4 7 6-16,-9 13 20 15,-3 8 11-15,-4 11 10 16,0 11 0-16,-1 18-19 16,0 11-8-16,1 17-16 15,2 7-9-15,4 5 0 16,2-3 0-16,10-9 1 16,3-9 3-16,12-10 0 0,4-7-4 15,3-10-21-15,-1-7-9 16,-6-19-29-16,-3-8-11 15,-4-18-18-15,-10-9-7 16,-9-17 705-16,-11-13-472 16</inkml:trace>
  <inkml:trace contextRef="#ctx0" brushRef="#br0" timeOffset="75750.27">19218 16773 1187 0,'-6'11'447'15,"-1"1"-327"-15,-1 4-99 16,-1 2-22-16,9 0-21 16,6 0-12-16,9-3-17 15,5-2 4-15,2-4 19 16,1-4 17-16,-6-2 29 15,0-3 4-15,-5-4 4 0,-4-1-4 16,-3-4-17-16,-4 0-4 16,-4 1-5-16,-1-1-2 15,-3 3 2-15,-4 1 2 16,-5-3-4-16,-1 1-7 16,-6 0-23-16,2-1-20 15,-1-3-37-15,2-5-149 16,8-14 166-16</inkml:trace>
  <inkml:trace contextRef="#ctx0" brushRef="#br0" timeOffset="78120.75">21745 18016 970 0,'27'5'387'0,"-27"-5"-256"15,-1 3-36-15,4 6-65 16,5 6-13-16,7 19-17 16,5 7-2-16,8 10 2 15,2 2 4-15,11-8 3 16,7-3-3-16,3-6-4 15,1-5-9-15,0-12-17 16,0-11 0-16,3-15-1 16,-1-10 6-16,0-9 16 0,-1-5 4 15,0-8 6-15,-2 0 5 16,-5-9 2-16,-7-2-1 16,-12-5-4-16,-3 1 4 15,-9 1 1-15,-4 6 4 16,-6 13 7-16,-2 9 2 15,-4 13 3-15,1 5-4 16,-3 7 6-16,-2 7-4 16,-5 13-7-16,-3 13-1 0,-1 30-16 15,1 10-2-15,10 6-7 16,7-2-3-16,12-14-13 16,9-9-12-16,11-13-7 15,6-8-8-15,11-20-1 16,5-13 3-16,7-18 10 15,-3-11 6-15,-7-10 20 16,-10 0 8-16,-18-2 18 16,-4-1 14-16,-8 5 22 15,-2-1 11-15,3 6 5 16,-3 5-8-16,3 6-19 16,-2 8-10-16,-3 7-9 15,1 9 0-15,-2 15-10 16,1 11-10-16,-4 13-16 15,-1 6-7-15,-6 2-8 0,-5-6 2 16,2-13 6-16,1-8 2 16,2-15 6-16,1-4 4 15,-1-4-7-15,1-2-1 16,-1 1 11-16,0 0 6 16,13-20 14-16,41-34 6 15,-18 27-1-15,3 3-3 0,7 5 1 16,3 4 1-16,-7 10 6 15,-5 5 5-15,-1 14 12 16,2 10 1-16,6 17-11 16,4 11-11-16,-7 17-31 15,-7 4-14-15,-14 4-21 16,-10-11-8-16,-11-20-14 16,-7-10-6-16,-21-28-15 15,-8-14-5-15,-16-41 60 16</inkml:trace>
  <inkml:trace contextRef="#ctx0" brushRef="#br0" timeOffset="78280.64">22650 17009 1383 0,'2'2'580'0,"3"5"-316"15,17 4-302-15,15 3-78 16,40 2 54-16</inkml:trace>
  <inkml:trace contextRef="#ctx0" brushRef="#br0" timeOffset="78844.5">24675 18577 1230 0,'26'-8'443'16,"10"-10"-353"-16,26-39-111 0,6-7-22 15,4-12 7-15,-3 0 6 16,-15 9 25-16,0-2 14 16,-9-1 18-16,0 0 7 15,-8 3 10-15,-3 4 0 16,-13 2-12-16,-5 0-6 16,-15 12-18-16,-6 1-8 15,-19 16-6-15,-6 10 0 16,-16 15 5-16,-4 8 0 0,0 17 2 15,1 6 3-15,10 10 0 16,5 4 0-16,14-2-7 16,9 3-11-16,25 1-21 15,7 1-12-15,13 1-13 16,9 0-2-16,9 3 14 16,7 6 10-16,10 0 22 15,-3 0 7-15,-8-5 15 16,-10-5 6-16,-20-3 11 15,-13 0 9-15,-25-1-7 16,-14-1-1-16,-15-2-11 16,-3-3-4-16,3-9-5 15,7-7-2-15,8-15-36 16,3-9-25-16,11-24-42 16,10-12 56-16</inkml:trace>
  <inkml:trace contextRef="#ctx0" brushRef="#br0" timeOffset="79059.28">25769 17635 1240 0,'15'29'490'0,"5"15"-337"16,1 9-69-16,2 23-108 15,-3 8-22-15,-3 17-36 16,-5 2-11-16,-8-9 7 15,-3-8 12-15,-1-23 15 16,-2-15 6-16,2-27-12 16,-2-20 716-16,-6-38-499 15</inkml:trace>
  <inkml:trace contextRef="#ctx0" brushRef="#br0" timeOffset="79198.33">25872 17222 1317 0,'20'27'490'0,"3"2"-375"15,3 0-231-15,-3-1 73 16</inkml:trace>
  <inkml:trace contextRef="#ctx0" brushRef="#br0" timeOffset="79891.89">26372 17906 1329 0,'28'67'497'16,"1"5"-364"-16,-9-2-149 15,-5-2-22-15,-10-8-20 16,-3-5 5-16,-2-2 19 15,0-3 9-15,0-12 21 16,0-7 4-16,0-15 4 16,-2-7 1-16,1-7-2 15,0 0-1-15,1-7-9 16,0 4 1-16,-1-3 0 16,0-25-1-16,1-38 11 0,1 25 5 15,7-2 7-15,2-6 5 16,5-7-8-16,1-2-2 15,5 2-7-15,0 3-3 16,2 11 11-16,1 9 5 16,-2 12 20-16,3 8 6 15,3 11 2-15,0 6-7 0,5 16-17 16,0 13-9-16,0 23-17 16,-7 4-5-16,-1 2-10 15,-4 1 1-15,-10-15-5 16,0-6 0-16,-9-10 0 15,0-12-1-15,-2-12-3 16,0-4-1-16,-1-9-16 16,-2-3 4-16,1-14 13 15,-1-4 7-15,3-12 22 16,5-2 7-16,1-8 6 16,7-4 6-16,6-4 9 15,3-3-3-15,4 9-4 16,2 4-7-16,-4 17 2 15,-2 9 4-15,-4 15 21 16,-1 8 5-16,-3 15-10 0,-1 11-4 16,-3 14-23-16,-1 9-9 15,-2 8 0-15,4-3-2 16,0-5-8-16,0-3-7 16,2-9-20-16,-3-4-12 15,0-11-33-15,-2-8-19 16,-4-11-24-16,-1-11-15 15,-2-17 87-15</inkml:trace>
  <inkml:trace contextRef="#ctx0" brushRef="#br0" timeOffset="81564.95">27356 18189 749 0,'-1'-1'388'0,"0"0"-65"16,0 1-202-16,1 0-74 16,0 0-25-16,29 2-27 15,26 35-6-15,-21-33 0 16,-1-3 1-16,2-8 10 16,5-3 0-16,-1-8 7 15,4-2-3-15,-2-3 2 0,1-8 3 16,-3-7-2-16,1-4 1 15,-3-7-3-15,-5 8-1 16,-8 0-2-16,-7 6 0 16,-12 16 6-16,-2 3 1 15,-4 14 8-15,-5 4 0 16,-10 14-6-16,-1 12-1 16,-6 23-11-16,1 9-1 0,15 10 0 15,5-6-4 1,15-9-3-16,10-4-6 15,5-14-9-15,4-6-7 0,1-10 1 16,0-4 4-16,5-16 7 16,3-6 10-16,7-17 9 15,-2-6 3-15,-4-7 13 16,-3-3 6-16,-8-8 11 16,-2-3 5-16,-7-1 5 15,-3 4 1-15,-8 12-6 16,-4 10-7-16,-3 17-3 15,-3 2 0-15,-1 7 1 16,0 5 0-16,-4 12-14 0,2 12-12 16,5 15-8-16,5 1-7 15,13-4-5-15,4-6-2 16,4-11-3-16,6-5 1 16,4-9 2-16,3-7 4 15,6-13 1-15,-3-5 4 16,-3-15 4-16,0-10 0 15,-6-21 2-15,-1-10 1 16,-4-15-3-16,-3-2 4 16,-9-1-3-16,-4-3-1 0,-6-3 2 15,-5 0-2-15,-4 11 4 16,-2 12 2-16,-5 26 9 16,-2 12 4-16,3 18 8 15,-2 4 0-15,4 10-3 16,-3 3-5-16,-3 20-1 15,0 17-8-15,-2 34-9 16,6 18-7-16,12 22-6 16,6 5-1-16,19 0-4 15,4-2 3-15,8-20-9 16,8-14-1-16,3-30 6 16,6-18 5-16,9-24 0 0,3-13 1 15,1-22 0-15,-4-18-2 16,-12-28 10-16,-4-13 8 15,-13-19 8-15,-1-2 2 16,-11-2 13-16,-5-3 1 16,-6 0-1-16,-4 4 1 15,-9 14-1-15,-4 14-1 16,-3 32 6-16,0 16 4 16,0 21-5-16,1 8 1 0,-7 19-7 15,-3 15-4-15,-5 40-3 16,0 22-5-16,11 31-9 15,3 9-6-15,7 4-23 16,3 1-19-16,4-14-40 16,1-11-19-16,-1-28-22 15,-2-17 78-15</inkml:trace>
  <inkml:trace contextRef="#ctx0" brushRef="#br0" timeOffset="83410.5">29303 17773 1333 0,'19'7'522'15,"28"3"-361"-15,12 0-87 16,31-3-97-16,13-2-26 16,19-5-27-16,6-4-4 15,-4-5 21-15,3-5 13 16,-8-5 15-16,-9-5 11 15,-17-2 3-15,-17-1 9 16,-33 1 13-16,-10 1 0 0,-22-2 2 16,-11 5-2-16,-21 1-4 15,-6 2 1-15,-14 16 7 16,-7 10 2-16,-15 34 3 16,-5 9-2-16,3 16-3 15,11 3 0-15,28-3-2 16,15-2 1-16,21-7-3 15,12-7-3-15,26-16-17 16,8-10-12-16,11-19-17 16,3-10-3-16,-3-16 10 15,0-11 7-15,4-12 17 16,2-10 4-16,-6-1 0 16,-7 1 2-16,-17-2 5 15,-15 14 13-15,-12 13 21 0,-4 6 5 16,-8 16 0-16,0 4-9 15,0 16-9-15,-4 15-5 16,-5 23-5-16,-5 15-1 16,-6 13-8-16,0-1-1 15,-1-3-3-15,8-11-4 16,4-21-1-16,1-12 1 16,5-20 1-16,0-7 3 0,2-9 0 15,6-9 1-15,7-22-1 16,6-5 0-16,13-14 2 15,6-2 2-15,5 4 0 16,3 1 2-16,-3 8 0 16,-1 7-2-16,-7 14 7 15,-5 9 2-15,-10 14 22 16,-3 8 5-16,-9 25-1 16,-4 11-8-16,-3 21-18 15,-3 0-5-15,4 2-5 16,5-6 1-16,11-16-4 15,4-6-3-15,11-18-4 16,1-9-6-16,8-14-2 16,6-10-2-16,4-15 1 15,4-9 3-15,-1-19 6 0,-4-1 2 16,-8-7 3-16,-7 2 3 16,-16 7 0-16,-5 5 1 15,-12 8 4-15,-2 5 5 16,-4 15 6-16,-2 6 6 15,-4 12 0-15,-2 5 2 16,-12 12-4-16,-9 9-2 0,-6 15-4 16,-1 10-5-16,13 6-12 15,11 0-8-15,20-2-15 16,7-7-7-16,12-11 1 16,3-5-5-16,3-15 2 15,-1-4-1-15,-2-17 2 16,0-12 6-16,-5-16 11 15,-1-9 4-15,-5-9 8 16,-9-3 6-16,-10-3 2 16,-6 1 1-16,-10 4 9 15,-3 6 2-15,-4 10 12 16,1 4 3-16,2 15 1 16,-1 6 3-16,-1 20-3 15,-1 9-2-15,6 20-8 16,8 5-5-16,16 9-11 15,13 2-3-15,15-4-10 0,9-1-4 16,8-9-13-16,11-5-6 16,6-9-1-16,2-9 1 15,-4-10 6-15,-4-8 6 16,-11-19 1-16,-9-5-2 16,-8-12 7-16,-7 0 1 15,-7-1 8-15,-3 2 6 0,-10 7 6 16,-5 3 10-16,-3 9 15 15,-2 7 2 1,-2 7 4-16,0 6-1 0,-9 13-9 16,-3 9-3-16,-3 15-10 15,3 9-5-15,11 4-8 16,8-1-2-16,12-2-11 16,7-6-6-16,7-6 0 15,6-5 1-15,5-12 10 16,-1-4 0-16,4-15-4 15,-1-8-4-15,0-15-2 16,-2-3 3-16,-6-8 6 16,-7-4 4-16,-11 4 3 15,1 4 1-15,-12 6 4 0,-4 5 3 16,-1 11-1 0,-6 5 3-16,-2 10-2 0,0 7 2 15,-5 13 2-15,5 8-3 16,11 9-2-16,7 5-4 15,15 1-8-15,6-5-4 16,7-9-13-16,5-8 0 16,6-10 5-16,1-4 3 15,3-10 12-15,-4-4 3 0,-2-9 2 16,-4-8 3-16,-11-12 0 16,-6-9 1-16,-10-6 1 15,-3-3 2-15,-4 0 6 16,-3 1 6-16,-4-2 10 15,-1 3 3-15,-3 0 6 16,-6 4-5-16,2 13-9 16,-1 5-5-16,1 16-13 15,6 0-1-15,-3 5-6 16,2 2 2-16,1 0 1 16,0 2-2-16,6 27-2 15,12 40-7-15,-4-23-10 16,1 2-3-16,1 12 2 15,6 6 6-15,9 0 9 0,1 3 4 16,-2-5 0-16,-6-1-1 16,-14 0 0-16,-5-2 0 15,-9-6 0-15,-9-7 4 16,-8-11-1-16,-6-10 0 16,-8-14 1-16,2-3 0 15,-5-17-2-15,-5-4 1 16,-14-13-2-16,-11-14 0 0,-14-24-35 15,-2-12-22-15,0-38 33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23:27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6156 2923 691 0,'12'-34'262'0,"-1"-6"-198"15,-2 0-2-15,-6-8-31 16,-3 1-7-16,-5-2-12 16,-2-2-7-16,2 1-1 15,0 2 4-15,1-1 15 16,-1 4 12-16,-2-2 20 0,1 0 4 15,-1 4-4-15,4 0-5 16,3 13-13-16,4 6-11 16,6 12-12-16,3 9-6 15,10 20-9-15,4 13 0 16,-1 27-1-16,-2 13-1 16,-9 19 0-16,-6 6 3 15,-2 9-2-15,-5 0 1 16,10-7-17-16,2-7-9 0,3-14-21 15,0-6-12-15,-6-10-18 16,-1-5-61-16,-9-21 92 16</inkml:trace>
  <inkml:trace contextRef="#ctx0" brushRef="#br0" timeOffset="2499.05">5999 3109 942 0,'8'-5'343'0,"23"-8"-275"0,14-9-44 15,37-10-22-15,9-3-2 16,1-12 1-16,-3-5 0 16,-7-13 0-16,-1-6 0 15,3-8-1-15,-1 1 2 16,-23 2 1-16,-9 2 0 15,-17 2 4-15,-8-2-5 16,-4 2 1-16,-6 3 1 16,-12 11-1-16,2 10 2 15,-8 17-2-15,2 9 0 0,-1 12 0 16,-2 5-3-16,5 11 1 16,-1 12-3-16,0 38-1 15,-3 26 1-15,-13 38 0 16,-6 14 2-16,-5 16 0 15,-4-5 2-15,4-8-1 16,-1-11 1-16,0-32-2 16,5-14-1-16,2-32 2 15,3-17 3-15,11-22 19 16,0-6 9-16,6-18 10 16,6-5-6-16,14-28-21 15,11-12-12-15,16-13-13 16,8-3 3-16,4 2 3 15,2 5 4-15,5 13 2 16,-4 10-1-16,-1 27 0 0,-4 15 0 16,-15 26-2-16,-8 10 1 15,-10 15 0-15,-5 2 0 16,2 1 0-16,4 0 2 16,6-8-1-16,10-2 1 15,7-11 0-15,8-6-2 16,9-14 0-16,-4-8 1 0,-5-9 5 15,-6-8 5-15,-15-12 8 16,-1-6 5-16,-4-12-4 16,-2-8-5-16,-4-16-9 15,-3-9-4-15,-9-14-1 16,-5-2-1-16,-13 3 0 16,-7 2-2-16,-12 17 1 15,-7 8 8-15,-6 28 3 16,-7 17 2-16,-12 31 1 15,-2 13-11-15,4 19-1 16,12 3-2-16,28-4-7 16,17-1-3-16,31-12-10 15,14-6 0-15,15-10 5 16,8-10 3-16,8-6 8 16,-1-7 4-16,14 0 0 0,-2 4 2 15,-14 4 0-15,-8 9 1 16,-24 9-2-16,-7 6 1 15,-10 14-2-15,-3 8 0 16,-4 16 1-16,-3 6-2 16,2 2 2-16,2-3 0 15,6-17 0-15,2-7 2 16,10-10-1-16,6-7-1 0,10-7 0 16,2-5-1-16,-1-13 1 15,-2-8-1-15,1-10 1 16,3-7 1-16,4-9 4 15,2-7 2-15,2-8 1 16,-1-7 0-16,-12-7-3 16,-9 0-2-16,-12 1-1 15,-5 5-1-15,-7 12 3 16,-4 10 3-16,-11 15 8 16,1 12 1-16,-5 10-6 15,-4 7-3-15,-5 19-7 16,-6 10-3-16,-7 24 3 15,4 10 0-15,4 12 0 0,5-5 2 16,11-9-2-16,6-7 1 16,8-17-3-16,3-8 1 15,3-11 0-15,2-5-2 16,4-10 0-16,1-6-1 16,6-9 3-16,0-6 0 15,3-9 2-15,3-5 1 16,-9-8 0-16,-1-8 0 15,-11-11-1-15,-4-10 0 16,-8-6 1-16,-5-5 1 0,-3 3 2 16,-5 4-1-16,-8 12-1 15,-6 6-1-15,-4 14 0 16,-2 8 0-16,-2 12-2 16,1 6-1-16,-6 15 0 15,0 11-3-15,0 13 4 16,6 7-2-16,12 5 0 15,11 6 0-15,16 7-1 16,9 0-2-16,20 0-6 16,6-9 1-16,11-15-1 15,1-10 1-15,-5-13 6 16,-2-6 0-16,-1-7 2 16,2-6 2-16,2-7 1 15,1-3 1-15,-3-8 0 0,-1-2 1 16,-7-8-2-16,-6-3 1 15,-8-3-1 1,-6-1 0-16,-3 7 1 0,-6-1 4 16,-8 14 12-16,-4 1 3 15,-5 12 7-15,-1 6-4 16,0 3-14-16,1 3-5 16,-1-1-7-16,0 0-2 0,0 3 1 15,-5 19 3-15,-8 38 1 16,8-23-1-16,3 8 1 15,2 5-1-15,3 3-1 16,3 0 1-16,4-6 1 16,0-4-3-16,1-12 1 15,2-5-1-15,-1-12-1 16,0-2 3-16,1-7-3 16,0 0 0-16,0-5 4 15,2-1-2-15,1-3 3 16,-1-2-1-16,4-3-2 15,1-2 3-15,3-4-3 16,1-2 3-16,-1-2-1 16,0 0-1-16,-1 4 1 15,-4-1-1-15,-5 6 1 0,-3 3 1 16,-4 3 2-16,-1-1-4 16,-2 4 1-16,0 0-1 15,-2 0-3-15,0 0 4 16,0 0-1-16,0 1 0 15,0 0 1-15,0 0-2 16,0 0 1-16,0 0 0 0,2 0-1 16,0 0 0-16,-2 0 0 15,0 0 0-15,0 0 1 16,0-2 2-16,0 2-2 16,0 0 0-16,3 0 0 15,1 0 0-15,0 0 0 16,1 0 0-16,0-1 0 15,2 1 0-15,-3 0 0 16,-1 0 0-16,1 0 0 16,-2 0 1-16,0 0-2 15,-1-1 2-15,2 1-1 16,-3 0 0-16,2-1 2 16,0 1-2-16,0-1 0 15,0 0 0-15,3 0 0 0,-2 0 1 16,1 0-1-16,2 0 1 15,-3-1-1-15,2 1-1 16,0 0 1-16,-4 0 0 16,4 0-1-16,-2 0 1 15,-2 0 0-15,3 0 1 16,-2 1 0-16,1-1-1 16,3 0 0-16,-4 0 0 0,1-1-1 15,2 0 1-15,-3 1-2 16,1 0 3-16,-1 0-2 15,-2 0 0-15,0 1 1 16,2 0-3-16,0 3 1 16,10 22 1-16,8 38-2 15,-19-28 4-15,6 1 1 16,5-1-2-16,6 0 0 16,6 0 0-16,5-7-1 15,8-1 1-15,5-12 0 16,9-5-1-16,12-10 1 15,3-4 0-15,-3-12 1 16,-3-5 0-16,-14-9 4 16,-4-2 0-16,-2-5 10 0,-4-3-2 15,-8-7 2 1,-4-3 4-16,-13-5 0 0,-6-2 3 16,-14 1 4-16,-9 2-4 15,-10 4-12-15,-1 7-2 16,3 11-16-16,4 8-18 15,8 8-53-15,2 2-26 16,6 3-50-16,9-4 718 0,26-12-439 16</inkml:trace>
  <inkml:trace contextRef="#ctx0" brushRef="#br0" timeOffset="3438.05">13466 2226 1288 0,'-5'-13'450'0,"-5"25"-407"0,-6 17-40 16,-17 24-24-16,-5 8 1 15,2 6-5-15,3-2-7 16,19-4-18-16,7-1-6 16,12-13 10-16,9-6 10 15,13-18 22-15,4-8 9 16,13-14 20-16,4-7 7 16,5-12 8-16,1-8-1 0,0-8-12 15,-3-2-7-15,-16-11-7 16,-10-3-1-16,-20-8-7 15,-6-2-2-15,-18-8 1 16,-12-5 0-16,-16 2 5 16,-5 2 2-16,0 22 3 15,2 14 3-15,5 31 0 16,-6 16-1-16,10 24-6 16,8 10-2-16,18 7-3 15,18-3-6-15,24-13-1 16,11-8-4-16,31-20 2 15,17-13 3-15,11-23 7 16,5-13 1-16,-1-20 3 16,-6-6 3-16,1-7-1 15,-5 0 0-15,-15-8 1 0,-7-5 0 16,-21-9-2-16,-5-1 2 16,-11 4-3-16,-6 7-1 15,-9 4 1-15,-5 2-1 16,-9 9 1-16,0 11 4 15,-4 24 4-15,-3 12 1 16,-3 21-1-16,-5 12-5 16,-14 35-3-16,-4 21 0 0,-7 36 0 15,-3 16 1-15,0 26-1 16,1 8 0-16,6 16 1 16,5 0-2-16,17-14 2 15,10-4-1-15,16-16 0 16,7-11 1-16,11-19-1 15,2-14 1-15,2-27 4 16,3-12 2-16,-2-23 10 16,4-11 2-16,4-23 4 15,5-11-6-15,14-23-7 16,1-12-9-16,-3-18-15 16,-2-15-1-16,-12-16-2 15,-7-8 5-15,-7-1 10 16,-8 6 4-16,-16 12 11 0,-10 10 4 15,-18 18 5-15,-15 14-3 16,-19 33-11-16,-8 17-3 16,-14 44-5-16,3 18-1 15,20 24-11-15,16 7-20 16,49-4-36-16,28-7-17 16,39-19-41-16,20-16 144 0,36-33-28 15</inkml:trace>
  <inkml:trace contextRef="#ctx0" brushRef="#br0" timeOffset="3497.87">15780 2462 568 0,'135'-57'179'0,"-15"-7"-158"16</inkml:trace>
  <inkml:trace contextRef="#ctx0" brushRef="#br0" timeOffset="3757.35">16731 1328 1153 0,'1'-11'401'0,"-8"35"-366"16,-4 21-8-16,-10 36-29 0,-1 19 3 15,1 25 0-15,4 2-2 16,11 3-1-16,1-4-6 16,8-13-7-16,3-8-3 15,1-23-3-15,6-12 5 16,-1-26 4-16,0-11 0 15,-4-16-7-15,-8-7-3 16,0-12-6-16,-1-11-5 0,-14-18-10 16,-5-11 29-1</inkml:trace>
  <inkml:trace contextRef="#ctx0" brushRef="#br0" timeOffset="4629.02">16355 2147 771 0,'-19'-17'309'15,"7"7"-208"-15,11 10-59 16,3 2-20-16,13 8-15 15,12 3-3-15,18-2 6 16,13-2 3-16,12-9 7 16,-1-8 4-16,1-7 24 15,-6-6 11-15,-1-9 16 16,-5 1 4-16,-8-1-19 16,-3 2-6-16,-15 7-19 15,-8 7-13-15,-13 6-12 16,-8 4-6-16,-8 9-10 15,-8 5-1-15,-11 18 1 0,0 10 2 16,-3 11 6-16,8 6-1 16,12 0-1-16,5 0 0 15,13-10 0-15,10-6 0 16,16-9 2-16,5-4-4 16,13-10 2-16,0-4-2 15,0-16 2-15,-2-2 2 16,0-9 5-16,-2-5 2 0,1-8-1 15,-2-5-1-15,-5-9-4 16,-2-3 1-16,-10 0-3 16,-5 1 4-16,-10 10 1 15,-5 9-1-15,-10 12 6 16,-2 5-3-16,-7 14-6 16,-6 8 1-16,-7 15-8 15,1 9 3-15,10 9 1 16,7 1-1-16,17-1 2 15,8-6-3-15,10-13 3 16,4-6 0-16,6-14 0 16,2-4 1-16,8-12 0 15,4-6 0-15,5-10 4 16,-1-8-2-16,-5-2 2 0,-9-2-1 16,-15 1 5-16,-9 5 1 15,-10 3-3-15,-3 7 4 16,-10 8-6-16,0 5-2 15,-1 8-3-15,-3 6-3 16,2 13 0-16,-3 12-4 16,7 19 5-16,3 5 1 0,9 1-1 15,11-1 2 1,8-14-2-16,8-5-1 0,14-14 2 16,7-8-3-16,11-9 4 15,-3-8-2-15,-7-11 2 16,-10-5 4-16,-12-9 0 15,-4-4 1-15,-10-5-3 16,-7-7-1-16,-17-5-4 16,-8-7 0-16,-21-4-4 15,-7-1 0-15,-11 7 1 16,-6 8 1-16,-15 15 3 16,-3 12-1-16,-12 16 3 15,5 3-5-15,17 11-36 16,10-2-21-16,24 1-42 15,8-2-11-15,21-5 11 0,15-1 13 16,36-5 10-16,24-3 273 16,38-4-151-16</inkml:trace>
  <inkml:trace contextRef="#ctx0" brushRef="#br0" timeOffset="6737.07">21866 1754 891 0,'-1'-16'318'0,"1"8"-254"16,1 2-59-16,-3 4-17 15,-1-1-4-15,2 2-3 0,0 0 4 16,-18-4 9-16,-33-6 5 16,23 9 4-16,-3 3 7 15,0 9 8-15,-2 8 0 16,-3 17 6-16,-6 7-3 16,-5 14-3-16,-5 8-2 15,3 5-6-15,11 4-3 16,18 5-5-16,14-1-1 15,22-11-4-15,10-5-3 0,25-20-2 16,4-9 1-16,4-15 2 16,8-6 3-16,-1-11 8 15,0-4 4-15,9-8 7 16,-4-4 1-16,-1-9-3 16,-2-4-2-16,-12-9-6 15,-5-5-2-15,-14-5-4 16,-2-1 0-16,-10 7 5 15,-3 2 4-15,-13 16 16 16,-1 7 5-16,-8 11-4 16,-7 8-4-16,-12 21-13 15,-7 10-6-15,-6 25-3 16,3 9 1-16,10 2-2 16,12 0-2-16,12-13-1 15,9-5 2-15,14-7 2 0,6-9 0 16,13-7 4-16,4-6 3 15,10-17 6-15,3-5 1 16,0-13 1-16,-4-7-3 16,-7-8-6-16,-5-3-1 15,-10-11-5-15,-4 1 0 16,-10-13-4-16,-6-5 0 0,-13-8-2 16,-5-5 2-16,-13 1 1 15,-8 4 2-15,-11 10 2 16,-4 9 0-16,-9 17 3 15,-4 12-4-15,-15 22 0 16,-7 14 0-16,-3 23-1 16,5 11 0-16,19 14 0 15,13 4 0-15,26 2-2 16,12-3 1-16,29-11-2 16,11-9-1-16,26-17 0 15,15-11 2-15,12-15 2 16,3-8 0-16,3-16 4 15,-5-7-3-15,4-9 1 16,-6-5 2-16,-11-8-2 0,-10-3 1 16,-21-4-1-16,-7-1-2 15,-13 9 0 1,-5 5 0-16,-11 16-1 0,-6 12-1 16,-4 10 1-16,-5 8-2 15,-8 18-3-15,-2 12 4 16,-2 31 0-16,2 14 0 15,6 11 3-15,5-3 0 0,8-12-1 16,2-10 1-16,5-17-1 16,2-9-1-16,-3-19 1 15,-1-9 5-15,1-17 12 16,0-7 2-16,6-16-3 16,3-9-3-16,2-11-11 15,1-7-2-15,4-6 2 16,4-4-3-16,-1-5-3 15,2-1-2-15,2 7-5 16,5 11 4-16,8 22 1 16,4 14 3-16,12 26 6 15,-2 13 0-15,-5 29-1 16,-8 16-1-16,-21 20-1 16,-8 4-2-16,-14-4 1 15,-2-2 1-15,-6-14 0 0,-2-7-3 16,-1-20 2-16,2-12-2 15,-2-20-1-15,2-8 6 16,-1-12 13-16,2-8 3 16,8-15 3-16,2-10-8 15,17-8-11-15,8-3-2 16,17 0-6-16,3 0 2 16,7 8-2-16,0 4 0 0,-5 15 4 15,-1 12 3-15,-16 21 3 16,-6 10-1-16,-5 22 1 15,2 7-3-15,8 10 0 16,6 6 1-16,8-2-1 16,2-3 0-16,10-9-1 15,1-6 0-15,-5-19 0 16,-1-8 4-16,-4-14 9 16,2-3 3-16,3-16 2 15,3-5 2-15,-2-11-9 16,3-7-3-16,-10-5-2 15,-5-4-1-15,-11-8 0 16,-7-4 0-16,-2-7 1 16,-5-2-5-16,-12 1 8 0,-5 4 2 15,-13 19 4-15,-6 10-2 16,-6 16-5-16,-5 10-4 16,-5 12-5-16,0 7 2 15,2 13-3-15,0 6-2 16,12 13-3-16,4 6 2 15,16 10 0-15,9 6 5 16,15 2 0-16,7 0 0 0,11 2 1 16,4 1-4-16,-2 7 2 15,-1 2 1-15,-16-3-1 16,-10-6 2-16,-21-12-3 16,-11-5-1-16,-26-9-6 15,-12-5 1-15,-23-16-10 16,-7-10-20-16,-22-25-46 15,-2-15-23-15,-4-21 409 16,4-10-250-16</inkml:trace>
  <inkml:trace contextRef="#ctx0" brushRef="#br0" timeOffset="7108.85">23587 1253 683 0,'-45'19'275'15,"-2"16"-173"-15,3 9-6 0,10 5-47 16,11-3-3-16,22-5-13 16,5-5 0-16,22-10 14 15,7-2 6-15,12-8 17 16,4-9-1-16,7-9-6 15,3-9-7-15,8-8-21 16,5-4-7-16,0-4-12 16,-8 0-3-16,-16-3-1 15,-11-1 3-15,-22 2-3 16,-6 2-3-16,-18 5-6 16,-11 4-5-16,-36 7-14 15,-16 9-10-15,-29 16-14 16,-5 12-17-16,-18 14-26 15,-12 6-9-15,-25 10 90 16,-16-1-16-16</inkml:trace>
  <inkml:trace contextRef="#ctx0" brushRef="#br0" timeOffset="8399.59">11031 3872 1297 0,'5'-28'430'16,"8"0"-427"-16,2 0-35 16,-5 2-33-16,-5 2-11 15,-14 1-7-15,-10 2 22 16,-15 8 31-16,-10 5 19 16,-14 16 20-16,-3 13 8 0,-14 18 6 15,-3 11 6-15,2 20 4 16,4 7-7-16,25 11-4 15,14 0-8-15,25-12-13 16,11-9-1-16,16-23-3 16,8-10-6-16,8-20 1 15,5-12 1-15,5-19 3 16,-1-9 7-16,0-13 14 16,-2-7 3-16,-11-13 0 15,-1-6-1-15,-4-3-9 16,-5 1-5-16,1 8-1 15,-3 5-1-15,-7 18-1 16,0 7 0-16,-9 18-2 16,-3 9-4-16,-8 17 0 15,-6 14 0-15,-6 28 4 0,-2 15 2 16,5 19 1-16,3 3 2 16,13-5-4-16,3-8-1 15,10-19 1-15,2-9-1 16,3-22 0-16,-3-8 0 15,-1-16 6-15,1-9 2 16,5-16 9-16,5-9 1 16,8-19-3-16,3-7-4 15,9-10-7-15,9-5-2 0,5-3 1 16,2 2 0-16,-2 12-2 16,-7 13 1-16,6 26 5 15,7 16-1-15,7 30 3 16,4 16-3-16,-9 19-5 15,-9 7-1-15,-20 0-3 16,-12-5 2-16,-9-14-2 16,-5-4 0-16,-13-17 1 15,-3-6-3-15,-7-12 2 16,-2-9 2-16,-8-10 3 16,3-11 4-16,2-15 5 15,-1-3-2-15,15-9-2 16,3 4-1-16,11 5-6 15,10 3-3-15,6 6-1 0,5 4 2 16,19 4 4-16,9-1-1 16,30 6 2-16,8-3-1 15,1-2-2-15,1-2 0 16,-10-5 0-16,-4-1 0 16,-1 0 3-16,-11 0 2 15,-21 1 6-15,-13 0 1 16,-19 5-1-16,-8 0-3 0,-10 5-6 15,-5 3-1-15,-20 9 0 16,-8 10-1-16,-26 20 3 16,-7 16-2-16,-1 29 1 15,10 9 3-15,32 11-2 16,18 1-2-16,33-11-4 16,18-3-10-16,30-16-38 15,13-13-18-15,26-22-46 16,12-17-18-16,10-27-66 15,0-8-111-15,-2-12 18 16,-5-2 78-16,-14 2 193 16,-5 0 139-16,-10 5 18 15,-8 3-117-15,-1 6-37 16</inkml:trace>
  <inkml:trace contextRef="#ctx0" brushRef="#br0" timeOffset="9200.79">14346 4383 706 0,'16'52'273'15,"7"4"-179"-15,3-4-18 16,7-13-10-16,3-7 5 16,4-19 10-16,3-6 10 0,3-14 17 15,-2-7-4-15,-3-11-17 16,-5-9-24-16,0-12-35 16,1-5-12-16,2-6-16 15,1-3-3-15,-2-4-10 16,2-3-7-16,-2-7 1 15,-2 0 3-15,-1 6 10 16,-4 10 3-16,-17 23 8 16,-4 13 3-16,-10 18-7 15,-8 9 0-15,-10 26-7 16,-7 15-3-16,-8 34 7 16,0 6 1-16,18 3 1 15,9-4 1-15,25-15-1 16,10-3-1-16,23-13-2 15,6-9-1-15,5-16-2 16,3-12 1-16,2-24-4 0,2-11 1 16,8-22 2-16,2-9 0 15,-13-7 6-15,-3-3 0 16,-22-5 2-16,-11-1-2 16,-8-5 0-16,-3 0 0 15,-6 9 0-15,-4 11-1 16,-6 22-2-16,-2 10-2 15,-2 15 1-15,-2 6-2 0,-6 23 1 16,-4 15 0-16,-5 29 4 16,2 12 1-16,2 6 0 15,4-1 3-15,2-5-1 16,5-3-2-16,2-13 0 16,0-10 0-16,1-25 0 15,-2-14 0-15,1-13 0 16,2-4 13-16,4-16 6 15,6-9 2-15,9-28-12 16,5-13-13-16,17-9-22 16,6-2-4-16,18 5 0 15,6 3 0-15,-4 10 15 16,-3 10 6-16,-16 18 16 16,-6 11 5-16,-9 26-1 0,-2 11-1 15,-6 21-7-15,-5 11-2 16,-5 8-2-1,-6 1-1-15,-5-3 2 0,2 3 0 16,4-4 1-16,3-2 1 16,14-6-2-16,9-5 2 15,13-11 3-15,4-7 0 0,6-13 1 16,-3-10-10-16,-3-12-23 16,0-16-9-16,-8-15-34 15,-4-7-24-15,-16-17 60 16</inkml:trace>
  <inkml:trace contextRef="#ctx0" brushRef="#br0" timeOffset="9553.04">15405 3360 1173 0,'-7'8'402'0,"6"4"-384"16,6 8-43-16,7-3-11 16,11-6-2-16,5-8 7 15,19-11 13-15,3-7 7 16,5-11 9-16,-4-1 4 0,-17-7 26 15,-7 1 6-15,-12-1 8 16,-7 3 4-16,-3 8-24 16,-6 3-6-16,-4 11-34 15,-2 6-20-15,-9 13-27 16,2 12-13-16,4 14 65 16,9 10-2-16</inkml:trace>
  <inkml:trace contextRef="#ctx0" brushRef="#br0" timeOffset="12694.08">17489 4095 1168 0,'-27'-38'411'0,"-4"7"-365"15,-14 14-73-15,-9 9-6 16,-15 16 0-16,-3 13 11 0,-9 21 20 16,0 13 2-1,2 9 3-15,5 6-3 0,22-1 0 16,15-6-2-16,28-6-1 15,10-4 3-15,24-14-1 16,7-10 2-16,19-19 5 16,11-11-1-16,15-20 4 15,2-10-5-15,-2-17 1 16,-4-6 0-16,-8-13-4 16,-1-6 4-16,-9-8-5 15,-6-6 0-15,-11-5 1 16,-7-1 1-16,-9 5 2 15,-1 3 2-15,-10-1-3 16,-4 3 3-16,0 10 3 0,-6 10 4 16,-1 23 11-16,0 14 3 15,0 15-8-15,-3 9-4 16,-11 23-11-16,-10 18-4 16,-14 41-2-16,-1 18 1 15,2 19 1-15,8 10 0 16,12 4 0-16,10-6 1 15,16-11-1-15,9-10-2 0,22-21 2 16,9-8-2-16,12-17-2 16,5-12 0-16,7-22 2 15,3-12 1-15,10-17 1 16,2-12-1-16,-6-19-10 16,-4-8-2-16,-20-17-6 15,-5-3 1-15,-10-5-1 16,-7-5 0-16,-12 4 2 15,-7 0 3-15,-16 13 10 16,-6 12 5-16,-14 22 5 16,-11 13-2-16,-12 29-3 15,-7 16-2-15,-2 29 2 16,6 11 2-16,20 7-1 16,11 0-1-16,28-3-4 15,13-5-1-15,21-15 0 0,15-10-4 16,20-28-5-1,11-14-6-15,12-30-11 0,1-15 0 16,-8-25 0-16,-7-10 7 16,-11-7 12-16,-6-2 8 15,-16-10 5-15,-11-2 2 16,-20-7-4-16,-9-2-3 16,-11 7-2-16,-3 0-1 0,0 9-6 15,-1 6 2-15,-1 22 0 16,-1 13 6-16,-1 26 21 15,-1 11 2-15,-2 18-1 16,0 13-3-16,-9 45-10 16,-6 22 4-16,-14 33 9 15,-5 19 2-15,-9 14-2 16,1 3-6-16,5 13-7 16,3-4-3-16,9-17 1 15,2-7-2-15,5-21 2 16,3-12-2-16,5-27-1 15,5-14 3-15,4-35-2 16,2-12 0-16,2-19 3 16,2-8-1-16,12-23-5 0,3-13-3 15,7-29-1-15,1-11 1 16,0-14 11-16,2-6 3 16,15-8-1-16,4-5-1 15,10 5 0-15,5 12-1 16,1 35 1-16,7 21 2 15,4 40-1-15,3 19 4 16,-11 31-2-16,-14 11-6 0,-28 18-4 16,-18-3-3-16,-25-9-3 15,-14-8 1-15,-22-18-2 16,-12-9 0-16,-11-12 5 16,2-9 2-16,9-12 3 15,3-6 3-15,20-11 4 16,12-4 1-16,24-3-3 15,15-1-8-15,24-2-5 16,12 4-4-16,20 5 1 16,12 3 5-16,33 7 2 15,8 1 1-15,10-1 1 16,1-1 1-16,-9-4-1 16,-2-5-1-16,-18-4 4 15,-6-3 2-15,-28-8 11 16,-10 1 8-16,-16-1 4 0,-12 2-1 15,-19 10-8-15,-7 1-10 16,-18 16-8-16,-10 7-2 16,-13 24-3-16,-4 11 3 15,5 28-2-15,10 10 2 16,22 8 0-16,10-1-2 16,21-14 1-16,7-13-2 15,18-18 1-15,6-12-3 16,16-19 5-16,7-6-1 0,-2-21 4 15,-2-8 4-15,-7-11 5 16,-9-4 1-16,-6-10 2 16,-4 0-3-16,-12-2-6 15,-3 1-2-15,-9 20-4 16,-3 8 0-16,-3 25 0 16,0 12-1-16,1 24-1 15,0 13 0-15,-6 18 1 16,-1 4-1-16,-7-3-1 15,-1-7 3-15,-3-19-1 16,-3-10-1-16,0-18 0 16,1-6-1-16,1-8 12 0,1-7 5 15,7-15 1-15,3-6 2 16,11-11-12-16,5-2-1 16,6 1-4-16,4 1-4 15,1 12-4-15,1 9 2 16,1 15 1-16,-1 11 0 15,6 17 5-15,6 8-1 16,11 10 0-16,6 2 0 16,0-3-3-16,6-5 0 0,0-10-3 15,3-6 5-15,5-10 2 16,-5-4 0-16,-8-7 5 16,-9-3-3-16,-15-9 3 15,-6-1 0-15,-11-10-2 16,-2-1-1-16,-11-7-2 15,-5-6-2-15,-6-6 1 16,-4-2-3-16,-8 3 1 16,-6 6 0-16,-13 13-1 15,-5 10 2-15,-20 18 0 16,-8 14 0-16,-11 25 1 16,-5 14 0-16,13 14-1 15,14 0 1-15,26-5-8 16,16-5-5-16,26-14-4 15,6 0-3-15,21-13 7 0,10-8 5 16,9-17 5-16,5-11 5 16,-3-20 3-16,-5-10 2 15,-4-16 0-15,1-8-2 16,-4-19-6-16,-3-7-3 16,-4-14-2-16,-2 0-1 15,-9-4 6-15,-3-2 2 0,-12 1 2 16,-2 2 4-16,-6 17 2 15,-6 13 0-15,0 28 2 16,-7 10-1-16,-3 22-4 16,-6 10-2-16,-16 23-5 15,-7 18 1-15,-17 34 0 16,-4 25 0-16,12 20 1 16,8 7 1-16,27 2-1 15,14-9 0-15,31-19-1 16,12-10-2-16,11-30 1 15,9-12 0-15,5-18 3 16,2-12 2-16,15-12-1 16,-1-9 1-16,-5-17-11 15,-1-10-10-15,-17-18-18 0,-5-11-6 16,-12-16 7-16,-9-2 6 16,-10-1 20-16,-11 8 10 15,-12 22 17-15,-7 13 5 16,-18 18-2-16,-14 13-9 15,-23 25-11-15,-10 13-3 16,-3 29 1-16,9 14 1 16,22 9 0-16,13 1 0 0,22-14-3 15,10-10-4-15,22-21-6 16,11-10 3-16,14-22 2 16,13-8 5-16,14-18 6 15,0-11 0-15,-1-12 5 16,-4-7 1-16,-15-13 1 15,-5-2-2-15,-12-4-3 16,-5 0-2-16,-5 14 0 16,-5 7-1-16,1 23-6 15,-2 14-2-15,-4 23 0 16,0 17-2-16,-10 29 8 16,-6 15 0-16,-11 12-1 15,-2 2 2-15,-1-8-2 16,-3-6 0-16,2-11 0 15,1-10-1-15,-1-25 4 0,5-12-2 16,4-20 31-16,0-12 2 16,11-20-4-16,1-11 1 15,12-20-33-15,9-4-5 16,9-5-8-16,8-3-3 16,12 7-3-16,-1 2 3 15,-3 17 10-15,-8 12 6 16,-20 23 12-16,-7 15 2 0,-13 30 0 15,0 15-1-15,-2 25-9 16,2 12 1-16,6 2-2 16,2 0 1-16,9-11-1 15,5-6-1-15,10-17 1 16,3-11-1-16,8-19 3 16,-1-11 1-16,-2-18 3 15,1-11 1-15,-9-20-3 16,-3-14 0-16,-5-15-4 15,-6-9-3-15,-11-19 0 16,-1-2-2-16,-9-10 2 16,-3 2 1-16,-2 9 1 15,-3 2 1-15,-5 12 0 16,-1 4 0-16,-2 21 1 16,-1 14 5-16,0 23-3 0,1 13 1 15,-5 21-3-15,-2 17-2 16,-7 36 0-16,4 19-1 15,7 23 3-15,6 7 1 16,14 0-1-16,2-3 0 16,9-11-2-16,5-8-1 0,9-20-6 15,7-6-7-15,-2-16-13 16,-3-7-8-16,-8-16-16 16,-6-8-10-16,-3-16-4 15,-1-6 39-15</inkml:trace>
  <inkml:trace contextRef="#ctx0" brushRef="#br0" timeOffset="12952.96">24735 4327 1146 0,'30'-13'396'16,"12"8"-353"-16,9 4-35 16,14 7 1-16,0 4-3 15,5-2-1-15,-2 3 0 16,-10-5-7-16,-4-1-6 16,-8-2-3-16,-3-3-10 15,-1-4-33-15,3 0-18 16,2-6 39-16</inkml:trace>
  <inkml:trace contextRef="#ctx0" brushRef="#br0" timeOffset="13098.43">25949 4309 947 0,'10'16'309'0,"-13"4"-356"15,-11 1 34-15</inkml:trace>
  <inkml:trace contextRef="#ctx0" brushRef="#br0" timeOffset="15697.44">2054 6310 938 0,'-11'-10'329'16,"2"5"-296"-16,2 12-21 15,2 15-8-15,4 33-7 16,-1 16-2-16,6 24 4 16,4 11 0-16,2 15 0 15,4 4 1-15,-2 8 0 16,1-2 0-16,-3-14 1 16,-1-9-1-16,-2-25 2 15,-2-15-1-15,-1-29-1 16,-1-13 0-16,-2-17 0 15,-1-6 4-15,0-4 13 0,0-5 4 16,-1 5 0-16,-1-22-5 16,-2-58-20-16,-1 13-7 15,-2-15-4-15,-1-8 5 16,-4-4 7-16,2 2 3 16,3-8 8-16,0 3 3 15,6 0 11-15,1 5 1 16,3 18 2-16,4 6-2 0,3 14-5 15,2 7 1-15,7 12-6 16,7 7-4-16,8 16-7 16,0 6-3-16,6 21-5 15,1 10 2-15,2 23 1 16,-1 9 2-16,-2 11 0 16,-5 6 2-16,-8 3-1 15,0 5 0-15,-6 1 0 16,-2-2 0-16,-2-13 0 15,-3-9 1-15,-1-17-1 16,-3-10 0-16,-2-11 2 16,-2-7-1-16,-3-8 1 15,-2-5-1-15,2-4 15 16,-3 3 9-16,1-4 5 0,8-25 2 16,13-50-18-16,-7 28-8 15,0-13-3 1,-1-4-1-16,3-3-1 0,0-1 1 15,2 4 3-15,0 3 6 16,-1 5 10-16,-1 1 2 16,2 1 3-16,-2 2-4 15,4 6-10-15,-2 2-3 16,-4 9-9-16,0 4 0 0,-5 5-1 16,0 5 1-16,-4 4 1 15,-1 5 0-15,-2 8 1 16,-1 2 2-16,-2 5 0 15,0 1-1-15,-1 1 0 16,0 0-3-16,0 0-3 16,0 0 0-16,0 6 0 15,0 16 2-15,2 39 2 16,4-23 2-16,3 15-3 16,0 7-2-16,-1 13 1 15,2 4 0-15,1 5 2 16,0-2 1-16,1 10 0 15,3 2-1-15,0 0-1 0,1 3 0 16,3-15-2-16,0-2 2 16,3-3 0-16,-1-1-1 15,-2-7 1-15,0-9 0 16,-2-15-20-16,0-9-24 16,5-15-36-16,0-3-25 15,8-8-20-15,3-6 74 16</inkml:trace>
  <inkml:trace contextRef="#ctx0" brushRef="#br0" timeOffset="16823.04">3775 7583 1077 0,'1'2'369'0,"4"7"-352"15,1 2-14-15,5 10-4 16,2 1-2-16,4-4 3 16,-2-4-4-16,-2-11-2 15,3-3 9-15,0-17 19 16,2-6 12-16,0-20 11 16,1-11-6-16,-1-17-16 15,1-10-7-15,-3-11-7 16,2-2 1-16,-5 3-2 15,-1 5-4-15,1 10-2 16,-1 3-2-16,-4 19-2 16,0 11 1-16,-5 26-10 0,-3 7-6 15,0 24-1-15,1 14 2 16,0 37 10-16,2 20 7 16,7 19 1-16,7 5-1 15,14-12-1-15,12-6-1 16,14-23 1-16,1-12-1 15,-6-28 1-15,-6-9 0 0,-15-16 0 16,-2-7 5-16,-1-14 6 16,-1-9 3-16,2-22 0 15,2-12-3-15,-2-13-9 16,2-3 0-16,-4 5-2 16,-3 6-2-16,-7 18 3 15,-5 11 0-15,-9 21 1 16,-2 7 2-16,-1 21-1 15,4 12-1-15,3 31 0 16,6 16 1-16,11 20 1 16,8 5 0-16,13-12-2 15,3-10-2-15,11-25-2 16,4-12-2-16,4-24 1 16,6-7 2-16,4-17 2 15,-6-12 5-15,-3-20 2 0,-7-13-2 16,-7-26-2-1,-1-11-4-15,-6-16-5 0,-3-6-5 16,-12-9-3-16,-7-3 2 16,-11-2-1-16,-5-3 4 15,-9 9-2-15,-4 6 3 16,-11 17 12-16,0 17 5 16,-4 28 7-16,4 12 0 0,3 24-7 15,3 9-4-15,1 25-6 16,-1 15-4-16,7 33 2 15,2 24-1-15,14 34 2 16,6 12 1-16,9 10 1 16,7 5-1-16,5-12-14 15,3-7-9-15,-2-15-13 16,-1-11-8-16,-1-19-1 16,-4-9-2-16,-5-22-15 15,-6-17-19-15,-10-25 55 16</inkml:trace>
  <inkml:trace contextRef="#ctx0" brushRef="#br0" timeOffset="17028.62">5351 6877 1415 0,'37'-4'471'0,"34"0"-482"16,16 2-26-16,7 2-60 16,-34-6-29-1,-29 2-40-15,-1 1-192 16,85-28 256-16</inkml:trace>
  <inkml:trace contextRef="#ctx0" brushRef="#br0" timeOffset="19121.88">6592 6515 771 0,'11'27'283'0,"0"12"-212"16,-1 10-63-16,-7 14 7 16,-1 9 4-16,-7 14 15 15,0 6 8-15,-1-1 6 0,-3-4-2 16,7-9-9-16,2-7-7 15,8-13-4-15,5-13 2 16,5-18 9-16,2-8 8 16,7-12 12-16,6-4 3 15,8-9-8-15,2-7-10 16,2-15-23-16,-1-8-10 16,-3-15-18-16,0-3-8 15,-1-9-7-15,-4-3-4 16,-7-9 2-16,-6-2-2 0,-16-1 2 15,-7 4 6-15,-11 14 10 16,-5 6 7-16,-3 16 7 16,3 4 2-16,3 11 1 15,5 6-3-15,5 8-1 16,1 4-3-16,7 5-6 16,9 0-2-16,17 6-1 15,11 0 1-15,20 6 4 16,6 3 1-16,4-2 2 15,3 1-4-15,-1-5 3 16,1-5 0-16,11-2-1 16,2-2 3-16,-4-4-3 15,-1-2 3-15,-13 0 0 0,-4-4 1 16,-12 1 2-16,-9 2-2 16,-18-1 3-16,-8-1 4 15,-13 5 8-15,-4-1 4 16,-5 0 1-16,-6 1-6 15,-7-4-7-15,-4 2-5 16,-13 5-2-16,-3 5-1 16,-10 12 0-16,-1 7 0 0,1 18 0 15,0 6 0-15,7 14 1 16,-1 2 0-16,16 2-2 16,7-4-2-16,18-11-10 15,11-8-1-15,10-12-5 16,4-8 2-16,5-13 11 15,4-6 1-15,6-10 8 16,3-7-1-16,4-11-2 16,-3-8 0-16,-3-14-1 15,-3-8-1-15,-3-5 0 16,-4-1 1-16,-10 10-2 16,-6 7 6-16,-12 15 12 15,-4 10 2-15,-4 11 5 16,0 3-5-16,0 16-13 0,-6 10-3 15,3 28-2-15,1 16 0 16,10 16 2-16,12 4 0 16,16-6-1-16,4-10 0 15,4-16-1-15,1-12-1 16,3-19 3-16,4-12 1 16,8-20 5-16,3-13 4 15,5-24 0-15,-3-9 0 0,-8-23-6 16,-5-10-4-16,-10-12-7 15,-1-4-3-15,-8-8-4 16,-5-1-2-16,-10-2 6 16,-6 0 2-16,-8 5 6 15,-3 4 3-15,-9 16 4 16,-2 4 5-16,0 26 9 16,-2 18 2-16,4 20-6 15,0 15-5-15,-3 17-11 16,1 13-4-16,-1 31 2 15,3 22 2-15,7 32 1 16,4 14 2-16,8 23-3 16,4 5 1-16,4 4-1 15,6 1 0-15,11-16-4 0,4-13-4 16,10-25-7-16,4-18-1 16,-1-26 1-16,0-15 3 15,2-22 6-15,-4-13 3 16,0-28 0-16,-2-13-5 15,-8-23-7-15,3-14-5 16,-5-18 0-16,2-12 9 16,-5-15 9-16,-2-7 2 0,-5-6 1 15,-5 1-1-15,-6 8 4 16,-6 10 4-16,-7 19 9 16,-1 11 5-16,-4 21 7 15,-3 13 1-15,0 23-7 16,-2 9-6-16,-3 23-13 15,-4 19-5-15,-4 36-3 16,1 19 1-16,6 32 3 16,4 15 2-16,8 9 1 15,4 1 0-15,13-4-1 16,5-11-2-16,14-22-3 16,6-12-2-16,12-29-1 15,0-15 0-15,1-28 5 16,1-9 0-16,1-19 3 0,3-10-2 15,3-17-7-15,0-7-3 16,0-17-2-16,-3-8 1 16,-7-6 3-16,-6-2 2 15,-16 15 3-15,-8 11 3 16,-11 24 20-16,-5 9 3 0,-9 19-2 16,2 11-2-16,0 20-18 15,-2 15-2-15,7 16 0 16,7 1-2-16,13-5-2 15,10-8 0-15,15-17 0 16,5-10 2-16,7-22 3 16,5-6 0-16,-3-22 2 15,-4-6 0-15,-5-14-2 16,-5-7 1-16,-7-3 2 16,-6 0 1-16,-13 5 8 15,-3 3 0-15,-8 6-1 16,-4 4-1-16,-4 5-8 15,-3 3 1-15,-1 13-3 16,1 7-1-16,-1 10 0 16,3 9-2-16,-1 17 1 15,3 13 1-15,6 26-1 0,2 12 1 16,6 27 2-16,-2 6 0 16,3 13 0-16,2 2 1 15,3 4-2-15,-1-2 0 16,-6-3 1-16,-1-1-1 15,-8-5 0-15,-8-6 1 16,-7-13-6-16,-17-12-9 0,-16-23-7 16,-6-13-1-16,-10-14 7 15,-1-12 6-15,-7-23 8 16,0-8 1-16,-7-25 3 16,-4-10 0-16,-1-9 0 15,2-5-1-15,12-7 3 16,9-6 3-16,19-12 9 15,10-4 4-15,16 6 8 16,10 7 2-16,16 10 2 16,11 7 3-16,19 6-5 15,11 3-4-15,19 10-9 16,5 8-8-16,7 13-4 16,-2 6-1-16,-13 8-4 15,-3 6-2-15,-13 2-18 16,-6-1-10-16,-7 0-25 0,-8-3-18 15,-8-6-20-15,-5-7-12 16,1-14 206-16,1-10-96 16</inkml:trace>
  <inkml:trace contextRef="#ctx0" brushRef="#br0" timeOffset="19737.84">13945 6636 987 0,'18'-14'411'16,"-1"0"-149"-16,-6-1-308 15,-5-1-7-15,-13-4 10 0,-8-1 15 16,-12-4 24-16,-4-1 4 16,-7 5 21-16,2 5 9 15,-5 13 13-15,-3 8 1 16,-9 22-6-16,-6 12-6 15,4 18-14-15,9 4-3 16,23 10-12-16,13 4 0 16,21-2-4-16,13-1-3 15,19-12-2-15,8-6-3 16,3-15 1-16,-3-8 1 0,-6-9 1 16,-4-7-2-16,-5-7 3 15,-5-4 0-15,-13-4 4 16,-6-1 1-16,-12-3 0 15,-4-2-2-15,-19 0-4 16,-8-2-2-16,-16 4 1 16,-2 4 0-16,-7 6 5 15,-1 9 1-15,3 16 3 16,2 9 4-16,20 22-1 16,13 6 4-16,30 2-1 15,16-1-1-15,30-12-1 16,9-3-3-16,11-15-19 15,7-9-19-15,4-22-29 0,15-13-18 16,4-25 51-16</inkml:trace>
  <inkml:trace contextRef="#ctx0" brushRef="#br0" timeOffset="20216.25">14559 6806 807 0,'18'13'379'0,"22"17"-88"16,10 12-255-16,16 26-32 15,-5 10-1-15,-18 12-1 16,-8 3 1-16,-21-6-2 16,-9-8 1-16,-10-24-1 15,-6-14 0-15,-7-18 0 16,-3-6 4-16,-1-11 17 15,1-4 10-15,8-7 10 16,6-4-3-16,7-8-22 16,9-3-18-16,13-7-25 15,13-8-7-15,22-7-15 16,10-3 3-16,15-4 8 16,-3 2 7-16,-12 2 37 0,-9 2 16 15,-17 2 23-15,-3-1 4 16,-8 5-13-16,-7 0-3 15,-11 7-10-15,-5 4-4 16,-15 9-3-16,-5 10-5 16,-11 12-7-16,-2 15-2 15,-4 25-2-15,7 13 2 0,10 24 3 16,11 10 0-16,17 5 1 16,6-5-12-1,18-19-47-15,5-16-19 0,8-31-46 16,8-13-3-16,6-23 82 15</inkml:trace>
  <inkml:trace contextRef="#ctx0" brushRef="#br0" timeOffset="22448.56">16185 6993 781 0,'10'-15'282'16,"-1"4"-227"-16,-8 2-32 15,-2 4 5-15,-11 5 17 16,-8 0 9-16,-15 7 17 0,-9 9 5 16,-11 10-10-16,-4 12-3 15,3 14-19-15,3 9-10 16,11 10-9-16,11 0-6 16,18-4-10-16,12-7-6 15,21-13-4-15,8-6-3 16,22-12 0-16,8-4 2 15,19-13 2-15,7-7 4 0,2-12-2 16,1-5-2-16,-5-14-6 16,3-7-4-16,2-17 0 15,-4-12 1-15,-11-22 0 16,-7-5 0-16,-14-14 1 16,-4-6 0-16,-10-9 7 15,-5-2 2-15,-9 0 6 16,-5 5 5-16,-8 10 4 15,-6 5 2-15,-7 16-3 16,-6 12-2-16,-1 25 0 16,-4 10-2-16,3 21-5 15,-1 9-1-15,-6 18-5 16,0 12-1-16,-8 24 2 16,-2 27-1-16,-2 33 3 15,2 12 0-15,2 19-2 0,5-4 2 16,11-1-3-16,7-4 0 15,14-13 0-15,7-9 0 16,13-17-2-16,6-10 0 16,7-22 2-16,3-13 0 15,5-22-1-15,1-9 3 16,2-15-1-16,3-9 0 16,-5-17 2-16,-2-15-3 0,0-19-5 15,1-10-2-15,3-11-6 16,-5 3-1-16,-4 4 7 15,-10 5 7-15,-13 12 17 16,-6 6 9-16,-12 16 3 16,-4 11-4-16,-6 17-10 15,-4 9-9-15,-12 26-6 16,-6 15-1-16,-1 28-1 16,4 10 0-16,15 6 1 15,12 0 1-15,13-11-2 16,8-5 0-16,7-19 1 15,2-11-2-15,4-17 2 16,2-9 0-16,3-11 2 16,2-8 1-16,3-16-7 0,0-8-5 15,0-17-6-15,-2-7 3 16,-5-6 6-16,-2-3 3 16,-3 5 4-16,-8 3 0 15,-6 9 6-15,-5 7 1 16,-11 14 0-16,-2 7 0 15,-6 11-5-15,-3 7-1 0,-14 16-1 16,-3 13-1-16,-1 27-1 16,4 10-1-16,13 13 1 15,9 2 0-15,19-12-1 16,6-8 2-16,16-18 0 16,2-13 1-16,0-13 1 15,3-6 1-15,6-12 2 16,4-5-3-16,12-15-3 15,3-4-1-15,4-17 0 16,-5-7 3-16,-13-12 6 16,-6-9-1-16,-15 0 2 15,-4-2 0-15,-11 8-3 16,-9 3 2-16,-13 6-2 16,-6 2-1-16,-16 7-3 15,-4 7 1-15,-8 16 0 16,-2 12 0-16,-2 18-1 0,-2 12-1 15,3 18-3-15,5 7-1 16,17 13 5-16,10 3-2 16,23 9 2-16,9 6 1 15,13 11-1-15,6 5-1 16,3-4-3-16,2-3-6 16,-9-9-15-16,-4-6-5 0,-20-5-3 15,-10-5 2-15,-22-15 11 16,-10-11 4-16,-18-18 4 15,-5-10 5-15,0-13 4 16,4-3 1-16,10-10 1 16,5-5-3-16,14-8 0 15,7-2 1-15,20-5 0 16,14-1 3-16,18 0 3 16,8 0 0-16,15 0 2 15,6 0-1-15,9-3 8 16,-3-6 1-16,-10-6 5 15,-6-4 6-15,-15-5-2 16,-8 1 4-16,-8 4 3 16,-7 5-4-16,-14 5-7 0,-5 5-2 15,-11 7-9-15,-5 5-5 16,-3 13-1-16,-3 8 0 16,-5 14-2-16,-7 9-1 15,-4 20 0-15,4 11-3 16,6 15 2-16,9 5 3 15,16 7 0-15,8 1 1 16,17-2-5-16,7-3-5 0,13-17 0 16,5-5 1-16,6-18 3 15,5-7 2-15,-3-12-3 16,-1-8-2-16,-5-16-4 16,-3-4-2-16,-4-14 2 15,-4-6 0-15,-8-9 5 16,-6-5 5-16,-8-2 6 15,-4 4 6-15,-6 4 4 16,-3 10 0-16,-4 8-1 16,-1 8 0-16,-3 13 2 15,-1 8-1-15,9 19-5 16,0 14-1-16,2 25-8 16,5 11 0-16,-4 15 1 15,1 3 0-15,4-10-1 16,-1-7 1-16,1-19-2 0,0-11-2 15,0-15 3-15,-2-9 1 16,2-12 3-16,3-4-3 16,3-14 1-16,2-10-3 15,3-13-1-15,0-6 2 16,1-10-3-16,0 1 3 16,-2 2 0-16,3 2 0 0,-5 13 3 15,0 7-3-15,-4 13-1 16,-3 6 1-16,5 7 0 15,5 6 2-15,13 9-2 16,5 4-1-16,14 9 1 16,7-1 0-16,11 0 0 15,2-5 1-15,-1-5 0 16,-2-8-2-16,-13-6 1 16,-4-3 0-16,-8-11-1 15,-4-3 3-15,-9-6-2 16,-5-3 0-16,-12-4-1 15,-6-2-1-15,-12 4 2 16,-1 2 1-16,-11 7-1 16,-4 4-1-16,-9 6 0 15,-9 2-2-15,-6 11 1 0,-5 9-1 16,-4 12 3-16,0 7 0 16,5 8 1-16,4 5 1 15,9 4-2-15,5 4-1 16,13 2 1-16,7 0-1 15,19 1 0-15,9-4 0 16,17-6 0-16,10-8 0 0,16-7 3 16,7-4 1-16,0-7-1 15,0-4 1-15,-9-10-11 16,-7-4-7-16,-4-8-18 16,-10-2-18-16,-18-13-20 15,-15-11-17-15,-26-27 57 16</inkml:trace>
  <inkml:trace contextRef="#ctx0" brushRef="#br0" timeOffset="22829.84">19674 6046 1059 0,'-1'18'404'16,"7"8"-277"-16,4 4-100 15,6 8-26-15,3-4 0 16,7-10-3-16,2-4-2 16,11-13-4-16,6-8 3 0,8-12 1 15,3-7-1-15,-3-7 5 16,-4-1-1-16,-13-2 6 15,-7 0 4-15,-12 8 5 16,-7-2 1-16,-11 8-6 16,-6 3-5-16,-14 1-4 15,-6 6-2-15,-17 8 1 16,-6 5-1-16,-6 11-21 16,-2 2-13-16,10 2-26 15,3-1-14-15,14-7 29 16,11-3 21-16</inkml:trace>
  <inkml:trace contextRef="#ctx0" brushRef="#br0" timeOffset="24030.39">23571 6661 839 0,'9'-8'312'0,"5"-3"-241"16,0 0-16-16,0-1-13 15,0 1-11-15,-5 0-17 16,-4 2-5-16,-5 0 10 16,-7-1 5-16,-7 3 8 15,-8 0 5-15,-16 9 0 16,-15 9-1-16,-15 21 1 0,-8 10-3 16,2 16-13-16,10 10-4 15,22 4-14-15,15-1-2 16,24-8-10-16,8-7-6 15,20-15-7-15,13-8-3 16,22-15 3-16,14-7 5 16,14-8 9-16,-2-6 3 15,-9-8 5-15,-12-2 4 16,-16-8 1-16,-7-2-1 0,-15-2 3 16,-6-2-2-16,-15 2-2 15,-5 2-3-15,-12 8-4 16,-9 4 1-16,-15 17 2 15,-6 11 4-15,-8 15 2 16,4 13 1-16,5 11 0 16,9 3 0-16,12 7-3 15,6-4 0-15,20-1-5 16,10-1 1-16,15-17-5 16,9-8-1-16,13-19 3 15,3-10-1-15,13-12 3 16,2-9 2-16,3-13 0 15,-7-7 2-15,-15-16 2 16,-1-5-1-16,-16-6 1 0,-1 3-1 16,-8 10-3-16,-6 3 0 15,-6 12-1-15,-3 7 0 16,-3 9 1-16,-1 8 2 16,-6 8 1-16,0-1 0 15,-3 3-2-15,1 0 0 16,0 0 0-16,0 0-3 15,0 0 2-15,0 0-1 0,0 0-2 16,0 0 2-16,6 9-16 16,13-2-16-16,28 21-44 15,-25-34 112-15,-10-10-39 16</inkml:trace>
  <inkml:trace contextRef="#ctx0" brushRef="#br0" timeOffset="25262.96">24535 7035 1127 0,'0'15'383'16,"3"16"-368"-16,-1 8-14 16,-1 11-8-16,0 1-8 15,-4-3-13-15,-1-5-5 0,2-13 7 16,-3-7 5-16,5-14 12 16,3-2 8-16,5-6 7 15,2-5 2-15,5-8 3 16,2-7-2-16,0-14-6 15,6-3 0-15,0-12-2 16,1 0 2-16,-1-2 0 16,-4 3 2-16,-4 10 3 15,1 5 1-15,0 13 2 16,4 6-4-16,1 11-2 16,2 3 3-16,5 12 5 15,8 4 4-15,11 12 0 16,1 1-3-16,9-1-1 15,0 0 3-15,7-6 3 16,5-3 1-16,8-3-7 16,4-3-1-16,-7-7-5 0,-8-6 1 15,-16-10 4-15,-7-5 2 16,-11-7 6-16,-3 2 4 16,-12-10-5-16,-7 0-1 15,-9-4-10-15,-4-2-3 16,-11 3-7-16,-7 1-4 15,-11 10 1-15,-5 5 0 16,-13 23 4-16,-7 9 1 16,-6 26 0-16,4 11 0 0,22 12-1 15,16 5-2-15,29 2 0 16,17-3-4-16,27-12-8 16,10-7-7-16,16-24-15 15,5-12-4-15,3-20 7 16,10-11 7-16,-3-15 15 15,-6-8 10-15,-11-7 14 16,-15-7 9-16,-18 1 7 16,-5 4 0-16,-14 6-6 15,-6 7-7-15,-8 15-7 16,-4 7-1-16,1 19-9 16,3 12-2-16,3 19-1 15,-3 18 0-15,-9 23 4 16,-7 4 0-16,-7-5-1 15,-1-9 1-15,3-28 1 0,3-10 0 16,5-17 0-16,0-10 8 16,7-10 15-16,3-10 3 15,9-18-5-15,5-10-11 16,6-13-14-16,6-3-3 0,4 11-2 16,3 8-1-16,-8 18-6 15,-8 10 0 1,-9 12 3-16,-3 10 5 0,1 15 4 15,6 11 3-15,12 20 1 16,11 3 1-16,17-3-2 16,9-9 0-16,8-25-5 15,-1-10 1-15,-3-16 5 16,-3-11 2-16,-12-17 16 16,-3-11 3-16,-9-14-2 15,-5-8-2-15,-10-9-17 16,-4-1-9-16,-14-13-5 15,-8-5-4-15,-12-8 4 16,-6-2 4-16,-13 1 4 16,1 5 3-16,-2 21 5 15,1 15 4-15,11 32 0 0,4 16 0 16,0 20-4-16,-2 11-3 16,-3 25 0-16,1 12-2 15,7 18 2-15,5 7 0 16,10 7 1-16,5 4 0 15,8 5-7-15,3-2-12 16,3-11-26-16,2-7-14 0,2-19-39 16,1-12-257-16,-6-23 255 15</inkml:trace>
  <inkml:trace contextRef="#ctx0" brushRef="#br0" timeOffset="25427.83">26753 6719 1216 0,'12'3'404'0,"33"20"-416"15,18 10-27-15,37 20-12 16,10 4 3-16,16-4-12 16,-7-10 465-16,-30-19-313 0</inkml:trace>
  <inkml:trace contextRef="#ctx0" brushRef="#br0" timeOffset="26467.2">2350 8265 1026 0,'-30'5'388'16,"5"-4"-274"-16,3 3-106 0,11 6-43 15,7 1-11-15,6 3-2 16,7-2 8-16,14 5 21 16,1-6 8-16,10-3 7 15,-4-7 1 1,-14-1 5-16,0 2 2 0,57-8 6 15,11-3 0-15,22-3-1 16,-14 1 0-16,12 0 0 16,4-2 1-16,8 1-3 15,5 0-2-15,5-2-3 16,0 1-1-16,4-6 0 16,2 1-1-16,4-1-3 15,5-1-2-15,4 4 1 0,-6-1 2 16,-4 1 1-16,1 1 2 15,-5 0 4-15,0 1-4 16,4 5 3-16,-2 0 0 16,-3 0-3-16,0 1 3 15,1-1-3-15,1 1 1 16,0-3 0-16,1-2-1 16,0 1 1-16,0-1-2 0,-7 3 0 15,-6 3 4-15,-4-1 0 16,-2 2 2-1,2 4-3-15,6-3-2 0,-1 4 1 16,1-4-1-16,1 1 0 16,-1-2-1-16,1-1 2 15,-3 1-3-15,-1-2 6 16,1-2-3-16,-6 5 1 16,-4-4 4-16,1 4-4 15,-8 2 3-15,-11 0-9 16,-9 2-14-16,-15-5-39 15,-3 1 38-15</inkml:trace>
  <inkml:trace contextRef="#ctx0" brushRef="#br0" timeOffset="27814.96">12044 8161 805 0,'-13'0'357'16,"-1"-4"-142"-16,1 0-218 15,8 2-53-15,4 2-10 16,7 2 18-16,-6-2 18 0,8 1 26 16,21 4 9-16,47 5 11 15,-21-6 3-15,10 0 1 16,7-4-2-16,18 0 1 15,10 1 0-15,18-1-2 16,3 3-1-16,14 5-6 16,8 0-3-16,3 11-6 15,3-3 1-15,8 4-2 16,-4 0-1-16,11-6 0 16,11 0-2-16,-3-3 1 15,5 0 2-15,6 0 0 16,-3-2 0-16,10-1 6 15,-4-4 1-15,-1-3 6 16,5 2 3-16,-6-2 1 16,5 1-1-16,6-2-7 15,-9-2-2-15,9-1-4 0,1 0-2 16,2-3 1-16,1-1-2 16,-7-3 0-16,4 0 0 15,-9-1 6-15,5 2 2 16,5 2 2-16,-4 0-1 15,3 4 0-15,-1-2-2 16,-5 3-3-16,5 2-3 16,-14-1-5-16,13 0-1 15,-3 1 0-15,0-2-1 0,13-2 3 16,-13-3-1-16,3-3 4 16,-3 4 2-16,-3-3 3 15,7 3-1-15,-12 0-2 16,4 0 1-16,-1 4-6 15,-3 0 1-15,6 0-7 16,-3-2-2-16,-4 0-3 16,1-1-1-16,-12-2 0 15,-1-1 1-15,1-2 6 16,-9 1 2-16,4 0 6 16,2 0-1-16,-6 1 1 15,-2 3-1-15,5-1 0 16,-7 2 0-16,-2 4-1 0,-1-1 1 15,-12 0 0 1,2 0 0-16,0-2 1 0,-3-2 3 16,-1 2 2-16,-6 1 1 15,3 1 2-15,-4 1-4 16,2 0-3-16,5 0 4 16,-2 2-1-16,1-1 3 15,-7 1 4-15,0 0 0 0,-13-2 0 16,-2 0-1-1,-1 1-2-15,-2 2-3 0,0-2-2 16,-3-1-1-16,-8 1 0 16,-3-2-1-16,-6 0-1 15,2 1 0-15,-8 2-1 16,-3-1 3-16,-9 1 0 16,-2-1-2-16,-5 2 2 15,-2-3-2-15,-1 5-1 16,-7-4 2-16,-8 0-1 15,-7 3-1-15,-8-1 5 16,0 0 3-16,-5 1 4 16,-3-3-1-16,-9-1-2 15,-4 1-5-15,-7-1-3 0,-3 1 0 16,-2 1-10-16,-3-2-7 16,-2-2-32-16,0 1-12 15,-18-10 35-15</inkml:trace>
  <inkml:trace contextRef="#ctx0" brushRef="#br0" timeOffset="30017.56">3208 10180 1141 0,'36'-3'388'0,"-27"29"-381"16,5 16-11-16,10 31-10 16,8 23 5-16,0 17 5 15,-3 3 4-15,-3-1-10 16,-7-4-11-16,-3-11-22 15,-7-7-13-15,-1-19-31 16,0-11-20-16,-7-30-121 16,1-10-24-16,-6-21 50 15,-6-10 77-15</inkml:trace>
  <inkml:trace contextRef="#ctx0" brushRef="#br0" timeOffset="30286.21">2827 10361 920 0,'-23'-7'373'16,"13"4"-231"-16,5 1-73 16,22-1-33-1,11-4-19-15,22-4-11 0,13-5 2 0,12-5 2 16,9-2 2-16,13-4-6 15,-1 0-1-15,-11 1-2 16,-7 3-3-16,-23 9-4 16,-6 2-7-16,-7 6-35 15,-7 3-20-15,-3 5-23 16,-2 7 46-16</inkml:trace>
  <inkml:trace contextRef="#ctx0" brushRef="#br0" timeOffset="31112.82">3812 10508 1185 0,'-7'12'424'16,"4"16"-373"-16,1 12-18 15,2 18-32-15,0 11-1 16,0 5 0-16,-2 3 1 15,2-2-1-15,1-4 1 16,10-8-1-16,4-12 1 16,6-18 7-16,4-6 2 15,0-13 8-15,0-6 1 16,4-5-1-16,2-8 0 16,4-10-8-16,5-6-3 0,-1-14-3 15,0-7 1-15,-5-6-3 16,-3-3 1-16,-7-2-1 15,-4 3 0-15,-4 7-1 16,-5 8 6-16,-8 18 10 16,0 8 6-16,-8 8 5 15,3 2-9-15,-5 9-7 16,-2 4-11-16,3 16-2 16,1 7 0-16,15 8-3 15,7 1 3-15,15-5-7 16,4-5 3-16,-4-6-5 15,1-7 0-15,-6-11 2 0,-1-7-2 16,6-12 7 0,2-7 0-16,5-15 0 0,1-4 0 15,-1-9 1-15,-1-4-2 16,1-2 4-16,-3 2 1 16,-8 2 2-16,-4 6 3 15,-11 13 4-15,-4 5 0 16,-4 15 2-16,-3 4 1 15,1 7-7-15,5 8 0 0,5 12-4 16,3 6-2-16,11 8 2 16,-1 1-1-16,11-1-5 15,6 0 0-15,13-8-5 16,6-4 0-16,14-11 5 16,-3-7 0-16,-7-10-2 15,-5-3 3-15,-12-16-4 16,-3-4 1-16,1-11 6 15,-6-4 0-15,-7-3 7 16,-5 0 2-16,-15-1 8 16,-5 1-2-16,-12-5 4 15,-7-2-2-15,-20-5-7 16,-10 0-3-16,-16 9-7 16,-3 7-2-16,-3 23 2 15,-5 10-2-15,-1 22-7 0,-4 12-14 16,13 12-57-16,12 1-31 15,26-1-253-15,21-7 240 16</inkml:trace>
  <inkml:trace contextRef="#ctx0" brushRef="#br0" timeOffset="32687.91">7742 10173 1266 0,'2'-4'464'0,"-4"1"-392"16,-1-4-20-16,-11-2-44 16,-8 1-8-16,-10 1-11 15,-1 7 1-15,-16 19 7 16,-4 7-1-16,-3 22 4 15,-2 8 1-15,12 9-2 16,10 3 1-16,18-5 1 16,6-1-1-16,17-11-3 0,9-5-3 15,10-13-4-15,5-7 0 16,7-16 5-16,0-6 0 16,-1-8 5-16,0-4 2 15,-8-3 9-15,-7 2 2 16,-8-1 7-16,-4 3 0 15,-6 5 1-15,-3 0-3 16,-3 5-12-16,3-3-2 0,0 0-9 16,-16 29 3-16,-32 41 0 15,35-22 1-15,11-1 1 16,9 1-3-16,15-3 0 16,3-8-4-16,11-8 0 15,4-9 3-15,11-12 2 16,3-8 3-16,2-17-1 15,-3-9 0-15,-6-15 0 16,-3-5 0-16,-2-5 9 16,-3 0 1-16,-6-5 6 15,-3 0 2-15,-4-2 3 16,-2 5 2-16,-3 14-1 16,1 9-3-16,2 21-8 15,5 9-5-15,10 27-6 16,-2 16-4-16,-1 18 0 15,-4 4 0-15,-10-6 0 0,0-8 1 16,-3-13-2-16,-3-10 1 16,-5-14 2-16,-4-5 1 15,-4-8 0-15,-1-1 0 16,1-12 2-16,2-8-1 16,5-17 0-16,5-5-2 0,9-9-2 15,2 0 0-15,9 4-4 16,4 5-3-16,5 18 1 15,4 10 2-15,6 17 13 16,1 7 5-16,10 5 2 16,10 0-2-16,14-6-10 15,12-8 0-15,-6-11-4 16,-3-7-3-16,-19-13-2 16,-12 1 0-16,-14-6 5 15,-11-4 4-15,-13 4 7 16,-11 2 0-16,-14 0-2 15,-10 0-6-15,-16 7-4 16,-5 1-1-16,-7 20-3 16,-3 10 5-16,-5 25 1 15,-6 16 3-15,-1 21 2 0,8 9 1 16,22 8 1-16,17-4-3 16,32-14-4-16,13-9-2 15,16-22-8-15,7-9 0 16,9-24-3-16,5-11-1 15,12-18 3-15,3-8 1 16,-10-13 8-16,-6-6 4 16,-17-5 6-16,-7-2 5 0,-12 7 4 15,-3 8 3-15,-11 14-4 16,-4 9-3-16,-4 14-12 16,0 11-11-16,1 24-3 15,-1 14 5-15,-4 26 10 16,-5 6 3-16,-10 1 4 15,-1-9-4-15,-3-20 0 16,-2-12 0-16,5-16-2 16,2-9 2-16,3-7 6 15,3-8 6-15,8-17 2 16,5-13-4-16,17-18-9 16,6-6-5-16,12-4 1 15,2 2 0-15,-1 9 1 16,-3 7 1-16,-1 17-1 15,-2 9-1-15,6 18 9 0,5 9 0 16,9 26 3-16,3 12 0 16,-3 21-8-16,0 9 1 15,-4-1-4-15,-3-4 0 16,5-19-1-16,-2-8 0 16,-3-15 1-16,-1-6 0 15,-8-14 0-15,-2-6 0 0,-13-14 1 16,-1-10 0-16,-6-15-4 15,1-7-5-15,-3-19-8 16,-5-9-3-16,-8-12 1 16,-6-4 0-16,-5 0 4 15,-7-4 2-15,-5-1 4 16,-5 3 4-16,-3 15 10 16,0 15 5-16,2 27 2 15,2 11-2-15,8 15-6 16,-4 6-6-16,1 17-5 15,-5 13 0-15,-3 28-2 16,7 21 3-16,10 20 5 16,8 5-4-16,7-1-10 0,3-4-5 15,-1-8-28 1,2-4-14-16,-2-17-19 0,-5-11-11 16,-6-24-9-1,-4-10 659-15,-8-20-428 0</inkml:trace>
  <inkml:trace contextRef="#ctx0" brushRef="#br0" timeOffset="33162.25">10870 10309 894 0,'0'3'445'16,"8"4"-100"-16,13 6-267 15,8 3-51-15,25 1-23 16,15-5 1-16,19-7-5 15,3-5 4-15,9-11 7 16,-4-5 8-16,11-8 26 16,-1-5 7-16,-8-4 8 15,-7-1-5-15,-21-3-20 16,-10 1-6-16,-24 10-10 16,-10 8 0-16,-22 11-10 15,-2 7-3-15,-10 10-9 16,-8 12-6-16,-10 14 2 0,-3 8 0 15,1 1-5-15,5-5 5 16,11-5-7-16,2-3 1 16,10-6 3-16,1 0-2 15,16-2 4-15,6 2-3 16,10 1 2-16,6 4 2 16,2 2 1-16,-3 0 3 15,-9 2 0-15,-8-1 0 0,-17-3-2 16,-11 3 1-16,-21 0 1 15,-13 0 2-15,-19 1 1 16,-5-4 1-16,3-3-4 16,4-2-14-16,22-13-45 15,9-6-43-15,25-28 546 16,19-11-361-16</inkml:trace>
  <inkml:trace contextRef="#ctx0" brushRef="#br0" timeOffset="34208.39">14632 10088 1490 0,'-8'-24'515'16,"-19"-16"-487"-16,-8-5-31 0,-21 0-15 16,-4 6 2-16,-8 11 10 15,2 5 0-15,-10 19-6 16,-3 8 3-16,-7 19 2 16,-1 14 3-16,19 17 4 15,11 10-1-15,29 7-2 16,10 0 0-16,22-8-5 15,9-7-2-15,12-15-3 16,10-8-1-16,11-15 2 16,4-7 1-16,10-12 4 15,-1-8 6-15,-6-10 2 16,0-6 5-16,-12-8 3 16,-2-2-3-16,-9-8 1 15,-2-2 1-15,-7-4 1 16,-3 0-1-16,-2 10-2 15,-3 7-4-15,-6 17-3 0,0 6-1 16,2 23 2-16,4 15 0 16,5 32 0-16,3 15 0 15,1 10 0-15,2 3-3 16,-1-10 1-16,2-3-6 16,-1-8-5-16,3-10 0 15,-8-19 0-15,0-13-3 16,-4-18-2-16,-4-8-1 0,5-16 1 15,-2-6 5-15,2-16 11 16,4-9 3-16,1-12 11 16,5-4-1-16,8 1 2 15,4-3-3-15,7 1-6 16,8 7 0-16,13 8-4 16,5 13 5-16,13 28 10 15,7 12 2-15,1 35-1 16,0 11-6-16,-12 15-10 15,-13 1-3-15,-28 2 3 16,-12 1 0-16,-24-3-9 16,-9-5-3-16,-18-15-3 15,-7-9-2-15,-2-18 10 16,4-7 4-16,12-8 3 16,8 0 3-16,9-11-1 0,7-7-2 15,18-16 3-15,8-7-3 16,18-7-3-16,9-1 3 15,14 1 0-15,10-1 4 16,21 2 7-16,-3-2-6 16,-3 0 4-16,-2-1 0 15,-18-7 0-15,-4-4 3 0,-14-3 2 16,-13 2 3-16,-18 9 1 16,-11 6-2-16,-18 13-7 15,-9 7-5-15,-19 11-7 16,-10 8-1-16,-19 18 0 15,-7 11 3-15,-1 21 2 16,7 13 3-16,22 15 4 16,10 6-2-16,25 0-1 15,13 0-3-15,24-5-2 16,16-3 0-16,34-12-14 16,11-13-18-16,25-25-33 15,11-15-39-15,24-23-42 16,13-12 62-16,19-10 39 15</inkml:trace>
  <inkml:trace contextRef="#ctx0" brushRef="#br0" timeOffset="36360.1">19106 9517 1289 0,'22'-7'534'0,"-9"4"-273"15,6 10-247-15,-1 30-34 16,2 25-1-16,-7 47 14 16,-6 19 7-16,-5 28 1 15,-2 1 2-15,-1-2-1 16,1-4-1-16,-2-29-1 15,0-12-7-15,-3-34-27 16,3-19-11-16,1-31-26 16,1-10-6-16,8-22 11 15,9-14-2-15,19-28 4 16,10-19 1-16,20-28 11 0,7-11 18 16,4-2 21-16,-6-1 10 15,-16 6 16-15,-10 9 4 16,-19 14 19-16,-5 12 9 15,-18 21-7-15,-6 11-5 16,-16 17-19-16,-5 7-5 16,-14 16 8-16,-9 7 7 15,-15 21 19-15,-3 13 10 16,4 25 5-16,9 8 2 0,25 2-1 16,14-2-11-16,28-12-11 15,15-3-14-15,31-8-15 16,10-7-3-16,12-16-22 15,6-18-9-15,-1-22-12 16,4-11-2-16,2-22 15 16,-8-3 8-16,-11-6 24 15,-11-4 6-15,-17-4 10 16,-2-2 1-16,-10-6-11 16,-4 2-4-16,-7 12-9 15,-6 11-3-15,-8 22-7 16,-3 9-5-16,-3 18 3 15,4 14-1-15,1 37 6 16,-5 16 4-16,-12 17 0 0,-7-1 1 16,-10-13 4-16,-3-8 0 15,6-16 0-15,3-13-1 16,9-21-1-16,6-11 1 16,4-11 5-16,3-13 6 15,12-20-3-15,9-12-1 16,23-16-7-16,11-3-5 15,9-3-5-15,2 2-2 0,-4 6 3 16,-6 11 5-16,-9 23 11 16,-6 13 7-16,-12 26 0 15,-7 17-3-15,-8 26-6 16,0 16-6-16,-3 13-1 16,7-1 2-16,10 1-2 15,5-5 0-15,3-13 1 16,1-8-3-16,-1-24 1 15,0-9 0-15,7-16 1 16,1-8 2-16,5-12 1 16,5-9-2-16,7-16-6 15,-2-12 0-15,-6-16 1 16,-7-7 2-16,-16-5 1 16,-4 2-1-16,-13 4-1 15,-7 4 3-15,-9 14 9 0,-8 9 1 16,-2 20 4-16,-2 13-4 15,-12 22-3-15,-7 14-3 16,-11 27-2-16,-2 11-1 16,12 17 0-16,11 4 0 15,28 5-2-15,13 0-1 16,19-14 1-16,4-9-1 0,10-21 3 16,3-11 0-16,6-13-1 15,6-11-1-15,3-13-6 16,1-9 2-16,-13-15-1 15,-7-6 1-15,-15-17 2 16,-11-12 0-16,-11-17-1 16,-7-5-2-16,-13 2 3 15,-4 7 1-15,-11 10-1 16,-3 9 6-16,-13 9 1 16,-7 4-2-16,-8 19 3 15,-3 7-1-15,-3 27-2 16,2 13 3-16,5 19-4 15,5 10 0-15,16 7-2 16,12 8 2-16,17 7 0 0,13 1 0 16,21 2-1-16,9-8-3 15,20-15-3-15,8-10 1 16,12-19-2-16,-2-9 2 16,2-13-3-16,-6-8 3 15,-9-13 2-15,-2-6 1 16,-8-13 3-16,-4-8-3 15,-12-15 0-15,-4-2 1 0,-13-6 0 16,-8 3 2-16,-10 12-3 16,-4 9 1-16,-4 21 5 15,-6 5 0-15,-2 12 4 16,-6 5-1-16,-13 16-3 16,-3 11 2-16,2 21 3 15,5 12-4-15,19 14 0 16,11 3-3-16,22-5-1 15,3-9 2-15,11-17-3 16,2-12 4-16,3-14 1 16,7-8-1-16,1-14 3 15,5-9-3-15,0-12-4 16,-2-6 3-16,-5-7-2 16,-12-4 2-16,-12-10 1 15,-12-2-1-15,-9 0 1 0,-5 6-1 16,-3 18-2-16,0 10 0 15,-5 13-1-15,-1 6-2 16,-8 13 0-16,-3 10 0 16,3 20 3-16,5 9-1 15,18 7 2-15,14-4 2 16,11-13-3-16,12-4 0 16,5-20 1-16,6-3-6 0,5-14-7 15,-5-10-2-15,-3-11-5 16,-9-9 4-16,-11-11 11 15,-4-4 4-15,-12-14 4 16,-5-2 4-16,-4-6-6 16,-2 1-1-16,5 7-1 15,3 3-4-15,4 10 3 16,5 5-3-16,4 14 1 16,3 7 3-16,8 19 6 15,0 14 1-15,10 23 6 16,3 12-1-16,-8 24-8 15,1 10 1-15,-21 11-3 16,-5 1-2-16,-11-13-5 16,0-14-5-16,-3-24 0 0,-4-11-1 15,6-20 6 1,-6-5 0-16,-1-12 1 0,2-9 3 16,0-14-1-16,4-11 2 15,7-17 1-15,1-8 0 16,7-13 0-16,5 4 1 15,7-8 0-15,4 7-1 0,4 11-1 16,-2 5-2-16,5 25 9 16,1 14 0-1,10 28 15-15,3 14 3 0,1 34-5 16,-3 17-1-16,-11 23-11 16,-8 4-4-16,-11-10-12 15,-3-10-13-15,-5-22-41 16,1-12-38-16,7-19-48 15,7-14-7-15,21-24 94 16</inkml:trace>
  <inkml:trace contextRef="#ctx0" brushRef="#br0" timeOffset="37344.15">27723 9870 1367 0,'30'-26'583'16,"-10"2"-255"-16,-3 0-321 15,-17 4-56-15,-15 5-5 0,-32 8 17 16,-16 4 9-16,-27 18 20 15,-16 14 7-15,-8 20 2 16,5 14 1-16,20 16 1 16,23 7-3-16,37 1 0 15,16-2 0-15,25-11 0 16,9-5 0-16,18-10-2 16,8-6-2-16,14-17-6 15,10-11-4-15,11-20-1 16,4-14-6-16,6-21-1 15,0-11-2-15,5-15 2 16,-2-4 1-16,-14-9 7 16,-14-5 6-16,-18 1 3 15,-9 5 8-15,-15 15 3 0,-6 17 5 16,-12 20 1-16,-5 8-2 16,-6 10-9-16,-5 9-1 15,-14 26 0-15,-3 12-3 16,2 25 5-16,9 4-1 15,14-5 0-15,7-5-1 16,15-10 0-16,6-7 0 0,12-11 0 16,4-10 4-16,6-18 4 15,9-8-1-15,8-17 1 16,0-10-2-16,6-18-5 16,-1-7 0-16,2-11-2 15,4-4-1-15,-1-15-1 16,-1-7 1-16,-12-10 2 15,-5 2-1-15,-17 13 6 16,-8 7 5-16,-15 20 12 16,-8 11 3-16,-10 15 1 15,-5 10-9-15,-14 7-12 16,-5 8-2-16,-11 13-5 16,-3 13 1-16,-2 18-2 15,3 7 0-15,9 8 0 16,5 2 1-16,23 7-1 0,8 1-7 15,24 7-1-15,6-3-4 16,14-5-4-16,4-7 5 16,7-4 0-16,3-3 5 15,4 3 5-15,-6 2 2 16,-17-8 2-16,-13-4-2 16,-25-8 1-16,-10-9-2 15,-23-3 2-15,-11-2 1 16,-23-5 7-16,-10 1 3 0,-12-8 9 15,-5-1 1-15,-9-5 3 16,-1-1-5-16,0 0-6 16,8-3-4-16,16-1-7 15,6-1 1-15,9-8-8 16,-3 0-8-16,-8-8-20 16,-9-7-16-16,-16-11-31 15,-12-13-26-15,-44-17-38 16,-16-15-127-16,-48-18 183 15</inkml:trace>
  <inkml:trace contextRef="#ctx0" brushRef="#br0" timeOffset="40849.18">4509 12059 1132 0,'-11'-13'409'0,"7"6"-351"15,4 3-16-15,0 3-25 16,2 2-4-16,-2-1-1 16,0 0 2-16,5 14 0 15,-4 16 5-15,45 108 2 0,-29-32 1 16,-11 16 3-16,-1 0-4 16,-4-1-5-1,0-10 0-15,3-20-10 0,1-13-3 16,4-34 0-16,0-15-7 15,-1-20-9-15,2-8-5 16,0-14 1-16,2-14 5 16,8-31 12-16,2-16 6 15,9-19-1-15,4-7 1 16,3-1-4-16,0 1-2 16,2 12 1-16,-2 14-2 0,-1 28 0 15,0 18 7-15,1 28 2 16,3 17 4-16,3 33 1 15,0 17-2-15,-3 22-3 16,-6 4-3-16,-7 3 2 16,-3-3-6-16,-10-8 2 15,-5-10-4-15,-10-19-6 16,0-12 1-16,-4-26-1 16,3-4-1-16,1-13 1 15,1-7-2-15,7-16-5 16,6-15 7-16,8-24 7 15,4-13 1-15,7-7 2 16,0 4 0-16,6 12-3 0,1 10 3 16,0 25 3-1,-2 11 2-15,-6 23 1 0,0 17 2 16,-2 24 1-16,2 11-2 16,-1 18-3-16,4 4-1 15,4 4-3-15,0-5-3 16,3-17 1-16,-1-8-1 15,-1-23-4-15,-3-9 2 0,0-11-1 16,-2-8-2-16,1-14 1 16,0-7 0-16,4-20 3 15,-2-7 1-15,-2-18 2 16,-5-11 1-16,-9-6-3 16,-9-1 0-16,-9 7 4 15,1 13-1-15,-5 21 11 16,0 13 8-16,0 20 19 15,-5 7 1-15,-8 20-12 16,-1 14-7-16,-4 27-22 16,5 15-3-16,16 9 2 15,6-1-3-15,17-8-2 16,5-8-4-16,5-20-6 16,2-10 0-16,2-19 1 0,-1-10 2 15,4-14 3-15,4-14 4 16,6-19 2-16,1-10-1 15,-3-19 5-15,-5-5-2 16,-13-3 0-16,-7 5 2 16,-13 9 0-16,-1 12 6 15,-6 21 7-15,-3 12 9 16,-2 16 17-16,-2 5-7 0,-2 19-9 16,-2 14-11-16,1 17-15 15,4 11 1-15,7 9-2 16,4 1 2-16,14-5-5 15,4-6-2-15,13-19-2 16,4-12-6-16,4-19 0 16,4-6 1-16,7-16 4 15,1-13 6-15,-7-19 2 16,-6-13 0-16,-14-19-3 16,-3-2 1-16,-6-12 1 15,-3-4-1-15,-7-6 6 16,-5-7 0-16,-8 3 3 15,-3 6 3-15,-5 8 4 16,-3 7 2-16,-4 10 12 16,0 6 0-16,1 21 6 0,2 13-3 15,5 19-8-15,1 7-4 16,1 6-18-16,-4 9-3 16,1 28-8-16,1 16 2 15,5 32 4-15,6 11 1 16,6 12 6-16,4 6-5 15,4 0 5-15,6-4-2 16,7-14-3-16,3-9-3 0,9-11-14 16,-1-6-3-16,1-17-6 15,-2-10 3-15,-13-20 6 16,-1-8 5-16,-7-12 11 16,1-5 4-16,2-11 7 15,4-11 2-15,-1-12-2 16,1-10 0-16,-4-10 3 15,-2-1 2-15,-5-5 6 16,-4 2 2-16,-6 1-4 16,-4 6-4-16,-3 13-5 15,-2 8-4-15,-2 17-1 16,2 8-2-16,-3 9-9 16,1 11 2-16,2 25 1 15,0 10-2-15,8 21 7 0,4 6-3 16,11-4 0-16,5-5 1 15,9-16-4-15,4-12 0 16,-6-20-5-16,-1-7 1 16,-6-16-1-16,0-9 0 15,0-16 4-15,2-10 0 16,-4-15 6-16,0-1 4 16,-8-8 1-16,-4 3 4 0,-5 8 3 15,-4 0-2-15,-1 18 1 16,-3 10 1-16,-2 15 2 15,-2 7 5-15,0 7-2 16,-1 9-2-16,4 18-5 16,2 12-6-16,11 15 0 15,9 4-2-15,11-4-2 16,11-5-6-16,9-15-3 16,2-6-1-16,5-17-5 15,1-7 5-15,4-11-3 16,4-10 3-16,10-10 5 15,1-5 1-15,-10-11 9 16,-4-1 6-16,-19-7 2 16,-9-2 2-16,-7-1-4 15,-11 0-1-15,-9 2 0 0,-7 2 1 16,-12 6 1-16,-6 2 1 16,-9 8 3-16,-7 5-2 15,-8 17 2-15,-6 9-5 16,-13 23-5-16,-3 14-1 15,3 11-3-15,10 7-2 0,22 2-6 16,14 2-5-16,18-7-9 16,13-3-6-16,17-11-2 15,8-11 4-15,10-16 6 16,2-9 5-16,-2-20 7 16,-3-6 1-16,-5-18 3 15,-1-6 2-15,-6-2 1 16,-5 1 7-16,-9 9 8 15,-7 9 11-15,-8 10 21 16,-7 8 5-16,-4 8-3 16,-2 1-8-16,-5 9-23 15,0 7-10-15,-3 16-6 16,3 12-4-16,9 15-3 16,7 3-2-16,10-8-4 15,3-10-1-15,4-18 5 0,2-8-2 16,3-15 10-16,1-9 1 15,1-20 2-15,-2-16 5 16,-2-26-10-16,0-10-3 16,-7-15-5-16,-2-4 4 15,-2-12 8-15,-6-5 4 16,-3-2 0-16,-1 1-2 16,-7 9-1-16,0 5 4 0,-4 22 10 15,-1 13 1-15,-2 31 11 16,3 15 2-16,1 17-9 15,-2 8-4-15,-7 28-12 16,-3 34-5-16,-3 52-2 16,-1 24 3-16,5 41 0 15,3-7 0-15,8-1-3 16,3-7-11-16,16-36-10 16,7-17-2-16,7-44 1 15,7-23 5-15,1-31 0 16,0-16-5-16,13-25 0 15,2-16-1-15,2-41 11 16,0-18 6-16,-13-23 5 16,-9-11 7-16,-11-11 1 15,-7 0 3-15,-6 3 3 0,-2 3-2 16,-4 31 10-16,-3 16 6 16,-4 35 9-16,2 21 9 15,-3 25-6-15,-2 10-8 16,-5 26-14-16,-7 25-13 15,-7 46-1-15,4 21-2 16,4 30 2-16,9 2 1 16,18-8 0-16,9-7-5 0,14-21-8 15,6-13-5-15,4-28-4 16,6-16 3-16,8-32 5 16,8-15 4-16,6-24-9 15,1-14-6-15,-1-26-6 16,-5-11 2-16,-10-14 11 15,-7-3 13-15,-14 6 11 16,-7 2 8-16,-13 18 14 16,-6 10 3-16,-9 26 5 15,-1 6-4-15,-5 18-12 16,-3 7-11-16,1 19-9 16,-2 14-4-16,11 9-3 15,9 1-2-15,13-4-7 16,8-8-3-16,13-10-5 0,3-10 4 15,3-19 6-15,-3-8 1 16,-5-21 6-16,-2-8 0 16,0-15 2-16,1-1-1 15,-4-8 6 1,-3-1-1-16,-7 2 6 0,-5 3 6 16,-6 13 11-16,-6 8 8 15,-5 15 9-15,-3 8 1 0,-2 8-12 16,2 9-11-16,6 20-19 15,2 20-7-15,1 31-1 16,-4 9 3-16,-7 14 9 16,-1 1 7-16,-7 4 5 15,-6 1 5-15,-6-6 3 16,-2-2-1-16,-11-11-7 16,-1-5-9-16,-1-16-20 15,-6-13-24-15,3-25-52 16,-8-18-24-16,-20-33-45 15,-14-21-5-15,-18-32 107 16</inkml:trace>
  <inkml:trace contextRef="#ctx0" brushRef="#br0" timeOffset="41179.74">7460 12124 1312 0,'-10'3'516'0,"14"-6"-350"15,15-5-113-15,28-7-66 16,16-3-7-16,29-5 2 15,1-1 4-15,-5 8 8 16,-10-1 3-16,-21 12-2 16,-6-1 1-16,-11 6-15 15,-3 4-18-15,-2 3-34 16,3 3-30-16,7 0-40 16,1-1 16-16,18-11 73 15</inkml:trace>
  <inkml:trace contextRef="#ctx0" brushRef="#br0" timeOffset="41738.57">14369 12396 1321 0,'-6'34'502'0,"3"17"-384"16,2 6-55-16,4-3-63 15,5-2-4-15,3-16-17 16,6-8-5-16,9-13-6 16,8-9 2-16,20-17 16 0,6-10 4 15,5-14 13 1,-7-6 8-16,-14-6 9 0,-10-1 5 16,-16-5-1-16,-1-2-6 15,-15 1-14-15,-4 0-5 16,-16 7-19-16,-6 5-2 15,-17 13-2-15,-6 8 2 16,-22 23 11-16,-7 16 3 16,-11 31 13-16,1 16 4 15,18 30 17-15,9 6 1 0,24 3 5 16,14-4 1-16,30-9-8 16,16-2-2-16,27-17-16 15,11-10-11-15,19-23-37 16,8-19-19-16,4-25-61 15,0-13-17-15,0-34-210 16,-7-14 226-16</inkml:trace>
  <inkml:trace contextRef="#ctx0" brushRef="#br0" timeOffset="42146.42">15273 12394 1144 0,'19'-21'439'0,"19"12"-323"16,13 7-35-16,26 32-20 0,7 17 1 15,-3 28-11-15,-13 9-12 16,-37 9-41-16,-17-4-12 16,-26-11-6-16,-14-9 6 15,-19-22 8-15,-7-9-1 16,2-22 3-16,8-6 4 16,18-13 7-16,10-7 6 15,14-18-4-15,6-8-9 16,21-17-12-16,12-9-3 0,19-3-9 15,6-2 2-15,2 3 1 16,-3 3 2-16,1-1 9 16,-1-1 3-16,1 5 6 15,-3 6 1-15,-18 14 11 16,-9 11 10-16,-19 14 21 16,-9 6 5-16,-6 7 9 15,0 4-9-15,-10 16-22 16,-3 17-8-16,6 33-17 15,2 11 1-15,20 11 0 16,4-5-4-16,5-7-45 16,3-3-22-16,-2-17-75 15,1-10-30-15,8-32 113 16</inkml:trace>
  <inkml:trace contextRef="#ctx0" brushRef="#br0" timeOffset="44275.27">16910 12342 986 0,'1'0'436'0,"-3"-4"-195"16,-6 1-170-16,-9-1-55 16,-8 0-14-16,-11 7 0 15,-2 5 1-15,-1 15 2 16,2 8 8-16,5 17 4 15,2 8 2-15,12 5 1 16,9 6-5-16,18 0-7 16,14-1-2-16,18-2-5 15,12-6-1-15,16-14-3 16,8-9-1-16,14-22-6 16,-7-10-4-16,1-18-9 15,-4-10-2-15,-14-18 1 16,5-8 8-16,-8-17 14 15,-4-7 4-15,-7-17 9 16,-9-9 0-16,-9-15-6 0,-2-4-4 16,-7-5 2-16,-2 2-1 15,-4 10 7-15,-3 7 9 16,-4 20 11-16,-1 14 5 16,-6 14 7-16,0 11-3 15,-5 21-8-15,-1 7-5 16,0 17-14-16,0 3-5 0,-1 15-12 15,-2 18 0-15,-10 32 1 16,0 19 2-16,-4 45 6 16,-1 10-2-16,5 12 3 15,-1 10-1-15,10-21-2 16,6-8 0-16,13-11-2 16,8-10-4-16,11-16-5 15,3-10-4-15,7-27-9 16,2-17 4-16,-1-24 1 15,3-11 4-15,3-16 3 16,-5-9-4-16,-2-20-5 16,-3-8 4-16,-11-23 10 15,1-10 3-15,-3-4 9 16,-2-2-2-16,-6 3 1 16,0 3 2-16,-6 12 10 0,-5 13 9 15,-6 27 10-15,-3 14-1 16,-6 17-11-16,-7 15-10 15,-10 31-14-15,-7 15 0 16,7 21-2-16,7 3 1 16,19-3-9-16,13 1-10 15,16-12-11-15,8-10-5 16,9-24 7-16,2-15 8 16,10-21 6-16,0-7 0 0,-3-19-3 15,-1-10-3-15,-7-21 1 16,-7-9 3-16,-4-13 5 15,-5 2 3-15,-12 2 10 16,-2 6 7-16,-11 13 9 16,-6 7 8-16,-6 20 10 15,-3 7 0-15,-9 19-8 16,-6 12-5-16,-11 22-11 16,1 17-7-16,8 18 4 15,7 11-3-15,25 8-3 16,12-5 1-16,23-13-6 15,9-16 1-15,27-26-7 16,0-10-1-16,3-22 3 16,0-8-2-16,-9-19-4 0,1-10 5 15,1-13-3-15,-8-8 5 16,-9-7 13-16,-17 3 2 16,-22 0 3-16,-5 1 1 15,-25 6 1-15,-3-1-1 16,-21 5 5-16,-6 7-1 15,-5 17-10-15,3 12 0 16,6 21-7-16,4 10-3 0,9 15 0 16,5 10-1-16,19 15 2 15,10 10 2-15,20 10 2 16,12 10 0-16,23 14-4 16,7 1-3-16,1-3-13 15,-4-7-7-15,-20-18-17 16,-11-7-6-16,-19-8-9 15,-13-9 0-15,-27-18 6 16,-17-9 6-16,-20-22 22 16,-9-9 11-16,-6-9 15 15,6-8 1-15,8 0 0 16,12-2-3-16,22 0 6 16,9-1 9-16,24-4 17 15,11-5 7-15,30-2 0 16,14-4-8-16,16-10-13 0,6 0-4 15,1-10 0-15,-1-3-2 16,0 3 1-16,-3 0-6 16,-15 1-5-16,-10 3-1 15,-19 1-5-15,-10 5 3 16,-15 14 3-16,-4 13 4 0,-8 18 6 16,-4 5-7-16,-13 17-1 15,-8 10-4-15,-14 25-3 16,2 14 2-16,1 17 1 15,9 4 0-15,18-2 3 16,7-4-2-16,22-8-12 16,7-8 0-16,9-19-7 15,7-10 1-15,6-25 1 16,3-11-5-16,5-20-5 16,4-12-2-16,-4-11 8 15,1-5 6-15,-12-6 12 16,-7 2 7-16,-13-3 7 15,-6 2 7-15,-3 3 4 16,-4 4 0-16,-4 19 2 0,-4 8 0 16,-4 16 3-16,-1 9-2 15,5 25-10-15,1 16-4 16,3 27-7-16,2 15-6 16,-1 1 3-16,3 2-3 15,5-8-2-15,3-10-4 16,3-20 0-16,-2-15-1 15,0-20 4-15,0-6 1 16,7-18 0-16,0-10 1 0,7-18-2 16,-3-11 3-16,-5-7 0 15,-1-1 0-15,-4 5 4 16,0 5 2-16,0 7 8 16,2 10 2-16,-3 11 7 15,3 5-2-15,9 10-6 16,9 4-4-16,16 5-9 15,8 5-2-15,5-1 1 16,3-3-1-16,6-5 0 16,-2-3 0-16,8-4-2 15,-2-5-1-15,-8-3-7 16,-3-6-3-16,-14-6 0 16,-7 0 0-16,-12-9 5 0,-6 1 1 15,-15 5 3 1,-6 2 1-16,-12 12-1 0,-8 4 0 15,-18 4 1-15,-8 5 0 16,-15 10 3-16,-5 10 0 16,-2 19 0-16,3 9 1 15,6 10 0-15,4 3 5 16,11-3-4-16,5 0 2 16,22 2 1-16,10 1-1 0,20 3 1 15,9-2-1 1,17-7 2-16,7-4-3 0,13-14-8 15,1-5-11-15,-4-15-16 16,-7-9-9-16,-17-13-18 16,-10-13-19-16,-27-26-40 15,-9-15 686-15,-35-21-446 16</inkml:trace>
  <inkml:trace contextRef="#ctx0" brushRef="#br0" timeOffset="44632.08">20770 11581 1197 0,'-4'40'424'0,"1"7"-356"15,5-2-62-15,10-7-14 16,15-15-17-16,7-3-2 15,21-12 0-15,4-7 8 16,3-9 18-16,0-6 7 16,-14-5 14-16,-4-1 10 15,-15 2 7-15,-6 3 2 0,-8 3-6 16,-9 3-10-16,-12 0-13 16,-12 3-4-16,-18 3-6 15,-11 5-1-15,-15 10 2 16,-4 4-1-16,-2 4-10 15,2-1-16-15,10-3-35 16,9-6-17-16,16-7-28 16,14-2-9-16,23-10 77 15</inkml:trace>
  <inkml:trace contextRef="#ctx0" brushRef="#br0" timeOffset="45171.35">23761 12697 1403 0,'-3'-1'499'15,"13"7"-436"-15,8 10-44 16,15 19-10-16,3 11 1 15,-3 23 6-15,-8 4-13 16,-25-1-26-16,-11-2-8 16,-19-12-7-16,0-6-4 15,3-13-15-15,7-11-26 0,16-18-42 16,13-10-9-16,35-35 81 16</inkml:trace>
  <inkml:trace contextRef="#ctx0" brushRef="#br0" timeOffset="46648.61">25261 11939 1094 0,'0'0'434'0,"-7"13"-319"16,-4 9-22-16,-12 24-65 0,-7 13-15 15,-3 15-4-15,2 5-3 16,13 3 1-16,12-4-3 16,22-8-3-16,11-6-2 15,16-22-4-15,10-8-2 16,13-15 0-16,5-9 0 16,3-14 4-16,-1-5 3 15,-10-19 1-15,-5-4 1 0,-9-18-2 16,-6-5 1-16,-14-7 0 15,-9-1 3-15,-15 11 3 16,-9 5 1-16,-12 14 0 16,-5 9-2-16,-12 20 2 15,-5 8 2-15,-1 27 0 16,2 11-3-16,20 20-1 16,15 7-6-16,30 3-2 15,18-8 2-15,39-14-16 16,19-14-7-16,16-27-37 15,6-11-19-15,7-22-11 16,-9-15 4-16,-7-16 39 16,-3-9 19-16,-23-12 31 15,-3-1 12-15,-16-2 7 0,-5-3 2 16,-22-4 3-16,-10-1 0 16,-16 8 12-16,-9 8 7 15,-6 29 10-15,-4 11 5 16,-2 21-8-16,2 8-7 15,2 23-22-15,-2 11-11 16,-10 51-7-16,-8 23-6 16,-19 20 3-16,-7 11-1 15,-2-9-1-15,0-10-1 0,7-18-21 16,7-17-2-16,13-42-5 16,6-15 2-16,12-21 14 15,2-12 11-15,9-17 0 16,7-9-1-16,11-21 3 15,9-3-5-15,17-5-3 16,6-4 1-16,2 11-5 16,3 8-1-16,-9 24 9 15,0 18 5-15,0 26 19 16,-3 17 6-16,9 28 4 16,-3 6-3-16,0 6-13 15,4-5-5-15,4-13-9 16,4-4-1-16,17-14 1 15,2-6-1-15,-7-19 1 0,-1-14-3 16,-10-17-13-16,-1-11 1 16,-5-14-3-16,-3-4 0 15,-14-11 0-15,-8-3 0 16,-11-4 2-16,-6-1 5 16,-14-1 8-16,-5 6 2 15,-9 16 3-15,-9 5 0 0,-16 14 3 16,-9 5 0-16,-14 10 5 15,-5 7 1-15,-7 15 0 16,4 8 1-16,13 12-9 16,11 5 2-16,18 3-2 15,7 2-4-15,13-2 4 16,8-3-3-16,19-6 4 16,10-4 2-16,17-7 1 15,6-4 2-15,8-3-3 16,-1-1 0-16,-7-4-4 15,-6 1-1-15,-14-3-2 16,-2-3 0-16,-3-2-5 16,1-4-2-16,2-4-6 15,-2-5 3-15,0-8 0 16,-3-3 1-16,-2-8 6 0,-1-2 0 16,-1-7 3-16,-4-3 7 15,-3-3 6-15,-3 1 1 16,-9 13 9-16,2 5 1 15,-4 15 1-15,-5 5 0 16,6 13-14-16,-6 13-4 16,2 25-7-16,0 16-2 15,-8 13 2-15,2 4-2 16,-13 6-8-16,-2-6-2 16,1-13-4-16,-2-11 2 0,10-29 4 15,3-12 7-15,2-15 2 16,3-8 1-16,7-24-1 15,5-14-4-15,7-25-4 16,5-1-3-16,11 0 5 16,0 4-2-16,9 10 1 15,3 2 1-15,2 12 1 16,3 10 5-16,-6 22 7 16,-5 16 8-16,-10 26 17 15,-10 15-2-15,-6 18 4 16,2 8-1-16,6 13-11 15,14 7-2-15,20 1-11 16,9-1-8-16,16-18-42 0,2-14-20 16,-9-19-69-16,-6-14-36 15,-21-19 109-15</inkml:trace>
  <inkml:trace contextRef="#ctx0" brushRef="#br0" timeOffset="47237.68">4866 13495 1245 0,'-14'5'540'16,"-1"4"-242"-16,7 18-244 16,-3 19-45-16,6 54-21 0,-1 25-5 15,1 38 4-15,5 12 0 16,1 2 10-16,3 1-1 16,6-8-10-1,-1-12-5-15,2-17-30 0,1-11-9 16,-6-31-11-16,-2-17-8 15,2-35-22-15,-2-18-15 16,0-35 68-16</inkml:trace>
  <inkml:trace contextRef="#ctx0" brushRef="#br0" timeOffset="47974.11">4480 14589 1354 0,'22'15'481'0,"33"-13"-416"16,26-9-51-16,32-35-56 15,11-23-27-15,15-34-42 16,2-13-16-16,-12-8-23 16,-9 0 3-16,-19 3 18 15,-20 6 23-15,-14 15 87 0,-13 13 56 16,-25 31 80-1,-8 16 22-15,-17 22 11 0,-2 5-14 16,-6 7-33-16,0 3-25 16,-7 8-45-16,-2 10-19 15,-4 25-14-15,0 31-2 16,1 44 0-16,4 18 1 16,1 38-2-16,1-5 3 15,-1-1-2-15,-3-1-1 0,4-24-3 16,-1-13-4-16,4-33 4 15,2-23 2-15,1-41 1 16,3-14-2-16,6-27-25 16,3-14 0-16,7-26 5 15,2-14 4-15,8-30 27 16,5-8 5-16,12-3 7 16,2 2 3-16,2 19-4 15,-2 14 3-15,-10 29 0 16,-1 13 3-16,1 31 10 15,2 17-4-15,3 26-7 16,6 16-2-16,0 16-8 16,0 0-1-16,4-10 3 15,1-10-4-15,-4-23-3 0,0-11 0 16,-9-19-7-16,-1-8-4 16,0-17-5-16,-2-9-3 15,2-21 0-15,-1-10 6 16,-2-17 4-16,-6-5 1 15,-6-4 1-15,-8 6-1 16,-11 9 2-16,-3 11 5 16,-5 21 9-16,-2 13 10 0,-1 19 21 15,-3 9 0-15,-2 32-7 16,1 16-5-16,13 34-25 16,12 17-2-16,27 10-10 15,15-2-21-15,11-18-54 16,7-13-40-16,17-31-66 15,4-10 108-15</inkml:trace>
  <inkml:trace contextRef="#ctx0" brushRef="#br0" timeOffset="50535.45">8701 14312 1184 0,'-12'18'494'16,"-18"6"-261"-16,-7 10-162 15,-6 19-69-15,-1 11-17 16,8 23-11-16,6 5-1 16,19 2 1-16,9-4 11 15,13-22 14-15,8-7 3 0,9-15 4 16,7-9 0-16,11-12-1 15,2-11-3-15,10-21-2 16,-2-12-2-16,-4-21-11 16,-1-9-5-16,-12-17-12 15,-7-10 0-15,-15-16 4 16,-13-6 9-16,-18 0 15 16,-13 5 7-16,-6 11 14 15,-5 9 0-15,-3 21 8 16,-1 15-5-16,-5 30 1 15,-3 16 1-15,6 29-9 16,6 13 4-16,21 10-9 16,14 4-8-16,27-6-1 15,18-6-7-15,22-4-5 16,11-7-1-16,15-14 2 0,5-11 2 16,14-19 4-16,2-12 2 15,-5-15-1-15,-5-6 1 16,-15-5 0-16,-2-3 3 15,-11 3 1-15,-12 2 4 16,-22 8 5-16,-10 4 0 16,-21 7 7-16,-5 0 1 15,-12 6 2-15,-8-1-6 0,-16 7-8 16,-7 7-3-16,-11 20-7 16,-4 13 3-16,1 25 1 15,2 13 0-15,8 29 3 16,9 4-3-16,19-4 3 15,8-7-1-15,23-28-2 16,10-8-1-16,18-15-4 16,8-9-2-16,15-20-5 15,11-12-2-15,4-27-1 16,2-9-3-16,2-15 4 16,-8-8 4-16,6-4-2 15,-2-4 10-15,-10-10 10 16,-11 1 5-16,-20 3 11 15,-10 5 3-15,-17 14-5 16,0 9-2-16,-10 16-4 0,-1 5-5 16,-5 14-3-16,-7 3-4 15,-6 14 1-15,-6 12 0 16,-11 23-2-16,0 17 2 16,2 24-5-16,4 12-1 15,19 4 0-15,11-4 0 16,22-17 2-16,13-12 0 0,12-16 0 15,3-10-2-15,9-19-3 16,6-13-5-16,13-20-7 16,6-14-4-16,-6-14 1 15,-7-3 2-15,-12-13 4 16,-9 0 4-16,-4-13 5 16,0-5 4-16,-12-9 8 15,1-3 0-15,-3 8-1 16,-5 7-5-16,-2 21 4 15,-12 8 1-15,-5 19 4 16,-6 8 7-16,-5 12 5 16,2 2 4-16,-6 2-7 15,3-2-4-15,0 0-11 16,-8 17-6-16,-16 59 0 0,11-11-2 16,8 20 0-16,8 10 1 15,8 2 2-15,9-7 0 16,7-16 0-16,2-11-5 15,1-13-7-15,0-10-7 16,5-15-10-16,1-9-3 16,7-19-1-16,6-10-2 15,0-19 6-15,0-8 4 0,-2-14 11 16,-1-4 5-16,-6-12 11 16,-3-4 3-16,-8-9 4 15,-5 2 0-15,-12 10 1 16,-4 9 2-16,-3 25 0 15,-4 14 5-15,1 17 4 16,-4 9 0-16,-6 14 2 16,-8 10-2-16,-1 27-11 15,2 15-2-15,9 19-6 16,9 0-2-16,14-6 1 16,5-8-2-16,9-21-1 15,-1-12-3-15,6-17-12 16,3-10-8-16,3-16-8 15,4-9-10-15,-5-18 8 16,-2-10 5-16,-6-14 13 0,-3-10 14 16,-3-11 5-16,2-4 3 15,-3-2 0-15,0 5-2 16,1 12-2-16,-1 10 2 16,2 14-1-16,3 12 0 15,5 17 10-15,6 11 4 16,10 23 1-16,1 11-2 15,7 23-11-15,-4 9-4 0,-7 18-5 16,-7 4 2-16,-13 1 1 16,-3-5-3-16,-11-19 0 15,-4-11-7-15,-10-18-14 16,-9-9-4-16,-7-12-5 16,-8-8 1-16,-6-14 6 15,-5-12 6-15,0-10 6 16,1-8 8-16,9-5 14 15,6-1 6-15,13-11 13 16,6-5 3-16,15-5 4 16,8-4 3-16,16 4-6 15,7 9-3-15,10 6-6 16,6 12-2-16,11 12-4 16,6 5 3-16,11 17-4 15,-4 2-3-15,-10 14-8 0,-2 3-5 16,-11 2-6-16,0-1-3 15,3-2 1-15,-5-6 2 16,-5-4 4-16,-5-3 3 16,-10-4 1-16,-14-2 0 15,-10-1-2-15,-8-1-2 16,-8-2-6-16,-2-3-1 0,-9-3 0 16,-7-4 0-16,-8 5 6 15,-2 7-2-15,-10 5 3 16,-2 13-2-16,-8 19 5 15,-1 5-1-15,3 34 2 16,7 10 5-16,20 7-1 16,13 2 3-16,23-10 2 15,14-5-4-15,26-4-1 16,12-8-2-16,16-15-11 16,2-13-8-16,-1-24-13 15,-4-11-2-15,-2-25 6 16,1-8 2-16,-11-29 11 15,-7-5 0-15,-16-14 2 16,-12-8 5-16,-11-8 2 0,-4 0 4 16,-8 11 3-16,-4 14 4 15,-7 33 9-15,-2 12 5 16,0 18 11 0,0 4 7-16,2 15-7 0,-1 16-3 15,4 37-17-15,-2 21-8 16,3 21-4-16,-2 2-4 15,-3-7-1-15,-1-10-4 0,-3-24-4 16,0-13 2 0,0-31 1-16,2-10 3 0,3-23-8 15,6-14 1-15,6-22-1 16,7-11 1-16,11-8 13 16,4-3 1-16,11 0 1 15,1-4 3-15,7 2-3 16,-1 4 0-16,-3 22 3 15,-3 13-1-15,-5 33 14 16,2 19 1-16,-4 35-2 16,3 13 1-16,-1 12-14 15,2 3-2-15,5-13 0 16,2-5-3-16,-3-17-7 16,-2-10-6-16,-5-19-9 15,-2-12-3-15,6-17-1 0,0-11 1 16,-3-18 12-16,-4-3 5 15,-6-13 6-15,-6-1 3 16,-5-6 1-16,-4-4 0 16,-7-2 6-16,-5 2 6 15,-4 9 0-15,-2 10 8 16,-2 23-6-16,-1 9-2 16,1 14 8-16,-4 8-3 0,-10 23 1 15,0 20 2-15,1 34-9 16,9 11-4-16,21 7 0 15,14-5-1-15,17-7-3 16,2-6-3-16,0-17-21 16,-3-16-21-16,-2-28-39 15,-1-17-35-15,4-37-29 16,-3-18 87-16</inkml:trace>
  <inkml:trace contextRef="#ctx0" brushRef="#br0" timeOffset="50951.82">15999 14685 1225 0,'38'123'533'0,"18"-82"-285"0,4-2-142 16,2-16-148-16,-3-7-25 16,0-17-30-16,1-10 1 15,1-13 24-15,2-10 26 16,-9-9 47-16,-4-5 19 15,-10-5 21-15,-10 1-2 16,-12 10-11-16,-7 7-2 16,-15 14-17-16,-8 8-3 0,-24 13 0 15,-17 11-2-15,-26 26 2 16,-9 17-1-16,-4 22-2 16,10 7 0-16,18-2 1 15,8-5-2-15,23-9-1 16,8-5-1-16,25-5 3 15,12-8 5-15,20-12-1 16,9-8 5-16,12-10-4 16,11-3-4-16,19-7 2 15,9-1-5-15,-3-5-1 16,-13-2-4-16,-22-3-21 16,-12-3-12-16,-18-9-43 15,0-3-23-15,-6-19-31 16,-1-12 77-16</inkml:trace>
  <inkml:trace contextRef="#ctx0" brushRef="#br0" timeOffset="51918.71">19233 14877 1288 0,'0'4'469'0,"-5"2"-387"15,-8 7-31-15,-18 22-49 16,-13 18 1-16,-17 31-3 16,-4 10 0-16,7 9 0 15,12-7-3-15,30-18-6 0,12-3-6 16,25-15-2-16,13-6 1 16,16-15 9-16,4-13 7 15,2-21-2-15,-6-12 1 16,0-22 1-16,-2-11-5 15,-1-18 5-15,-3-4 3 16,-9-14-1-16,-8-5 2 0,-14-6 1 16,-6-13-2-16,-20 2 2 15,-8 3 1-15,-14 14 1 16,-4 18 3-16,0 29-3 16,3 12 6-16,3 25 6 15,3 16-2-15,4 24 3 16,7 11-6-16,20 13-5 15,13-2-3-15,35-3-8 16,14-9-6-16,32-22-9 16,9-10-5-16,1-37-4 15,2-16-4-15,-9-28-3 16,-7-15 2-16,-4-23 4 16,-8-8 4-16,-20-17 10 15,-6-3 1-15,-19 0 10 16,-5-3 4-16,-12 22 9 0,-6 11 12 15,-9 35 16-15,-2 22 7 16,-2 24 4-16,1 8-4 16,-7 18-12-16,-5 19-8 15,-9 51-10-15,-6 32-6 16,0 53-7-16,-2 21 1 16,2 13-3-16,2 11 3 15,16-7-2-15,10-10 0 0,27-17-3 16,9-22-6-16,15-31-10 15,5-16-4-15,6-38-4 16,3-18-1-16,8-29-1 16,2-18-2-16,-1-30-1 15,0-18 3-15,-7-34 9 16,-6-13 6-16,-4-29 6 16,-6-6 4-16,-17 0 7 15,-9 4 4-15,-22 28 7 16,-8 15 3-16,-21 33 8 15,-7 19 13-15,-15 43 9 16,-4 26-2-16,0 45-10 16,9 16-14-16,22 18-18 15,19 2-12-15,38-19-52 16,22-12-38-16,53-36-70 0,25-22 98 16</inkml:trace>
  <inkml:trace contextRef="#ctx0" brushRef="#br0" timeOffset="52909.8">23060 14531 1436 0,'-2'1'561'15,"1"4"-382"-15,-11 19-138 16,-13 23-30-16,-18 37-16 15,-11 15-3-15,4 15 3 16,10-9-5-16,28-9 4 16,18-3-3-16,28-14 1 15,13-10 0-15,16-19 3 16,4-12 0-16,4-25-10 16,3-11-7-16,0-25-12 15,-1-14 0-15,-6-27 4 16,-9-13 4-16,-14-17 13 15,-11-4 2-15,-19-1 7 16,-11 2 2-16,-23 6 6 0,-11 9 5 16,-22 21 17-16,-4 16 7 15,-7 34 1-15,-6 15-1 16,4 33-18-16,8 12-3 16,19 17-8-16,16 3-4 15,24-2-10-15,13-7-6 0,26-11-7 16,13-8-1-16,18-20 1 15,7-9-4-15,8-21-4 16,-2-12 0-16,-1-15 7 16,-8-9 3-16,-6-9 14 15,0-7 2-15,-6-1 2 16,-3 3 2-16,-9 12 2 16,-5 13 4-16,-8 24 12 15,-4 10 8-15,-3 43 7 16,-1 15-4-16,-7 30-8 15,0 14-10-15,-10 2-8 16,-3 0-1-16,-5-11-1 16,-2-9 1-16,-2-32-3 15,-1-18-2-15,0-23-4 16,0-11-7-16,2-24 4 0,7-17-1 16,11-26 6-16,10-10 4 15,16-4-6-15,5 5-2 16,11 10 2-16,2 2 1 15,4 9 2-15,1 8 3 16,2 22 5-16,0 15 4 16,0 40 17-16,-5 17 0 15,-12 27-3-15,-9 14-3 16,-19 10-18-16,-3 2 1 0,5-7-5 16,3-7-5-16,15-22-20 15,5-7-12-15,9-22-5 16,8-14 3-16,2-26 5 15,-4-13 6-15,-4-22 5 16,-7-7 4-16,-9-15 12 16,-1-7 6-16,-12-13 3 15,-3-1 0-15,-7 4 14 16,-7 2 5-16,-6 18 21 16,-5 7 11-16,-7 13 12 15,-4 13 1-15,-2 14-8 16,0 10-7-16,-10 24-16 15,-3 14-7-15,-2 29-11 16,5 15-3-16,25 24-4 0,14 4-4 16,39-3-41-16,15-7-28 15,22-31-67-15,13-7-30 16,15-29 101-16</inkml:trace>
  <inkml:trace contextRef="#ctx0" brushRef="#br0" timeOffset="53773.81">28040 14862 1440 0,'14'15'530'0,"-16"20"-421"15,-13 8-64-15,-19 25-44 16,-12 9-5-16,-6 0-6 15,5 1-7-15,21-11-12 16,15-7 0-16,28-12 4 16,15-6 8-16,17-14 4 15,3-9-2-15,8-21-16 16,-1-10-7-16,-2-24-2 16,2-10 2-16,-14-17 11 0,-9-8 7 15,-18-17 7-15,-12 1 5 16,-15-2 6-16,-8 7 6 15,-8 21 16-15,-7 13 2 16,-3 22 4-16,-2 14 0 16,-5 23-7-16,3 12-2 15,10 24 2-15,5 9-5 16,20 18-1-16,11 2-2 0,29 3-5 16,17-5-6-16,30-20-17 15,12-8-10-15,6-26-15 16,4-11-1-16,-3-20-3 15,-1-13 4-15,-4-21 6 16,-6-10 2-16,-9-16 7 16,-5-6 7-16,-7-2 6 15,-2-2 3-15,-2-1 8 16,-4 1 6-16,-7 4 17 16,-8 9 12-16,-16 17 24 15,-8 14 9-15,-14 16 3 16,-4 7-6-16,-4 11-18 15,1 0-14-15,-4 6-19 16,1-3-6-16,-10 28-4 16,-25 62 0-16,-5 19 1 0,-6 19 2 15,-10 32-3-15,0 9 1 16,10 6 0-16,7 4-6 16,19-11-8-16,11-6-6 15,12-15-5-15,12-15 3 16,17-24-4-16,12-15-1 15,17-29-2-15,5-13-1 0,-3-29-5 16,-2-18 0-16,-3-34-2 16,-3-19 2-16,-1-29 14 15,-1-17 5-15,-8-22 10 16,-7-3 2-16,-12-1 3 16,-10 11 5-16,-23 25 14 15,-12 10 12-15,-19 24 27 16,-4 16 14-16,0 27 2 15,-1 17-9-15,17 34-25 16,8 16-18-16,29 28-26 16,20 9-34-16,28 5-82 15,11-5-35-15,9-15 83 16</inkml:trace>
  <inkml:trace contextRef="#ctx0" brushRef="#br0" timeOffset="54382.14">5514 16104 1085 0,'-14'0'407'0,"3"3"-312"15,5 6-7 1,9 25-42-16,6 20-13 0,15 54-23 16,7 30-7-16,5 38-2 15,-1 10 2-15,-8-1 2 16,-7-13 2-16,0-17-12 15,0-15-19-15,2-30-37 16,-2-16-20-16,-5-38-34 16,-5-18 718-16,-27-39-466 15</inkml:trace>
  <inkml:trace contextRef="#ctx0" brushRef="#br0" timeOffset="55871.35">5169 17218 1498 0,'9'25'528'15,"36"-19"-465"-15,16-12-55 16,23-29-66-16,12-22-12 0,7-37-35 16,3-13-10-16,-1-18-4 15,-6-1 11-15,-17 0 37 16,-10 3 17-16,-8 12 43 15,-5 11 14-15,-14 23 34 16,-7 13 15-16,-21 29 24 16,-7 12 13-16,-8 19 5 15,-1 3-6-15,-1 2-21 16,-1-1-25-16,-2 9-31 16,-7 20-11-16,-21 101-12 15,14-23 1-15,5 39-2 16,0 8 2-16,0 8 8 15,2 1 2-15,1-23-2 16,5-7-6-16,4-23-9 16,2-16-7-16,3-33-13 15,-1-16-5-15,0-29-16 0,0-14-6 16,10-20 11-16,3-8 18 16,13-21 38-16,7-10 24 15,3-12 22-15,0-3 3 16,-4 1-9-16,-1 4-6 15,-5 16-9-15,-1 10 0 0,-3 23 0 16,1 13-1 0,1 24-3-16,8 17-2 0,10 21-4 15,5 7-3-15,2 3-5 16,-1-5-5-16,-7-11-2 16,-5-4 2-16,-2-17-3 15,4-8-3-15,5-15-7 16,1-13-5-16,2-21-4 15,-2-9 5-15,-1-14 0 16,-3-10 5-16,-5-10 4 16,-8-5-1-16,-14-6 4 15,-4 4 1-15,-15 14 8 16,-1 11 1-16,-12 19 12 16,-2 8 7-16,-5 13 6 15,-4 4 2-15,-4 11 1 0,-7 9-9 16,1 17-13-16,1 14-2 15,12 24-13-15,11 14-1 16,14 11-2-16,15-1 2 16,20-9-2-16,9-11-2 15,15-13-5-15,2-10-8 16,-2-21-7-16,-1-10-2 16,2-28-16-16,4-13-3 15,5-19-6-15,-3-5 0 16,-13-8 20-16,-9 0 9 0,-21 2 20 15,-11-1 12-15,-10 3 27 16,-5 2 10-16,-4 12 9 16,4 5 0-16,0 16-18 15,1 6 2-15,0 9 3 16,-3 2 0-16,-3 16-9 16,0 13-14-16,-1 29-21 15,-1 16-12-15,6 11-2 16,-1 3 0-16,2-13 2 15,1-7 5-15,2-22 4 16,-2-13-1-16,0-19-14 16,0-8-15-16,1-11-19 0,9-10-1 15,3-15 24-15,2-9 13 16,3-19 27-16,1-2 6 16,0-6 6-16,3 1 6 15,2 4-1-15,0 4-1 16,2 15-6-16,0 10 1 15,-3 18 15-15,2 12 3 16,2 20-2-16,4 12-8 16,6 18-21-16,2 6-7 0,-2 2-5 15,-5-6 1-15,-7-10-1 16,-3-8-2-16,-6-14-6 16,-1-4-9-16,-1-9-4 15,-2-6-1-15,6-13 11 16,4-11 9-16,8-12 8 15,4-9 5-15,2-15 1 16,1-5-3-16,5-8 2 16,2 0 0-16,1 12-3 15,-2 7 3-15,-10 25-1 16,-10 7 4-16,-12 15 13 16,-1 7 1-16,-5 6 2 15,4 11-7-15,4 15-16 16,-2 12-2-16,1 16-5 15,-2 7 5-15,-1 2 2 16,2-5 1-16,-4-6 0 0,2-5 0 16,0-10 1-16,-4-3-2 15,3-8-3-15,-4-4-6 16,0-3-7-16,-1-2-3 16,-3-5-6-16,0 0-4 15,-1-3-9-15,-1-3 0 16,-1-2-13-16,3-4-8 0,-1-5-23 15,-1 0-22-15,1-1-17 16,-3-8-7-16,-3-21 79 16</inkml:trace>
  <inkml:trace contextRef="#ctx0" brushRef="#br0" timeOffset="56769.4">11516 17200 1052 0,'12'29'397'16,"9"-5"-297"-16,21-12-99 16,12-3-30-16,8-20-18 15,-2-10 0-15,-5-8 15 16,-9-6 10-16,-2-5 19 16,-4 1 9-16,-11-1 13 15,-5 2 3-15,-16 1 10 16,-8 2 2-16,-17 4 0 15,-13 2 0-15,-12 8-9 16,-10 1-6-16,-3 14-12 16,-6 6-4-16,-10 17 0 15,3 9 3-15,-3 21 17 16,10 9 10-16,17 17 15 16,6 4 3-16,21 4 3 0,9 3-5 15,19-1-6-15,13 0-5 16,25-6-17-16,9-8-8 15,23-21-24-15,1-11-14 16,-5-28-50-16,-1-14-29 16,-11-27-39-16,-5-14-127 15,-12-22 183-15</inkml:trace>
  <inkml:trace contextRef="#ctx0" brushRef="#br0" timeOffset="57186.55">12249 16919 1098 0,'12'15'519'0,"13"13"-186"16,17 10-165-16,23 16-110 15,12 4-40-15,2 3-68 16,-11 2-27-16,-22 2-29 16,-17 2 4-16,-27 2 25 15,-10-2 18-15,-23-10 17 16,-2-8 11-16,7-17 24 15,5-12 16-15,13-14 19 16,6-2 1-16,8-10-17 0,6-4-11 16,11-16-8-16,6-8-3 15,7-14 8-15,3-5-1 16,-5-6 3-16,0-1 2 16,-3 3-2-16,-7 2 2 15,-1 10 5-15,-6 7 5 16,-8 15 13-16,-2 9 9 15,-7 12 30-15,0 3 7 0,-3 5 4 16,-2 10-10-16,1 21-41 16,2 13-17-16,6 24-35 15,7 10-16-15,11 1-36 16,5-4-30-16,8-19-40 16,2-15-193-16,0-30 234 15</inkml:trace>
  <inkml:trace contextRef="#ctx0" brushRef="#br0" timeOffset="59360.78">13558 16993 1302 0,'-22'12'494'15,"-17"17"-379"-15,-5 7-43 16,-6 22-80-16,2 13-16 15,10 16-19-15,9 8-3 16,14 10 11-16,6-4 11 16,10-18 22-16,5-12 3 15,15-27 1-15,8-9-2 0,17-24-25 16,10-12-12-16,18-30-13 16,5-20-4-16,-3-31 10 15,-2-10 8-15,-17-25 9 16,-7-5 9-16,-6-5 9 15,-6-4 6-15,-8 11 23 16,-7 4 11-16,-10 13 25 16,-3 8 11-16,-9 23 9 15,-1 12-2-15,-5 26-2 16,2 13-1-16,-1 15-9 16,1 2-3-16,-1 8-18 15,-3 2-9-15,-1 25-19 16,-2 17-5-16,2 37-9 15,4 19-7-15,5 30-4 16,8 8-2-16,7 7 4 0,5 1 3 16,6-11 7-16,2-11 2 15,7-22-4-15,0-14-9 16,1-30-20-16,-2-13-7 16,-4-23-17-16,0-12-5 15,7-30-2-15,4-10 2 16,5-24 17-16,-7-9 14 15,1-10 19-15,-5-5 10 0,-10 2 23 16,1-3 16-16,-13 9 18 16,-6 8 3-16,-3 18-5 15,-5 14-8-15,-3 16-11 16,0 5-3-16,-3 7-11 16,-4 4-10-16,-5 17-11 15,-1 10-9-15,9 14-23 16,4 7-6-16,17-2-14 15,4-3-1-15,12-11 10 16,2-11 6-16,3-15 7 16,1-9 4-16,1-20-5 15,3-12 2-15,5-20 4 16,5-11-1-16,2-8 6 16,-1-1 1-16,-9 5 6 15,-6 6 6-15,-15 15 15 16,-8 11 12-16,-9 18 20 0,-4 7 8 15,-8 14 0-15,-4 5-6 16,-5 22-15-16,1 10-14 16,7 12-14-16,9 5-8 15,21-4-16-15,10-3-3 16,17-8-14-16,7-6-3 16,5-10 2-16,2-7 0 15,9-16 16-15,3-6 4 0,12-13 12 16,-1-3 8-16,-9-8 10 15,-6-2 11-15,-16-3 8 16,-4-3 4-16,-8-4-7 16,-7-1-5-16,-12-3-2 15,-9-1-2-15,-13-2 3 16,-6 2 1-16,-16 2-4 16,-3 6-2-16,-14 10-1 15,-4 4-4-15,-5 17 3 16,-7 8-1-16,1 19-2 15,-5 11-2-15,4 13-3 16,9 4-3-16,19 2-5 16,13-2-7-16,17-7-17 15,9-5 1-15,16-12-10 0,8-6 4 16,9-16 5-16,4-7-1 16,-2-24 6-16,-1-12 4 15,2-20 5-15,0-12 2 16,-3-6 6-16,-4-3 3 15,-12-6 18-15,-6-1 12 16,-7 0 23-16,-5 2 12 16,-1 11 7-16,-4 4-4 0,0 11-9 15,-2 8-9-15,-4 15-14 16,-1 10-7-16,0 15-7 16,0 6-4-16,-3 7-16 15,-4 11-2-15,-7 30-4 16,-2 13-2-16,1 27 3 15,5 10-6-15,10 6-11 16,6 1-6-16,16-10 2 16,7-7 4-16,9-22 7 15,4-7 3-15,-2-15 0 16,1-9-2-16,-4-13-3 16,1-11-3-16,5-18-8 15,1-9-3-15,0-15 3 16,-4-9 7-16,-8-7 12 0,-6-3 11 15,-11-4 14-15,-3 1 6 16,-7 4 10-16,-4 4 2 16,-5 10 2-16,-3 6-3 15,-2 13-10-15,-1 5-4 16,-1 12-5-16,-1 3-3 0,-5 16 4 16,-1 14-4-1,6 18-1-15,5 7-1 0,15 6-7 16,8 0-2-16,17-2-13 15,8 0-1-15,12-10-7 16,1-8-2-16,4-13 3 16,1-12 0-16,-1-12 5 15,3-7 5-15,-1-15 10 16,-3-8 2-16,-3-11 6 16,-7-5 5-16,-10-5 3 15,-6 0 2-15,-6-4 7 16,-7-2-5-16,-2 0-1 15,-1 2-3-15,-7 3-5 16,-2 5 8-16,-5 6-1 16,-2 7 1-16,-1 8-1 0,-1 5-4 15,2 9-4-15,-1-1-2 16,0 3-3-16,2 2-2 16,0 0 0-16,0 0 0 15,0 0 2-15,0 1-1 16,-1-2-1-16,0 1 2 15,0 0-3-15,0 0 0 16,1 1 0-16,0-1-2 16,0 1-1-16,-1 0 1 15,1 0-4-15,0 0 1 0,0 0-1 16,-1-1-1-16,0 0 4 16,0 0-1-16,0 0 3 15,0 0 1-15,-1-1 0 16,1 1 2-16,-2 0-3 15,1 0-1-15,1 1-1 16,-5 0-3-16,1 0 2 16,-3 0-3-16,3 1 2 15,2-1-1-15,2 0 1 16,-1 2-1-16,-7 13-2 16,-8 30 2-16,19-21-11 15,6 1 1-15,4 8-7 16,0 1-3-16,6 3 10 0,5 2 2 15,4-1 6-15,3 1 7 16,2 3-1-16,-2-2-1 16,-5 3 4-16,-4-3-1 15,-11 1-1-15,-7-2 0 16,-11-6-5-16,-9-1-1 16,-11-9-1-16,-9-5 1 15,-13-2 1-15,-3-4 1 0,-17-10-4 16,-8-4-12-16,-9-10-36 15,-6-8-22-15,7-15 43 16</inkml:trace>
  <inkml:trace contextRef="#ctx0" brushRef="#br0" timeOffset="59886.75">19541 16640 1061 0,'-8'-11'431'0,"1"-2"-283"16,2 0-27-16,2 4-72 15,2 5-14-15,1 4-9 16,-1 1 6-16,1-1-1 16,3 26 0-16,8 68-11 15,-5-6-8-15,-3 29-11 16,0 5-2-16,0-1-14 0,4-3-9 15,0-17-26 1,1-8-16-16,-8-19-46 0,-5-16-16 16,-14-28-17-16,-7-16 82 15</inkml:trace>
  <inkml:trace contextRef="#ctx0" brushRef="#br0" timeOffset="60607.36">18931 17092 1158 0,'-1'1'494'0,"9"3"-290"16,17 1-46-16,27 1-105 15,14 0-23-15,23-2-26 16,2-7-6-16,16-11-11 16,6-7-2-16,1-9-6 15,-3-4-3-15,-13-5 5 16,-5 1 1-16,-11 0 9 15,-10 1 5-15,-25 3 3 16,-11 3 2-16,-18 4 5 16,-5 2 1-16,-5 7 4 15,-4-1 1-15,-4 8-2 16,0 4-3-16,-4 2-3 0,1 5-5 16,-3 13 0-1,-2 17 1-15,-3 32-1 0,-5 19 1 16,-6 24-6-16,-4 6-7 15,-4-1-10-15,2-8-2 16,5-13 8-16,4-17 5 16,8-28 7-16,4-10 4 15,6-25-9-15,4-6-9 0,14-8-9 16,8-7-3-16,19-14 9 16,3-5 12-16,1-10 15 15,-1 2 8-15,-1 4 15 16,3 8 5-16,-2 13 13 15,-5 7 9-15,-4 12-8 16,-1 8-3-16,-1 16-25 16,2 8-13-16,-3 14-11 15,0 1-4-15,3-5 3 16,-1-7-1-16,12-11-7 16,6-7-3-16,9-16-8 15,4-8-2-15,1-20 5 16,-5-8 2-16,-14-15 13 15,-8-2 3-15,-15-10 8 0,-5 2 6 16,-13 2-1 0,-3 3 3-16,-10 8-2 0,-5 5-3 15,-8 11-1-15,-4 10-2 16,-12 22 4-16,-6 13 3 16,-8 28 1-16,-3 13-1 15,15 18-7-15,11 9-2 16,32 1-20-16,19-6-28 15,26-16-68-15,12-15-23 0,25-29 75 16</inkml:trace>
  <inkml:trace contextRef="#ctx0" brushRef="#br0" timeOffset="62687.27">22638 16957 1457 0,'-2'4'541'16,"-2"12"-421"-16,-7 6-74 16,-7 24-77-16,-8 10-15 15,-14 16-26-15,-5 8-1 16,2 9 15-16,7 2 9 15,22-5 27-15,10-6 6 16,20-21 13-16,9-9 1 16,12-21-2-16,4-9 4 15,7-21-14-15,0-12 0 16,4-23-4-16,3-13-1 0,-3-18 10 16,-5-9 2-16,-11-8 7 15,-9-2 3-15,-17 5 10 16,-9 5 6-16,-17 8 7 15,-9 6 2-15,-15 14-1 16,-1 12-4-16,-7 21 0 16,2 8 1-16,8 23 1 15,3 8 2-15,14 12-7 16,7 9-1-16,18 4-8 16,13 1-6-16,21-5-6 15,17-4-11-15,25-14-13 16,18-7-1-16,15-14-3 15,2-8 4-15,-1-12 15 0,-1-7 3 16,-8-5 6-16,-10-2 1 16,-15-3-3-16,-15-2 3 15,-20 0 7-15,-5 1 7 16,-21 4 9-16,-7 4-1 16,-12 6 1-16,-5 1-8 15,-11 2-11-15,-8 6-1 16,-16 11-3-16,-3 9 3 0,-9 17 3 15,-3 10-1-15,-4 14-2 16,-2 8-2-16,4 8 0 16,10 3-1-16,23 4-1 15,11-5-4-15,24-6-3 16,11-7-3-16,18-12-10 16,14-7-2-16,15-16-11 15,4-6-7-15,13-18 0 16,0-8-2-16,11-19 12 15,0-9 13-15,-13-12 12 16,-5-7 11-16,-21-7 14 16,-8 1 7-16,-6-1 9 15,-9 1 0-15,-7 7-2 16,-5 2-6-16,-11 12-1 16,-3 11-3-16,-7 13-5 0,-4 11-3 15,-6 10-4-15,-7 9-2 16,-12 20-1-16,-6 9 2 15,-5 22-4-15,1 8-3 16,10 11-3-16,10 4-1 16,17 3-6-16,5-6-6 15,21-14-10-15,5-8-8 16,15-19-6-16,11-7 2 16,13-16-2-16,3-11 6 0,-1-16 1 15,-2-10 1-15,-9-12 4 16,1-6 1-16,-4-10 10 15,-6-6 5-15,-3-9 6 16,-7-2 3-16,-9-4 4 16,-1 2 7-16,-15 7 19 15,2 2 9-15,-5 10 7 16,0-1 0-16,3 1-13 16,-2 4-9-16,0 7-6 15,0 5-5-15,-7 12-1 16,-1 5-4-16,-5 8-4 15,-2 2-3-15,0 3-5 16,0 0 0-16,-1 0-2 0,0 0 4 16,-8 29 2-1,-14 46 1-15,4-8 1 0,5 8-2 16,4 5-2-16,4 3 2 16,6 4-6-16,5-2 0 15,4-11-7-15,3-10-9 16,9-17-9-16,6-10-7 15,9-18-7-15,5-9-3 0,7-18 1 16,-1-12 8-16,4-15 12 16,-2-7 10-16,-2-7 16 15,-4-5 8-15,-15-5 19 16,-4-3 8-16,-7 1 12 16,-3 0-4-16,-1 7-2 15,-3 3-5-15,-4 13-13 16,-1 7-2-16,-3 20-11 15,-2 4 0-15,-3 12 5 16,-4 9 0-16,-6 25 2 16,1 13-4-16,1 24-6 15,4 3-5-15,12-2-1 16,5-2 1-16,15-12-10 16,7-7-4-16,11-17-15 15,7-11-8-15,-1-19-1 0,3-10 1 16,4-21 5-16,-3-10 3 15,-8-14 9-15,-8-8 3 16,-18-12 8-16,-3-1 8 16,-6-7 5-16,2 4 5 15,3 9 7-15,3 3-2 16,8 10-2-16,5 5-5 0,6 12-3 16,3 8-3-16,8 26 3 15,4 10 0-15,5 31 1 16,0 14 0-16,-9 20-6 15,-10 12 1-15,-12 7-4 16,-9-3-1-16,-7-7-6 16,1-10-6-16,-1-17-7 15,3-11-8-15,-1-21 5 16,0-7 7-16,4-18 10 16,5-7 5-16,8-15-5 15,6-5-5-15,4-8-3 16,2-3 5-16,6 0 10 15,0-2 13-15,0-5 17 16,-1-1 5-16,1-6 11 0,-4-2-9 16,-1-6-9-16,1-2-8 15,-8 0-12-15,1-3-1 16,-6 6-2-16,-8 1-1 16,-11 1-1-16,-10 1 5 15,-10 6 1-15,-3 6 4 16,-2 16-2-16,2 8-3 15,-4 15-3-15,-2 4 0 0,-11 18 5 16,0 9-5-16,-1 20 2 16,4 9-2-16,11 4 1 15,3 3 1-15,12-4 0 16,2-5-1-16,12 3 1 16,9-2 1-16,14-4 0 15,6 1-4-15,7-12-1 16,5-6-1-16,2-8-1 15,3-1 1-15,-2-4-3 16,0-4-4-16,-7-4-11 16,-5-5-3-16,-10-7-7 15,-7-2 0-15,-11-8-6 16,-3-5-9-16,-12-15-25 16,-5-8-15-16,-13-21 294 15,-6-9-173-15</inkml:trace>
  <inkml:trace contextRef="#ctx0" brushRef="#br0" timeOffset="63048.21">27607 17229 1084 0,'24'11'348'16,"5"0"-393"-16,0-5-235 16,0-6 186-16</inkml:trace>
  <inkml:trace contextRef="#ctx0" brushRef="#br0" timeOffset="65024.25">26744 16927 795 0,'0'-3'317'0,"-1"1"-209"0,1-4-54 15,0 5-14-15,0 0-11 16,0 0-1-16,24-7-2 15,39-5 2-15,-21 14 3 16,4 5-2-16,-1 6-4 16,0 7-6-16,6 12 0 15,1 5 1-15,12 8 5 16,-3 0 0-16,2-1-7 16,0 2-4-16,-7 1-7 15,1 0-3-15,-10 7 0 16,-6-2-1-16,-8 5-2 15,-6 3 1-15,-10-1-3 16,-6 0-3-16,-11-4-6 16,-6-6-1-16,-9-5-3 15,-4-3-2-15,-5-9 4 16,0-6 1-16,-2-8 1 0,2-9 5 16,0-8 8-16,-5-7 3 15,-3-15 7-15,-7-6-1 16,0-11-4-16,-2-5 0 15,7-10-1-15,4-7 4 16,8-8 21-16,5 0 12 16,16 8 18-16,7 3 2 15,25 9-13-15,18-1-14 0,21 6-25 16,11 1-11-16,13 7-33 16,3 8-17-16,8 14-25 15,3 12-4-15,-20 22 20 16,-9 8 18-16,-22 19 38 15,-9 6 10-15,-4 7 13 16,-3 3 1-16,-3 0-7 16,-1-4-3-16,3-13-9 15,-1-5-3-15,-5-17-10 16,-3-9-2-16,-3-12-4 16,-3-7 2-16,-2-13 6 15,3-6 3-15,-9-8 5 16,1-5 0-16,-2-10 5 15,-4-3 2-15,-5-5 1 0,-5-2 1 16,-8-1-1-16,-8-3 1 16,-11 5 1-16,-7 5 4 15,-8 14 12-15,-6 14 4 16,-10 29 7-16,-3 19-7 16,-10 37-14-16,4 16-3 15,23 18 0-15,16 4 5 0,40 2 3 16,17-1-2-16,30-14-20 15,13-10-14-15,14-29-24 16,4-15-18-16,1-28-30 16,2-15-2-16,0-29-12 15,-1-15 4-15,-15-19 26 16,-10-9 13-16,-26-8 34 16,-9 4 20-16,-14 8 39 15,-8 6 15-15,-6 18 27 16,-6 11 1-16,-1 19-12 15,1 10-6-15,-1 14-17 16,0 13-4-16,-3 29-8 16,-2 16-9-16,0 29-15 15,-3 8-4-15,1-4-7 16,0-8 0-16,-1-24 0 0,3-15-2 16,4-25 5-16,2-8-2 15,0-11-4-15,5-9 2 16,2-14-2-16,1-5 3 15,9-13 4-15,-1-1 0 16,13-5 6-16,4-2-2 16,5-3 2-16,3 3-2 15,7 11-4-15,-4 5 9 16,-3 15 8-16,-5 7 9 0,-10 13 3 16,-6 11-6-16,-5 19-5 15,0 7-9-15,-6 8-5 16,5 0-2-16,9-8-4 15,6-3-1-15,14-15-10 16,5-8-5-16,9-12-13 16,2-8-2-16,-4-13 5 15,-3-6 6-15,-11-12 12 16,-8-1 6-16,-8-2 4 16,0-1 3-16,-6 1-1 15,0 0 0-15,1 1 1 16,-7-1-3-16,-3 9 2 15,-4 3-2-15,-10 10 0 0,0 4 3 16,-9 9 5-16,-6 3 4 16,-4 12 0-16,-7 9-4 15,3 9-3-15,4 3-4 16,13 6 2-16,9-1 2 16,10 4 2-16,10 2-3 15,8-3 1-15,4 0-4 16,8-8 1-16,7-2 1 15,9-5-3-15,8-4 0 0,10-7-5 16,-4-4-3-16,1-8 5 16,-2-5 0-16,-2-6-1 15,0-6 2-15,-2-6-3 16,-5-5-2-16,-8-12 5 16,-4 2-2-16,-14-5 3 15,-6 0 3-15,-9 1-2 16,-7 1 3-16,-5 6-2 15,-7 2-3-15,-7 9 2 16,0 6 6-16,-15 10 5 16,-2 11 7-16,-16 17-1 15,-5 10-7-15,10 14-3 16,4 2-2-16,23 8 1 16,9 1-2-16,17 0 0 0,12-1 1 15,14-8-1 1,4-2-1-16,11-3 0 0,4-2-7 15,8-1-14-15,-2-3-7 16,-11-12-29-16,-10-10-14 16,-24-11-13-16,-10-7-9 15,-22-23 567-15,-15-10-368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24:35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5652 1918 771 0,'-8'-9'362'0,"2"3"-55"15,6 5-298-15,0 1-7 16,0 1-8-16,-1-1-1 0,0 0 1 15,-5 9 0-15,-8 19 4 16,-40 51 1-16,30-21 3 16,-1 8-1-16,8 5-1 15,10-2 0-15,9-14-5 16,9-12 0-16,17-15 1 16,4-9 1-16,13-15 3 15,4-5-1-15,5-16 1 16,2-5 0-16,-6-8-1 15,-3-8 1-15,-14-9-2 16,-9-7 1-16,-7-9 1 16,-8-1-2-16,-9 0 2 15,-1 3 2-15,-12-1-1 16,-1 0 3-16,-5 1-1 16,-7 1-3-16,-5 17 3 15,-3 8-2-15,-6 23 0 0,2 10 2 16,4 26-2-16,2 14 0 15,11 22 0-15,8 9-1 16,15 5-3-16,9-1-1 16,24-7-4-16,11-6 2 15,13-15 1-15,5-11 1 16,-4-22 1-16,0-12 0 16,-8-22 3-16,6-8 0 15,2-16 0-15,-4-5 2 0,4-9-2 16,-7-7 1-16,-10-10 1 15,-2-4 0-15,-8-6 1 16,-6-2-1-16,-6 3-2 16,-5 0 2-16,-6 6-1 15,-2 6 3-15,-9 14 6 16,-4 16 4-16,0 19 4 16,-1 11-3-16,3 14-3 15,-1 7-5-15,-9 32-6 16,-7 24 0-16,-14 40 1 15,-3 9-1-15,-3 42 4 16,2 3-3-16,6 11 0 0,5 10-1 16,14-29-2-1,7-10-1-15,16-25-2 0,8-14 0 16,9-25-1-16,0-13 0 16,-1-26 2-16,-2-13 0 15,-9-22 2-15,5-8 4 16,3-22-2-16,1-15 1 15,4-20-1-15,-1-9-3 16,-7-11-3-16,-2-7-4 0,-6-9 0 16,-3-4 0-16,-7 3 9 15,-2 9 3-15,-9 26 11 16,-2 14 11-16,-4 27 8 16,-2 13-3-16,-8 35-7 15,0 20-11-15,3 37-12 16,4 12-5-16,26 7-37 15,21-6-29-15,38-28 44 16</inkml:trace>
  <inkml:trace contextRef="#ctx0" brushRef="#br0" timeOffset="299.39">8632 1131 991 0,'17'0'365'0,"5"18"-265"16,1 38-103-16,-8 22-4 16,-17 28 2-16,-11 7 4 0,-6 0 5 15,1-7-2 1,10-8 2-16,2-13-3 0,1-24-8 15,-2-15-6-15,-6-21-17 16,-2-8 1-16,-8-15 4 16,-1-6-5-16,-7-11-19 15,-4-3 9-15,-3-12 18 16</inkml:trace>
  <inkml:trace contextRef="#ctx0" brushRef="#br0" timeOffset="968.47">8115 1813 769 0,'-3'0'290'15,"12"1"-226"-15,33 8-34 16,14-2-16-16,21-9-8 0,6-6 6 16,-1-22-7-16,-1-5 4 15,3-13 30-15,-4-1 10 16,-11-3 19-16,-5 0 2 16,-10-2-27-16,-4-3-10 15,-4-4-15-15,-6-5-8 16,-11 1-3-16,-3 4-3 15,-9 11-1-15,-4 6-1 16,-10 12 0-16,-3 7 0 16,-2 14 1-16,-1 3-5 15,2 11-4-15,0 9 3 0,-5 28-2 16,-3 23 2-16,-3 44 5 16,-4 13-2-16,-2 15 0 15,1 3 4-15,-1-17-4 16,4-9 3-16,4-25-1 15,0-18-1-15,4-31 2 16,4-10-3-16,-2-19 0 16,4-6-2-16,8-12 9 15,5-11 4-15,19-20 2 16,12-8-1-16,21-13-11 16,9-7-3-16,-3-2-6 15,-4 2 2-15,-17 13-1 16,-8 16 2-16,-9 23 6 15,-5 9-3-15,-7 20 1 0,-1 7-3 16,1 16 2-16,4 5 4 16,7-1 0-16,7 2-1 15,7-15-1-15,1-7-4 16,-1-10 3-16,-2-10 0 16,-3-8 1-16,0-4 1 15,-2-9-1-15,1-3 1 0,-8-8-1 16,-3-5 3-16,-8-5-1 15,-5-3 0-15,-9 2-2 16,-4-3-3-16,-9 10 0 16,-4 5-1-16,-5 14 8 15,-3 13 2-15,-5 22 2 16,1 16 2-16,4 33-7 16,13 16-2-16,23 7-18 15,17-3-28-15,33-20 29 16</inkml:trace>
  <inkml:trace contextRef="#ctx0" brushRef="#br0" timeOffset="1755.95">11916 1109 1034 0,'-15'19'425'16,"-5"22"-186"-16,-11 47-236 16,1 17-3-16,3 13-7 15,9-1-9-15,15-11-20 16,7-8-10-16,13-20 2 15,4-18 9-15,5-27 20 16,4-12 12-16,8-18 24 16,6-4 12-16,4-17 7 15,6-4-3-15,-4-8-20 16,-2-9-8-16,-8-11-9 16,-7-10-7-16,-15-13-9 15,-7-4-6-15,-11-5-3 16,-4 3 6-16,-11-5 6 15,-3 2 8-15,-10 10 5 0,-6 10 2 16,-6 28 3-16,-1 12-2 16,-9 28-1-16,-1 19-1 15,-2 33-2-15,6 16 1 16,25 14-3-16,15-6 1 16,30-15-4-16,12-11-4 15,23-18-9-15,14-10 2 16,14-20 3-16,2-9 3 0,4-25 8 15,-20-2 3 1,-36 15 0 0,1 0 0-16,99-65 3 0,-1-9-2 0,-14-7-2 15,-61 16-1-15,-13 7-10 16,-4 3 0-16,-14 3-1 16,-8 2 4-16,-12 4 9 15,-5 5 3-15,-6 11 15 16,-3 9 0-16,2 19 4 15,1 6-5-15,-6 20-12 16,-3 13-2-16,-6 27-5 16,-6 22 0-16,-1 31 5 15,1 17 3-15,1 21-1 16,3-1 0-16,6 7-5 0,3-5 0 16,6-19-2-16,-2-9-3 15,3-26-11-15,1-17-8 16,-1-25-19-16,-3-13-5 15,-1-29-1-15,-11-16 2 16,2-25 34-16</inkml:trace>
  <inkml:trace contextRef="#ctx0" brushRef="#br0" timeOffset="2934.01">12585 1600 998 0,'16'-5'347'0,"28"12"-305"16,14 3-32-16,31 0-17 15,8-3 7-15,15-12-4 16,3-10-2-16,-12-11 8 16,-8-7 15-16,-18-7 31 15,-7-3 14-15,-3-14 4 16,-5-6-11-16,-13-8-29 16,-8-4-13-16,-21 8-14 15,-10 8-5-15,-8 9-4 16,-7 4 1-16,0 13 5 15,0 8-1-15,1 12 7 16,4 9-2-16,0 18-6 0,-2 14 3 16,-5 30-2-16,-2 21 4 15,-3 34 1-15,-1 6 1 16,-1 8 0-16,1-4 0 16,-2-18-1-16,1-10 0 15,2-23 0-15,0-17 0 16,5-28 0-16,0-10 0 15,6-13 0-15,1-3 2 0,3-4 19 16,-3 2-2-16,10-18-10 16,54-56-6-16,-13 9-18 15,5-3-3-15,-6 7 10 16,2 7 8-16,0 19 11 16,-1 12 3-16,-5 19-1 15,-4 12-3-15,-5 19-9 16,-4 8-2-16,4 12 1 15,-1 3 1-15,0-2 0 16,-1-5 2-16,-2-11-2 16,-4-11-2-16,2-7 1 15,2-5 0-15,1-6 1 16,1 0 1-16,4-9-1 16,2-5 0-16,8-7 2 0,-1-6-1 15,-4-8-2-15,-2-5 0 16,-12-12-1-16,-2-4-3 15,-8-5 2-15,-5-1 1 16,-11-1 9-16,-5 2 2 16,-11 2 3-16,-1 7 0 15,-7 11-12-15,1 9 1 16,-1 17-2-16,-9 7-2 0,-5 15 1 16,-5 11 1-16,0 16-2 15,8 10-2-15,10 14 2 16,9 4-3-16,13 1 0 15,9 1 3-15,18-1-3 16,4-3 0-16,7-9 1 16,5-6-2-16,-1-17 3 15,1-9 3-15,0-13 0 16,-1-6 1-16,2-14 1 16,3-8 1-16,1-13-2 15,1-7 2-15,5-8-1 16,-1-4-2-16,-2-1 1 15,-3-1 0-15,-4 0-1 16,-1 5 0-16,0 7 1 0,-6 10-1 16,-7 12 3-16,-8 7 1 15,-10 14-2-15,0 5 0 16,-5 14-4-16,-2 8-2 16,-2 9 2-16,-1 3 1 15,0 4 2-15,2 2-1 16,4 7 2-16,1 0-2 15,2 7-1-15,1 0 1 0,1-5-1 16,2-2 1-16,0-11 2 16,-4-5 0-16,6-9-1 15,0-3 0-15,4-4 0 16,0-2-1-16,3-6 2 16,-1-1 5-16,8-4 5 15,5-3 8-15,8 1 3 16,5-3-1-16,8 1 2 15,3-1-3-15,5-2-6 16,-5-2-2-16,-4-7-10 16,-2-2-1-16,-4-6-8 15,3-2-11-15,-7-8-35 16,-7-6-37-16,-21-17 56 16</inkml:trace>
  <inkml:trace contextRef="#ctx0" brushRef="#br0" timeOffset="4429.74">2160 4239 1022 0,'-16'-17'352'15,"2"2"-339"-15,4 5 4 16,-2-1-10-16,-4 6-10 16,-1 2-3-16,-8 7-2 15,-4 10 2-15,-5 11 4 16,-5 8 1-16,-6 15 1 15,-3 10 0-15,8 12 0 16,9 1-1-16,23-3 0 16,13-8-2-16,23-13-1 15,8-2 0-15,10-13-4 16,0-4 0-16,1-12 0 16,0-8-2-16,2-8 4 15,4-6 3-15,3-11 2 0,2 1 2 16,-1-6-1-16,-5 1-2 15,-16 5-5-15,-13 0-1 16,-17 2 3-16,-8 0 3 16,-17 5 1-16,-9 2-1 15,-17 8-1-15,-7 6 1 16,-7 12 2-16,4 6 1 16,6 11 4-16,4 5 1 15,11 10 2-15,7 5 0 0,9 8 0 16,6 0 1-16,13-3 1 15,3-8 0-15,14-10-4 16,9-5-4-16,11-13-5 16,7-5-3-16,11-17-13 15,9-9-9-15,12-23-128 16,1-10 107-16</inkml:trace>
  <inkml:trace contextRef="#ctx0" brushRef="#br0" timeOffset="4684.22">3039 4452 597 0,'10'-30'305'0,"0"13"-65"0,-2 4-148 15,3 6-47-15,2 7-24 16,-1 9-21-16,1 7-5 16,-7 25 1-16,-9 12 8 15,-13 23 11-15,-7 5 5 16,-5 1 2-16,0-2-3 15,6-2-4-15,0-2-4 16,5-6-7-16,1-7 1 16,4-20-11-16,5-12-10 15,5-20-31-15,3-9-10 0,3-21-235 16,4-12 203-16</inkml:trace>
  <inkml:trace contextRef="#ctx0" brushRef="#br0" timeOffset="4908.39">2667 4616 855 0,'12'24'323'0,"21"17"-261"15,12 7-10-15,15 4-27 16,3 3-12-16,-4-6-9 0,-8-3-2 15,-3-6-3-15,-3-6-5 16,-4-7-13-16,-1-4-9 16,-9-8-42-16,-6-6 43 15</inkml:trace>
  <inkml:trace contextRef="#ctx0" brushRef="#br0" timeOffset="5270.82">1180 5739 1012 0,'17'0'339'0,"37"-1"-330"16,20-1-8-16,31-3 5 0,14-4 1 15,23-2-3-15,3-2 4 16,17-5-2-16,9 3 2 16,-14-1 5-16,-3 1 4 15,-7 1 5-15,-14 2 0 16,-19 4-6-16,-9 3-4 15,-23 2-13-15,-8-2-13 16,7-4-30-16,1-5-31 16,10-15 47-16</inkml:trace>
  <inkml:trace contextRef="#ctx0" brushRef="#br0" timeOffset="5539.17">6027 4457 865 0,'11'17'363'0,"1"24"-144"16,3 18-211-16,-3 27-8 0,-3 6 0 15,-13 5-16-15,-2 0-12 16,-7-2-20-16,-2-5-16 16,2-19-24-16,-1-11-20 15,0-19 70-15</inkml:trace>
  <inkml:trace contextRef="#ctx0" brushRef="#br0" timeOffset="5837.04">5460 4473 1124 0,'38'-4'393'15,"13"1"-344"-15,37-1-43 16,11 1 0-16,-1-1-3 16,-2-4-1-16,-13-3 0 15,-2-1 1-15,8 2-2 16,-5-1-2-16,-9 1-16 0,-5-1-22 16,-15 0-49-16,-2 0 308 15,2 4-182-15</inkml:trace>
  <inkml:trace contextRef="#ctx0" brushRef="#br0" timeOffset="8040.99">6947 4675 936 0,'-7'34'319'0,"-4"19"-312"16,-3 8 0-16,-5 13 14 15,-2 2 4-15,-3 0 5 16,1-4 2-16,8-22-14 16,1-6-7-16,10-21-5 15,4-9 0-15,3-9 5 16,2-5 2-16,11-4 10 16,5-2 1-16,12-7-6 15,7-4 0-15,7-7-17 16,4-2-1-16,0-5-6 15,0-2-3-15,-8-2-4 16,-5-1-3-16,-13-3-3 16,-9-3-2-16,-14-1-3 0,-8-1-1 15,-15 2 3-15,-6 1 7 16,-14 7 11-16,-5 3 4 16,-3 7 3-16,2 6 1 15,11 10 5-15,5 5-2 16,15 4-2-16,5 3-3 0,10 4-4 15,9 1-1-15,22-1 3 16,11-3 7-16,27-5 8 16,14-4 4-16,16-5-3 15,-6-1-5-15,-8-4-3 16,-10 0 2-16,-16-2 10 16,-4-2 2-16,-10 2-1 15,-10 2-4-15,-15 7-8 16,-8 2-4-16,-11 5-1 15,-7 0 5-15,-13 9-1 16,0 6 0-16,-9 14-1 16,5 5-6-16,10 6 0 15,8 1-3-15,16-2-2 16,7 1-3-16,14-1 2 16,9 1 2-16,11 9 1 15,4 1 2-15,-4 3 0 0,-9-2 0 16,-11-6 2-16,-12-6-3 15,-14-5-13-15,-10-4-2 16,-20-7-1-16,-7-1 4 16,-16-8 9-16,-9-2 0 15,0-9 1-15,3-5 1 16,17-4-2-16,11-4 4 0,14-3 0 16,7-2 1-16,10-6 9 15,9-3 3-15,19-7-1 16,11-3-1-16,14-8-7 15,4-5-4-15,2-10 0 16,-3 0 0-16,-2-3 2 16,2 2 2-16,-2 5 5 15,-3-1 3-15,-10 8 8 16,-9 5 4-16,-17 12 3 16,-12 6 1-16,-12 7-5 15,-9 2-9-15,-12 10-9 16,-5 4-5-16,-2 13-1 15,4 5-1-15,9 8-12 16,9 4-7-16,15 3-3 0,8 4 3 16,16 3 9-16,11-1 7 15,8 6 1-15,1 1 1 16,-7 5 2-16,-9 2-5 16,-11-3-16-16,-5-1-10 15,-11-12-12-15,-6-3 2 16,-15-11 11-16,-7-6 7 15,-10-5 11-15,-6-2 3 16,3-8 6-16,5-2 2 0,11-4 2 16,8-7 0-16,16-7 6 15,8 2 1-15,22-11 4 16,5-2-1-16,15-1-3 16,2-8-3-16,1-3 5 15,8-2 4-15,10-5 5 16,3 2-1-16,-2 1-7 15,-10 0-9-15,-24 9-1 16,-10 1-3-16,-17 10 12 16,-9 5 11-16,-7 11 9 15,-4 4 0-15,-12 14-11 16,-7 7-8-16,-8 18-9 16,-4 12-1-16,7 14 1 0,8 5-3 15,13 1 1-15,7 0-5 16,15-11-3-16,8-6-1 15,12-18-2-15,7-10 1 16,14-20-1-16,7-13 1 16,22-15-5-16,2-7 6 15,1-14 1-15,-3-5 6 16,-13-11 2-16,-7 0 1 16,-8 3 2-16,-8 5 3 0,-15 8 12 15,-6 6 5-15,-11 7 5 16,-6 5-4-16,-4 12-10 15,-2 6-9-15,-5 12-10 16,3 5-4-16,1 19 1 16,-5 11 0-16,-7 21 9 15,-1 11 1-15,-4 9 4 16,0-1-4-16,2-4-1 16,-1-4 0-16,1-20 1 15,3-10 0-15,3-21 1 16,0-8-4-16,3-13 9 15,2-9 6-15,8-16-5 16,6-11-1-16,13-13-10 16,11-3-6-16,8-5 0 15,3 2 2-15,-1 9 1 0,-3 6-1 16,-4 18 5-16,-2 8 2 16,-5 19 2-16,-2 5 7 15,-5 20-1-15,-2 9 1 16,5 13-3-16,0 5-5 15,9-1 1-15,8-1-2 0,-2-13-1 16,0-8 1-16,-1-14 0 16,-2-10 0-16,7-12 4 15,4-6 7-15,-2-9 2 16,2-4 3-16,-4-8-5 16,-3-3-4-16,-6-5-6 15,-6-1-2-15,-11-3-6 16,-3 2-2-16,-9-1 1 15,-3-1 6-15,-9 4 9 16,-7 2 4-16,-6 15 0 16,-7 5-2-16,-16 21-6 15,-9 12-3-15,-11 18 0 16,1 10-2-16,9 8-2 16,10 2-4-16,13-4-13 15,7-4 0-15,14-8-5 0,4-8 4 16,12-8 11-16,6-7 0 15,10-9 7-15,5-3 1 16,6-10 3-16,0-4 1 16,2-7 1-16,-3-6 1 15,-8 2-3-15,-7-2 1 16,-11 0-1-16,-2 3-3 0,-5-1 3 16,-2 3 3-16,-2 8 5 15,-1 2 3-15,0 7-2 16,-1 4-1-16,0 4-5 15,0-3-3-15,0 0-1 16,0 26 1-16,8 44 0 16,-1-21 0-16,3 15 0 15,6 3 1-15,1 9 0 16,6 4-1-16,0-1 0 16,-5 0 0-16,-8 0-2 15,-5-2 3-15,-9 2 1 16,-7-2-1-16,-14-15 0 15,-8-3-1-15,-15-13 1 16,-9-5 0-16,-15-10 2 16,-9-8-9-16,1-13-27 0,5-14-19 15,16-25 29-15</inkml:trace>
  <inkml:trace contextRef="#ctx0" brushRef="#br0" timeOffset="8414.27">9173 3730 1249 0,'-10'35'416'16,"-1"11"-415"-16,7 10-38 16,2-3-11-16,6-15-9 15,7-8 7-15,9-16 19 16,9-7 12-16,9-12 24 16,0-10 14-16,5-12 26 15,-5-4 9-15,-2-3 4 0,-5 3-5 16,-16 6-7-16,-7 3-9 15,-14 2-20-15,-7 2-14 16,-13 5-56-16,-5 4-19 16,3 14-39-16,3 5 33 15,22 12 52-15</inkml:trace>
  <inkml:trace contextRef="#ctx0" brushRef="#br0" timeOffset="9010.94">13903 4395 1081 0,'-6'-10'333'16,"-17"8"-387"-16,-8 5-7 15,-15 9 17-15,-10 5 20 16,-15 12 25-16,-1 4 12 15,-9 12 9-15,5 9 9 16,17 0 4-16,6 4-3 16,24-5-10-16,8-5-5 0,13-3-10 15,8-7-4-15,7-10-3 16,2-8-4-16,10-14 3 16,6-6-1-16,13-17 3 15,5-8 1-15,5-12-3 16,0-7-2-16,-1-5 2 15,2-1-3-15,-6-11-6 16,-5 0-4-16,-10-5-10 16,-8 0 4-16,-5 11 12 15,-5 8 11-15,-5 21 21 16,0 9 7-16,0 17-4 16,3 11-4-16,-2 23-9 15,3 15-6-15,1 31 0 16,2 9-2-16,12 8-10 15,8-3-22-15,18-11 682 0,6-8-501 16</inkml:trace>
  <inkml:trace contextRef="#ctx0" brushRef="#br0" timeOffset="10468.44">15992 3959 1308 0,'2'-12'439'0,"-6"14"-462"16,-8 8-19-16,-22 16-7 15,-11 18 6-15,-14 22 39 16,-2 11 3-16,7 9 0 16,8 8 2-16,13 6 1 0,9-4-4 15,25-6-2 1,9-13 0-16,21-25 1 0,7-8 3 16,9-16 8-16,6-8 3 15,6-14 0-15,7-9-1 16,6-14-7-16,1-6-4 15,-3-11-3-15,-5-4 0 16,-17-9-2-16,-6-3 4 16,-14 1 2-16,-3 2 0 15,-12 13 7-15,-4 7 0 0,-7 15 5 16,-4 6-5 0,-11 14-3-16,-3 9-4 0,-8 19 0 15,1 11-2-15,6 8-1 16,6 3 2-16,13-5-3 15,7-3 2-15,10-6 0 16,4-5-2-16,10-8 2 16,5-7-1-16,7-11 0 15,1-7 2-15,3-8-1 16,-1-9 2-16,-6-13-9 16,-4-2-7-16,-12-10-4 15,-5-1-2-15,-4-5 10 16,-6-4 5-16,-8-4 2 15,-2-4 4-15,-8-6-4 0,-4 1 2 16,-5 5 3-16,-4 5-1 16,-8 14 2-16,-3 8 0 15,-10 15-1-15,-3 11-1 16,2 17-1-16,1 11-1 16,13 20 2-16,10 7 1 15,18 9-1-15,12 0-2 16,22-6 1-16,7-3-1 0,16-15-1 15,2-7 3-15,8-15-1 16,4-6 3-16,4-14 2 16,6-7-1-16,3-10 3 15,-5-6-2-15,-8-8 2 16,-9-4 3-16,-16-8-3 16,-4-1-2-16,-14-1-3 15,-6-2-3-15,-10 10 1 16,-4 3 2-16,-9 10 2 15,-4 8 5-15,-3 10-3 16,-2 6-3-16,-3 16-3 16,-2 8 1-16,-4 21 1 15,2 11 0-15,10 14 2 16,6 4-1-16,12-4-1 16,5-4 2-16,14-13-4 0,6-8-4 15,13-15-5-15,7-10 2 16,11-19-2-16,-1-12 3 15,-1-16 0-15,-2-6-2 16,-8-11 4-16,-1-3-2 16,-6-6 5-16,-6-3 1 15,-12-2 5-15,-1 3 4 16,-13 5 4-16,-3 9 1 0,-7 12-2 16,-4 7-1-16,-2 13-6 15,-1 6-3-15,0 13-6 16,-1 10 1-16,-3 23 1 15,1 13 3-15,1 27 5 16,-3 3 0-16,5 3 3 16,1-6-2-16,1-16-4 15,8-5 2-15,-1-19-3 16,0-9-3-16,1-21 2 16,-3-6 4-16,4-14 6 15,0-5 1-15,7-16-3 16,-2-4-5-16,3-9-4 15,0-1 1-15,5-3-7 16,5 0-6-16,5-5-4 0,2 3-1 16,4 6 7-16,3 6 11 15,2 18 5-15,1 8 6 16,6 15 3-16,-4 10 0 16,-4 24-2-16,-10 6-2 15,-14 9-5-15,-8 4 0 16,-10-7-1-16,2-2-3 15,1 1 2-15,6-1-1 0,4-1-2 16,6-1 3-16,9-10-1 16,4-3 0-16,5-13 1 15,2-5-3-15,-1-14-3 16,-2-9 0-16,-1-11-18 16,-2-10-12-16,-7-8-41 15,-2-6 311-15,-19-9-189 16</inkml:trace>
  <inkml:trace contextRef="#ctx0" brushRef="#br0" timeOffset="10783.25">17630 3854 1099 0,'9'14'381'0,"5"0"-320"15,4 3-65-15,0-3 3 16,6-9 3-16,-2-4-1 0,4-8 1 16,-1-5 3-16,-9-7 10 15,-2-1 9-15,-6 2 4 16,-4 5-4-16,-2 7-24 15,0 4-28-15,-3 8-60 16,0-6-28-16,-1 4-239 16,2 25 238-16</inkml:trace>
  <inkml:trace contextRef="#ctx0" brushRef="#br0" timeOffset="10983.29">19480 5151 1045 0,'-5'51'357'0,"-13"-1"-336"15,-34-15-35-15,-17-7-19 16,-11-27-47-16,-3-11 46 0</inkml:trace>
  <inkml:trace contextRef="#ctx0" brushRef="#br0" timeOffset="11702.65">20239 4393 1200 0,'40'51'393'0,"8"6"-401"16,3 1-47-16,2-14-2 16,-4-23 13-16,-1-9 21 15,-6-21 33-15,-4-9 5 0,-4-17 8 16,-4-9 0-16,-5-13-4 16,-5-4-4-16,-17 1 1 15,-6 3 0-15,-14 10-6 16,-6 4-3-16,-7 16-5 15,-9 4-3-15,-15 22-2 16,-4 10 3-16,-8 23-2 16,2 12 2-16,17 12 0 15,8 14-2-15,18 8 1 16,9 4 0-16,15 0-1 16,11-11 1-16,12-15 0 15,8-9 0-15,17-14 5 16,13-5 6-16,10-17 8 15,4-7 2-15,2-14-5 0,-4-9-1 16,4-12-11 0,6-10 1-16,-7-11-3 0,-5-9-1 15,-13-9-3-15,-7-1-2 16,-11 4 2-16,-8 9-3 16,-17 20 11-16,-8 12 1 15,-14 15 1-15,-10 9 1 16,-18 17-6-16,-6 8-2 15,-6 22 1-15,7 11 0 0,9 12 1 16,13 1-2-16,17-5 0 16,2-6 1-16,17-15-3 15,3-8-2-15,6-19-1 16,7-9-7-16,5-18-29 16,0-13-22-16,3-23 38 15</inkml:trace>
  <inkml:trace contextRef="#ctx0" brushRef="#br0" timeOffset="11817.07">21240 3715 899 0,'-27'-43'320'16,"2"13"-273"-16,4 18-74 0,3 7 19 16</inkml:trace>
  <inkml:trace contextRef="#ctx0" brushRef="#br0" timeOffset="12062.91">21496 3658 977 0,'24'-5'418'0,"3"6"-163"16,-3 17-254-16,-4 14-28 0,-2 19-16 16,-1 11-9-16,-8 24-3 15,0 11 3-15,-4 11 13 16,-2-1 10-16,3-10 19 15,4-13 5-15,6-11 3 16,4-5-1-16,-1-16 3 16,-5-10-1-16,-6-15 0 15,-8-11-11-15,-12-15-47 16,-3-7-100-16,-10-16 103 16</inkml:trace>
  <inkml:trace contextRef="#ctx0" brushRef="#br0" timeOffset="13075.64">21533 4511 827 0,'3'0'320'16,"9"4"-226"-16,21 1-83 16,12-3-31-16,25-4-31 0,8-8-5 15,16-12 25-15,0-4 30 16,-9-18 54-16,-1-3 24 16,-12-8 5-16,-7-4-9 15,-8-2-27-15,-11-5-10 16,-15-2-11-16,-8 2-6 15,-18 6-11-15,-6 5-6 16,-11 13-2-16,-3 3 0 16,2 13 0-16,3 5-3 15,3 11-1-15,4 8-4 0,0 13-4 16,-2 14 3-16,-3 28 4 16,-4 17 2-16,-4 35 4 15,1 4 2-15,0 8 0 16,-1-3-2-16,4-19 2 15,2-10-3-15,4-28-1 16,2-14 1-16,3-30-1 16,1-5 5-16,8-13 8 15,6-6 3-15,13-18-7 16,9-11-7-16,16-10-13 16,7-3-4-16,6 10 5 15,-5 5 2-15,-6 14 7 16,-6 10 0-16,-4 16 9 0,0 10 5 15,-8 20-1-15,-2 11 2 16,-6 17-5-16,3 6-3 16,1-3-4-16,2-8-1 15,3-18-1-15,-3-11-2 16,0-14 12-16,-2-5 6 16,-2-11 10-16,3-5 0 15,-1-11-8-15,0-3-5 0,-2-7-11 16,-4-8 1-16,-5-7-2 15,-3-6 0-15,-9-4-3 16,-3-1 0-16,-6 5-4 16,-1 2 1-16,-11 7 2 15,-2 5 2-15,-5 13 3 16,-3 5-2-16,-2 14 1 16,-1 8-3-16,-7 18-1 15,0 8-1-15,8 17 1 16,5 8 2-16,13 7-1 15,7 4 3-15,14-4 1 16,11-1 1-16,12-11-2 16,7-12-1-16,12-12-1 0,1-11-1 15,11-13 5 1,-2-3 0-16,-7-11 3 0,-1-7-1 16,-11-3 2-16,-2-5 1 15,-3-6-1-15,-4 0-1 16,-6-2-2-16,-2 1-1 15,-5 7-3-15,-2 4 3 16,-5 8-2-16,-1 4-1 16,-8 6 0-16,-1 4-2 0,-5 8 0 15,-4 7 2-15,-2 15-1 16,-6 11 0-16,-4 12 1 16,-2 5 0-16,0-4 3 15,4 0-2-15,7-7 0 16,4-4 1-16,11-3 0 15,5-4 2-15,12-5-1 16,5-3 4-16,5-5-4 16,1-4-1-16,5-10-7 15,2-5-5-15,4-7-21 16,3-8-10-16,-3-4-23 16,2-3-22-16,0-9 59 15</inkml:trace>
  <inkml:trace contextRef="#ctx0" brushRef="#br0" timeOffset="14443.77">26229 4001 758 0,'-6'-4'249'15,"-2"4"-253"-15,0 4-2 16,-2 1 0-16,1 1 4 16,0-1 4-16,2 0 6 0,2-1 14 15,0-1 7-15,3 0 11 16,-1 1 3-16,3-4 6 16,0 0-1-16,0 0 2 15,0 0-4-15,0 0-12 16,0 0-6-16,3 3-11 15,0 7-8-15,0 4-4 16,26 34 0-16,-32-15-3 16,-2 3 3-16,-4 10-3 15,-2 4 1-15,1 5-1 16,2 6-2-16,7 5 0 16,4 3 0-16,10-5 0 15,8-3 0-15,9-13 6 16,4-9 5-16,4-10 12 15,0-7 6-15,4-11-3 16,-2-3-3-16,-2-8-12 0,-3-6-2 16,-9-9 1-16,1-5 0 15,0-5 1-15,1-7-4 16,-2-9-1-16,-3-6-6 16,-7-7 0-16,0 0 0 15,-6 8 1-15,-3 9 2 16,-3 14 2-16,-4 7 2 0,0 12-5 15,-4 4 1-15,-6 14-4 16,-3 7-1-16,-1 21 0 16,3 7-1-16,10 5 0 15,5-1 1-15,12-12-1 16,4-8 3-16,8-12 1 16,5-7-1-16,11-10 3 15,6-3-3-15,9-8-7 16,-2-7-5-16,0-13-9 15,-3-9-3-15,-10-10 6 16,-3-1 5-16,-14 2 17 16,-8 0 7-16,-11 12 3 15,-7 6-1-15,-1 10-10 16,-4 8-2-16,1 7-4 0,2 2-5 16,2 4-3-16,-1-4-5 15,0 0 5-15,26 16 7 16,56 35 5-16,-19-27 2 15,17-5 1-15,6-5-3 16,6-7 2-16,5-2-1 16,2-7 2-16,-7-6-1 15,-11-8-3-15,-8-7 4 0,-22-5 1 16,-4-1 2-16,-18-3 1 16,-10 0-2-16,-14 0-5 15,-10 3-2-15,-12 1-1 16,-7 2-2-16,-10 5 4 15,-4 7 0-15,-4 10-3 16,-5 6 3-16,-8 17 0 16,-1 2 0-16,0 20 1 15,8 5-1-15,16 5 0 16,12 6 1-16,18-4 2 16,8-2 2-16,21-4 14 15,9-6 3-15,20-5 3 16,8-4 0-16,14-4-12 15,10 0-6-15,2-9-4 16,2 1-1-16,-9-4-1 0,-13-5 0 16,-16-2-1-16,-14-1-1 15,-18-6-12-15,-9 0-15 16,-26-3-44-16,-15-8-14 16,-53-10 49-16</inkml:trace>
  <inkml:trace contextRef="#ctx0" brushRef="#br0" timeOffset="15785.28">6604 6540 1115 0,'17'-36'377'0,"-4"0"-377"16,-3 4-7-16,-10 5-5 15,-3 7-4-15,-13 4 18 16,-3 4 2-16,-10 17 6 15,-4 9 7-15,-8 31 6 16,-4 12 5-16,-1 13 9 16,11 4-3-16,11-8-14 0,13-3-9 15,22-12-13 1,2-7-7-16,22-17-15 0,3-13-1 16,7-21-2-1,5-15 3-15,7-21 14 0,6-5 5 16,-5-1 6-16,-2 0 7 15,-18 9 11-15,-12 4 3 16,-13 9 4-16,-4 10-6 0,-1 13-14 16,-2 6-3-16,8 24-7 15,-2 12 0-15,3 33 4 16,2 21 2-16,-8 17 2 16,-2 6 1-16,-11 2-3 15,-8-3 2-15,-7-8-3 16,-5-6 2-16,-10-23-1 15,-10-14-1-15,-6-20 2 16,1-14 0-16,6-21 2 16,6-8 2-16,15-20 1 15,5-6-2-15,14-11-6 16,9-7-4-16,18-4-4 16,12-1 0-16,21-1 4 15,8 3 5-15,9 2 6 0,9 1 4 16,4 0 2-16,11 1 1 15,10-5-5-15,-6-2-5 16,-5-2-2-16,-11-4-1 16,-16 1-1-16,-7 0-1 15,-16 9 7-15,-8 3 6 16,-19 6 9-16,-6 8 1 16,-14 6-7-16,-7 8-9 15,-8 12-6-15,-6 10 0 0,-11 29 0 16,0 21 0-16,6 24 0 15,11 10 0-15,24-6-5 16,12-7 3-16,33-12-5 16,6-13 0-16,6-13 0 15,3-11 3-15,-3-22 5 16,4-13 5-16,14-21 4 16,7-10-2-16,-11-16-7 15,-7-7-2-15,-19-13-1 16,-12-10 0-16,-10-13 1 15,-4-3 0-15,-14-3-4 16,-7 2 3-16,-12 14 7 16,-5 10 4-16,-6 25 8 15,-3 11-3-15,1 22-6 16,-2 10-1-16,1 20-8 0,0 16 0 16,3 25-2-16,4 14-4 15,11 19 4-15,6 5-1 16,1 6 0-16,6-2-1 15,3-8-11-15,3-4-8 16,6-16-22-16,1-10-17 0,3-15-26 16,-1-10-17-16,-1-21 68 15</inkml:trace>
  <inkml:trace contextRef="#ctx0" brushRef="#br0" timeOffset="15947.97">8209 6704 1336 0,'64'-1'448'0,"43"-3"-470"16,24-2-93-16,-4 2 64 15</inkml:trace>
  <inkml:trace contextRef="#ctx0" brushRef="#br0" timeOffset="17480">10755 6231 1303 0,'1'-5'449'15,"2"8"-406"-15,-8 30-53 16,-4 21-2-16,-7 44 0 16,-6 18 10-16,2 21 1 15,-1 3 0-15,2-10 2 16,2-8-3-16,3-18-4 15,2-17 0-15,3-26-2 16,3-14 3-16,1-31 4 16,3-7 2-16,1-24 11 15,3-16-3-15,10-32-13 0,8-13-8 16,16-15-18-16,10 1-7 16,2 4 7-16,4 4 5 15,-2 18 9-15,-4 16 12 16,-1 29 22-16,-3 13 8 15,-3 29-2-15,1 12-4 16,11 22-14-16,5 7-5 16,2 1 2-16,3-4-1 0,-3-13 0 15,-1-7-2-15,5-15 0 16,0-7 0-16,5-13-1 16,-4-7 1-16,-8-11 4 15,-7-6 4-15,-15-15 4 16,-5-7 1-16,-7-16-7 15,-2-7-5-15,-9-8-16 16,-6-3-4-16,-10 9 1 16,-11 2 3-16,-9 16 15 15,-5 9 0-15,-1 18 3 16,-5 13 1-16,-5 22-2 16,-1 13-1-16,8 17-4 15,11 9 0-15,29 14 0 16,18 4-1-16,28-1 0 15,7-5 2-15,15-16-3 16,7-7 5-16,12-16 2 0,10-7 4 16,-2-13 8-16,-3-5-3 15,-11-12-2-15,-7-8-3 16,-5-9-2-16,-7-4 0 16,-15-7 3-16,-12-2 3 15,-19-10-6-15,-8-6 6 0,-16-2-3 16,-7 3-3-16,-16 11 1 15,-6 9-5-15,-10 16-1 16,-10 11 0-16,-9 21 0 16,-1 8 2-16,2 22-2 15,12 9-2-15,15 11 3 16,8 3-4-16,17-5-6 16,8-3-1-16,15-13-6 15,8-4 1-15,10-15 5 16,7-8 4-16,2-11 5 15,8-7 2-15,2-12 5 16,-2-8 2-16,2-7 3 16,-6-5-1-16,-10 4-1 15,-5 0 1-15,-11 7-5 0,-7 8 1 16,-7 9-3-16,-1 1 1 16,2 9-2-16,8 3-1 15,8 5-1-15,7 7-1 16,16 4 0-16,8 0 0 15,18-1 2-15,10-1-1 16,3-8 1-16,2-3 0 16,0-8 1-16,-4-4-1 15,10-5 1-15,-2-7 0 0,-15-7 0 16,-7-5 2-16,-25-6 0 16,-11 1 4-16,-17-4 8 15,-3 1 3-15,-16-2 3 16,-5-1-5-16,-12 7-11 15,-6 3-1-15,-12 14-5 16,-9 7 1-16,-15 17 1 16,-3 12-1-16,1 13 0 15,7 8-1-15,22 5-3 16,8 1-2-16,21-6 1 16,11 0-3-16,15-8 3 15,6-5 1-15,17-9-3 16,4-12 4-16,11-13-1 15,3-10 2-15,-6-17-1 0,-3-8-5 16,-10-16-3-16,-2-8-3 16,-1-18 3-16,-2-9 4 15,-4-9 3-15,-4-5 5 16,-8-4 1-16,-4-3 0 16,-9-2 5-16,-5 5-3 15,-8 13 6-15,-5 9 2 0,-7 20-3 16,2 8 1-16,0 24-3 15,4 13-4-15,-3 25-2 16,2 22-3-16,-1 38 1 16,5 21 1-16,9 42 3 15,10 14 0-15,14 15-1 16,5 6-7-16,18-15-48 16,7-11-17-16,12-26-58 15,5-21 24-15,14-37 67 16</inkml:trace>
  <inkml:trace contextRef="#ctx0" brushRef="#br0" timeOffset="17863.73">15745 6511 1142 0,'2'-2'399'15,"-6"15"-364"-15,-3 9-23 16,-4 21-10-16,-2 12 6 0,2 17 10 16,-2 5 5-16,11 1 4 15,6-1-5-15,10-14-8 16,11-6-2-16,13-14 0 16,4-5 6-16,14-15 8 15,3-7 1-15,13-15-3 16,2-10-8-16,-5-13-7 15,-4-7-3-15,-19-15-5 16,-7-5 4-16,-9-13 2 16,-6-7 6-16,-12-4 2 15,-8 1 1-15,-15 7-3 16,-11 8-6-16,-12 17-1 16,-5 9-6-16,-17 19-19 15,-7 9-14-15,-5 14-55 16,1 4-23-16,13 0-40 15,17-2 83-15</inkml:trace>
  <inkml:trace contextRef="#ctx0" brushRef="#br0" timeOffset="18260.59">16101 6498 908 0,'33'-16'342'16,"-5"6"-267"-16,2 1-36 15,1 6-31-15,3 3-4 0,8 8-4 16,3 6-1-16,5 9 1 15,-1 6 3-15,1 14 25 16,-1 4 8-16,-5 12 23 16,-1 6-1-16,-10 2-13 15,-5 3-8-15,-9-11-23 16,-2-8-5-16,-7-14-9 16,-7-14 0-16,-3-10-3 15,-3-10 0-15,-6-9 6 16,-5-4 6-16,-3-10 9 15,-4-7 8-15,-2-9 2 16,7-2 0-16,7-3 1 16,8-1-8-16,13-2-6 15,6-1-5-15,10 2-7 16,11 3-3-16,13 8-4 16,7 7-1-16,9 7 0 0,-3 4-3 15,-6 0-9-15,-2-4-14 16,0 1-44-16,6 0-16 15,9-1 310-15,10 1-188 16</inkml:trace>
  <inkml:trace contextRef="#ctx0" brushRef="#br0" timeOffset="18702.93">19873 6119 1201 0,'1'0'414'16,"-5"8"-384"-16,2 7-18 15,-11 18-12-15,-3 24 6 0,-7 31 2 16,-1 12 1-16,4 16-2 15,2-5-3-15,14-3-3 16,5-7 0-16,9-10-12 16,4-11-10-16,2-20-17 15,-2-7-13-15,-7-23-12 16,0-7-1-16,-5-17-13 16,-3-7 3-16,-2-16 49 15</inkml:trace>
  <inkml:trace contextRef="#ctx0" brushRef="#br0" timeOffset="19760.84">19281 6738 1144 0,'33'0'413'16,"38"3"-334"-16,18 1-56 15,21 1-29-15,0-1 11 16,6-4 10-16,4-1-1 15,-3-4 7-15,2-2-2 16,-7-6-1-16,2-2 0 16,-5-5-6-16,-2 0-3 15,-15 0-7-15,-12-2 1 0,-21 1 7 16,-13-1 1 0,-20 3 9-16,-11 3-4 0,-15-1-5 15,-7 2-3-15,-21 0-8 16,-13 0 0-16,-16 9-2 15,-6 6 1-15,-4 18 0 16,-4 11 1-16,-9 17 0 16,-1 10 0-16,7 13 0 15,13 4-2-15,30 0 2 16,13-7-1-16,25-11-6 16,10-10 3-16,23-15-3 15,10-6 3-15,23-17 2 16,6-8-2-16,7-15-1 15,-2-9 3-15,-10-12 1 16,-1-4 0-16,-13-10 3 0,-3-2-2 16,-19-5 2-16,-4 3 3 15,-18 12-3-15,-9 7 1 16,-7 17-3-16,-7 4 1 16,-9 12-2-16,-5 7-1 15,-12 17 1-15,-6 12-4 16,7 24 2-16,6 10 1 15,15 3-1-15,11-2 4 16,14-17-2-16,8-9-1 16,16-15 1-16,7-9 1 0,12-15 2 15,3-6 2-15,4-18-8 16,-1-5-6-16,3-17-7 16,1-5-6-16,-6-10 7 15,-4 0 2-15,-13 4 11 16,-10 6 7-16,-14 9 4 15,-11 7 5-15,-7 9-1 16,-2 4-4-16,-9 11-6 16,-2 7-3-16,-10 16-1 15,-3 10 0-15,2 20 2 16,7 10 0-16,14 14-2 16,9-3 2-16,17-7-2 15,3-6 2-15,8-20 2 16,4-5-2-16,9-20 3 0,9-7-2 15,8-18-2-15,3-7-1 16,-3-13-5-16,-3-8 0 16,-12-11 3-16,-6-5 2 15,-15-9 5-15,-3-2 2 16,-4-7-2-16,-1-3-1 0,1-6 1 16,0-2-2-16,1 4 2 15,0 3-2-15,-2 10-1 16,-1 8 0-16,-6 17 8 15,-5 10 8-15,-5 23-2 16,-2 6 0-16,-7 19-14 16,-7 11-3-16,-9 30-2 15,-6 17 1-15,0 29 5 16,2 10-2-16,6 12 3 16,5 2-1-16,10 1-4 15,7-2-7-15,15-10-20 16,3-7-12-16,8-19-30 15,0-16-9-15,-2-19-22 16,-3-13 2-16,-10-30 67 16</inkml:trace>
  <inkml:trace contextRef="#ctx0" brushRef="#br0" timeOffset="20014.93">21342 5927 1292 0,'-2'11'444'0,"2"8"-415"16,2 3-26-16,2 4-7 16,2-4 1-16,4-6 3 15,-2-3-2-15,1-5-12 16,0-4-7-16,7-10-35 15,11-2-16-15,22-11-37 16,10-3-165-16,24-3 194 16</inkml:trace>
  <inkml:trace contextRef="#ctx0" brushRef="#br0" timeOffset="21221.94">24136 5831 1107 0,'20'15'419'0,"0"19"-286"0,-4 38-110 15,-4 22-21-15,-21 31 0 16,-8 7-2-16,-12 4-3 15,3-5-2-15,2-19-3 16,8-14 3-16,4-32-2 16,2-12 5-16,7-29 0 15,-1-11 0-15,2-11 1 16,4-9-1-16,-1-25 2 16,4-12 1-16,6-22-1 15,1-7 1-15,12 2 0 16,7 2-1-16,12 8-1 15,5 8-4-15,9 17-7 16,9 13-1-16,11 27 0 16,1 12 0-16,0 31 9 15,-8 13 2-15,-21 15 2 16,-9 7 0-16,-25 4 0 0,-10-3-2 16,-25-14-3-16,-14-8-1 15,-22-23-2-15,-7-12 2 16,-20-19-1-16,-1-13 4 15,-12-21 3-15,-5-8 0 16,17-10 7-16,4-2 1 16,28 3 0-16,15 5 1 0,23 8-3 15,15 5 0-15,34 2-4 16,18 1 2-16,33 2-1 16,21 3-4-16,22 1 3 15,8 1 0-15,9 1 1 16,-1-2 2-16,-12-2 1 15,-9 0 3-15,-18-5 10 16,-13-1 5-16,-16 0 6 16,-9-2 1-16,-21 2-8 15,-12 1-5-15,-20 3-10 16,-8 4-5-16,-9 6-3 16,-5 8-2-16,-17 10-2 15,-9 12 1-15,-5 20-1 16,1 7 2-16,19 8 1 0,11 2-1 15,21-4 2-15,11-4 0 16,16-9 0-16,10-4 0 16,6-20 1-16,5-8-2 15,4-16 2-15,2-10-2 16,14-12-7-16,0-6-4 16,-7-7-9-16,-1-3-3 0,-19 1 6 15,-13 3 4-15,-9 8 14 16,-12 4 5-16,-12 15 7 15,-5 4-1-15,-7 11-3 16,-6 5-4-16,-9 15-4 16,1 12 0-16,3 13 1 15,8 6 2-15,22 8-1 16,9-2 2-16,23-4-2 16,11-6-1-16,18-18 2 15,4-8-1-15,7-20-1 16,-16-12 2-1,-37 6-1-15,1 0 1 0,94-44-1 16,-2-11 0-16,-11-11-2 16,-58 6-2-16,-5-2-1 15,-4-7-2-15,-11-11-1 16,-5-7 1-16,-11 0 1 0,-3 4 2 16,-9 8 3-16,0 9 4 15,-6 16 3-15,-3 14 0 16,-1 21 0-16,-1 11-3 15,-4 26-5-15,-3 18 0 16,-3 29-3-16,-1 17 1 16,4 23 2-16,3 6 0 15,7 9 3-15,6-5-2 0,14-11-22 16,1-11-14-16,8-24-29 16,-3-7-14-16,-6-26-10 15,0-13-8-15,-5-26 64 16</inkml:trace>
  <inkml:trace contextRef="#ctx0" brushRef="#br0" timeOffset="21508.04">26970 6256 1155 0,'22'-10'429'0,"23"10"-345"16,9 5-70-16,22 5-28 0,8 2-1 16,6 2 15-16,2 1 1 15,0 2 0-15,-8-4 1 16,-14-2 0-16,-7-4 1 16,-17-1-2-16,-7-3 1 15,-16 0-2-15,-6 1-12 16,-22-4-45-16,-13-4-14 0,-39-7-36 15,-27-6 77-15,-46-9 19 16</inkml:trace>
  <inkml:trace contextRef="#ctx0" brushRef="#br0" timeOffset="23196.58">8100 8929 1149 0,'0'9'388'15,"0"33"-377"-15,1 26-3 16,-2 44-18-16,-4 14 3 16,-8 3-6-16,-4-6 0 15,0-28 1-15,1-17-2 16,6-39 10-16,3-18 4 16,7-18 2-16,0-4 10 0,6-13 12 15,10-18-3 1,11-28-1-16,8-20-9 0,18-12-13 15,2-1-1-15,6-2-5 16,1 9 0-16,-6 12 0 16,-4 13 1-16,-1 31-1 15,-7 16 1-15,-10 29 9 16,-3 21 4-16,-9 36 14 16,-1 13 8-16,-7 18 0 15,2 2-2-15,3-7-10 16,5-6-6-16,8-16-9 15,-3-17-1-15,-2-27-2 16,-4-11-5-16,-8-18 0 16,5-8 8-16,4-21 16 15,6-16 5-15,7-28 1 0,1-13-6 16,-3-7-15-16,-2 2 2 16,-8 8-1-16,-3 5 0 15,-8 15 5-15,-5 12 5 16,-7 25 7-16,-2 11 3 15,-8 22 0-15,-9 8-7 16,-8 32-7-16,-3 14-7 16,6 16 0-16,8 7-3 0,21-5 1 15,7-6 0-15,22-8-4 16,12-10 1-16,13-25-5 16,2-9 0-16,-2-20-1 15,-6-11 8-15,-2-16 1 16,1-9 4-16,0-20 3 15,1-4-5-15,-7-16-3 16,-3-4-3-16,-15 0-3 16,-8-5-1-16,-22 4 2 15,-10 1-3-15,-17 9 7 16,-9 8 6-16,-9 19 5 16,-3 9 5-16,-1 18-2 15,2 9-5-15,2 17-5 16,5 12 1-16,7 29-4 15,2 16 2-15,15 22 0 0,9 0-1 16,14-6 1-16,12-8-1 16,21-14 2-16,8-7 2 15,21-13-1-15,9-13-3 16,15-27 3-16,-1-12-3 16,-4-24 1-16,-1-13 1 15,-9-13-3-15,-3-8-2 0,-9-11-4 16,-9-7 3-16,-20-14 3 15,-9-3 5-15,-20-2 0 16,-7-1 1-16,-12 5 3 16,-5 3 2-16,-4 18 5 15,-2 17 5-15,-2 25-3 16,0 13-3-16,1 18-7 16,-2 8-7-16,1 27-3 15,-2 21 1-15,4 38 0 16,10 15 3-16,14 17 1 15,9-2-1-15,15-1-1 16,2-7-7-16,10-16-11 16,3-9-7-16,3-25-7 15,0-8-2-15,-6-18-22 16,-4-10-14-16,-6-24-35 0,-2-11 305 16,-4-24-167-16</inkml:trace>
  <inkml:trace contextRef="#ctx0" brushRef="#br0" timeOffset="23352.36">9956 9037 1485 0,'78'10'489'0,"62"0"-531"15,33-2-62-15,27-12-73 16,-10-8 101-16</inkml:trace>
  <inkml:trace contextRef="#ctx0" brushRef="#br0" timeOffset="24561.15">12924 8207 1016 0,'41'39'343'16,"4"32"-323"-16,0 15-3 16,-18 37 1-16,-12 9 1 15,-17 13 0-15,-9 3-3 16,-4-13-3-16,2-9-5 16,4-26-2-16,3-17 0 0,5-36 5 15,1-13 11 1,1-19 3-16,2-9 0 0,-2-6 5 15,1-3 5-15,-2 2 5 16,7-14 3-16,33-58-15 16,-10 18-13-16,6-11-15 15,0-8-5-15,0 1-1 16,1 4-2-16,7 17 3 16,4 11 5-16,9 21 17 15,4 11 5-15,6 20 0 16,1 13-5-16,-9 21-12 15,-11 6-4-15,-18 8 0 16,-9 2 0-16,-15-6-6 16,-5-3 0-16,-13-6 1 15,-17-5 1-15,-27-7 2 16,-10-1 1-16,-14-11-1 0,3-4 1 16,18-8-2-16,8-6-4 15,28-2-9-15,8-4-1 16,15-2 1-16,7-1 4 15,12-10 9-15,13 0 5 16,22-6 9-16,14 0 2 16,24-4-2-16,4-4-6 0,10-5-3 15,1-5-3-15,5-2 0 16,-3-7 1 0,-7-4 1-16,-8 2 2 0,-24 4 9 15,-6 6 2-15,-19 13 10 16,-10 7 0-16,-16 12-5 15,-9 3-3-15,-7 5-14 16,-6 6-7-16,-3 16-4 16,-3 9 2-16,-9 28 4 15,-1 10 3-15,1 6-1 16,5 0 2-16,12-17-2 16,6-5 0-16,13-18 1 15,5-5-2-15,17-13-1 16,6-7 2-16,5-13 0 0,-1-7-1 15,-6-14 1-15,0-4-1 16,-5-9-4-16,1-4 1 16,-7-9-6-16,-8-8-2 15,-11-7 4-15,-10-6-1 16,-13 2 3-16,-10 4 1 16,-7 12-2-16,-5 7 2 15,-5 16 2-15,2 7 2 16,-4 18 2-16,-3 13 0 0,-3 17 3 15,1 9 1-15,7 19-4 16,9 5 2-16,26 12-3 16,13 2-6-16,24-6 0 15,9-8 2-15,14-16-2 16,6-10 6-16,10-20 4 16,10-5-4-16,11-16 4 15,-1-7-2-15,-9-18 0 16,-5-8 5-16,-19-16-4 15,-1-10 1-15,-8-5-6 16,-7-4-3-16,-9-7-1 16,-5-4-3-16,-8-7 5 15,-6 1 0-15,-13 11 4 16,-1 9 7-16,-7 19 5 16,0 12 0-16,0 17 1 0,-2 11-5 15,-1 18-8-15,-6 12-2 16,-9 30 0-16,-4 18-1 15,6 42 5-15,8 14 1 16,12 8-3-16,6-1-3 16,3-10-25-16,0-8-22 15,1-17-42-15,4-11-15 0,-5-31-21 16,-7-15 78-16</inkml:trace>
  <inkml:trace contextRef="#ctx0" brushRef="#br0" timeOffset="25215.32">15096 8938 1258 0,'58'6'439'16,"18"3"-370"-16,24-4-92 15,3-4-3-15,0-10 14 16,-5-9 6-16,-4-14 6 15,-3-9 3-15,-10-24 0 0,-2-9 5 16,-8-11 6-16,-9-2-1 16,-16 4 1-16,-7-1-5 15,-19 4-4-15,-4 4-3 16,-9 15-1-16,-5 13 2 16,0 25-2-16,-2 10 1 15,0 14-4-15,2 9-4 16,-1 31 0-16,4 20-1 15,-2 43 5-15,-1 17 0 0,-6 24 3 16,-9 3 0-16,-10-13 1 16,-1 1-2-16,-4-18 0 15,1-20 1-15,8-19-1 16,2-23 0-16,11-32 0 16,6-7 0-16,9-10 0 15,6-7 1-15,12-15 2 16,4-8-1-16,12-20-1 15,3-5 3-15,11-6-4 16,5-1 3-16,6 7-1 16,2 6 0-16,-7 13 1 15,-5 12-3-15,-17 11 1 16,-8 6 2-16,-10 9 2 16,-3 6-1-16,-6 13-1 0,-2 3-2 15,-4 10 0-15,-3 3 3 16,2-1-1-16,2 0 1 15,4-7 4-15,2-4 0 16,8-5 6-16,5-3 1 16,8-3-4-16,6 1-2 15,1-8-6-15,1-4-6 0,-5-3-16 16,-4-8-6-16,-2-9-49 16,-3-7-20-16,5-12-39 15,-1-11 73-15</inkml:trace>
  <inkml:trace contextRef="#ctx0" brushRef="#br0" timeOffset="25340.68">17652 8989 1394 0,'9'10'95'16,"1"1"-47"-16,12 18 47 16,-3 4-39-16,-5 2-106 15,-7-5 653-15,-11-36-468 16</inkml:trace>
  <inkml:trace contextRef="#ctx0" brushRef="#br0" timeOffset="55778.15">3257 11255 610 0,'0'-2'213'0,"5"-10"-189"16,3-28-14-16,-14 28-11 15,-2 1 2-15,-3 0 5 16,0 2 6-16,-1 0 18 16,-1-1 5-16,0 1 5 15,1-5-3-15,-6 1-12 16,0 3-7-16,-5 2-8 15,-4 2-2-15,-1 2-2 16,0-2 1-16,0 6 1 16,1 6-1-16,1 6-2 15,-3 4-2-15,-5 8-3 16,-3-1 0-16,-6 6 3 16,3-1-3-16,-1 2 0 15,7 3 1-15,5 3 0 16,1 3 0-16,9 4 2 0,1 1-3 15,8-2 0-15,6 0 0 16,5-6 0-16,3-4 0 16,7-5 0-16,6-3-1 15,7-7 1-15,7-3 1 16,11-7-1-16,3-4 3 16,4-4-1-16,1-2 2 15,-9-8 0-15,-4-3-1 16,-3-3 0-16,-2-2-2 0,-2-1-1 15,-2 0 0-15,-9 3-2 16,-4 3-1-16,-8 4 1 16,-4 8 2-16,-3 1-1 15,-2-1 4-15,1 2-1 16,-6 0-4-16,-22 4 1 16,-33 16 0-16,22 0-2 15,-1 6 4-15,-10-2-1 16,-3 1-1-16,-1 3 1 15,2-2-1-15,6 2-1 16,2 1 2-16,6 1-1 16,1 1 1-16,9 3 1 15,3-1 1-15,9 1-1 0,3 0 0 16,2 1-1-16,4 0 4 16,7-3 1-16,2 0 1 15,10-3 1-15,2-1-2 16,5 2 3-16,6-5 3 15,5-3 0-15,4-5 3 16,5-8 6-16,6-1 1 16,8-9 11-16,3-4 2 0,10-4 1 15,-4-8-2-15,-5-4-6 16,-3 1-3-16,-5-6-4 16,0 3-3-16,-1 3-1 15,-2-1-3-15,-8 4-8 16,-7 3-1-16,-9 6-4 15,-8 3-4-15,-10 6-16 16,0 2-10-16,-4 2-40 16,1-5-15-16,-1 0 51 15</inkml:trace>
  <inkml:trace contextRef="#ctx0" brushRef="#br0" timeOffset="56970.18">3777 11766 426 0,'92'-46'221'0,"-83"25"-2"15,2 1-202-15,-1 3-16 16,-6 0-3-16,1 0 3 15,-5 0 2-15,-2 4 19 16,2 0 13-16,-2 2 24 16,-1-3 8-16,-7-7-10 15,0-3-11-15,-6-6-27 16,-5 0-6-16,-1 3-5 16,-5-1-3-16,-5 3 2 15,-1 1-3-15,1 5-2 16,-4 6 2-16,5 5 1 15,2 5-2-15,0 3-1 16,5 4-1-16,3 6-1 0,4 3-1 16,5 9-1-16,0 5 2 15,5 10-3-15,-2 6 2 16,4 10-1-16,4 3 0 16,4 0 3-16,4 0 1 15,6-5-1-15,-2-5 1 16,5-4-1-16,1-7-1 0,-1-11 0 15,0-3-2 1,3-11 1-16,-4-5 1 0,8-7 1 16,0-8 1-16,1-11-2 15,2-6-1-15,-3-7-5 16,0-1 0-16,-4 1 0 16,-4 0 3-16,-4 0 3 15,-3 1 3-15,-5 1 8 16,-1 4 3-16,-4 5 10 15,-3 4 3-15,-3 6-5 16,1 2-2-16,2 5-9 16,0 0-4-16,5 4-3 15,0 1-2-15,0 1 0 16,0 0-2-16,-1 0 0 0,0 0 1 16,0 0-1-16,1 20 1 15,11 46-1-15,2-21 3 16,6 20 10-16,2 11 4 15,3 29 8-15,-1 9-2 16,-2 20-11-16,-3 13-3 16,-4 5-8-16,1 3 0 15,-2 9 3-15,0-11-4 16,-3-13-7-16,-1-5-9 0,-4-24-24 16,-3-10-13-16,-2-28 64 15,0-18-18-15</inkml:trace>
  <inkml:trace contextRef="#ctx0" brushRef="#br0" timeOffset="58082.11">4089 12055 751 0,'-1'-1'283'16,"0"0"-212"-16,0-1-58 0,0 1-8 15,0 0-5-15,0 0 0 16,0 1 2-16,1 0 1 15,0 0 7-15,0 0 0 16,10 1 1-16,6 4 2 16,29 25-3-16,-25-30 1 15,-1-5 1-15,2-4-1 0,2-7-3 16,1-4-1 0,-1-4-1-16,0-4-2 15,-4 0 3-15,-3 1 1 0,-1-6 1 16,-1-3 3-16,-4-5-6 15,-3 0-1-15,-2 0-4 16,-5 2-1-16,-1-2 2 16,2 0 0-16,-1-2 1 15,-3 1 0-15,1 3 4 16,-5 4 1-16,1 8 5 16,1 7 4-16,-1 12 3 15,5 4 1-15,2 4-6 16,-1-1-5-16,0 1-7 15,-1 0-4-15,0 0 1 16,-2 12 0-16,-2 17 1 16,-1 77 1-16,10-30-2 0,2 3 0 15,5 1 0-15,-2-4 0 16,2-9 0-16,0-7 1 16,0-17-4-16,0-8 2 15,-1-13-4-15,2-5 0 16,-1-5-1-16,-2-4-2 15,1-6 1-15,1-4 2 16,0-12 5-16,2-3 0 16,-2-11 3-16,-4 0-3 0,-1-10 2 15,-6-2-1-15,0-2 2 16,-2 1-1-16,-5 2 1 16,2 4-1-16,-3 8 5 15,0 4 5-15,6 12 10 16,-1 4 2-16,3 6 0 15,0 1-3-15,-2 1-11 16,2-1-7-16,0 0-2 16,5 29-1-16,53 64 0 15,-26-23 3-15,3 9-1 16,0-1-7-16,-5-11-35 16,-3-6-25-16,-14-21 34 15</inkml:trace>
  <inkml:trace contextRef="#ctx0" brushRef="#br0" timeOffset="59872.01">5184 11692 1150 0,'-8'-18'404'0,"-2"2"-352"16,-1 1-34-16,-4 5-27 15,-5-1-6-15,-8 1-8 16,1 4-4-16,0 6 6 16,1 4 3-16,5 8 10 15,-3 5 3-15,2 6 3 16,0 6 3-16,1 18 0 15,3 14 2-15,7 23 2 16,7 6-1-16,8-9-4 16,11-10-2-16,-3-27-15 15,3-12-8-15,-1-14-4 0,-2-6 1 16,5-11 10-16,-1-5 9 16,7-16 8-16,-2-5 1 15,2-11 1-15,-2-5 1 16,-4-5 4-16,0-5 3 15,-1-5 3-15,-3-2 3 16,-2 5-3-16,-2 10-1 16,-6 15 8-16,-1 11 3 0,-2 11 5 15,0 5-1-15,-1 1-13 16,1 0-6-16,0 0-7 16,4 18 0-16,14 65 1 15,-2-13-1-15,1 5 1 16,3-2-1-16,4-24 0 15,1-9-2-15,2-19 2 16,-1-8-2-16,-7-8 1 16,5-7 1-16,-4-15 0 15,1-7-2-15,-1-21-4 16,-3-8-2-16,-4-20 0 16,-4-9 2-16,-6-7 5 15,-6-7 1-15,-3-12-1 16,-2-6 0-16,-1-2-1 0,4 2 0 15,-3 4 1-15,0 9 1 16,1 11 4-16,-4 10 4 16,-1 25 5-16,1 11 5 15,4 18-1-15,-2 9 2 16,7 11-5-16,-1 6-6 0,-3 14-6 16,2 12-5-16,1 36 0 15,4 30-1 1,9 39 4-16,5 24 0 0,7 25 3 15,0-7-1-15,3-7-1 16,2-19 2-16,4-40-3 16,0-16 0-16,-7-43-11 15,-5-17-6-15,3-13-3 16,7-6 2-16,12-3 14 16,8-6 13-16,-4-17 4 15,-6-11 1-15,-10-25-5 16,-7-10-4-16,-5-24 5 15,-6-7-3-15,-8-10 0 16,-1-6-6-16,-7-8-9 16,-6 1 1-16,-3 10 0 15,-2 10 7-15,0 15 1 16,-2 4 2-16,3 10 2 0,1 9-1 16,1 25 0-16,6 12 0 15,3 13-3-15,-2 8-2 16,6 21-5-16,-1 18-2 15,9 39 2-15,6 16 1 16,9 37 4-16,4 11 2 16,1 0-2-16,-1-5-2 0,3-32-8 15,4-20-1-15,0-33-1 16,2-10 2-16,-3-24 7 16,-5-11 1-16,3-13 8 15,-2-7 4-15,5-16 1 16,0-7 1-16,-1-16-3 15,-1-3 0-15,-10-3 2 16,-4 0-2-16,-2 1 0 16,-6 0-3-16,1 11 1 15,-2 10 4-15,-2 19 4 16,-5 8-1-16,5 17-5 16,1 13-2-16,5 24-8 15,7 8-1-15,2 3 3 16,-3-6-4-16,-3-19-8 15,3-6-4-15,-3-19-6 0,5-4 6 16,3-10 10-16,-2-7 2 16,5-9 6-16,1-3-1 15,-3-8 2-15,3-1 2 16,-7-6-4-16,0-4 0 16,-6 0-2-16,-5-3 1 0,-2 8 6 15,-4 5 4-15,-2 14 8 16,-1 8 0-16,-1 10-8 15,2 2-2-15,-2 4-9 16,0-4-1-16,5 22 2 16,17 59-1-16,-5-4 1 15,2 11 0-15,-1 17 0 16,-1 7 0-16,5 5 0 16,1 3 0-16,4-1 0 15,1-3 0-15,1-1-4 16,1-1 0-16,-4-3-2 15,-5 0-1-15,-6-8 4 16,-7-12 0-16,-5-20 0 16,-4-10-1-16,-9-16 2 15,1-5-2-15,0-17-1 16,-1-9 2-16,2-12 0 0,-1-3 3 16,-6-10 6-16,-1-6 3 15,-7-17 9-15,2-10 4 16,8-11 6-16,1-7 1 15,9-11-1-15,3 1-6 16,8-6-7-16,3 5-4 16,7 14-2-16,1 5 3 0,5 13 1 15,4 3-1-15,3 1-6 16,2 1-4-16,2 1-3 16,1 0-2-16,-4 10 0 15,-1 4-3-15,-9 12-9 16,-5 3-12-16,-6 3-49 15,-7 2-23-15,0 4 56 16</inkml:trace>
  <inkml:trace contextRef="#ctx0" brushRef="#br0" timeOffset="61158.13">9215 12266 933 0,'36'-15'333'0,"-1"-8"-290"0,7-2-31 16,-7-8-27-16,-1-6-1 16,-4-8 7-16,-5-6 3 15,-1-14 9-15,-4-2 4 16,-5-3 10-16,-1-2 4 16,-11 1 5-16,-1-3 1 15,-10-2 1-15,-3-6-1 16,-8 9-7-16,-5 1-3 0,-6 15-8 15,1 7-5-15,-2 9 0 16,2 8-1-16,1 11-4 16,0 9 1-16,-8 11 0 15,0 6 0-15,-3 13 2 16,0 7-2-16,8 16-1 16,3 11 1-16,12 25-2 15,6 15 1-15,19 27-2 16,10 6 0-16,17 3 2 15,16 0 1-15,5-19 2 16,5-11 0-16,2-19-1 16,-3-18-1-16,7-22-2 15,2-8 0-15,3-17 3 16,-1-11 3-16,-6-12 8 0,-2-10 1 16,-7-11 1-16,-6-4-3 15,-8-8-2-15,-8-4 2 16,-12-4 3-16,-4 1 2 15,-11 3-3-15,-3 5-3 16,-5 14-6-16,-2 7-1 16,-1 13-4-16,0 7-1 15,1 4 0-15,-2 6-1 16,-6 17 1-16,-2 10-2 0,5 24 2 16,5 9 0-16,15-1-1 15,10-2 2-15,13-16-1 16,7-10 0-16,6-12-2 15,1-9-4-15,-9-10-11 16,-7-7-10-16,-9-13-34 16,-6-7-18-16,-16-25 47 15</inkml:trace>
  <inkml:trace contextRef="#ctx0" brushRef="#br0" timeOffset="61318.75">9822 11257 1132 0,'-1'0'430'15,"4"-2"-341"-15,-2 2-81 16,-2 0-102-16,-1 0-37 16,2 0 76-16</inkml:trace>
  <inkml:trace contextRef="#ctx0" brushRef="#br0" timeOffset="61621.36">10463 11168 881 0,'9'6'367'0,"5"9"-188"16,0 4-127-16,9 14-50 15,1 10-2-15,-5 15 3 16,-2 8-3-16,0 15 3 16,-3 0 0-16,8-6-1 15,-1-2 0-15,4 0-2 16,3 6 4-16,-1 9-3 16,2 2 4-16,-5-8-2 0,-2-4-3 15,-5-13-7-15,-3-2-16 16,-6-14-34-16,-2-9-31 15,-1-27 50 1</inkml:trace>
  <inkml:trace contextRef="#ctx0" brushRef="#br0" timeOffset="61954.6">11112 11552 959 0,'2'-14'338'0,"-6"4"-296"16,-5 2-18-16,-13 5-24 16,-4 3 1-16,-9 11-1 15,-2 7 0-15,-1 8 0 16,1 1 0-16,3 2 1 16,5-1-1-16,8 0 0 15,2-2 1-15,10 0 2 16,1-1 1-16,6 3 1 15,3 0-2-15,4 2 7 16,10-2 1-16,13 3 5 16,8-4 4-16,19 2-6 0,-3-5-2 15,0-8-9-15,-2-4-9 16,-5-12-22-16,-2-3-18 16,-5-16 418-16,-9-9-290 15</inkml:trace>
  <inkml:trace contextRef="#ctx0" brushRef="#br0" timeOffset="63372.44">11398 11732 903 0,'58'116'366'0,"-32"-91"-214"15,3 2-102-15,1-3-46 16,-1-6-1-16,-3-17-1 15,2-8 1-15,3-14-1 16,4-10-2-16,-6-14-1 16,-2-4 1-16,-9-7 0 15,-6-1 2-15,-7-1 3 16,-4 0 0-16,-2 5 0 16,-6 6 1-16,-7 10-2 0,-2 5-4 15,-12 13-1 1,-6 5-3-16,-10 16 3 0,0 6-1 15,3 18 2-15,6 9 0 16,7 11 0-16,3 8 0 16,8 8 0-16,5 2 1 15,13 5 7-15,5 2 2 16,11 8 1-16,5-1 1 16,10-6-7-16,6-6-2 0,11-20-2 15,4-7-1-15,2-14 3 16,-2-8 0-16,-1-15-2 15,1-7 2-15,2-16-1 16,2-10-1-16,-1-13-1 16,-2-8-3-16,-11-23 0 15,-7-5 2-15,-14-8 3 16,-13-9 0-16,-9-2 1 16,-2-1-3-16,-8-4 0 15,2 7 0-15,-3 2 1 16,-1 4 3-16,-1 6 0 15,-1 5 1-15,2 21 5 16,0 10 2-16,5 25 5 16,0 11 0-16,4 9-5 0,3 5-7 15,-5 8-4-15,1 11-3 16,-1 41 1-16,2 24 3 16,11 33-1-16,6 19 2 15,6 12-2-15,2-4 0 16,4-12-1-16,2-14-1 15,4-34-3-15,2-12 0 16,1-22 0-16,1-9 3 16,-2-24 0-16,-2-6-1 0,-1-17 3 15,0-7-2-15,-3-17-1 16,3-8-1-16,-7-15-1 16,-2-10 1-16,-6 1 2 15,-2 1 1-15,-4 9 10 16,-1 10 6-16,-4 12 7 15,0 12 2-15,-3 8-8 16,-2 8-5-16,2 13-10 16,1 10-2-16,4 18 0 15,3 11 0-15,7-1 0 16,4-3 0-16,9-10-4 16,-3-8-2-16,5-15 2 15,-1-6-2-15,2-16 4 0,6-7 1 16,0-13 0-16,2-7 1 15,-4-6-4-15,-1-2 3 16,-9 2 0-16,0 2 0 16,-10-2 5-16,2 1-3 15,-9 4 4-15,1 1 0 16,-8 15 0-16,-3 6 3 16,1 9-4-16,-2 2 0 15,1 4-2-15,-1-1-2 0,0 0 0 16,0 0 0-16,0 0-2 15,1 27 1-15,7 47 1 16,1-17 1-16,7 12 0 16,4 12-1-16,1 19 1 15,-1 4-1-15,-3 12-4 16,-2-3-1-16,1 4-1 16,-1 2-1-16,-3-7 3 15,0-5 3-15,-4-9-2 16,-1-5 0-16,-5-11-2 15,-4-8-3-15,-7-19 0 16,-3-10 1-16,0-15 2 16,-1-4-1-16,-1-12 1 15,-3-4 0-15,-6-12 0 0,-1-6 2 16,-7-15 3-16,-3-6 3 16,5-10 7-16,0-6 0 15,7-9 0-15,5-2 1 16,4-6-3-16,6-1 0 15,8-1 0-15,6 4-1 16,10 3 2-16,6 2 2 0,14 5 1 16,5 1 4-16,8 4-5 15,2 3-2-15,3 13-4 16,0 2-3-16,-3 13 0 16,-3 6-1-16,-4 10-2 15,-3 3-7-15,-15 5-30 16,-4-1-18-16,-13-1-51 15,-5 2-15-15,-6-4 74 16</inkml:trace>
  <inkml:trace contextRef="#ctx0" brushRef="#br0" timeOffset="64291.32">15414 11446 767 0,'28'-32'341'0,"-4"3"-126"0,-8 5-186 16,-4 1-18-16,-8 9-1 15,-4 2 0-15,-6 3-3 16,-5 2-2-16,-9 4-4 16,-5 3-1-16,-11 15 2 15,-2 11 0-15,-1 28 11 16,2 14 6-16,12 18 2 15,6 2 0-15,9-6-10 16,8-4-4-16,5-18-7 16,7-7-2-16,8-15-1 15,5-10 0-15,11-12 1 16,3-9-1-16,1-8 4 16,0-8-1-16,-9-6-1 15,-5 1 0-15,-8-1-1 16,-6 3-1-16,-6 5 3 0,-4-1 0 15,-9 1 0-15,-5 0 3 16,-12 5-4-16,-5 4 2 16,-9 15-1-16,1 4-1 15,3 16 0-15,3 2 2 16,10 6 2-16,4 1 2 16,12-5 4-16,5 0-2 15,14-3 1-15,8-1-1 16,21-1-4-16,8-6 0 0,13-9-5 15,4-9-6-15,3-15-19 16,-2-11-15-16,-9-19-26 16,-5-6-17-16,-13-11-137 15,-6-5 152-15</inkml:trace>
  <inkml:trace contextRef="#ctx0" brushRef="#br0" timeOffset="65588.45">15878 11897 378 0,'5'-65'239'15,"-1"11"7"-15,-3 8-134 16,1 10-24-16,1 10-5 15,-2 8-1-15,-1 9 1 16,0 5 0-16,2 6-11 16,4 4-12-16,12 19-31 15,4 7-12-15,4 23-13 16,-1 10 1-16,-5 5-1 16,-1-1 1-16,-5-13-3 0,0-8 0 15,-3-23-1-15,-3-9-2 16,-5-10 3-16,-3-6 6 15,3 0 17-15,-3-1 4 16,1-3-4-16,16-25-5 16,34-63-19-16,-28 31-1 15,1 0-2-15,2 12 0 0,-6 18 5 16,2 9 0-16,2 13 2 16,5 4 1-16,8 11-2 15,2 6 0-15,9 10-2 16,4 1-1-16,4 1 0 15,3-3-1-15,5-8 0 16,0-6-1-16,2-14-3 16,4-5 0-16,5-13-1 15,-4-4-1-15,-7-4 3 16,-7 0-1-16,-17-1 1 16,-7-1 0-16,-15 0 0 15,-5 0 2-15,-13-2-4 16,-6 0 1-16,-10 0 0 15,-5 2 0-15,-5 13 1 0,-2 10 2 16,-11 19-2-16,-8 14 1 16,-2 26 4-16,-4 16-1 15,9 17 2-15,6 4 2 16,13 11-2-16,12-3-1 16,18-10 1-16,12-7-5 15,22-26 0-15,11-11-2 16,12-19-1-16,4-8-1 15,4-16-5-15,-2-10-3 0,-2-19-2 16,-1-5 3-16,-7-18 6 16,-3-4 5-16,-9-2 9 15,-6 1 4-15,-8 7 5 16,-5 5 1-16,-7 5-7 16,-3 6-3-16,-11 17 1 15,1 8 0-15,-7 13 3 16,4 4-4-16,3 17-3 15,-2 11-3-15,1 22-1 16,-6 11 3-16,-8 12-3 16,-1-1 1-16,-3-11-3 15,3-12-2-15,3-27-3 16,3-10-2-16,3-12 4 16,-3-1 5-16,10-13 12 15,-1-10 3-15,11-21-1 0,7-12-6 16,7-13-7-16,4 1-1 15,7 7 0-15,3 5 1 16,10 5 1-16,6 4-1 16,6 8 5-16,4 8 4 0,-2 20 6 15,-6 10-3 1,-3 25-4-16,-2 12-4 0,-4 16-6 16,0 10 2-16,-1 11 0 15,-5 5-1-15,-2-2 0 16,-3-6 1-16,1-17-1 15,3-8-1-15,1-18 0 16,2-9-1-16,4-14-1 16,1-8-1-16,-1-18 0 15,3-9-3-15,-9-20 3 16,-3-12 1-16,-3-21 2 16,-7-10 1-16,0-5 1 15,-1-3-1-15,-8-3-2 16,-2-3 2-16,-5-1-2 15,-5-1 2-15,-4 6 3 16,-1 3-3-16,1 9 4 16,-2 10 0-16,1 22 0 0,-3 12 4 15,-5 21-4-15,2 9-1 16,-2 12 0-16,1 2-2 16,-3 7-2-16,0-5 1 15,-5 29-3-15,-11 64 3 16,13 9-1-16,4 8-1 15,7 7 1-15,4-3 1 16,5-7 0-16,2-3-1 0,7-10-4 16,2-10-9-16,3-21-11 15,-2-9-13-15,-6-18-15 16,-3-7-6-16,-8-16-9 16,1-9-3-16,-3-18-21 15,-7-15 59-15</inkml:trace>
  <inkml:trace contextRef="#ctx0" brushRef="#br0" timeOffset="65850.05">19097 11280 962 0,'-4'3'378'16,"13"-1"-257"-16,3 0-54 15,15 4-60-15,13-3-1 16,14-1-4-16,8-1 3 16,20-4-5-16,2 0 1 15,2-5-1-15,-4-3 0 0,-11 1-1 16,-8 1-1-16,-16 1-12 16,-9 0-12-16,-31 6-40 15,-17-1 359-15,-38 4-236 16</inkml:trace>
  <inkml:trace contextRef="#ctx0" brushRef="#br0" timeOffset="67068.81">2308 13239 813 0,'-6'-2'343'16,"0"-9"-166"-16,-1-1-127 16,4 3-44-16,1 0-3 15,1 1-1-15,2 0 4 16,1 1 9-16,3-1 0 16,1 1 4-16,0 1-5 0,7 1-8 15,3 1 1-15,9 1-7 16,6 2 3-16,2 0-3 15,2-1 0-15,3 2 1 16,5 0-1-16,11-1 2 16,8 1 0-16,15 0-2 15,5-1 1-15,3-1-1 16,2 1 0-16,-2-3 0 16,8 4-4-16,10-1 2 15,-2-2 0-15,7 3 2 16,-5 1 1-16,8-1-1 15,-1 3 0-15,3-4 1 16,4-1-1-16,3 0 2 16,4-1 0-16,-3 1 0 0,-5 1 0 15,2 1-2-15,0 0 0 16,-1 0 0-16,3 0 2 16,-4 0-3-16,0 0-2 15,-3 0-1-15,-2-1 3 16,-9-2 0-16,6 3 1 15,-1 2 0-15,3 0 0 16,3 1 3-16,0-1-2 16,3 0 0-16,-5-2 0 0,-8-1-1 15,-4 0 0-15,4-3 1 16,0-2-2-16,0 0 0 16,-1-2 2-16,-4 2-1 15,9-1 0-15,-1 3 0 16,1-3 0-16,-2-2 0 15,-5 3 0-15,3-3 1 16,-4 1-1-16,-8 1 1 16,1-2-1-16,-5-3 0 15,7 3 0-15,-1 0 2 16,-5 0 1-16,-1 5-2 16,-9-4-1-16,8 3 0 15,4 2 1-15,-6-4-1 16,1 4 0-16,-9 0 4 0,-1-2-1 15,5 5 5-15,1-2 2 16,-3 1 3-16,-6 0 2 16,-10 1-5-16,-7 3-2 15,-4 0-11-15,4 1-10 16,-2-4-29-16,0 0-22 16,-1-9 36-16</inkml:trace>
  <inkml:trace contextRef="#ctx0" brushRef="#br0" timeOffset="68467.34">10350 13000 640 0,'-18'-4'228'0,"4"-1"-189"16,0 5-23-16,5-3-14 16,4-1 2-16,2 4 13 15,3 0 11-15,0-1 13 0,0 0 0 16,16-2-5-16,43-9-9 15,-16 11-2-15,6-1 0 16,14-4-2-16,7 2 2 16,5-4-7-16,3 0-2 15,2 3-2-15,1-2-6 16,10-1 1-16,7-1 0 16,1-3 0-16,1 1-1 15,0 0 0-15,0-2-1 0,8 4-1 16,-5 0 3-16,1 4-1 15,-3 0 0-15,0 4 2 16,3-1-4-16,-5 3-3 16,-1 0 0-16,-7-1-2 15,4 1 0-15,1-1 0 16,-3-1 0-16,-1 0 0 16,-1-2-1-16,-1 0 0 15,6-2 0-15,-5 3 0 16,-5-1 2-16,-6-2-1 15,-8 2 2-15,7 1-1 16,4 1-1-16,-1 1-1 16,3 0 1-16,-4 0 2 15,-3 0-2-15,6 0 4 0,5 0 1 16,-2-4 2-16,1 3 0 16,-2 0 3-16,-6-2-3 15,9 2 0-15,3 0 3 16,-5-1 0-16,2-1 1 15,-8 0-1-15,1 0 1 16,12 2-2-16,-2 0 2 16,0 1 3-16,-3 0-3 0,-7-4 1 15,3 3-1 1,10-2-3-16,-4 1-1 0,-2 1-2 16,1-3 3-16,-4 2-2 15,12 0 1-15,-5 0-1 16,3 1-2-16,-3 0 1 15,-4 1-1-15,9 0 0 16,-4 1 2-16,3 0-3 16,-1-1 1-16,1 0-2 15,3-3-4-15,0-3 3 16,0 1 1-16,-3-2 2 16,-4 0 4-16,8 1-2 15,-5-2-1-15,-3 2-3 16,2-2-3-16,-5 1 0 15,8 1 0-15,-1-2 1 16,2 2-1-16,-5-3 0 0,-7 1-1 16,5 2 1-16,5-5 0 15,-4 4 2-15,-1-3-1 16,-4 4 0-16,-3 1 2 16,10 0-2-16,0 2-1 15,-5 0 0-15,-2 0-1 16,-13 3 1-16,2-1-1 0,0 2 1 15,-4 0 1-15,-6 1 1 16,-6-1 0-16,-13 2 0 16,-2 2-1-16,-9 0-2 15,-3-1-2-15,-11-4-22 16,-4 0-17-16,-8-13-37 16,-5-9-21-16,2-15 61 15</inkml:trace>
  <inkml:trace contextRef="#ctx0" brushRef="#br0" timeOffset="68901.48">20715 11433 1108 0,'24'-10'398'16,"-13"8"-329"-16,-2 4-46 16,0 18-34-16,2 7-5 0,0 17-3 15,-3 0 1-15,4 2 3 16,1-5 1-16,2-12 0 16,5-5 4-16,4-11 2 15,4-5 5-15,7-6 3 16,3-3-3-16,-1-7 3 15,-1-2 0-15,-1-4 0 16,-4-2 2-16,-5-4-1 16,-2 0-1-16,-5-3-1 15,-5 1 3-15,-4 1 9 16,-5 1-1-16,-8-2 5 16,-1-2-2-16,-10-2-5 15,-6-1-1-15,-4 5-5 16,-5 7-1-16,-5 5 0 15,-4 7-5-15,-13 7-15 16,-3 4-17-16,-2 11-47 16,6 4 728-16,12 2-501 0</inkml:trace>
  <inkml:trace contextRef="#ctx0" brushRef="#br0" timeOffset="69272.95">20788 12033 831 0,'21'50'301'0,"0"-3"-253"15,-1 0-9 1,2-5-35-16,-1-6 1 0,4-13-4 16,0-8 2-16,7-9 1 15,4-5-2-15,0-8 0 16,2-4-1-16,-4-8 0 15,-4-5 0-15,0-6 1 16,-4-1 0-16,-8 1 2 16,-7-2 4-16,-15-3 4 15,-2-1-1-15,-14-2-3 16,-3 0 0-16,-8 3 2 16,-9 1 1-16,-8 8 4 15,-6 5-1-15,1 14-2 0,10 7-2 16,-1 9-5-16,6 7 0 15,5 4-4-15,1-1-4 16,18-5-24-16,7-3-23 16,25-11 28-16</inkml:trace>
  <inkml:trace contextRef="#ctx0" brushRef="#br0" timeOffset="70030.58">21711 11832 960 0,'11'-2'382'16,"-5"-2"-231"-16,0 2-125 15,2 1-23-15,6 0-10 16,9 1-3-16,12-3-6 15,7-1-1-15,12 0 8 0,4-2 3 16,6 0 5-16,0 0 1 16,4 3 2-16,-1-1 1 15,5 4 0-15,5 0 1 16,-8 2 1-16,-3 0-3 16,-16 0 0-16,-9 0-3 15,-12-2 0-15,-4-1-1 16,-9-2-2-16,-7-1 0 0,-7-1-7 15,-7-4 0-15,-10-4-2 16,-5-3 5-16,-12-7 3 16,0 0 3-16,-10 0 1 15,-7-1-1-15,0 3 2 16,-1-2 0-16,7 6 0 16,8 3 1-16,5 2 0 15,7 4 0-15,7 2-1 16,7 2 0-16,5 4-1 15,3 0 1-15,4 0 1 16,-3 0-1-16,6 2-4 16,22 10-4-16,49 26 2 15,-27-16-1-15,-12-7 5 32,-20-7 2-32,2 0 0 0,54 22 3 0,-2-2-2 0,-8-2 0 15,-31-12 2-15,-8-1-3 16,-12-3 3-16,-6-2-1 15,-8 1-2-15,-5 2 1 16,-10 3-2-16,-11 4 0 16,-9 3 2-16,-1 2 4 15,-4 3 4-15,-1 1 0 16,-7 0 2-16,-3-1-4 0,-5 1 5 16,4-3-5-16,5-7 1 15,-2-1-2-15,5-7-3 16,5-3-1-16,-2-3-2 15,1-4 0-15,-11-9-15 16,-7-7-13-16,-13-19-26 16,-3-9 33-16</inkml:trace>
  <inkml:trace contextRef="#ctx0" brushRef="#br0" timeOffset="72396.34">7887 14342 1082 0,'0'21'375'16,"-1"18"-341"-16,2 32-58 15,2 16-6-15,0 16-8 16,5 2 1-16,-4-11-19 0,5-7-13 15,2-17-16-15,-3-15-2 16,-1-15-6-16,-2-11-56 16,-8-14 103-16</inkml:trace>
  <inkml:trace contextRef="#ctx0" brushRef="#br0" timeOffset="72755.73">7715 14349 1077 0,'-14'-5'394'15,"5"1"-317"-15,3 3-35 0,6 1-39 16,0 0-9-16,0-1-12 15,0-1-2-15,29-3 4 16,43-11 10-16,-25 5 16 16,-1 0 9-16,1 0 11 15,1 0-1-15,4 1 1 0,-4 0-4 16,-1 4-8-16,0 1-4 16,-9 3-8-16,-4-1-5 15,-10 3-21-15,-4 1-17 16,-8 2-33-16,1 4-18 15,-4 8-30-15,-6 5-11 16,-3 13 82-16</inkml:trace>
  <inkml:trace contextRef="#ctx0" brushRef="#br0" timeOffset="73599.02">8478 14559 783 0,'0'0'315'15,"-1"0"-203"-15,0 2-66 16,0-2-13-16,0 0-13 16,-4 17-4-16,-9 49-4 15,7-22 0-15,3 12-5 16,2 2-2-16,2-2 0 16,2-6-1-16,3-8 0 15,2-5 2-15,7-5-3 16,3-2 0-16,7 0 2 15,4-5-4-15,7-10 4 0,5-5-2 16,9-12-2-16,2-7 1 16,-5-10-1-16,-3-4 3 15,-13-5 4-15,-5-1 7 16,-4 1 12-16,-2 3 4 16,-6 1 13-16,-2 3 1 15,-4 4-3-15,-4 1-1 16,-1 11-12-16,0 0-6 15,-2 4-9-15,0 1-4 0,-2 0-12 16,1 0-6-16,1 0-12 16,0 0-2-16,4 9 8 15,-1 19 5-15,48 31 10 16,-24-27-4-16,6-3-11 16,2-2-7-16,6-7-2 15,7-7 2-15,1-11 7 16,1-6 6-16,-9-15 3 15,-7-3 1-15,-3-6 4 16,-5-4 0-16,1-2 5 16,-3-3 2-16,-7-2 3 15,0-3 1-15,-6 2 2 16,-2 0 1-16,-2 5-3 16,-1 7-4-16,-3 10-1 0,0 8-1 15,-3 9 4-15,0 1-1 16,-1 1-11-16,0-1-5 15,1 0-10-15,3 29-4 16,13 52 3-16,-3-21-5 16,3-4 1-16,1-6 3 15,9-9 5-15,3-6 5 16,11-1 6-16,0-6 2 16,4-6 3-16,0-6-1 0,4-14 2 15,4-9-3-15,3-18-4 16,3-8 2-16,0-10-5 15,-5-5 5-15,-9-2 5 16,-9-3 5-16,-18-7 20 16,-7 0 4-16,-15 3 11 15,-8 3-2-15,-19 10-12 16,-10 8-6-16,-14 8-15 16,17 22-4-1,19 4-16-15,2 0-29 0,-59 11-39 16,7 14 50-16</inkml:trace>
  <inkml:trace contextRef="#ctx0" brushRef="#br0" timeOffset="75251.47">11769 14217 1273 0,'0'0'498'15,"1"1"-309"-15,-5 0-204 16,3-1-29-16,0 1-10 16,-29 28 2-16,-61 62 16 15,24-26 8-15,4 7 11 16,9-2 7-16,18-6 4 15,9-6-1-15,14-9 2 16,7-6 0-16,7-12 1 16,6-7 2-16,4-10 2 15,1-6 2-15,6-8-8 16,4-4-12-16,2-10-14 16,1-2-5-16,-10-7 1 0,-4 2 9 15,-9 4 12-15,-6 4 5 16,-13 7 10-16,-4 7 9 15,-9 16 11-15,-2 11 7 16,1 26 1-16,3 7-6 16,9 10-5-16,7-1-5 15,18-7-3-15,8-6-1 16,14-10-8-16,7-9-1 16,11-14-4-16,3-11-6 0,13-18-1 15,5-13-1-15,-3-18 0 16,-3-8 5-16,-12-10 9 15,-6-4 6-15,-3 0 16 16,0 1 8-16,-3-1 10 16,-4 2 4-16,-6 5-1 15,-5 8-6-15,-8 17-8 16,-3 8-6-16,-2 13-10 16,5 9-2-16,10 23-13 15,2 16-3-15,3 22-8 16,-6 7-3-16,-11-9 2 15,-2-5-2-15,-10-15-3 16,2-11-1-16,-2-14 2 16,-2-9 1-16,1-9 6 0,0-1 4 15,1-16 6-15,0-8 5 16,9-16 1-16,0-6 2 16,5 5-4-16,1 4-4 15,2 12 0-15,7 8-3 16,9 9 0-16,5 9 1 15,15 10 2-15,4 6 0 16,14 4 3-16,5 1-3 0,5-8 0 16,2-5-2-16,3-12-3 15,2-4-4-15,-2-10-9 16,-6-3 2-16,-18-6 4 16,-10-3 4-16,-19 0 10 15,-8-4 0-15,-10 0 0 16,-10 0 0-16,-9-2-1 15,-7 1 3-15,-9 2-4 16,-3 6 0-16,-7 11 0 16,-1 11-2-16,-14 20 5 15,-5 14 3-15,-3 34-2 16,-1 17 1-16,15 17-2 16,9 0-2-16,23-16-1 15,11-12-2-15,19-18-15 0,10-4-7 16,14-19-6-16,9-8-2 15,7-20 8-15,-1-10 5 16,-2-22 4-16,-2-10 3 16,-2-10 6-16,1-2 2 15,-4 0 12-15,-1-2 5 16,-5 3 8-16,-3 0 5 16,-16 13-1-16,-4 10 6 0,-14 17 1 15,-6 8 4-15,6 18-11 16,-1 12-11-16,0 24-13 15,-1 10-11-15,-8 6 0 16,0-2 0-16,-4-9-2 16,-1-7-1-16,-2-15-1 15,2-10-4-15,2-13 4 16,2-7 4-16,1-7 10 16,2-10 6-16,7-28 2 15,5-9-1-15,12-17-12 16,4-2-6-16,11 11-1 15,3 4 2-15,5 7 9 16,2 7 1-16,12 18 18 16,-3 10 4-16,1 30 1 15,3 17-1-15,-7 20-14 0,3 10-7 16,2 1-2-16,2-1 0 16,6-9-1-16,0-1 0 15,-4-8 0-15,-2-7-2 16,-5-17-13-16,-2-12-6 15,7-18-11-15,-19-16-4 32,-23 13 10-32,1 0 10 0,54-61 9 0,-3-10 10 15,-20-26 4-15,-34 19-1 0,-11-11 7 16,-4-2 0-16,-7 0 0 16,-7 2 2-16,-3 4 1 15,-4 9 1-15,0 21 6 16,-3 11-3-16,5 27-4 15,5 11-2-15,1 11-7 16,4 7-1-16,-5 15-1 16,-5 10 1-16,6 35-2 15,4 18 0-15,14 19-2 16,8 8-3-16,10-5-9 16,1-6-6-16,4-10-16 15,2-8-6-15,2-17-7 16,2-13-6-16,-2-22-8 0,-3-12-8 15,-6-17 340-15,1-9-214 16</inkml:trace>
  <inkml:trace contextRef="#ctx0" brushRef="#br0" timeOffset="75532.59">14706 14418 1139 0,'0'3'444'0,"0"-4"-319"15,6 1-44-15,-6-1-69 16,15 0 0-16,57-5-4 16,-20-1-3-16,16-1-3 15,5-3 0-15,-2 3 0 16,-7-1 0-16,-11 5 1 15,-7 3-10-15,-10 0-19 16,0 4-26-16,2 3-49 16,3-3-21-16,5 3 69 15</inkml:trace>
  <inkml:trace contextRef="#ctx0" brushRef="#br0" timeOffset="76512.03">18240 14387 1280 0,'12'-9'469'0,"-7"0"-393"15,-7-6-59-15,-15-12-53 16,-12-5 0-16,-15-5 19 16,-13 5 4-16,-9 17 2 15,-3 10 2-15,-3 21 2 16,2 10 3-16,6 29 3 16,3 8 3-16,5 22 0 15,8 9 3-15,8 1 0 16,10 0-2-16,15-16-3 0,10-11-7 15,16-27-15-15,8-11-1 16,14-16 0-16,10-8 1 16,11-17 4-16,3-9 1 15,1-13 5-15,-7-7 4 16,-1-6 24-16,-4-6 11 16,-4 0 17-16,-1-1 6 15,-12 6-3-15,1 8-7 0,-14 6-9 16,1 9-6-1,-7 7-11-15,-6 7 0 0,-1 6-11 16,-2 3-1-16,8 12-8 16,4 12-6-16,5 30 4 15,3 15-3-15,-4 11 6 16,-1-2 4-16,0-14-5 16,-1-12 0-16,-3-20-3 15,-5-12-4-15,-5-15 3 16,1-1 0-16,2-11 5 15,4-7 2-15,7-16 4 16,6-14 2-16,7-22-1 16,7-5 4-16,10-6-1 15,1 6 2-15,8 14 3 16,-1 8-3-16,-2 16 2 16,1 3 2-16,1 22 3 0,-1 11-3 15,9 25-2-15,0 15-5 16,-2 20-5-16,0 8-1 15,-10 6-6-15,-3-1 2 16,-5-12-6-16,1-6 5 16,3-18 0-16,-3-10 0 0,2-16 4 15,1-6-6-15,3-15-5 16,2-6 1-16,-3-17-1 16,-4-8 6-16,-10-23 8 15,-1-10-2-15,-9-13 4 16,0-8-4-16,-2 0 3 15,-6-1 0-15,-5 11 2 16,-10 9 3-16,-5 27 2 16,-1 14 7-16,-3 22 6 15,2 8 2-15,-7 30 0 16,-4 23-7-16,4 38-7 16,3 17-3-16,20 10-6 15,13 0-4-15,23-11-24 16,15-9-11-16,30-23-40 15,7-20-13-15,15-30-24 0,4-13-14 16,4-27 85-16</inkml:trace>
  <inkml:trace contextRef="#ctx0" brushRef="#br0" timeOffset="78028.97">21813 14779 1159 0,'101'6'434'0,"-9"-10"-333"16,-6-8-40-16,-19-8-45 15,-9-7 3-15,-9-18 2 16,-4-8-7-16,-11-19-13 16,-5-8-3-16,-11-14-5 15,-6-3 4-15,-10 0 3 16,-6 10 0-16,-13 22 4 15,-2 13 3-15,-11 23 4 16,1 9-1-16,-8 17-2 16,-2 7-3-16,2 19-10 15,0 8 1-15,15 13-8 16,10 6-6-16,18 8-2 16,13 5-4-16,22 11 2 0,7 0 2 15,16 1 2-15,7 0 3 16,-3-10 4-16,-2 1 2 15,-19-7 0-15,-12-3 0 16,-20-10-8-16,-6-5-7 16,-17-8-4-16,-9-6 1 15,-18-11 9-15,-14-9 8 16,-8-14 7-16,-1-4 2 0,9-4 0 16,12-1 1-16,19 4 0 15,9-1 3-15,19-6 9 16,17-4 1-16,32-11 1 15,15-1-1-15,15-3-9 16,7 0-1-16,5 1 1 16,6-3 3-16,2 0 1 15,-10-3-2-15,-15-5-2 16,-12-1-2-16,-17-1 5 16,-7 2 3-16,-19 12 11 15,-11 7 2-15,-12 12-5 16,-6 7-3-16,-15 8-12 15,-8 5-2-15,-20 16 0 16,-10 9-2-16,-7 22 2 16,-2 4 0-16,3 9-1 0,1 1 3 15,8-8-3-15,7-1 1 16,15-11-8-16,14-10-6 16,13-13-7-16,7-5-1 15,23-13-6-15,10-3-4 16,13-18-9-16,7-9-6 15,2-13 10-15,-1-5 10 0,0-2 22 16,0-1 13-16,-10 1 21 16,-6 1 5-16,-13 14 8 15,-13 5-1-15,-10 17-3 16,-5 9-8-16,-9 13-13 16,-1 14-7-16,-7 17-10 15,-4 5-1-15,7 1-4 16,4-6-7-16,15-9-11 15,7-8-2-15,14-7-1 16,9-8 8-16,5-14 5 16,1-4 6-16,0-18 1 15,-1-5 2-15,1-7-4 16,-1-6-3-16,-5-3-1 0,-8 1 0 16,-9 6 10-1,-5 8 2-15,-9 15 11 0,-2 6 3 16,-4 11 0-16,-3 3-2 15,1 16-6-15,1 7-1 16,5 14-4-16,8 6-3 16,19-2-13-16,11-2-6 15,16-5-12-15,9-9 0 16,11-8 9-16,2-5 5 0,12-9 11 16,-2-2 3-16,-7-8 4 15,-1-5-2-15,-14-13 3 16,-5-3-1-16,-14-5 0 15,-8 1 8-15,-18-1 4 16,-8 1 2-16,-16-7 0 16,-7-1-6-16,-20-4-3 15,-7 2-1-15,-14 10-2 16,-4 5 0-16,-5 18 2 16,-4 11 3-16,-2 22 3 15,-1 7 0-15,6 10-3 16,7 1-4-16,22-7-4 15,10-5-8-15,20-7-11 16,13-3-6-16,25-9-7 0,15-4-4 16,12-12 0-16,3-10 1 15,5-11 2-15,-3-5 10 16,0-11 13-16,-1-4 12 16,-11-12 15-16,-5-7 7 15,-6-10 5-15,-8-6-3 16,-10-4-6-16,-6-2-7 15,-12-6-4-15,-5-1-3 0,-2 5 0 16,-3 10 8 0,-1 27 10-16,-1 13 12 0,-1 22 3 15,0 8-1-15,-4 6-13 16,0 10-8-16,-6 27-7 16,-1 23-4-16,-1 46-2 15,1 17-1-15,2 26-1 16,0 4 0-16,6-3-6 15,3-2-17-15,5-18-36 16,5-16-15-16,2-36-39 16,-1-19 116-16,1-42-14 15</inkml:trace>
  <inkml:trace contextRef="#ctx0" brushRef="#br0" timeOffset="78399.28">23904 13208 940 0,'-8'24'380'0,"6"11"-230"16,0 13-92-16,3 5-52 15,1-6-5-15,10-16 2 16,4-9-4-16,14-10-3 15,6-8-2-15,9-18-1 16,4-11 4-16,2-15 7 16,0-7 7-16,-1-6 18 15,-2 4 14-15,-13 7 21 16,-8 7 6-16,-15 10-7 16,-9 2-17-16,-19 4-25 15,-10 2-10-15,-13 11-11 16,-5 10-1-16,-7 17-4 15,1 11-7-15,8 19-37 16,7 5-24-16,24 0-44 16,17-1-14-16,44-16 80 0</inkml:trace>
  <inkml:trace contextRef="#ctx0" brushRef="#br0" timeOffset="78712.6">27259 13327 1270 0,'29'11'463'15,"-4"14"-374"-15,-16 30-83 16,-5 15-16-16,-12 31-4 16,-12 13 4-16,-5 7-3 15,-1 0-9-15,4-9-32 16,7-8-15-16,5-13-27 16,5-8-3-16,8-27 3 15,1-14-4-15,5-29 66 0</inkml:trace>
  <inkml:trace contextRef="#ctx0" brushRef="#br0" timeOffset="79251.19">26581 14039 1116 0,'23'10'406'0,"24"7"-330"16,17 1-42-16,24-5-29 15,9-2-5-15,17-15 3 16,1-4-3-16,9-8 2 16,5-1-1-16,1-3 6 15,-2 1 1-15,-7 3 2 16,-9-1 4-16,-20 3-2 16,-12 3 0-16,-27 6 1 15,-10 5-4-15,-16 7-5 16,-7 8 0-16,-12 13-5 15,-8 7 1-15,-16 16-1 16,-8 6 1-16,-8 15-1 16,-1 3 0-16,2-1 1 0,4-7 0 15,11-18 0-15,5-6 0 16,13-12-8-16,9-2-3 16,17-7-12-16,15-4-8 15,20-13-12-15,10-6-3 16,8-17 14-16,1-7 8 15,-6-6 22-15,-3-3 11 16,-9-3 20-16,-8 0 11 16,-16-6 10-16,-11-4 0 0,-22-7-10 15,-12-4-5-15,-29-10-4 16,-13-3 3-16,-26-9-1 16,-15-8-8-16,-23-3-7 15,-11 1-8-15,-6 17-15 16,-10 15-14-16,-18 20-67 15,-8 10-35-15,-32 12 67 16</inkml:trace>
  <inkml:trace contextRef="#ctx0" brushRef="#br0" timeOffset="80469.11">8538 15934 1269 0,'-11'-6'504'0,"3"3"-339"31,3 2-79-31,5 1-86 0,0 1-18 0,0-1-25 16,8 29-6-16,18 95 5 15,-9-6 9-15,-3 29 9 16,-1 3 3-16,-2-17-1 15,-1-19 0-15,-4-33 14 16,1-16 3-16,-5-26 6 16,-2-10 1-16,1-14-8 15,-1-9-5-15,0-6-12 16,0 0 0-16,0-1 10 16,0 0 8-16,10-18 11 15,33-45 6-15,-10 10-2 16,10 0-1-16,8 1 5 15,0 4 3-15,10 17 4 0,1 8 1 16,8 28-7-16,3 14-8 16,-5 19-7-16,-2 10 0 15,-19 2-1-15,-10 4-1 16,-17-2-16-16,-12 1-14 16,-15 5-22-16,-17 1-9 15,-27 1-5-15,-10-3 7 0,-15-14 11 16,3-8 11-16,14-16 23 15,9-6 8-15,12-13 18 16,8-4 8-16,9-1 17 16,4-3 5-16,13 0 8 15,2-2 2-15,15-4-2 16,8-3 8-16,19-2 4 16,12-2-2-16,27-2-9 15,14-5-8-15,11-3-16 16,5-3-5-16,6-9-8 15,-2-2-7-15,7-5-3 16,-1 1-1-16,-11-2-1 16,-4 0-1-16,-13 0-2 15,-9 6 0-15,-25 5 3 16,-15 4 1-16,-18 6 1 16,-11-1 0-16,-8 6-7 0,-5 0-1 15,-8-2-8-15,-8 2-1 16,-20 6-8-16,-12 7-2 15,-23 24 6-15,-6 17 6 16,2 30 20-16,9 16 9 16,22 13 3-16,11 5-4 0,24-8-4 15,13-8 0 1,24-5-4-16,15-7 2 0,25-10-14 16,12-14-19-16,13-37-59 15,1-18-15-15,-2-35 53 16</inkml:trace>
  <inkml:trace contextRef="#ctx0" brushRef="#br0" timeOffset="80984.38">12856 16128 1256 0,'-2'0'470'15,"-9"-4"-364"-15,-5 0-51 16,-16 3-66-16,-5 6-10 16,-12 28-6-16,-3 14 1 0,1 20 12 15,4 5 6-15,15 1 8 16,11-3 0-16,14-7 2 15,9-1 3-15,10-19-1 16,5-2 0-16,9-17-3 16,1-8-3-16,2-7-13 15,1-9-6-15,-4-8-13 16,-4-5-2-16,-4-1 2 16,-10-3 6-16,-12 3 14 15,-9 1 7-15,-23 6 9 16,-7 7 4-16,-14 18 6 15,0 12 3-15,8 11 5 16,7 9-3-16,13 4-6 16,8 6-1-16,14 4-2 15,9 0 4-15,24-5 8 16,10-8-1-16,19-11-1 0,10-11-9 16,14-18-12-16,0-11-17 15,1-30-47-15,-1-15-21 16,-7-32 375-16,-2-5-238 15</inkml:trace>
  <inkml:trace contextRef="#ctx0" brushRef="#br0" timeOffset="81511.56">13514 16431 1066 0,'13'0'405'0,"-1"-2"-305"16,-1 1-38-16,-5-3-48 15,-3 0-6-15,-6-8-2 16,-7-2 1-16,-12-11 8 16,-7-3 3-16,-8 6 7 15,-4 4-2-15,3 13 3 16,-1 8-2-16,3 17-7 16,-2 12-1-16,-4 25-17 15,3 9-6-15,3 10-13 16,9-1-5-16,25-9-8 15,11-11-1-15,20-14 4 16,6-7 5-16,1-17 12 16,0-4 5-16,-1-16 5 0,2-10 0 15,6-13-7-15,3-10-2 16,1-11-4-16,-1-6-1 16,-7-5 6-16,-3 0 2 15,-9 9 10-15,-7 7 8 16,-11 16 7-16,-2 9 4 15,-6 10 2-15,-2 6 1 0,1 2-1 16,-2-1 0-16,1 0-8 16,-1 0-5-16,-5 29-6 15,-18 92 1-15,21-24 3 16,5 10 3-16,9 3 0 16,3 4-4-16,5 0-3 15,1-4-1-15,-1-7 0 16,2-10-4-16,-4-13-24 15,-3-8-22-15,-4-22-40 16,-3-15-18-16,-4-25 64 16</inkml:trace>
  <inkml:trace contextRef="#ctx0" brushRef="#br0" timeOffset="83539.95">13671 17044 1396 0,'19'11'497'0,"5"0"-427"16,5-4-76 0,0-17-54-16,3-10-20 0,6-23-7 15,-1-8 9-15,5-8 33 16,-4-5 24-16,-3-1 23 15,1-4 7-15,-5-4 10 16,-5 2 0-16,-3 10 10 16,-6 7 3-16,-7 20-2 15,-2 8-1-15,-8 16-11 16,0 6-9-16,-4 5-11 16,-4 11-1-16,-6 30-4 15,-5 23 2-15,0 36 3 16,2 5-1-16,11-10 2 15,6-11-1-15,17-22 2 16,6-8-1-16,12-16-1 16,6-9-1-16,0-20-8 0,7-8-6 15,4-17-7-15,4-10 0 16,2-12 6-16,-1-3 7 16,-3-5 11-16,-2-2 4 15,-11 0 7-15,-7-1 3 16,-14 0 2-16,-3 2 0 15,-12 5-3-15,-1 10-3 0,-1 15-4 16,-8 7-3-16,4 10 2 16,-2 4 1-16,0 19-1 15,0 13-1-15,3 23-9 16,6 6-5-16,9-2-4 16,9-2-9-16,11-12-15 15,9-6-4-15,14-17-5 16,9-11 5-16,15-20 19 15,-1-10 3-15,-3-13 9 16,-6-5 4-16,-14-4 7 16,-6 0 5-16,-11-4 6 15,-6 0 3-15,-16-8 0 16,-9-4-2-16,-14-4 1 16,-9 3-3-16,-14 5 5 15,-7 6 0-15,-9 18-6 0,1 7-2 16,0 21-4-16,-5 18-3 15,-8 29 3-15,-1 16 2 16,-1 13-4-16,12 0 1 16,22-12-16-16,8-12-11 15,17-11-9-15,7-8 0 16,13-17 7-16,7-8 10 0,16-16 6 16,4-11 2-16,-3-17 7 15,1-6 3-15,-11-11 14 16,-4 0 12-16,-5 1 11 15,-5 3 3-15,-6 16 2 16,-3 7-1-16,-7 15 0 16,-3 6-3-16,-1 8-9 15,4 6-9-15,7 22-15 16,3 10-5-16,6 15-4 16,-1 2-3-16,2-9-1 15,1-11-4-15,8-19-15 16,3-6-1-16,8-23-7 15,2-13 5-15,-4-27 4 16,0-15 2-16,-5-24 10 16,-3-11 2-16,-4-9 14 0,-6-5 7 15,-10 3 11-15,-4 2 4 16,-6 0 1-16,-3 5 0 16,0 9-1-16,-2 9 0 15,0 23 5-15,0 12 5 16,-2 23 3-16,3 11-5 15,0 10-7-15,1 4-19 16,-1 18-8-16,0 17-3 0,0 56-4 16,1 34 10-16,4 39-6 15,1 17 4-15,9-11-14 16,2-20-11-16,11-30-10 16,6-28-5-16,5-36 9 15,2-15 10-15,4-24 11 16,-3-11 4-16,-4-22-5 15,0-14-4-15,-5-28 0 16,0-13-2-16,-6-22 11 16,-4-14 4-16,-4-13 6 15,-2-8 4-15,-3-12 1 16,-2 3-1-16,-6 11 6 16,0 12 5-16,-5 23 8 15,-2 15 4-15,-2 30 1 16,0 13-5-16,1 26-9 0,-3 12-5 15,-8 33-10-15,-1 23-2 16,-3 59-1-16,4 27 0 16,9 15 0-16,5 0-3 15,16-20-10-15,7-19-8 16,17-30-7-16,6-18-3 16,9-37 7-16,3-12 5 0,-1-25 3 15,2-11-6 1,1-26-11-16,-1-18-6 0,1-23 1 15,-4-13 9-15,-7-3 19 16,-8 4 10-16,-12 12 23 16,-7 9 9-16,-11 25 12 15,-5 13 5-15,-5 20-7 16,-1 8-3-16,-5 14-18 16,-5 10-6-16,1 22-11 15,1 9-8-15,14 4-7 16,7-6-5-16,12-10-15 15,5-7-8-15,4-16-3 16,6-9 6-16,-2-16 18 16,0-8 13-16,0-17 9 15,-3-4 0-15,0-10 1 16,-3-1 0-16,-7 1 9 0,-4 1 5 16,-5 8 6-16,-5 2 4 15,-5 14-3-15,-3 4 2 16,-3 10 0-16,0 3-4 15,0 3-1-15,0 0-4 16,0 0-11-16,0 4 1 16,4 25-10-16,21 83 1 0,-7-12 0 15,1 7-3-15,-1 12-2 16,2 3-7-16,1 3-10 16,-1-3-1-16,-4-7 4 15,-4-8 4-15,-8-15 6 16,-1-6 1-16,-18-15-3 15,-6-6-1-15,-22-20 2 16,-8-13 1-16,-11-14 2 16,-5-10 3-16,-1-19 7 15,-2-7 7-15,11-10 19 16,6-4 3-16,9-5 5 16,10-5-3-16,12-6-1 15,9-3 5-15,20 5 1 16,14-2 3-16,24 3-10 0,12-3-12 15,26-10-21-15,10-1-25 16,26-5-39-16,0-2-29 16,5 6-38-16,2 0-9 15,3 6 86-15</inkml:trace>
  <inkml:trace contextRef="#ctx0" brushRef="#br0" timeOffset="84461.22">19970 16226 958 0,'11'16'355'0,"8"9"-278"16,5 1-34-16,6 7-32 15,3 0-3-15,0-7-1 16,1-2-4-16,1-9 1 15,0-6 0-15,8-8 2 16,1-7 0-16,4-16-6 16,5-6 0-16,4-16-3 15,-3-8 0-15,-8-11 4 16,-14-10 1-16,-14-10 4 16,-3-1-2-16,-12-5-4 15,-3 2 1-15,-13 3-6 16,-4 2 3-16,-7 13 8 15,-4 8 4-15,-11 16 15 0,-3 9 3 16,-1 15-5-16,-3 6 1 16,3 14-7-16,4 7 0 15,-7 23 0-15,8 16 0 16,5 44-4-16,5 20-2 16,19 23 0-16,4 14-4 15,17-8-3-15,10-6 1 16,22-9-7-16,11-18-1 0,27-18 1 15,4-10-1-15,6-27 2 16,5-14 4-16,-9-26 2 16,2-14 2-16,0-19-1 15,-6-12-6-15,-18-15-1 16,-11-8-2-16,-24-5 4 16,-7 0 5-16,-12 7 4 15,-3 8-2-15,-8 17 1 16,-1 10-5-16,0 17-1 15,-1 2-1-15,0 3 0 16,1-1 4-16,5 18-3 16,14 56 0-16,7-7-3 15,3 3-2-15,7-3-6 16,5-7-8-16,-2-17-31 16,-1-16-18-16,-8-34-39 0,-7-23-181 15,-17-39 199-15</inkml:trace>
  <inkml:trace contextRef="#ctx0" brushRef="#br0" timeOffset="84594.21">21258 15654 1072 0,'4'23'350'15,"0"5"-344"-15,6-5-31 16</inkml:trace>
  <inkml:trace contextRef="#ctx0" brushRef="#br0" timeOffset="84802.06">21724 15659 992 0,'45'78'430'0,"0"19"-226"16,-2 27-105-16,-7 23-88 15,-6 4-10-15,-7 13-1 0,-2-16 1 16,-3-22-4-16,-2-16-9 16,-5-38-33-16,-1-19-19 15,0-27-35-15,-3-11-13 16,10-31 72-16</inkml:trace>
  <inkml:trace contextRef="#ctx0" brushRef="#br0" timeOffset="85067.18">22272 16110 1060 0,'-5'-6'396'0,"-5"-3"-309"16,-3 3-27-16,-13 6-34 16,-5 9-7-16,-6 15-4 15,-3 10-4-15,4 20-6 16,4 3 1-16,11 4-3 15,11 4 1-15,18-2 0 16,11 6 2-16,20-1 2 16,9-2 3-16,13-15-4 15,7-12-7-15,8-25-52 16,2-13-31-16,-2-27-42 0,-8-16 67 16</inkml:trace>
  <inkml:trace contextRef="#ctx0" brushRef="#br0" timeOffset="86370.67">22800 16354 776 0,'17'30'390'0,"1"1"-83"0,5-1-246 16,2 1-34-16,0-10-27 16,-2-7-8-16,2-11-15 15,2-9-4-15,1-16 5 16,-4-6 7-16,-2-10 15 15,-6-5 5-15,-4-6 0 16,-2-2 0-16,-6 0 1 16,0 2-1-16,-9 6 2 15,-2 6-1-15,-9 9-5 16,-5 7 1-16,-9 16-2 16,-10 8 1-16,-10 22 5 15,-4 12-1-15,2 22 4 16,3 11-2-16,10 11-1 15,7-1-1-15,17 2-4 16,11-1-2-16,16-10-7 0,7-4-5 16,15-20-2-16,6-13-2 15,16-18-3-15,6-12 0 16,7-17-5-16,2-10-1 16,-4-18-5-16,-3-11 0 15,-6-18 7-15,-5-8 7 16,-8-7 21-16,-5-3 12 15,-11-5 7-15,-4-1 1 0,-7-5-7 16,-4 3-3-16,-6 8 1 16,-2-3 3-16,-6 4 8 15,0 1 7-15,0 10 7 16,-3 12 1-16,0 24 3 16,-2 10-3-16,2 20-17 15,2 6-6-15,-1 5-16 16,-4 10-1-16,-6 28 1 15,-1 18 2-15,2 53 3 16,5 16-5-16,7 18-4 16,9 6-8-16,10-15-13 15,7-10-10-15,14-29-9 16,1-15-1-16,8-27 7 16,4-14 5-16,3-23 11 15,4-16-1-15,-2-23 1 0,1-15 3 16,-7-22 3-16,-5-9 6 15,-10-19 7-15,-6-3 1 16,-7 5 5-16,-4 6 1 16,-4 24 12-16,-5 16 5 15,-5 20 13-15,-2 8 13 0,-5 20-6 16,-2 14-7 0,-6 26-15-16,1 13-12 15,9 14-8-15,6-2 1 0,17-12-2 16,6-7-4-16,8-18-9 15,7-6-4-15,9-16-4 16,5-8 1-16,1-17 7 16,-3-11 3-16,-4-14 7 15,-4-7 0-15,-7-10 4 16,0-4 7-16,-12-7-3 16,-1-2 0-16,-8 6 0 15,-1 7-2-15,-8 14 10 16,-5 12 7-16,-4 13 13 15,-3 6 5-15,-1 7-1 16,0 1-2-16,0-1-16 0,0 0-6 16,0 9-7-16,3 19-4 15,10 90 2-15,-4-31-4 16,5 12 2-16,4 6-2 16,5 6 0-16,4 7 2 15,0-1-5-15,-4-2-5 16,-8-11-12-16,-6-6-7 15,-9-7-8-15,-2-7-2 0,-9-12 4 16,-3-11 5 0,-16-17 11-16,-7-8 6 0,-11-19 5 15,-8-3 1-15,-9-21 0 16,0-8 3-16,-2-14-3 16,2-6 5-16,5-4 5 15,3-1-1-15,2-2 6 16,9 1-1-16,15 3 6 15,8-1 5-15,18 5 11 16,5-2 5-16,21-5 1 16,13-1-5-16,22-2-11 15,7 5-9-15,16 8-6 16,1 6 0-16,0 13-4 16,0 3 1-16,-17 9-2 0,-10-1-8 15,-19 1-23-15,-12 0-19 16,-11-5-48-16,-1-4-18 15,-6-13 69-15</inkml:trace>
  <inkml:trace contextRef="#ctx0" brushRef="#br0" timeOffset="86705.95">26037 17278 900 0,'28'44'404'0,"-16"-23"-171"16,-6-5-152-16,-12 3-90 15,-7-2-13-15,-7 4-6 16,-6-2 4-16,-1-6 10 0,-1 1 4 16,-3-5 7-16,-1-1-2 15,-3-3 4-15,0-4 1 16,-4-10-19-16,0-11-8 16,-8-24-41-16,2-9 43 15</inkml:trace>
  <inkml:trace contextRef="#ctx0" brushRef="#br0" timeOffset="88487.47">27053 16763 1133 0,'22'19'435'0,"2"-13"-334"16,4-5-71-16,4-13-76 16,1-9-13-16,1-19 0 15,-2-18 13-15,0-20 20 16,1-3 10-16,3-7 13 16,-3 5-1-16,-3-2 6 15,-5-3 0-15,-8 3-2 16,-3 6 3-16,-6 23 4 15,-3 14-1-15,-3 28 5 16,-3 5 3-16,1 11 3 0,-1 5 5 16,-9 28-5-1,-2 19-1-15,-4 35-9 0,-1 10-4 16,7 1 1-16,3-6-4 16,9-11 1-16,1-4 0 15,11-12-1-15,1-9 1 16,5-18 0-16,7-11-1 15,5-14 0-15,9-6-2 16,4-17 7-16,4-7 1 16,3-23 2-16,2-13 3 0,7-17-5 15,-1-9-1-15,-9-10 3 16,-2-3 2-16,-10-5 9 16,-2-12 9-16,2-2 1 15,-1-4 2-15,-2-6 4 16,0 12-4-16,-10 10 6 15,-5 16 2-15,-10 29-1 16,-4 15 2-16,-6 20-8 16,-1 8-5-16,-1 6-16 15,0 3-8-15,-2 5-9 16,2-5-5-16,-9 19-1 16,-29 60 1-16,11 14-1 15,4 14 0-15,9 13 2 16,9 3-4-16,11 0 2 0,5 0-1 15,11 1 3-15,1 1 5 16,4-1 2-16,-1-1 2 16,-9-11-2-16,-4-7-4 15,-10-20-2-15,-7-8 1 16,-7-15-5-16,-2-14-2 16,-15-16-18-16,-4-10-18 0,-13-25-31 15,-7-17-11-15,-3-51-21 16,-3-18 65-16</inkml:trace>
  <inkml:trace contextRef="#ctx0" brushRef="#br0" timeOffset="88878.48">27227 15105 1195 0,'0'-2'473'0,"0"2"-344"16,0 0-42-16,-1 0-69 0,0 0-14 16,-7 28-4-16,-15 65 1 15,15-12-2-15,4 2 1 16,12-17-14-16,8-9-10 16,14-13-7-16,4-7-1 15,12-13 13-15,5-8 8 16,2-20 7-16,2-5 1 15,-3-21-5-15,0-6-7 16,-8-10-2-16,-3-3-2 16,-15-4 8-16,-6 2 5 15,-15 0 4-15,-6 3 2 0,-12 8 6 16,-8 2 7-16,-6 11 7 16,-7 5 5-16,-6 16-6 15,-2 6-3-15,-5 20-12 16,-6 9-10-16,2 12-53 15,3 5-30-15,13-6 53 16</inkml:trace>
  <inkml:trace contextRef="#ctx0" brushRef="#br0" timeOffset="91228.14">30264 15655 947 0,'8'-41'348'0,"-8"36"-285"16,0-3-26-16,-3 2-27 15,1 0-6-15,-2 2-2 16,1 1-2-16,2 3 2 16,0 0 0-16,0 0 3 15,-3 28 2-15,-43 55 2 16,23-17 5-16,2 11-2 16,2-1-5-16,9-3-3 15,6 1-4-15,12-4-2 16,5-8-4-16,10-11-5 15,4-9-7-15,7-14-8 16,5-6 0-16,13-14-4 16,1-4 4-16,2-12 3 0,-3-5 4 15,-4-11 8-15,-2-5 7 16,-2-8 13-16,-3-8 6 16,-7-9 12-16,-3-2 3 15,-8-8-3-15,-4 2 0 16,-9 1-6-16,-4 1-5 15,-11-1 2-15,-5 2-1 0,-10-1 3 16,-5 2 4-16,-8 10-1 16,-3 6 0-16,-1 13-4 15,-2 6-6-15,3 16-3 16,-1 6-3-16,-4 13 0 16,-1 12-1-16,-2 18-1 15,3 12 0-15,10 13-4 16,10 2 0-16,18-5-3 15,8-5-6-15,19-14-10 16,9-2-9-16,15-11-10 16,4-8 1-16,7-12-1 15,3-11 7-15,-1-12 14 16,2-7 3-16,-1-9 18 16,-1-3 9-16,-5-4 8 0,-2-1 4 15,-10-11-4-15,-3 1 0 16,-3-2-5-16,0 3 1 15,-1 18 9-15,1 5 2 16,0 14 4-16,0 7 2 16,4 20-13-16,-2 14-5 15,-7 26-9-15,-6 12-6 16,-13 17-2-16,-10 0 0 0,-6 9-2 16,-5 1-5-16,-3-14-10 15,2-9-6-15,1-37-7 16,8-10 5-16,0-23 8 15,1 0 7-15,1-12 15 16,-2-11 4-16,8-16 8 16,5-12-2-16,17-19-4 15,7-7-6-15,7-8-5 16,6 4-5-16,6 16-5 16,1 6 0-16,8 23 2 15,-5 3 7-15,-3 16 16 16,-3 12 11-16,-15 14 6 15,-5 13-2-15,-14 25-14 16,-8 16-11-16,-5 20-5 0,0 4 1 16,1-5-2-16,4-10-2 15,10-15-9-15,4-5-5 16,11-15-9-16,6-4-3 16,5-12-4-16,6-8 4 15,7-13 12-15,-3-10 4 16,-4-18 12-16,-3-12 1 15,-4-14 2-15,1-6 6 0,2-12-1 16,-4-3-2-16,-6-11-2 16,-4-4-1-16,-7 0 0 15,-6 3 6-15,-12 19 8 16,-7 10 2-16,-11 16 6 16,-5 8 2-16,-10 9-1 15,-3 7-4-15,-13 13-5 16,-4 12-4-16,-6 23-4 15,1 10-3-15,18 12-2 16,6 9 0-16,20 5-2 16,13 3 3-16,20-2-3 15,10-6-1-15,16-7-3 16,4-7-7-16,8-6-21 16,-2-6-17-16,-8-14-21 15,-9-6-8-15,-29-14-15 0,-12-9 135 16,-48-24-41-16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26:11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4980 1345 1057 0,'-17'-28'358'16,"11"8"-352"-16,1 12 0 15,-1 11-22-15,-3 8-1 16,-15 13-3-16,-8 8 3 15,-9 7 14-15,-2 4 2 16,-3 8 1-16,2 10 0 16,13 14 1-16,7 3-1 0,23-7 0 15,12-11-1-15,19-24-6 16,5-10 0-16,4-16 1 16,4-4 0-16,0-12 7 15,0-4 0-15,-1-10 2 16,-6-9 0-16,-6-10 0 15,-4-7 2-15,-5-8 0 16,-5-4-1-16,-4-5 0 16,-5-3-1-16,-7 0-1 15,-5 2 2-15,-8 6 9 16,-3 4 7-16,-6 16 8 16,1 6 2-16,1 19-11 15,-1 10-5-15,0 20-13 16,1 17-2-16,5 23-1 15,9 10 1-15,12-2-1 0,8-5-4 16,17-17-8-16,7-11-6 16,11-21 0-16,8-12 1 15,8-20 9-15,3-9 3 16,-6-12 6-16,-7-7 1 16,-17-13 0-16,-9-3 3 15,-8-8-1-15,-2 2 1 16,-4 1-1-16,1-4 0 0,-6-1 0 15,-4 2 1-15,-6 4-1 16,-2 8 1-16,-7 18 7 16,-2 9 2-16,0 20 2 15,-2 7-2-15,-2 18-6 16,-4 16-3-16,-6 44-3 16,-1 22 0-16,-2 39-1 15,2 22 1-15,1 16 0 16,3 24 1-16,3 10 0 15,7-7 2-15,10 0-2 16,2-29-1-16,9-29 2 16,3-16-3-16,7-43 1 15,6-16 0-15,-2-28-4 16,-2-17 0-16,-3-18 3 16,1-10 5-16,0-21 8 0,2-10-1 15,0-21-3-15,-3-9-6 16,-1-16-1-16,-2-10 2 15,0-13-3-15,0-6 2 16,-3-4-2-16,1-1-3 16,-4 6 4-16,-4 8 2 15,-5 32 19-15,-5 19 15 0,-1 34 12 16,1 14-2-16,0 23-21 16,-4 11-14-16,-3 49-15 15,0 19-9-15,13 19-45 16,17 4-25-16,32-27 48 15</inkml:trace>
  <inkml:trace contextRef="#ctx0" brushRef="#br0" timeOffset="266.89">7376 1074 920 0,'43'-46'318'16,"0"13"-302"-16,-2 8 0 16,-9 19 5-16,-7 10-8 15,-15 30 3-15,-10 22 4 16,-16 39 7-16,-9 23 2 16,-9 19-6-16,5 5-6 15,8-4-12-15,7-14-4 16,6-29-19-16,2-15-12 15,-4-35-32-15,-2-15-21 0,-2-25 55 16</inkml:trace>
  <inkml:trace contextRef="#ctx0" brushRef="#br0" timeOffset="1756.9">7063 1708 935 0,'27'2'324'0,"39"-1"-301"16,18-4-23-16,26-9-1 16,4-10-4-16,-7-17 0 15,-2-5-2-15,-15-10 22 16,-11-3 12-16,-17-7 16 16,-9-3 2-16,-9-2-17 0,-3 2-10 15,-11 11-13-15,-5 3-1 16,-12 10-4-16,-4 1-1 15,-8 9-2-15,-2 5 1 16,-2 14 3-16,1 5 3 16,-2 10-1-16,0 11 0 15,-7 24-4-15,-8 17 0 16,-6 42 1-16,-2 17 1 0,-4 15 3 16,3 9-3-16,5-5 1 15,-1-8-2-15,7-25-1 16,4-17 2-16,3-41 0 15,6-17 1-15,0-19 2 16,3-4 8-16,6-12 12 16,5-8-3-16,15-20-5 15,5-12-11-15,16-10-10 16,2-1 1-16,2 13 3 16,8 8 1-16,1 18 0 15,-2 6 0-15,-7 18 0 16,-8 7-1-16,-5 14 0 15,3 9 1-15,8-3 0 16,9-1 0-16,13-10 1 0,3-8-1 16,3-11 0-16,-2-10 0 15,-6-10 0-15,-2-5 2 16,-2-7-2 0,-5 0 0-16,-5 2 1 0,-8 0-1 15,-11 4 2-15,-4-1 0 16,-15-3-4-16,-4-2-2 15,-7-7-7-15,-5 1-2 16,-6-2-3-16,-5 6 6 0,-5 9 7 16,-4 6 3-16,-7 17 4 15,-1 6 0-15,-8 23-3 16,-1 18 1-16,3 23 0 16,6 8-2-16,16 9 0 15,9 0-1-15,23-2 1 16,11-2-1-16,21-18 1 15,11-13-4-15,6-28-1 16,4-17 2-16,3-19 1 16,0-16 4-16,11-14 0 15,-1-5-2-15,-12-7 3 16,-11 4-2-16,-24 3 8 16,-7 5 4-16,-12 7 0 0,-4-1 0 15,-6 11-5-15,-5 1-4 16,-4 14-4-16,0 7 1 15,-1 7 0-15,0 2-2 16,2 5-2-16,-2-6-2 16,0 21 1-16,2 47 3 15,-5-13 1-15,-4 3 2 16,-1 0-2-16,-1-4-2 16,-4-14 0-16,5-9-1 0,5-18 3 15,-1-5 0-15,6-7 3 16,-4-6 13-16,1-16-1 15,2-10-1-15,4-15-2 16,4-5-10-16,5-4-1 16,1 3-1-16,4 0 0 15,0 0 0-15,0 10 2 16,-1 4 5-16,-3 19 1 16,-1 8-2-16,-1 14 1 15,3 10-5-15,7 21-4 16,3 8 2-16,5 16-2 15,-1 0 2-15,4-6 2 16,0-1 0-16,0-10 0 16,0-6-1-16,-6-12-2 0,-1-8 1 15,-6-11 0 1,-1-3 2-16,-1-7 17 0,0-3 4 16,0-9 3-16,0-5-1 15,2-6-13-15,-3-4-7 16,6-7-2-16,4 1-2 15,0-3 0-15,3-4 1 0,-2 0 1 16,0 3 1-16,-7 5 2 16,-5 10 3-16,-7 13 1 15,-5 5 0-15,-2 10-6 16,0 7-4-16,3 16-4 16,2 11-2-16,3 15 4 15,1 4 0-15,1 5 2 16,2 1 0-16,-2 3 0 15,-1-1 1-15,0 4-2 16,-3-3 2-16,1-6-1 16,-4-5 0-16,3-11 2 15,-1-3-2-15,-3-7 1 16,4-5-2-16,-5-3 0 16,1-4 2-16,-2-5-14 15,-2-3-14-15,-1-8-24 0,-1-4-8 16,4-14-10-16,7-9-16 15,10-16 62-15</inkml:trace>
  <inkml:trace contextRef="#ctx0" brushRef="#br0" timeOffset="3115.15">13778 1439 981 0,'0'-18'332'0,"-4"-15"-330"16,-2 31-5-16,-8 0-4 16,-3 1-1-16,-10 1 5 15,-3 3 2-15,-7 10 1 16,-6 5 1-16,-6 19 6 16,-2 9 4-16,6 22 6 15,7 11 0-15,19 7-3 0,11-1-4 16,24-13-6-1,10-12-4-15,23-15-1 0,13-8-2 16,18-12 3-16,3-5 1 16,8-17 5-16,0-7 3 15,8-11 1-15,4-6 3 16,-6-4 4-16,-11-5-5 16,-19-4-3-16,-11-2-1 15,-15-6-6-15,-4-3 4 16,-19-6 3-16,-6-4 2 0,-14-1 2 15,-8 7-1-15,-9 5-6 16,-6 4-1-16,-6 15-5 16,-3 5-1-16,-11 18 1 15,-4 11 0-15,-13 19 1 16,-5 16-1-16,5 19 3 16,6 8-2-16,19 5 1 15,11-7-1-15,17-15-4 16,7-14-3-16,13-19-3 15,4-9 1-15,16-12 5 16,8-7 3-16,15-11 2 16,4-7 2-16,3-16-4 15,-1-8-1-15,-3-15 0 0,-3 2-2 16,-9 3 3-16,-8 10 2 16,-13 21 8-16,-7 10 1 15,-13 13 1-15,-3 7-8 16,-10 19-7-16,-3 14-2 15,-6 28 2-15,2 9 3 16,11 3 1-16,6-7-1 16,18-22-10-16,4-13-1 0,16-20-4 15,9-8 3-15,8-16 8 16,2-11 0-16,-1-22 1 16,-2-10-2-16,2-17 0 15,0-2 2-15,-4 8 1 16,-5 8 4-16,-8 24 3 15,-5 12-1-15,-6 18-2 16,-5 10-5-16,-7 19-3 16,-2 14 1-16,-7 23 2 15,1 9 3-15,-5 4 0 16,0-4 0-16,0-18 2 16,-3-11-2-16,1-19 2 15,-2-12 0-15,-1-10 13 16,0-9 6-16,2-16-3 15,2-12-1-15,6-22-15 0,2-9-5 16,11-7-3-16,2 4 3 16,5 24 10-16,2 16 1 15,0 26 3-15,3 14-3 16,1 28-7-16,0 17-2 16,3 23-4-16,-2 4-7 15,5-4-46-15,0-13-212 16,5-37 190-16</inkml:trace>
  <inkml:trace contextRef="#ctx0" brushRef="#br0" timeOffset="4184.14">16871 1353 1085 0,'51'45'371'16,"-5"16"-340"-16,-19 26-31 16,-17 4 0-16,-25 2-3 0,-8-3 0 15,0-20 1 1,5-15 1-16,9-30 3 0,5-11-1 16,4-14 29-16,0-2 14 15,7-15 4-15,5-7 2 16,14-22-34-16,8-11-17 15,14-13-14-15,7-1-4 16,0 9 1-16,0 9 1 16,-6 19 8-16,-5 13 3 15,-2 16 6-15,-7 10 0 0,-5 19 3 16,-4 15 0-16,-3 24-2 16,1 8 1-16,1 6-2 15,3-7-1-15,1-24 2 16,4-10-1-16,-2-19 0 15,2-6 2-15,4-10 2 16,-2-6 1-16,9-9 2 16,0-8-2-16,8-10-2 15,0-3-1-15,4-7 0 16,-2-1 2-16,-9 7 2 16,-9 3 4-16,-17 16 3 15,-11 6 2-15,-7 6-7 16,-2 5-4-16,-7 11-5 15,-3 10-3-15,-11 19 3 16,1 9 2-16,7 2-1 0,4-4 1 16,19-12-2-16,10-5-2 15,12-10 2-15,6-6-3 16,3-8 4-16,1-3 0 16,1-7 0-16,-2-5 3 15,-2-4-3-15,-7-5 0 16,-2-4 1-16,-5-4-1 0,-8-14-5 15,-3-3-2-15,-10-16-1 16,-7-4 2-16,-12-2 2 16,-10 4 4-16,-12 11-1 15,-2 9-1-15,-3 19 2 16,2 9 0-16,1 23-1 16,3 8-1-16,2 20-1 15,6 11 1-15,20 17 0 16,5 5 0-16,32 4 0 15,10-7-1-15,18-16-2 16,8-12 3-16,15-19 2 16,7-9-1-16,5-16 3 15,-1-11-1-15,-4-13 0 16,-7-10 3-16,-7-14 3 16,-4-4 1-16,-13-9 2 0,-5-1 1 15,-15-3-2-15,-7-4-1 16,-10-8-3-16,-4-7-4 15,-6-5-1-15,0 3-2 16,-2 7-3-16,-3 6 2 16,-2 26 0-16,-2 9 3 15,-1 26 1-15,-3 11-1 0,-8 19-2 16,-5 14 0-16,-9 25-1 16,-1 7 1-16,10 33 0 15,5 7 1-15,14 0-4 16,6 1-6-16,14-25-13 15,3-12-10-15,6-17-6 16,-3-7-3-16,-3-17-3 16,3-11-1-16,-4-17-20 15,3-6 727-15,-4-19-502 16</inkml:trace>
  <inkml:trace contextRef="#ctx0" brushRef="#br0" timeOffset="4317.31">19025 1300 975 0,'102'0'321'16,"45"1"-279"-16</inkml:trace>
  <inkml:trace contextRef="#ctx0" brushRef="#br0" timeOffset="4849.64">21500 462 1021 0,'12'11'354'15,"-1"9"-293"-15,3 21-65 16,-1 14 1-16,-15 30 4 16,-11 12-2-16,-14 20 3 15,-4 6-1-15,-3-1 1 16,1-2 0-16,7-19-2 16,7-15 2-16,9-36-1 0,8-16 2 15,2-23 2-15,0-7 5 16,1-5 26-16,0-1 12 15,-1 1 4-15,0-1-9 16,9-28-26-16,18-52-12 16,-8 23-5-16,1 1 0 15,7 3 0-15,1 4-4 16,6 12-8-16,0 9-2 0,1 9 0 16,5 8 3-16,7 10 5 15,5 6 4-15,-1 13-2 16,-5 9 2-16,-22 13 2 15,-10 4-2-15,-22 9 1 16,-15 1 0-16,-25 0-4 16,-13-3 2-16,-24-13 3 15,-10-8-1-15,-8-12 3 16,4-4 0-16,14-9-20 16,18-4-20-16,29-21 668 15,19-14-488-15</inkml:trace>
  <inkml:trace contextRef="#ctx0" brushRef="#br0" timeOffset="5319.75">21946 923 1023 0,'70'28'356'16,"8"23"-324"-16,-4 7-24 16,-5 14-7-16,2-1-6 15,9-8-10-15,-2-9 0 16,5-37 1-16,2-17 9 15,-5-30 34-15,3-11 16 0,-5-10 18 16,-8-1 3-16,-20 3-26 16,-12 4-13-16,-28 7-20 15,-8 3-8-15,-24 0-3 16,-13 2-6-16,-19 3-2 16,-7 2-2-16,-7 17 3 15,1 6 4-15,6 12 1 16,0 6 5-16,5 11 1 15,0 8 0-15,3 9 0 16,6 4 0-16,19-1-3 16,9-4 0-16,21-4 2 15,10-2-2-15,24-2 8 16,16-1 1-16,15-5 4 16,15-2 0-16,14-4-6 15,11 0-1-15,11-5 0 0,-4-2-3 16,-6-1 1-16,-15-4-1 15,-20-3 0-15,-11 1 1 16,-27-3 1-16,-12-1-5 16,-27-2-46-16,-21-5-9 15,-52-7-37-15,-25-6 40 16,-71-17 40-16</inkml:trace>
  <inkml:trace contextRef="#ctx0" brushRef="#br0" timeOffset="5985.42">5472 4069 1170 0,'1'-6'388'0,"13"14"-390"16,3 6-14-16,14 9 3 16,2 1 6-16,3-3 6 15,2-6-3-15,7-11-3 16,9-7 3-16,-1-12 1 15,1-6 4-15,-7-13 6 16,-8-3 1-16,-7-5 5 16,-6 2 0-16,-11 6 0 15,-7 4-1-15,-10 9-11 16,-7 2-1-16,-11 5-9 16,-11 1-4-16,-13 9 4 15,-4 6-1-15,-15 15 5 0,0 7 3 16,-1 15 1-16,2 11 4 15,15 13 1-15,8 6 2 16,16 1 3-16,9-2-2 16,15-4 5-16,8-2-5 15,19 1-3-15,9-3-1 16,12-7-4-16,9-7-3 16,4-19-24-16,-2-7-17 15,0-22-41-15,-4-11-18 0,-8-25 66 16</inkml:trace>
  <inkml:trace contextRef="#ctx0" brushRef="#br0" timeOffset="6417.86">6110 4257 777 0,'13'-49'311'0,"5"-2"-210"15,4 2-33-15,10 7-32 16,12 7-11-16,15 12-3 16,9 8 2-16,8 15 5 15,-1 11-3-15,-3 30-10 16,-6 14-6-16,-29 13-13 15,-16 3 4-15,-38-3 6 16,-13-2 3-16,-22 2 0 16,-5-2 0-16,3-8-5 15,7-14 4-15,21-23 14 0,10-8-1 16,17-15-2-16,3-3-12 16,15-16-11-16,10-11-1 15,12-17 1-15,14-8 8 16,19-5-3-16,4-1-2 15,1 2 0-15,-12 1 0 16,-20-1 0-16,-7 2 7 16,-12 8 4-16,-8 7 4 0,-10 20 14 15,-6 10-1-15,-5 13-6 16,-3 5-5-16,-9 24-13 16,-2 18-4-16,-1 32 1 15,4 11 1-15,18 4-1 16,11-8-5-16,21-20-24 15,8-14-17-15,17-39-24 16,6-19-9-16,6-46-8 16,-1-18-290-16,-11-27 276 15</inkml:trace>
  <inkml:trace contextRef="#ctx0" brushRef="#br0" timeOffset="7399.1">7634 3649 682 0,'12'-91'262'0,"-6"18"-196"16,-1 11-9-16,-3 20-19 0,-1 11-1 15,-1 17-2-15,0 8 3 16,1 4-6-16,1 6-8 16,-2-4-3-16,8 28 8 15,7 85 20-15,-15-9 8 16,-11 26 0-16,-5 24-12 16,-11 17-19-16,-5 9-10 15,-7 20-10-15,1-11-1 0,6-20-4 16,7-11 3-16,11-44-2 15,3-18-1-15,4-37 0 16,1-18-2-16,1-25-1 16,0-8 4-16,2-16 0 15,1-14 4-15,-3-33-10 16,4-24-8-16,3-41-3 16,8-11 1-16,16-22 12 15,8 1 5-15,21 16 6 16,9 14-2-16,17 45 12 15,-3 23 6-15,-3 39 2 16,-11 20-3-16,-22 32-17 16,-10 15-8-16,-26 16-7 15,-15 3-3-15,-28 0-14 16,-11-2-3-16,-33-13-1 0,-7-6 4 16,-7-16 20-16,6-10 2 15,32-13 3-15,16-10 3 16,23-8 0-16,7-5-1 15,9-4 0-15,6 1-2 16,18-3-2-16,11-1 2 16,22-3 3-16,20-1 3 15,20-2-3-15,10-1-1 16,6-11-2-16,-3-3 0 0,6-9-1 16,-4-3-2-16,-11-2 3 15,-7-5 0-15,-20-2 4 16,-6 2 4-16,-13 4-2 15,-6 6-1-15,-18 14 0 16,-8 7-3-16,-14 15-5 16,-7 8-7-16,-19 15 0 15,-11 9-3-15,-20 30 9 16,-11 15 3-16,1 18 4 16,4 4 0-16,20-8-2 15,8-3 2-15,17-13-4 16,11-4-2-16,18-16-2 0,9-9-3 15,17-19 2-15,9-12 2 16,17-20 4-16,7-8 0 16,2-11 1-16,-1-2-1 15,-8-5 0-15,-4-2-1 16,-3-3 2-16,-1-1 2 16,-9-2-4-16,-7-5 1 15,-11 2-1-15,-7 1 0 16,-17 11 2-16,-4 12 5 0,-10 14 0 15,-7 4 0-15,-13 17 2 16,-8 3-6-16,-12 20 1 16,-8 10-2-16,2 21 1 15,5 5 2-15,12 4-4 16,9-2 0-16,19-10 1 16,5-4-1-16,21-6-4 15,10-6 2-15,23-12-3 16,14-9 0-16,10-16-7 15,2-9-14-15,-6-20-24 16,-6-5-18-16,-8-15 41 16</inkml:trace>
  <inkml:trace contextRef="#ctx0" brushRef="#br0" timeOffset="7713.86">10013 3469 1139 0,'0'-1'377'16,"-2"11"-365"-16,-8 34-21 15,-7 21-2-15,-10 33 7 16,1 8 3-16,0 11 2 15,6 0-1-15,3-7 0 16,4-2 0-16,6-19-7 16,-1-7-3-16,4-11-17 15,-3-8-8-15,-1-16-10 16,-3-8-8-16,-8-23-27 16,-6-12-77-16,-16-18 106 15</inkml:trace>
  <inkml:trace contextRef="#ctx0" brushRef="#br0" timeOffset="8561.94">9360 4281 1032 0,'21'2'344'16,"26"1"-344"-16,15-3-4 16,27-2 7-16,9-9 0 15,0-11 0-15,1-3-2 0,-7-11 7 16,1-5 5-1,0-7 9-15,-3 0 3 0,-16 1-7 16,-10 3-4-16,-23 7-12 16,-11 7-2-16,-17 12-3 15,-7 7 0-15,-8 9-2 16,-5 2 2-16,-11 11-1 16,-6 6 1-16,-9 19 3 15,2 13-1-15,1 15 1 16,6 6 0-16,14-3 0 15,7-3 0-15,16-13 0 16,8-6-1-16,17-9 1 16,8-10-2-16,21-16-3 15,16-6 3-15,12-14-2 16,7-5 4-16,0-8 7 16,-4-3-1-16,8-7 4 0,-2-4-1 15,-17-2-2-15,-5-4 1 16,-23-9-4-16,-7-2 0 15,-13-9 0-15,-7 4 2 16,-19 7 3-16,-7 7 8 16,-11 14 6-16,-8 6-3 15,-14 12-4-15,-7 6-8 16,-13 13-7-16,-4 10-1 0,-8 18 1 16,-6 9 0-16,1 21-1 15,-1 10 0-15,21 8-1 16,13-3-2-16,21-16-13 15,12-11-3-15,17-22-2 16,7-7 3-16,19-17 12 16,1-6 3-16,8-18 4 15,-3-11 0-15,-7-17 4 16,-1-13-2-16,-5-24-3 16,2-7 2-16,-3-9-4 15,-2-1 1-15,-7-3 6 16,-4 1 0-16,-7 0 3 15,-4 1 2-15,-7 11-4 16,-5 2 1-16,-6 8 0 0,-2 8-3 16,-1 12 2-16,1 15-3 15,2 20 1-15,1 8-1 16,-3 17-1-16,0 11-3 16,-9 33 0-16,-5 25 0 15,1 39-2-15,0 11 6 16,12 26 1-16,0-4-1 15,8-4 1-15,0 8-2 0,3-20-2 16,3-10 1-16,-1-16-11 16,2-23-6-16,-1-29-37 15,4-8-20-15,8-26 48 16</inkml:trace>
  <inkml:trace contextRef="#ctx0" brushRef="#br0" timeOffset="9421.08">13040 4373 1064 0,'26'19'343'0,"4"0"-331"15,10 8-64-15,-3-6 4 0,-8-11 10 16,2-5 4-16,-6-15 35 16,0-7 18-16,4-14 11 15,2-7 4-15,3-6-9 16,1-7-4-16,-6-8 0 15,-3-3-3-15,-5 0 3 16,-4 2 2-16,-5 10-6 16,-5 5-3-16,-4 14-7 15,-3 7-2-15,-2 15-4 16,0 7-1-16,-3 7 0 16,-3 6-2-16,-6 19 2 15,-1 12 0-15,4 26 0 16,4 4 0-16,12 2 0 15,10-6 0-15,12-18 0 16,8-11-2-16,14-15-4 16,2-10 2-16,2-16 3 0,2-9 1 15,-1-21 4-15,3-6-1 16,6-19-3-16,6-9-2 16,2-11 0-16,-2-1-2 15,-16 7 6-15,-9 9 5 16,-19 20 5-16,-9 10 4 15,-4 16-5-15,-5 6-4 0,-3 10-7 16,-3 6-2 0,-2 15 0-16,-4 14 0 0,0 24 2 15,1 11 2-15,0 16-4 16,4-2 2-16,-1-8 0 16,1-9 1-16,1-21 0 15,0-10-1-15,-1-21-3 16,0-7 2-16,0-8 9 15,1-5 7-15,4-10 8 16,-1-10-2-16,6-19-10 16,-1-5-9-16,10-13-6 15,4-1-5-15,10 4-1 16,6 2 2-16,7 15-2 16,4 11 7-16,2 23 11 15,2 10 3-15,-6 25 2 0,3 12-3 16,-6 21-6-1,-3 7-4-15,-8 2-9 0,-6-5-14 16,-7-8-28-16,-7-9-17 16,-8-14 343-16,-7-11-223 15</inkml:trace>
  <inkml:trace contextRef="#ctx0" brushRef="#br0" timeOffset="9785.12">13311 2926 1099 0,'-8'40'368'0,"2"38"-365"16,2 12-5-16,9 2 3 15,7-13 1-15,3-30-2 16,3-17-1-16,5-23 0 0,2-9 5 16,13-18 25-16,5-12 5 15,13-18 0-15,3-12-2 16,-6-9-18-16,-6 2 2 16,-25 7 17-16,-8 13 3 15,-18 14-4-15,-12 6-6 16,-14 14-26-16,-11 8-17 15,-8 22-35-15,6 17-16 16,19 35-42-16,17 10 349 0,30 8-189 16</inkml:trace>
  <inkml:trace contextRef="#ctx0" brushRef="#br0" timeOffset="10924.6">16311 3131 912 0,'12'74'334'0,"-3"26"-244"16,-7 65-84-16,-8 16-1 15,-14 26 0-15,-4-1-1 16,1-17-2-16,1-8 1 16,5-35-2-16,1-14 0 15,2-26 1-15,-1-18-2 16,0-25 1-16,5-14 0 16,1-25-2-16,2-14 2 0,1-26 9 15,-3-17 0-15,-3-44-24 16,-2-19-6-16,3-40-7 15,7-11 3-15,17-5 26 16,10-7 6-16,13 14 0 16,1 13 6-16,5 30 7 15,3 21 2-15,12 37-5 16,10 19-4-16,11 32-8 16,3 17-4-16,-9 27 5 15,-14 9-3-15,-24 18-1 16,-13 7 0-16,-21-3-3 15,-9-6-3-15,-23-21-4 16,-14-9 0-16,-24-18 2 16,-9-10 2-16,-2-13 3 0,9-8 0 15,20-13 0-15,13-4 0 16,18-4-3-16,8-2 0 16,13 3-4-16,9 0 0 15,14 5-2-15,9 5 0 16,22 6 14-16,10 7 7 15,21 8 10-15,4 5 3 16,6 4-10-16,2-5-8 16,0-11-5-16,3-5 0 0,-5-14-1 15,-8-6 0-15,-17-12 9 16,-12-6 8-16,-12-5 13 16,-6-3 5-16,-12 6-17 15,-7 1-8-15,-12 7-11 16,-7 7-3-16,-12 2 7 15,-6 4-2-15,-9 3-2 16,-4 2 0-16,-4 11 0 16,-3 4-1-16,4 15 1 15,-3 9-2-15,1 12-1 16,7 10 1-16,2 12 0 16,9 8 0-16,13 5-1 15,5 1 3-15,16-5-3 16,4-6 2-16,13-17-3 15,4-11-2-15,7-16 3 0,6-8-1 16,5-11 5-16,2-7 2 16,6-10 1-16,0-9-2 15,-5-10-3-15,-4-8 1 16,-12-8-3-16,-3-2 2 16,-3 7 2-16,-1 4 0 15,-4 14 1-15,-5 8-1 16,-7 12 3-16,-6 8 1 0,-7 7-2 15,-2 9-2-15,-6 16-1 16,-4 9-3-16,-3 21 2 16,-3 7 4-16,3 8-2 15,5 1-1-15,9-11 1 16,5-6-1-16,11-16 4 16,6-7-2-16,9-12 3 15,4-6-3-15,1-14-1 16,-3-4 1-16,0-16-18 15,-1-9-7-15,-3-9-30 16,0-7-18-16,-4-5 66 16,-1-6-16-16</inkml:trace>
  <inkml:trace contextRef="#ctx0" brushRef="#br0" timeOffset="11527.31">19077 3077 940 0,'0'-15'314'16,"-4"10"-315"-16,-1-1-6 15,-9 5-3-15,-5 1 2 0,-11 9 4 16,0 9 2-16,-3 25 2 16,1 14 5-16,3 23 4 15,3 8 1-15,8 29 3 16,3 8-3-16,7 8-4 16,5 17 1-16,4-8-4 15,2-4-1-15,1 1 0 16,2-11-2-16,-4-15-13 15,-1-14-8-15,-3-23-31 16,-4-16-20-16,-6-29 46 16</inkml:trace>
  <inkml:trace contextRef="#ctx0" brushRef="#br0" timeOffset="11868.04">18669 4020 1206 0,'71'-8'387'0,"9"11"-405"16,9 5-14-16,-1-5 12 16,-13-3 15-16,-4-8 5 15,-4-3 8-15,-5-6 3 16,1-1-2-16,-2-3-2 15,-3 4 1-15,-5 5-4 16,-6 0-2-16,-11 7 0 16,-7 0-1-16,-12 3-6 15,-3 2-7-15,-10-2-9 16,0 2-4-16,-4 2-8 16,0-2-1-16,0 0-9 15,0 0-7-15,0 0-16 16,-1 11-16-16,-1-2 54 15</inkml:trace>
  <inkml:trace contextRef="#ctx0" brushRef="#br0" timeOffset="15125.67">19624 4012 691 0,'-19'-10'251'15,"2"9"-201"-15,1 3-42 0,-1 11-8 16,3 8 0-16,0 13 22 16,0 10 10-16,6 9 5 15,1 2 3-15,7 0-22 16,8-6-8-16,9-8-5 15,3-9 0-15,11-13 7 16,-4-8 6-16,5-11 9 16,4-7 4-16,3-10-7 15,7-6-5-15,4-10-9 16,0-1-4-16,-4-5-5 16,-5-5 1-16,-11-3 0 15,-8-3 2-15,-15 2 4 16,-6 7 4-16,-14 3-1 15,-7 7 1-15,-15 8-4 16,-9 5-5-16,-3 11-3 16,3 1 0-16,11 8-1 15,10 2 0-15,15-1 0 0,2 0-1 16,13-3 1-16,6-1 0 16,21-2-1-16,19-4 2 15,36 2 0-15,6 0 0 16,10 9 3-16,-5 8 0 15,-22 17-1-15,-7 15 0 16,-23 17 2-16,-10 8-1 16,-21 5 0-16,-12-3-1 0,-19-9-2 15,-11-9 0-15,-7-18-1 16,-3-11-1-16,0-23 5 16,1-6 4-16,-1-18 5 15,5-7 8-15,7-9 2 16,6-6 4-16,15-5 0 15,3-7-1-15,20-7-9 16,8-2-9-16,21-3-10 16,14 9-7-16,21 14 3 15,0 10 5-15,-5 21 17 16,-10 7 3-16,-17 24-1 16,-6 12-1-16,-11 22-14 15,-5 9-1-15,-13 11-3 0,-7 2-1 16,-11-10-1-16,-2-10-1 15,-2-24 0-15,1-13 1 16,2-9 4-16,1-8 10 16,-1-6 13-16,2-9 2 15,7-14-5 1,5-10-5-16,13-14-14 0,7-2-1 16,9 4-2-16,1 4-1 0,-3 17 4 15,-2 6 2-15,-4 14 6 16,-2 9 0-16,0 15-3 15,-4 12 0-15,-5 18-5 16,-4 8 0-16,-6 5 0 16,-3-5-1-16,-4-9-1 15,-1-9-1-15,-4-18 0 16,1-5 1-16,-2-9 4 16,2-4 2-16,1-7 3 15,1-8 1-15,4-14-3 16,2-10-2-16,8-8-3 15,5 0-1-15,10 3 1 16,6 9 1-16,4 8-1 16,-4 8 1-16,-5 11 0 15,-8 5 0-15,-8 13 1 0,-1 5-1 16,1 16 2-16,3 4-2 16,8 10 1-16,3 2-1 15,5-7-4-15,5-5 0 16,9-11-2-16,13-8 2 15,6-8 2-15,-2-4-1 16,0-5 0-16,-6-5-1 16,-4-2 0-16,1-1 1 0,-8-5-1 15,-4 3 2-15,-8-6-4 16,-3-1-1-16,-11-1-5 16,-4-5-2-16,-11-4 6 15,-4 2 1-15,-9 2 7 16,-4 6 3-16,-17 7-1 15,-12 4 0-15,-20 13-4 16,-11 8 0-16,1 21 0 16,4 9 1-16,16 9-1 15,13 0-2-15,17-8-15 16,12-7-7-16,14-12-2 16,2-12 1-16,16-10 14 15,3-7 6-15,11-16 5 16,9 0-2-16,6-9-2 0,3-1 0 15,0-4-6-15,-11 4 1 16,-14 7 3-16,-11 6 1 16,-16 15 8-16,-2 4 1 15,-8 7-1-15,-3 6-2 16,-6 17-1-16,-4 6-1 16,3 10 2-16,2 0 0 15,7-14 0-15,3-5-1 16,9-16 2-16,5-8 7 0,11-9 2 15,6-8 4-15,14-14-5 16,4-2-4-16,5-10-4 16,-1 1-2-16,-1-1 1 15,-5 2 0-15,-4 4 1 16,-5 2 0-16,-9 4-1 16,-10 3-1-16,-8 5 3 15,-2 6 2-15,-9 4 3 16,1 3 0-16,-3 7-3 15,-4 2-2-15,-5 18-3 16,-6 6 0-16,-1 18 0 16,-1 5 0-16,11 11 0 15,10 2 2-15,16 3 1 0,9-2 0 16,11-11-3-16,8-9-2 16,7-18-10-16,2-9-12 15,9-20-29-15,1-12-20 16,5-27 18-16,0-13 22 15</inkml:trace>
  <inkml:trace contextRef="#ctx0" brushRef="#br0" timeOffset="15608.61">23786 3672 749 0,'0'0'273'0,"0"10"-222"16,-2 7-22-1,2 9-9-15,6 2 3 0,14 1 2 16,8-2 2-16,14-8-4 15,2-7-1-15,4-10 18 16,-1-9 11-16,-3-14 15 16,-4-6 3-16,-5-8-18 15,-3-2-7-15,-9-1-23 16,-4-1-4-16,-12 5-10 16,-3 3-7-16,-12 2-8 15,-7 4-3-15,-16 3 3 16,-7 5 0-16,-10 8 6 0,-10 9-1 15,-14 22 1-15,-5 13 1 16,-7 25 1-16,8 6 0 16,21-1-1-16,13-4-1 15,24-20 1-15,10-6 1 16,14-10 0-16,3-3 4 16,18-3 6-16,9-2 2 15,16-3 1-15,10-2-2 16,14-6-7-16,3-3 1 0,-1-1 1 15,-1 0-1-15,-12 1 2 16,-8 2-2-16,-12 3 1 16,-11 0-2-16,-14 1-3 15,-8-3-1-15,-7-1-11 16,-1-2-10-16,-4-1-17 16,0-1-8-16,-2-2-11 15,1 0-4-15,0-5 43 16</inkml:trace>
  <inkml:trace contextRef="#ctx0" brushRef="#br0" timeOffset="16107.55">26542 3102 992 0,'7'-32'343'0,"-1"15"-312"15,-2 6-24-15,-2 13-14 16,-4 8-3-16,1 17-1 0,-3 16-2 15,-2 27 11-15,1 15 3 16,0 21 0-16,1 5 2 16,2 2 1-16,2-5-2 15,0-17 0-15,3-11-4 16,0-22-15-16,3-12-6 16,-4-18-22-16,1-7-12 15,0-20-167-15,-6-7 153 16</inkml:trace>
  <inkml:trace contextRef="#ctx0" brushRef="#br0" timeOffset="16640.25">25999 3616 1062 0,'8'-7'375'0,"19"3"-335"16,11 4-34-16,30-1-12 15,15 2-1-15,22-3 7 16,4-3 0-16,8-5 2 16,2-1 0-16,-4-5 2 15,-2-2 3-15,-14-2 3 16,-4 1 5-16,-13 1-2 16,-6 1-1-16,-10 7-7 15,-9 4-5-15,-21 6 2 0,-4 5-2 16,-20 5-1-16,-3 4-2 15,-8 9-2-15,-7 6 2 16,-7 22 0-16,-8 9 3 16,-2 14 0-16,-1 2 0 15,5-2 0-15,4-6 2 16,14-4-2-16,6-7-1 16,17-14 1-16,7-6 0 0,7-21 5 15,6-6-1-15,6-16 3 16,5-9 1-16,5-12-3 15,-3-9 4-15,-3-10 5 16,-7-6 3-16,-6 0 6 16,-7 1-3-16,-16-2-5 15,-9-1-5-15,-23-6-7 16,-13-7-1-16,-20 3-2 16,-7 3-1-16,-6 13 2 15,-3 10-11-15,3 13-38 16,-5 8-19-16,-10 8-45 15,2 4 101-15,2 4-1 16</inkml:trace>
  <inkml:trace contextRef="#ctx0" brushRef="#br0" timeOffset="16963.49">28888 2857 1119 0,'52'1'378'0,"-18"29"-373"15,-7 18-5-15,-17 35-1 16,-10 13-1-16,-14 17-1 15,-7 6 0-15,-3 5 3 16,1 1-1-16,-3-8-9 16,2-10-8-16,13-25-15 15,2-16-8-15,9-28 5 16,0-12 1-16,-2-20 2 16,0-9-7-16,-9-26 28 15</inkml:trace>
  <inkml:trace contextRef="#ctx0" brushRef="#br0" timeOffset="17666.12">28450 3590 945 0,'11'2'330'16,"15"6"-302"-16,16 1-19 0,24-5-15 16,10-4-5-16,16-22 2 15,7-11 1-15,0-18 14 16,1-6 6-16,-6-8 12 15,-3-2 8-15,-7-5-7 16,-9 0-2-16,-14 7-11 16,-12 3-3-16,-13 15-4 15,-6 4 1-15,-10 9-2 16,-4 9-4-16,-7 8 2 16,-2 7-1-16,-5 8-3 15,1 3-3-15,-2 15 2 16,0 12-2-16,-5 31 2 15,-8 18 3-15,-14 27-1 16,-7 9 0-16,-6 4 1 16,2-5 0-16,7-17 2 0,3-14-1 15,13-38 2-15,3-18-2 16,8-22 0-16,4-4 13 16,9-10 6-16,9-6 3 15,18-23-10-15,13-9-17 16,17-9-16-16,7 2-1 15,4 15 10-15,-8 7 11 16,-10 17 8-16,-8 12 3 0,-17 11-4 16,-7 10-1-16,-5 19-3 15,-2 4-2-15,4 15 1 16,5 4-2-16,7-10-4 16,9-3 0-16,17-19-2 15,9-12-3-15,8-14 4 16,2-6 1-16,0-19 0 15,-3-8 4-15,2-9 0 16,-3-5 0-16,-19 2 1 16,-9 7 1-16,-27 10 9 15,-10 8 4-15,-11 12-2 16,-7 3-1-16,-15 2-8 16,-16-1-4-16,-18 4 1 15,1 3 0-15,9 11-1 16,14 9 0-16,27 19 0 0,10 11-1 15,28 11-7-15,12-1-18 16,15-7-44-16,3-9 717 16,0-16-500-16</inkml:trace>
  <inkml:trace contextRef="#ctx0" brushRef="#br0" timeOffset="18463.88">6796 6432 971 0,'0'-18'399'0,"-2"8"-189"16,-1 1-199-16,2 13-37 16,-3 10-11-16,-11 25 3 15,-8 19 5-15,-8 31 26 16,2 14 5-16,9 22 1 16,12-2 3-16,20-7-1 15,16-13-1-15,18-30-4 16,2-16 1-16,3-27 1 15,-4-13 8-15,3-25 10 16,6-13 3-16,8-18-5 16,8-13-4-16,5-16-13 15,-6-3-4-15,-17-14-3 16,-14-4-3-16,-21-2 7 16,-10 1 2-16,-11 7 10 15,-6 9 9-15,-12 13 6 0,-7 4 5 16,-17 13-2-16,-6 4-6 15,-12 17-11-15,1 16-3 16,3 26-8-16,1 22 0 16,8 27-7-16,4 10-9 15,19 9-31-15,13 0-18 16,28-15-41-16,18-13-15 16,31-48 76-16</inkml:trace>
  <inkml:trace contextRef="#ctx0" brushRef="#br0" timeOffset="18689.32">7976 6228 865 0,'46'-47'342'0,"-9"16"-235"15,-6 6-23-15,-7 6-47 16,-3 8-15-16,-5 9-23 16,-2 8-9-16,-2 14-1 15,-1 10 0-15,-7 31 12 16,-3 16 11-16,-6 22 2 15,-4 10-1-15,1 3-5 16,0 0-2-16,1-2-6 16,-1-7-9-16,2-19-29 15,-2-15-22-15,-4-31-173 0,0-11 161 16</inkml:trace>
  <inkml:trace contextRef="#ctx0" brushRef="#br0" timeOffset="19825.84">7869 6933 1010 0,'0'-1'356'0,"9"-3"-318"16,12 1-31-16,28-12-17 15,17-10 2-15,35-17 9 16,7-10 4-16,3-15-1 16,-3-6-5-16,-11-12 0 15,-2-6-1-15,-12-4 3 16,-10-1 8-16,-23 12 4 15,-12 4 0-15,-12 9-2 16,-5 2-6-16,-10 10-4 16,-4 8-1-16,-7 20-3 15,-2 12-1-15,0 11 0 16,0 5 0-16,-2 14 2 16,0 12-1-16,-9 43 2 15,-4 18 1-15,-2 38 10 0,-2 14 6 16,-5 9 1-16,-2 1-2 15,-7-8-7-15,-2-13-5 16,4-38-1-16,5-15-1 16,13-42-1-16,8-15 0 15,8-12 0-15,7-7-1 16,19-15 4-16,12-15 3 16,22-31-3-16,6-14-3 0,8-8-6 15,3 0-5-15,5 22 9 16,-5 11 12-16,-11 24 13 15,-6 15 2-15,-15 22-4 16,-3 12-9-16,0 20-10 16,-1 9-3-16,0 8 1 15,6 1 1-15,3-4-1 16,0-6 1-16,4-12 0 16,-1-7 0-16,-3-18 0 15,1-7 1-15,1-14-2 16,0-7 1-16,4-9 2 15,1-5-1-15,8-9 0 16,-5-8-1-16,-8-6-13 16,-10-8-2-16,-21-8-5 0,-4-2 1 15,-15-1 13-15,-4 3 2 16,-8 13 13-16,-4 9 6 16,-7 13-1-16,-2 7 2 15,-4 13-11-15,-6 10-5 16,-5 16-1-16,0 10 0 15,-4 20 0-15,6 12-1 16,12 21 1-16,5 10-2 16,11 9 2-16,7-4 2 0,11-10-2 15,7-6 3-15,12-11-3 16,5-6-1-16,11-14-2 16,0-11 1-16,3-20-1 15,0-10 3-15,-2-19 5 16,3-9 1-16,7-14 2 15,3-7-3-15,10-7-1 16,1-4-2-16,-5-1 0 16,-3-1 0-16,-8 1-2 15,-1 3-2-15,1 9 1 16,-5 8 1-16,-11 17 0 16,-8 7 0-16,-14 15 0 15,-5 6-3-15,-6 16-5 16,-6 9 2-16,-5 16-2 0,-5 9 2 15,-6 7 7-15,3 4 0 16,-3-1 1-16,3 2 2 16,4 0-4-16,5-1 0 15,6-4 3-15,4-10 2 16,7-13 5-16,1-9 5 16,7-10 7-16,5-3 3 15,16-10 5-15,4 0 0 0,6-6-2 16,2-6-6-16,-4-5-7 15,0-1-4-15,-1-1-7 16,-4 1 0-16,-7 3-2 16,-5 4 1-16,-12 0-19 15,-6-1-17-15,-8-4-44 16,-4-1-28-16,-3-13 61 16</inkml:trace>
  <inkml:trace contextRef="#ctx0" brushRef="#br0" timeOffset="20005.66">11985 6867 1484 0,'26'9'471'0,"2"5"-431"16,-10 7-215-16,-15 3-35 15,-51-11 142-15</inkml:trace>
  <inkml:trace contextRef="#ctx0" brushRef="#br0" timeOffset="22243.34">1652 8789 1035 0,'-75'39'348'16,"11"36"-345"-16,5 19-3 15,-2 29-6-15,5 1-2 16,18-15 3-16,15-16-3 15,37-35-2-15,15-9-3 16,16-12 1-16,2-9 1 16,-1-18 10-16,0-6 5 15,0-17 10-15,1-6 5 0,-3-5 0 16,-3 0-2-16,-13 3-7 16,-6 6-2-16,-13 8-1 15,-6 3 1-15,-4 5 7 16,-2 2 2-16,2-3 1 15,0 0-4-15,-22 10-8 16,-35 27-3-16,25 2 2 16,-3 11 7-16,8 18 14 15,5 6 6-15,9 2 4 16,7-2-7-16,17 0-11 16,8-1-8-16,13-4-19 15,8-9-20-15,8-24-39 16,5-17-28-16,11-38 58 15</inkml:trace>
  <inkml:trace contextRef="#ctx0" brushRef="#br0" timeOffset="22474.78">2586 9207 1092 0,'0'-4'426'0,"-1"6"-313"16,1 1-49-16,0-3-57 15,0 28-10-15,-6 86-2 16,-9-13 2-16,-10 29 3 16,0 7 2-16,-5 4-21 15,3-4-17-15,2-26-24 16,-3-17-16-16,3-37-13 16,-2-19-1-16,-3-28-58 15,-1-7 94-15</inkml:trace>
  <inkml:trace contextRef="#ctx0" brushRef="#br0" timeOffset="22714.58">2023 9529 1134 0,'0'0'425'15,"8"0"-345"-15,8 4-33 16,22 13-41-16,14 6-8 15,30 15 2-15,4 6 2 16,0 2-4-16,-1-4-1 16,-16-7-17-16,-6-6-10 15,-4-9-11-15,-3-5-6 16,-4-8-8-16,-2-2-7 0,-12-4 63 16,-8 0-14-16</inkml:trace>
  <inkml:trace contextRef="#ctx0" brushRef="#br0" timeOffset="23072.23">1221 10720 1119 0,'-18'3'379'0,"20"1"-378"0,14 0-19 16,34-4-4-16,17-2 7 15,24-15 23-15,12-9 10 16,24-18 12-16,5-7 3 16,15-5 7-16,6-1 4 15,-6 7 6-15,-4 6-3 16,-9 9-9-16,-4 6-6 15,-20 10-15-15,-8 3-7 16,-20 10-8-16,-21 3 0 0,-20 5-23 16,-12 4-15-16,-10 0-43 15,-2 4-21-15,2-1-24 16,4 0 70-16</inkml:trace>
  <inkml:trace contextRef="#ctx0" brushRef="#br0" timeOffset="23510.42">8387 9086 1179 0,'23'-20'465'0,"-26"11"-302"16,1 7-128-16,3 1-55 16,-1 2-10-16,0-1 0 15,0 2 6-15,1 27 15 16,6 92 5-16,-6-24 3 16,-1 11 0-16,0 11 0 15,-2-3-14-15,-1-5-39 16,2-10-17-16,-3-18-33 15,-6-11-9-15,-2-24 78 16</inkml:trace>
  <inkml:trace contextRef="#ctx0" brushRef="#br0" timeOffset="23758.17">7821 9884 1203 0,'27'-9'459'16,"21"-2"-285"-16,32-9-194 15,21 5-23-15,-3-6-28 16,-14-1 2-16,-22-6 11 16,-14-10 17-16,-10-10 35 15,-2-6 6-15,-4-5-5 16,-1 1-15-16,-10 3-46 15,-4 2 41-15</inkml:trace>
  <inkml:trace contextRef="#ctx0" brushRef="#br0" timeOffset="24449.93">8278 9174 1144 0,'20'6'393'15,"6"6"-354"-15,4 11-56 16,-7 3-9-16,-18 3-3 15,-8-2 0-15,-13-8 11 16,-8-1 7-16,-13-11 11 0,-10-4 5 16,-4-6 1-16,2-5 2 15,15-7-1-15,5-1-3 16,10-12 1-16,5-6 0 16,5-8-5-16,9-3 1 15,13 3 2-15,4 3-2 16,16 9 2-16,6 3 0 15,8 12-3-15,2 6 3 16,-7 14-3-16,-7 7 0 0,-3 24 1 16,1 12 0-16,5 26 8 15,6 11 0-15,-1 5 2 16,-3 0-3-16,-9 5-6 16,-9-1 1-16,-16-5 2 15,-6-5 1-15,-16-16 7 16,-9-11 5-16,-11-6 14 15,-6-3 8-15,-7-7 6 16,1-2-6-16,-6-13-16 16,-6-2-14-16,-9-16-48 15,-8-7-26-15,6-17-51 16,11-16 27-16,26-18 51 16</inkml:trace>
  <inkml:trace contextRef="#ctx0" brushRef="#br0" timeOffset="24837.85">8718 9189 1061 0,'71'-6'390'16,"2"11"-294"-16,1 29-82 0,-4 17-11 0,-12 19-6 16,-13 11-1-16,-21 10 6 15,-10 2 0-15,-16-8 8 16,-5-9 0-16,-5-28 5 15,-1-16 5-15,3-22 11 16,1-3 1-16,-1-8 1 16,1-2-5-16,-2-10-15 15,0-8-5-15,3-22-8 16,5-12-5-16,10-14 1 16,11-8-4-16,16 4 0 15,9 9 2-15,11 13 0 16,4 14 4-16,-1 14 11 15,-3 12 6-15,0 20 2 16,-5 14-1-16,3 26-9 16,-1 11-4-16,-8 25-4 15,-2 2-4-15,-9 5-38 0,-7-4-21 16,-4-22-50-16,0-15-19 16,6-37 86-16</inkml:trace>
  <inkml:trace contextRef="#ctx0" brushRef="#br0" timeOffset="25097.28">10557 8769 1192 0,'34'-23'417'15,"5"12"-362"-15,0 25-49 16,-2 18-9-16,-10 28 1 15,-5 17-1-15,-6 27 3 16,-4 9 3-16,-1 6 0 16,0-2 2-16,-6-6-1 15,3-8-11-15,-6-12-29 16,-4-8-20-16,-4-28-31 16,-5-18-10-16,-4-26-134 15,-1-14 157-15</inkml:trace>
  <inkml:trace contextRef="#ctx0" brushRef="#br0" timeOffset="25686.12">10397 9501 1097 0,'7'-1'431'16,"22"-7"-297"-16,15-6-98 0,21-5-62 15,5-3-6-15,2-2 2 16,-4-4 7-16,3-9 12 15,1-4-6-15,3-14-9 16,2-6-6-16,-6-2-15 16,-3 2 3-16,-17 4 5 15,-5 6 7-15,-13 3 12 16,-4 0 7-16,0-7 9 16,-2 2-1-16,-7 5 11 15,-4 5 4-15,-8 17 19 16,-5 8 10-16,-3 10 3 15,0 3-2-15,0 5-18 16,1 1-11-16,-2-1-10 16,0 0-3-16,-2 28 2 15,-10 67 1-15,1 14 23 0,-5 24 1 16,0 17 1-16,-4 1 0 16,-5 0-20-16,0-10-5 15,0-35-4-15,1-17-3 16,9-43 2-16,4-19-1 15,5-18 5-15,4-7 5 16,4-12 17-16,0-9 5 16,9-38-1-16,5-17-3 0,10-19-18 15,7-1-2-15,8 12 6 16,4 7 1-16,13 12 13 16,7 8 2-16,11 23 5 15,3 15-1-15,-8 30-10 16,-2 18-2-16,-10 23-13 15,-4 8-2-15,-7 6-5 16,-8 3-10-16,-17-1-25 16,-10-3-27-16,-15-11-45 15,-8-14-16-15,-13-32 77 16</inkml:trace>
  <inkml:trace contextRef="#ctx0" brushRef="#br0" timeOffset="27009.33">12098 9134 1118 0,'70'16'443'0,"11"19"-245"16,-2 34-190-16,-14 13-20 16,-24 10-8-16,-16-2 0 15,-18-9 5-15,-7-9 5 16,-12-21 3-16,-7-11-1 0,-12-22 1 15,-4-9 3-15,1-13 12 16,1-8 8-16,15-14 12 16,2-5-3-16,10-16-8 15,6-7-4-15,10-7-13 16,9 0-2-16,20 8-2 16,7 4-2-16,18 5 4 15,4 1 5-15,9 1 9 16,2 2 10-16,-10 5 7 15,-9 5-3-15,-18 12-4 16,-11 6-7-16,-7 16-9 16,-2 10-6-16,1 21-3 15,-1 12-2-15,-4 17 0 16,-4 9 5-16,-6 2 0 0,0 2 3 16,5-4 0-16,2-5-7 15,3-17-4-15,1-10-5 16,2-19-3-16,3-9 5 15,3-9 7-15,-1-9 2 16,2-14 3-16,-3-8 2 16,-5-22-3-16,-3-7-3 0,-5-15-6 15,0-4 0 1,-9-5-1-16,-5-3 1 0,-3 2 5 16,-4 1 1-16,-4 13-2 15,-3 14 1-15,-16 20-1 16,-5 9 0-16,-12 19 0 15,-2 10 0-15,-2 23 2 16,2 15-1-16,13 25 2 16,8 3-1-16,21 2 0 15,13-6-2-15,21-14 1 16,9-6 1-16,19-8 0 16,13-8 2-16,6-13 2 15,4-8-1-15,-1-17 4 16,-3-9 0-16,0-11-1 15,0-4 2-15,-4-4 1 0,-6-1 2 16,-12-6 3-16,-11 3-3 16,-11-3-3-16,-5-2-2 15,-11 11-5-15,-1-1 5 16,-7 17 2-16,-3 9-3 16,-1 6 2-16,-2 8-3 15,-8 15-3-15,1 10 0 16,-5 23 2-16,2 6-1 0,11 3 2 15,0-3 0-15,5-11-3 16,6-4 2-16,1-13-2 16,3-8-1-16,7-14 4 15,1-5 6-15,7-12 8 16,1-7 1-16,7-15 0 16,3-8-4-16,5-6-4 15,1-5-3-15,-6 7 7 16,-5 6 3-16,-12 8 5 15,-5 4 3-15,-10 12-10 16,-3 1-7-16,-5 7-8 16,0 3-2-16,0 11-4 15,3 12 3-15,4 15 1 16,2 8-2-16,6 1 6 16,0-4-4-16,7-7 2 0,5-4-3 15,8-8-3-15,7-9 3 16,3-12-1-16,1-5 4 15,5-10 4-15,0-1 0 16,0-7 3-16,-3 1-2 16,-9-5-4-16,-10-4 0 15,-6-5-1-15,-6-6 2 16,-9-7 4-16,0-3 1 0,-9-10 1 16,-2-1 1-16,-6 1-6 15,-3 2 2-15,-5 10-1 16,-5 5 0-16,-9 4 5 15,-4 6-3-15,-16 1-1 16,-2 5-1-16,-6 6-1 16,2 1-2-16,8 14 1 15,9 0 2-15,9 10-5 16,5 1-2-16,8 1-12 16,4 1-10-16,5-5-25 15,3 1-12-15,-1-2-28 16,-1-2-6-16,1-1-9 15,3-9 386-15,3-10-216 16</inkml:trace>
  <inkml:trace contextRef="#ctx0" brushRef="#br0" timeOffset="27881.96">17498 9401 1026 0,'13'-7'363'0,"-2"-1"-323"15,0 0-22-15,-1-1-15 16,-6-2 3-16,-4-6 5 16,-4-5 5-16,-8-8 1 15,-5-4-1-15,-11-1 1 16,-3 2-4-16,-8 7-2 15,0 7-1-15,-2 17-6 0,-1 11 4 16,-2 31-2-16,-3 14-3 16,-2 23 0-16,3 8-3 15,14 4 0-15,9-1 0 16,25-13-8-16,9-13-9 16,11-24-7-16,6-20-1 15,7-18 12-15,2-10 9 16,2-25 6-16,2-7 3 15,-4-20-3-15,-2-3-2 16,-5-1 0-16,-4 7 2 0,-6 9 7 16,-4 11 4-16,-7 16 14 15,-4 9 7-15,-4 11-5 16,4 7-1-16,8 17-14 16,6 14-7-16,12 33-2 15,7 9 0-15,4 14-31 16,4-6-20-16,7-25-27 15,3-17 35-15</inkml:trace>
  <inkml:trace contextRef="#ctx0" brushRef="#br0" timeOffset="28884.65">19230 9276 1037 0,'35'-32'361'15,"-19"-5"-323"-15,-5 0-20 16,-17-2 1-16,-12 1 11 16,-16 3 7-16,-4 4 2 15,-13 14 2-15,-11 9 1 0,-11 25-7 16,-13 17-8-16,0 37-8 16,8 15-7-16,18 15-6 15,14-1 0-15,25-16-8 16,10-13-3-16,24-15-4 15,6-12-4-15,15-20-1 16,8-9 3-16,8-24 7 16,11-16 1-16,14-28 5 15,7-15-2-15,-6-20-6 16,-5-12 0-16,-16-15-2 16,-11-5 3-16,-9-8 5 15,-3-1 2-15,-12 5-1 16,-3 4 3-16,-9 13 4 15,-3 15 4-15,-6 27 5 16,-5 14-2-16,-2 24-4 0,-3 9-4 16,-8 23-6-16,-6 17-1 15,-15 39 0-15,-4 23-1 16,-4 59 6-16,1 12 3 16,6 21-1-16,7 4 0 15,23-33-7-15,18-13-7 16,25-39-6-16,8-21-5 15,14-26 1-15,3-16 7 16,13-26-2-16,10-13 0 0,9-27-7 16,0-11-4-16,-14-15 5 15,-9-7 6-15,-16-7 7 16,-9-9 1-16,-8-1-1 16,-9 4-1-16,-14 19 4 15,-3 14 4-15,-8 23 9 16,-1 7 0-16,-1 12-2 15,-2 6-5-15,-6 14-4 16,-4 11 1-16,0 27 3 16,5 17 8-16,14 17 3 15,10 0-1-15,18-12-3 16,6-12-6-16,18-18-5 16,5-9 0-16,7-10 0 15,4-10 0-15,4-13 0 16,-1-8 0-16,12-16 2 0,-2-3-1 15,-8-10 1-15,-6-2 1 16,-13-10-5-16,-6-5-1 16,-4-13-7-16,-6-5 0 15,-9-2 2-15,-5 2 0 16,-12 15 7-16,-6 6 6 0,-9 13 3 16,-5 7 1-16,-14 10-2 15,-8 3-4-15,-10 11-5 16,-8 7 2-16,-5 21 0 15,2 13 1-15,-5 22 0 16,1 10 2-16,6 15-3 16,5-1 0-16,24-1 3 15,13-7 0-15,29-14 1 16,10-2 2-16,14-11 0 16,13-4-2-16,6-15 1 15,3-12-9-15,2-19-30 16,-7-10-11-16,-10-20-30 15,-12-7-17-15,-32-14 64 16</inkml:trace>
  <inkml:trace contextRef="#ctx0" brushRef="#br0" timeOffset="29266.38">19684 8263 1148 0,'-4'9'399'15,"0"7"-333"1,-3 16-76-16,4 2-4 0,4 0 8 16,8-2 5-16,11-10-3 15,7-5 2-15,10-7 4 16,4-8 0-16,7-8 12 15,2-6 1-15,2-14 3 16,-2-1 3-16,-6-3 4 16,-8 0 6-16,-14 11 9 15,-9 4 0-15,-13 12-10 16,0 0-11 0,-11 0-19-16,-3 1-3 0,-12 0-6 15,-7 5-2-15,0 15-24 16,1 6-19-16,10 8-34 0,3 6-15 15,19-3 134-15,12 0-42 16</inkml:trace>
  <inkml:trace contextRef="#ctx0" brushRef="#br0" timeOffset="29570.71">22124 9818 1302 0,'35'33'474'16,"-9"8"-342"-16,-16 17-152 15,-9 8-4-15,-20-4 5 16,-7-4 1-16,-9-8 11 15,-8-8 4-15,-16-11 0 16,-11-4 6-16,-26-12 0 16,-4-9 0-16,-8-13-3 15,-3-11-19-15,4-20-56 16,0-18-24-16,15-29 54 0</inkml:trace>
  <inkml:trace contextRef="#ctx0" brushRef="#br0" timeOffset="31281.25">24427 8970 1122 0,'2'-8'392'15,"-2"0"-343"-15,-2 4-40 16,-1 0-9-16,-6-2 0 15,-4-2 3-15,-6 2-3 16,-6-2 2-16,-4 5 1 16,-4 0-4-16,-6 3 3 15,-6 3 2-15,-5 10 2 16,-2 9 5-16,-8 26 3 16,-1 19-1-16,3 25 0 15,7 4-3-15,19-2-7 16,10-7-2-16,20-15-9 15,8-6-4-15,9-19-10 16,5-12-3-16,6-22 8 0,4-10 10 16,9-19 13-16,4-11 3 15,-1-19 0-15,-2-3-2 16,-6-7-2-16,-1-3 5 16,-5-7 4-16,-1-6 0 15,-6-9-1-15,-4 6-2 16,-8 8 5-16,-3 11 2 15,-6 23 10-15,0 8 2 0,-3 16-7 16,2 5-3-16,-2 6-12 16,-2 7-7-16,-6 23-1 15,-3 15-4-15,-2 33 3 16,4 13 1-16,13 3 0 16,10-2 3-16,16-16-3 15,5-12-4-15,20-16-6 16,6-10-4-16,12-25-1 15,3-15 0-15,4-23 3 16,2-12 2-16,1-16 6 16,2-3 3-16,-5-19 1 15,-7-6 1-15,-10-20-3 16,-6-6 0-16,-7-7-3 16,-5-3 3-16,-7-2-2 0,-5 2 2 15,-10 3 3-15,-5 5 1 16,-8 15 4-16,-4 4 3 15,-4 20 2-15,-3 14 1 16,0 24 1-16,1 12-3 16,-1 13-8-16,-2 7-1 15,-14 28-3-15,-7 23 0 16,-16 44 1-16,-3 28 0 0,3 46 1 16,3 5 2-16,7 14 0 15,8-5 1-15,23-39-3 16,9-17-2-16,22-38-1 15,12-13-1-15,10-23 1 16,8-13 1-16,18-25 2 16,5-19-1-16,9-29-1 15,5-14-2-15,-1-24-6 16,-3-10-2-16,5-20-4 16,-12-9-1-16,-15-7 2 15,-8 0 0-15,-19-2-2 16,-7 1 2-16,-11 3 1 15,-6 6 6-15,-17 14 9 16,-3 9 3-16,-12 14 10 0,-5 7 0 16,-2 25-1-16,-4 10-3 15,2 26-6-15,-4 15-1 16,-7 41-1-16,-4 23 0 16,-6 46 7-16,3 29 6 15,19 17 0-15,10 16 0 16,31-3-16-16,20-20-24 15,24-27-39-15,20-32-19 0,30-53-34 16,11-25 68-16</inkml:trace>
  <inkml:trace contextRef="#ctx0" brushRef="#br0" timeOffset="31515.47">27692 8462 1034 0,'10'-18'378'0,"-5"13"-311"16,-3 5-34-16,-3 19-23 15,-7 16-4-15,-7 48 0 16,-6 23 5-16,-7 29 6 16,-2 10-4-16,7-3-3 0,4-8-6 15,7-22-31-15,8-15-19 16,5-40-29-16,3-16-20 15,2-24 128-15,-1-18-39 16</inkml:trace>
  <inkml:trace contextRef="#ctx0" brushRef="#br0" timeOffset="32237.05">27176 9240 1127 0,'19'4'410'0,"42"4"-343"15,19 1-34-15,37-9-35 16,9-7-7-16,4-26-7 16,-5-13-1-16,-11-20 9 15,-5-5 10-15,-15-3 15 16,-1-3 5-16,-13-5 4 16,-11-1-6-16,-15-3-10 15,-13 7-4-15,-10 10-6 16,-6 2-2-16,-8 15 0 15,-2 9-2-15,-11 16 2 16,2 13 1-16,-5 12-1 0,-1 5-1 16,-8 26-1-1,-7 18-1-15,-12 44 2 0,-8 24 2 16,-10 25 1-16,-5 1 1 16,-2-2 0-16,-1-11-1 15,5-32 1-15,10-21-1 16,18-41 0-16,7-18 0 15,21-17 4-15,9-10 0 0,27-18-4 16,16-16-8-16,21-23-22 16,9-3-3-16,5 6 3 15,-2 9 9-15,-6 20 33 16,-5 12 7-16,-23 22 4 16,-13 9 1-16,-15 29-15 15,-9 13-6-15,-6 23-3 16,4 10 1-16,1-3-1 15,4-7 3-15,6-24-3 16,9-7-1-16,11-17 1 16,10-9 0-16,9-9-2 15,4-7-4-15,6-15-4 16,-6-5-4-16,-1-17 5 16,-4-7-1-16,-11-6 4 15,-7-1 3-15,-18 7 3 0,-10 3 7 16,-21 10 4-16,-6 6-2 15,-24 8-2-15,-12 4-7 16,-20 14 8-16,-5 6 5 16,7 23 6-16,13 16 1 15,28 23-9-15,17 7-5 16,28 10-4-16,15-4-9 16,24-6-31-16,9-1-17 0,9-11-34 15,-2-8-8-15,-19-24 64 16</inkml:trace>
  <inkml:trace contextRef="#ctx0" brushRef="#br0" timeOffset="33086.33">7687 12751 1051 0,'10'4'353'31,"16"1"-342"-31,7-4-15 0,9-10-1 0,-4-8 7 16,-5-22 6-16,2-11 4 16,1-30-1-16,3-11-2 15,-1-19-2-15,-2-6-4 16,-6-2 12-16,-4-1 12 16,-10 6 22-16,-6 7 8 0,-10 16 0 15,-6 10-7-15,-13 17-20 16,-3 6-7-16,-11 16-17 15,-2 14-4-15,-11 28-6 16,-3 19 1-16,-4 35 0 16,3 15-1-16,14 12 4 15,14-2-1-15,25-6-9 16,14-5-3-16,19-5-8 16,8 0-1-16,9-16 6 15,9-4 4-15,7-10 7 16,6-6 3-16,1 1 1 15,-6 1 1-15,-19 2 0 16,-14 4 0-16,-21 2-3 16,-10 1-2-16,-11 7 3 0,-5 1-1 15,-11-5-8-15,-3-5-16 16,-9-16-33-16,2-9-18 16,-5-17 45-16</inkml:trace>
  <inkml:trace contextRef="#ctx0" brushRef="#br0" timeOffset="33317.25">8624 11695 1143 0,'18'8'403'15,"9"12"-339"-15,9 24-55 16,0 18-3-16,-8 31-2 15,-4 8 2-15,-7 6-4 16,-4-4-6-16,-3-13-12 16,-1-8-12-16,-1-27-28 15,-3-15-14-15,-4-26 48 16,-8-22 0-16</inkml:trace>
  <inkml:trace contextRef="#ctx0" brushRef="#br0" timeOffset="33621.96">8476 10952 1218 0,'-6'16'468'16,"6"0"-324"-16,4 7-117 0,11 9-46 15,5-2-3-15,6-8-6 16,1-10 4-16,7-17 5 15,2-11 3-15,7-16 17 16,-1-9 9-16,-5-14 12 16,-7 2 6-16,-12 2 5 15,-4 5-5-15,-12 18 1 16,-3 5-3-16,-5 12-14 16,-4 2-14-16,-7 8-43 15,-3 5-44-15,-14 23-63 16,-2 14 277-16,2 22-122 15</inkml:trace>
  <inkml:trace contextRef="#ctx0" brushRef="#br0" timeOffset="33884.11">9852 11687 1141 0,'0'36'421'0,"-5"30"-326"16,-8 21-44-16,-11 21-26 15,-6 3-7-15,-17-2-19 16,-5-9-5-16,-4-5-17 16,2-12-8-16,5-16-25 15,5-12-10-15,3-21-20 16,4-7-12-16,4-22-15 15,4-9 66-15</inkml:trace>
  <inkml:trace contextRef="#ctx0" brushRef="#br0" timeOffset="34086.83">9122 11565 1234 0,'23'10'508'0,"19"11"-264"16,34 22-195-16,22 13-24 16,24 17-15-16,3 10-9 15,-3 6-42-15,-5-5-25 16,-10-16-62-16,-1-14-24 16,1-30 97-16</inkml:trace>
  <inkml:trace contextRef="#ctx0" brushRef="#br0" timeOffset="34394.82">11950 10978 1404 0,'-13'-28'524'15,"-2"5"-349"-15,-9 10-182 16,-4 10-14-16,-8 28 0 16,-8 21-3-16,-4 44 2 15,5 18 6-15,17 31 8 0,15 7 4 16,26 8 3-16,9 9 0 16,3-1 2-16,-1-3-1 15,-5-4-5-15,-3-9-16 16,-1-18-34-16,-5-13-23 15,-9-26-59-15,-5-15-17 16,-11-39 95-16</inkml:trace>
  <inkml:trace contextRef="#ctx0" brushRef="#br0" timeOffset="35217.39">11380 12091 1097 0,'9'0'494'0,"31"-2"-227"16,18-4-163-16,40 0-94 16,10-2-10-16,9-5 0 15,-2-2 2-15,-1-10 1 16,2-5-2-16,-5-11 3 16,2-3 1-16,-6-4 4 15,-3-1 1-15,-16 3-3 16,-11 1-3-16,-34 9-4 15,-11 3-1-15,-22 10-5 0,-9 7-1 16,-10 4-6-16,-9 6 0 16,-17 12 4-16,-13 13 1 15,-24 26 5-15,-4 16 0 16,-2 25 3-16,9 8 2 16,20 3-2-16,9-6 1 15,19-17-2-15,4-13-4 16,16-21-12-16,2-9-12 0,9-19-2 15,8-7 3-15,10-13 20 16,6-9 7-16,10-15 5 16,0-6-5-16,0-11-3 15,-1-5-1-15,-1-13-4 16,-7-3 9-16,-4-3-1 16,-5 4 4-16,-11 17 11 15,-2 10 1-15,-8 23 13 16,1 7 1-16,-6 10-1 15,0 5-4-15,-4 17-13 16,2 20-4-16,5 34-5 16,-1 15-2-16,14 8 1 15,3-6-2-15,9-21-7 16,5-7-5-16,4-22-18 16,7-11-7-16,5-20-12 0,8-12-5 15,9-25-12-15,0-8 4 16,-2-15 10-16,-3-8 13 15,-10-12 32-15,-1-6 11 16,-4-10 17-16,-2 0 3 16,-8 0-1-16,-4 2-4 15,-11 9-8-15,-7 4 1 0,-13 18 3 16,-4 12 8 0,-7 18 5-16,-3 10-1 0,-7 17-4 15,-7 13-2-15,-9 36-6 16,-4 12 1-16,8 25 2 15,5 3-2-15,15 2-1 16,9 1-1-16,15-8-8 16,10-4-10-16,9-28-22 15,5-14-13-15,6-26-32 16,8-11-13-16,4-22-23 16,2-13-145-16,-3-30 178 15</inkml:trace>
  <inkml:trace contextRef="#ctx0" brushRef="#br0" timeOffset="35788.61">13877 11731 1220 0,'11'18'459'15,"18"5"-349"-15,5 2-70 16,6-2-52-16,-5-4-3 0,0-16-3 15,2-6-1-15,10-14 11 16,0-9 2-16,-1-10 9 16,-3-4 0-16,-7-7 1 15,0 0 3-15,-6-4-2 16,-3 1 0-16,-9 6-5 16,-6 1 0-16,-12 8-4 15,-6 4-2-15,-11 3-1 16,-7 2-3-16,-9 6 4 15,-6 6 2-15,-2 6 1 16,-3 5 2-16,-6 6 0 16,-2 6-1-16,-5 12 2 15,-4 6 1-15,2 22 0 16,4 10 1-16,11 13-1 16,7 0 0-16,15-6 0 0,6-6 0 15,7-10-1-15,10-2 0 16,6-4-1-16,6 0 1 15,8-3 6-15,-1-4 4 16,9-9 8-16,3-4 3 16,6-10 3-16,4-5 0 15,7-2-5-15,0-6-4 16,1 0-5-16,2-1-2 0,-7-3-2 16,-3 1-1-16,-9-2-2 15,-7 1 0-15,-12 3-3 16,-4-1 0-16,-8 1-17 15,-1 0-17-15,-1-2-50 16,-1 1-20-16,-2-8 607 16,-5-21-404-16</inkml:trace>
  <inkml:trace contextRef="#ctx0" brushRef="#br0" timeOffset="36340.85">14958 11474 1112 0,'23'-16'403'16,"-6"3"-343"-16,-4 2-36 15,-8 3-36-15,-8 2-8 0,-11 0 4 16,-4 1 4-16,-9 5 6 16,-3 6 5-16,-7 14 7 15,-2 11-1-15,-3 18 5 16,5 5 4-16,9-1-7 16,5-3-1-16,13-15-5 15,3-6-1-15,7-6-2 16,5-3 1-16,9-2-1 15,6 0-2-15,9 1 3 16,3 0 2-16,2 1 3 16,4 4-3-16,-5 0-1 15,-2 4-2-15,-9 2 1 16,-8 0 1-16,-13 2-2 16,-3-3 0-16,-14-3 0 15,-8-2 5-15,-8-3 8 0,-8 0 10 16,-7-3 12-16,2 1 0 15,-14-2-1-15,-7-2-6 16,-7-3-14-16,-7-1-4 16,11-6-14-16,2 1-8 15,14-6-19-15,3-3-16 16,10-6-18-16,5-4-12 16,11-5 179-16,8-4-90 0</inkml:trace>
  <inkml:trace contextRef="#ctx0" brushRef="#br0" timeOffset="37058.83">18061 11710 1151 0,'-35'-29'395'16,"-16"-3"-377"-16,-1-1-22 0,-2 3-4 16,-1 2-1-16,6 8 8 15,4 7 3-15,1 12-1 16,0 8 2-16,-8 20 9 15,-4 11-2-15,3 22 10 16,4 10 2-16,14 21-6 16,10 3-1-16,18-3-10 15,11-5-4-15,12-25-16 16,8-13-10-16,6-19-5 16,2-11 0-16,6-18 11 15,3-8 10-15,3-17 5 16,-1-9 2-16,-5-17 1 0,-5-13 0 15,-7-11 2-15,-3-3 1 16,-4 6 17-16,-7 6 5 16,-8 11 17-16,-2 7 7 15,-6 9-2-15,1 9-4 16,0 15-14-16,0 5-4 16,2 10-9-16,1 0-2 0,-2 14-6 15,0 15-3-15,2 28-5 16,0 15-2-16,5 25 3 15,6 4-1-15,6-8-17 16,5-5-26-16,5-31-41 16,1-15-13-16,3-23-25 15,-1-17-132-15,-4-18 183 16</inkml:trace>
  <inkml:trace contextRef="#ctx0" brushRef="#br0" timeOffset="37573.75">18449 11504 1157 0,'79'26'466'0,"10"21"-244"16,-2 27-214-16,-15 11-34 16,-40 10-22-16,-18-4-3 15,-25-15 14-15,-7-12 4 16,-14-23 8-16,-4-14-2 15,-11-16 4-15,-3-10 4 0,6-12 17 16,4-2 9-16,16-6 3 16,10-4 3-16,11-9 0 15,5-7 0-15,19 3 5 16,6 1 1-16,15 7-3 16,8 4-3-16,18 6-9 15,12 3 2-15,25 4 8 16,5-1 4-16,-5-3 10 15,-6-3-1-15,-13-5-4 16,-3-1-6-16,0-4-4 16,-8-1-2-16,-17-1 2 15,-10-1 2-15,-20 0 1 16,-5 3 1-16,-12 6-6 16,-3 4-3-16,-12 3-8 15,-5 1-3-15,-11 4-5 16,-12 4 4-16,-16 23 1 0,-9 14 3 15,-4 28 9-15,7 6-3 16,19 15 4-16,17 1-4 16,27 1-9-16,18-2-14 15,34-16-56-15,14-14-30 16,30-36 322-16,15-19-195 16</inkml:trace>
  <inkml:trace contextRef="#ctx0" brushRef="#br0" timeOffset="38296.42">22107 11552 1306 0,'30'-22'463'0,"-18"7"-401"16,-2 5-33-16,-12 8-30 15,-4 0 0-15,-4 5-1 16,-5 4 0-16,-4 8 0 15,3 1 2-15,3-1 0 16,5-3 0-16,10-3 6 16,4-1 1-16,11-1 5 0,3-5-1 15,10-10-3-15,5-3-2 16,1-13-4 0,0-4-5-16,-5-7-3 0,-7-4-1 15,-10-2-10-15,-8 1 0 16,-15 3 2-16,-12 3 0 15,-22 8 7-15,-11 3 6 16,-11 17 3-16,-6 10 3 16,-6 31 7-16,-7 19-2 0,-1 34-4 15,13 7 2 1,22 0-6-16,21-9 0 0,36-14 0 16,16-2-2-16,36-6 1 15,16-3-1-15,29-19 3 16,12-12 2-16,14-21 1 15,11-8-1-15,-1-17-1 16,1-9 0-16,-4-14-3 16,-11-10 0-16,-16-10-4 15,-11 0 4-15,-25-8-2 16,-13 1 3-16,-18 2 6 16,-12-3 2-16,-16 9 1 15,-11 0-3-15,-18 8-6 16,-10 10-3-16,-21 14-2 0,-7 14 4 15,-20 24 0-15,-10 14 2 16,-9 33 3-16,1 11-5 16,18 17 4-16,14-3-2 15,29-5-5-15,15-1-1 16,25-3-9-16,14 4-3 16,16 5 6-16,10 6 3 15,10 13 7-15,0 14 3 16,-3 12-2-16,-12 1 1 15,-20 12-10-15,-4-11-13 0,-10-11-45 16,-2-8-18-16,2-44-27 16,-5-17-3-16,1-41 79 15</inkml:trace>
  <inkml:trace contextRef="#ctx0" brushRef="#br0" timeOffset="40168.47">23155 12117 1272 0,'72'-12'467'16,"14"-3"-320"-16,12-10-195 0,-2-7-17 16,-13-19 16-16,-8-8 14 15,-7-11 23-15,2-3 5 16,-1-7 4-16,-5-3 0 15,-11-11 0-15,-8 1 0 16,-17 9 4-16,-9 11 2 16,-12 27 5-16,-5 14 4 0,-6 18-4 15,-4 11-2-15,-15 21-5 16,-7 14-1-16,-20 41 0 16,-3 21 3-16,6 20 0 15,8 3 1-15,24-16-2 16,8-14-1-16,20-28-1 15,12-8-2-15,16-21 3 16,9-10 1-16,9-20-2 16,4-16-6-16,5-21-21 15,0-12-8-15,6-14-16 16,-3-3 3-16,-6-5 12 16,-7 4 8-16,-22 15 31 15,-8 12 17-15,-21 23 28 16,-1 10 1-16,-6 9-13 15,-5 7-11-15,-5 21-22 0,-3 9-1 16,0 16 2-16,7 7-1 16,14-4 0-16,11 1 0 15,15-4 0-15,14-5 1 16,16-14-3-16,13-12 3 16,19-20-1-16,-3-8-2 15,2-13 2-15,-2-4-2 16,-10-8 1-16,-3-2 0 15,-13-2 0-15,-9-1 4 0,-19 4 1 16,-13 1 1-16,-21 0-2 16,-9-1-3-16,-26-1-3 15,-6 3-2-15,-22 13 0 16,-8 10 1-16,-8 17 4 16,-5 6 3-16,9 11 1 15,6 2 1-15,18-2-4 16,11 1-5-16,18-13-12 15,9-1-4-15,25-8-3 16,13-2 4-16,15-6 4 16,6-7 0-16,8-14 1 15,-2-5-3-15,2-8 9 16,-1 2 4-16,-19 9 15 0,-8 7 13 16,-18 12 10-16,-6 4 0 15,-5 11-16-15,-1 8-9 16,-1 21-12-16,-2 6-1 15,2 4 3-15,5 2-2 16,15-8 0-16,8-2 1 16,11-13-2-16,2-10 2 0,8-19 1 15,4-11-6 1,5-24-4-16,0-11-6 0,-2-13-1 16,-6-8 6-16,-7-9 2 15,-4-5 4-15,-15-17 3 16,-5-4-4-16,-16-3 4 15,-5-3 0-15,-3 5 0 16,0 3 7-16,3 16 1 16,2 12 3-16,0 23 8 15,0 12 2-15,-1 18 5 16,1 10 2-16,0 8-11 16,-1 5-8-16,-6 22-9 15,-2 17-3-15,-8 56 1 16,3 22 3-16,2 22 2 15,7 6 1-15,19-16-14 0,10-11-11 16,19-24-11 0,9-14-10-16,5-26 6 0,2-14 7 15,6-21 12-15,-2-12 7 16,7-21 5-16,-2-9-3 16,-11-20-4-16,-3-10-4 15,-16-23-3-15,-4-15 4 16,-3-23 5-16,-6-6 0 15,-7-11 8-15,-2-3 0 0,-10 13 2 16,-1 6 8 0,-5 24 10-16,0 20 8 0,-4 28 6 15,-1 9-2-15,-2 21-7 16,-4 4-10-16,-12 22-6 16,-5 20-3-16,-3 38-1 15,2 26 1-15,14 27-1 16,9 0 1-16,17-5-3 15,12-11 0-15,25-24-2 16,10-8-1-16,14-26-2 16,2-15 1-16,-3-22 2 15,-5-13 1-15,-3-12 0 16,-2-9-2-16,-3-18-3 0,0-9-5 16,-4-16-13-16,0-9-1 15,-7 2 3-15,-1 6 4 16,-16 14 22-16,-8 14 12 15,-10 16 17-15,-7 8 0 16,-4 9-5-16,-1 5-9 16,-7 16-15-16,0 12 0 15,-2 25-3-15,1 4-2 0,16 8 1 16,7-4-5-16,15-16-3 16,9-8-3-16,12-21-2 15,5-10 4-15,10-17-3 16,1-7 1-16,0-18-2 15,-3-6 0-15,-9-11 4 16,-8 0 1-16,-17-3 3 16,-7 4 2-16,-9 8 2 15,-3 3 2-15,-6 8 5 16,-1 4 1-16,-4 8 9 16,1 5 2-16,-1 7 1 15,0 2-2-15,1 5-7 16,-1-3-4-16,0 9-3 15,1 21 1-15,4 106 3 16,-2-25-1-16,2 18 3 16,2 9-2-16,0 0-5 15,3-5 0-15,4 4-1 0,3-3-1 16,6-11 1-16,1-2 0 16,1-15-2-16,-1-12 1 15,-5-18 0-15,-4-13-2 16,-6-18-15-16,-5-12-14 15,-11-20-47-15,-11-10-11 0,-30-31-16 16,-16-18-3-16,-40-26 79 16</inkml:trace>
  <inkml:trace contextRef="#ctx0" brushRef="#br0" timeOffset="41357.42">8327 14926 1159 0,'0'12'399'0,"7"9"-372"16,8 2-26-16,4 3-5 15,3-1 3-15,3-9 13 16,1-4 3-16,10-12 13 16,4-10 1-16,14-16-9 15,9-10 0-15,2-18-13 16,-4-12-4-16,-7-22-3 16,-9-5-4-16,-12-6 0 15,-5 4-3-15,-17 9 5 0,-8-2 1 16,-15 3 4-16,-4 4 0 15,-8 9 3-15,-2 8 0 16,-3 17 2-16,-1 10 6 16,-9 10 5-16,-1 11 0 15,-10 15-2-15,0 7-5 16,-1 22-8-16,1 10 2 16,13 24-2-16,3 21-1 15,17 34 3-15,8 13-1 0,14 23-2 16,14 1-1-16,15-19-2 15,7-8 0-15,19-24-3 16,10-14 3-16,5-15 0 16,5-7-6-16,0-24 1 15,-7-14-2-15,8-24-1 16,5-13 7-16,-6-21 0 16,-4-15 1-16,-19-15 0 15,-13-7-1-15,-13-1 5 16,-5 7 0-16,-12 5 9 15,-1 11 4-15,-7 14 6 16,-3 7 3-16,-2 16-8 0,0 3-4 16,-1 2-13-1,0 2-3-15,0 0-12 16,0 0-8-16,16 26-9 0,40 43-7 16,-29-19-35-16,-2-4-16 15,-7-13-35-15,-6-7 65 16</inkml:trace>
  <inkml:trace contextRef="#ctx0" brushRef="#br0" timeOffset="41522.58">9450 14052 1387 0,'1'1'453'15,"5"2"-439"-15,10 9-150 16,6 6 69-16</inkml:trace>
  <inkml:trace contextRef="#ctx0" brushRef="#br0" timeOffset="41766.51">10115 14049 1296 0,'9'10'491'16,"12"22"-351"-16,10 20-103 15,10 42-44-15,-3 19-2 16,-12 17-9-16,-5 6-2 16,-8-3 7-16,-2-4 3 15,-2-5-6-15,-4-10-7 16,0-15-32-16,-1-13-25 0,-3-33-26 15,2-16-13-15,2-29 75 16</inkml:trace>
  <inkml:trace contextRef="#ctx0" brushRef="#br0" timeOffset="43048.33">10638 14489 1223 0,'-11'-6'464'0,"-11"3"-353"16,-3 3-46-16,-15 12-47 16,-4 11-7-16,-1 33-11 0,0 14 0 15,13 17-1-15,6 8-1 16,14-15 0-16,8-8 0 16,7-14 0-1,9-7-4-15,13-11-7 0,8-9-3 16,16-18-8-16,9-10 1 15,18-17 6-15,3-9 4 16,-4-7 8-16,-4-4 5 16,-12 3 11-16,-4 4 6 0,-3 5 9 15,-5 4 2 1,-1 2-1-16,2 0-7 0,3-3-12 16,2-1-2-16,-9-4-6 15,-4-4-1-15,-16 1 2 16,-5-2 1-16,-6 4 13 15,-6 1 5-15,-7 0 6 16,0 0 2-16,-10-8-14 16,-1 0-10-16,-7-3-11 15,-5 0-8-15,1 11-6 16,-3 5 1-16,-5 15 3 16,-3 7 5-16,-8 18 11 15,1 10-1-15,8 28 2 16,7 11-1-16,19 11-3 15,7 1 3-15,19-11-3 0,10-5 1 16,13-12-7-16,5-6-5 16,2-14-3-16,-3-11-1 15,-2-16 6-15,0-8 0 16,4-22 6-16,7-10 2 16,4-17 2-16,0-7 3 15,-4-14 0-15,-7-10 0 16,-11-21 0-16,-9-4 0 0,-11-6 1 15,-4-2 1-15,-7-2 6 16,-3-1 1-16,-5 3 8 16,-2 6 4-16,-4 18 2 15,-3 11 6-15,2 23 3 16,2 18-3-16,3 22 2 16,0 6-9-16,-3 14-14 15,-6 14-3-15,-9 45-8 16,-3 24 0-16,2 51 2 15,5 22 0-15,15 6 1 16,6 1-4-16,15-12-13 16,5-20-5-16,7-31-11 15,10-18 2-15,5-30 6 16,4-11 4-16,7-21 5 16,0-11 4-16,5-23 1 15,3-11 4-15,-8-20 3 0,-4-12 0 16,-11-21 4-16,-5-13 0 15,-6-16 4-15,-1 1-1 16,-11 8 9-16,-3 7-1 16,-10 20 12-16,-3 9 8 15,-3 26 8-15,-1 14 3 16,0 14-6-16,-2 8-8 0,-9 16-17 16,-2 18-3-16,-3 26-11 15,5 12-1-15,14 7-6 16,9-5-8-16,17-10-15 15,7-14-3-15,9-16 1 16,5-12 5-16,8-25 20 16,0-7-1-16,0-22 8 15,-4-7 2-15,-5-17-2 16,-3-4 4-16,-5-3 0 16,-5 1 2-16,-10 12 4 15,-4 5 3-15,-10 12 10 16,-5 11 4-16,-4 9 4 15,-2 6-1-15,0 3-4 0,-2 1-1 16,1-1-8-16,0 0-4 16,1 12-8-16,2 17-2 15,13 109 1-15,-5-28-1 16,3 13 2-16,-1 5-2 16,1 5 0-16,2-3 1 15,6-7-1-15,0-7-1 16,4-17 1-16,-4-13 0 15,-8-16-11-15,0-14-9 0,-8-25-30 16,0-13-14-16,-4-15-64 16,-1-14-19-16,4-35 92 15</inkml:trace>
  <inkml:trace contextRef="#ctx0" brushRef="#br0" timeOffset="43553.5">15606 13791 1016 0,'37'29'434'16,"-38"-29"-206"-16,1-4-171 15,0 4-33-15,0 0-19 16,0 0-5-16,0 6-3 16,2 22-1-16,5 85 3 15,-7-30 1-15,-5 26 2 16,3 1-1-16,-1 3-16 15,4-1-15-15,1-24-31 16,1-8-10-16,0-20-14 16,-2-16 1-16,0-22-15 0,-3-12-50 15,-12-25 101-15</inkml:trace>
  <inkml:trace contextRef="#ctx0" brushRef="#br0" timeOffset="44058.24">15008 14269 960 0,'-3'1'441'16,"0"2"-194"-1,8 5-134-15,5 5-47 0,26 5-34 16,13 3-8-16,26-7-13 16,15-6 1-16,20-12-3 15,9-11 0-15,12-10-3 16,-1-2 3-16,-2-4 6 15,-8 4 2-15,-19 3 6 16,-13 3-5-16,-29 10-4 16,-15 3-4-16,-16 13-8 15,-4 6-3-15,-6 19-16 16,-4 17-4-16,-11 21-5 16,-3 8 3-16,-6 8 9 0,-3-1 5 15,6-2 7-15,2-3-2 16,6-18 3-16,6-6-1 15,9-25-9-15,4-10-4 16,15-13-15-16,6-13-10 16,8-18-12-16,1-14 2 15,-4-24 15-15,-1-10 12 16,-6-12 25-16,-5 1 11 0,-9-2 14 16,-9 2 8-16,-14 2 4 15,-10 5-1-15,-15 10-5 16,-9 7-8-16,-17 11-5 15,-8 3-4-15,-18 15-7 16,-4 4-1-16,-5 20-27 16,7 6-17-16,18 5-80 15,11 4-22-15,42-9 82 16</inkml:trace>
  <inkml:trace contextRef="#ctx0" brushRef="#br0" timeOffset="45832.11">18862 13120 1293 0,'12'-4'508'16,"-8"3"-312"-16,-4 1-186 0,-2 3-40 0,1-3-11 15,-21 23 1-15,-58 85 20 16,19 0 12-16,-11 40 6 16,-1 22 4-16,9 0-3 15,8-5 1-15,33-20 1 16,19-20-2-16,24-30-4 16,16-16 0-16,20-31-6 15,6-14-3-15,12-23-2 16,8-12-3-16,11-26-7 15,11-10 1-15,2-23 5 16,-2-9 3-16,-14-13 15 16,-10 1 5-16,-11 11 15 15,-13 7 5-15,-20 25 12 16,-11 11 0-16,-16 16-4 16,-2 6-4-16,-8 5-16 15,-7 7-3-15,-7 21-10 0,-6 16-1 16,-1 29 3-16,6 7-1 15,12 4 3-15,9-6 0 16,18-13-1-16,5-9-1 16,15-19 0-16,4-8 0 15,-1-18-6-15,6-10 2 16,0-13-6-16,2-9 2 16,1-11 7-16,-3-6 1 15,-6-13 13-15,-6-7 2 0,-9-14-1 16,-6-2 1-16,-17-3-8 15,-8 0-3-15,-17 3-4 16,-9-1 0-16,-9 9-1 16,-3 10 1-16,-5 23 3 15,-2 14-1-15,-4 26 3 16,-2 13-3-16,-2 23-1 16,3 12 2-16,12 8-4 15,8-2-4-15,20-9-14 16,12-7-6-16,16-6-14 15,8-9 3-15,13-12 10 16,7-6 7-16,13-23 11 16,11-8 1-16,14-15 7 15,1-6 0-15,-3-7 4 0,-4 0 1 16,-11-2 2-16,-4 6 2 16,-7 10 11-16,-6 7 3 15,-4 17 5-15,-5 8-8 16,-4 20-7-16,-2 14-6 15,-15 21-6-15,-3 11 2 16,-8 12-3-16,-4 2-1 0,-2 2-3 16,-3-4-1-16,-3-17-6 15,0-10-3-15,-2-22-8 16,1-11-2-16,-3-12 1 16,3-5 2-16,-1-10 9 15,1-8 5-15,6-16 7 16,-2-11 2-16,9-16 7 15,5-6-2-15,7-1 2 16,4 6 3-16,6 8-2 16,3 7 3-16,2 12 9 15,3 10-6-15,2 17 5 16,-1 9 2-16,5 28-11 16,1 13 0-16,-4 29-8 15,-6 12-4-15,-12 10 1 16,-4-4 0-16,-10-17-6 0,0-11-4 15,-3-22-5-15,-7-14 1 16,3-12-3-16,-2-9 5 16,-1-5-3-16,2-1 3 15,-2 1 6-15,2-10 4 16,4-19 6-16,20-64-1 16,-5 29 4-16,2-4-2 15,8-7 1-15,2 4 2 0,7 7-4 16,3 10 1-16,4 21 3 15,0 9 3-15,-1 23 9 16,-2 9-1-16,-10 24-7 16,-4 12-9-16,-9 20-11 15,-4 4-3-15,-5 5-8 16,-5-6 4-16,-1-13 1 16,0-8 0-16,1-18 7 15,2-5-8-15,0-10-2 16,5-4-2-16,6-11 0 15,1-7 4-15,16-17 10 16,-1-9 1-16,5-12 2 16,6-2 4-16,3-3 2 0,0 3 4 15,-3 5 7-15,-4 5 3 16,-9 15 5-16,-3 9 5 16,0 15 2-16,-1 8-5 15,0 25-7-15,1 9-10 16,3 23-9-16,3 6 0 15,6 3 0-15,6-2-2 16,5-10 2-16,-1-3 1 0,-2-12 1 16,-1-8 0-16,4-10-1 15,-7-22-1 1,-24-2-2 0,1 0-1-16,73-15-7 0,1-11-1 0,-4-22 3 15,-37-4 3-15,-2-4 2 16,-4-6 2-16,-4-6 2 15,-7-3 3-15,-9-2 5 16,-9 2-1-16,-11 5-2 16,-9 4-4-16,-10 13-1 15,-7 6-1-15,-8 11 0 16,-3 10-2-16,-7 10-1 16,-2 8 2-16,-2 21-2 15,2 6 3-15,7 23 0 16,6 11 0-16,12 12 3 15,11 8-1-15,20 3 2 0,8-6-1 16,21-6 2-16,2-8-3 16,8-12 0-16,8-9-1 15,-5-17-25-15,-3-12-19 16,-3-26-67-16,-10-20-32 16,-1-31 87-16</inkml:trace>
  <inkml:trace contextRef="#ctx0" brushRef="#br0" timeOffset="45980.1">24055 14425 1264 0,'43'44'560'16,"-8"-10"-208"-16,-22-11-447 15,-13-13-97-15,-25-57 104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27:48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9747 878 194 0,'10'17'96'16,"-3"11"-23"0,5 9-29-16,0 2 5 0,-1 9-1 15,0-1-4-15,3 10-8 16,-1 5-4-16,0 9-9 16,2 0-4-16,-1-2-8 15,-3 2-3-15,-1-1-5 16,-2 2 1-16,-5 9-2 15,0-2-2-15,0-8 2 16,-1-4-1-16,1-17-1 16,-1-5 1-16,-2-10-2 0,0-7-1 15,0-12-1-15,0-5 1 16,0-8 12-16,-4-5 31 16,-6-12 4-16,-4-11-1 15,-2-14-9-15,3-7-31 16,1-10 10-16,-3-5 1 15,-3-8 0-15,0-3 1 16,-5-4-13-16,0 2 0 0,-2-2 0 16,-3-6 0-16,5-7 1 15,5-3 2-15,8 3-1 16,3 8 1-16,6 7 2 16,1 7 3-16,8 4 6 15,5-1 2-15,10 12-3 16,7 5-3-16,5 12-11 15,5 5-2-15,4 10 0 16,-3 3-3-16,4 7 3 16,-2 6-2-16,-4 11 0 15,0 11 0-15,-6 17-1 16,-5 9 2-16,-6 16 6 16,-4 3 2-16,-12 12 4 15,-2-1-2-15,-8-2-2 0,-6 1-1 16,-9-9-4-16,-8-1-8 15,-2-6-40-15,-1-9-116 16,9-16 110-16</inkml:trace>
  <inkml:trace contextRef="#ctx0" brushRef="#br0" timeOffset="3308.54">10475 1230 885 0,'22'-12'304'0,"10"10"-291"16,4 2-6-16,6 6-2 15,1 4-4-15,4 5 3 16,-1 5 2-16,-5 3-2 15,-2 2 1-15,-2 2 1 16,2-1-4-16,2 0 1 0,2 2-2 16,-6 1-2-1,-3 4 1-15,-13-3 0 0,-7 3 1 16,-12 4 2-16,-4 2 0 16,-15-2-3-16,-7-1-1 15,-7-6-1-15,-2-7 0 16,5-8 1-16,4-4 0 15,5-8 0-15,5-2 0 16,4-3 2-16,1-8 2 0,3-5 6 16,3-5 4-16,7-4 5 15,6-2-2-15,11-5-6 16,5-1-2-16,10-5-7 16,5 1 0-16,11-1 1 15,7-5-1-15,6-3 4 16,-1-2 1-16,0-8 0 15,-6 4 0-15,-4 6-3 16,-1 2 1-16,-9 16-1 16,-8 6-1-16,-12 8 0 15,-7 5-1-15,-10 6 2 16,-1 0-2-16,-8 6-2 16,1 3 0-16,-5 12 0 0,-2 7 1 15,-1 14 0-15,-1 6 2 16,3 9-2-16,-1-2 0 15,5-7 1-15,3-4-1 16,5-12 0-16,5-3-1 16,11-5-1-16,5-3-1 15,15-3-2-15,1 0-1 16,1-7 2-16,-2-5 1 0,-4-8 1 16,3-4 1-16,1-8-2 15,3 2 0-15,-5-9 3 16,-3-1 0-16,-2-4 0 15,-7-4 4-15,-9-5 4 16,-4-1 0-16,-11-4 2 16,-7-2-3-16,-9 3-5 15,-3-2-2-15,-6 5-1 16,0 4-1-16,-1 6 2 16,-3 4-1-16,-2 3 3 15,3 3 0-15,3 9-1 16,2 1 1-16,1 9-2 15,-1 6 0-15,5 7-1 16,-1 6-1-16,9 9-1 16,3 5 1-16,10 9 0 0,10-2 0 15,13 4-1-15,8-8 0 16,17-7-1-16,7-3 2 16,12-21 0-16,2-5 1 15,-1-19 1-15,-8-10-2 16,-7-7 2-16,-4-6 0 15,-6-3 2-15,-2-4 0 0,-5-2 1 16,-6-1 1-16,-5-4 0 16,-3-2-1-16,-6-3-1 15,-5 0-2-15,-6 2 0 16,-5 3 4-16,-7 10 1 16,-2 4 3-16,-3 7 0 15,2 8-2-15,0 12-1 16,3 3-2-16,-2 10-4 15,0 2-1-15,-3 12-1 16,-4 13 1-16,-4 28 3 16,-1 16 1-16,1 32-1 15,0 7 1-15,2 10-3 16,3-1 0-16,1-11 0 16,1-7 1-16,1-19 1 15,-2-10 0-15,-3-36 0 16,6-17-1-1,0-1 0-15,-20 44-1 0,-1-15 0 0,0-11 0 16,9-31 0-16,3-5 1 16,0-14 0-16,-1 0 2 15,2-10 0-15,3-2-1 16,8-4 2-16,6-2 1 16,12-7-4-16,6-1 0 15,14-7-2-15,8-3-1 16,19 2 4-16,5 1 0 15,7 13 2-15,-1 5 0 0,-3 16-2 16,-1 7 1-16,0 11-1 16,-2 9-1-16,-5 14 0 15,-5 8-2-15,-16 9 1 16,-7 3-1-16,-15 0-5 16,-7-5 0-16,-9-5-3 15,-6-5-3-15,-13-7 4 16,-9 1 0-16,-20-3 4 15,-8-3 2-15,-11-2 2 16,2-4 1-16,2-6-2 16,4 0 0-16,6-2 0 15,5-4 0-15,15-2 1 16,4-3 0-16,14-4 1 0,7 3 0 16,8-5 1-16,10-4 2 15,18-7 0-15,12-2-2 16,26-2 0-16,11 2-1 15,17 1 0-15,0 2 0 16,3-1 1-16,2-1 0 16,9 3 1-16,0-3 1 15,2 3-1-15,-6 5 0 0,-14-2-1 16,-2 4 0-16,-13-1 1 16,-10-2-2-16,-23 0 5 15,-17 2-1-15,-16 4 3 16,-5 0 4-16,-7 7 0 15,-1 1-1-15,-9-2-5 16,-6-2-4-16,-14 2-3 16,-7 2-2-16,-13 11 3 15,-6 9 0-15,-8 11 1 16,0 3 0-16,11 11-2 16,4 0 1-16,17 5 1 15,8 0-1-15,15-7-1 16,8-3-5-16,16-10-3 15,7-8 0-15,14-14 3 0,8-5 5 16,14-12 3-16,8-4 2 16,3-9 3-16,0-1-1 15,-12-5 1-15,-9 2-3 16,-12 1 1-16,-5-1 0 16,-9 6 2-16,-4 3 4 15,-8 7 5-15,-5 4 2 16,-6 3 0-16,1 3-6 0,-1 1-5 15,-1-1-5-15,0 0-2 16,0 3-1-16,-3 25 2 16,-3 30 0-16,14-20 0 15,4-1 0-15,11-3 0 16,8-3-2-16,17-16 2 16,5-4 0-16,11-19 0 15,2-8 0-15,2-20 0 16,2-7 1-16,0-12 0 15,2-4 0-15,-2-2 0 16,-5-7-1-16,-14-4 3 16,-8-4-1-16,-14 3 0 15,-9 5 0-15,-5 9-1 0,-8 0-1 16,-4 7-1-16,-1-2 2 16,-1 4 0-16,-1 9 4 15,1 6 3-15,-1 11 0 16,1 13 1-16,0 4-4 15,-1 13-4-15,-1 8-3 16,-7 24-1-16,-2 17 3 16,-3 25-1-16,-4 11 1 15,-1 16 1-15,-1 4-2 16,-5-1 2-16,2 0 0 0,3-16-2 16,0-8-1-16,7-13 1 15,1-10 0-15,1-21 0 16,4-14-1-16,2-15-1 15,4-6 2-15,0-7 1 16,-2 0 0-16,2-1 2 16,0 0-1-16,-3-26-1 15,3-36 0-15,12 16-2 16,8 1 0-16,14 1 3 16,2 1-1-16,7 6-1 15,2 2 0-15,1 5 2 16,3 6 2-16,1 8 3 0,5 8-1 15,0 12-1 1,1 8-2-16,-2 13-2 0,-4 5 1 16,-11 9-1-16,-8 0-1 15,-15 5-2-15,-11 0-1 16,-13 1-3-16,-7-3 2 16,-18-9 3-16,-10-2-2 15,-16-7 3-15,-10-5-2 16,-5-3 3-16,4-4 0 0,9-8 0 15,-4-1-1-15,6-5-1 16,4-3 1-16,10-2 1 16,16 1 0-16,18 0 3 15,6-2 0-15,10-2 7 16,6-3-1-16,20-4-2 16,12-1-1-16,15-4-4 15,7 0-2-15,10-4 1 16,-4 0-1-16,9-4 0 15,5 1 1-15,-4 1 2 16,-3 1 2-16,-9 2 1 16,-10 1-4-16,-12 4 1 15,-1 2-2-15,-13 3 0 16,-7 3 2-16,-11 5-2 16,-6-2 0-16,-6 8-3 0,-2-1-3 15,-3 3-2-15,1 0 3 16,1 0 1-16,-7 5 1 15,-19 11 2-15,-29 38 0 16,29-20 0-16,4 2 0 16,8 10-2-16,7 1 2 15,17 2-2-15,11 0-2 16,18-10 4-16,11-6-2 0,19-13 0 16,5-6 3-16,1-13-1 15,-7-8-1-15,-14-16-7 16,-7-10-11-16,-9-17-22 15,-5-5-14-15,-15-11-23 16,-6-3 0-16,-14-4 17 16,-9-6 14-16,-12-8 28 15,-6 1 8-15,-4 2 6 16,-3 4 0-16,5 10 4 16,-5 0 0-16,-3 7 12 15,-1 8 10-15,3 19 6 16,6 10 2-16,9 21-12 15,3 6-10-15,3 19-2 16,1 6 2-16,3 12 5 16,5 2 3-16,7 0 0 0,5 0 0 15,10-9 11-15,5-2 3 16,8-14 12-16,8-4 5 16,5-11-7-16,3-5-4 15,-2-11-9-15,-6-3-3 16,-8-9-4-16,-9-1 4 0,-10-3 5 15,-5-1-2-15,-8 2-7 16,-4 2-4-16,-4 6-37 16,-9 6-23-16,-19 14-35 15,-9 5-21-15,-14 24-14 16,1 7-85-16,8 20 141 16</inkml:trace>
  <inkml:trace contextRef="#ctx0" brushRef="#br0" timeOffset="4750.06">16112 1793 460 0,'60'42'233'0,"-1"-12"-71"0,-6-9 0 15,-4-14-42-15,-1-6-14 16,0-7-31-16,0-5-13 15,2-10-21-15,1-5-12 16,-6-17-16-16,-3-9-4 16,-10-10-4-16,-3-5 1 15,-2-3 1-15,3-1-3 16,-2-12 1-16,2-5-1 0,-4-1-3 16,-3 2-1-16,-8 9-4 15,-4 11-1-15,-11 10 4 16,-4 5 0-16,-10 11 1 15,-5 5 1-15,-1 10-1 16,1 6 0-16,-3 14 0 16,0 6 0-16,-2 17 0 15,-1 12 0-15,-2 16 0 16,7 9-1-16,-5 17-1 16,5 2 0-16,3 13 1 15,2 5 1-15,7 2 1 16,7-1 0-16,13-16-1 15,8-13-3-15,9-16-1 16,7-6 3-16,7-11-1 0,4-3 2 16,8-15 2-16,0-3-2 15,2-12 3-15,-1-3 0 16,-7-7 1-16,-3-5 1 16,-10-3 1-16,-9-2-1 15,-6-4 0-15,-3 2-2 16,-7 2-2-16,1 3 1 15,-8 7 1-15,-1 2 4 16,-4 7-1-16,-2 2-1 0,-4 8-2 16,0 6-5-16,-4 13 3 15,2 8-1-15,3 10-2 16,6 3 2-16,8 0-3 16,5-5 0-16,14-9 0 15,-1-6 0-15,12-13-1 16,3-8 2-16,5-12 0 15,5-5 2-15,3-11-1 16,1-3 3-16,-2-10-1 16,-5-8 2-16,-3-4 1 15,-1-5-4-15,-7-5 4 16,1-4-3-16,-7-13 3 16,2-3-1-16,-4-6-2 15,-3 3-1-15,-4 1-1 0,-6 4 3 16,-7-1 4-16,-2 3 2 15,-7 12 0-15,-5 9-3 16,0 18-6-16,0 11 0 16,1 13-3-16,2 3 4 15,0 8-1-15,-3 7-3 16,-1 17 1-16,-1 14-4 0,-1 30 2 16,2 15 1-16,3 18 4 15,-2 2 2-15,2 3-1 16,1-5 1-16,5-14-5 15,4-8 2-15,5-26 1 16,6-12 0-16,5-16 0 16,7-5 0-16,5-10-2 15,0-7 1-15,0-9 4 16,-3-6-1-16,1-11 3 16,2-6 0-16,1-11-5 15,1-4 0-15,-2-8 1 16,-3 1-1-16,-5 6 6 15,-4 5 6-15,-10 18 4 16,-3 6 5-16,-9 13-8 0,-2 5-5 16,-6 20-9-1,-3 11-2-15,2 20 0 0,6 3 3 16,9-2-1-16,11-5-2 16,13-11 1-16,7-6 0 15,10-7 0-15,2-7 0 16,-3-12 3-16,-1-3-1 15,-5-9 2-15,-1-2 1 0,-3-3-1 16,-8-5-1-16,-5 1-1 16,-3-4 0-16,-6-1 1 15,-3-4 1-15,-5-2 2 16,-2-1-2-16,-3-1 4 16,-1 3 1-16,-2 8-1 15,-3 5-3-15,0 10-3 16,-4 1-4-16,-7 9 1 15,-4 10 3-15,-9 18-3 16,-2 12 2-16,-1 24-2 16,0 11 2-16,2 18 1 15,3 6 2-15,7 1-1 16,4-3 0-16,8-5 0 16,2-1-1-16,4-10-3 15,1-8 2-15,-1-20-6 0,-2-12-3 16,-5-13-7-16,3-7-11 15,-9-11-24-15,-3-5-14 16,-17-24 42-16</inkml:trace>
  <inkml:trace contextRef="#ctx0" brushRef="#br0" timeOffset="5122.99">17662 1002 827 0,'54'-12'250'16,"11"1"-258"-16</inkml:trace>
  <inkml:trace contextRef="#ctx0" brushRef="#br0" timeOffset="5972.29">20481 1260 967 0,'-1'14'323'15,"-9"20"-319"-15,-5 11-7 16,-10 9 2-16,-1 1 2 16,2-1 0-16,3 1 1 15,9-6-2-15,2-5 0 16,11-13 0-16,4-7-3 16,7-14 11-16,6-5 9 15,5-8 9-15,3-2 6 0,9-6-10 16,0-6-10-16,-3-6-7 15,-1-4-4-15,-14-7-2 16,0 1 1-16,-10-4 0 16,-2-3 1-16,-5 2-1 15,-5-2 3-15,-2-2-2 16,-5 3 2-16,0 3 1 16,-5 5-3-16,-1 13-1 15,0 5 0-15,-5 13-1 16,2 4 1-16,2 16-1 15,2 5-2-15,8 10 3 16,9 6-2-16,22-5-1 16,11 1-1-16,19-10-2 15,0-10 0-15,9-9 3 16,3-9-1-16,4-10 0 0,4-5 0 16,-5-10 2-16,0-5 2 15,-8-10 3-15,-7-8 0 16,-8-11 1-16,-4 0-3 15,-9-2-5-15,1 2-1 16,-6-3-3-16,0 2 0 16,-7-6 4-16,-3-1 0 0,-7 5 7 15,-3 4 4-15,-6 14 3 16,0 9 0-16,-1 16-3 16,-2 6-2-16,0 10-7 15,3 4-4-15,-1 9-3 16,0 10-2-16,0 27 5 15,0 20 4-15,-5 40 2 16,-2 13 3-16,-10 35 2 16,-5 9 0-16,-6 9-1 15,-2 2 0-15,4-21-3 16,3-17 1-16,11-27-9 16,6-19-10-16,7-36-33 15,6-18-20-15,13-38-8 16,9-22 114-16,25-28-31 15</inkml:trace>
  <inkml:trace contextRef="#ctx0" brushRef="#br0" timeOffset="7265.67">22761 409 891 0,'19'-3'342'15,"-6"21"-200"-15,-15 38-142 16,-15 17-3-16,-28 45 2 16,-8 15 0-16,-14 17 2 15,0 8-1-15,5-20-1 16,5-12 2-16,14-28-1 15,12-25 0-15,15-28 2 16,6-14-1-16,8-19 1 16,0-4 3-16,4-8 16 15,3-4 3-15,13-6 2 16,6-6-3-16,16-4-20 0,5-1-3 16,5 3-4-16,-2 2-2 15,-2 5 2-15,1 2-2 16,8 9 3-16,4 3 0 15,12 8 3-15,4 4 1 16,2 0-1-16,2 3 0 16,-1-4-4-16,-1-3-1 15,11-3 2-15,4-4 1 0,-10-4 2 16,-6 0 0-16,-13-9 0 16,-7-3 0-16,-6-7-1 15,-5-4-1-15,-9-7-3 16,-5-3 3-16,-12-8-2 15,-7-2 0-15,-12-5 3 16,-12-3 0-16,-8 3 1 16,-2 2-1-16,-6 8 1 15,1 8 0-15,-3 8 1 16,-2 7-1-16,-1 12 1 16,-2 5-1-16,-2 25 0 15,-8 13 1-15,-2 26-2 16,0 8 1-16,7 7 0 15,15-1 0-15,21-11 2 0,11-7-2 16,26-11-2-16,7-10 0 16,7-12-1-16,2-10 0 15,0-15 3-15,2-5 2 16,2-15 1-16,-1-3 2 16,-4-9 3-16,-6-2-2 15,-7-5 1-15,-3-1-3 0,-9 0-4 16,-1 0 0-16,-10 1 0 15,0 1 2-15,-5 7 7 16,-4 3 2-16,-1 13 6 16,-2 4-2-16,-2 8-8 15,-3 9-3-15,-5 12-6 16,-4 9 2-16,7 14 0 16,5 3 0-16,18 2-1 15,6-3 0-15,9-7 1 16,5-7 1-16,0-16 0 15,9-7-2-15,8-13 0 16,-2-7 2-16,7-12 2 16,3-5 0-16,-3-11 0 15,-4 1-3-15,-14 2 5 16,-11 4 4-16,-14 8 9 16,-5 6 2-16,-5 7-2 0,-5 0 1 15,0 8-12-15,0 1-1 16,0 2-3-16,-1-1-5 15,-1 0-1-15,0 4 2 16,-3 24-1-16,-1 32 2 16,14-18 0-16,6 4 0 15,10 2-1-15,6-1 0 0,6-7 1 16,3-4 0-16,7-11-2 16,1-5 2-16,9-12 0 15,2-6 0-15,-1-6 3 16,-2-8-2-16,-2-10-1 15,-4-4 1-15,-5-14 0 16,-2-1 2-16,-12-11 5 16,-5 1-1-16,-8-3 8 15,-9-6-3-15,-10-8 0 16,-8-5-2-16,-17-11-3 16,-7 2-2-16,-9 9-3 15,2 8 1-15,0 7-3 16,3 7-1-16,-4 4-20 15,-6-2-12-15,-13 10-27 16,-6 0-13-16,-14 6-16 16,-2 5 210-16,-15 7-98 0</inkml:trace>
  <inkml:trace contextRef="#ctx0" brushRef="#br0" timeOffset="12228.98">15421 2330 830 0,'-5'-21'350'0,"2"5"-153"15,1 7-178-15,2 8-19 16,-2 1-2-16,-4 2-2 15,5-2-1-15,0 0 2 16,-9 18 2-16,-40 51 1 16,25-17 0-16,-1 15 1 15,-1 11 0-15,6 8-1 16,6-3 0-16,6-13 0 16,5-13 0-16,3-15 1 15,-5-7-1-15,-4-2-15 16,-9 0-13-16,-16-3 9 15,-8 0 3-15</inkml:trace>
  <inkml:trace contextRef="#ctx0" brushRef="#br0" timeOffset="13857.17">9261 3404 525 0,'-39'-5'226'0,"3"2"-75"16,7 6-145-16,5 2-5 0,7 2-7 16,5-1-5-1,9 1-28-15,4-1-8 0,12 0 8 16,8 0 9-16,21 0 35 16,4-3 14-16,8-4 11 15,8-2-3-15,1-5-1 16,8-1-2-16,25 3 7 15,2-3-1-15,8 0-5 16,6 2 1-16,11 0-20 16,4 0-4-16,8 1-1 15,8-1 0-15,3 2-3 16,4-1 0-16,15-2-2 16,7-1 3-16,-5-4 5 15,7-2 4-15,4 3 3 16,-2 0-2-16,11 2-7 15,-5 4 0-15,-4-1 5 0,3 2-7 16,-10 3 2-16,3-2 0 16,4 3-4-16,-5-1-4 15,10-1 7-15,-1-2-1 16,-13 0 3-16,10 2 4 16,-5-2-3-16,-3 2 4 15,14 0 3-15,-13-1 3 16,-3-1-1-16,8 2-1 0,-13-2 0 15,-9 2-1-15,16-1 3 16,-13-2-3-16,3 2 2 16,18-1-1-16,-24 1 0 15,5 2 0-15,2-3-2 16,-10 0 0-16,4 0-1 16,1-1 3-16,-3-1 1 15,-3 1 2-15,2-2-1 16,-1 3 0-16,-4-1-3 15,3 1-1-15,0 4-4 16,-6 0 0-16,-3 1-2 16,1 3 1-16,-7-3 2 15,0 4 1-15,8 0 2 16,3-1-2-16,-3 2-2 16,-2 1-3-16,11-3 0 15,-6 0-1-15,3-3-2 0,7-2 0 16,-12 0 0-16,2-1 2 15,4-1 2-15,0 1 0 16,-2 0 0-16,2 0-2 16,0 0-1-16,-4 2 1 15,-3 0 0-15,5 1 0 0,-9 0-2 16,3 0 0-16,6 0 0 16,-3 0 0-16,-1-2 1 15,-5 2-1-15,1 0 1 16,-8 0-1-16,3 2 0 15,-3-2-1-15,-6 2 1 16,-2 3-1-16,-6-3 1 16,-3 1 1-16,-3-2-1 15,1 0 2-15,-9-1-2 16,-2 0 0-16,-9 0-1 16,2 0 0-16,1 2 1 15,-6 1 0-15,-10-3 2 16,-7 0-2-16,-12-3 0 15,0 0 0-15,-4 3-1 0,-3 0 1 16,-4 6 0-16,-6-2 0 16,-5 4 1-16,-4 1-1 15,-5 2 0-15,2 2-2 16,-5 1 0-16,0 1 3 16,-3 2-3-16,-2 0 2 15,-2 2 0-15,-2 2-1 16,-3 3 2-16,2 4-1 15,-4 6 0-15,0 2 0 0,2 9 0 16,-4 3 1-16,3 14 0 16,-1 1-1-16,1 4 1 15,-3 0-2-15,1-4 1 16,-4 3 0-16,0 8 1 16,0 5 0-16,1 1 2 15,-4-2-2-15,3-6 1 16,-2 0-1-16,-6 3 0 15,5 4 0-15,1-1 0 16,4-1 3-16,3-7 2 16,-2-5 1-16,1-7 3 15,-2-5-1-15,2-5-1 16,-1-7-2-16,-1-7-4 16,-3-8 2-16,-4-11-4 15,-1-6 3-15,-6-5-12 0,-9-6-12 16,-28-16-20-16,-24-10-23 15,-45-22 42-15</inkml:trace>
  <inkml:trace contextRef="#ctx0" brushRef="#br0" timeOffset="14632.04">9217 3357 921 0,'-32'-22'320'0,"31"21"-303"16,1 1-17-16,0 5-15 0,-1-5 0 16,0 5 7-16,-1 23 6 15,-9 41 2-15,4-19 0 16,0 13 2-16,-1 3-2 15,4 2 1-15,-2-2 1 16,2-4 0-16,1 0 3 16,3 5 4-16,-2 1 0 15,1 2 5-15,-4 1-2 0,-2-7-4 16,-2-4 0-16,-2-3-4 16,-1-5-1-16,0 2 0 15,1-5-1-15,3-7-2 16,1-2 1-16,2-9-1 15,0-4 0-15,1-8-11 16,-3-5-13-16,-8-6 15 16</inkml:trace>
  <inkml:trace contextRef="#ctx0" brushRef="#br0" timeOffset="15685.7">3491 5492 772 0,'-2'5'258'0,"-1"11"-249"0,-7 3-8 15,0 18 1-15,2 4-1 16,-1 8 8-16,7 7 3 16,-3 12 9-16,-2 6 1 15,-4 10-7-15,-2 2 1 16,2-4-10-16,3-3 0 15,3-12 0-15,1-9 0 16,3-16 5-16,-1-8 1 16,3-18 7-16,2-7-1 0,-2-5 6 15,3-4 3-15,-4 0 12 16,0 0 8-16,-1-1 19 16,1-9-8-16,0-20-21 15,-4-81-11 1,4 38-27-16,1-5-1 0,6-10 1 15,4 0-2-15,1-11-3 16,4 4 3-16,1 8-2 16,-2 1 4-16,4 9 2 15,1 5-1-15,0 15 1 16,6 9 0-16,-2 17-2 16,0 8-1-16,-1 13-1 15,1 8-4-15,5 15-2 16,2 7-1-16,7 25 2 15,3 10 2-15,0 16 5 0,2 9-1 16,-6-4 2-16,1-1 0 16,-4-2-1-16,1-1 1 15,-3 2-17-15,2-2-12 16,-4-8-29-16,-3-6-21 16,-7-18 48-16</inkml:trace>
  <inkml:trace contextRef="#ctx0" brushRef="#br0" timeOffset="17302.56">3688 5949 962 0,'11'-9'329'0,"18"0"-304"16,12 0-11-16,12 3-12 16,1 4 1-16,1-2-2 15,-1 1 0-15,1-4-1 0,9-7 1 16,11-2 0-16,6-5 0 16,0-4-1-16,-6 1-1 15,-14-4 1-15,-6-1 0 16,-5-2 1-16,-5 5 2 15,-12-3 0-15,-8 5 2 16,-11 8 6-16,-5-3 1 16,-9 6 3-16,-6 1-2 15,-10-1-9-15,-2 4-3 16,-9 4-6-16,0 4 2 0,0 8 1 16,-4 4 2-16,1 13 0 15,4 6 0-15,1 11-1 16,3 6 1-16,8 13 0 15,3 2-1-15,9 7 1 16,5 0-2-16,9-11-3 16,3-10-5-16,8-19-7 15,2-9 1-15,4-16 0 16,-2-2 3-16,3-16 10 16,-2-7 3-16,3-12 5 15,0-12 3-15,-3-13-1 16,1-5 0-16,-6-14-2 15,-3 1-5-15,-5-5 0 16,-9-5-1-16,-1-2 0 0,-4-3 1 16,-1 8 2-16,2 9 2 15,-2 12 7-15,0 8 2 16,0 15 2-16,-2 10 2 16,-1 13-5-16,2 8-1 15,0 12-13-15,-1 13-1 16,0 26-3-16,-2 20-2 0,4 31 8 15,1 16 0 1,10 12 0-16,5 3 0 0,8-4 1 16,3-9-1-16,7-16-1 15,1-9 0-15,8-27 0 16,2-11-2-16,10-19 3 16,5-7-2-16,16-12 1 15,-2-7 1-15,-4-11-2 16,-2-9 2-16,-13-8 0 15,1-5-1-15,-7-9 3 16,-4-4 4-16,-10-12 3 16,-6-2 1-16,-7-1-2 15,-5 0-1-15,-13 7-1 16,-6 2-2-16,-11 4 1 16,-7 3-3-16,-3 8 3 0,-2 2-1 15,-7 12 0-15,-4 4-1 16,-6 15-3-16,-3 10 0 15,1 15 0-15,1 11 0 16,-1 9 1-16,-1 6 0 16,4 14-3-16,3 6 2 15,15 7-4-15,11 0 1 16,16-14-2-16,10-7-3 16,13-12 3-16,5-7-2 0,4-10 0 15,-2-10 3-15,1-12-1 16,-2-7 2-16,4-16 3 15,4-4 2-15,2-16 1 16,2-4 2-16,-6-14 6 16,-8-5-2-16,-8-11 5 15,-2-7 0-15,-2-5-5 16,-3-5-4-16,0-1-2 16,-6 1-3-16,-4-2 0 15,-1 6 0-15,-2 10 6 16,-1 7 3-16,-1 16 6 15,-1 5 2-15,-2 12-5 16,-2 12-1-16,2 12-7 0,1 7-2 16,0 7-13-16,0 10 1 15,-6 18-2-15,0 12 0 16,-1 27 12-16,4 14 0 16,4 21 3-16,2 3-3 15,6 2 1-15,0-4-1 16,8-14-2-16,0-2 2 15,4-11-2-15,3-9 2 0,4-17 1 16,3-9-2-16,8-14-1 16,1-5 0-16,6-13-1 15,3-7 3-15,7-9 0 16,2-8-2-16,3-8 1 16,-4-3 2-16,-9-9 2 15,-3-2-2-15,-13-10-1 16,-3-4 0-16,-4-6-1 15,-3-2 2-15,-6 0 1 16,-1 5-2-16,-7 9 1 16,-2 7-3-16,-5 16 3 15,1 5 3-15,-3 8 0 16,-2 4 1-16,-3 7-7 16,-4 7-3-16,0 12 1 15,2 8 1-15,5 14 3 0,5 3 0 16,11 9-2-16,1-2 0 15,12-3 1-15,0-6 1 16,8-11-4-16,3-5-4 16,4-11-17-16,-1-6-4 15,-3-10-23-15,-2-6-15 16,-15-15 43-16</inkml:trace>
  <inkml:trace contextRef="#ctx0" brushRef="#br0" timeOffset="17768.89">6333 5061 967 0,'-2'-12'355'0,"1"7"-268"15,1 5-77-15,-4 18-22 16,-4 8-4-16,-1 16 2 0,-4 5 8 16,5 3 6-16,7-4 0 15,8-1-1-15,6-6 0 16,7-9-1-16,2-5-1 16,5-15 3-16,-2-5-1 15,1-9 3-15,0-6 3 16,1-7 1-16,-3-3-2 15,-2-4 2-15,-2-1-2 16,-2-4 1-16,-4-1 1 16,-2-3 0-16,-4-3 1 0,-4-2-3 15,0 0 3-15,-7 3-1 16,-2 2 2-16,-7 1 6 16,-1 5 0-16,-3 4-2 15,2 3-1-15,0 10-6 16,-2 6-10-16,-3 12-21 15,-1 4-10-15,-2 13-27 16,5 6-9-16,3-1 45 16</inkml:trace>
  <inkml:trace contextRef="#ctx0" brushRef="#br0" timeOffset="18112.43">7119 5234 1025 0,'1'-8'348'0,"5"9"-340"16,0 1-13-16,1 11-14 15,-1 8 2-15,-5 12 11 16,2 10 5-16,-3 13 2 16,0 3-1-16,-1 4 0 15,-1 1 0-15,2-5 0 16,0 1 0-16,4 5 1 16,-2 0-1-16,0 5 1 15,-1-4 0-15,-4-10-15 16,-3-24-14-1,4-17-32-15,0 1-27 0,-13 18 53 16</inkml:trace>
  <inkml:trace contextRef="#ctx0" brushRef="#br0" timeOffset="18544.07">6887 5816 951 0,'7'-1'327'0,"6"2"-300"16,7 1-14-16,14 6-11 15,3 2-1-15,5-4 0 16,3 0 1-16,6-6-1 16,4-2 1-16,3-6 8 15,0-2 3-15,-6-4 8 16,-3-5 2-16,-5 3-3 15,0-1-5-15,-2 3-7 16,-3 4-5-16,-2 6-1 16,-5 3-1-16,-6 5-1 15,-1 4 0-15,-5 6 0 16,1 6-1-16,-6 12 1 16,0 8-2-16,0 10 0 15,-7 5 2-15,3 7-1 16,-3-1 1-16,-3-1 1 0,3-4-3 15,-3-5-11-15,-3-5-7 16,-1-11-16-16,-1-5-8 16,-2-18-28-16,-2-8 46 15,7-26 7 1</inkml:trace>
  <inkml:trace contextRef="#ctx0" brushRef="#br0" timeOffset="18647.03">7895 5668 1061 0,'-3'-29'347'16,"0"8"-382"-16,3 2 27 0</inkml:trace>
  <inkml:trace contextRef="#ctx0" brushRef="#br0" timeOffset="19644.8">8089 5725 1004 0,'21'39'335'0,"9"26"-328"0,-2 10-2 15,-5 7-5-15,-3-2 0 16,-1-9 0-16,3-5 0 16,2-17-1-16,2-5 0 15,-3-17 8-15,-4-5 9 16,3-11 16-16,1-5 5 15,1-8-2-15,5-5-8 16,1-9-13-16,1-3-7 16,1-11-9-16,1-2-9 15,-5-6-7-15,1-2-1 16,-5 0 0-16,-7-1 4 0,-7-5 9 16,-7 0 0-16,-9-5 6 15,-8-2 3-15,-12 4-1 16,-4 0 3-16,-10 7 1 15,-1 6-1-15,-4 8-1 16,1 4 0-16,2 8-2 16,3 9-1-16,-5 9 1 15,-2 7-1-15,1 10-1 16,2 1-2-16,15 8 1 16,6 3-1-16,18 7 0 15,4 4 2-15,12 3-1 16,12 0 0-16,11-4 0 15,9-1 0-15,5-13 0 0,-1-3 1 16,-4-16-1-16,0-7-1 16,2-7 2-16,-1-8-2 15,5-6 4-15,0-2-1 16,3-7 0-16,-4-3 1 16,-5 0-1-16,-7-3 1 15,-8 0-1-15,-1 2 1 0,0 6-2 16,-2 3 1-1,-1 11 1-15,-2 4 0 0,-4 9-1 16,-2 4 0-16,2 12 0 16,-1 5-1-16,0 13 0 15,-1 3 2-15,-2 9-3 16,-3 4 2-16,-6 1 0 16,-1-1-2-16,-3-8 2 15,-3-6-2-15,0-12 0 16,-4-8 1-16,2-8-1 15,1-5 1-15,-1-3-1 16,1-1 1-16,1 0 1 16,0 0 0-16,-1-15 3 15,0-43-1-15,7 15 1 16,3-7-1-16,3-3-2 0,3-2 1 16,5 1-2-16,4 6 3 15,6 3-1-15,3 5 0 16,2 8-1-16,-2 3 2 15,-4 11 0-15,1 5 0 16,-5 7 2-16,-1 3-2 16,2 9-3-16,-4 3 3 0,2 11-5 15,0 9 1-15,-1 6 1 16,1 4-1-16,-2 13 2 16,-1 1 1-16,0 8 2 15,1 0-2-15,3-3-1 16,2-6 1-16,0-8-2 15,2-5 2-15,-2-9-8 16,-3-7-14-16,-1-9-26 16,-1-9-25-16,-1-14 40 15</inkml:trace>
  <inkml:trace contextRef="#ctx0" brushRef="#br0" timeOffset="21399.09">10305 5223 1052 0,'0'-9'362'15,"0"11"-343"-15,0 7-16 0,-3 18-11 16,-2 18-4-16,-4 31 11 15,-3 12 1-15,-4 17 1 16,-1 3 0-16,-4 2-1 16,-3 2 1-16,-1-12-1 15,2-10 1-15,5-23 0 16,5-13-1-16,7-17 1 16,0-6-1-16,6-15 0 15,0-3 0-15,0-9 0 16,0-4 2-16,6-4 7 15,-6 3 2-15,11-6 2 16,17-22-4-16,40-35-6 16,-32 30-3-16,-5 5 8 15,-3 2 5-15,2 9 8 0,-2 5 2 16,3 9-8 0,-1 5-3-16,4 10-9 0,-1 3 0 15,2 7-3-15,4 0 0 16,4-1 0-16,2-3 0 15,-1-5 0-15,-1-3 0 16,-3-8 0-16,2-5-1 16,4-4 2-16,0-4-1 15,0-7 0-15,0 2 0 0,-8-9-4 16,-2 1 4 0,-6-10-1-16,-7-4-1 0,-6-5-1 15,-6-3-3-15,-10 1 2 16,-1 2 3-16,-10 4 1 15,-4 3 0-15,-1 12 4 16,-2 3-4-16,-3 10 3 16,-2 6 0-16,-3 8-6 15,-4 8 3-15,-2 14-3 16,-1 8 0-16,0 18 2 16,6 11-1-16,10 10 0 15,7 0 2-15,13-16-5 16,6-8-6-16,12-13 2 15,4-6-3-15,7-6 6 16,3-4 3-16,1-10-2 16,3-4 3-16,-2-5 2 0,-2-5 1 15,-1-6 2-15,-5-5 1 16,-7-6 2-16,-3-3-4 16,-6-6 3-16,-2 0-2 15,-4-2-3-15,-2 2 3 16,-5 3 1-16,4 5 2 0,-3 11 3 15,-2 5-2-15,1 8-4 16,-1 4-1-16,-1 9-5 16,1 9 1-16,0 15 0 15,1 3 1-15,10 5 0 16,-2-4-1-16,10-7-1 16,3-4-1-16,4-9 0 15,5-6 1-15,3-5 2 16,2-4 1-16,7-6 1 15,2-4-1-15,1-8 0 16,2-2 0-16,-11-8 1 16,-2-3 3-16,-9-4 2 15,-7-4 0-15,-2-2 3 16,-3-1-3-16,-6-2 0 16,0 2 0-16,-5 2 5 15,-2 3 3-15,-1 8 3 0,0 5-4 16,-1 6-6-16,-2 4-5 15,1 5-2-15,1 2-1 16,1 3-2-16,-1-2 3 16,-1 0-5-16,1 10 1 15,2 18 4-15,10 39 0 16,3-25 0-16,1-2 2 0,0-4-2 16,3-4-2-16,7-8 1 15,2-2-2-15,5-10 2 16,3-4 0-16,3-7 1 15,3-5 1-15,1-11 0 16,-3-2 2-16,-6-4-1 16,-3-5-2-16,-5-3 0 15,-1-2 1-15,-7-1 2 16,-2 0 2-16,-3 6 4 16,-3 4 1-16,-5 7-1 15,-2 4-1-15,-1 6-3 16,0 4-1-16,-1 0-3 15,0 1 0-15,0 0-2 16,-1 0 0-16,0 14-1 0,1 15 0 16,8 32 2-16,2-24 0 15,6-1 1 1,2 1-1-16,6-5 0 0,4-2-1 16,8-6-1-16,3-2 0 15,6-8 2-15,6-2 0 16,0-6 0-16,-3-5 0 15,-1-9 0-15,-5-2 1 0,1-7-1 16,0-5 1-16,-1-2 2 16,-2-3-4-16,-4-5 5 15,-4 0 2-15,-3-4-3 16,-4-4 4-16,-6 1-5 16,-4-2 0-16,-8 4 5 15,-6-1 0-15,-8 2 5 16,-4 1-2-16,-8 3-4 15,-6 1-1-15,0 4-4 16,-3 3 1-16,0 3-2 16,0 5 0-16,-2 1-1 15,3 2 0-15,1 1 2 16,5 0 0-16,0 3 2 16,1 0 0-16,6 4-2 15,-1-1 1-15,7 2-1 0,0 3-1 16,4-2 0-16,1 3 0 15,-1 0 1-15,4 0-1 16,-1 0-15-16,0-1-23 16,0-5-35-16,-4-23 45 15</inkml:trace>
  <inkml:trace contextRef="#ctx0" brushRef="#br0" timeOffset="24059.03">21151 5812 916 0,'-5'71'309'0,"-7"34"-302"15,3 10-5-15,-6 9 1 16,0-5-2-16,-5-7-1 15,-4-12-1-15,4-21-2 16,1-14 1-16,7-24 1 0,7-12 5 16,3-18 14-16,2-5 7 15,1-10 21-15,0-7 2 16,4-20-16-16,4-11-10 16,3-20-25-16,4-5-6 15,0-13-5-15,4-6 0 16,2-8-7-16,-2-2-3 15,0-5 5-15,0-2 2 0,-1 8 21 16,1 4 11-16,4 19 16 16,1 13 2-16,7 14-8 15,3 6-8-15,6 13-15 16,1 9-3-16,3 14-2 16,-1 9 0-16,-7 17 2 15,-5 6 1-15,-12 15 0 16,-3 13 0-16,-5 18 0 15,-3 9 3-15,-2 6 0 16,-3-4-1-16,-3-13-2 16,0-11-4-16,-4-18-1 15,-1-8 2-15,-4-14-2 16,-2-5 4-16,4-8 0 16,-1-3-2-16,4-6 5 15,2-1 0-15,1-12 0 16,4-8 0-16,6-11-3 0,4-11-5 15,20-10 1-15,2-3 0 16,16-6 1-16,1 1 4 16,-5 7 4-16,-3 6 6 15,-3 15 5-15,0 7 2 16,-2 13-3-16,-2 6-4 16,-10 11-9-16,-7 11 1 0,-9 15-2 15,-3 12 1-15,-3 19 4 16,-1 9 0-16,-1 12 2 15,-3 1-2-15,3 1-1 16,3-3-2-16,7-10 0 16,5-6 0-16,4-18-2 15,0-9 1-15,-2-14-1 16,4-5 1-16,-2-10 6 16,1-7 4-16,3-8 4 15,4-4-3-15,8-13-1 16,4-5-3-16,1-15-2 15,-1-5 2-15,-11-10-4 16,-5-3-1-16,-4 2 1 16,-6 2 0-16,-2 6 0 0,-2 10 4 15,-5 11 7-15,-1 10 3 16,-5 13 3-16,-2 2-4 16,-1 5-11-16,-4 5-7 15,-3 14-4-15,-2 10-2 16,-2 21 3-16,6 7 4 15,9 10-1-15,5-1 1 16,12-5-4-16,2-7-4 0,7-17-5 16,7-6 2-16,4-15-2 15,5-5 5-15,4-13 3 16,7-4-2-16,-4-11 3 16,0-6-5-16,-5-8-3 15,-5-6 2-15,-6-8 1 16,-2-1 4-16,-9-3 4 15,-4-1 1-15,-7 7 2 16,-5 3 1-16,-6 10 8 16,-3 8-1-16,-2 11 1 15,-2 3 0-15,1 7-6 16,-1 1-1-16,-5 9-5 16,-3 8 0-16,-3 22 1 15,-2 10-3-15,7 15 2 16,5 7 0-16,8-4-1 0,8-1 0 15,8-11-2-15,3-7-6 16,7-11 3-16,2-4-2 16,5-10 3-16,0-8 2 15,6-10 1-15,1-7 2 16,-1-13 2-16,0-1 4 16,-5-10 0-16,-2-7 0 15,2-11 3-15,2-6-3 0,-1-18-1 16,-2-7 0-16,-1-12-4 15,-2-4-2-15,-6-5 1 16,-4-3 0-16,-9 0 4 16,-3 1 6-16,-7 13 4 15,-4 5 4-15,-7 12-2 16,-2 3-5-16,-5 6-7 16,1 10-1-16,-1 15-2 15,3 7 0-15,5 18-3 16,-1 2 1-16,0 14-1 15,-6 5 1-15,-7 27 1 16,-1 15-2-16,0 22 2 16,1 14 1-16,5 19 1 15,2 9-1-15,6 4-2 0,5 1 0 16,5-7 1-16,6-7 1 16,11-12-2-16,5-4-1 15,15-19-3-15,10-6-1 16,13-10-2-16,5-6 2 15,0-13 2-15,-3-5-1 16,-3-17 5-16,-1-9 1 0,5-10 1 16,-1-8 5-16,3-8-1 15,-4-10-2-15,-8-11-1 16,-6-7-2-16,-7-11 0 16,0-2 2-16,-6-11 0 15,-1-5 1-15,-11-7 4 16,-2 3-2-16,-10 6 3 15,-5 7 0-15,-5 17 0 16,-3 9 0-16,-4 16-2 16,-2 7-3-16,-4 9-3 15,-2 8-4-15,-11 15-1 16,0 8 2-16,-2 18 1 16,2 5 2-16,7 14 0 15,4 4 0-15,6 8 0 16,6 0-1-16,12-7 0 0,6-5 0 15,12-7 1-15,6-7 0 16,9-7-1-16,5 0-2 16,2-15-9-16,1-6-3 15,-6-11-15-15,-2-9-11 16,-10-18-25-16,-1-6 0 16,-6-10 40-16</inkml:trace>
  <inkml:trace contextRef="#ctx0" brushRef="#br0" timeOffset="25773.59">24694 5404 444 0,'-15'-12'220'15,"5"1"-23"-15,-1 4-177 16,2 3-14-16,0 1-4 0,1 3 16 16,3-1 9-16,5 1 16 15,-2 0 5-15,2 0-16 16,0 0-9-16,0 0-8 16,1 6 0-16,5 22 13 15,16 60 7-15,-8-22-1 16,2 11-6-16,-3 14-12 15,-1 3-10-15,-7 9-12 16,-1-3-12-16,-1-14-33 16,1-9-20-16,2-21 42 15</inkml:trace>
  <inkml:trace contextRef="#ctx0" brushRef="#br0" timeOffset="26183.02">24351 6112 1010 0,'44'-11'337'16,"20"5"-339"-16,2 0-33 0,-2 3-43 15,-5 0 0-15,-7-7 16 16,6-1 21-16,-3-3 53 16,2-4 14-16,-1 2 17 15,-4 2 1-15,-9 4-2 16,-5 5-3-16,-5 5-16 16,-2 4-4-16,-1 10-12 15,0 7-4-15,-3 8 0 16,-2 3-2-16,-6 9 2 15,-1 3 1-15,-9 10 1 16,-4 6 0-16,-4 4-2 16,-1 2 0-16,-2-6-3 15,1-8-5-15,-2-17-17 16,0-10-18-16,1-21-102 16,1-12 94-16</inkml:trace>
  <inkml:trace contextRef="#ctx0" brushRef="#br0" timeOffset="26294.95">25333 5878 1004 0,'12'-13'251'0</inkml:trace>
  <inkml:trace contextRef="#ctx0" brushRef="#br0" timeOffset="27616.4">25497 6141 1050 0,'18'14'356'0,"10"12"-348"16,13 4-3-16,8-1-17 16,1-7-11-16,5-14-16 15,-6-10 1-15,1-16 18 16,-3-6 20-16,-4-15 52 15,1-1 12-15,-13-12 13 16,-5-7-8-16,-7-11-32 16,-4-5-13-16,0-1-23 0,-1 3-4 15,-3 13-7-15,-2 5-1 16,-3 13 3-16,2 6 0 16,-5 11 1-16,-1 7 2 15,1 9-1-15,-4 5 0 16,1 4 3-16,1 2 0 15,-2-2-2-15,-1 29 5 0,-9 68 0 16,-2-8-2-16,-6 33 6 16,-4 18-2-16,-3 16 3 15,-1 4 4-15,-5-9-4 16,-2-4-4-16,-3-8 0 16,1-11-1-16,4-14-3 15,7-7 0-15,5-28-8 16,7-10-2-16,5-29 1 15,5-14 1-15,3-20 6 16,0-5-1-16,3-14 2 16,0-9-3-16,3-20-8 15,1-11-4-15,2-15 1 16,5-6 6-16,7-14 8 16,9-7 6-16,10-5 1 15,9 4-1-15,0-1 4 0,1 7 1 16,4 12 11-16,3 8 2 15,10 29 4-15,4 13-1 16,0 23-12-16,-7 9-1 16,-17 21-9-16,-11 11-1 15,-17 17 0-15,-2 6-3 16,-13 2-1-16,-4-1-4 16,-12-7-11-16,-10-6-1 15,-19-12-4-15,-11-7 2 0,-12-15 11 16,-6-7 3-16,1-9 4 15,6-6 3-15,13-1-2 16,10 0 2-16,20 5 2 16,6 1-1-16,19 2 0 15,13 2-1-15,24-4-1 16,17-2 1-16,30-3 6 16,7-3 3-16,16-4 3 15,4 0-1-15,2-11-1 16,2-6-4-16,-9-9-4 15,-5-8 3-15,-15-10 3 16,-5-4 4-16,-5-7 4 16,-7-4-1-16,-16-3-6 0,-9 1-1 15,-19-6-3-15,-8-1-4 16,-13 4 0 0,-6 8 0-16,-16 11 0 0,0 2 4 15,-6 7 0-15,-4 4-1 16,-1 10-3-16,-8 9 0 15,-7 15-2-15,-6 6 2 0,-4 16 0 16,-2 8 0-16,1 23-1 16,0 10 0-16,6 16 1 15,3 8 0-15,12 10 3 16,6 5-5-16,8 6 4 16,12-2-3-16,10-12-3 15,8-5 4-15,15-12-2 16,5-5 1-16,12-8 3 15,5-8-1-15,10-15-1 16,1-6 1-16,8-12 1 16,-3-5 1-16,0-5-1 15,-5-6 2-15,-9-7-2 16,0-7-1-16,-11-8-3 16,-2-6-2-16,-7-1 2 15,-3 0-3-15,-10 1 5 0,-4 5 0 16,-11 8 2-16,-6 6-1 15,-5 8 2-15,-8 3-2 16,-6 8-1-16,-2 7 0 16,-4 10-3-16,6 9 4 15,6 16-2-15,4 4 0 16,11 12 1-16,9 2-2 16,12-7 2-16,7-3 2 0,10-12-3 15,2-6-5-15,-1-14-9 16,-1-9-9-16,-11-19-28 15,-1-14-3-15,-8-24 33 16</inkml:trace>
  <inkml:trace contextRef="#ctx0" brushRef="#br0" timeOffset="27752.09">27934 5594 1013 0,'-1'-5'316'0,"8"17"-395"16,-1 3-212-16,12 13 196 16</inkml:trace>
  <inkml:trace contextRef="#ctx0" brushRef="#br0" timeOffset="29571">28380 5860 837 0,'27'2'337'0,"-6"4"-212"16,-10 7-84-16,-1 9-24 15,-12 10-30-15,-7 5-6 0,-11 3-7 16,-9-1 2-16,-4 1 17 16,0 0 5-16,0 6 17 15,4 7 6-15,8 4 3 16,7 2 2-16,14-3-6 16,7-5-5-16,14-9-3 15,10-3-3-15,15-7-4 16,6-3-1-16,11-9-2 15,6-2-2-15,12-6-7 16,4-3-4-16,15-5-4 16,-4-2-2-16,-6-6 6 15,-5-4 2-15,-12-7 10 16,-6-5 4-16,-11-3 8 16,-7-4 5-16,-16-5-1 15,-10-3 1-15,-15-3-6 16,-7-3-2-16,-20-3-4 15,-7 3-3-15,-10 4-2 0,-8 6-2 16,-5 14 0-16,-7 12 1 16,-4 20 0-16,1 9 2 15,1 19 0-15,5 6-1 16,13 1-1-16,9-1 0 16,22-6-4-16,13-5-2 15,21-9-3-15,9-4 0 16,16-9 4-16,6-5 3 0,9-8 1 15,3-2 1-15,5-6 4 16,2-3-3-16,-6-6 3 16,-5-1 1-16,-21-2-4 15,-13 3 8-15,-14 5 5 16,-8 5 0-16,-5 5-2 16,-3 2-4-16,-4 13-8 15,-3 5 0-15,2 13 0 16,2 5 1-16,4 0 0 15,5-2-1-15,7-10-1 16,1-5-1-16,12-15 2 16,5-7 0-16,6-11 3 15,2-10-5-15,0-14-8 16,-1-5-5-16,2-14-10 0,-1-7 5 16,-4-16 5-16,-3-7 3 15,-13-13 12-15,-4-5 0 16,-11-5 5-16,-4 1 5 15,-2 3-1-15,-4 4 1 16,1 13-3-16,1 6-4 0,-6 10 1 16,6 8-1-1,2 10 8-15,1 12 8 0,2 22 4 16,-1 7-2-16,-1 14-11 16,-3 8-5-16,-8 29-7 15,-5 18 2-15,-6 37 3 16,0 19-1-16,-2 24 2 15,4 7-3-15,11-8-3 16,8-9 0-16,20-33-5 16,9-14 2-16,8-25 1 15,3-11-1-15,3-19 4 16,-2-7-3-16,4-14 4 16,2-7-1-16,5-13-5 15,3-8 0-15,3-14-6 16,0-5 1-16,1-10 3 0,-5 0 3 15,-6 0 5-15,-9 4 0 16,-13 10 8-16,-8 5 5 16,-9 13 5-16,-2 5 3 15,-4 11-5-15,-1 2-6 16,-5 11-9-16,-8 10 2 16,-4 24-3-16,-1 11 0 15,7 21 1-15,11 1-1 16,9-2 1-16,4-9 1 0,14-15-1 15,3-8-1-15,13-14 0 16,8-6-2-16,6-14 4 16,8-5 2-16,6-9-1 15,-5-4 1-15,-2-8-4 16,-2-3-1-16,-9-7 1 16,3-2 0-16,-8-5 0 15,-6-5 0-15,-8-1 0 16,-7-5-3-16,-6 2 3 15,-2 0 0-15,-9 5 3 16,-4 4 3-16,-6 6 1 16,-3 6 0-16,-8 7-5 15,-4 2-1-15,-11 7-1 16,-8 5 1-16,-9 13 0 0,-4 7 1 16,1 20-2-16,4 7-3 15,13 10 3-15,12 4-4 16,13-9-4-16,8-6-3 15,21-15-2-15,3-7 1 16,18-10 6-16,2-8 3 16,4-9 3-16,6-6-3 15,0-13-1-15,3-3-2 0,-8-10-3 16,-7 0 6-16,-4-3-1 16,-7 1 6-16,-1 3 5 15,-1 2 3-15,-4 7 4 16,1 3-2-16,1 9-2 15,3 6-5-15,6 9-4 16,-1 10 2-16,-2 16-1 16,-3 10 0-16,-8 21 0 15,-5 10-1-15,-6 10 0 16,-3 0-1-16,0-9 0 16,-1-10 0-16,1-15 0 15,-1-9 1-15,-2-16-1 16,-2-5-1-16,-5-10 1 15,-1-6 1-15,1-10 0 0,-4-9 0 16,-1-12-1-16,3-4-1 16,1-7-1-16,5 0 3 15,6-6 1-15,0-5-1 16,9-3 2-16,4 0-3 16,9 7 2-16,4 7 2 15,8 15 0-15,4 5 1 16,6 16-2-16,2 8 0 15,5 15-2-15,-3 16 3 0,-3 18-3 16,-8 9-1-16,-18 14 0 16,-9 0-1-16,-19-2-7 15,-4-7-9-15,-18-9-20 16,-7-8-12-16,-15-19-26 16,-6-14-10-16,3-27 55 15</inkml:trace>
  <inkml:trace contextRef="#ctx0" brushRef="#br0" timeOffset="29966.96">30632 5178 1018 0,'11'30'350'0,"2"10"-317"16,14 26-26-16,1 5-1 15,4-3-1-15,8-5-4 0,9-17 2 16,-1-10-3-16,13-15 1 16,4-9 0-16,7-16 0 15,9-7 2-15,-1-19 0 16,-3-2 4-16,-16-3 6 15,-10-5 7-15,-22 4 3 16,-12-2-3-16,-17 1-9 16,-5 0-7-16,-25 3-8 15,-9 1-2-15,-21 14-7 16,-13 6-7-16,-8 15-17 16,-2 5-7-16,8 9-23 15,-1 0-11-15,-3-1-151 16,5 1 154-16</inkml:trace>
  <inkml:trace contextRef="#ctx0" brushRef="#br0" timeOffset="30212.83">28847 5631 1195 0,'29'0'402'0,"36"12"-396"16,16 1-28-16,24 7-34 16,8 0-13-16,-7-6-43 15,0-5 51-15,-5-10 31 16</inkml:trace>
  <inkml:trace contextRef="#ctx0" brushRef="#br0" timeOffset="31746.1">28038 7561 797 0,'6'-30'319'16,"-5"6"-177"-16,0 16-123 31,-1 4-8-31,1 0-9 0,0-3-2 0,-4 19-4 15,-2 11 4-15,-9 35 6 16,-2 17 6-16,-7 32 10 0,-5 11 1 16,-12 6-3-16,-6 6-5 15,-3-10-9-15,0-4-1 16,10-24-5 0,9-17 1-16,15-29 0 0,9-12-1 15,10-15 1-15,8-6-2 16,13-10 5-16,9-3 0 15,28-18-2-15,6-6 0 16,7-9-16-16,2 1-2 0,-8 8-2 16,-2 7 2-16,-4 13 15 15,-2 6 6-15,-8 11 12 16,-7 5 2-16,-7 7-4 16,2 5 0-16,2 4-8 15,9 1 0-15,13 0-3 16,3-4-4-16,10-14-4 15,-2-4 1-15,-4-13-2 16,-1-8 4-16,-12-11 12 16,0-7 3-16,-11-7 13 15,-7-5 0-15,-9-5-3 16,-6-2-8-16,-10-8-11 16,-8 0-1-16,-11-3-4 15,-9-3 2-15,-8 2-1 0,-4 5 1 16,-5 13-2-16,-3 7 0 15,-4 16-1-15,-4 9 2 16,-6 19 3-16,-1 13 2 16,-8 25-2-16,-2 11 0 15,6 7-2-15,5 3-3 16,23-5-3-16,12-6-10 0,21-3-5 16,12-5-5-16,14-11 3 15,7-8 4-15,2-17 10 16,-3-8 7-16,-3-11 11 15,2-6 6-15,1-11 0 16,3-3-2-16,2-13-6 16,-4-6-7-16,0-6-3 15,-3-1-6-15,-8 1 0 16,-2 4 4-16,-11 7 4 16,-5 2 10-16,-8 13 10 15,-4 4 5-15,-2 12-2 16,-1 5-6-16,-4 7-13 15,-2 11-5-15,-3 21-4 16,-2 8 1-16,6 11 3 16,5 0-4-16,10-2-3 15,11-5-2-15,9-7-5 0,3-9 4 16,9-14 5-16,0-9 0 16,5-14 8-16,6-9 2 15,2-14 0-15,1-5 0 16,-3-9 0-16,-3-1-1 15,-14-2 3-15,-8 1 1 0,-14-1 1 16,-5 1 1 0,-5 2-4-16,-1 2-1 0,-3 9-1 15,0 8-4-15,-2 13 1 16,1 3 0-16,1 8-1 16,-7 4-3-16,6 18 2 15,0 10-4-15,2 10 1 16,11 4 2-16,8-2-5 15,2-2-2-15,14 0-3 16,3-4-2-16,11-10-3 16,5-3 2-16,7-12 0 15,7-4 0-15,-2-7 8 16,-2-7-1-16,-9-9 10 16,-7-7 8-16,-6-10 6 15,-1-4 2-15,-8-6 3 0,-3-3 0 16,-8-4-3-16,-3-2-1 15,-7-7 0-15,-5-3-1 16,-10-3 9-16,-2-1 3 16,-13 3 4-16,-4 2-2 15,-8 6-2-15,-8 5-3 16,0 5-7-16,-1 8-4 16,4 6-9-16,0 1-1 0,-9 3-4 15,-7-3-4-15,-15-2-19 16,-10-6-22-16,-15-15-57 15,-15-6 37-15,-21-38 28 16</inkml:trace>
  <inkml:trace contextRef="#ctx0" brushRef="#br0" timeOffset="32793.81">1094 9704 932 0,'-5'-5'343'16,"4"3"-282"-16,-1 1-16 0,2 1-23 15,-1 0-11-15,1 0-16 16,0 0-4-16,0 0-13 16,4 16-12-16,18 25 76 15,-3-35-42-15</inkml:trace>
  <inkml:trace contextRef="#ctx0" brushRef="#br0" timeOffset="32956.48">1796 9424 1118 0,'7'5'417'0,"11"1"-347"16,5 2-98-16,4 11-65 15,4 4 37-15,-18 10 34 0</inkml:trace>
  <inkml:trace contextRef="#ctx0" brushRef="#br0" timeOffset="33136.15">1980 10188 1206 0,'5'11'397'0,"6"4"-397"0,4 6-70 15,4 2-26-15,0-5-32 16,-5-6-129-16,2-7 182 16</inkml:trace>
  <inkml:trace contextRef="#ctx0" brushRef="#br0" timeOffset="33656.55">3579 9977 1112 0,'19'46'406'0,"4"16"-299"16,4 23-107-16,-3 6-3 15,-12-7-17-15,-6-9-8 0,-6-14-6 16,-1-14 3 0,1-21 12-16,0-11 8 0,0-16 14 15,1-7 10-15,0-26 0 16,6-13 2-16,0-22-7 16,5-9-7-16,2-21 4 15,0-12-2-15,2-10 2 16,0-6-3-16,3 4-3 15,2 6 0-15,2 14-3 16,-3 13 5-16,-1 27 7 16,-1 16 4-16,-6 21 9 15,4 9-2-15,3 21-6 16,4 14-1-16,13 22-8 16,6 17-2-16,9 28 0 15,1 8-1-15,7 8-1 16,1 1-5-16,-5-4-9 0,-5-6-7 15,-10-7-10-15,-6-1-3 16,-6-16-13-16,-2-7-8 16,-8-24-29-16,-4-10 116 15,-4-15-33-15</inkml:trace>
  <inkml:trace contextRef="#ctx0" brushRef="#br0" timeOffset="35108.55">3921 10140 1044 0,'15'2'383'0,"27"-2"-306"16,14 0-58-16,27 4-27 15,10 3-4-15,-1 1-1 16,0-7 1-16,-6-10 10 15,-2-6 1-15,9-11 5 16,0-2 0-16,-8-8 2 16,-6-4 2-16,-18 0-2 15,-6 3 1-15,-13 2-1 0,-6 3 3 16,-15 9 3-16,-9 1 5 16,-9 9 7-16,-6 1-4 15,-17-1-5-15,-4-2-8 16,-15 3-11-16,-1 4-2 15,4 9 0-15,1 6 2 16,3 13 2-16,5 7 0 16,1 14 0-16,4 9 2 0,7 20 0 15,7 8 0-15,10 9 0 16,9-4-1-16,9-16-14 16,6-14-5-16,3-20-7 15,6-9 1-15,0-18 12 16,2-6 5-16,4-16 14 15,2-8 1-15,4-16 5 16,0-11 1-16,-6-19-5 16,-3-11 3-16,-13-11 4 15,-8-4-3-15,-11-8-1 16,-7-2-6-16,-11 3-7 16,-5 2 4-16,-8 17 8 15,0 6 6-15,-4 12 12 16,4 9 2-16,10 16 4 15,1 12-4-15,8 18-11 0,2 7-9 16,3 12-18-16,0 11-3 16,4 32 2-16,5 16-1 15,9 27 9-15,11 16 2 16,18 14 1-16,1 3 1 16,7 0-1-16,-1-14-11 15,2-18-17-15,10-13-5 0,12-26-5 16,11-12 9-16,-1-28 16 15,-3-7 2-15,-2-19 9 16,-5-7 0-16,1-15 6 16,1-10 2-16,-8-10-3 15,-9-5 0-15,-20-5-4 16,-7 1 0-16,-19 3 1 16,-7 0 4-16,-8 4 5 15,-5 3 6-15,-7 5 3 16,-4 3-5-16,-13 10-4 15,-8 8-6-15,-13 19-2 16,-5 9-3-16,-6 28-1 16,2 10 2-16,7 24-2 15,2 4 0-15,19 4 2 16,3 5-2-16,19-1-2 16,7 0-2-16,7-12-11 0,11-9-3 15,2-19 2-15,8-10 3 16,4-11 8-16,2-6 5 15,4-15 4-15,1-7 4 16,4-16 2-16,3-10 1 16,-1-19-3-16,-4-9-2 0,-9-12 1 15,-6-5 4 1,-10-8 4-16,-4-4 3 0,-9-13 5 16,-2 2-4-16,-1-1-7 15,-5 1 0-15,2 10 5 16,-3 2 0-16,-3 20 5 15,3 12-1-15,0 24-7 16,3 12-2-16,2 17-4 16,0 5-1-16,1 7-5 15,1 8-2-15,9 24 0 16,3 23-2-16,3 47 3 16,2 14 0-16,2 26 1 15,-2 8 0-15,3-8 2 16,-1-1 0-16,6-11-11 15,0-16-6-15,11-25-9 16,7-14-1-16,11-35 4 0,7-10 4 16,1-17 8-16,-5-10 0 15,-7-11 5-15,-3-11 4 16,1-10 0-16,3-7 0 16,-3-13-1-16,-2-3-2 15,-7-10 1-15,-2-2 1 16,-9 3 1-16,0 2 0 15,-11 9-1-15,-6 6 0 0,-8 13 1 16,-4 7 1-16,1 14-1 16,-2 5 0-16,-6 13-2 15,-2 10-1-15,0 18 1 16,6 13-1-16,15 13 2 16,11 5-3-16,8 1-16 15,3-6-5-15,1-17-27 16,0-11-13-16,-3-19-21 15,-3-12 48-15</inkml:trace>
  <inkml:trace contextRef="#ctx0" brushRef="#br0" timeOffset="35466.61">6935 9097 1013 0,'0'21'360'0,"3"30"-306"15,1 12-39-15,0 10-10 16,2-7-1-16,1-25-5 16,4-14-7-16,6-14-7 15,0-8-1-15,7-15 16 16,5-10 7-16,4-17 12 15,2-9 3-15,-1-13-5 16,-2-7 0-16,-5-1 10 16,-4 5 5-16,-11 15 15 15,-5 12 5-15,-10 14-12 16,-9 6-8-16,-12 8-32 16,-11 7-25-16,-10 23-38 15,-1 11-17-15,3 27-27 16,8 6 61-16</inkml:trace>
  <inkml:trace contextRef="#ctx0" brushRef="#br0" timeOffset="35764.21">7883 9301 1078 0,'19'12'384'0,"5"20"-332"16,2 13-32-16,-7 28-14 15,-5 11-1-15,-8 13-2 16,-2 0-1-16,2-7-3 16,-3-7-8-16,1-7-12 15,2-5-8-15,-4-6-4 16,1-5 2-16,-3-16 5 15,-3-6 0-15,0-13-11 16,-5-7-14-16,-2-14-123 16,-4-5 118-16</inkml:trace>
  <inkml:trace contextRef="#ctx0" brushRef="#br0" timeOffset="36082.49">7638 9983 716 0,'-4'-1'371'15,"4"1"-53"-15,1 1-247 16,-1-1-60-16,13 1-7 16,17 3-1-16,66 7 0 15,-37-17-3-15,-1-4 4 0,-1-8 9 16,2-4 10-16,2-1 16 16,4 0 1-16,0 2-10 15,-5 0-10-15,-13 7-16 16,-7 3-3-16,-10 11-2 15,-2 3-3-15,1 15-4 16,-2 6-6-16,1 12-1 16,-4 8 0-16,-2 10 5 15,-4 8-1-15,-2 3 0 16,-4-1-5-16,-7-8-15 16,-1-10-7-16,-4-20-21 15,-1-6-22-15,-3-27 56 16</inkml:trace>
  <inkml:trace contextRef="#ctx0" brushRef="#br0" timeOffset="36214.39">8500 9401 1440 0,'0'0'466'15,"-1"0"-561"-15,0 2-60 16,1-2 81-16</inkml:trace>
  <inkml:trace contextRef="#ctx0" brushRef="#br0" timeOffset="36989.6">8805 9642 1060 0,'22'38'401'0,"7"20"-324"16,2 8-25-16,-9 15-41 15,-2 7-18-15,-5 12-20 16,2 0-3-16,5-12 0 15,2-12 8-15,4-21 17 16,2-14 8-16,-3-17 23 16,1-7 11-16,-1-18 22 15,0-9 3-15,5-17-13 16,0-10-13-16,-5-16-34 16,-2-7-15-16,-12-14-15 15,-4-6 0-15,-9-4 9 0,-5 2 5 16,-13 11 7-16,-10 5 1 15,-15 8 2-15,-3 4 4 16,-4 9 6-16,2 9 8 16,-2 14 0-16,-1 11-3 15,-2 22-4-15,2 13-6 16,7 27 1-16,1 5 0 16,13 8-1-16,11-1-1 0,17-4-6 15,11-4-3-15,17-5-10 16,2-6 2-16,14-15 1 15,6-9 2-15,8-20 11 16,3-11 1-16,7-18 2 16,1-6 1-16,2-6-1 15,-5-2-3-15,-9 5 1 16,-6 2 0-16,-7 8-1 16,0 2 2-16,-2 8-1 15,0 6 2-15,-2 12 0 16,-7 9 1-16,1 16-1 15,-5 10-2-15,-7 14 0 16,-3 6 0-16,-11 9 1 16,-1-3 1-16,-3-8 2 15,-2-9-2-15,0-21-6 0,-2-8-6 16,-5-12 0-16,-1-6 1 16,-6-12 7-16,-5-7 5 15,2-14 3-15,-1-6-3 16,10-7 5-16,4-4 0 15,10-2-2-15,6 1 0 0,11-4-5 16,3 2 0 0,6 3 3-16,4 7 5 0,1 17 14 15,3 9 10-15,6 23 0 16,2 15 0-16,8 26-15 16,1 14-7-16,-9 15-8 15,-8 6-6-15,-18 7-23 16,-10-3-19-16,-15-7-35 15,-8-8-21-15,-3-22 67 16</inkml:trace>
  <inkml:trace contextRef="#ctx0" brushRef="#br0" timeOffset="38437.68">10424 9288 1243 0,'23'-30'442'15,"-8"15"-386"-15,-5 8-17 16,3 26-27-16,7 21-6 0,6 31-11 16,-2 24 1-16,-13 19 0 15,-10-3 1-15,-4-6 0 16,-1-9 0-1,3-12 1-15,2-2-1 0,2-9-4 16,-1-12 1-16,1-22 0 16,-2-10-4-16,4-19-10 15,-1-4-5-15,8-6-3 16,7-4 5-16,8-9 10 16,6-3 6-16,2-2 2 15,-1 1 1-15,-1 5 2 16,2 8 2-16,3 7 7 15,7 7 1-15,6 8 1 16,4-1-4-16,6-1-4 16,5-2 2-16,0-8 1 15,-4-6 3-15,-2-6 3 0,-3-6-2 16,-1-9-2-16,2-3-4 16,-9-14-2-16,0-3 4 15,-11-8-1-15,-3-5 1 16,-6 2 1-16,-5 2-4 15,-13 3 0-15,-7 0 0 16,-7 4 1-16,-11 5 3 16,-4 3-1-16,-7 4 0 0,-9 8-1 15,-3 5-3-15,-7 19 0 16,-3 13-1-16,1 31-1 16,-1 15 0-16,10 18 1 15,6 10 1-15,14 4-3 16,10-4-5-16,11-12-13 15,7-14-3-15,11-24 2 16,5-10 5-16,10-17 13 16,6-6 3-16,6-14 4 15,4-7 1-15,1-15 3 16,-1-7 1-16,-10-11-1 16,-9-6 4-16,-11-5-1 15,-7 3-1-15,-3 4-2 16,-4 7-2-16,-7 12 6 15,0 9 5-15,-5 10 3 0,2 8 2 16,0 12-11-16,-3 6-6 16,0 22-6-16,-1 10-1 15,5 18 0-15,2 4 0 16,10-8-5-16,6-6-7 16,7-18 2-16,3-6 2 15,7-18 5-15,5-5 6 0,1-14 0 16,5-8 2-16,2-12-2 15,-1-8-3-15,-4-6 0 16,-4-6-1-16,-8 0 11 16,-3 4 4-16,-7 4 5 15,-6 3 0-15,-4 6-6 16,-3 2-2-16,-6 8-1 16,1 9 1-16,-3 9-3 15,1 0-2-15,-2 11-7 16,-1 6-3-16,2 15 1 15,0 9 0-15,10 8 6 16,5 1 1-16,6-2-1 16,5-5-1-16,5-5-5 15,1-7 1-15,3-12 3 0,1-6 2 16,-2-11 2-16,1-7 0 16,-4-4-2-16,2-4 0 15,-6-3 0-15,-2-2 0 16,-4-3-1-16,-5 3 0 15,-4 5 5-15,-2 6 5 16,-6 6 5-16,-2 4 0 16,1 3-10-16,-3-1-3 0,0 0-1 15,8 22-3-15,23 46 2 16,-8-22 1-16,3-1-6 16,9-1 2-16,9-10 1 15,4-7-1-15,16-12 3 16,2-9 1-16,-3-15-1 15,4-5-1-15,-10-14 2 16,0-5 0-16,-1-9 2 16,-7-5 2-16,-3-5 3 15,-6 2 3-15,-11-3 2 16,-7-1 2-16,-16-6-3 16,-6-4 1-16,-13-3 2 15,-9-4 2-15,-13 6 2 16,-5 3 0-16,-11 7-9 15,2 9-3-15,0 3-3 0,-1 4-2 16,8 5-2-16,-7 1-10 16,-10 7-22-16,-6 3-12 15,-14 6-40-15,-2 6-9 16,-4 8-24-16,-6 2 521 16,-11 0-309-16</inkml:trace>
  <inkml:trace contextRef="#ctx0" brushRef="#br0" timeOffset="44241.38">3611 11396 583 0,'-8'-11'287'0,"0"1"-22"16,3-1-249-16,2 3-12 16,0 2-2-16,2 0-2 15,-1 1 5-15,2-1 4 16,0 2 9-16,0 1 5 16,0 1 1-16,0 1-1 0,0 0-7 15,0 0-3-15,2 0-4 16,14-8-2-16,33-11-1 15,-25 14-1-15,9 1-3 16,4-2 0-16,7 3-1 16,2-1 0-16,0 2 0 15,1 0 0-15,0-1 0 16,4 1 0-16,5 1-1 16,0 0 1-16,15 0-2 15,1-2 1-15,-1 1 0 16,-1 1 1-16,-8-2 1 15,0 3-2-15,7 0 3 16,3 0-1-16,2 0 1 16,-2 0 2-16,-4 0-1 15,-3-1 0-15,0 0-2 16,3-2-1-16,5 3 0 16,-1 1 0-16,-2-1 1 0,-4 1-1 15,-9-1-1-15,0-5 1 16,1 5-1-16,4-1 2 15,6 2 2-15,-2 1 2 16,0-1 1-16,-4 0 0 16,-4 0-1-16,5-5-2 0,1 0-3 15,7 0 0 1,5-4 0-16,-2 0 1 0,-3 2 1 16,-2-1 1-16,-7-1-1 15,2 5 2-15,9-3 0 16,0 2 2-16,3 3-1 15,-5-3-4-15,-1 0 2 16,-1 1-2-16,4-3-2 16,5 0 2-16,0 3-2 15,-3-3 0-15,-4 1 3 16,-3-2 1-16,-4-3 2 16,4 2-1-16,8 2-2 15,1 0-1-15,-3 3 2 16,-1-1-2-16,-9 0 2 15,2-2 1-15,1-1 0 0,5 2 2 16,0-1 1-16,-1 1-1 16,-4-3-3-16,-7-1-1 15,0 2 0-15,-2-1-1 16,7 0 1-16,6 0 2 16,-4 2-5-16,-3-2 0 15,-4 0-1-15,-6 0 0 16,4 1 4-16,2 0 1 0,0 3 2 15,4-3 1-15,-2 4 0 16,0 0-1-16,-7-1-4 16,-5 0-1-16,1 0-2 15,-2-2 2-15,6 2 1 16,2-1-1-16,1-2-1 16,0 1 0-16,-2 2 0 15,-3-2 0-15,0 3 2 16,2-2 0-16,2 0-2 15,1-1 2-15,2-1 0 16,1 3-2-16,2-2 1 16,-5 3 0-16,-8-3-1 15,0 1 0-15,-3 0 2 16,5 1 1-16,5 0 0 0,-2 1 3 16,5-2-1-16,-3 0 0 15,-5 2 2-15,-4-3-1 16,-4 4 3-16,0-3-1 15,-1 0-1-15,1 1 0 16,-1-1-4-16,-1 0 1 16,3 2-2-16,3-1 1 15,-4 0 0-15,-3 1 1 16,-4 0-2-16,-5 2-2 16,-1 0 0-16,1 0 0 0,0-1 0 15,1-1 0-15,1 1 1 16,1 0 0-16,2 1 0 15,-1-4 1-15,8 3-1 16,-2-2-1-16,-2 1 1 16,-2 1-2-16,-7-2 0 15,-5 2 1-15,2 2 0 16,2-1 2-16,-1 1 0 16,5-3-1-16,0 0-1 15,-1-3 0-15,2 3 1 16,-2 0-1-16,1-1 0 15,2 3 0-15,-2-2 0 16,1 1 1-16,-5-2-1 0,-2 2-1 16,-5 0 1-16,3-1 0 15,2 1 0-15,-1-2 2 16,9 0-2-16,-5 1 0 16,4-2 0-16,1 3-1 15,1-2 0-15,1 1 0 16,2 1 0-16,-2-1 2 15,-1 0-1-15,-3 2 1 0,-6 0-1 16,-2 0 0-16,2 0 0 16,-1 0 1-16,-1 1 1 15,3 0-1-15,0 1-1 16,2-1 2-16,0 0 0 16,-2 0 2-16,-3-1 2 15,1 1-2-15,-2 0 2 16,3-1 1-16,1 1 0 15,-3 0 1-15,-1 0-2 16,-6 1-1-16,-4-2-1 16,2 2-3-16,-4-1 1 15,-2 1-2-15,-2 2 2 16,-1-1 1-16,0 1 2 16,1-1 2-16,-3-1 0 15,0 2 2-15,-1-1-3 0,0-1 0 16,1 0 0-16,1 1-2 15,-3-2 1-15,2 0-2 16,-1 1 2-16,-1 0-1 16,0 2 2-16,-4-2 0 15,0 0-5-15,0 0 3 16,0 0-3-16,0 0 1 0,0 0 1 16,0 0-3-16,0 0-6 15,0 0-10-15,0 0-32 16,0 0-21-16,0-1-35 15,-1 0-10-15,-4-15 74 16</inkml:trace>
  <inkml:trace contextRef="#ctx0" brushRef="#br0" timeOffset="48372.1">16027 9473 919 0,'8'-1'342'0,"-5"-1"-265"16,1 0-56-16,-4 2-41 16,-2 0-6-16,1 0 6 15,0 0 4-15,-12 3 10 16,-15 4 5-16,-35 9 2 15,24-10 4-15,-5 5 3 16,-1 2 2-16,-1 4-1 16,0 3 0-16,-10 1-1 0,-5 8-2 15,-4 4 2 1,-5 1-1-16,5 1-2 0,3 0 1 16,0-1-3-16,-3 0-1 15,-7-1 1-15,-1-3-1 16,-9 4 0-16,1 1-1 15,9 5 1-15,-3 3-1 16,-3 3 0-16,-3 0 2 16,-5-1-3-16,3-1 2 15,11-6 2-15,3 0-2 0,-6-8 2 16,-3 0-1-16,-2-1 0 16,-1 0 0-16,12 0-1 15,8 1 1-15,7-2-2 16,5 0 3-16,-3-3 1 15,-1 1-3-15,3-1 1 16,2-3 0-16,14-3-1 16,6-2 3-16,7-3 2 15,3-3-1-15,9-4 0 16,1-3-3-16,5-2 0 16,3-1 1-16,0 0-1 15,0-1 6-15,0 0 4 16,0 0 1-16,6 6 5 15,18 11-3-15,37 28-5 0,-20-26-2 16,16 4-7-16,1 2 2 16,1 2-1-16,0 0 0 15,6 3 0-15,2 3 0 16,13 1-2-16,6 1 0 16,-3 2 5-16,1-1 2 15,-6 1 3-15,1 1-1 16,11-1-2-16,3-1-4 0,1 1-1 15,-1 0-1-15,-4 2-1 16,5 3 1-16,8 3-2 16,0 0-1-16,1-1 0 15,-6-4 0-15,3-1 2 16,2-1 1-16,-13-5 2 16,1 0 1-16,-10-3-1 15,-4 0 0-15,10-3-1 16,-6 3 0-16,-10-4 0 15,-6 2 2-15,-15-2 10 16,-5-3 7-16,-7-2 10 16,-2-5 7-16,-8-2 0 15,-4-4 1-15,-5-1-3 16,-4-3-9-16,-7 0-9 0,-1 1-7 16,-2-5-10-16,-3-1-2 15,-1-1-21-15,0 0-11 16,-1-1-37-16,0 0-20 15,-18-4-23-15,-41-60-273 16,31-1 275-16</inkml:trace>
  <inkml:trace contextRef="#ctx0" brushRef="#br0" timeOffset="50816.74">17163 9008 995 0,'5'-7'375'0,"2"1"-273"15,-1-2-77-15,2 2-21 16,1 6-2-16,2 3-2 15,0 5 0-15,3 12 1 16,-4 5-1-16,1 21 1 16,-1 10-3-16,-4 14 1 15,-2 5 0-15,-2-2-1 16,-2-1 2-16,-4 3 3 16,0-6-1-16,1-8-3 15,-2-9-3-15,3-22-5 16,0-8 0-16,0-14-2 15,2-5-1-15,-4-3 0 16,1-3 2-16,2 2 6 16,-1-5 4-16,-5-24 0 15,-10-52 3-15,10 23 9 16,5 1 1-16,10-2 2 0,2-6-3 16,6 3-7-16,1-4 2 15,-2 4 5-15,2 7 5 16,4 7 5-16,3 8-1 15,8 12-6-15,0 5-5 16,2 12-7-16,-2 8-4 0,-1 12-2 16,0 9-5-16,-2 17-2 15,-5 11 3-15,-6 18-3 16,-3 5-1-16,-10-1-4 16,2-7-4-16,1-15-1 15,-7-11 6-15,6-14 4 16,-6-8 5-16,-1-8 5 15,-1-3 0-15,-4-3 13 16,5 1 1-16,0 0 5 16,1-9-3-16,10-19-8 15,20-45-3-15,-4 21-8 16,5-2 1-16,2-1-2 16,0 3 2-16,-1 12 5 15,-4 6 6-15,1 13 8 16,-8 5 2-16,-8 10-3 0,-3 4-4 15,-6 12-10-15,2 11-1 16,0 26-1-16,-2 11-4 16,-1 19 3-16,2-1 0 15,6-5 0-15,7-6 2 16,6-12-1-16,1-2-4 16,0-9 2-16,-2-5-3 15,2-7 1-15,-2-10 1 16,2-11 1-16,2-7-1 0,6-13 3 15,2-8 0-15,4-8 0 16,-2-8 1-16,-2-8 9 16,-3 0 5-16,-3-4 11 15,-7 3 3-15,-4-1 0 16,-1 0 0-16,-7 6-8 16,3 5-3-16,-8 12-8 15,-2 6-4-15,-3 11-3 16,-4 14 0-1,2-3-5-15,0 0-1 0,-15 31 0 16,-1 11-2-16,1 16 5 16,7-15-3-16,15-5-11 15,10-5-3-15,9-8-14 16,8-3-1-16,3-9 1 0,0-3 2 16,-1-11 9-16,0-6 8 15,5-9 7-15,0-5 3 16,-1-8 2-16,-3-3 0 15,-6-3 2-15,-3-4-1 16,-4-5 3-16,-2-3-2 16,-1-4 0-16,-5-2 1 15,-2 5 5-15,-4 7 7 0,-8 14 5 16,0 6 6-16,-2 13-5 16,1 1-3-16,-6 12-13 15,-3 11-3-15,-5 20-2 16,-3 14-3-16,7 7 3 15,6-1-1-15,8-9-1 16,8-5-1-16,12-7-5 16,3-3-1-16,7-6-1 15,-4-6 2-15,2-9 4 16,1-4 2-16,3-12 2 16,3-2 3-16,5-13-1 15,2-4-1-15,3-10-1 16,1-5-1-16,1-5 1 0,0-2 1 15,-4-5 1-15,-5-5-1 16,-9-9-1-16,-3-9 0 16,-12-5 1-16,1 0 4 15,-9 8 7-15,-1 5 2 16,-7 11 5-16,-2 6-2 16,-3 10-4-16,-4 4-2 15,0 13-4-15,3 4-3 16,2 10-3-16,1 6-1 15,0 19-5-15,0 10 1 0,-2 20 0 16,4 13 1-16,-1 16 0 16,2 9-6-16,2 6-20 15,-2-3-12-15,5-15-25 16,1-11-6-16,0-16-10 16,-1-5-6-16,-3-15 61 15</inkml:trace>
  <inkml:trace contextRef="#ctx0" brushRef="#br0" timeOffset="51060.04">19557 9119 1264 0,'27'-1'447'16,"19"5"-400"-16,9 5-47 16,-1 5-50-16,-4-1-13 15,-12-6-3-15,-7-3 2 0,-1-4 1 16,-4-4-5-16,2-3 47 16</inkml:trace>
  <inkml:trace contextRef="#ctx0" brushRef="#br0" timeOffset="53312.9">20110 9834 802 0,'12'6'337'15,"5"1"-154"-15,3-5-146 0,2-5-9 16,2-7-7-16,1-5-4 16,0-8-5-16,1-4-2 15,1-7-4-15,1-6-3 16,-2-4-1-16,-2-4-1 16,-2-1-1-16,0 5 1 15,-2 5 0-15,-3 3 4 16,-3 11 7-16,0 3 2 15,-9 11 4-15,-1 3-3 0,-4 6-4 16,-1 4-7-16,-5 12-4 16,-6 10 0-16,-6 21-1 15,1 11 4-15,4 13-1 16,7 0-4-16,12-8-1 16,7-7 1-16,12-17-2 15,2-7 2-15,6-10 1 16,-1-6-1-16,-3-11 2 15,4-1 2-15,4-10 1 16,2-6 0-16,5-5-3 16,-2-5-1-16,-3-6-5 15,-4-4-1-15,-6-3 2 16,-5-5 2-16,-7-1 7 16,-5 0-1-16,-8 3 3 15,-3 8 2-15,-2 11-4 16,-1 3 6-16,-2 12-3 0,0 2-2 15,-1 5 0-15,-2 7-7 16,-3 15 1-16,2 11 0 16,4 16 1-16,7 6 0 15,16 1 2-15,12-1-1 16,15-10-4-16,4-5 3 0,6-13-3 16,-2-5 0-16,3-7 3 15,2-6-1-15,3-4 2 16,3-5 0-16,-2-7 2 15,-1-2 2-15,-14-8 0 16,-1-2 0-16,-12-5 3 16,-3-2 3-16,-6-6 6 15,-6-3 4-15,-11-6-5 16,-3-1-6-16,-8 1-6 16,-3 3-2-16,-3 10-2 15,-4 6 1-15,-10 9-1 16,-6 10-1-16,-7 12 1 15,1 7-1-15,1 16 1 16,2 4 0-16,7 7 1 16,2-1-4-16,13-7-12 0,6-3-7 15,10-12-5-15,5-6 1 16,6-9 13-16,5-3 9 16,-1-9 3-16,1-1 3 15,-2-12-3-15,-3-4 1 16,-4 1 4-16,1 0 3 15,-7 6 19-15,-1 7 3 0,-4 3-6 16,0 6-2-16,-5 9-17 16,-1 9-5-16,-1 12 1 15,-1 7-2-15,12-1 0 16,4-4 1-16,12-5 0 16,5-8 0-16,6-10-1 15,4-9 3-15,4-13-1 16,3-6 1-16,1-13-1 15,-2-7-5-15,-8-11 2 16,-5-10-1-16,-11-9 2 16,-1-2 2-16,-6-1 0 15,-2 2-1-15,-4-4-1 16,-3-4 0-16,-3-6 0 16,-1-2 2-16,-4 10-1 15,-3 7 1-15,-4 12 4 16,0 5 2-16,-3 10 8 0,1 7-1 15,2 15-4-15,-2 8-3 16,-4 19-5-16,-1 10-1 16,-7 27 2-16,2 13-2 15,5 26 2-15,5 17-1 16,6 18 2-16,3 2-3 16,3 3-13-16,5-11-7 0,18-17-8 15,9-8 0-15,11-21 7 16,1-9 8-16,0-23 5 15,-2-10 3-15,0-15 5 16,3-9-2-16,0-10 2 16,2-8 2-16,1-12-3 15,0-10 1-15,-3-17 2 16,-3-5 1-16,-6-15 2 16,-4 0-3-16,-6-3-2 15,-7-2-1-15,-6 0 1 16,-8 25 2-1,-2 28 8-15,1 2 6 0,-3-70 4 16,-2 10-1-16,-3 27-6 16,-2 41-5-16,2 12-6 15,-1 9 0-15,-7 16-4 0,0 13 3 16,-1 31 1-16,0 20 0 16,9 20 2-16,5 4-3 15,11-7-1-15,5-10-2 16,7-13-8-16,5-7 0 15,6-14 0-15,6-11 3 16,5-21 6-16,1-7 0 16,8-14 2-16,3-3 0 0,-1-10-1 15,-3-5 0-15,-8-13-3 16,-6-6-1-16,-4-5-1 16,-2-3 4-16,-5-2 1 15,-4 1-1-15,-9 8 7 16,-4 2 1-16,-6 16 9 15,-1 7 2-15,-4 8-4 16,0 3-2-16,-5 5-9 16,-4 3-2-16,-1 11-1 15,2 7 1-15,6 6-1 16,4 1 1-16,12-3-7 16,3-3-2-16,9-9 1 15,7-5-4-15,8-12 5 16,2-3-2-16,5-11-2 15,-2-6 1-15,-6-3 3 0,-6-5-1 16,-8-1 5-16,-5 3 3 16,-5 2 3-16,-2 2 4 15,-6 6 3-15,-1 2-1 16,-6 5 2-16,0 3-1 16,-1 3-4-16,-1 2-1 0,0 0-6 15,0 0 1-15,0 4 1 16,1 24-2-16,5 56 3 15,4-21 0-15,-1 21 0 16,0 3 0-16,1 3-3 16,-1 0 0-16,-2 6 0 15,1 0 0-15,0-3-7 16,-1-4-4-16,-4-11-10 16,-3-3-5-16,-9-1-2 15,-4-3-2-15,-13-14 5 16,-6-10 7-16,-5-19 6 15,-4-9 5-15,-9-15 0 16,-3-5 3-16,-4-12-1 16,-3-4 2-16,8-14 5 15,6-4 5-15,3-10 16 16,7-2 6-16,13 7 17 0,4-3 4 16,20 1-5-16,9 3-1 15,14-6-13-15,11 9-8 16,15 1-6-16,13 2-4 15,27 4-6-15,4 6 1 16,9 10-3-16,-2 7-5 16,-20 0-17-16,-8 1-10 0,-20-6-37 15,-6-6-14-15,-8-2-33 16,-1-6 697-16,0-3-450 16</inkml:trace>
  <inkml:trace contextRef="#ctx0" brushRef="#br0" timeOffset="53843.51">25392 9722 1018 0,'-11'-6'340'16,"-14"5"-340"-16,-9 2-6 16,-16 13-4-16,-6 4 7 15,-4 8 5-15,6 5 2 0,9 4 2 16,7 0-2-16,13-2 0 15,5-4 0-15,15-5-2 16,5 0-2-16,14-8 1 16,2-2 0-16,4-6 5 15,4-4 2-15,1-3-3 16,-3-2 1-16,0-3-6 16,-4-1-2-16,-6 2-4 15,-3 0-1-15,-8 0-1 16,-5-3 2-16,-14 3 0 15,-1-2 4-15,-8 6 0 16,3 6 3-16,-2 7 10 16,-4 7 5-16,0 11 2 15,-4 7-2-15,12 6-6 16,10 4-2-16,25-3-2 16,13-2 0-16,18-8-6 0,8-10-12 15,11-11-35-15,4-11 14 16,16-10 13-16</inkml:trace>
  <inkml:trace contextRef="#ctx0" brushRef="#br0" timeOffset="54110.48">26113 9759 1093 0,'5'0'399'0,"-6"9"-332"15,-2 7-33-15,-9 16-32 16,-11 7-1-16,-8 24 1 16,-3 3-1-16,-8 18-1 15,-3 2 3-15,-3-5 0 16,3-5-1-16,10-18 0 16,8-4-10-16,9-11-23 15,4-6-14-15,5-17-27 16,2-8-2-16,-1-21-4 15,0-10 327-15,0-16-191 16</inkml:trace>
  <inkml:trace contextRef="#ctx0" brushRef="#br0" timeOffset="54283.74">25527 9928 887 0,'4'-2'399'0,"6"3"-186"16,20 14-142-16,18 10-24 0,34 24-30 15,22 10-3-15,3 7-9 16,-5-6-19-16,-14-17-41 16,-13-13-16-16,1-20-37 15,4-10 64-15</inkml:trace>
  <inkml:trace contextRef="#ctx0" brushRef="#br0" timeOffset="56565.08">26858 9966 800 0,'-5'-2'329'0,"-3"-7"-169"16,-5-1-130-16,-8 1-5 0,-2 1 3 16,-8 6 12-16,-3 3 7 15,-2 7-1-15,-2 6-1 16,2 13-6-16,3 5-7 15,9 19-12-15,5 4-4 16,17 8-7-16,5 1-3 16,26-5-3-16,8-1-3 15,15-8-2-15,8-5-4 0,10-10-6 16,4-10-1-16,3-17-11 16,-3-8-5-16,-7-17-4 15,-1-11 1-15,-4-14 14 16,-3-4 6-16,-4-13 11 15,-4-3 4-15,-12-15-3 16,-4-8 5-16,-14-3-4 16,-6 2-1-16,-9 4 1 15,-6 2-1-15,-5 5 5 16,0 3 5-16,-2 14 7 16,3 9 1-16,-2 16 2 15,2 11-3-15,1 13-1 16,-2 4-1-16,5 9-5 15,-4 9-4-15,-6 24-2 0,4 18-2 16,-7 29 1-16,5 12-2 16,6 9 1-16,2 0-1 15,10 2-1-15,7-6-1 16,6-17-9-16,1-9 0 16,4-26-2-16,2-5 0 15,8-16 7-15,2-10-2 16,5-12-6-16,3-8-3 15,-2-17-9-15,2-1-1 0,-3-16 4 16,-5-4 5-16,-5-5 8 16,-7-4 2-16,-13-6 8 15,-2 0 6-15,-9 5 6 16,-4 5 4-16,0 13 0 16,-4 7-9-16,-1 13-4 15,-3 7-1-15,-8 12-3 16,-4 12 0-16,-1 23 4 15,4 11 0-15,9 17 3 16,7 0 0-16,14-3-2 16,7-5-5-16,8-11-1 15,4-3-1-15,4-12-4 16,4-6 4-16,8-13 0 16,2-7 2-16,0-12 0 15,-4-4 0-15,-3-12-2 16,-5-2 1-16,-5-9 1 0,-2-4 0 15,-9-3 1-15,-4-3 1 16,-4 3-2-16,-1-1 1 16,-8-1 5-16,1 15 0 31,-4 11 11-31,1 1-1 0,-1-30 2 0,-5 5 6 0,3 14-7 16,-8 16 0-16,3 11-6 15,4 12-6-15,-6 14-5 16,0 9 4-16,5 10-1 15,2-2-2-15,14 0 1 16,3 0-2-16,13-6-1 16,7-3 1-16,12-11-1 15,5-6 1-15,7-14 0 16,0-6 2-16,2-13-3 16,-2-5-2-16,-8-11-1 15,-4-2-2-15,-8-10 2 16,-3 2 2-16,-9-2 2 15,-2-2 2-15,-13 1 2 16,-6-8-1-16,-8-1 1 0,-1-1 0 16,-6 5-2-16,0 8 0 15,1 14-1-15,1 8-1 16,1 8 1-16,2 5 0 16,2 2 0-16,1 6-1 15,-1-6 0-15,10 29 0 16,30 65 0-16,-9-28 2 15,12 10-1-15,2 1 0 16,-3 1-4-16,2 3-7 16,-14-3-7-16,-6-2-4 0,-12-14 0 15,-7-8 4-15,-5-21 6 16,-4-8-1-16,-11-16 5 16,-10-9-1-16,-14-11 3 15,-5-8 4-15,0-7 0 16,3-4 2-16,11 1 2 15,7-1-2-15,20 2 2 16,10 0-2-16,18-2 2 16,12-1 1-16,17-1-3 15,5 3 2-15,6-4 0 16,2-1-3-16,1 0 1 16,1-1 1-16,1 1-2 0,-2 1 2 15,-8-3-2-15,-8-1-1 16,-15 1 1-16,-9 0 4 15,-13 5 10-15,-5 4 5 16,-8 8-1-16,-1 3-3 16,-1 9-8-16,-1 2-7 15,-9 8-2-15,-4 7 2 16,-5 15-3-16,-3 10 1 0,3 11 4 16,3 2-2-16,7-6 3 15,4-4-3-15,8-6 0 16,8-3-1-16,9-1-1 15,4 0 0-15,8-4-3 16,2-2 2-16,3-10-5 16,1-4 1-16,4-8 1 15,-1-3-3-15,-1-12 4 16,-2-3 4-16,-3-7 1 16,-1-4 6-16,-6-1 3 15,1 1-1-15,-9-2 1 16,-6-2-1-16,-4 3 3 15,0 1 2-15,-4 6 0 16,3 7-1-16,-2 8-2 0,-4 4-1 16,2 11-4-16,-1 6-3 15,4 18-1-15,2 8-3 16,2 7 1-16,1 1 2 16,6-4-1-16,-2 2 0 15,5-5 0-15,2-3 0 16,-1-11 2-16,-1-7-1 15,1-9 2-15,-1-8 0 16,3-9-2-16,1-5 0 16,1-10 1-16,1-1-1 0,4-7-1 15,-3 0 1-15,0 2 0 16,-5 0 0-16,-3 9 6 16,-3-1 2-16,-4 6 1 15,-1 1 2-15,2 4-3 16,3 0-7-16,9 7 2 15,6 1-5-15,9 1 0 16,5 0 1-16,1 0-4 16,5-1 2-16,2-2 1 15,2-2-3-15,0-3 2 16,-3 1 2-16,-9-3-1 16,-4 0 0-16,-8 0 1 15,-5-1 1-15,-13 4 0 0,-4 0 0 16,-8 7-2-16,-2 0-6 15,-4 0-4-15,2 0-1 16,0 0 4-16,-16 1 4 16,-32 10 2-16,25-1 3 15,2 5-1-15,-1 1 0 16,2 3 1-16,3 5-2 0,6 3 1 16,1 1 0-16,11 5 0 15,3-1 0-15,13 8 0 16,10 1 0-16,13 2 0 15,8 1 1-15,12-4 1 16,5-3-1-16,-1-10 0 16,-3-3 0-16,-6-5-2 15,-6-6-6-15,-16-6-21 16,-5-4-15-16,-16-12-33 16,-7-9-19-16,-11-29 61 15</inkml:trace>
  <inkml:trace contextRef="#ctx0" brushRef="#br0" timeOffset="56929.58">30527 9719 990 0,'5'16'351'0,"3"2"-305"16,4 3-28-16,2 1-12 16,2-9-3-16,8-4-2 15,6-1-3-15,10-7-4 16,4 0 0-16,4-5 3 16,2-2 2-16,-5 0 4 15,-6 1 9-15,-14 2 13 16,-9-1 7-16,-6 3 12 15,-7 0-5-15,-4-3-19 16,-6 2-7-16,-15-6-14 16,-7-1-4-16,-21-1-3 15,-7-4-9-15,-16 1-28 16,-7-1-18-16,-8-7 39 16</inkml:trace>
  <inkml:trace contextRef="#ctx0" brushRef="#br0" timeOffset="58602.41">16724 13179 1116 0,'-4'-2'400'0,"2"1"-344"16,2 1-29-16,0 0-25 15,0 0-1-15,7 20-4 16,15 56 2-16,-8 3 3 16,-8 10-4-16,-4 9 0 15,-6 0 0-15,-9 1-3 16,-2-3 4-16,3-12-3 15,2-10-6-15,3-29 4 16,5-11-1-16,-1-22 5 0,2-6 3 16,0-6-7-16,-2 0 0 15,2-1-3-15,0 0 1 16,-10-28 10-16,-12-35 6 16,20 12 7-16,3-6 4 15,7-14-2-15,4-5-1 16,4 5-1-16,0 6 2 15,-1 17 6-15,-3 9 6 0,-4 14 9 16,0 6-3-16,-1 15-2 16,1 3-6-16,1 8-13 15,9 12-3-15,6 17-13 16,4 14 0-16,4 18-6 16,-4 4 0-16,5 3 1 15,2-8-4-15,6-13 4 16,5-10 1-16,1-19 3 15,-1-8 0-15,-2-13 8 16,-5-6 6-16,0-16 2 16,-2-5 4-16,-4-12 3 15,1-6 1-15,-10-11 4 16,0-2-2-16,-10 2-1 16,-6 0-8-16,-4-1-18 0,-3 1-20 15,-5 2-61-15,2 5-32 16,-2 9-43-16,0 9 88 15</inkml:trace>
  <inkml:trace contextRef="#ctx0" brushRef="#br0" timeOffset="58963.65">17632 13555 1128 0,'8'53'430'0,"0"25"-326"16,-2 13-47-16,1 4-54 15,-3-3-4-15,4-17-9 16,1-10 0-16,1-16-3 16,3-10 3-16,-5-16 7 15,6-8 5-15,1-9 20 16,1-6 8-16,8-9 5 16,2-5-1-16,6-20-19 15,4-6-5-15,-1-10-7 16,-2-5-3-16,-4 4 1 15,-6-3 0-15,-7 1-1 0,-5-4 1 16,-11 3 6-16,-4 5 6 16,-12 8 10-16,-4 7 2 15,-6 11 1-15,-8 6-9 16,-7 11-11-16,-4 7-11 16,0 16-34-16,5 4-24 15,6 9-70-15,11 0 382 0,22-16-211 16</inkml:trace>
  <inkml:trace contextRef="#ctx0" brushRef="#br0" timeOffset="59189.28">18480 13524 1181 0,'13'27'477'0,"5"14"-288"15,-1 14-130-15,-4 21-65 16,-6 4-9-16,-13 0-11 16,-4-3-2-16,0-15 1 15,-1-7-1-15,3-12-30 16,1-7-19-16,4-11-37 16,0-5-15-16,-2-14 86 0</inkml:trace>
  <inkml:trace contextRef="#ctx0" brushRef="#br0" timeOffset="59367.31">18149 13804 897 0,'13'14'473'15,"19"0"-65"-15,17 3-305 16,30-2-115-16,15-8-36 0,7-19-85 15,-3-9-163-15,-8-15 194 16</inkml:trace>
  <inkml:trace contextRef="#ctx0" brushRef="#br0" timeOffset="60678.09">20088 14076 962 0,'17'32'407'0,"-1"8"-176"16,-8 19-233-16,-7 8-29 16,-11 4-15-16,-5-3 1 15,-5-9 19-15,1-7 13 16,2-16 9-16,3-8 4 15,6-15 0-15,1-4 1 16,1-11 0-16,-3-6-2 0,-5-11-1 16,0-12-3-16,2-17 4 15,3-4 4-15,10-6 11 16,4-4 4-16,13-2 11 16,7-2 2-16,5 0-2 15,3 7-4-15,-1 12-7 16,-1 7 0-16,-3 15-1 15,4 8 2-15,3 17 2 16,4 11-2-16,5 24-9 16,-1 12-7-16,-3 19-9 15,-5 10-9-15,-9 6-4 16,-4-2-4-16,-5-12-8 16,-6-10-1-16,-4-23 5 15,-2-8 5-15,-2-17 11 16,-2-5 6-16,-1-6 5 0,-1-6 2 15,1-11 1-15,0-5 6 16,9-10 3-16,2-8 2 16,9-6 2-16,4-6-5 15,-1-1 2-15,2 1-1 16,-1 11 0-16,3 10 1 16,-2 16 10-16,-3 9 1 0,0 19 4 15,-2 11-3-15,5 23-14 16,-2 11-4-16,3 8-7 15,1 3-1-15,4-10 1 16,4-5-2-16,4-13-4 16,0-8-3-16,-3-10-3 15,-2-7-2-15,-6-11 1 16,0-8 0-16,-2-13 1 16,0-6 5-16,1-11 5 15,1-5 3-15,-4-9 8 16,0-3-1-16,-5-3 4 15,-5 3 3-15,-3 7 0 16,-9 8 2-16,-2 17 0 16,-1 7-2-16,-9 11-3 15,-1 8-6-15,-6 19-6 0,-2 10-8 16,7 13-8-16,4 4-3 16,13-8-7-16,8-7-7 15,10-9-7-15,2-8 3 16,6-9 10-16,-2-5 12 15,2-8 20-15,5-6 5 16,-1-7 1-16,1-2 0 0,-5-5-5 16,-7-4 1-16,-7-5 5 15,-1-4 4-15,-5-3 3 16,0 0-2-16,-4 5-3 16,-1 6-2-16,-3 13 1 15,-2 6-2-15,-3 7 6 16,-4 8-4-16,2 21-9 15,0 11 0-15,4 13-14 16,2 6-2-16,14-8-10 16,8-6-4-16,13-9-4 15,5-6-1-15,6-12 8 16,3-5 4-16,7-12 8 16,2-4 4-16,-6-11 5 15,-3-5 2-15,-8-14 1 0,-5-5 1 16,-2-17 2-16,-2-9 3 15,-7-13 1-15,-3-3-3 16,-6-1 2-16,-4-1-3 16,-4-2 3-16,-4-1 5 15,-6 4 8-15,-3 9 8 16,-5 23 7-16,0 13-6 0,2 22-5 16,1 7-14-16,2 8-16 15,-1 11-3-15,-3 24-11 16,0 19 4-16,4 29 4 15,3 7 2-15,8 1-6 16,4-4-2-16,10-6-21 16,4-4-9-16,9-6-19 15,2-11-14-15,-4-21 81 16,-2-9-16-16</inkml:trace>
  <inkml:trace contextRef="#ctx0" brushRef="#br0" timeOffset="60870.82">22024 13925 1178 0,'29'14'512'0,"11"5"-196"15,27 3-326-15,4-3-44 16,2-9-74-16,2-7-16 15,-8-7-18-15,-8-3-272 16,-9 1 317-16</inkml:trace>
  <inkml:trace contextRef="#ctx0" brushRef="#br0" timeOffset="62889.37">22677 14505 1010 0,'18'34'355'15,"5"-5"-314"-15,4-8-29 0,-1-15-16 16,1-7 1-16,7-15 2 16,0-7 7-16,3-12 20 15,2-5 16-15,-8-12 22 16,1-2 8-16,-8-5-2 16,-3-2-11-16,-5 8-19 15,-2 6-10-15,-7 17-11 0,-1 9-7 16,-4 17-11-16,-3 5-6 15,2 20-4-15,-3 14-2 16,-5 29 0-16,6 11 3 16,0 4-6-16,10-4-4 15,12-17-7-15,6-5-4 16,7-16-1-16,0-7 3 0,5-14 11 16,-4-10 9-16,5-12 12 15,0-8-3-15,8-14-3 16,1-3-3-16,-7-12-8 15,-2-2 1-15,-15-5 4 16,0-3 3-16,-7 5 7 16,-8 1 4-16,-6 14 14 15,-5 7 1-15,-2 14 3 16,0 5-1-16,-1 12-10 16,-5 8-3-16,-2 21-7 15,1 8 1-15,9 17-3 16,4 2-4-16,17-4-5 15,8-4-4-15,11-6-9 16,8-4-3-16,9-12 0 16,2-3 4-16,8-12 12 15,-3-6 7-15,-5-10 4 16,-4-5 0-16,-8-9-5 0,-4-4-5 16,-5-6 2-16,-5-2 1 15,-9-5 8-15,-4-4 3 16,-9 0 3-16,-7 1 1 15,-8-2 2-15,-6 0-1 16,-11 5-4-16,-7 2-5 0,-10 13-7 16,-3 10 2-16,-5 12-2 15,-3 12 4-15,5 13-1 16,1 4-12-16,14 2-17 16,10-1-15-16,16-5-12 15,7-5 4-15,17-6 7 16,6-7 9-16,11-11 10 15,0-3 6-15,2-12 3 16,-1-5 4-16,-1-5 6 16,-1-3 3-16,-8 1 27 15,-8 4 15-15,-10 8 35 16,-5 5 10-16,-5 6-9 16,0 2-10-16,-1 7-34 15,-1-7-12-15,2 15-14 0,3 48-8 16,8-14-11-16,5-1-5 15,12 0-2-15,8-4 5 16,8-14 7-16,5-6 4 16,-1-17 12-16,-4-7 0 15,-2-14 1-15,1-15-3 16,5-17-18-16,4-8-6 16,0-13-17-16,-4-1 5 0,-8-5 10 15,-6-7 9-15,-8-7 24 16,-2 0 4-16,-11-4 7 15,-2 1-3-15,-11 1-2 16,-4 5-2-16,-1 13-1 16,-6 8 0-16,5 29-3 15,-1 8-1-15,0 18-8 16,0 12-2-16,-9 27 0 16,-4 21 0-16,-3 41 4 15,1 15 0-15,7 20-2 16,3 5-1-16,7-4-8 15,6-6-9-15,14-16-20 16,5-12-7-16,13-20 0 16,3-11 5-16,9-23 15 15,-2-9 9-15,0-21 8 16,2-9 3-16,-5-18-1 0,4-14-3 16,2-19-3-16,-2-14 3 15,-3-9 6-15,-1-6 2 16,-2-11 8-16,1-1 1 15,-5-14 0-15,0 2 4 16,-14 2 4-16,-2 4 0 16,-11 9 11-16,-5 5 0 0,0 19 10 15,-7 12 1-15,2 25-11 16,-4 11-4-16,-3 15-22 16,-7 11-2-16,-14 32-1 15,-2 23 0-15,-3 37 7 16,6 8-3-16,11 11-6 15,6-4-8-15,13-7-17 16,10-5-8-16,11-18-7 16,9-8 2-16,12-19 13 15,-2-8 9-15,3-21 10 16,0-11 5-16,-1-19-5 16,4-9 1-16,5-21-7 15,-3-7-4-15,1-16 4 16,0-4 1-16,0-5 11 15,-3-1 5-15,-10 5 25 0,-8 2 10 16,-11 11 22-16,-6 11 5 16,-6 13-11-16,-3 8-9 15,-1 10-27-15,0 9-5 16,-2 20-12-16,-2 14-1 16,3 18-2-16,7 7-9 15,9-4-24-15,9-5-15 0,10-7-10 16,4-9 3-16,5-15 25 15,7-11 13-15,3-17 9 16,-1-10-1-16,2-13-2 16,-7-4 0-16,-10-5 8 15,-5-2 7-15,-12 2 15 16,-6 1 14-16,-4 1 22 16,-3 4 5-16,-4 4 3 15,3 3-9-15,-4 5-17 16,2 3-12-16,-3 6-11 15,-2 6 0-15,4 8-1 16,2 6-1-16,1 16-2 16,3 7-4-16,0 22-5 15,-2 10 1-15,0 20-3 16,2 9 1-16,2 12-7 0,0 4-5 16,-4 3-12-16,-4-2-6 15,-9-10-6-15,-4-3 0 16,-14-18 1-16,-7-5 5 15,-12-19 7-15,-8-12 5 16,-10-26 9-16,-6-14 4 16,-12-25 15-16,-3-15 9 15,2-21 17-15,5-8 9 0,8-10 10 16,7 0-5-16,20 6-10 16,13 2-11-16,26 2-18 15,12 3-4-15,23 5-1 16,6 4 1-16,23 11-13 15,11 3-10-15,16 5-56 16,8 3-15-16,9-9-278 16,4-9 247-16</inkml:trace>
  <inkml:trace contextRef="#ctx0" brushRef="#br0" timeOffset="63340.67">28071 14686 1454 0,'31'36'478'0,"4"-1"-459"16,-2-7-89-16,-4-8-27 15,-1-20-11-15,-2-3 13 0,15-14 17 16,2-6 29-16,1-5 35 16,-1-5 10-16,-9-2 17 15,-5 0 6-15,-6 0 7 16,-2 2-2-16,-13 5-7 16,-6 1-3-16,-15 4-8 15,-9 2-6-15,-23 4 3 16,-7 4-1-16,-11 10 10 15,-9 9 3-15,1 18 4 16,3 8-1-16,15 17-5 16,14 5 4-16,19 12 4 15,17 8 3-15,17 3 0 16,15-2-6-16,27-8-15 16,6-9-17-16,18-17-55 0,0-9-17 15,-4-26 642 1,1-13-443-16</inkml:trace>
  <inkml:trace contextRef="#ctx0" brushRef="#br0" timeOffset="63753.41">28830 14558 832 0,'26'-10'414'0,"13"7"-107"16,9 7-202-16,9 27-67 15,3 18-17-15,4 31-6 16,-11 12-2-16,-25-1-4 15,-15-6-8-15,-33-17-7 16,-8-10-1-16,-13-11-3 16,2-11-4-16,10-15-11 15,8-6-3-15,16-10-4 16,6-3 2-16,10-7 11 16,6-4-5-16,18-12 2 15,7-5 0-15,20-12-10 16,7-2 0-16,4-4 2 15,1-2 6-15,-8-2 14 16,-6-4 9-16,-6-2 6 0,-6-1 7 16,-21 11 21-16,-6 8 12 15,-15 18 17-15,-5 6 5 16,-9 11-4-16,-7 8-10 16,-13 27-18-16,-3 17-8 15,1 27-16-15,5 11-5 16,20 7-7-16,12-1-18 15,24-9-63-15,9-13-25 0,21-29-188 16,8-16 189-16</inkml:trace>
  <inkml:trace contextRef="#ctx0" brushRef="#br0" timeOffset="66023.39">30465 14730 1001 0,'-1'-2'380'15,"-3"2"-272"-15,-8-2-84 16,-6 0-10-16,-13 6-11 16,-8 7 0-16,-6 12 5 0,-3 5-5 15,5 12 7-15,1 5 1 16,11 8 0-16,8 8-1 15,11 6-4-15,9 3-1 16,19 3-5-16,4-5-4 16,22-11-10-16,8-7-6 15,13-17 0-15,4-8 6 16,-3-14 5-16,1-7 3 0,-6-14-3 16,1-9-1-16,-1-16 1 15,2-10 2-15,-7-15 7 16,-4-7-1-16,-8-2 1 15,-7 0 0-15,-8 9-1 16,3 4 2-16,-6 5 2 16,1 0 1-16,0 0 2 15,-4-3-2-15,-2 8 2 16,-4 6 4-16,-3 11 3 16,-2 10 1-16,-1 4-3 15,-1 5-3-15,-3 3-3 16,-2 3-4-16,0 4 6 15,-2 0 0-15,-1 0-1 16,0 0 3-16,0 0-5 0,0 0-1 16,0 0-1-16,4 2-1 15,4 2 0-15,-4-2-1 16,-2-1 0-16,2 2 4 16,-3-3 0-16,1 1 2 15,1 0 0-15,2-1-3 16,1 0-1-16,0-2 0 15,1-3 0-15,2-1 0 0,2-9 2 16,26-35 0-16,-28 23 0 16,0-4-1-16,-3-7 0 15,2 0-2-15,0-6-1 16,-1-3 0-16,0 1 0 16,-3-4 0-16,4 6 0 15,-7 2 0-15,3 8 0 16,-1 5 0-16,-3 7 1 15,0 7 3-15,0 11-2 32,0 2 1-32,1 0-2 0,-2 1-4 0,0 1 0 15,-5 10 0-15,-5 20 3 16,-40 88 1-16,23-24 2 16,0 10-3-16,-5 17 1 15,-2 5 0-15,3-1-1 16,5-3 2-16,15-8-2 0,5-10 0 15,13-11 1-15,5-4-3 16,7-19 2-16,6-8 0 16,6-21 0-16,3-11 1 15,5-13-4-15,3-9-6 16,3-10-11-16,1-6-3 16,-3-12 3-16,-4-9 8 0,1-10 8 15,-1-9 4-15,2-12 1 16,0-5-1-16,-2-6 1 15,-4 1 0-15,-8 6 0 16,-3 5-3-16,-14 14 5 16,-2 7 2-16,-7 14 7 15,0 8 0-15,-6 12-3 16,-5 11 1-16,-7 19-4 16,-4 9 3-16,6 24-4 15,7 5-2-15,14 7-10 16,9 2-9-16,13-5-16 15,3-8 1-15,10-16 6 16,0-11 9-16,2-18 16 16,-4-8 0-16,-4-16-2 0,-3-6 1 15,-5-16-4-15,0-7-1 16,-5-13 3-16,-3-1-1 16,-8-7 2-16,-2 3 2 15,-7 11 4-15,0 2 7 16,-1 19 13-16,-3 7 4 15,2 8-2-15,-2 4-5 16,-3 10-8-16,-3 4-1 0,0 16-4 16,0 11 0-16,8 11-5 15,4 2-1-15,11 2-3 16,6-5-5-16,14-9-3 16,4-4-1-16,12-13 3 15,3-3 3-15,-1-12 1 16,-7 0-1-16,-8-10 1 15,-7-7-1-15,-6-10 7 16,3-9 4-16,-8-11-2 16,-2-5 0-16,-6-8-5 15,-3 1 0-15,-5-2-3 16,-3-5 5-16,-3 2 5 16,-6-1 4-16,-2 6 4 15,1 10-2-15,1 18-5 16,4 10-2-16,3 12-4 0,-1 2-1 15,2 10-4-15,-1 7 3 16,2 22-1-16,7 11 2 16,7 15-1-16,6 8-6 15,6 9-8-15,-1 4-6 16,1 8-8-16,-1-3 0 16,-7-10-2-16,-7-8 3 0,-12-19 8 15,-10-11 7 1,-9-13 3-16,-5-12 3 0,-5-17 2 15,-1-11 1-15,1-14 6 16,2-3 2-16,10-2 2 16,5-1-3-16,10 0-2 15,5 0-2-15,15-1 1 16,10 1 4-16,13-3-3 16,8-2 0-16,6 5 2 15,3-5-3-15,6 2 1 16,4-1 1-16,-5-2 0 15,-10 4 1-15,-18 3 7 16,-7 4 4-16,-14 10 6 16,-1 1 3-16,-7 9-7 0,-4 1-5 15,-2 6-7-15,-2 12-4 16,-4 17-1 0,-2 10 0-16,2 17 1 0,1 0 0 15,6-1 1-15,2-3-1 16,8-9-5-16,0-7 1 15,7-15-1-15,-2-3 2 16,6-12 3-16,1-7 0 16,3-8-2-16,1-8 0 0,0-7-2 15,2-3-3-15,-1-6 6 16,-1-2-1-16,1 3 10 16,-3 5 8-16,-8 5 10 15,0 5 4-15,-7 6-3 16,-2 3-2-16,-5 7-8 15,2 3-5-15,0 11-6 16,6 5-3-16,6 8-7 16,2 2-5-16,3 0-4 15,-7-3-6-15,5-5 2 16,3-6 4-16,8-5 4 16,5-5 1-16,0-4-3 15,-2-1 2-15,-5-7 0 16,0-3 2-16,-5-5 4 0,1-4-1 15,-5-3-1-15,-3 1 2 16,-6-2-1-16,-9 3 0 16,-9 3 0-16,-5 1-2 15,-7 12 2-15,3 2 3 16,-3 9 5-16,1 8 1 16,0 12 3-16,1 4 0 15,9 13-3-15,7 4 1 0,10 6-2 16,7 1-1-16,14-1-4 15,12-4-7-15,1-6-29 16,3-7-14-16,2-15-24 16,-11-10-7-16,-19-25 54 15</inkml:trace>
  <inkml:trace contextRef="#ctx0" brushRef="#br0" timeOffset="66355.42">33093 14393 1074 0,'2'16'387'0,"5"6"-317"0,3 3-46 16,5-8-21-16,-1-4-3 15,10-6-9-15,4-4 0 16,12-4-4-16,1-2 8 15,-2-3 5-15,-5 1 6 16,-11 3 15-16,-4-1 3 16,-13 1 12-16,0 2-3 15,-2-1-16-15,-5 1-6 0,-1 0-13 16,1-1-4-16,-15-1 3 16,-45-3-8-16,16-7-17 15,-6-6-19-15,-12-12-47 16,2-10 710-16,-1-17-478 15</inkml:trace>
  <inkml:trace contextRef="#ctx0" brushRef="#br0" timeOffset="71820.28">17162 10523 655 0,'15'83'224'15,"4"16"-213"-15,-3 4-3 0,-3-2-18 16,-1-5-20-16,0-14-19 15,0-11 0-15,0-32 46 16,0-9 31-16,-4-18 26 16,-3-8 5-16,-1-1-6 15,-3-6 7-15,-1 2 7 16,0 0 3-16,2-16-28 16,5-48-15-16,-4 15-9 15,-3-8-3-15,0-9 3 16,-1 2-3-16,-5-1-5 15,3 1 0-15,-4 5 5 16,2-4 6-16,1 0 5 16,0 1 2-16,4 4 0 15,4 8-3-15,2 8-7 16,3 5-3-16,6 11-8 0,7 4-4 16,10 7-2-16,7 3-2 15,10 10 1-15,-1 3 0 16,2 14 2-16,-3 7-1 15,-13 8-1-15,-4 8 1 16,-18 7 0-16,-7 2 0 16,-9 9-1-16,-9 0-2 0,-9-3-4 15,-5-3-2-15,-2-15-14 16,-2-7-12-16,9-18-32 16,5-4-29-16,14-14 62 15</inkml:trace>
  <inkml:trace contextRef="#ctx0" brushRef="#br0" timeOffset="72090.82">17957 10454 859 0,'50'-15'313'16,"1"-1"-238"-16,-5 3-64 16,-11 2-9-16,-17 4-2 15,-9 1 1-15,-12 4 14 16,3 1 8-16,-3 2 6 15,2-1-3-15,0 0-8 0,-3 5 0 16,-23 24 5-16,-31 61 4 16,29-16 6-16,1 5-4 15,17 2-9-15,10-5-3 16,21-5-14-16,12-3-2 16,6-10-20-16,5-7-14 15,3-26-28-15,1-11-21 16,8-26 54-16</inkml:trace>
  <inkml:trace contextRef="#ctx0" brushRef="#br0" timeOffset="72543.75">18707 10544 876 0,'2'1'359'0,"4"10"-208"16,3 9-103-16,1 17-41 15,-4 14-1-15,-6 17-3 16,-5 4 1-16,-11 15 4 16,-2 2-2-16,-1-7 1 15,1-7-2-15,6-32-4 0,2-12 2 16,8-25 4-16,0-6 6 16,5-5 17-16,-1-10 2 15,4-17-10-15,1-11-5 16,1-16-19-16,2-3-3 15,4-1 1-15,2 3-3 16,6 5-1-16,2 4-2 16,5 6 4-16,4 2 1 15,5 6 2-15,6 4 4 16,4 15 0-16,0 6 7 0,-3 20 9 16,-1 7-5-16,-9 15 0 15,-3 8-4-15,-9 13-8 16,-6 0 1-16,0 8-1 15,-2 4 0-15,0-1-8 16,3 0-8-16,-4-5-20 16,-2-10-13-16,-2-10-15 15,-5-7-7-15,-4-12 52 16,-1-4 1-16</inkml:trace>
  <inkml:trace contextRef="#ctx0" brushRef="#br0" timeOffset="72743.92">18814 10966 1195 0,'16'6'428'16,"19"6"-371"-16,15 1-45 15,20 1-43-15,1 2-16 16,-7-13-22-16,-2-3-15 0,-8-12-20 15,-4-9 75-15,0-10 12 16</inkml:trace>
  <inkml:trace contextRef="#ctx0" brushRef="#br0" timeOffset="73103.35">19690 10733 994 0,'6'8'353'0,"3"7"-309"16,2 7-26-16,-1 7-14 16,-1 1-1-16,-4 12 5 15,-2 5 5-15,-3 11 6 16,-1 0 2-16,5-5-2 16,3-5-4-16,8-18-3 0,6-1 3 15,9-14 8-15,7-2 4 16,10-9-2-16,4-8-6 15,4-4-11-15,-3-8-6 16,-9-5-3-16,-6-2-1 16,-10-7 5-16,0-2 4 15,-7 0 17-15,0 2 6 0,-8 2 4 16,-2 0-1-16,-3 0-15 16,-2-1-11-16,-3 0-30 15,-3 3-23-15,-3 5-40 16,-5 2-20-16,1-1 67 15</inkml:trace>
  <inkml:trace contextRef="#ctx0" brushRef="#br0" timeOffset="73743.39">20626 10884 1429 0,'13'50'1'16,"-1"-9"3"-16,0 45-1 0,-4 1 0 16,-11-13-1-16,-8-9 0 15,3-14 0-15,1-11 0 16,5-17 1-16,2-10-1 16,0-8 7-16,0-5 9 15,-2-9 13-15,2-8 1 16,3-9-9-16,-3-7-11 15,0-5-15-15,-4-1 1 16,-5-4 0-16,3 1 2 0,1-4 3 16,5-2 0-1,3-6 4-15,9 0 2 0,9-1 5 16,7 5 0-16,8 9 2 16,2 5 1-16,4 15 0 15,-1 5 2-15,0 18-2 16,-4 8-3-16,-2 13-8 15,-5 5-3-15,-8 6-3 16,-8 3-7-16,-14 0-5 16,-3-4-4-16,-10-4-3 15,1-4 6-15,-1-7 6 16,2-4 4-16,6-6-1 16,0-5-3-16,4-3-4 15,0 0 0-15,1 0 0 0,0-1-1 16,0 0-5-16,6 0-1 15,13-1 4-15,24 5 4 16,-33 14 10-16,1 3 2 16,-4 7-2-16,-1 2-1 15,-3 0 1-15,-1 1 3 16,-13-5 5-16,-4 0 4 16,-16-5 2-16,-9 1-1 0,-9-2-2 15,-5-3-5-15,6-9-8 16,5-3-10-16,12-11-34 15,7-5-18-15,13-10 38 16</inkml:trace>
  <inkml:trace contextRef="#ctx0" brushRef="#br0" timeOffset="74010.63">21274 10693 1077 0,'49'10'373'0,"9"8"-347"0,0 7-18 16,-13 9-4-16,-5 7-4 15,-14 19 9-15,-6 9 1 16,-10 17 6-16,-7 1 8 16,-4-5 8-16,-4-5 3 15,1-9-3-15,-1-3-7 16,-4-8-16-16,-1-6-4 15,0-20-23-15,4-9-20 16,4-13-46-16,5-9-30 0,9-17 72 16</inkml:trace>
  <inkml:trace contextRef="#ctx0" brushRef="#br0" timeOffset="74234.56">21983 11192 992 0,'39'4'359'0,"3"2"-298"15,-1-3-37-15,-3 1-23 16,-4-2 1-16,3-2-2 16,0 0 2-16,-2-2-2 15,0 0-6-15,-1-1-15 0,-2-2-13 16,-1-1-30-16,0 3-19 15,-3-3 55-15</inkml:trace>
  <inkml:trace contextRef="#ctx0" brushRef="#br0" timeOffset="74442.23">22146 11421 1169 0,'16'12'411'0,"11"6"-364"16,7 1-41-16,7-7-18 15,2-4-8-15,8-6-14 16,5-4-13-16,1-10-29 16,1-6-12-16,4-6 57 15</inkml:trace>
  <inkml:trace contextRef="#ctx0" brushRef="#br0" timeOffset="75008.02">23954 11204 1016 0,'26'12'371'15,"-8"6"-308"-15,0 6-42 0,-15 16-20 16,-5 7-2-16,-15 22 1 16,-4 6 2-16,-6 0-1 15,-1 0 1-15,4-13-4 16,3-4 0-16,6-11-1 16,4-7 0-16,3-14 2 15,4-9 0-15,1-10 1 16,3-4-1-16,-4-9 4 15,-1-7 4-15,-3-15 1 16,-1-5 2-16,3-10-5 16,1-3-1-16,2-9-2 15,0-9-2-15,1-9 6 16,2-5-1-16,0 0 6 16,3 5 5-16,0 4 5 15,2 3 3-15,7 5 1 0,3 1-2 16,9 8-8-16,3 8-2 15,12 7-8-15,2 10 0 16,4 12-5-16,2 5-5 16,-1 15 2-16,0 5-3 15,-5 15 5-15,-6 7 1 16,-15 12-1-16,-9 8 1 16,-13 5 0-16,-10 1-4 15,-16-1 2-15,-8-2 0 0,-9-1-2 16,-4-6-5-16,11-13-27 15,5-9-21-15,12-19-42 16,12-9 330-16,13-20-185 16</inkml:trace>
  <inkml:trace contextRef="#ctx0" brushRef="#br0" timeOffset="75255.78">24673 11029 1069 0,'26'-7'381'0,"-11"4"-335"16,-3 1-26-16,-7 2-16 0,-5 0-3 15,-4 12-1 1,-4 8 4-16,-9 23 9 0,-2 13 8 16,-3 13 11-16,1 10 1 15,10 13-10-15,3 3-6 16,10-2-29-16,10-10-21 15,18-30-34-15,13-14-15 16,19-26 112-16,4-13-38 0</inkml:trace>
  <inkml:trace contextRef="#ctx0" brushRef="#br0" timeOffset="75686.69">25271 11217 1168 0,'4'11'407'0,"0"14"-370"16,-4 8-26-16,-13 22-13 15,-10 11 1-15,-11 10 0 16,-2 4-2-16,2-12-6 16,8-12-6-16,11-28-4 15,7-10 3-15,8-17 16 16,2-9 11-16,5-14 0 0,-2-8 0 15,5-21-11-15,-2-6-3 16,3-3 1-16,2-4 2 16,2 4 0-16,3 7 0 15,2 2 1-15,2 8-3 16,6-1-2-16,1 8 2 16,3 6-1-16,0 6 3 0,3 15 10 15,3 7 2-15,1 19 2 16,1 7 0-16,-11 16-7 15,-2 6-3-15,-13 8-3 16,-3 5-1-16,0 4-9 16,-3 1-8-16,0-3-20 15,1-6-12-15,-1-13-21 16,0-10-6-16,0-14 126 16,-2-5-53-16</inkml:trace>
  <inkml:trace contextRef="#ctx0" brushRef="#br0" timeOffset="75871.42">25062 11443 1238 0,'43'16'436'0,"11"2"-357"16,21 1-137-16,12-3-20 15,-5-13-33-15,-1-6-17 16,-3-16 89-16</inkml:trace>
  <inkml:trace contextRef="#ctx0" brushRef="#br0" timeOffset="76125.2">26103 11105 884 0,'18'0'308'0,"5"9"-284"16,1 5-12-16,4 15 1 16,0 5 8-16,5 13 22 15,-2 8 7-15,-10 14 10 16,-8 7-1-16,-21 6-16 16,-10 1-9-16,-19-7-15 15,-7-6-10-15,-8-7-5 16,3-11-5-16,14-18-16 15,6-10-17-15,19-24-38 0,6-14 8 16,14-22 36-16</inkml:trace>
  <inkml:trace contextRef="#ctx0" brushRef="#br0" timeOffset="76335.11">26588 11403 1231 0,'61'9'433'16,"3"4"-338"-16,3-1-139 15,-3-1-9-15,-6-9 7 16,-4-2 4-16,-2-5 6 16,3 1-6-16,-6-6-23 15,2 2-17-15,-8-5 53 16</inkml:trace>
  <inkml:trace contextRef="#ctx0" brushRef="#br0" timeOffset="76557.16">26870 11268 1177 0,'13'35'412'16,"6"29"-367"-16,0 14-36 0,-12 9-32 15,1-2-11-15,-4-12-32 16,6-7-20-16,10-19 58 16</inkml:trace>
  <inkml:trace contextRef="#ctx0" brushRef="#br0" timeOffset="77093.47">27793 11332 1243 0,'22'27'439'0,"3"23"-389"0,-4 14-50 16,-25 17-19-16,-14 3-5 16,-18-1 0-16,1 1-3 15,7-8-12-15,7-7-2 16,11-22-1-16,4-14 7 16,8-21 22-16,0-9 12 15,0-11 14-15,1-8 1 16,-3-19 2-16,-3-10-9 0,-6-13-9 15,0-2-2-15,-3-3 2 16,0 0 2-16,-2-7-4 16,-1-9 1-16,-3-9-2 15,1 1 2-15,5 7 3 16,4 6 2-16,16 10-2 16,6 2 0-16,10 11 0 15,7 6 2-15,9 17 3 16,6 10-2-16,18 20-1 15,2 13-4-15,3 20 2 16,0 8 1-16,-14 10 2 16,-9 3 1-16,-15 0-4 15,-14-3 0-15,-17 4 0 16,-8-2 1-16,-21-3 0 0,-6-1-1 16,-8-14-11-16,1-11-11 15,0-22-33-15,6-9-16 16,5-23 44-16</inkml:trace>
  <inkml:trace contextRef="#ctx0" brushRef="#br0" timeOffset="77371.87">28438 11268 979 0,'42'6'337'0,"-12"4"-317"15,-7-3-11-15,-16-2-6 16,-3 0-1-16,-9 3 3 16,-3 9 3-16,-7 15 8 15,-5 11 6-15,-3 16 12 16,0 7 2-16,6 1-5 16,7 2-5-16,14-5-12 15,10-2-8-15,17-4-2 16,7-6-12-16,18-11-23 15,6-12-13-15,12-20-44 16,7-13 52-16</inkml:trace>
  <inkml:trace contextRef="#ctx0" brushRef="#br0" timeOffset="78063.06">29140 11467 804 0,'0'-1'314'0,"0"2"-199"16,2 12-86-16,0 6-4 0,-2 21 0 16,-2 9-1-16,-7 10-1 15,-4 3 0-15,-8 0-10 16,-2 1 0-16,5-6-5 16,4-7-6-16,14-15-1 15,0-10 0-15,4-16 7 16,0-6 8-16,2-9 6 15,1-10-2-15,0-12-9 16,-7-7-6-16,0-10-8 16,-2-1 0-16,0 2 3 15,3 1-1-15,0 1 2 16,4-3 0-16,3-3-1 16,3-4 2-16,5 2 3 0,1 2 0 15,10 3 2-15,3 7-3 16,6 10-3-16,4 5 0 15,9 16-2-15,-1 9 0 16,-6 14 0-16,-3 9-1 16,-21 18 2-16,-6 3 3 15,-13 10-3-15,-10-2 1 16,-8-9-2-16,-8-7-2 0,-5-15-1 16,-3-8 1-16,1-12 1 15,1-1 0-15,8-5 1 16,3-4-2-16,6 0-1 15,4-1 2-15,8-2 2 16,4-2 3-16,11 3 3 16,6 1-1-16,13 9-5 15,5 8-1-15,5 11-3 16,3 6 3-16,-6 11 3 16,-5 3 1-16,-10 7 0 15,-4 5-2-15,-13-5 1 16,-2 2 1-16,-5-8-2 15,-9-7 0-15,-9-10-1 16,-9-9 3-16,-19-11 10 16,-4-5 3-16,-8-11 2 0,0-1-5 15,11-11-18-15,6-3-20 16,12-13-46-16,9-3 333 16,19-6-212-16</inkml:trace>
  <inkml:trace contextRef="#ctx0" brushRef="#br0" timeOffset="78374.78">29760 11391 1036 0,'42'24'364'16,"4"9"-304"-16,-7 20-50 16,-5 4-4-16,-10 6 12 15,-6 5 3-15,-5 4 17 16,-2 3 5-16,-11 5-7 16,-1-3-7-16,-10-13-17 0,-7-9-6 15,-17-16-6 1,-16-12-1-16,-30-12-2 15,-14-11-7-15,-23-19-41 0,-19-13-30 16,-28-30 48-16</inkml:trace>
  <inkml:trace contextRef="#ctx0" brushRef="#br0" timeOffset="79207.8">18896 11572 875 0,'-8'-22'320'0,"3"1"-261"0,2 5-18 16,-1-1-14-16,0 2 3 16,1 1 9-16,-1 2 3 15,3 4 4-15,1 5 4 16,0 2-3-16,0 1-1 16,0 0-11-16,0 0-8 0,0 0-18 15,0 2-4-15,5 26-5 16,4 61 1-16,-9-27 0 15,2 3-1-15,-2-1 1 16,2 3-1-16,3 0-4 16,2 0-8-16,4-8-19 15,-1-8-11-15,-2-18-13 16,-1-10-2-16,-4-14-6 16,-2-6-3-16,-4-8-6 15,-4-6 67-15,-4-11-1 16</inkml:trace>
  <inkml:trace contextRef="#ctx0" brushRef="#br0" timeOffset="80786.61">18592 11679 674 0,'-26'-28'257'0,"8"5"-183"15,6 4-14-15,6 2 7 16,5 9 7-16,1 1-5 15,17 5-17-15,8 4-14 16,15 2-19-16,8 1-7 16,14 0-7-16,2-1-6 15,14-6-17-15,4-3-3 0,-4-3 1 16,-5-3 3-16,-16 1 15 16,-9-2 7-16,-11 2 10 15,-6-1 4-15,-9 2 1 16,-5 5-4-16,-5 5-7 15,-4 2 0-15,-2 12-5 16,-4 7 3-16,-6 8-3 16,-4 12-2-16,-6 7 0 15,-4 2-2-15,-2 11 1 16,-2-3 1-16,1 3 0 16,1-1 1-16,6-9-1 15,3-8-1-15,3-15 0 16,3-9-1-16,4-11 0 15,1-5-1-15,0-5 1 0,1-2 1 16,-1 2 2-16,1-3 0 16,16-25-3-16,44-38-1 15,-19 25-1-15,5 0 2 16,0 4 2-16,3 9 4 16,-3 12 10-16,-4 5 2 15,-14 15 4-15,-6 5-1 16,-10 18-7-16,-3 11-3 0,-3 9-9 15,-3 5 2-15,0-3-4 16,1-4 0-16,6-7-3 16,4-6-2-16,4-10-5 15,3-5-3-15,3-12-1 16,2-7-1-16,9-11 3 16,0-6 1-16,2-8 7 15,-3-3 3-15,-4-7 8 16,-2 2 8-16,-9 0 14 15,-6 0 6-15,-4 5 1 16,-4 4-3-16,-2 11-15 16,-2 5-5-16,-2 9-10 15,-2 1-3-15,-6 11-1 16,-2 7-2-16,-6 18 2 0,-1 6 0 16,5 4-1-1,3-1 1-15,10-8-5 0,6-2-3 16,6-7-8-16,5-2-3 15,4-5-3-15,2-4 2 16,0-6 8-16,0-2 2 16,-3-8 1-16,-2-1-1 0,-1-5-6 15,-6-2 0-15,-2-3 5 16,-7-5 4-16,-1-9 8 16,-2-4 1-16,-5-9-3 15,-6-3 0-15,-8-4 0 16,-2 0 0-16,-7-3 7 15,1 6 2-15,-4 7 4 16,-1 6 0-16,10 12 4 16,6 4 3-16,10 9-2 15,4 1 2-15,8 5-14 16,8 1-3-16,20 3-4 16,12 0-2-16,11-4 5 15,3-2-3-15,0-5 3 16,0-3 0-16,-2-1 5 15,-1 0 8-15,-6 2 9 0,-9 0 1 16,-14 5 1 0,-7 1-6-16,-17 1-11 0,-4 2-6 15,-18 7-5-15,-8 4-2 16,-12 11 1-16,-4 3 3 16,7 7 1-16,8 0-1 15,9-3-5-15,4-1-2 0,12 1-4 16,4-2-1-1,9-2 5-15,5-1 1 0,9-5 0 16,-2 3-3-16,3 4-3 16,1 0-2-16,-7 3 1 15,-1 1 3-15,-13-4 0 16,-7-1 0-16,-12-4-5 16,-7-3 1-16,-7-6 8 15,-5-3-1-15,-6-7 9 16,-3-4 0-16,2-6 4 15,6 1 1-15,12-4-1 16,6 2 4-16,13-1 9 16,2 1 5-16,15-2 8 15,10-1-5-15,16 0-6 16,8-3-3-16,19-1-8 16,5 0 3-16,1-5-7 0,2 1-2 15,-2-4-1-15,-7-2-1 16,5-2-1-16,-7 2 1 15,-12 0 2-15,-7-2 3 16,-17 5 12-16,-7 4-1 16,-13 6 2-16,-3 3-2 15,-9-1-13-15,-3 1-3 0,-10-3-3 16,-7 3-2-16,-7 8 3 16,-3 8 1-16,1 7 1 15,3 7 0-15,6 9 8 16,4-1 2-16,15 10 3 15,6 0-3-15,16 1-7 16,7 1-13-16,11-4-33 16,3-6-16-16,9-12-35 15,5-7-8-15,5-18 69 16</inkml:trace>
  <inkml:trace contextRef="#ctx0" brushRef="#br0" timeOffset="81292">22095 11966 1025 0,'6'-22'376'15,"-6"-3"-314"-15,-6 1-23 16,1 2-28-16,-4 3-4 0,-7 10-6 15,-2 2 3-15,-19 15 0 16,-7 8 2-16,-8 23 7 16,-4 11 1-16,10 10-1 15,4 0-1-15,11-7-8 16,12-2-4-16,10-14 0 16,7-2-4-16,8-10-6 15,2-7 2-15,7-7 0 16,2-2 5-16,0-9 6 15,2-2 1-15,-4-5 2 16,-2-3-2-16,-6 0 0 16,-3 3 1-16,-5-3-2 15,-3 1 0-15,-11 1-2 16,-5 2-1-16,-10 5 1 16,-4 3 1-16,4 9 9 15,-1 2-1-15,8 9 0 0,4 1 1 16,11 7-7-16,3-1 1 15,10 3-4-15,8-2 1 16,12-3 0-16,9-4-2 16,13-13-11-16,3-8-18 15,7-13-39-15,5-10-21 16,-8-13 55-16</inkml:trace>
  <inkml:trace contextRef="#ctx0" brushRef="#br0" timeOffset="82254.1">22143 12220 569 0,'9'-23'336'0,"-2"0"16"15,-1 2-226-15,-3 5-47 16,0 3-15-16,-2 2-17 16,1 2-3-16,1 7-14 15,4 3-5-15,6 11-6 16,4 8-6-16,-1 16-4 16,-3 5-4-16,-7 11-3 15,-5-3-1-15,-2-5-1 16,1-4-1-16,-2-17-3 15,1-5-1-15,1-14-8 16,0-4-2-16,0 0-2 0,0-1 4 16,0 0 11-16,0-3 6 15,7-17 8-15,18-27-3 16,-6 30-4-16,6 4-2 16,3 6-5-16,3 5 1 15,7 7 6-15,4 4 6 16,1 3 3-16,4 1-1 15,-2-4-7-15,1-5-4 16,8-8-1-16,2-3 1 0,2-6-1 16,-1-4 2-16,-6-2 0 15,-7 1 0-15,-7-4 4 16,-11 1-1-16,-12 3-5 16,-4 3 2-16,-9 3-3 15,-1 2-2-15,-8 1 2 16,-5-1-3-16,-16 5-1 15,-6 8 2-15,-14 13 2 16,2 8 1-16,7 13 2 16,4 5 0-16,19 3-1 15,9 5-1-15,15-5-1 16,13-3-4-16,16-10-7 16,10-8-1-16,10-16-8 15,2-3-2-15,-1-11-10 0,-3-6-1 16,-11-5 9-16,-1-4 7 15,-8-1 23-15,-6-2 10 16,-5 4 10-16,-4 2 5 16,-9 3 1-16,0 4-2 15,-7 4-11-15,-1 1-6 16,-1 4-9-16,-1 3-5 0,0 0-2 16,0 0 0-16,1 18 0 15,4 42 3-15,-5-24 1 16,-3-5 0-16,1-6-5 15,2-7-4-15,-1-9-2 16,2-4 1-16,0-5 4 16,2 0 5-16,-3-1 2 15,0 0 1-15,7-2-2 16,15-8-1-16,36-24-5 16,-26 16 1-16,1 2 2 15,0 0 2-15,-5 5 2 16,1 2 1-16,-2 3-3 15,0 1 1-15,-4 6 5 16,-5 1 2-16,-6 7 2 16,-7 5-1-16,-4 8-8 0,-3 3 0 15,0 8 1-15,0 2 0 16,2-2 1-16,5 0-2 16,6-2 0-16,5-3-2 15,9-3 2-15,3-3-5 16,6-11-21-16,7-3-14 15,6-13-36-15,4-6-13 16,1-6-27-16,-2-5 67 0</inkml:trace>
  <inkml:trace contextRef="#ctx0" brushRef="#br0" timeOffset="82633.13">24698 12474 1123 0,'22'18'387'16,"0"2"-339"-16,-4 6-79 0,-5-1-11 15,-9 2 4-15,-4-1 8 16,0 2 18-16,-2-3 7 16,2-4 5-16,0-5-1 15,0-8 1-15,0-4 0 16,0-4 0-16,0 0 7 16,-2 0 2-16,1-1 1 0,0 0-4 15,0 0-2-15,0 0-4 16,0 0 1-16,0 0-3 15,0 0-9-15,0-1-17 16,-3-2-25-16,-1-12 35 16</inkml:trace>
  <inkml:trace contextRef="#ctx0" brushRef="#br0" timeOffset="83601.5">24966 12386 1054 0,'2'2'399'0,"-2"-2"-306"16,1 0-51-16,-2-2-49 16,0 1-6-16,0 0 1 0,-15 0 1 15,-46 6 8-15,27 2 5 16,-5 10 9-16,-3 5 3 16,2 7 8-16,-2 6-2 15,12 5-8-15,7 1-2 16,14 1-7-16,10-2 0 15,14 0-3-15,7-2-2 16,18-4-1-16,8-3-2 0,16-8 2 16,12-5-4-16,1-9 2 15,3-6 0-15,0-9 1 16,-3-7 2-16,-1-6 3 16,0-5 3-16,-8-6 11 15,-7-3 7-15,-17-6 6 16,-10 2 0-16,-15 1-9 15,-4 1-5-15,-11 2-8 16,-3 2-3-16,-10 5-4 16,-7 4 0-16,-12 12 0 15,-13 7 1-15,-15 17 0 16,-1 8 0-16,-5 11 1 16,11 3 1-16,18-1-1 15,3-2-4-15,25-7-12 0,6-3-5 16,11-5-3-16,10-4 2 15,14-9 7-15,8-4-2 16,12-9-5-16,2-8-4 16,-4-6 3-16,-3-1 7 15,-15 0 17-15,-10 3 12 16,-13 8 24-16,-4 5 9 16,-7 6-5-16,0 3-8 15,-1 11-23-15,-3 3-10 0,4 9-5 16,2 0-5-16,11-2-19 15,7-6-9-15,11-7-7 16,5-7-4-16,8-16 6 16,1-4 1-16,5-11 5 15,-3-5 5-15,-5-6 19 16,-6 1 11-16,-11-1 19 16,-7 0 9-16,-10 4 7 15,1 5 1-15,-8 12-10 16,0 5-5-16,0 10-9 15,-3 3-5-15,1 18-10 16,0 11-4-16,0 19 2 16,0 7 2-16,-4-4 5 15,-3 2 1-15,-1-14-2 16,0-6-2-16,5-13 2 0,-1-11-1 16,4-6 1-16,0-3 9 15,3-8 4-15,2-6 0 16,2-7-1-16,3-3-9 15,3 1-2-15,3 1 0 16,4 1 2-16,2 3-1 0,4 2-2 16,2 6 0-16,4 13-2 15,1 4 2-15,-1 14 4 16,-3 4 2-16,-5 7 1 16,-2 3-3-16,-3 0-30 15,-2-1-23-15,8-10-43 16,2-9-88-16,4-15 122 15</inkml:trace>
  <inkml:trace contextRef="#ctx0" brushRef="#br0" timeOffset="84654.18">26820 12417 890 0,'23'0'413'0,"10"9"-138"0,1 10-208 15,-9 16-64-15,-7 6-3 16,-18 10-3-16,-3 2-3 16,-11-1-6-16,0-4-1 15,4-12 1-15,1-9 0 16,7-15 9-16,2-4-2 16,1-10 11-16,1-5 1 15,8-9 1-15,3-7 0 0,7-6-6 16,3 1 0-16,4 3-4 15,5 0 1-15,4 5-3 16,1 1 0-16,1 6 4 16,-6 7 5-16,-3 8 9 15,-2 8 3-15,-6 11-3 16,-3 7-1-16,-2 11-8 16,-1 6-3-16,6 6-7 15,8 2-3-15,3-7-5 16,2-6-1-16,0-13 8 15,-3-10 1-15,2-10 5 16,2-4-3-16,1-13-4 16,2-4 0-16,0-13-4 15,-6-5 5-15,0-3 6 16,-7 0 4-16,-4 1 8 0,-3 2 3 16,-6 2 1-16,-2 2-2 15,-6 7-1-15,-2 6-2 16,-3 9-4-16,-1 3-2 15,-8 8-4-15,-2 8 0 16,-5 11-1-16,2 7 2 16,8 8 0-16,3 3-6 15,14 5-8-15,8-5-7 0,14-3-9 16,11-5-1-16,5-12 5 16,3-9 6-16,-6-9 6 15,-4-7 2-15,-5-9 7 16,-1-6-3-16,-4-10 6 15,-4-6-1-15,-7-8 1 16,-7 1-1-16,-13-5 2 16,-5 0 3-16,-15 2-2 15,-3 0 2-15,-9 7-4 16,-4 1 0-16,0 9-1 16,-1 6 1-16,0 15 2 15,2 7 0-15,1 16 1 16,1 5-2-16,14 10-2 15,7 5 0-15,21 10-2 16,8 0-1-16,22 0-3 0,2-1 0 16,12-10-3-16,7-4-3 15,5-16 4-15,6-5-1 16,0-12 4-16,-3-8 5 16,-11-11 1-16,-6-5 3 15,-10-9 4-15,-6-4-2 16,-7-4 3-16,-4-1-2 0,-5-2-6 15,-1-1 4-15,-8-4 3 16,-3 2 1-16,-7-3 9 16,-2 2 1-16,-5 11 1 15,2 7 2-15,0 15-6 16,0 10-3-16,-1 10-6 16,-1 11-3-16,0 28-1 15,1 7 1-15,7 18 2 16,6 7-2-16,10 0-8 15,5 2-11-15,8-1-18 16,1-4-12-16,1-15-19 16,0-4-14-16,-2-20 53 15</inkml:trace>
  <inkml:trace contextRef="#ctx0" brushRef="#br0" timeOffset="84865.52">28257 12632 1216 0,'16'3'451'16,"11"-1"-322"-16,20 5-124 16,11-3-23-16,15-2-44 15,6-1-14-15,12-7-31 16,6-3-3-16,-1-6 0 15,-1-3 82-15,-1 1 12 16</inkml:trace>
  <inkml:trace contextRef="#ctx0" brushRef="#br0" timeOffset="86890.12">29967 12535 937 0,'-8'-3'335'0,"-5"5"-293"16,-5 7-21-16,-9 12-11 16,-3 12 1-16,-5 14 4 15,2 0 1-15,6 19-4 16,6 0-3-16,15-1-7 15,9 2-1-15,16-21-1 16,8-10-1-16,12-13 1 0,3-8 2 16,6-12 6-16,1-5 0 15,0-12 0-15,0-3 0 16,-2-10-4-16,-4-7 1 16,-7-9-4-16,-8-9 0 15,-8-7 3-15,-7 0 2 16,-13 3 1-16,-5 5-1 15,-15 6 5-15,-5 5 1 0,-9 7 7 16,1 8 1-16,-3 14-5 16,4 9-2-16,1 15-4 15,1 4-1-15,8 12 1 16,5 5-3-16,22 3-4 16,7 4-2-16,22-2-3 15,6-2-2-15,16-10-2 16,10-5-2-16,12-12 1 15,0-4 0-15,-9-7 4 16,-1-3 3-16,-10-11-2 16,-1-3 2-16,2-7-3 15,-4-4 2-15,-2-2 1 16,-5 1-1-16,-12-1 2 16,-8 0 0-16,-14 6 8 0,-8 3 1 15,-6 8 3-15,-4 3-2 16,-13 8-2-16,-5 3-2 15,-17 12 0-15,-5 9 0 16,-5 13-4-16,4 3 0 16,11 10-2-16,6 1 0 15,15 3 0-15,6 0-2 16,14-8-5-16,9-4-1 16,15-10 3-16,6-7-1 0,15-10 6 15,8-6-2-15,0-7-13 16,0-6-2-16,0-8-9 15,-6-7 0-15,1-8 14 16,-2-5 7-16,-9-5 10 16,1-1 4-16,-9 0 4 15,-2 3-1-15,-8 2-5 16,-4 5-2-16,-12 6-4 16,-6 4 1-16,-5 10 8 15,-7 5-1-15,-10 8 3 16,-1 4-1-16,-12 9-7 15,-3 7 1-15,5 15-3 16,2 3 2-16,13 8 0 16,8 3 2-16,11-2-5 0,8-5-1 15,13-6 0-15,7-6-2 16,13-15-1-16,5-1 2 16,-1-14-5-16,0-6-1 15,0-8 2-15,-2-6-5 16,1-10 5-16,-2-6-1 15,-9-5 3-15,-3-5 6 0,-3-2 1 16,-10 0 1-16,-5 2-1 16,-3 7-1-16,-6 8 5 15,0 1 1-15,-5 13 9 16,-2 3-1-16,-1 8 4 16,0 4 0-16,-4 5-10 15,-7 9-3-15,-7 11-8 16,-4 8 0-16,4 8 0 15,5-2 0-15,8 0 0 16,5-1-1-16,11-5-3 16,6 0 0-16,10-8-2 15,6-6-3-15,3-10-3 16,0-7 0-16,-4-13-3 16,0-6-2-16,2-9-3 15,-2-5 2-15,2-6 9 0,0-4 5 16,-5 1 11-16,0 0 2 15,-3 6 2-15,-2 5 5 16,-2 8-1-16,-1 4 4 16,10 13-3-16,5 6-4 15,6 17-5-15,2 11-5 16,-6 17-1-16,-4 10-1 0,-9 23 1 16,-4 1-1-16,-11-1 0 15,-2-5-1-15,-6-22-8 16,-2-11-5-16,-2-18-4 15,-1-8-4-15,-3-17 0 16,-3-8 7-16,-2-13 4 16,-2-10 8-16,3-13 19 15,2-6 3-15,8-15 5 16,4-4 1-16,13-1-7 16,8 2-4-16,14 15-1 15,5 8-5-15,11 12-12 16,7 10-8-16,7 13-17 15,-3 8-8-15,-16 11-16 16,-13 2-7-16,-24 4-19 16,-8 2 352-16,-24 4-213 15</inkml:trace>
  <inkml:trace contextRef="#ctx0" brushRef="#br0" timeOffset="87235.02">30014 13445 815 0,'3'-15'341'15,"24"-28"-184"-15,-7 37-116 16,-4 6-14-16,-5 16-26 16,-2 9-1-16,-6 16 1 15,0 6 0-15,-1 7-1 16,1-2-8-16,3-5-33 0,-2-6-26 15,-1-12 42-15</inkml:trace>
  <inkml:trace contextRef="#ctx0" brushRef="#br0" timeOffset="88532.54">29586 13582 1073 0,'6'4'395'0,"16"1"-320"16,10 0-38-16,26-4-33 16,11-1-6-16,10-3-10 15,-2-5 1-15,-3 0 3 16,-3-1 8-16,1-1 4 16,7 0 0-16,-3 4 3 15,-9 1-4-15,-17 4-2 16,-15 2-1-16,-17 4-1 15,-7-1-1-15,-5 3-3 16,-5 3 0-16,-12 3-2 16,0 4 0-16,-9 3 6 15,-2 2 1-15,2 2 1 0,-3 0 0 16,7-1-1-16,9-3-1 16,7-4-3-16,5-4 2 15,10-2 0-15,7-2 0 16,10-6 0-16,2-5-4 15,4-7-8-15,0-3-3 16,-6-6-2-16,0-1 2 0,-7-3 4 16,-5 0 4-16,-10-4 1 15,-6 1 0-15,-11-4 6 16,-5 2 1-16,-6 5 3 16,-2 2 4-16,1 12 0 15,-2 4-1-15,3 6 0 16,4 6 0-16,6 3 0 15,6 5 2-15,15 4-1 16,7-1-4-16,21 1-4 16,12-1-5-16,21-11-13 15,2 0 1-15,-1-8 2 16,-7-3 9-16,-17-3 18 16,-4-3 11-16,-10-2 8 15,-6-2 0-15,-9 0 2 16,-5-2-9-16,-8-2-4 15,-8-5-3-15,-12-7-1 0,-6 2 4 16,-11 4 0-16,-1 4 2 16,1 13-3-16,2 4-5 15,8 5-3-15,3 6-5 16,10 6-6-16,6 7-2 16,7 13-3-16,7 5 2 15,10 14 3-15,3 5-1 16,3 12-2-16,0 5-4 0,-8 1-13 15,-6-4-1-15,-10-11 0 16,-7-9 3-16,-14-16 7 16,-7-4 1-16,-13-20 0 15,-6-5 0-15,-5-15 5 16,1-6 0-16,12-5 6 16,5-2 1-16,15 2 4 15,6-1 6-15,12 0 14 16,6 2 5-16,17 1 8 15,12 3 2-15,21 2-15 16,14 1-8-16,19-2-15 16,-1-2-12-16,-5-1-6 15,-8-4 2-15,-19-2 5 16,-4-3 7-16,-7-2 10 0,-8 0 0 16,-11-2 6-16,-7 2-1 15,-15-1-1-15,-6 1-2 16,-11 5-5-16,-5 2-2 15,-10 9-6-15,-3 7 0 16,-7 8 0-16,-2 10 2 16,6 9 2-16,4 5 0 15,12 6-3-15,7 0-7 0,14 0-10 16,7-5-8-16,15-7-6 16,7-4 4-16,14-13 13 15,6-6 7-15,1-12 7 16,-4-3 0-16,-12-8-9 15,-2-4 2-15,-10-7 0 16,-3-2 2-16,-7-4 9 16,-8 0 3-16,-6-3 7 15,-4-1 5-15,-2-9 6 16,0 5 2-16,-1 5 8 16,0 3 0-16,1 21-3 15,-2 7-3-15,1 10-12 16,-1 5-5-16,-3 15-7 15,-2 9-2-15,2 25-2 0,2 11-4 16,3 5-25-16,5 2-16 16,6-6-37-16,4-3-26 15,3-9 73-15</inkml:trace>
  <inkml:trace contextRef="#ctx0" brushRef="#br0" timeOffset="89348.89">31863 13622 947 0,'0'6'418'0,"18"0"-188"15,4-3-157-15,27-1-90 16,2-3-19-16,15-9-20 16,7-2-1-16,-1-11 25 15,2-2 13-15,-8-7 18 16,-6-5 5-16,-4-6 5 15,-10-2 5-15,-7 2 10 16,-5 2 2-16,-12 8 1 16,-2 10-2-16,-10 8-10 15,-3 8-3-15,-5 8-13 16,-1 6-1-16,-1 21-2 0,-4 11 1 16,-11 21 6-16,-6 6-3 15,-4-3 4-15,-2-3-4 16,5-9 0-16,3-7 0 15,3-15-8-15,5-7-2 16,8-14-1-16,1-6 2 16,5-9 9-16,5-5 1 15,5-7 0-15,7-3-2 0,6-2-3 16,0 3 3-16,1 5 1 16,-3 5 0-1,-6 9-1-15,-2 3-1 0,-3 6 2 16,0 2 0-16,2 5 1 15,2 0 0-15,7 0-2 16,3-3 1-16,7-10 0 16,8-1 0-16,-7-9 0 15,0-3 0-15,-6-5 1 16,-5 0 3-16,-1-4 4 16,-2-1 3-16,-3-2 1 15,-2 0-3-15,-5 1-2 16,-1-2-3-16,-7 0-4 15,-4 4 4-15,-7 4-3 16,-5 4-1-16,-10 11 2 0,-2 4-2 16,-1 11 3-16,-1 6-1 15,8 3-1-15,4 1 1 16,8-3-3-16,6 0-2 16,7-2 2-16,7-2 0 15,3-5 0-15,7-1 3 16,7-6-4-16,2 0-4 15,7 0-1-15,-3 0-1 0,-4 4 4 16,-5 1 4-16,-5 6 0 16,-4 3 2-16,-4 5 7 15,-3 4 3-15,-7 3 5 16,-1 0-2-16,-3-4-9 16,-1 0-3-16,-1-11-17 15,1-7-18-15,1-14-36 16,0-15-3-16,0-15 40 15</inkml:trace>
  <inkml:trace contextRef="#ctx0" brushRef="#br0" timeOffset="89466.57">33428 13661 1086 0,'9'37'397'0,"-2"1"-346"0,-7-7-51 16,-15-35-10-16</inkml:trace>
  <inkml:trace contextRef="#ctx0" brushRef="#br0" timeOffset="91402.37">13098 15705 920 0,'-5'-6'378'0,"-4"-2"-241"16,2 0-44-16,1 3-54 15,1 1-6-15,3 3-4 16,1 1 0-16,1 0 3 16,0 0-7-16,-1 21-8 0,-1 59-9 15,-4 14-10-15,-2 19-2 16,-10 14-1-16,0 4 4 16,-4-6-1-16,-1-9-1 15,10-17 0-15,2-14 0 16,10-28 1-16,1-17-1 15,3-24-5-15,0-7-6 0,4-9-13 16,2-5-5-16,1-12 7 16,-1-9 7-16,-2-26 22 15,-5-10 9-15,-2-17 5 16,-2-10 0-16,-1-4-7 16,3-5-1-16,1-11-5 15,4 0-3-15,7-3 0 16,2 4-2-16,5 12 0 15,1 10 0-15,4 18 0 16,5 12-1-16,5 21 2 16,1 8-1-16,3 14 0 15,-4 9 2-15,3 15-1 16,2 9 0-16,-4 18-4 16,-1 6 0-16,-13 11 1 15,-7 6 2-15,-14 4 4 0,-6-2 1 16,-18 1 3-16,-7-4-4 15,-11-2-3-15,1-1-2 16,3-12-15-16,4-7-16 16,14-19-41-16,1-12-26 15,8-20 60-15</inkml:trace>
  <inkml:trace contextRef="#ctx0" brushRef="#br0" timeOffset="91656.15">13793 15584 1062 0,'8'3'410'16,"-3"1"-306"-16,0 2-38 0,-5 6-51 16,-1 9-7-16,-9 22-6 15,-3 14-2-15,-7 25 0 16,1 11 0-16,-3 21 2 15,0 6 2-15,11 3 0 16,7-5 1-16,16-20-7 16,8-11-14-16,7-28-43 15,3-15-24-15,5-38 48 0</inkml:trace>
  <inkml:trace contextRef="#ctx0" brushRef="#br0" timeOffset="92099.59">14212 15785 1209 0,'-4'60'500'0,"2"22"-304"16,5 15-108-16,-2 20-91 15,-1 3-9-15,-11-6-22 16,-5-11-3-16,3-26-3 15,2-16 7-15,8-35 21 16,1-10 3-16,1-19 6 16,1-4-7-16,2-18-3 15,1-16 4-15,7-22 7 16,2-12 7-16,8-10 2 16,3-6-3-16,5-4-4 15,5 0-2-15,0 10 1 16,4 12 1-16,-2 20-3 0,-2 14 0 15,4 21 4-15,-3 8 6 16,2 22 16-16,6 16-2 16,-3 22 0-16,-1 14-7 15,-7 18-14-15,-6 1-2 16,-7 0-11-16,1-3-4 16,-6-11-22-16,-3-5-17 15,-3-15-34-15,-7-10-15 0,-2-15-15 16,-1-7 68-16</inkml:trace>
  <inkml:trace contextRef="#ctx0" brushRef="#br0" timeOffset="92283.1">14295 16436 1231 0,'9'18'502'15,"10"1"-276"-15,22 0-193 16,19-3-35-16,26-14-26 16,7-13-13-16,1-24-64 15,-8-9-29-15,-15-18 80 16</inkml:trace>
  <inkml:trace contextRef="#ctx0" brushRef="#br0" timeOffset="92649.1">15265 15978 1085 0,'-1'31'453'16,"-1"5"-237"-16,5 14-166 16,-3 6-37-16,0 11-20 15,2 1-1-15,-2-3-1 16,4-4-1-16,0-9 8 15,4-7 1-15,8-9 1 16,6-8 1-16,10-8 2 16,4-8 3-16,6-12-5 15,-3-5 0-15,5-17-5 16,2-3-2-16,0-13 6 16,-4-1 4-16,-12-2 5 15,-6 2 7-15,-13 4 7 16,-1 1 0-16,-8-1 0 15,-3-1-9-15,-2-8-13 0,-3-4-17 16,-1-6-47-16,-2-4-31 16,-4-1 6-16,0 8 38 15</inkml:trace>
  <inkml:trace contextRef="#ctx0" brushRef="#br0" timeOffset="93288.36">16112 16091 1376 0,'22'65'495'16,"0"3"-382"0,-1 4-143-16,-3-2-21 0,-13-2-14 15,-1 1 9-15,-4-4 19 16,-2-5 14-16,-2-13 22 15,1-7 1-15,-2-20 2 16,1-4-2-16,3-12-2 16,0-3-1-16,-2-5-19 15,1 3-4-15,-1-12-1 16,-4-17 2-16,-14-67 21 0,5 29 7 16,5-7 10-16,3-1 7 15,1-3 2-15,8-1-1 16,12-2-5-16,5 3-2 15,6 11-2-15,1 12-1 16,-6 22 8-16,-3 11 5 16,3 19 6-16,-2 6 4 15,4 21-21-15,0 9-11 16,-6 15-21-16,-1 3-9 0,-8 4 0 16,-6-3-2-16,-4-10 2 15,-3-3 2-15,2-17 10 16,0-7 6-16,3-7 9 15,2-6-3-15,4-4-2 16,6-2-4-16,13-7-4 16,8-1 3-16,5 4-1 15,1 2 3-15,0 10 6 16,0 9 3-16,-3 8 6 16,-2 5 4-16,-10 5-2 15,-6 3-3-15,-12 3 2 16,-8 1 0-16,-17 5 6 15,-8 1 4-15,-19-1-3 0,-8 2 2 16,-5-6-8 0,0-5-9-16,12-10-33 0,9-14-24 15,12-17-44-15,6-13 56 16</inkml:trace>
  <inkml:trace contextRef="#ctx0" brushRef="#br0" timeOffset="93562.73">16898 15797 1270 0,'38'37'498'0,"16"9"-354"15,4 9-92-15,-1 12-74 16,-10 7-6-16,-18 11 1 15,-10 1 2-15,-8 5 17 16,-6 1 10-16,-10 2 16 16,-8 0 4-16,-14-4 1 15,-4-8-10-15,-9-14-21 16,-1-9-16-16,5-24-73 16,3-15-31-16,16-37 77 0</inkml:trace>
  <inkml:trace contextRef="#ctx0" brushRef="#br0" timeOffset="93803.09">17438 16301 1401 0,'46'19'504'15,"13"-2"-401"-15,4-4-111 16,0-2-23-16,-8-8-11 15,-2 1 4-15,1-4 13 16,0-3 6-16,1-2 3 16,2-4-9-16,2-3-30 15,-3-2-25-15,-9-4-35 16,-9 1 638-16,-7 3-407 16</inkml:trace>
  <inkml:trace contextRef="#ctx0" brushRef="#br0" timeOffset="94054.86">17667 16736 1304 0,'-5'17'509'16,"5"-13"-375"-16,2-2-89 15,8-2-71-15,11 0-7 16,14-2 13-16,6-3 7 0,12 0 8 15,-1 1 3-15,-8 2 2 16,-3 2-3-16,-8 1-20 16,-4-1-10-16,-7 1-43 15,1-1-16-15,1-8-33 16,3-4-298-16,9-13 307 16</inkml:trace>
  <inkml:trace contextRef="#ctx0" brushRef="#br0" timeOffset="94902.97">19586 16203 1051 0,'33'7'389'0,"-25"8"-299"16,3 14-67-16,2 6-12 15,-3 22-12-15,-4 6-2 16,-2 16 0-16,-3 3-3 15,-2-6 6-15,0-8-1 0,-1-14 1 16,0-11-2-16,1-13 0 16,-2-10-1-16,3-12-4 15,1-3-1-15,-1-5-7 16,0-3-2-16,-1 2 4 16,0-1 10-16,-5-28 23 15,-8-42 13-15,9 21 10 16,-6-7 5-16,7-14-11 15,-1-3-5-15,3-3-8 16,3 1-7-16,8 10-6 16,2 3-3-16,5 12-1 15,4 4-1-15,3 15 3 16,3 5 4-16,9 15 7 16,6 5 7-16,8 13 0 15,1 5 0-15,-2 15-8 0,-9 3-9 16,-16 11-14-16,-9 7-7 15,-25 2-7-15,-13 5-4 16,-26 4-12-16,-8-1-13 16,-6-1-37-16,7-8-17 15,19-22 64-15</inkml:trace>
  <inkml:trace contextRef="#ctx0" brushRef="#br0" timeOffset="95154.5">20623 15994 1290 0,'0'23'463'16,"0"8"-373"-16,-10 19-79 15,-6 9-11-15,-10 23-9 16,-11 11 0-16,-7 28 1 15,1 5-1-15,13 1 7 16,9-6-2-16,20-24-20 16,12-12-23-16,21-28-47 0,8-15-24 15,15-35 73-15</inkml:trace>
  <inkml:trace contextRef="#ctx0" brushRef="#br0" timeOffset="95571.27">21088 16306 995 0,'-3'10'454'15,"-4"19"-205"-15,-2 10-140 0,-13 27-90 16,-5 16-11-16,-17 9-8 16,-3-2-5-16,0-14-3 15,3-16-3-15,18-27-4 16,5-9-1-16,12-20-14 15,4-7-12-15,3-22-2 16,2-10-3-16,9-24 18 16,7-8 13-16,10-6 11 15,3-5 8-15,5 8 6 16,0 2 5-16,6 10 1 16,2 2 1-16,-2 9-2 15,1 7-1-15,-9 14 6 16,1 10 2-16,3 23 19 0,-3 9 10 15,7 22 2-15,-4 11-6 16,-4 18-25-16,-6 8-19 16,-7 10-15-16,-6 0-6 15,-4-4-12-15,-3-7-12 16,-5-16-37-16,-1-6-17 16,-7-16-37-16,-4-9 41 0,-9-16 59 15</inkml:trace>
  <inkml:trace contextRef="#ctx0" brushRef="#br0" timeOffset="95738.11">20924 16638 1173 0,'12'16'490'0,"24"3"-313"15,11-3-87-15,20-7-112 16,11-6-29-16,10-21-53 15,9-14-23-15,-2-23 80 16</inkml:trace>
  <inkml:trace contextRef="#ctx0" brushRef="#br0" timeOffset="95988.3">21947 15937 979 0,'16'25'454'16,"8"15"-183"-16,3 10-173 16,5 25-73-16,-4 6-19 0,-3 19-2 15,-6 8 6-15,-7 7 7 16,0 1 6-16,-8-10 1 16,0-8-3-16,-7-18-15 15,-5-10-16-15,2-17-38 16,-2-15-41-16,5-20-53 15,3-14 301-15,17-32-142 16</inkml:trace>
  <inkml:trace contextRef="#ctx0" brushRef="#br0" timeOffset="96198.36">22417 16571 1010 0,'36'23'534'0,"9"0"-9"16,17-3-497-16,2-2-53 16,-5-8-35-16,0-5-4 15,-3-5 5-15,3-1 2 16,6-5-7-16,-4 0-12 16,-6-14-32-16,-4-8-13 15,-10-10 77-15</inkml:trace>
  <inkml:trace contextRef="#ctx0" brushRef="#br0" timeOffset="96411.06">22758 16342 1292 0,'-8'65'515'0,"6"15"-368"15,1 12-99-15,0 2-83 16,1 0-14-16,-1-12-6 16,1-7-25-16,8-14-51 15,5-10 655-15,12-28-417 0</inkml:trace>
  <inkml:trace contextRef="#ctx0" brushRef="#br0" timeOffset="96868.74">23613 16374 1081 0,'22'57'511'0,"1"27"-167"16,1 14-278-16,-12 11-106 15,-10 0-19-15,-16-9-14 16,-6-1-5-16,5-14-3 15,3-10 0-15,6-29 16 16,1-17 12-16,3-18 27 16,2-6 12-16,0-14 12 15,-4-12 1-15,-2-25 2 16,-2-14 4-16,4-18 6 16,-2-4 9-16,4-1 17 15,1 0 6-15,-1-1 6 16,6 0-1-16,7 2-11 0,7 6 0 15,12 9-6-15,4 6-4 16,9 16-4-16,3 8-4 16,5 19-1-16,3 9 5 15,-3 18 4-15,2 11-1 16,-16 19-7-16,-6 8-10 16,-20 13-13-16,-11 2-9 15,-18 4-5-15,-11-3-5 0,-15-10-23 16,-4-7-31-16,0-15-45 15,8-11-34-15,25-23 95 16</inkml:trace>
  <inkml:trace contextRef="#ctx0" brushRef="#br0" timeOffset="97101.27">24491 16264 1421 0,'16'37'516'0,"-7"22"-431"16,-6 14-56-16,-11 30-43 15,-5 11-3-15,-4 12 3 16,8 3 1-16,13-12-4 16,12-5-12-16,16-22-39 0,2-17-26 15,8-30-21-15,3-17 1 16,6-34 10-16,6-17 62 15</inkml:trace>
  <inkml:trace contextRef="#ctx0" brushRef="#br0" timeOffset="97681.99">25027 16526 975 0,'2'19'465'0,"4"22"-177"16,0 13-165-16,-4 22-96 15,-7 7-18-15,-2 9-9 16,-3 1-1-16,-3-4-8 16,6-11-5-16,1-22-13 15,1-13-8-15,4-27 0 16,-1-4 4-16,2-10 2 16,2-6 3-16,3-11 8 15,0-9 1-15,3-13 16 16,-5-10 8-16,2-8 10 15,4-4 5-15,0-8 4 16,4 2 3-16,8 0-5 0,1 0-2 16,14 3-4-16,4 4-4 15,6 13 1-15,1 11-1 16,-6 27 10-16,-2 9-3 16,-8 24-5-16,-8 7-5 15,-17 12-19-15,-9 2-5 16,-17-5-1-16,-5-3 3 15,1-8 5-15,0-2 0 0,11-9 1 16,4-3-10-16,7-7-19 16,3-4-5-16,10 3-8 15,6-2 7-15,11 2 15 16,4 2 5-16,1 7 11 16,-2 6 11-16,-4 18 26 15,-6 4 10-15,-10 5 10 16,-7 0-8-16,-11-10-15 15,-10-2-8-15,-17-7-7 16,-11-3-2-16,-10-7-4 16,-3-6-2-16,1-12-1 15,1-5-8-15,10-15-43 16,6-7-29-16,16-18-50 16,12-6 68-16</inkml:trace>
  <inkml:trace contextRef="#ctx0" brushRef="#br0" timeOffset="97920.14">25622 16538 1425 0,'48'51'537'0,"11"18"-411"16,2 4-76-16,-8 10-51 15,-10 8-8-15,-20 12-3 16,-10 5 0-16,-21 1-1 15,-8-4 2-15,-14-17 7 16,-4-7 1-16,0-20-24 16,5-12-20-16,9-26-62 15,5-11-36-15,13-29 270 16,7-22-129-16</inkml:trace>
  <inkml:trace contextRef="#ctx0" brushRef="#br0" timeOffset="98148.82">26215 16951 1356 0,'57'24'564'0,"7"-6"-265"16,-2-7-304-16,-3-5-41 15,-12-7-39-15,-3-2 0 16,0-2 8-16,-2 1 8 15,-6 1 37-15,-3-2 5 0,0 0-27 16,2-5-25-16,11-6 355 16,1-3-237-16</inkml:trace>
  <inkml:trace contextRef="#ctx0" brushRef="#br0" timeOffset="98665.85">28090 16843 1513 0,'17'42'507'0,"-3"20"-505"0,-10 8-41 16,-19 8-23-16,-12-1 6 15,-7 4 14-15,4 1 0 16,1-6 10-16,2-4 3 16,6-14 8-16,-1-13 4 15,10-21 9-15,5-7 5 16,3-15-3-16,4-10-7 0,4-21-2 16,-2-14 1-16,4-20 4 15,2-4 11-15,4-6 11 16,3-3 3-16,0-11 4 15,1-1 1-15,-1-7-4 16,4 2-2-16,5 10 3 16,8 1-3-16,5 15-3 15,7 6 0-15,4 12-6 16,1 12 0-16,6 18-5 16,0 13-2-16,-6 21 1 15,-3 9 0-15,-12 22 3 16,-9 7 2-16,-18 13-3 15,-12 1-1-15,-21 1-2 16,-11-4 0-16,-19 0 2 16,-3-5 1-16,-12-14-23 0,4-8-24 15,18-25-60-15,12-11 60 16</inkml:trace>
  <inkml:trace contextRef="#ctx0" brushRef="#br0" timeOffset="98997.18">28887 16593 1325 0,'42'36'484'0,"-3"8"-409"16,-1 7-47-16,-12 1-38 15,-11 2-4-15,-18 8 3 16,-6 7 2-16,-5 8 2 15,-1 1 3-15,7-1 6 16,-1-4 1-16,4 0-3 16,7-1 0-16,3-6-6 15,5-4-6-15,6-13-5 16,2-6-4-16,6-11-1 16,1-7 2-16,4-10-5 15,-2-5-5-15,4-10-18 0,1-8-7 16,2-13-10-16,3-10-3 15,-4-11-13-15,0-4-22 16,-4-3 69-16</inkml:trace>
  <inkml:trace contextRef="#ctx0" brushRef="#br0" timeOffset="99444.57">28867 16630 897 0,'0'-1'385'16,"22"-6"-214"-1,40-2-94-15,-16 16-59 0,4 5-11 16,6 14-2-16,3 7 7 15,2 16 22-15,2 9 14 16,-5 15 8-16,-6 6-5 0,-11 7-27 16,-6 2-10-16,-11-11-22 15,-2-9-11-15,-5-18-31 16,0-11-21-16,-6-13-25 16,-5-9-12-16,-6-13 72 15</inkml:trace>
  <inkml:trace contextRef="#ctx0" brushRef="#br0" timeOffset="99649.05">28938 17041 1106 0,'19'13'424'0,"10"2"-290"15,23 2-111-15,13-3-44 16,20-9-46-16,7-3-18 16,7-10 344-16,0-9-215 15</inkml:trace>
  <inkml:trace contextRef="#ctx0" brushRef="#br0" timeOffset="100085.57">30086 16788 1102 0,'4'32'431'0,"0"16"-317"15,-5 11-47-15,-10 17-60 16,-7 3-6-16,-5 3-1 16,2-3-2-16,3-10-3 15,2-9-3-15,9-18-5 16,0-10 1-16,7-21 4 15,0-4 2-15,0-12-3 16,3-9-1-16,1-17 0 16,4-10-1-16,2-12 7 0,2-4 2 15,7 0 1-15,-3-3 2 16,4-7 1-16,1 3-1 16,1 2 1-16,4 6 1 15,2 13 4-15,2 1 5 16,8 9 3-16,3 7-1 15,5 6 0-15,-1 11-1 16,-4 16-1-16,-3 11 2 16,-2 21 0-16,1 11 1 15,-3 24-2-15,-2 8-1 0,-8 12-6 16,-6-1-5-16,-5-10-17 16,-3-8-22-16,-9-18-40 15,2-8-24-15,-3-21 62 16</inkml:trace>
  <inkml:trace contextRef="#ctx0" brushRef="#br0" timeOffset="100781.13">30978 16862 1256 0,'28'24'444'0,"-3"7"-362"16,-3 7-89-16,-7 7-11 16,-19 10-15-16,-4 4-2 15,-8 5-1-15,1-3 3 16,6-14 13-16,3-3 7 16,6-15 7-16,0-7-1 15,0-13 7-15,-1-4-2 0,-1-10-7 16,-3-9 1-16,1-15-3 15,-1-9 2-15,-1-9 6 16,3-6 3-16,3-5 0 16,-1-4 2-16,5-5 0 15,2 3 0-15,1 5 4 16,5 3 7-16,6 6 12 16,4 2 4-16,12 2 1 15,7 1-6-15,17 3-9 16,9 8-5-16,5 13-4 15,-1 12-1-15,1 26-2 16,-7 12 0-16,-3 19-1 16,-8 7 1-16,-20 4-3 15,-11-1 0-15,-22-3-6 16,-7-4-8-16,-15-11-10 16,-2-5-5-16,1-15 5 0,0-6 5 15,5-10 13-15,1-4 0 16,2-4 4-16,3-3-4 15,5-1 4-15,2-2-1 16,7 3 2-16,4-2 5 16,12 2-2-16,4 3 4 0,4 10-3 15,5 8-3-15,1 21 3 16,0 9 2-16,-1 12 8 16,-3 6-2-16,-10-1 0 15,-8-1-3-15,-16-5-2 16,-9-5-1-16,-18-9-2 15,-13-5 0-15,-17-15-4 16,-3-8 0-16,4-18-28 16,11-13-20-16,22-24 444 15,13-6-317-15</inkml:trace>
  <inkml:trace contextRef="#ctx0" brushRef="#br0" timeOffset="101048.27">31971 16580 1293 0,'38'27'446'16,"0"8"-423"-16,-1 5-26 15,-4 6-10-15,0 7 0 0,-1 22 8 16,-5 17 3-16,-11 23 1 15,-8 6 4-15,-15 15 1 16,-9 0 2-16,-21-6-1 16,-9-5-3-16,-20-22-43 15,-7-13-27-15,-30-30-51 16,-11-16 60-16</inkml:trace>
  <inkml:trace contextRef="#ctx0" brushRef="#br0" timeOffset="101763.82">28684 16325 845 0,'2'0'319'0,"1"-1"-247"16,1 3-37-16,-4-2-30 15,0 0-3-15,0 0 2 0,7 12 3 16,3 10 6-16,3 29 3 16,-22-17 3-16,-3 6 1 15,-4 14-1-15,-1 8 3 16,4 7-6-16,2-3-4 16,2 7-7-16,2-1-3 15,-1 6 3-15,2 6 6 16,3 0 2-16,3-2 1 15,5 0-1-15,4-4-5 16,8 4-1-16,6 1-3 0,4-5 3 16,6-1 2-16,5-10 11 15,6 1 7-15,7-4 6 16,-1 0 4-16,1 2-5 16,1-5-6-16,-3-10-11 15,1-4-8-15,-2-14-16 16,-6-5-9-16,-5-7-23 15,-6-5-7-15,-11-11-15 16,-6-5-11-16,-14-24 593 16,-11-10-405-16</inkml:trace>
  <inkml:trace contextRef="#ctx0" brushRef="#br0" timeOffset="103286.71">17105 14652 1001 0,'0'0'354'15,"-5"-7"-309"-15,0-2-30 16,-9-4-26-16,-5-2 0 16,-2 4-3-16,-2 3 1 15,3 5 13-15,1 0 1 16,-1-2 8-16,0 2 5 16,-5-1 1-16,0 1-1 0,-7-2-2 15,-3 1-7-15,-2-1-3 16,-2 0 0-16,-3 2-2 15,-2-2 1-15,-8 0 0 16,-8-1 2-16,-9 0-3 16,1 0 1-16,-3 1 1 15,1-1-2-15,-4 1 1 16,-6-1-1-16,-12 3 0 16,-4-2 1-16,0 0-1 15,1 0 0-15,-2-2 1 16,-2 4-1-16,-6-1-2 15,1-1 2-15,-3 1 0 16,-3-2 0-16,-3 0 2 16,-3-3-1-16,1 2-1 0,4-1 1 15,-1 1-2-15,4 3 3 16,4 0 2-16,-3-2 3 16,-2 4 6-16,-6-2-3 15,4 1 5-15,1 2-5 16,1-3-2-16,-7 2-1 15,-2-1-4-15,2 3 0 16,28-1 2 0,45 0-2-16,0 1 4 15,-117-4 0-15,-3-1 0 0,-1 1 1 0,60 1-2 16,-5 0 2-16,4 1-3 16,-1 1-2-16,-7 2 2 15,0 1-5-15,6 1 1 16,0 0 0-16,5-1-1 15,-1-1 2-15,-3 7-1 16,7-3 2-16,3 2 0 16,4-1-3-16,-8-2 4 15,2 1 1-15,1 0-1 16,7 2 1-16,-2 0-2 16,-4 2-1-16,3-1-1 15,1 0 0-15,8 0-2 16,2-2 1-16,-6 2-1 0,-1-3 1 15,33-1 2 1,28-2-1 0,1 0-1-16,-74 5 0 0,16-2 1 0,7 1 1 15,31-4 4-15,1 0 0 16,6 0 3-16,3 0 1 16,10 0 1-16,5 0 0 15,5-1-4-15,2-1 0 0,10 0-2 16,-1 0 1-16,6 0 0 15,0 0-1-15,-1-1-1 16,1 1-1-16,0 0-11 16,0 0-8-16,-1 0-33 15,0-2-24-15,0 1 47 16</inkml:trace>
  <inkml:trace contextRef="#ctx0" brushRef="#br0" timeOffset="105812.9">1362 14336 803 0,'-3'4'349'15,"-2"-4"-148"-15,4 0-163 0,1 0-34 16,5 6-4-16,11 24-6 16,40 75 1-16,-30-29-1 15,-6 7 0-15,3-1 2 16,4-7 0-16,5-17 2 15,6-13-3-15,1-19 2 16,1-8-2-16,3-16 2 16,1-3 2-16,3-16 2 15,-3-6 1-15,-6-12 0 16,-6-7-2-16,-8-4 0 16,-6 0 0-16,-4 7 7 15,-8 3 8-15,-5 7 12 16,0 7 7-16,-3 6 10 15,0 4 1-15,2 10-1 16,0 0-8-16,0 7-20 16,0-5-6-16,2 11-11 0,7 17-2 15,26 55 2-15,-9-39-6 16,12-14-10-16,-4-14-8 16,11-19-4-16,1-9-1 15,2-23-4-15,7-13-6 16,-11-18-17-16,-7-5-9 15,-12-6 8-15,-6 2 12 0,-7 5 35 16,-3 2 27-16,-6 9 36 16,0 8 17-16,-3 15 16 15,4 8-3-15,-4 13-11 16,0 6-15-16,1 6-22 16,-1 6-16-16,9 9-14 15,5 13-2-15,11 30-1 16,6 12 2-16,-1 24-6 15,-1 0-5-15,-8-8-18 16,-7-8-4-16,-8-22-1 16,-6-11 4-16,0-18 11 15,-3-10-3-15,1-8 0 16,2-3-2-16,1-12 11 16,3-6 5-16,7-17 3 0,9-6 2 15,13-4-3 1,8 3 2-16,12 13-2 0,-3 6 0 15,-1 20 4-15,-6 9 3 16,-1 10 3-16,4 4 4 16,2-3-7-16,5-3-1 15,7-12 0-15,1-6-1 16,2-18 0-16,-3-6 0 16,-10-15-9-16,-5-6-5 0,-9-5-9 15,-5-2-1-15,-14 3 9 16,-7 5 8-16,-10 6 21 15,-3 4 5-15,-7 7 8 16,-2 3 1-16,0 9-7 16,0 4-1-16,-1 12-14 15,0 8-3-15,0 27-5 16,1 16-3-16,8 29-1 16,9 4 1-16,13-9-4 15,7-14-2-15,9-25-7 16,6-9-6-16,-2-21-5 15,4-5-2-15,3-15 6 16,-3-10-1-16,2-14-3 16,-6-7-1-16,-8-10 2 0,-5-1 4 15,-5 4 21-15,-3 4 9 16,-3 8 19-16,-1 6 13 16,-1 11 3-16,-1 7-3 15,0 12-8-15,3 7-3 16,3 17-2-16,3 9-4 15,2 19-8-15,-1 8-11 16,-6-3-21-16,-4-1-3 16,-5-21-6-16,-4-12 7 0,-1-11 12 15,-3-6 5-15,1-3 7 16,-3-2 4-16,3 2 8 16,0-5 2-16,1-23-1 15,12-40-5-15,13 20-8 16,10-3-4-16,15 7-3 15,3 5-2-15,1 17 2 16,-4 12 6-16,-4 16 13 16,-1 17 4-16,1 18 1 15,-1 10-8-15,-6 10-26 16,-2-2-22-16,-8-2-52 16,-3-5 52-16</inkml:trace>
  <inkml:trace contextRef="#ctx0" brushRef="#br0" timeOffset="107335.27">5267 13647 1232 0,'-10'-1'475'0,"-10"7"-339"16,-3 7-90-16,-6 33-69 15,1 13-14-15,13 16-24 16,9 2-6-16,20-22-9 16,9-8 2-16,14-16 22 15,1-7 12-15,6-10 33 16,-2-5 10-16,-5-9 4 16,-4-7-1-16,-2-10-7 15,-5 0-7-15,-7-1-6 16,-5 4 2-16,-12 9 2 15,-3 2 8-15,-10 6 9 16,-5 8 5-16,-10 11 6 16,-1 10 10-16,0 17 13 15,2 7 4-15,12 5-4 0,2-1-14 16,15-12-15-16,10-8-10 16,9-16-2-16,10-8 0 15,6-17-6-15,3-14-2 16,11-21-16-16,2-12-14 15,7-23-16-15,0-4 0 16,-7 2 16-16,-7 5 18 16,-14 11 44-16,-9 4 23 0,-2 9 30 15,-3 2 5-15,-3 15-9 16,0 6-21-16,-1 16-20 16,4 10-9-16,3 22-12 15,3 12 5-15,-1 13-20 16,-5 4-7-16,-10-9-16 15,-5-5-15-15,-6-17-4 16,-2-10 2-16,3-8 10 16,-2-7 11-16,0-8 22 15,0-9 1-15,2-14 3 16,6-8 5-16,13-12 2 16,3-1 4-16,15 2 1 15,4 7-2-15,9 15-2 16,-1 9 4-16,-1 14 9 15,3 5 5-15,-4 2-6 0,5 1-6 16,4-7-10-16,0-4-4 16,4-12-1-16,-4-3 0 15,-9-7-3-15,-11-4-3 16,-14 0 2-16,-5 0 0 16,-13 4 7-16,-1 4 5 15,-6 5 3-15,-8 2 2 16,-1 10-7-16,-7 8-1 0,-7 20-7 15,-3 14 2-15,-3 27-1 16,6 14 1-16,12 19 1 16,14-2-5-16,20-12 2 15,10-12-4-15,6-28-13 16,-1-10-10-16,2-23-26 16,1-12-13-16,9-23-10 15,5-10 4-15,4-19 11 16,-3-7 18-16,-1-7 26 15,-3 0 15-15,-8 9 32 16,-8 6 15-16,-12 15 20 16,-10 6 7-16,-4 16-4 15,0 7-6-15,-5 9-24 0,1 7-17 16,2 11-17-16,0 9-4 16,1 18 0-16,2 8-1 15,-7 11 0-15,1-1-6 16,-3-10-10-16,1-9 1 15,-2-22 1-15,0-9 3 16,2-10 21-16,-1-4 7 16,3-18 2-16,3-8-3 15,8-16-15-15,2-5-5 0,3 1-4 16,5 0 7-16,3 8 2 16,1 3 3-16,3 10 3 15,-1 3-1-15,6 15 6 16,-1 7 4-16,3 16-2 15,4 10 2-15,0 14-8 16,1 2-5-16,-6 1-1 16,-4 0-1-16,-7-7 0 15,-2-2 3-15,6-6-5 16,0-4-3-16,5-10 0 16,3-6-3-16,2-10 1 15,-2-8 1-15,0-10-1 16,-3-3 0-16,-1-8 3 15,-7 0-2-15,-6-9 9 0,-4-5 0 16,-14-11 3-16,-2-10 1 16,-13-7-2-16,-4 0 2 15,-9 5 2-15,-2 4 1 16,1 13 6-16,2 7 2 16,7 14 8-16,4 10-2 15,8 13-9-15,1 5-6 16,4 7-13-16,1 7-5 0,9 24-5 15,14 9 0 1,-11-20 3 0,0 0 4-16,50 89 2 0,6 6-1 0,5 1-12 15,-30-44-9-15,-6-14-18 16,2-6-4-16,-5-20-21 16,-5-5-7-16,-6-13-15 15,-5-8-13-15,-10-9 71 16</inkml:trace>
  <inkml:trace contextRef="#ctx0" brushRef="#br0" timeOffset="107587.29">8087 13297 1150 0,'-3'5'449'16,"3"-4"-316"-16,3-2-58 15,-3 0-56-15,28-4-1 16,60-13-5-16,-22 0-2 16,4-4 2-16,-7 0 2 0,-11 6 4 15,-4 3-2-15,-13 8-8 16,-9 3-7-16,-10 3-35 16,-9 6-26-16,-17 9-62 15,-14 7-20-15,-28 15 87 16</inkml:trace>
  <inkml:trace contextRef="#ctx0" brushRef="#br0" timeOffset="108779.17">2602 15876 1021 0,'-19'3'442'0,"1"-3"-221"15,1 0-140-15,2-1-63 16,-1-2-17-16,2 5-18 16,3 5-2-16,-2 13-5 15,2 12 6-15,1 26 8 16,4 13 2-16,9 16 7 15,9 3 1-15,17-3 0 16,10-4 1-16,13-14 0 16,7-11-4-16,15-21-2 15,5-14 1-15,-2-23 0 16,-3-14 0-16,-10-24-5 16,-6-10 0-16,-4-16-2 0,0-2 2 15,-9-7 11-15,-6-2 4 16,-14 4 11-16,-8-5 4 15,-17 9 7-15,-14 6 0 16,-12 6 1-16,-8 14 2 16,-6 11-2-16,-3 7 0 15,-3 17-13-15,1 6-11 0,1 23-11 16,6 12-7-16,13 23 1 16,1 11 1-16,15 12 1 15,5-3-2-15,10-13 0 16,7-10 0-16,8-24-10 15,4-9 0-15,5-14-1 16,4-8 2-16,3-12 6 16,0-10 3-16,0-12 0 15,-3-9 4-15,-3-3 7 16,-5 3 3-16,-6 5 14 16,-6 10 5-16,-7 13 14 15,-3 6 8-15,-3 8 14 16,-1 4-5-16,2 16-8 15,6 9-14-15,11 17-21 0,7 2-6 16,7-4-19-16,-5-9-11 16,-1-17-18-16,-3-6-8 15,-6-15-12-15,5-9-2 16,0-22-18-16,-1-12-5 16,0-17-5-16,-2-5-2 15,-4 2 19-15,1 6 16 16,-5 12 43-16,-6 6 31 15,-5 18 59-15,-2 3 21 0,0 11 22 16,0 3 0-16,1 8-33 16,1 5-15-16,7 12-28 15,3 12-12-15,9 12-12 16,3 9-10-16,0 4-13 16,-2-1-6-16,-5-7-15 15,-5-8-3-15,-5-18 3 16,-5-8 8-16,0-10 17 15,-1-5 7-15,-1-10 4 16,1-8-2-16,5-18-3 16,2-4-1-16,7-8 1 15,4 3 1-15,4 1 3 16,2 2 0-16,7 6-1 16,-2 5 4-16,6 14 19 0,2 9 12 15,5 21 12-15,4 8-1 16,1 16-21-16,3 4-11 15,-2 7-24-15,-2 4-14 16,-9 1-25-16,-2-1-39 16,-13-7-44-16,-4-9 305 15,-2-24-158-15</inkml:trace>
  <inkml:trace contextRef="#ctx0" brushRef="#br0" timeOffset="109268.08">4915 15103 1256 0,'-13'13'457'0,"-8"14"-383"16,0 5-42-16,2 25-44 15,-1 8-6-15,8 11 0 16,2 5-2-16,8 7 14 15,2 4 5-15,11-10 3 16,6-7 3-16,8-23-1 16,5-11-1-16,2-20-4 15,0-6-9-15,1-20-20 0,1-11-9 16,4-19-5-16,-3-10 2 16,2-19 18-16,-2-2 9 15,-6-5 15-15,0 5 9 16,-15 15 21-16,-4 7 10 15,-11 14 15-15,-5 4 2 0,-3 7-10 16,0 8-5-16,0 4-18 16,1 3-11-16,0 4-11 15,-1 1-3-15,3 2-7 16,1 0 4-16,5-1 1 16,0 0-2-16,0-2 5 15,0 0-6-15,0 0-1 16,0 0-3-16,0 0-7 15,0 0-2-15,0 0-24 16,0 0-15-16,0 0-28 16,0 0-18-16,0 0 68 15</inkml:trace>
  <inkml:trace contextRef="#ctx0" brushRef="#br0" timeOffset="109711.31">5033 15128 798 0,'-1'-1'351'16,"1"-1"-160"-16,0 1-122 15,0 0-19-15,0 0-22 16,0-1-2-16,6 2-3 0,19 4 2 16,34 22-1-16,-23 1-8 15,4 14-8-15,-2 4-2 16,-2 2-9-16,-5 0-7 16,-9-10-24-16,-5-5-23 15,-7-11 680-15,0-5-483 16</inkml:trace>
  <inkml:trace contextRef="#ctx0" brushRef="#br0" timeOffset="110087.58">5603 15070 1162 0,'2'0'431'0,"-3"-8"-360"16,-3-6-50-16,-4-10-59 16,-5-4-10-16,-3 0 12 15,3 9 10-15,0 6 34 16,-1 5 17-16,2 7 16 16,-4 0 0-16,0 8-10 15,2 7-9-15,-1 12-13 0,5 10-5 16,4 13-6-16,2 6 1 15,6 12-2-15,4 0 1 16,6 2 2-16,7-1 0 16,5-9 0-16,5-4 1 15,11-8 0-15,3-5-1 16,8-14-2-16,5-5-1 16,-4-17-12-16,-3-8-16 0,-13-16-26 15,-5-8-22-15,-8-17 47 16</inkml:trace>
  <inkml:trace contextRef="#ctx0" brushRef="#br0" timeOffset="110895.63">6037 14877 1052 0,'-2'0'379'15,"-4"0"-307"-15,-5 0-66 16,-4-3-18-16,2 0-6 16,2 2 1-16,1 1 8 15,1 6 10-15,0 10 18 0,-1 2 8 16,5 15 18 0,2 11 2-16,7 15-7 0,2 4-3 15,12 11-17-15,4-2-6 16,7-4-7-16,5-5-3 15,4-14-4-15,2-8 0 16,3-13-1-16,1-8-1 0,0-12 2 16,1-9-1-1,-5-16-5-15,-7-9 1 0,-4-11-6 16,-2-6 2-16,-7-9 4 16,0-7 2-16,-7-8 4 15,-2-3 5-15,-7 0 6 16,-2 6 5-16,-4 11 3 15,-4 2 3-15,-1 14 2 16,-2 5-1-16,1 10 0 16,1 8-6-16,3 8-8 15,1 6-2-15,2 3-8 16,-1 8 3-16,3 18-4 16,4 9-3-16,7 15 4 15,6 6-2-15,5-4 0 16,4-3-1-16,4-10-5 0,1-8-1 15,4-9-3-15,1-7-3 16,1-14-1-16,-1-6-4 16,-5-14-12-16,-1-6-1 15,-9-13-4-15,-3-7 3 16,-7-6 10-16,-7-2 9 16,-4-3 9-16,1 1 6 0,-5-7 13 15,1 3 2-15,-2 0 6 16,-5 5 0-16,5 20-3 15,1 9 3-15,2 16-1 16,2 5 2-16,-6 14-8 16,1 10-3-16,-3 24-7 15,5 11-1-15,13 10-3 16,2-4 3-16,13-10-1 16,-1 0-1-16,8-10 4 15,3-2 0-15,7-13 3 16,2-8 0-16,1-16-8 15,0-5-9-15,1-16-25 16,-3-13-21-16,-9-18-46 16,-4-6 440-16,-31-20-271 15</inkml:trace>
  <inkml:trace contextRef="#ctx0" brushRef="#br0" timeOffset="111333.83">7176 14549 1233 0,'-1'0'464'0,"1"0"-354"15,0 0-68-15,28 11-42 16,60 13-4-16,-43-12 1 16,-1 2 1-16,-3 11-1 15,0 4 4-15,2 7-1 16,0 7 1-16,-1-2-2 15,-6-1 0-15,-9-6-2 16,-6-7-1-16,-14-12-3 16,-3-1-9-16,-11-7 0 15,-8 0 0-15,-7-5 3 16,-6-1 3-16,-2-5 5 16,1-4 6-16,4-6 10 15,3-5 5-15,4-4 8 16,2-6-2-16,7-5 4 15,5-4-3-15,8-3 2 0,7 0-1 16,10 2-5 0,7 3 1-16,9 5-6 0,5 3-4 15,5 7-14-15,-2 2-11 16,-6 5-32-16,-5 4-12 16,-10 4-35-16,-8 1-14 15,-7 1-28-15,0 1 76 16</inkml:trace>
  <inkml:trace contextRef="#ctx0" brushRef="#br0" timeOffset="112054.23">8550 14186 1091 0,'-1'0'424'15,"1"-2"-306"-15,0 1-35 16,0 1-44-16,0-1-6 16,0 1-16-16,0 0-2 15,0 0-11-15,6 15-4 16,23 60 0-16,-10-19-5 0,3 8 4 15,1-1 1-15,2-9-10 16,1-2-7-16,-4-7-34 16,-2-6-15-16,-7-7-17 15,-4-8-7-15,-6-13 0 16,-3-4-5-16,-5-13 64 16</inkml:trace>
  <inkml:trace contextRef="#ctx0" brushRef="#br0" timeOffset="113543.98">8363 14560 928 0,'-14'9'401'0,"9"-5"-223"0,4 0-61 16,7-1-69-16,11-2-20 16,15-7-16-16,10-7-7 15,19-12 1-15,9-5 2 16,9-4 9-16,-3-1 5 15,-7 0 5-15,-11-3-5 16,-16 6-3-16,-4 3-3 16,-16 13-6-16,-7 6 2 15,-10 8-6-15,-5 7-1 16,0 19-4-16,0 9-5 0,-4 19-2 16,-3 5-3-16,0-2 4 15,4 1-1-15,3-8 2 16,2-4 3-16,6-12-5 15,2-7-1-15,3-11-6 16,0-8-4-16,5-12 0 16,1-8 1-16,9-18-6 15,1-7-11-15,0-5-21 16,-4-3 0-16,-12-1 7 16,-4 6 11-16,-12-4 30 15,-6 3 6-15,-12-1 12 16,-5 0 3-16,-14 8 2 15,-3 7-1-15,-6 10 0 16,4 7 1-16,8 11-5 16,8 4-4-16,11 13-3 0,5 1-3 15,16 12 1 1,6-1-1-16,22-1-4 0,9-4-1 16,24-15-2-16,10-8-2 15,15-15 2-15,1-6 2 16,-5-11 3-16,-5-2 4 15,-10-7 5-15,-4 0-2 16,-6 2-1-16,-5 0 2 0,-18 11-1 16,-10 3 3-16,-15 6 6 15,-11 4 4-15,-9-2 6 16,-9 4-2-16,-19 3-8 16,-2 4-4-16,-8 12-9 15,0 8-1-15,6 12 0 16,4 6-1-16,10 6-1 15,4 0 1-15,12 1-7 16,6-5-7-16,12-8-25 16,8-7-17-16,16-11-10 15,4-7 5-15,10-16 21 16,1-8 14-16,4-11 7 16,2-2 0-16,-13 1 3 15,-2 3 5-15,-15 5 22 0,-10 4 16 16,-4 12 37-16,-5 2 9 15,-2 9 2-15,-1 2-8 16,-2 0-38-16,1-2-15 16,0 0-14-16,2 21-4 15,11 55 1-15,1-18 3 16,6 18-3-16,5 7-4 0,2 0-6 16,-1-2-10-16,-6-11-27 15,-5-6-6-15,-13-8-13 16,-5-3 0-16,-14-14 20 15,-7-7 7-15,-6-16 20 16,-3-7 9-16,4-12 9 16,0-6 3-16,6-6 4 15,4-4 4-15,6-4 19 16,3-1 5-16,8-10 13 16,2 1 5-16,12-7-7 15,6-2-2-15,11-2-16 16,9-5-8-16,10-9-11 15,7-8-3-15,6-9-3 16,3 1-1-16,3 6 1 16,-4 3 0-16,-12 9 3 0,-8 2 0 15,-21 6 3-15,-6 4 4 16,-10 9 5-16,-5 7-1 16,-6 6 1-16,-6 6-5 15,-6 8-10-15,-3 5-3 16,-7 18-6-16,-3 16 1 15,-2 25 4-15,1 10 6 16,14 14 2-16,7 0 1 0,21-4-1 16,11-5-2-16,14-14-4 15,5-11-2-15,2-21-10 16,0-9-4-16,0-21-9 16,-1-10-1-16,2-16 5 15,-3-12-2-15,-4-12 2 16,-1-1-2-16,-10-9-1 15,-9 1 4-15,-15-5 15 16,-4-4 7-16,-12-7 13 16,-4-1 9-16,-5 2 2 15,0 7 4-15,-2 9 7 16,1 5 1-16,6 15 7 16,1 9 0-16,9 21-11 15,4 7-9-15,-1 14-18 16,0 15-4-16,3 27-2 0,2 16-3 15,10 20 1-15,4 9-10 16,11-3-19-16,3-3-14 16,2-12-29-16,-1-13-5 15,-11-18-17-15,-6-9 1 16,-14-15 66-16</inkml:trace>
  <inkml:trace contextRef="#ctx0" brushRef="#br0" timeOffset="114569.18">10343 13963 1254 0,'23'-4'465'16,"8"-8"-333"-16,15-20-158 16,8-11-33-16,3-19-33 15,0-7 3-15,-1-3 27 16,-8-2 21-16,-14 4 52 15,-7 0 18-15,-12-1 17 16,-1 3 11-16,-7 12-8 0,0 8-7 16,-6 24-12-16,1 10-7 15,-2 10-11-15,-1 6-5 16,-3 16-9-16,-3 15-1 16,5 35-1-16,-3 17 7 15,5 16-1-15,5-2-2 16,-4 2 2-16,4-2-3 15,0-13 0-15,-2-7-3 16,3-33-4-16,-5-15 2 0,2-19-3 16,-4-7 2-16,2-6 1 15,4-5-2-15,6-13 1 16,5-5 1-16,2-12 5 16,2-7 0-16,2-5 5 15,2-2 4-15,-1 3 6 16,2 6 11-16,3 18-2 15,-3 7 5-15,5 18 0 16,5 11-11-16,4 15-3 16,0 7-2-16,2 8-10 15,-4-2-2-15,-2-6 2 16,1-4-2-16,-1-12-2 16,0-6 3-16,2-9-1 15,-3-9-4-15,-2-7-1 16,-1-4-5-16,-8-6 1 0,-4-1 4 15,-7-10 1-15,-4-2 3 16,-6-10 1-16,-3-1-2 16,-5-2 0-16,-3 0 0 15,-4 1 1-15,0 3 2 16,-3 8 3-16,0 3 3 16,1 13 0-16,0 6-1 0,1 10 7 15,0 6-2-15,-1 11 0 16,0 8-1-16,4 13-9 15,6 6-2-15,9 12-1 16,8 0-4-16,10 5 0 16,4-2 0-16,5-6-1 15,2-5 1-15,1-13-2 16,1-10-1-16,0-14 0 16,0-6 4-16,-2-13-2 15,-4-4-1-15,-3-13 1 16,-2-3-2-16,0-4 3 15,1-1 6-15,0 0-1 16,-2 2 1-16,-4 6 2 16,-5 6-2-16,-4 12 5 0,-5 3 1 15,-2 6 0-15,-3 4-2 16,1 10-4-16,-1 7 0 16,-3 13-1-16,2 3-2 15,1 6 4-15,3-2-1 16,4-2 3-16,4 1 6 15,4-8 3-15,2-1 7 16,5-7 7-16,3-3-1 0,7-2-1 16,-2-4-7-16,-1-7-10 15,-7-1-9-15,-7-7-40 16,-3-6-12-16,-9-17-59 16,-3-14-20-16,-9-21 87 15</inkml:trace>
  <inkml:trace contextRef="#ctx0" brushRef="#br0" timeOffset="114712.77">12378 13573 1397 0,'5'10'448'0,"-8"-11"-403"16</inkml:trace>
  <inkml:trace contextRef="#ctx0" brushRef="#br0" timeOffset="118059.79">16569 8689 1294 0,'25'19'425'0,"13"23"-437"0,5 14-9 16,-9 23-3-16,-8 8-3 15,-17 14-16-15,-2 4-12 16,-12-5-20-16,-1-9-20 16,-2-30 64-16</inkml:trace>
  <inkml:trace contextRef="#ctx0" brushRef="#br0" timeOffset="118640.2">16581 8508 808 0,'-51'-3'331'16,"-7"3"-141"-16,5 11-190 15,3 5-2-15,3 11 1 16,6 5 0-16,11 10 3 16,1 11-1-16,3 14 1 0,0 6 1 15,-1 8 2-15,2 0 3 16,20 8 0-16,9-2-1 15,17-5 0-15,11-5-2 16,2-18-2-16,0-5-1 16,5-6-2-16,4-1 0 15,8-4 2-15,4-4 4 16,7-8-1-16,6-7 1 0,-3-12-1 16,0-7-2-16,-1-16 4 15,1-6 2-15,5-14-3 16,3-4 6-16,3-4 1 15,-9-4 4-15,-11 0 8 16,-9 0-1-16,-17-8 6 16,-4-1 0-16,-7-10 0 15,-5-3-2-15,-7-5-12 16,-2-2-3-16,-6 8-8 16,-3 0 1-16,-10 4 6 15,-4-1 1-15,-10-3 2 16,-4 5 3-16,-12 6-13 15,-11 3 0-15,-16 16-22 16,-7 6-19-16,-3 18-40 0,6 10-23 16,10 28 61-16</inkml:trace>
  <inkml:trace contextRef="#ctx0" brushRef="#br0" timeOffset="119340.05">15590 13034 1030 0,'-5'-7'377'15,"-1"-4"-307"-15,6 0-26 16,4-3-16-16,5-6 4 0,11 4 9 16,9 2 4-16,8 6 1 15,4 8-6-15,5 11-18 16,-2 10-11-16,1 15-16 15,-3 5-7-15,-14 10-2 16,-8 0-2-16,-14 6 0 16,-10-1 0-16,-15 0-5 15,-9-7 2-15,-12-12-1 16,-1-6-1-16,3-14 2 16,0-5 0-16,7-9 5 15,3-8 5-15,3-7 1 16,6-3 0-16,4-1 3 15,4 0 2-15,11 0 5 16,4-1 3-16,14 5 5 0,6 4 3 16,10 9 17-16,6 8 6 15,9 11-3-15,2 5-5 16,3 5-22-16,-2-1-12 16,-6-4-23-16,-3-6-13 15,-1-10-30-15,-3-9-21 16,-5-19 61-16</inkml:trace>
  <inkml:trace contextRef="#ctx0" brushRef="#br0" timeOffset="120040.27">16287 13012 647 0,'-9'-39'316'16,"-5"-6"-83"-16,-4-4-164 0,-3-4-46 15,-3-1-10-15,-15 7-3 16,-9 2 4-16,-9 10 15 15,-4 5 9-15,5 7 8 16,2 4-1-16,3 1-12 16,0 1-8-16,1 7-7 15,-3 3 1-15,-5 7-1 16,1 7 2-16,4 8 4 16,3 6-3-16,12 15-3 15,3 10-5-15,5 17-10 0,6 11-3 16,12 15-2-16,0 0 0 15,8 2 1-15,2 3 1 16,3 2 0-16,4 2 0 16,7-3 1-16,4-4-2 15,7-8 1-15,3 0 0 16,7-7 1-16,2-1 0 0,9-14-1 16,5-6 0-16,6-17-3 15,1-5 0-15,-4-12 3 16,1-7 5-16,4-7 2 15,3-6 0-15,3-8-3 16,3-5-3-16,0-7 1 16,-2-2-2-16,-7-11 2 15,-3-1-2-15,-14-12 1 16,1-2 0-16,3-5-2 16,-3-4 0-16,3 1-1 15,-3-2 2-15,-10 5 0 16,-4 8 1-16,-12 2 7 15,-2 4 1-15,-11-1 13 16,-2-1 0-16,-11-4-3 16,-4-3-3-16,-5-1-8 15,-3 0-4-15,-1 0-1 0,0 2 0 16,-9 5-2-16,-1 0 1 16,-1 3 1-16,-1 1 2 15,3 5 5-15,3 2 1 16,-2 9-3-16,2 1-2 15,-3 3-14-15,-2 3-4 16,-6 2-16-16,-4 1-6 16,-3-1-17-16,-4 0-11 0,2-4-24 15,-2-1-18-15,8-5 69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0:14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5749 1351 333 0,'-30'2'122'16,"-3"-2"-99"0,-2-1-23-16,-3-8-11 0,0-4-5 15,5-10-6-15,1-7 2 16,9-6 10-16,0-5 5 0,7 2 14 15,6 0 3-15,5 4 17 16,3 1 1-16,3 3 0 16,3-2 6-16,7 3 12 15,1 3 15-15,1 9 12 16,3 7-3-16,-1 9-27 16,-1 6-13-16,5 12-13 15,-3 2 2-15,5 14 3 16,1 3 0-16,-4 5-6 15,-3 0-1-15,-4 12-3 16,-2 6-1-16,-1 11 4 16,3 6-2-16,-4 0-1 15,-1-1-1-15,-3-3-6 16,-3 0-2-16,-3 1-2 0,-3-5-2 16,-5-5 3-16,-3-6 1 15,-9-10 4-15,-3-6 2 16,-7-5 5-16,-5-3 6 15,-1-4 3-15,-4 0 0 16,-2-1-3-16,-5-3-6 16,-7-5-8-16,1-2-2 15,-1-4-5-15,8-2 0 16,7-7-14-16,5-8-15 0,9-16 19 16</inkml:trace>
  <inkml:trace contextRef="#ctx0" brushRef="#br0" timeOffset="431.75">6601 951 941 0,'2'-25'332'0,"-1"12"-302"0,-2 7-11 15,-8 1-32-15,-6 3-7 16,-10 5-6-16,-6 5-1 16,-1 11 20-16,-1 2 2 15,3 9 5-15,1 2 4 16,1 1-4-16,2 4 0 0,8 4 1 15,5 7-3-15,13 7 0 16,6 4-2-16,7 3 1 16,2 0 1-16,1-7 0 15,-2-1 4-15,-5 1-1 16,-2 5 0-16,-5 6 0 16,-2 6-1-16,-3-3 0 15,-3-5 2-15,-9-12 1 16,-4-11-8-16,-14-7-21 15,-7-5-25-15,-3-13 30 16</inkml:trace>
  <inkml:trace contextRef="#ctx0" brushRef="#br0" timeOffset="777.65">5992 1574 719 0,'-1'-5'324'0,"2"2"-76"0,28-9-244 16,51 1 1-16,-22 19-4 15,3 0 2-15,3-2 0 16,-2-3-2-16,-6-2 1 15,-7-2 1-15,-4 1 4 16,-2-2 3-16,-4 2 0 16,-6 1-1-16,-10 0-2 15,-7 0-1-15,-10-1-3 16,-4 1-2-16,-2 0-5 16,-1-1-4-16,0 0-30 15,0 0-18-15,0 0 35 16</inkml:trace>
  <inkml:trace contextRef="#ctx0" brushRef="#br0" timeOffset="1483.97">8522 899 819 0,'2'-9'278'0,"1"5"-274"16,-1 4-4-16,-2 0-12 15,0 0-3-15,-1 0-1 16,0 0 3-16,0 0 10 16,-6 9 4-16,4 10 8 15,-34 33 3-15,25-23 1 16,-1 4 3-16,-1 9-2 16,-2 5 0-16,1 13-5 15,1 6-3-15,-1 0 0 0,3-5-4 16,3-16-2-16,0-9 0 15,4-15 1-15,1-4-1 16,4-10 4-16,-1-4-1 16,0-2 16-16,1-2 12 15,0 0 3-15,0-5 2 16,1-23-14-16,4-61-10 16,3 24-4-16,4-4 0 0,3-2-1 15,6 2-3-15,4 3 0 16,4 5-3-16,0 1 1 15,0 5 2-15,-2 7-2 16,-3 7 3-16,-1 13-1 16,-1 3-1-16,3 13-2 15,3 4-1-15,5 10-1 16,2 11 0-16,-2 20-1 16,1 11 1-16,-2 15 0 15,1 5 1-15,2 4 0 16,0-5 0-16,-4 1 1 15,0-3-2-15,-6 2 0 16,-6 1 1-16,-2-5-10 0,-4-3-4 16,-1-12-22-1,0-2-19-15,-5-16-38 0,-1-7 54 16</inkml:trace>
  <inkml:trace contextRef="#ctx0" brushRef="#br0" timeOffset="1682.89">8504 1172 1007 0,'83'-17'341'0,"26"14"-362"15,9 3-32-15,-6 0 33 16</inkml:trace>
  <inkml:trace contextRef="#ctx0" brushRef="#br0" timeOffset="2825.59">10680 891 675 0,'-17'-12'272'16,"-6"3"-182"-16,-4 3-37 0,-8 7-33 15,-4 6-10-15,-7 10-3 16,-5 9 2-16,3 14 5 15,-2 5 5-15,0 6-3 16,2 4 2-16,7 5-9 16,8-1-6-16,21-2-5 15,11-11-4-15,19-12-1 16,8-10 2-16,12-16 11 16,2-6 3-16,2-15 6 15,-2-5 3-15,-4-9-6 16,-4-7 1-16,-3-2 3 15,-4-1 1-15,-4-1-2 16,-2 3-1-16,-1 6-6 16,-4 3-2-16,0 6-3 15,-2 5-1-15,-4 6-2 16,0 2-1-16,-1 12 1 0,0 7-3 16,2 12 2-16,1 12-2 15,1 14 1-15,1 7 2 16,5 2 0-16,2-4 1 15,3-16 1-15,1-8-2 16,0-15 1-16,0-6-1 16,0-13 1-16,-2-5 0 0,11-16 1 15,1-5-1-15,9-11-1 16,0-5 2-16,-5 3-2 16,-4 2 1-16,-6 11 1 15,-3 5 0-15,-4 12 2 16,-2 4-1-16,1 11-1 15,-1 8-2-15,8 8-1 16,4 6-1-16,7 5 2 16,5-3 2-16,11-7-2 15,5-5 1-15,12-11-1 16,9-4 0-16,4-5 0 16,-3-6 1-16,-6-5-1 15,-6-3 1-15,-13-3 0 16,-5 0 0-16,-19-1 1 15,-8 1 4-15,-14-3 7 0,-4 1 2 16,-6 3 0-16,-7 3-2 16,-6 4-9-16,-8 2-1 15,-10 5-3-15,-5 4 0 16,-9 9 0-16,-2 8 0 16,-1 14 0-16,1 10 0 15,3 16 0-15,9 2-4 0,15 2-8 16,13-4-9-16,24-17-7 15,12-7 2-15,11-19 10 16,5-8 6-16,5-15 10 16,1-10 0-16,8-11 0 15,0-8 0-15,1-12-1 16,-2-2-4-16,-8 1-1 16,-5 0 1-16,-16 2 2 15,-4-1 2-15,-12-3 6 16,-2-3 0-16,-4 3 3 15,-6 0 3-15,-5 7 0 16,0 7 0-16,0 12-2 16,0 5-3-16,4 9-2 15,1 6-3-15,0 7-3 16,0 3-5-16,6 17 0 0,2 4 2 16,9 33 4-16,3 18 4 15,-2 25-1-15,4 10 0 16,1 7-1-16,3-2-1 15,11-5-13-15,7-7-17 16,15-29 106-16,9-18-69 16</inkml:trace>
  <inkml:trace contextRef="#ctx0" brushRef="#br0" timeOffset="3575.74">13938 799 548 0,'31'-16'265'0,"-4"16"-37"16,-4 10-215-16,-9 18-6 16,-5 10 2-16,-10 17 16 15,-4 7 0-15,-8 12-1 16,-2 5-5-16,-2 2-13 15,-1-3-1-15,4-17-4 16,2-13 0-16,3-27 2 0,4-9 6 16,-1-13 27-16,0-5 7 15,-7-10 1-15,-2-10-8 16,-1-16-25-16,1-8-6 16,4-9-1-16,2-3-1 15,6 1 0-15,1-3-2 16,8-1 2-16,6-4 0 0,4-5 1 15,6 3 0-15,9 8-1 16,2 9 0-16,14 17 2 16,3 9-1-16,7 18-2 15,-1 5 1-15,-7 11-4 16,-6 10 2-16,-9 17-1 16,-3 11-1-16,-9 21 2 15,-8 9-1-15,-12 3 0 16,-4-2 1-16,-11-15-1 15,-6-11 1-15,-3-16-1 16,-2-10 1-16,0-7 1 16,3-4 0-16,1-6 1 15,5-1 1-15,3-5-1 16,2-3 0-16,7-6 3 0,5-6-1 16,11-3-6-16,6-6-3 15,11 3-1-15,8 2 0 16,8 7 5-16,3 7 2 15,2 7-2-15,0 8 0 16,-3 9 0-16,-4 4 0 16,-8 7 0-16,-11 2-3 15,-14 4 1-15,-11 1 0 0,-19 3 1 16,-10-2 1-16,-23-2 0 16,-7 1 4-16,-13-1-1 15,-7-4 5-15,-11 0-3 16,1-4-1-16,-2-10-17 15,5 0-20-15,21-12-34 16,12-8 44-16,28-17 6 16</inkml:trace>
  <inkml:trace contextRef="#ctx0" brushRef="#br0" timeOffset="4561.37">16842 962 1091 0,'15'-6'335'16,"-6"6"-366"-16,-6 0-26 16,-3-1-18-16,-15 1 30 15,-4 2 10-15,-12 0 22 16,-4 4 14-16,-6-1 7 16,-3 1 1-16,2 7 12 15,-7 4 4-15,-4 12 6 16,-3 9 2-16,-1 15-11 15,4 8-3-15,16 7-13 16,6-1-3-16,18-13-4 16,8-9-4-16,7-17-1 15,6-10-1-15,8-11 7 16,8-6 2-16,13-9 3 16,8-4 1-16,10-12-3 15,0-8-1-15,-5-6-1 0,-3-7 2 16,-9-2 5-16,-7 3 1 15,-9 1 4-15,-2 5-2 16,-4 8-3-16,-1 4-3 16,2 10-8-16,-2 6-2 15,2 10 0-15,-1 7 0 16,2 17 2-16,1 12 2 16,0 21-2-16,0 8 3 0,-3 10 0 15,2-5 1-15,-2-16-1 16,3-11 0-16,-1-18 0 15,-1-9-1-15,-3-9 2 16,0-5 3-16,0-10 5 16,3-6 2-16,8-16-2 15,6-7-3-15,9-14-5 16,5-3-1-16,4-3-1 16,1 4 0-16,0 10-1 15,1 8 1-15,-6 15 3 16,-7 9 4-16,-12 12-2 15,-1 10 2-15,-5 13-5 16,6 7-1-16,1 10 0 16,0-2-1-16,4-8 0 0,4-3 2 15,8-18-3-15,9-5 2 16,8-8 0-16,7-7-1 16,6-6 1-16,-3-10 0 15,-5-6 2-15,-8-5 1 16,-13-6-3-16,-3 2 0 15,-9-1 0-15,-6 0 1 0,-13 0 2 16,-4-2 7-16,-11 1 2 16,-7 3 1-16,-3 13-2 15,0 7-7-15,-3 19-3 16,0 10-3-16,-3 25-1 16,-2 15-1-16,10 18-4 15,8 8 3-15,18 5-27 16,18-6-21-16,30-18-41 15,21-17 10-15,25-38 49 16</inkml:trace>
  <inkml:trace contextRef="#ctx0" brushRef="#br0" timeOffset="4867.03">20536 372 951 0,'20'29'331'0,"-4"17"-289"0,-1 29-42 16,-8 17-3-16,-7 22 2 15,-2 9 1-15,-1-5-8 16,6-6-6-16,5-18-7 15,0-13-4-15,1-14 6 16,-2-15 4-16,-4-23 5 16,0-10 4-16,-3-14-18 15,-2-5-23-15,-10-13-153 16,-4-10 133-16</inkml:trace>
  <inkml:trace contextRef="#ctx0" brushRef="#br0" timeOffset="5922.98">20135 1032 905 0,'14'8'311'15,"16"3"-284"-15,14 1-27 16,13 0 2-16,8-2 2 16,17-4-1-16,1-4 4 15,4-6 7-15,0-3 4 16,-13-7 13-16,-1-2-1 15,-10 1 1-15,-3 1-6 16,-14 4-9-16,-5 0-7 16,-20 3-7-16,-6 3-1 0,-8 4-4 15,-5 2 1-15,-2 9-4 16,-6 6 0-16,0 8 1 16,-4 8 2-16,1 5 3 15,0 5 1-15,7 4 1 16,4 1 0-16,10-4-2 15,5-5 0-15,0-15-1 16,3-3-2-16,2-9 1 16,2-4 3-16,7-4 0 15,2-8 1-15,0-14 1 16,3-5-3-16,0-13-1 16,2-1 0-16,-1-5-1 15,-4-1-1-15,-6 5 4 16,-5 5 1-16,-10 10 6 0,-2 8 4 15,-8 10-4-15,-2 3 0 16,-8 6-7-16,-5 4-2 16,-8 11-1-16,-1 7-1 15,3 15 1-15,6 2-4 16,12 0 0-16,5-3 2 0,12-12 0 16,6-4 0-16,7-9 4 15,4-8 1-15,2-7-1 16,-3-6 3-16,-4-9-1 15,1-3 0-15,2-12 2 16,5-2-4-16,-4-8-1 16,-1-1 1-16,-8 3-2 15,-5 2 0-15,-10 8 8 16,-3 0-3-16,-8 11 3 16,0-1 0-16,-2 6-6 15,-2 3 3-15,1 5-3 16,2 5-2-16,3 1-3 15,2 2-5-15,-1-4-1 16,1 0 3-16,28 1 5 16,53 38 2-16,-20-30 4 0,0-2-1 15,-5-4-2-15,-3-2 3 16,-7-5-3-16,-2-2 2 16,-3-4 1-16,-8 0-3 15,-10-2 3-15,-4 1 0 16,-13 6 5-16,-2 0 0 15,-6 5-2-15,-6 1-1 16,-9 6-5-16,-4 7 0 0,-10 9 1 16,0 7-1-16,1 11 0 15,2 2-1-15,10 4 0 16,5-3 1-16,16-9-4 16,8-7-1-16,13-7 0 15,7-4 1-15,13-5 4 16,6-2 1-16,18-10-1 15,3-4 1-15,4-10 0 16,-2-9 0-16,-8-10 1 16,-4-2-1-16,-9-4-1 15,-13 0 2-15,-19 9 17 16,-12-1-2-16,-22 3 3 16,-23 1-6-16,-34-2-14 15,-11 1-3-15,-15 9-12 16,11 1-15-16,28 8-22 15,10 1 30-15</inkml:trace>
  <inkml:trace contextRef="#ctx0" brushRef="#br0" timeOffset="7606.05">24048 791 903 0,'7'-4'333'15,"0"2"-262"-15,-7 10-53 16,-9 4-15-16,-17 12-2 16,-14 6-1-16,-19 10 7 15,-2 3 1-15,4 0-5 16,9 1 1-16,18-5-2 15,9-7 0-15,22-1-3 16,12-3-1-16,18-6 3 16,12-2 5-16,17-10 1 15,6-6 3-15,-4-6-5 0,-4-3-4 16,-14-4 1-16,-11 0-2 16,-10 0 2-16,-11 1-1 15,-12 1-1-15,-4 2-2 16,-18 5 0-16,-7 3 1 15,-15 9 3-15,-4 9 0 16,-3 15 0-16,-1 5-2 16,17 8-1-16,6 1-1 15,22-8-3-15,10-5-1 0,17-10 1 16,8-5 2-16,14-7 6 16,4-5 2-16,5-9 1 15,3-4-2-15,1-12-1 16,2-6-1-16,1-9-2 15,-2-6 0-15,-2-10 2 16,-4-5 0-16,-5-8 6 16,-9 1 0-16,-10 5 7 15,-4 7 2-15,-10 17 4 16,-1 3 4-16,-5 14-10 16,-4 7-5-16,5 8-8 15,3 11-4-15,3 14 1 16,3 13 1-16,-5 22-2 15,-1 6 1-15,-2 4 1 0,0-8 0 16,-3-15 2-16,-1-7-1 16,-1-17-1-16,-1-4 1 15,-1-13-1-15,2-4 0 16,1-7 12-16,7-5 1 16,13-11 1-16,8-4 0 15,8-5-14-15,-1 0-1 16,1 1 1-16,4 2 0 0,2 3 1 15,2 0-1-15,2 9-2 16,3 0 4-16,-1 1-1 16,6 2-1-16,2 1 2 15,2-1-3-15,3-1-2 16,-4-1 2-16,-8-4-2 16,-9-2 1-16,-11 1-1 15,-4 1 1-15,-13 4 2 16,-3 1-1-16,-14 4-2 15,-5 1-3-15,-14 1 1 16,-5 0 0-16,-10 9 4 16,-7 3 2-16,-10 18-1 15,-5 10 0-15,3 13-2 16,7 9 2-16,22 3-5 0,12-5 1 16,20-9 0-1,13-4-3-15,25-14 4 0,10-1 2 16,10-15 4-16,9-9 0 15,-1-12 0-15,0-9-3 16,8-8-2-16,-4-1 0 16,-5-7 0-16,-4 0 1 15,-19-5 1-15,-8-1 1 16,-14 0-2-16,-6 2 1 0,-9 6 1 16,-2 4-1-16,-5 14 4 15,-2 2-2-15,0 8-5 16,0 9-1-16,-2 16-4 15,-1 10 0-15,-3 18 8 16,-2 4 0-16,-7 4 2 16,-1-3-2-16,-3-7 2 15,3-7-2-15,4-18 0 16,1-10 3-16,10-13 9 16,0-7 3-16,11-14 0 15,7-9-5-15,14-9-21 16,8-2-4-16,12-6-8 15,4-1 4-15,2 1 10 16,-1-1 3-16,-11 11 6 0,-3 7 1 16,-13 15 0-16,-8 9-1 15,-6 23-1-15,-6 11 1 16,-5 19-1-16,2 9 2 16,5 4 1-16,3-2-2 15,9-3-2-15,5-4-2 16,8-6 1-16,7-5-1 15,6-10 5-15,3-5 1 0,-4-17-2 16,-2-2 0-16,-6-13 0 16,-4-8 2-16,-4-12 0 15,-6-9 3-15,-8-12-8 16,-1-5-5-16,-7-11-2 16,-2-8-5-16,-3-15 9 15,-4-5 0-15,-1-3 5 16,-3 2-2-16,1 9 1 15,-1 4 1-15,-4 10 1 16,1 11 0-16,-1 19 2 16,1 14-3-16,-1 18-2 15,0 9-1-15,-6 25-4 16,-1 14 2-16,-3 27 1 16,0 13 1-16,4 14 2 0,1 1 1 15,6 10 0-15,0 0 2 16,6-8-1-16,4-6-2 15,9-19-2-15,3-7 0 16,7-12-5-16,-2-8-5 16,0-18-13-16,0-9-15 15,-2-20-52-15,-3-11 60 0</inkml:trace>
  <inkml:trace contextRef="#ctx0" brushRef="#br0" timeOffset="8142.96">27263 1385 1116 0,'22'10'6'0,"18"3"10"16,24 2 11-16,17 4 18 15,6-5 3-15,-1-2 0 16,3 1-4-16,0-1-16 15,-7-3-6-15,-8-6-7 16,-6-1-4-16,-12-4-4 0,-1 0 0 16,-14 0-4-16,-6-2 1 15,-13-1 2-15,-9 1-4 16,-9 0 0-16,-4 1-3 16,-9 7-5-16,-4 3 1 15,-11 9 4-15,-4 3-2 16,1 8 5-16,1 1 0 0,8 8-2 15,7 3-1-15,10 1-3 16,6 4-1-16,15-5 0 16,6 0 1-16,11-2 1 15,1-3 3-15,5 2-2 16,-2-4 2-16,-7-1 1 16,-4-3 0-16,-17-1 1 15,-10 2-1-15,-13-2 1 16,-14-2 0-16,-14-7 5 15,-10-1 3-15,-17-7 4 16,-6-1 1-16,-5-5-3 16,-5-4-5-16,-7-3-7 15,-5-6 0-15,-17-11-2 16,3-6-6-16,-17-15-22 0,-11-8-17 16,-17-18-19-16,-19-18 39 15</inkml:trace>
  <inkml:trace contextRef="#ctx0" brushRef="#br0" timeOffset="10592.97">4314 4256 866 0,'26'-30'290'0,"6"-10"-278"16,0-3-8-16,-10 1-1 0,-10-1 3 16,-12 4 17-16,-6 0 8 15,-7 4 15-15,-6 2 3 16,-9 3-9-16,-7 6-10 15,-9 6-14-15,0 5-7 16,-3 10-7-16,1 7 0 16,-1 20-2-16,-1 13 0 15,6 29 0-15,6 15-2 0,8 13 0 16,12-2 0 0,15-17-4-16,5-13-1 0,18-27-6 15,3-12 1-15,5-22 3 16,3-8 5-16,6-17 4 15,2-5 1-15,4-11 3 16,2-4-2-16,-2-6 0 16,-2-4 0-16,-7 0 3 15,-7 2 3-15,-11 15 1 16,-6 7 4-16,-8 16-6 16,-1 7 0-16,-3 7-6 15,0 6-2-15,-3 20-2 16,3 11 0-16,5 15 3 15,1 3-1-15,10-7 2 16,4-5-1-16,11-18-1 16,3-8-1-16,8-17 1 0,0-9 0 15,8-12 3-15,4-7 1 16,1-15 1-16,-1-10-1 16,-12-10-2-16,-5-5 1 15,-13 3-1-15,-3 6 0 16,-8 10 6-16,-7 3 9 15,-4 13 9-15,-3 2 6 16,-5 10 2-16,0 9-8 0,3 8-8 16,2 5-9-16,3 19-17 15,5 8-3-15,9 20-4 16,6 9 4-16,18 10 9 16,6 4 1-16,9 7-16 15,1 1-5-15,-8-5-10 16,-11-3-4-16,-21-7 16 15,-13-4 2-15,-27 0 8 16,-10-2 1-16,-14-7-1 16,-5-10 1-16,11-17-1 15,4-11 2-15,20-19 3 16,8-6 0-16,15-18-2 16,14-8-3-16,20-16 0 15,16-6 1-15,20-7 8 0,0 0 2 16,-3-13 6-16,-1-2 6 15,-11-8 7-15,-2 0 7 16,-3 10-1-16,-10 6 1 16,-13 14-1-16,-11 10 2 15,-17 17 2-15,-8 8-3 16,-12 14-7-16,-3 5-8 16,-2 10-7-16,2 10-2 15,3 17-5-15,9 8-2 0,12 12-4 16,11 2-1-16,24 7 5 15,7 3 4-15,7 10 1 16,2 0 2-16,-8-2 0 16,-6-5-2-16,-11-11-2 15,-7-4-5-15,-16-5-14 16,-9-3-3-16,-18-4-5 16,-9-3 3-16,-14-9 11 15,-5-2 3-15,-9-10-2 16,2-7 2-16,15-9 1 15,8-5 3-15,20-10 12 16,9 0 3-16,13-9-3 16,15-4-1-16,21-7-2 0,6-5-1 15,9 0 5-15,-4-4 7 16,0 1 3-16,-1-2 4 16,7-5 0-16,-1-2-4 15,1 0-7-15,-1 1-3 16,-14 10-1-16,-9 7 1 15,-20 16 8-15,-9 7 2 16,-9 10-3-16,-3 6-3 0,-5 16-6 16,0 12-3-16,-5 21 3 15,0 7-2-15,7 3-1 16,-1-5-3-16,10-10 1 16,4-6 2-16,6-12-2 15,4-2 1-15,2-12-2 16,1-4 2-16,4-12 0 15,2-4 1-15,5-12 1 16,-1-4-3-16,2-13 1 16,-3-1 2-16,-8-9 0 15,-6-4 3-15,-9-4 1 16,-7-5-2-16,-6 0 5 16,-7 3-3-16,-8 11 4 0,-3 4-1 15,-5 12-5 1,1 5 0-16,1 10-2 0,0 8 0 15,-1 11 0-15,2 5-1 16,6 13-1-16,5 3-2 16,11 6-7-16,12 2 6 15,16-2-2-15,7-2 0 16,24-10 11-16,9-6-2 0,17-12 1 16,6-5 3-16,-6-11-6 15,-4-4 0-15,-9-8 3 16,-3 0-2-16,1 0 4 15,-1-4-1-15,-11 2-5 16,-8 0 1-16,-19 1 1 16,-9 5 4-16,-12 5 10 15,-6 2 5-15,-6 4-1 16,-4 0-4-16,-9 8-10 16,-3 2-3-16,-9 10-2 15,-6 8-1-15,1 12 1 16,4 9-1-16,6 12-5 15,7 3 2-15,17 1-5 16,4-5 1-16,16-13 3 16,9-4-1-16,15-14 4 0,6-5 0 15,9-10 1-15,0-6 1 16,3-10-1-16,1-4 1 16,4-9 1-16,0-5 0 15,-4-8-1-15,-4-1 2 16,-18-8-1-16,-7 0 0 15,-14 2 2-15,-8 2 2 0,-7 9 4 16,-3 6 4-16,-5 10-2 16,-2 7-3-16,-4 7-6 15,0 6-3-15,-3 10 0 16,0 8-1-16,5 13-1 16,5 7-3-16,11 8 0 15,7 4 0-15,6-3 4 16,4-3-1-16,9-12 2 15,-2-8 1-15,5-12-5 16,-3-7-9-16,-6-15-27 16,-3-10-26-16,-9-32 37 15</inkml:trace>
  <inkml:trace contextRef="#ctx0" brushRef="#br0" timeOffset="10715.49">7859 3195 990 0,'-8'-15'370'0,"1"8"-302"16,10 19-149-16,2 7 52 15</inkml:trace>
  <inkml:trace contextRef="#ctx0" brushRef="#br0" timeOffset="12092.66">8225 3636 833 0,'47'21'304'16,"1"4"-254"-16,-6 5-47 16,-5-1-29-16,-7-7-91 15,-6-4-46-15,-11-6 24 16,-3-1 90-16,-9-11 157 16,-2 1 73-16,-6-7 19 15,-5 0-67-15,-11 6-70 16,-4 0-29-16,-13 12-18 15,-6 5-5-15,-8 13 2 16,-3 7-1-16,10 10-6 16,7-2-5-16,24-2-6 15,10-6-7-15,14-10-3 0,11-4-1 16,17-12 7-16,9-5 7 16,8-15 2-16,2-4 2 15,-11-10-2-15,-6-5 0 16,-4-1 2-16,-6-3 0 15,-2 3-1-15,-6 3 0 16,-10 10 4-16,-2 6 1 16,-6 9 2-16,-3 3-4 0,-3 14-3 15,-2 4-1-15,1 21 0 16,3 5 2-16,6 6 1 16,8-1-3-16,9-13-1 15,3-9-2-15,11-15 2 16,4-8 1-16,11-12 0 15,2-7 3-15,-3-18-1 16,-2-7-1-16,-5-19 1 16,-4-7-1-16,-4-7 0 15,-3-1 5-15,-6-4 1 16,-3 0 1-16,-7-8 1 16,-1-1-3-16,-9 3-2 15,-1 5 1-15,-2 6-1 0,-2 4 1 16,-4 7 4-16,1 5-1 15,-1 20 9-15,0 11 1 16,1 19-6-16,-2 8 0 16,-10 30-12-16,-2 15-1 15,-6 34 1-15,-1 9-2 16,3 34 0-16,2 5 2 16,6-2 0-16,5 7-2 0,13-30-3 15,7-8-4 1,11-18-5-16,3-15 2 0,5-26 2 15,2-10 5-15,6-19 4 16,5-8 0-16,11-10 0 16,0-15-2-16,-1-16-8 15,-7-10-2-15,-12-18 1 16,-3 1 1-16,-6 4 9 16,-4 7 5-16,-10 13 0 15,-5 9 4-15,-7 15-1 16,-5 2-2-16,-4 18-1 15,-6 5-2-15,-7 12 0 16,-2 12-3-16,5 11 2 16,4 6-3-16,13 5-2 15,9 1-1-15,11-4-2 16,5-8 1-16,15-11 2 0,1-6 3 16,15-16 1-16,9-2 3 15,5-9 1-15,2-11-2 16,-3-6 3-16,-6-11-5 15,-2-6-1-15,-3-3 3 16,-9 1 0-16,-5-2 4 16,-13 2 0-16,-8 2-2 0,-12-1-1 15,-7 6 0-15,-13 2 3 16,-4 2-2-16,-9 9 3 16,-5 5-3-16,-9 14 0 15,0 11 1-15,-7 20-4 16,0 8 2-16,4 18-2 15,3 5-1-15,7 4 1 16,10 2-4-16,12-13-13 16,8-10 1-16,8-21-6 15,8-10 5-15,4-14 18 16,2-9 9-16,8-15 7 16,-1-10-1-16,5-18-8 15,-1-9-6-15,-3-8-2 16,0-4-2-16,-7-6-1 15,-6-4 3-15,-5-5 1 0,-6 0 6 16,-3 5 3-16,-5 4 3 16,-2 10-1-16,-3 9 1 15,-2 17-1-15,0 11-3 16,3 20 1-16,-3 12-4 16,-3 30-7-16,-4 16-1 0,0 34-4 15,-1 14 2-15,11 26 3 16,0 5 1-16,4 3-14 15,0-2-12-15,3-18-19 16,2-7-11-16,1-26-11 16,4-14-5-16,-8-31 44 15</inkml:trace>
  <inkml:trace contextRef="#ctx0" brushRef="#br0" timeOffset="12299.95">8492 3423 1170 0,'98'-9'352'0,"18"7"-347"15,20 5-54-15</inkml:trace>
  <inkml:trace contextRef="#ctx0" brushRef="#br0" timeOffset="13163.87">11984 3439 1070 0,'1'22'346'0,"-2"29"-354"0,-2 16-7 16,-7 16 9-16,0 1 0 16,7-10-4-16,3-5-3 15,13-13 1-15,5-8-2 16,7-13 2-16,1-9 5 16,5-10 7-16,2-9 9 15,1-11 9-15,2-7 1 16,-4-14-5-16,-2-4-4 0,-8-10-6 15,-3-2 0-15,-9 1 0 16,-3 1 0-16,-2 8 1 16,-5 2 0-16,1 12 0 15,-1 3-1-15,-3 6 0 16,3 6-3-16,-3 6-2 16,-1 10-1-16,3 15-2 15,1 6 2-15,9 7 1 16,9-3 0-16,14-6-1 15,8-8 2-15,11-14 3 16,6-7 3-16,8-15 8 16,2-7-3-16,-4-12-2 15,-3-4-3-15,-11-10-4 16,-8-3-1-16,-9-3 0 0,-9 0-1 16,-14 8 0-16,-6 5 0 15,-7 8 0-15,-6 5-3 16,-5 10 0-16,-2 6-1 15,-4 16 3-15,0 10 1 16,5 17-3-16,4 3 1 16,10 7-6-16,8 1 2 15,15-7 1-15,2-3-2 0,12-11 4 16,3-4-1-16,6-12 1 16,-1-6 2-16,-3-8 5 15,-2-5 4-15,-3-13 4 16,-4-4-2-16,-8-12-2 15,-6-3 2-15,-13-4 6 16,-3-1 4-16,-4 4 2 16,0 5-6-16,-3 12-11 15,6 12-5-15,0 11-9 16,6 7-8-16,6 20-1 16,1 8 5-16,8 21 3 15,-2 6 9-15,3-3-17 16,0-4-20-16,1-21 23 15</inkml:trace>
  <inkml:trace contextRef="#ctx0" brushRef="#br0" timeOffset="13308.46">13253 2765 1540 0,'12'-20'385'0</inkml:trace>
  <inkml:trace contextRef="#ctx0" brushRef="#br0" timeOffset="13658.28">13818 3856 858 0,'64'-11'286'0,"-8"-13"-274"15,-10-10 8-15,-20-17 32 16,-9-7 6-16,-17-13 9 0,-7-5-13 16,-7-3-31-16,-5 1-7 15,2 1-13-15,-1 1 0 16,3 10 0-16,3 6-3 15,3 23 8-15,4 12-1 16,4 15 2-16,1 9-3 16,3 28-10-16,2 16-1 15,11 38-1-15,1 14 3 0,7 15 1 16,2 3-10 0,-2-5-25-16,2-4-14 0,2-18-30 15,0-12-5-15,-4-26 53 16</inkml:trace>
  <inkml:trace contextRef="#ctx0" brushRef="#br0" timeOffset="14210.29">13834 3529 1040 0,'94'-3'355'0,"10"-1"-339"16,-9-4-14-1,-16-5 1-15,-28-13 0 0,-11-3-2 16,-9-10-1-16,-4-6-1 16,-5-8-2-16,-6-7 2 15,-8-6 7-15,-3 1 3 16,-5 5 8-16,-2 9-3 15,-2 19 1-15,1 6-1 16,1 17-9-16,2 5-2 0,1 12-6 16,1 16-5-16,2 29 1 15,2 21 2-15,4 26 3 16,1 3 2-16,2 2 0 16,-3-8 1-16,-4-11 2 15,0-10-3-15,-3-23 1 16,1-13-1-16,-1-23-1 15,-1-7 2-15,-1-10 6 16,-1-7 4-16,5-11-4 16,3-11-10-16,12-18-15 15,4-9-6-15,15-8 0 16,6 2 6-16,3 15 12 16,-2 11 7-16,-1 23 17 15,-2 11 8-15,9 20 4 16,6 17-3-16,6 27-9 0,4 13-6 15,-4 10-14-15,-5-4-18 16,-10-17-52-16,-1-13 79 16,3-24-25-16</inkml:trace>
  <inkml:trace contextRef="#ctx0" brushRef="#br0" timeOffset="15086.51">17085 3093 1102 0,'-2'-26'392'0,"-14"7"-339"16,-11 5-53-16,-23 14-20 15,-10 5-1-15,-18 24 12 16,5 15 6-16,6 17 3 0,-3 6-1 16,13 5 0-16,6-2-3 15,22-4-1-15,13-3 1 16,22-9-3-16,11-6-1 16,15-16 1-16,10-7 6 15,5-19 5-15,1-10 4 16,5-19 1-16,0-11-9 15,8-16-2-15,1-7-5 16,1-6-1-16,-1 2 3 0,-11 4 1 16,-4-1 2-16,-21 12 5 15,-8 5 1-15,-14 16 6 16,-4 10-1-16,-6 19-2 16,-5 7-1-16,-14 23-4 15,-6 11-2-15,-4 19-1 16,3 7 2-16,17 3-2 15,7-3-3-15,18-12-6 16,11-6-4-16,8-17 2 16,3-12 4-16,2-16 6 15,-2-10 4-15,2-16 1 16,-1-7-1-16,-1-15 3 16,-3-4-4-16,-7-3 3 15,-1 0 9-15,-5 4 0 16,-1 5 1-16,-1 5-6 0,-5 4-11 15,-1 12-6-15,-2 3 0 16,-2 13-1-16,0 8 4 16,0 19 3-16,1 11 3 15,-4 21 0-15,-1 10 3 16,-6 10-2-16,-3 1-2 16,-2-10 1-16,-1-11-1 15,5-25-1-15,2-11 2 0,4-14 5 16,1-6 3-16,1-7 13 15,4-11 1-15,8-19-16 16,7-11-5-16,12-18-17 16,5-4-4-16,12 1 16 15,3 5 4-15,-2 13 14 16,-1 10 6-16,-1 12-1 16,-1 10-4-16,1 17-8 15,3 11-3-15,-1 24-4 16,0 13 2-16,-5 24-1 15,-8 7 2-15,-9 5-13 16,-5-6-10-16,-6-12-34 16,-1-8-27-16,2-18 49 15</inkml:trace>
  <inkml:trace contextRef="#ctx0" brushRef="#br0" timeOffset="15517">19185 3210 971 0,'53'14'372'15,"4"8"-243"-15,6 1-127 16,-6-3-1-16,-11-10-1 15,-6-9 0-15,-2-2 0 16,-5-7 2-16,-10-11-3 16,-4-2-2-16,-5-13-7 15,-4-1-1-15,-5-4-1 16,-5-1 4-16,-16 5 8 16,-1 1 1-16,-20 9 3 15,-8 6-4-15,-11 13 0 16,-5 6 1-16,1 16 2 15,1 10 1-15,9 20-2 0,6 9 0 16,16 11 0-16,12 2-3 16,17-2-2-16,14-2 0 15,21-1-2-15,9-2 4 16,17-14-4-16,7-8-9 16,10-24-30-16,0-15-20 15,-4-25 36-15</inkml:trace>
  <inkml:trace contextRef="#ctx0" brushRef="#br0" timeOffset="17065.84">19901 3239 573 0,'3'-57'267'16,"-3"1"-82"-16,3 10-160 15,1 8-15-15,5 10-12 16,4 10-6-16,11 14-8 16,5 10 8-16,14 18 34 15,-1 10 14-15,-9 21 15 16,-10 5-7-16,-21 3-33 15,-10-2-6-15,-16-12-2 16,-7-8-3-16,-12-6 5 16,-4-4-2-16,3-12 4 15,4-5 1-15,20-10-3 16,9-1 0-16,11-11-8 0,9-5-6 16,23-11-24-16,9-7-5 15,16-3 3-15,3 0 8 16,-2-5 35-16,-2-4 14 15,-5 1 17-15,-6 2 3 16,-8 8-1-16,-6 8-8 16,-16 12-12-16,-4 3-6 15,-9 12-19-15,-2 13 0 16,-2 20-6-16,-1 11-1 0,1 15 7 16,3 2 1-16,13-8-2 15,7 0 1-15,21-14-12 16,7-8-5-16,6-18-7 15,0-16-6-15,-1-28-1 16,-7-9-8-16,3-16-2 16,1-7-1-16,-5-12-12 15,1-6 4-15,-3-6 12 16,-8 2 13-16,-11 5 38 16,-5 3 19-16,-12 6 16 15,-2 0-4-15,-5 6-8 16,1 6-6-16,-2 12-12 15,1 10 1-15,2 18 8 0,-1 6-1 16,-2 13-4-16,-7 10-6 16,-7 30-11-16,-8 21 4 15,-12 33 11-15,1 14 1 16,-6 25-3-16,-2 4-4 16,2 8-13-16,1 5-1 15,4-17 1-15,2-11-1 16,8-23-4-16,4-19-1 0,9-24-4 15,3-12 2-15,4-20-3 16,0-12-2-16,-1-15 4 16,3-11-2-16,2-22-6 15,3-10-1-15,7-23-5 16,6-14-1-16,10-18 12 16,8-9 4-16,13-9 8 15,9 0 7-15,17 4 19 16,7 8 13-16,8 23 6 15,-2 18-2-15,-5 36-16 16,-5 22-9-16,-12 31-12 16,-9 16-3-16,-29 20-4 15,-17 6-4-15,-29-3-2 16,-10-6-2-16,-21-15 0 0,-8-8 0 16,-7-9 3-16,-1-5 3 15,3-8 2-15,7-4 2 16,18-7 0-16,11-1-1 15,20-2 0-15,7 0-4 16,15 5-5-16,12 1 2 16,21 8 5-16,17 2 3 0,13-3 4 15,5-5-3-15,16-13-4 16,-4-6 0-16,-4-13 5 16,-3-2 7-16,-13-9 8 15,-5-4 5-15,-11-5 7 16,-6-1 0-16,-15-2-2 15,-13 0-6-15,-15 5-11 16,-9 4-5-16,-16 8-7 16,-3 10 2-16,-13 14-2 15,-8 6-2-15,-8 25 0 16,-7 11-2-16,7 19-2 16,6 9 4-16,15-4-3 15,10-7 2-15,10-14 0 16,4-9-3-16,7-11-2 15,7-8 2-15,12-12 1 16,12-6 5-16,15-13-6 0,13-8-5 16,19-11-6-16,0-6-7 15,2-6 12-15,-7 2 8 16,-19 4 18-16,-6 5 3 16,-15 14 4-16,-8 7-3 15,-14 13-16-15,-8 10-2 16,-11 18-8-16,-5 14 2 15,-4 21 5-15,-2 5 4 0,7 1 0 16,6-4-1-16,12-11-2 16,8-3 0-16,13-9-1 15,7-7 1-15,10-13 3 16,4-8-1-16,-6-12 3 16,-3-9 1-16,-12-12-2 15,-1-6-1-15,-1-6 0 16,-3-4-1-16,-1-2-3 15,-2-3-3-15,-4-5-1 16,-2-1 0-16,-6 4 6 16,-5 4 7-16,-2 16 1 15,-2 10 0-15,-2 12-6 16,-1 6-6-16,-1 16-4 16,1 10-3-16,3 21 3 0,3 9 2 15,9 3 1-15,3-8 4 16,5-12-28-16,-3-12-11 15,-2-18-28-15,-1-11-38 16,-11-31 70-16</inkml:trace>
  <inkml:trace contextRef="#ctx0" brushRef="#br0" timeOffset="17179.82">22673 2387 873 0,'14'1'219'0</inkml:trace>
  <inkml:trace contextRef="#ctx0" brushRef="#br0" timeOffset="18563.96">23093 2865 1020 0,'34'24'351'0,"6"29"-322"15,5 12-21-15,-3 25-20 0,-6 6-10 16,-10-2-14-16,-3-7-2 16,-9-16 12-16,-2-9 6 15,-1-22 19-15,-2-8 15 16,-3-21 25 0,-4-5 15-16,-2-12 15 0,-4-5-9 15,-2-15-22-15,-1-8-12 16,4-13-21-16,2-3-5 15,12-5-4-15,8-1-6 0,12 4-8 16,9 4 0-16,1 20-1 16,0 10 5-16,-3 23 10 15,-3 18 3-15,-3 18 4 16,-6 10 2-16,-10 7-3 16,-6-2-1-16,-4-7 2 15,-3-5-3-15,1-15 2 16,-2-9 0-16,-2-15 2 15,-1-1 8-15,1-8 14 16,0 3 1-16,0 0-2 16,6-15-5-16,30-46-17 15,-5 26-3-15,9 3-4 16,3 4-2-16,-2 11 5 16,-1 7 2-16,-6 10 2 0,-2 7 3 15,-4 11-6-15,4 5 1 16,8 4-1-16,6 3-4 15,13-7-3-15,4-5-3 16,13-2-2-16,0-9 4 16,-3-3 6-16,-2-1 2 15,-9-8 2-15,-3 0 0 16,-6-8 1-16,-8-1-3 0,-11-4 1 16,-7-1 1-16,-9-4-8 15,-6-4-2-15,-10-4 2 16,-4 0-3-16,-14 2 5 15,-4 2 4-15,-13 12 0 16,-7 11 0-16,-13 16 2 16,-2 13 1-16,3 15-1 15,10 6-2-15,23 2-3 16,11-1-5-16,19-8-16 16,12-5-2-16,21-14-7 15,10-7 2-15,18-14 10 16,7-10-1-16,-2-13-1 15,-2-6 3-15,-10-7 11 16,-7 0 9-16,-12 7 15 0,-4-3 3 16,-11 6-3-16,-7-1-3 15,-7 5-8-15,-4 2-2 16,-7 9-2-16,2 9-3 16,0 13-2-16,0 11 1 15,2 20 4-15,-2 11 7 16,-3 13 4-16,-2 10 1 15,-3 3-5-15,-4-1-3 0,-1-17 0 16,-1-15-1-16,4-23 0 16,2-14 1-16,0-9 21 15,3-3 0-15,4-18-2 16,5-8 1-16,9-19-27 16,4-6-5-16,13-4-6 15,5 0-5-15,3 5 1 16,8 3 3-16,-4 8 8 15,1 3 6-15,-1 11 9 16,-6 7 3-16,-5 14 3 16,-4 13-5-16,-2 19-5 15,-5 14-1-15,-6 18-2 16,1 4 3-16,-3 10-4 16,1-1-1-16,9-3-1 15,5-2-3-15,8-15 1 0,2-6 3 16,6-17 0-16,2-6 0 15,3-10 2-15,2-6 2 16,-7-9-3-16,0-7 5 16,-7-12-4-16,-3-10-2 15,-3-15-2-15,-4-7-5 16,-6-14 1-16,-6-1 1 16,-9-8 4-16,-4-4 2 0,-12-7 2 15,-3-2 2-15,-10 5 5 16,0 11-1-1,-1 24 0-15,-3 12 0 0,5 22-8 16,1 7 2-16,-1 13-5 16,3 12-3-16,0 21 5 15,-1 11-5-15,10 29 5 16,3 15 1-16,15 10-1 16,7 3 3-16,11-12-4 15,2-8-8-15,3-14-14 16,0-1-8-16,0-20-14 15,-1-8-2-15,-6-18 11 16,-1-12 22-16</inkml:trace>
  <inkml:trace contextRef="#ctx0" brushRef="#br0" timeOffset="18841.34">26085 3072 1153 0,'36'11'398'16,"10"7"-358"-16,17 12-42 16,2 8 1-16,1-3 4 15,-5 2-2-15,-11-11 0 16,-9-5 0-16,-10-8-1 15,-4-5 1-15,-8-5-15 16,-7-2-12-16,-13-4-42 16,-17-4-22-16,-40-16 53 15</inkml:trace>
  <inkml:trace contextRef="#ctx0" brushRef="#br0" timeOffset="19416.62">2418 5571 982 0,'12'40'348'0,"-3"35"-280"16,5 30-66-16,-1 40 1 16,-5 11-2-16,-4 5-15 15,-6-10-13-15,-5-16-36 16,-1-10-23-16,-10-31 52 15</inkml:trace>
  <inkml:trace contextRef="#ctx0" brushRef="#br0" timeOffset="20477.64">2021 6351 815 0,'14'-3'358'0,"12"-3"-115"16,27-8-233-16,16-3-9 16,25-12 1-16,2-6 0 15,-4-12-1-15,-8-4 0 16,-19-9-1-16,-4-1 1 16,-12-1 5-16,-5-3 8 0,-8 5 8 15,-7 3-2 1,-6 8-3-16,-7 9-8 0,-6 11-6 15,-4 9 1-15,-3 10-4 16,-2 8 0-16,-4 17-6 16,1 13 0-16,-4 43 2 15,-4 22 1-15,-4 33 5 16,-2 1-2-16,4 8 2 16,0-5-2-16,2-18 0 15,-2-8 0-15,0-42 0 16,1-17 0-16,5-28 0 15,1-8 0-15,5-9 11 16,1-9 2-16,12-21-4 16,4-9 1-16,19-24-11 15,7 0-2-15,2 6 1 0,1 7 3 16,-6 23 0-16,3 12 2 16,0 22-2-16,4 10-1 15,12 12 2-15,7 2-1 16,6-8 2-16,1-2-1 15,-2-17-2-15,-4-6-1 16,5-17 1-16,1-9 0 16,-3-8 1-16,-8-4 3 0,-14-3 2 15,-10-2-1-15,-18-1 4 16,-7-2-3-16,-8-1-4 16,-7 3 1-16,-8 4-3 15,-6 3 2-15,-5 13 0 16,-2 4 1-16,-12 20 2 15,-2 13-1-15,-9 28 1 16,-1 18-2-16,9 23-1 16,7 8 2-16,29 3-4 15,13-5 0-15,26-19-14 16,13-10-10-16,8-25-7 16,-1-14-2-16,-4-18 13 15,-2-11 6-15,-3-22 11 16,0-8 2-16,2-16 0 15,-4-9 3-15,1-2-1 0,-3 2 0 16,-12 11 6-16,-4 11 3 16,-14 16 6-16,-7 9-1 15,-3 11-7-15,1 8-6 16,4 17-6-16,1 10-3 16,-1 25 3-16,0 7 3 0,-5 13 1 15,-6 0 2-15,-3-8-2 16,-4-7 0-16,-4-21 3 15,-2-9-1-15,-5-17 7 16,0-8 4-16,-2-14 10 16,3-9 2-16,9-15-9 15,4-12-9-15,21-13-13 16,12-3-2-16,11 5-1 16,6 9 8-16,-6 15 4 15,-1 10 5-15,-1 15 13 16,0 9 0-16,11 18 1 15,0 12-5-15,10 25-10 16,0 10-2-16,-5 11-15 16,-3 6-21-16,-12-7-49 15,-2-5 370-15,3-17-238 0</inkml:trace>
  <inkml:trace contextRef="#ctx0" brushRef="#br0" timeOffset="21030.06">7065 6758 1041 0,'22'81'407'0,"2"35"-226"16,1 26-174-16,-19 12-39 15,-10-8-14-15,-19-21-10 16,-5-15 4-16,2-28 31 16,3-15 12-16,6-27 9 15,1-17 4-15,-1-29 28 16,-3-18 9-16,0-35 1 15,-2-14-5-15,4-31-27 0,5-15-10 16,2-16-5-16,1-12-4 16,7-11-5-16,-1 5 2 15,6 13 5-15,4 9 1 16,5 20 9-16,5 15 3 16,7 26 3-16,5 16 4 15,8 30-1-15,4 14 3 16,10 31-4-16,4 18-1 0,10 36 0 15,-1 14-3-15,-7 14 0 16,-5 5-2-16,-16 2-3 16,-6 2-1-16,-5-5-1 15,-3-6-8-15,-8-11-17 16,-2-6-10-16,-6-11-33 16,-4-9-11-16,-9-24 166 15,-3-13-81-15</inkml:trace>
  <inkml:trace contextRef="#ctx0" brushRef="#br0" timeOffset="21223.16">6912 7123 1393 0,'25'-4'495'16,"44"-9"-415"-16,29-2-94 15,23-2-57-15,2-2-17 16,-12-5-20-16,-13-5-1 16,-2-17 3-16,-8-6 9 15,-15-8 64-15</inkml:trace>
  <inkml:trace contextRef="#ctx0" brushRef="#br0" timeOffset="21926.9">5727 6676 1192 0,'2'10'390'0,"7"45"-381"16,-4 23-16-16,-6 48 2 15,-8 21 9-15,-16 14 0 16,1-2-3-16,0 0-1 16,6-11 0-16,10-32-5 15,5-17 0-15,4-38-3 16,0-17 0-16,2-27 1 15,-1-6 6-15,1-13 11 16,4-10 3-16,3-25 4 16,0-19-8-16,-2-40-25 15,-4-16-10-15,-5-14-10 16,-3-8 1-16,1 0 18 16,2 1 4-16,3-1 12 0,4 5 1 15,7 12 0-15,5 9 0 16,7 17 6-16,6 9 2 15,6 24 2-15,2 11-1 16,4 22-8-16,-1 13 5 16,0 24 0-16,1 15 1 15,-9 27 1-15,-11 12-2 16,-19 18 0-16,-10 10 0 16,-24 4-3-16,-6 4 0 0,-13-7-3 15,-1-6-5-15,-5-12-34 16,2-8-28-16,5-33 37 15</inkml:trace>
  <inkml:trace contextRef="#ctx0" brushRef="#br0" timeOffset="22229.12">6643 6230 1127 0,'32'-30'385'0,"-12"16"-359"0,-4 3-20 16,-11 11-15-16,-10 8-3 15,-19 21 8-15,-9 17 3 16,-19 42 17-16,0 17 7 16,1 24 5-16,6 16 1 15,9 4-1-15,8 3-1 16,16 10-12-16,5-10-3 15,20-7-8-15,8-7-4 16,19-26-6-16,8-11-10 0,25-26-30 16,15-18-17-16,16-37-43 15,11-19 66-15</inkml:trace>
  <inkml:trace contextRef="#ctx0" brushRef="#br0" timeOffset="23202.71">7962 6503 670 0,'-10'-14'256'0,"2"5"-194"0,4 0-25 16,-1-1-1-16,3 2 9 16,1-2 8-16,1 1 4 15,1 3-1-15,0 2-3 16,1 0-5-16,-2 4-13 16,0-1-4-16,0 1-20 15,-1 0-3-15,1 0-4 16,0 1-2-16,6 28-2 15,13 42 2-15,-7-18 0 16,2 5-2-16,5 13 2 16,2 4-1-16,5 6-1 15,1-3 0-15,7-5 2 16,4-7-2-16,4-8 0 16,5-3 1-16,-3-10-1 15,-4-5 1-15,-5-12-1 16,-6-10-1-16,5-14 1 0,0-12 2 15,3-14 6-15,0-10 2 16,0-14 9-16,-1-4 2 16,-5-10 7-16,0-2 5 15,-6-4 0-15,-4-7 3 16,-7 0-3-16,1 1-2 16,-8 10-6-16,-2 7-3 0,-4 8-8 15,-1 2-6 1,0 3-9-16,3 2-12 0,0 0-35 15,-1 3-19-15,1 7-36 16,-1 6-20-16,3 11 79 16</inkml:trace>
  <inkml:trace contextRef="#ctx0" brushRef="#br0" timeOffset="23842.82">9043 6460 809 0,'29'25'286'0,"11"16"-246"16,1 8-6-16,-6 19 2 0,-7 9 2 15,-16 12 3-15,-4 1-3 16,-7-4-10-16,-1-6-8 16,0-14-9-16,-5-7-2 15,0-18-1-15,4-12 2 16,-1-17 6-16,2-5 5 15,0-7 1-15,-5-7 2 16,-5-20-9-16,-6-10-12 16,-6-22-7-16,2-7-9 0,1-6 8 15,1-8 5-15,11-10 5 16,5-2 0-16,10-4-2 16,9 2 0-16,14 4 8 15,9 5 3-15,9 16 6 16,1 12 2-16,3 28-6 15,-6 12 0-15,-1 27-9 16,-5 13-1-16,-8 29-5 16,-5 10 0-16,-16 14-2 15,-9 1 0-15,-13-4-2 16,-10-8 2-16,-9-6 1 16,-2-8 2-16,1-15-1 15,2-5-1-15,12-15 0 16,4-5 0-16,8-9-1 0,2-5 0 15,5-11-11-15,2-4-5 16,9 3-3-16,8 1 3 16,10 14 12-16,5 4 6 15,10 17 7-15,3 9 5 16,3 11-1-16,-5 3 3 16,-15 1-3-16,-11-3-2 0,-23 0 2 15,-13 2 1-15,-31 1 6 16,-13 0-4-16,-18-3-1 15,-2-3-10-15,10-18-48 16,6-12-23-16,11-29-350 16,1-13 291-16</inkml:trace>
  <inkml:trace contextRef="#ctx0" brushRef="#br0" timeOffset="24125.03">9928 5786 1040 0,'64'19'358'0,"5"18"-337"16,1 37-19-16,-6 13 5 15,-22 25 9-15,-8 13 8 16,-18 13 18-16,-10 5-2 15,-10 9-2-15,-6-3-9 16,-11-7-16-16,-2-7-3 16,-5-10-7-16,-3-12 0 15,5-22-28-15,4-15-16 0,11-35-38 16,12-15-20-16,19-30 62 16</inkml:trace>
  <inkml:trace contextRef="#ctx0" brushRef="#br0" timeOffset="24381.12">10909 6694 1075 0,'61'-1'371'16,"10"2"-349"-16,2 6-7 0,-4-3-1 15,-17 4 7-15,-8-3 1 16,-15 2-11-16,0-1 0 16,0-5-19-16,0-1-6 15,1-5-16-15,2-2-19 16,0-2-22-16,-3 0-20 16,-3-1 54-16</inkml:trace>
  <inkml:trace contextRef="#ctx0" brushRef="#br0" timeOffset="24604.04">10994 7030 978 0,'3'4'373'15,"5"-3"-250"-15,12 6-100 16,7 0-9-16,19-2 8 15,7-1-1-15,2-5-8 16,-1-2-4-16,-13-2-12 16,-3 2-8-16,-4-5-28 15,5-3-18-15,13-3 32 0</inkml:trace>
  <inkml:trace contextRef="#ctx0" brushRef="#br0" timeOffset="25165.52">13758 6320 896 0,'43'3'391'0,"-8"15"-119"15,-1 15-275-15,-10 31-18 16,-10 13 1-16,-20 20 8 16,-6 11 1-16,-8 10 14 15,-3 0-2-15,1 0 2 16,2-6 1-16,5-18-2 16,8-12-2-16,5-28 1 15,2-19 0-15,-2-22 7 16,1-9 16-16,-1-19 19 15,-2-14 1-15,-3-34-8 16,-3-17-18-16,-5-24-21 0,-1-11-5 16,-8-5-5-16,6-6-3 15,3-7-5-15,3 0 4 16,14 1 3-16,3 12 6 16,13 19 6-16,0 15 0 15,7 18 5-15,3 10 1 16,8 17-4-16,7 8-1 15,15 21-3-15,5 9-1 0,11 21 6 16,-1 13 2-16,-12 22-4 16,-15 9 2-16,-22 13 0 15,-16 2-1-15,-25 13 8 16,-12 2-1-16,-33 0-2 16,-12-3 1-16,-15-19-31 15,-2-8-23-15,14-23 446 16,4-17-315-16</inkml:trace>
  <inkml:trace contextRef="#ctx0" brushRef="#br0" timeOffset="25423.05">14562 5930 1153 0,'64'-2'376'15,"-12"18"-385"-15,-6 12 1 16,-23 15-7-16,-13 11 12 16,-10 22 18-16,-7 15 4 0,-7 26 13 15,-3 4-4 1,-6 9-12-16,1 0-3 0,9-11-8 16,8-4-9-16,18-21-29 15,6-12-20-15,12-27-40 16,6-20-3-16,10-38 58 15</inkml:trace>
  <inkml:trace contextRef="#ctx0" brushRef="#br0" timeOffset="25854.08">15409 6303 1019 0,'12'-2'351'0,"4"19"-314"15,1 11-29-15,-6 30-8 0,-6 14 5 16,-16 19 7-16,-9 11-1 16,-10 5 0-16,-3-6-3 15,-2-9-6-15,5-16 1 16,9-33-4-16,6-12-3 16,11-22 20-16,0-10 14 15,0-25 8-15,-1-12 3 16,0-33-19-16,0-16-18 15,9-15-12-15,6-7-8 0,7 0-11 16,6 0 1-16,5 13 7 16,2 9 11-16,3 22 16 15,1 15 8-15,-1 21 15 16,1 9 1-16,8 17-4 16,4 9-6-16,4 26-14 15,-4 14-6-15,-9 32-1 16,-8 11-1-16,-10 12 0 15,2 0 0-15,-5-6-9 16,-1-4-13-16,-2-10-24 16,-2-6-14-16,-7-20-21 15,-5-13-14-15,-9-22 60 16</inkml:trace>
  <inkml:trace contextRef="#ctx0" brushRef="#br0" timeOffset="26031.88">15420 6735 1252 0,'57'1'389'0,"27"1"-439"16,8-2-27-16,0-6-21 15,-5-8 1-15,-9-9 65 16</inkml:trace>
  <inkml:trace contextRef="#ctx0" brushRef="#br0" timeOffset="26280.15">16262 5985 639 0,'23'29'273'0,"5"12"-155"16,4 22-27-16,-2 13-4 16,2 28-16-16,-8 9-16 15,-13 6-19-15,-11 7-14 16,-23-5-11-16,-6-5-5 16,-9-13-20-16,3-15-17 15,14-28-95-15,6-17 84 16</inkml:trace>
  <inkml:trace contextRef="#ctx0" brushRef="#br0" timeOffset="26508.84">16926 6639 1254 0,'72'2'413'0,"19"8"-415"16,7 3-13-16,-11-1-5 16,-8-6 7-16,-7-2 13 15,-5 0 0-15,-6-4-20 16,-7 1-11-16,-12-8-32 16,-5-4-23-16,-4-7 54 15</inkml:trace>
  <inkml:trace contextRef="#ctx0" brushRef="#br0" timeOffset="26722.16">17228 6368 1072 0,'19'35'399'16,"7"14"-280"-16,13 32-118 15,-2 13-1-15,-11 9 1 16,-5 1-15-16,-10-5-30 16,-2-9-21-16,3-25 32 15</inkml:trace>
  <inkml:trace contextRef="#ctx0" brushRef="#br0" timeOffset="27208.3">18574 6273 1171 0,'35'50'397'0,"0"20"-386"15,-10 31-14-15,-10 4 0 16,-18 2-2-16,-1-1 0 15,-8-9-3-15,1-7-3 16,2-23-5-16,0-12 0 16,7-26 3-16,2-12 6 0,-1-15 18 15,1-7 7-15,-4-15 4 16,-4-12-3-16,-6-28-14 16,-5-13-9-16,-12-25-5 15,-3-7 0-15,0-5 2 16,2-3 5-16,13-1 0 15,9 3 2-15,15 7 1 16,9 6-1-16,17 16 6 16,8 4 2-16,11 12 0 15,4 11 0-15,10 18-6 16,4 14-1-16,1 24 1 16,-1 10 0-16,-9 26 2 15,-15 7-1-15,-26 16-3 0,-14 6-3 16,-29 3 1-1,-15 0-1-15,-18 3-9 0,-9-4-8 16,-2-4-37-16,0-7-22 16,14-28 47-16</inkml:trace>
  <inkml:trace contextRef="#ctx0" brushRef="#br0" timeOffset="27472.87">19468 5839 769 0,'63'-1'371'0,"-14"11"-28"15,-2 15-352-15,-21 21-8 16,-11 12 4-16,-16 19 18 16,-10 6 5-16,-12 21 11 15,-8 8-2-15,-3 4-4 16,-2 0-5-16,10-10-10 15,13-8-7-15,25-18-18 16,12-10-4-16,21-30-16 16,7-17-7-16,8-28-142 15,5-14 138-15</inkml:trace>
  <inkml:trace contextRef="#ctx0" brushRef="#br0" timeOffset="28100.2">20146 6150 971 0,'7'-15'334'0,"-3"11"-309"16,4 9-11-16,4 19-3 15,-1 13 8-15,2 42 16 16,-3 17 5-16,-10 18-3 16,-2 4-9-16,-7-5-18 15,-2-9-3-15,3-15-8 16,2-13-2-16,3-32 1 15,0-15-6-15,4-19 8 16,-1-8 5-16,0-11 10 16,0-10 3-16,-1-19-5 15,-1-12-10-15,0-21-10 16,1-10-4-16,3-7 1 16,2-3 4-16,3-4 2 15,2 0 2-15,8-3 5 16,8 5 0-16,15 10 3 0,4 5-1 15,10 17-2-15,7 9 1 16,-2 26 3-16,-1 15 2 16,-13 24 0-16,-10 15-1 15,-14 21-6-15,-6 7-2 16,-16 9 0-16,-9 0-4 16,-14-1 1-16,-12-4 0 0,-6-12-6 15,0-10 0-15,2-15 1 16,6-6-2-16,10-11 7 15,3-5-1-15,8-5 4 16,2-6-1-16,8-2-2 16,-1 0-6-16,6 5-4 15,1 2 0-15,7 12 5 16,4 7 6-16,10 13 4 16,7 13 2-16,2 8 0 15,2 3-1-15,-11 2 0 16,-10-2-1-16,-13 1 0 15,-12-2 3-15,-20-4-2 16,-6-4 0-16,-19-13 0 16,-2-6 0-16,4-18-20 15,5-10-22-15,15-25 22 16</inkml:trace>
  <inkml:trace contextRef="#ctx0" brushRef="#br0" timeOffset="28371.96">20895 5870 1102 0,'88'11'369'16,"6"17"-343"0,-3 27-36-16,-10 7 2 0,-22 15 19 15,-13 8 3-15,-15 26 12 16,-7 8 5-16,-21 6 3 15,-8 2-1-15,-22-11-10 16,-6-3-7-16,-4-13-12 16,0-10-6-16,2-25-42 15,4-14-21-15,9-28-46 16,9-16-94-16,23-35 139 16</inkml:trace>
  <inkml:trace contextRef="#ctx0" brushRef="#br0" timeOffset="28593.76">21808 6591 1387 0,'78'7'485'16,"24"10"-443"-16,2 4-49 15,-4 2-23-15,-9-4 1 0,-14-8 22 16,-4-3 8-16,-12-2 1 15,-16-4 3-15,-20-6-12 16,-3-6-34-16,3-13-66 16,9-8 467-16,14-17-301 15</inkml:trace>
  <inkml:trace contextRef="#ctx0" brushRef="#br0" timeOffset="29123.15">23792 5988 1119 0,'41'39'374'16,"-9"35"-363"-16,-7 19-9 15,-24 15-2-15,-13 5 1 16,-18-2-1-16,-6-4 0 15,1-11-3-15,2-8-10 16,9-14-4-16,5-7-5 16,8-24 5-16,4-8 5 0,5-22 6 15,1-8 1-15,0-8-3 16,1-8 4-16,2-24 1 16,1-15 3-16,0-38 0 15,-2-10 0-15,1-15-2 16,-2-8 1-16,-5 1 1 15,-4-5 0-15,0 1 5 16,1 7 5-16,12 15 11 16,9 8 3-16,19 19-3 15,8 10-9-15,15 17-15 16,9 10-3-16,6 20-2 16,8 13 6-16,2 21 8 15,0 11 1-15,-2 23 6 16,-9 9-5-16,-24 21-2 15,-17 6-3-15,-30 1-3 16,-19-1 1-16,-26-8-2 0,-11-5 2 16,-20-5-11-1,-5-8-10-15,-9-19-39 0,7-16 706 16,24-37-500-16</inkml:trace>
  <inkml:trace contextRef="#ctx0" brushRef="#br0" timeOffset="29397.98">25172 5530 1034 0,'24'23'352'16,"-8"10"-343"-16,-13 23-7 15,-11 12 3-15,-26 25-1 16,-8 15 2-16,-9 15 5 16,-10 7 0-16,-4 7 5 15,3-2-6-15,5-3-2 16,14-5-4-16,28-15-19 16,13-11-10-16,28-25-35 0,12-12-19 15,25-38 46-15</inkml:trace>
  <inkml:trace contextRef="#ctx0" brushRef="#br0" timeOffset="29899.56">25765 6048 731 0,'11'1'369'0,"1"19"-4"16,0 15-349-16,-10 33-11 16,-10 15-4-16,-21 20 4 15,-8 5-3-15,-3-5 0 16,-3-2 0-16,8-19-2 16,4-11 0-16,17-25-4 15,5-17 1-15,6-26 5 16,5-13 9-16,1-26 0 15,10-18-3-15,5-22-10 16,-1-12-11-16,6-9 2 0,0-2 3 16,7 0 2-16,4 2 0 15,7 6-5-15,0 4 0 16,9 10 1-16,0 5 8 16,-2 14 7-16,-2 12 7 15,-7 17 7-15,-1 11-3 16,-1 20-5-16,1 10-5 15,-5 21-3-15,0 13-1 16,-9 25 3-16,-5 13-1 0,-9 17-2 16,-5 5 1-16,-5 2-6 15,-2-3-3-15,-1-12-16 16,-1-11-11-16,0-16-22 16,-1-11-17-16,-3-15 25 15,-2-10 21-15</inkml:trace>
  <inkml:trace contextRef="#ctx0" brushRef="#br0" timeOffset="30061.92">25717 6388 1264 0,'96'11'389'0,"17"7"-415"15,24 1-95-15,1-8 59 16</inkml:trace>
  <inkml:trace contextRef="#ctx0" brushRef="#br0" timeOffset="30546.72">27079 6050 839 0,'6'-15'291'16,"-4"6"-275"-16,-2 9-18 15,0 9-5-15,-1 14 4 16,2 13 8-16,-2 20 28 16,0 17 8-16,-7 26 6 15,-1 7-4-15,-4 8-6 16,0-6-7-16,3-12-8 16,3-9-5-16,7-19-12 15,-2-12 1-15,6-29-2 16,-3-8 6-16,-1-18 27 15,1-8 5-15,4-19-4 16,4-15-12-16,2-25-34 16,1-14-11-16,-2-12-6 0,-1-1 3 15,-2-9 11-15,2 4 5 16,2-3 6-16,1 4 0 16,5 10 1-16,6 3 3 15,8 10 3-15,4 5 1 16,5 17 1-16,3 10-2 15,5 18 2-15,2 11 4 0,0 17 0 16,1 10 5-16,2 28 0 16,0 13-2-16,-2 28-3 15,-6 11-7-15,-16 11-4 16,-9 4-2-16,-13-1-6 16,-6-4-12-16,-4-14-29 15,2-15-20-15,4-26-36 16,10-14 179-16,8-31-73 15</inkml:trace>
  <inkml:trace contextRef="#ctx0" brushRef="#br0" timeOffset="31242.99">28340 5999 1093 0,'46'27'366'16,"-4"30"-356"-16,-6 11 0 16,-20 25-5-16,-13 4-2 15,-13 2 0-15,-4 2-1 16,-6-20-2-16,5-9 3 16,0-20-8-16,1-14-1 0,10-22-6 15,-1-9-1-15,3-10-1 16,2-9 3-16,-4-16 2 15,0-8-3-15,-7-15 1 16,-3-5-1-16,-2-7 6 16,0-6 2-16,0-6 4 15,3-5 0-15,3-1 1 16,3 3-1-16,5-3 1 16,5 2 0-16,15 5 5 15,9 2 1-15,11 14 5 16,6 8 2-16,10 17 7 15,5 10 0-15,10 23-2 16,2 10-3-16,-4 21-7 16,-9 11-2-16,-21 17-2 0,-11 9 2 15,-26 5-5-15,-9-2 2 16,-22-8-4-16,-7-10 0 16,-4-16 0-16,-2-6-2 15,7-12 2-15,4-8-4 16,11-6 2-16,4-2-4 15,11-4 3-15,1-1 3 0,7-7-2 16,7-2 4-16,13-2-7 16,7 1-8-16,16 9-7 15,6 5-4-15,8 15 9 16,2 8 7-16,-3 14 8 16,-6 7 5-16,-13 6 0 15,-10-2-1-15,-18-5 2 16,-9-7-3-16,-21-3 1 15,-11-2 1-15,-34-10-2 16,-19-3 3-16,-23-14-1 16,1-6-1-16,16-11-4 15,15-2-16-15,23-16 665 16,8-11-489-16</inkml:trace>
  <inkml:trace contextRef="#ctx0" brushRef="#br0" timeOffset="31527.1">29520 5875 895 0,'56'54'355'16,"-4"16"-222"-1,-11 22-102-15,-9 8-10 0,-22 12-7 16,-10 5-1-16,-19 1 2 16,-15 1-1-16,-21-4-2 15,-10-6-6-15,-13-6-2 16,-11-7-3-16,-16-21-3 16,-6-12-10-16,-21-30-28 15,-14-17-24-15,-17-36 34 16</inkml:trace>
  <inkml:trace contextRef="#ctx0" brushRef="#br0" timeOffset="35239.8">4925 5916 841 0,'19'-11'281'16,"8"7"-281"-16,6 2-4 0,8 3 0 15,1 2 0-15,16-3 5 16,9 0 0-16,11-6 0 16,4-2 4-16,9-3-1 15,-2-1-3-15,19-2 2 16,5 1-1-16,8-3 1 16,15 0-1-16,8 1-1 15,3 0 0-15,8 3-1 16,-2 0 1-16,-8 3 1 15,2 1-1-15,9 0-1 16,-5 3 1-16,0-3-1 16,6 4-1-16,-8-3 1 15,8 0 2-15,12-1 2 0,-4-2-2 16,1-2 2-16,8 0 0 16,-7-5 5-16,-8 1 0 15,23 3 3-15,-13-1 1 16,2 3-5-16,13-2 2 15,-22 0-2-15,2 3-4 16,7 1 1-16,-7-2-3 16,3 3-2-16,5 0 0 15,-7-1 0-15,2 1 2 16,4-1-2-16,-7 2 3 0,5-1-4 16,4 2 1-16,-6 1 3 15,10 0 0-15,-1 3 4 16,-1-2-2-16,8 2-1 15,-5-1 0-15,2 0-4 16,6-1 4-16,-9 1-1 16,2 1 0-16,3 2 5 15,-9-1-1-15,10 0 4 16,-3 1 2-16,-10-4 6 16,2 3 3-16,-10-1 4 15,0-1 1-15,12 3-5 16,-7 0-4-16,2 0-11 15,6 0-4-15,-5-1-1 0,3-2-2 16,9 1 4-16,-9 1-2 16,4-2 0-16,1 2 0 15,-6-5 3-15,8 2-1 16,1-2 1-16,-4 3-1 16,11-1-2-16,-5-1 1 0,3 1-4 15,8-1 1-15,-14-3 0 16,10 3-1-16,-1 0 3 15,-3 0-2-15,16 2 0 16,-5 0 2-16,11 3-3 16,-5 0 2-16,-3 1-1 15,5 0 0-15,-13 0-1 16,9 4 1-16,-3-2-1 16,-3 2 1-16,3 1 1 15,-4-4-2-15,3 0 3 16,-4-1-2-16,1-3 0 15,3 0 2-15,-12-3-1 16,8 0 2-16,-3 5 2 16,-5-2 0-16,10 3-4 15,-9-1 3-15,0-2-3 0,-1 0 0 16,-11-3 4-16,6 1-3 16,-5-2 5-1,-3 2-3-15,7-2-3 0,-13 1 5 16,2-1-4-16,3-1 3 15,-5 0 3-15,1 0 1 16,-4 2 3-16,-9 2 1 16,-6 2-5-16,3 1-4 0,-5 1-4 15,2 0-1-15,-3 0-1 16,-4 0 1-16,-9-3 0 16,1 0 0-16,-2 0 0 15,1 0-1-15,-3 2 2 16,-1 1 1-16,-4 4 2 15,-3 2-2-15,-5 3 1 16,-2 0-3-16,-7 2-1 16,-2 0 2-16,-3 2 0 15,-4 0 2-15,-1-1 0 16,-3-1-2-16,0-2-3 16,0 1 3-16,-6-2-1 15,1 1 1-15,0-4 1 16,-4-1-5-16,-1-1 2 0,-1-4-2 15,-8 3 1-15,1 1 3 16,-5-2 0-16,0 3 1 16,0-3 0-16,1 2-1 15,-1 0 0-15,-1 2-1 16,-9-1 1-16,-2 0 2 16,-4 3-3-16,-3 0 1 15,2 2 0-15,-4 1 0 0,-4 1 0 16,0-1-2-16,-2 3 3 15,0 3-3-15,2 3 3 16,-2 0 0-16,-3 4 0 16,-1 2 1-16,-2 7-2 15,0 6 0-15,-3 5 0 16,-1 2-3-16,-5 7 2 16,-3-1 0-16,1 5 0 15,-1 3 0-15,-3 3-2 16,-4 0-1-16,-5 12 1 15,-2 4 1-15,-7 6 1 16,3 5 1-16,-3-14-1 16,1-1-3-16,-2-10 1 15,-2-2-3-15,-1 2 1 16,0 0 3-16,-1 2-1 0,-5 0 2 16,-4-2-3-16,-1 2-2 15,-6 6-2-15,-3 0-1 16,-6 0 4-16,-4-6 1 15,-4-7 3-15,-2-3 0 16,0-4-1-16,-4 2-1 16,-1-4 2-16,-5-1-1 0,-3-6 2 15,-5-1-2-15,-13-9-1 16,-4-2 2-16,-15-3-1 16,-6-3 0-16,-5 3 2 15,-6-1 0-15,-8 0 0 16,-3 0 0-16,-10 4 0 15,-1-1-1-15,-5 4-1 16,-6-2 1-16,-2-2-1 16,-5 3 3-16,-9-2-1 15,5 0 0-15,-13-2 2 16,-1 0-2-16,3-2 0 16,-10 0-1-16,0-1 1 15,4 1 0-15,-6-4 0 16,0 2 0-16,1-4-2 15,-8 0 0-15,-4 0 4 0,6-2 2 16,-14 3 0-16,4 0 1 16,-2-3-2-16,-8 1 0 15,7-5 3-15,2-1-2 16,-12-3 3-16,-5-1-4 16,-6-2-1-16,0 3 0 15,1-5-2-15,9-2 3 0,-2-6 1 16,-8-2-2-16,8-8-1 15,-7-1 0-15,8-2 0 16,-1-3-1-16,-2 3 1 16,-1-1-2-16,-11 4-1 15,6-1 3-15,-11 4 0 16,8 3 1-16,-9 3 0 16,-6 2-1-16,-3 2-1 15,-4 1 0-15,-2 0 0 16,-3 1 0-16,-4-4 0 15,-1-1 0-15,-2-6 0 16,1-1 0-16,-2 1 0 16,1-3 2-16,-1-1-2 15,1-1-2-15,0-4 3 16,1 1-2-16,2-1 2 0,0 1-1 16,-2-4 0-16,1-1 0 15,15-1 1-15,-16-1 2 16,13 6-3-16,-11 1 2 15,-11 0-4-15,16 1 2 16,-4 2 0-16,9 1-2 16,7 0 4-16,0 5-4 15,6-2 2-15,-4 4 0 0,5 1 0 16,1 1 2-16,-5 4-1 16,5 1 1-16,-7 3-1 15,12 1-1-15,-8-1 0 16,15 4 0-16,-1-1 0 15,1 1 1-15,15-2-1 16,-14-2 0-16,19-1 0 16,-4 1-1-16,3-1-1 15,11-1 3-15,-14 0 0 16,6-1 2-16,6 0 4 16,-5 3 0-16,21 0-3 15,5 0 1-15,-5 0-3 16,5-1-1-16,9-3 1 15,-6 2 2-15,10-1-3 0,8-1 2 16,-12 4 6-16,4-2 0 16,5 4 9-16,-1 1-2 15,1 0-6-15,1 1-3 16,7 0-5-16,-2-2-1 16,6 1-1-16,-3 0 0 15,2 1 0-15,-1 0 0 16,-3 1 0-16,8 2 0 0,0 0-2 15,-1 1 3-15,1 3-1 16,0 0-1-16,4 3-3 16,4 0-2-16,12-2-5 15,4-2 3-15,0-4 1 16,6 2 0-16,10-2 3 16,3 1 2-16,0 1-1 15,-1-1 0-15,0 1 3 16,4-3-2-16,13-1 2 15,9-1 0-15,10-2-4 16,3-1 1-16,13-2 0 16,-1-2-2-16,5-2 6 15,7-1-2-15,3-3 2 16,1 1 5-16,5-1-1 0,0-3 4 16,3 1-3-16,0-4 0 15,2-1 0-15,-1-4 0 16,-1-8 4-16,3-4-2 15,1-7 9-15,-1-3 1 16,3-8 3-16,0-2-3 16,3-5-11-16,-1 0-1 15,3-2-6-15,3 0-2 16,4-8 2-16,3-3 1 0,1-11-1 16,3-5 3-16,0-3-2 15,-2-2 0-15,3-3 1 16,-3-4-1-16,-2-9 2 15,0 1-2-15,-4 0 3 16,2-2-1-16,0 0 0 16,-2-3 2-16,-1 3-4 15,-3 2 0-15,-1-1-1 16,-2 2-1-16,2 6 3 16,0 3-2-16,-5 8 5 15,2 2 0-15,-6 1 0 16,-3 1 2-16,1 10-4 15,-2 3-2-15,-1 8-1 16,-2 5-6-16,0 1-9 0,-2 2-8 16,1 5-29-16,0 1-10 15,-7 1-39-15,1 3 362 16,-20 6-207-16</inkml:trace>
  <inkml:trace contextRef="#ctx0" brushRef="#br0" timeOffset="36583.03">3289 7742 1098 0,'10'4'366'0,"15"28"-355"16,8 14-11-1,3 22-9-15,0 5 1 0,-15 1-9 16,-5-6-6-16,-2-6-13 15,-6-6-7-15,1-21-22 16,-3-10-14-16,-6-18-204 16,0-17 197-16</inkml:trace>
  <inkml:trace contextRef="#ctx0" brushRef="#br0" timeOffset="36911.36">3413 7282 900 0,'-14'-8'312'16,"0"15"-289"-16,0 9-4 16,-2 21-18-16,-1 2-1 15,10 0 0-15,5-4-1 0,7-16 1 16,4-4-2-16,3-10-3 15,3-2 2-15,3-7 6 16,0-8 3-16,3-12 8 16,-6-7 0-16,1-9 3 15,-4 4 3-15,-9 3 12 16,0 6 3-16,-5 11-5 16,-2 4-3-16,-4 7-23 15,-3 6-18-15,-9 11 56 16,-12 5-37-16</inkml:trace>
  <inkml:trace contextRef="#ctx0" brushRef="#br0" timeOffset="37188.58">3981 7624 1113 0,'31'31'373'0,"9"29"-365"15,0 9-4 1,-13 8 1-16,-8-1-5 0,-18-6 1 16,-9-2 0-16,-7 0 0 15,-4-2 1-15,2-5-3 16,2-5-11-16,-1-17-42 15,-4-7-27-15,-6-21 43 16</inkml:trace>
  <inkml:trace contextRef="#ctx0" brushRef="#br0" timeOffset="37430.71">2621 7740 1234 0,'-16'38'411'16,"8"39"-398"-16,5 17-13 15,6 33-4-15,2 8 1 0,-1 4-29 16,2 11-18-16,8 1 376 15,3 0-260-15</inkml:trace>
  <inkml:trace contextRef="#ctx0" brushRef="#br0" timeOffset="37810.65">3548 9835 1280 0,'-9'-4'444'0,"2"1"-414"15,9 6-56-15,2 6-6 16,1 15-3-16,1 9 11 16,-1 17 24-16,1 9 3 15,1 9 1-15,4 4 0 0,3-5 0 16,2-6-2-16,1-9-1 16,-3-5 0-16,0-4-4 15,-5-7-11-15,-3-14-32 16,-2-8-18-16,4-20-30 15,1-9-3-15,3-17 63 16</inkml:trace>
  <inkml:trace contextRef="#ctx0" brushRef="#br0" timeOffset="38032.64">3833 9843 745 0,'1'0'402'0,"2"3"-18"16,3 8-335-16,7 7-23 16,-3 21-20-16,2 12-2 15,-7 18 1-15,-3 1 0 16,-2-4-5-16,-2-4-12 16,-1-17-21-16,0-6-13 15,1-14-43-15,1-6 534 0,-4-18-349 16</inkml:trace>
  <inkml:trace contextRef="#ctx0" brushRef="#br0" timeOffset="38297.8">4202 9722 1199 0,'35'20'433'0,"19"14"-343"16,6 10-72-16,3 21-17 16,-13 5-2-16,-20 13 1 15,-7 3-1-15,-17 1 1 16,-6-6-1-16,-16-9-7 16,-7-5-6-16,-15-6-25 15,-4-3-9-15,-24-14-25 16,-6-13-9-16,-9-26 372 0,-1-10-231 15</inkml:trace>
  <inkml:trace contextRef="#ctx0" brushRef="#br0" timeOffset="38534.87">2754 9827 933 0,'-5'13'432'0,"8"19"-80"15,7 17-333-15,17 54-12 16,7 12-4-16,2 18 4 16,3 6-1-16,0-6-5 15,0-4-24-15,17-18-74 16,4-23 70-16</inkml:trace>
  <inkml:trace contextRef="#ctx0" brushRef="#br0" timeOffset="39613.42">6571 9955 1031 0,'-9'-8'363'0,"2"5"-324"16,5 1-14-16,1 4-26 15,2 5-5-15,5 15 4 16,3 14 2-16,5 31 8 0,2 14 7 16,0 24 6-16,1 10-4 15,-3 11-3 1,-1 1-6-16,0-12-6 0,0-9-1 16,7-27-1-16,1-11 1 15,-2-21 0-15,0-13 2 16,-14-18-1-16,-2-7-9 15,-3-8-7-15,-3 2-3 16,3-13 7-16,-8-14 5 16,-8-23 5-16,-4-12 0 0,-8-9-5 15,5-2 4-15,-1-9 1 16,1-8 4-16,1-8 1 16,-3-2-2-16,5 5 5 15,0 5-2-15,7-1 6 16,4 2 5-16,7-1-5 15,5 6 2-15,9 9-7 16,7 5-6-16,11 6-1 16,8 3-2-16,13 13 1 15,3 8 0-15,-4 16 4 16,-5 10 1-16,-13 19-1 16,-7 9 1-16,-4 17-4 15,-2 8 0-15,-6 5 0 16,0 2-1-16,-12-3 2 0,-2 0 0 15,-12-3 0-15,-4-3 0 16,-4 4 1-16,-3 1 0 16,-1-3-8-16,-5-2-10 15,-1-10-43-15,0-10-27 16,0-20 49-16</inkml:trace>
  <inkml:trace contextRef="#ctx0" brushRef="#br0" timeOffset="39994.71">7855 9520 1089 0,'0'-9'418'16,"-1"4"-292"-16,0 2-118 16,-6 1-31-16,-8 7-14 0,-2 4-2 15,-12 5 19-15,-3 4 8 16,-1 10 10-16,1 6 6 16,8 19 6-16,4 11 8 15,3 18 10-15,4 13 0 16,3 26-4-16,4 6-5 15,4 12-11-15,5 3-1 16,10-16-4-16,4-4-2 16,13-20-7-16,7-12-15 15,8-16-27-15,2-13-19 0,-4-25-36 16,1-18 65 0</inkml:trace>
  <inkml:trace contextRef="#ctx0" brushRef="#br0" timeOffset="40567.11">8355 9911 947 0,'0'-1'400'16,"0"0"-182"-16,0 0-182 16,0 0-49-16,0 1-7 15,0 0-2-15,9 17 6 16,4 67 14-16,-18-12 0 16,1 14 2-16,-3 4 0 0,-2 3 2 15,1 0 2-15,-3-2 1 16,2-8 0-16,2-31 4 15,3-19 1-15,1-25 0 16,2-7 3-16,-1-4 3 16,-2-11-1-16,-2-28-4 15,4-16-8-15,1-23-12 16,3-3-1-16,7 1 3 16,1-6 4-16,4-5 6 15,2 1-2-15,4 8 6 16,3 11 4-16,2 21 2 15,3 11 6-15,-2 14-2 16,0 10 0-16,5 13-5 16,3 12-6-16,10 19-1 15,-1 15-3-15,2 21-2 16,-3 10 1-16,-15 19 0 16,-2 2-1-16,-6-5 3 0,-4-5-5 15,-1-12-22 1,-4-3-12-16,-4-3-23 0,1-4-9 15,-7-15-16-15,-5-10-4 16,-1-17 53-16</inkml:trace>
  <inkml:trace contextRef="#ctx0" brushRef="#br0" timeOffset="40776.31">8283 10408 1297 0,'0'1'485'0,"19"-3"-385"15,9-4-63-15,21 0-67 16,12-2-6-16,1-2-27 16,1-3-17-16,5-5-37 15,-5-8-23-15,-4-10 88 16</inkml:trace>
  <inkml:trace contextRef="#ctx0" brushRef="#br0" timeOffset="41141.11">9288 9905 1018 0,'3'8'371'0,"5"11"-300"16,1 13-28-16,0 27-25 15,-1 10 4-15,-3 16 9 16,0 4 4-16,0-6-1 16,2-3-6-16,0-9-16 15,3-7-5-15,9-14-4 16,1-11 0-16,10-17 3 16,2-5 1-16,5-17 5 15,2-6-2-15,7-17 1 16,1-10-4-16,0-15-3 15,-3-1 1-15,-13-7 3 16,-5 0 5-16,-10 6 11 16,-6-2 3-16,-4 7 7 15,-6-3 0-15,-4-6-16 16,-1-3-16-16,-2-10-62 16,-1 4-43-16,-2 10-281 0,-6 1 259 15</inkml:trace>
  <inkml:trace contextRef="#ctx0" brushRef="#br0" timeOffset="41788.56">10310 9937 1241 0,'25'82'435'0,"6"26"-385"15,0 7-30-15,-14-6-29 16,-7-15-6-16,-15-20-5 16,-2-11-3-16,-1-22 2 15,0-12 4-15,6-17 1 16,-2-6 8-16,3-8 8 16,-1-3 3-16,-2-12 1 15,1-9-4-15,-4-15-1 16,1-7-1-16,-2-9 2 15,-1-5 3-15,-2-5 1 16,-1-10-2-16,3-12 2 16,2-4 1-16,10-2 7 0,8 3 7 15,11 11 6-15,7 3 3 16,10 15-6-16,5 10-1 16,4 22-4-16,1 19-2 15,-1 29-5-15,-6 11-5 16,-12 24-7-16,-7 1-5 15,-16 1-3-15,-7-3-3 0,-8-10 2 16,-4-4-1-16,0-12 1 16,0-5 1-16,7-9-2 15,0-4 0-15,5-5 3 16,0-2 3-16,7-5 0 16,6-3-5-16,10-3-16 15,6-1-3-15,1 8 3 16,1 7 11-16,3 12 20 15,0 11 3-15,0 14 6 16,-4 8-2-16,-9 10 1 16,-9-1 2-16,-13 1-2 15,-11-2 3-15,-24 5 3 16,-9 1 1-16,-21 1-3 16,-8-3-2-16,-4-15-22 15,0-11-28-15,11-33-50 16,10-21 306-16,23-36-188 0</inkml:trace>
  <inkml:trace contextRef="#ctx0" brushRef="#br0" timeOffset="42040.68">10981 9346 973 0,'86'13'455'15,"10"19"-90"-15,4 32-349 16,-4 27-13-16,-29 25-1 16,-10 5 3-16,-18 11 8 15,-10 0 2-15,-12-12-3 16,-10-7-4-16,-10-23-8 16,-6-14-11-16,-3-12-26 15,-1-7-30-15,3-21-46 16,4-11-26-16,8-35 82 15</inkml:trace>
  <inkml:trace contextRef="#ctx0" brushRef="#br0" timeOffset="42256.83">12178 10011 1368 0,'66'-9'466'0,"10"0"-431"0,-2 4-55 16,-4-1-1-16,-12 1 13 16,-7 0 1-16,-2-3-23 15,-1-1-20-15,-4-8-40 16,-7-1-18-16,-9-4 156 16,-6 0-53-16</inkml:trace>
  <inkml:trace contextRef="#ctx0" brushRef="#br0" timeOffset="42486.71">12356 10293 1397 0,'19'8'493'0,"21"3"-431"0,15-1-75 16,19-7-11-16,9-3-2 15,3-9 23-15,-2-6-4 16,-3-2-27-16,-7-2-13 16,-17-1-36-16,-11 1-3 15,-26 8-17-15,-13 4-265 16,-39 4 266-16</inkml:trace>
  <inkml:trace contextRef="#ctx0" brushRef="#br0" timeOffset="47307.48">14936 9480 981 0,'-1'-5'416'16,"-2"-1"-201"0,3 2-158-16,1 0-22 0,2 4-24 15,-3 0-8-15,0 0-3 16,0 0-4-16,11 28 3 16,12 58 0-16,-18-2 1 15,-5 6 3-15,-4 1-3 16,-3-4 1-16,-2-8 0 0,3 0-1 15,-2-15-7-15,4-12-4 16,0-26-1-16,2-10 2 16,2-13 1-16,-1-3 3 15,-5-10 2-15,-6-13-4 16,-9-26 7-16,-5-16 1 16,-4-16 1-16,1-2 6 15,5-11 3-15,5-8-1 0,14-11-6 16,9-3-3-16,14 2-6 15,5 5 0-15,10 19 3 16,2 7 3-16,7 25 18 16,6 15 5-16,7 19 2 15,4 11-5-15,-6 14-11 16,-10 8-7-16,-16 13-3 16,-12 12-2-16,-22 20-7 15,-10 11-1-15,-30 15-16 16,-15 0-13-16,-10-8-35 15,3-6-28-15,23-20 67 16</inkml:trace>
  <inkml:trace contextRef="#ctx0" brushRef="#br0" timeOffset="47555.28">15782 9026 875 0,'1'1'395'0,"-1"2"-115"0,0 17-257 16,-4 14-10-1,-1 42 1-15,2 17 10 0,-2 28 18 16,-2 14 3-16,6 2-11 16,1-1-9-16,4-17-38 15,9-15-28-15,10-32-44 16,5-20-22-16,16-37-22 15,6-19 75-15</inkml:trace>
  <inkml:trace contextRef="#ctx0" brushRef="#br0" timeOffset="47962.63">16379 9475 970 0,'2'2'396'0,"8"16"-243"15,2 15-95-15,2 29-44 0,-3 16-10 16,-15 8-4-16,-8 0 1 16,-8-10 7-16,-1-7 2 15,6-19 2-15,2-13 1 16,4-22 4-16,4-9 4 16,2-22 5-16,-2-15-6 15,0-30-20-15,1-13-9 16,5-22-9-16,5-3-6 0,12-2 5 15,5 5 4-15,10 11-4 16,4 5 10-16,9 13 2 16,3 6 2-16,7 19 11 15,2 13 8-15,-4 23 17 16,-3 18-3-16,-7 25-4 16,-3 17-7-16,-7 22-16 15,-5 7 3-15,-6 10-2 16,-4 1 1-16,-4-4-11 15,-2-3-16-15,-3-15-32 16,-1-10-22-16,-6-12-31 16,-4-7 9-16,-11-20 63 15</inkml:trace>
  <inkml:trace contextRef="#ctx0" brushRef="#br0" timeOffset="48124.03">16319 9818 1324 0,'69'-4'484'15,"31"-7"-366"-15,51-12-186 16,20-7-55-16,-16-19 73 16</inkml:trace>
  <inkml:trace contextRef="#ctx0" brushRef="#br0" timeOffset="48363.86">17455 9043 1024 0,'14'11'359'0,"26"23"-323"15,10 13 0-15,19 27 16 16,-1 12 8-16,-10 19 8 15,-13 12-4-15,-25 11-25 16,-13 0-8-16,-26-6-11 16,-9-8-8-16,-6-14-4 0,0-10-16 15,12-28-64-15,5-19-31 16,12-39 57-16</inkml:trace>
  <inkml:trace contextRef="#ctx0" brushRef="#br0" timeOffset="48573.41">18643 9731 1555 0,'97'8'494'16,"45"7"-555"-16,1 0-26 0,-13-3-51 15,-18-5 3-15,-40-11 4 16,-6-6 5-16,-20-27 95 16</inkml:trace>
  <inkml:trace contextRef="#ctx0" brushRef="#br0" timeOffset="48796.82">19066 9434 1452 0,'34'90'490'0,"5"28"-468"0,5 36-29 16,-11 7-15-16,-16-24-39 15,-8-16-20-15,-6-36-45 16,-2-21-20-16,18-36 96 15</inkml:trace>
  <inkml:trace contextRef="#ctx0" brushRef="#br0" timeOffset="49311.71">20504 9540 1464 0,'54'81'497'0,"-1"34"-485"0,-2 36-20 15,-15 11-18-15,-14-10-13 16,-18-7-20-16,-5-21-7 16,-5-26-12-16,1-14 4 15,3-38 14-15,2-18 14 16,-1-37 29-1,1 4 15-15,0 1 14 16,0-33 2-16,0-30-1 0,-2-21-7 0,-4-5-6 16,-1-4 0-16,-10-10-2 15,-1 2-1-15,-5-2 3 16,-1 3 2-16,2 9 7 16,4 2 8-16,10 3 9 15,6 6 7-15,12 9 5 16,6 10-1-16,12 10-9 15,4 4-5-15,15 12-10 16,9 7-3-16,13 22-3 16,8 10 0-16,0 28-5 15,-7 11-1-15,-18 17 1 16,-12 9-2-16,-21 6 0 16,-8 5 0-16,-17 7-3 15,-10-3-2-15,-13-11-11 0,-7-9-8 16,-5-23-31-16,0-6-16 15,7-20 553-15,2-7-383 16</inkml:trace>
  <inkml:trace contextRef="#ctx0" brushRef="#br0" timeOffset="49613.25">21923 9416 1279 0,'3'0'442'0,"-7"10"-422"16,-6 10-10-16,-21 29-16 15,-12 24 0-15,-19 31 6 16,-3 11 1-16,10 21 4 15,6 3 1-15,18-6 1 16,14-3-2-16,24-22-24 16,14-16-23-16,31-25-34 15,15-20-20-15,21-43 495 0,10-21-316 16</inkml:trace>
  <inkml:trace contextRef="#ctx0" brushRef="#br0" timeOffset="50275.18">22591 9639 1099 0,'17'39'404'0,"6"19"-312"0,4 35-68 16,-1 17-19-16,-16 11-3 15,-8-3 1-15,-13-7-1 16,-4-12-1-16,1-22-14 15,1-12-2-15,5-30-7 16,6-14-1-16,1-18 13 16,1-9 6-16,1-19 4 15,-3-13 1-15,0-21-4 16,-1-8-6-16,-1-12 0 16,4-3 0-16,1-12 7 15,2-3 2-15,9 5 0 16,4 4 1-16,7 9 7 0,5 1 6 15,12 9 7-15,6 5 2 16,12 18-3-16,5 12-4 16,3 22-4-16,-5 10-3 15,-13 20-4-15,-6 14-2 16,-16 18-1-16,-7 7-2 16,-19 4-3-16,-6-2-4 0,-18-9-7 15,-6-6-1-15,0-15-5 16,-6-6 0-16,7-11-2 15,7-3-2-15,9-6-4 16,7-1 1-16,6-2 6 16,10-3 6-16,10-3 8 15,8-2 2-15,13 2-4 16,4 5 1-16,8 10 8 16,3 9 10-16,3 13 21 15,0 11 3-15,-2 15-5 16,-5 3-8-16,-15-3-10 15,-11-2-2-15,-21-13 4 16,-10-2-2-16,-26-5-1 16,-10-4 4-16,-23-6-1 15,-6-3 2-15,-2-10-5 0,5-4-4 16,13-11-20-16,9-7-17 16,13-12-39-16,3-7-32 15,12-14 65-15</inkml:trace>
  <inkml:trace contextRef="#ctx0" brushRef="#br0" timeOffset="50622.64">24112 9457 929 0,'46'14'404'0,"0"13"-148"16,0 8-232-16,-4 17-29 15,-7 6 1-15,-10 6-2 16,-3 4-2-16,-6 3 8 16,-2-1 3-16,-3 3 9 15,-3 0 7-15,-5 0 8 0,-4 2-1 16,-5-3 0-1,-4 0-2-15,-13 7-7 0,-6 1-1 16,-20 3-9-16,-11-3-3 16,-23-14-5-16,-21-8-2 15,-45-21-36-15,-15-13-26 16,-58-23 397-16,-24-12-275 16</inkml:trace>
  <inkml:trace contextRef="#ctx0" brushRef="#br0" timeOffset="52384.64">1637 13761 1174 0,'0'1'432'0,"0"-1"-365"15,0 0-29-15,0 4-60 16,0 9-11-16,3 16-3 0,14 56 3 16,-1-15 20-16,5 11 9 15,4 10 0-15,1 3 5 16,7-7 0-16,2-7-2 15,3-25-1-15,-1-12-2 16,-2-18-1-16,-2-7 1 16,-5-17 3-16,4-3-1 15,-1-17 2-15,0-10 2 16,3-20-1-16,-2-13 1 16,-4-26-2-16,-4-2-2 15,-15-7 2-15,-7 1-1 0,-15 3 2 16,-8 1 7-16,-10 6 6 15,-4 12 1-15,-6 24 10 16,-2 10 0-16,-6 23-6 16,-10 6-2-16,-13 21-16 15,-2 9-20-15,3 21-44 16,13 10-24-16,25 8 50 16</inkml:trace>
  <inkml:trace contextRef="#ctx0" brushRef="#br0" timeOffset="52801.75">2566 13415 1344 0,'11'2'496'0,"8"4"-354"0,27 15-136 15,12 9-20-15,10 12-16 16,1 6-6-16,-17 3-10 16,-9-1 3-16,-17 5 8 15,-4-2 0-15,-10-2 9 16,-5-6 5-16,-7-11 9 16,-6-3 3-16,-4-13 12 15,-4-1 3-15,-5-6 3 16,-3-5 1-16,-3-8-4 15,-1-6-1-15,2-9 4 16,1-6 4-16,5-11 11 16,2-11 1-16,12-19 1 15,7-6-2-15,21-6-11 16,6-1-1-16,17 4-6 16,3-4-3-16,8 9-5 0,3 1-4 15,-7 14-40-15,-2 10-26 16,-14 15-47-16,-8 9 677 15,-24 22-432-15</inkml:trace>
  <inkml:trace contextRef="#ctx0" brushRef="#br0" timeOffset="53236.18">1213 15394 1127 0,'6'0'431'15,"9"-6"-272"-15,30-14-143 16,17-13-20-16,28-21 3 15,11-9 1-15,17-10 0 0,7 0 0 16,6 2 4 0,5 3 1-16,2 3 16 0,-4-3 1 15,-5 0 8-15,-3 0 4 16,-11 10-4-16,-4 6 3 16,-11 11-3-16,-11 5-5 15,-23 6-11-15,-6 4-6 16,-14 7-7-16,-9 6 0 15,-19 6-1-15,-6 5-2 16,-9 2-20-16,-3 4-12 0,-8 1-20 16,-4 4-18-16,-15 6-35 15,-13 2-19-15,-9 0 77 16</inkml:trace>
  <inkml:trace contextRef="#ctx0" brushRef="#br0" timeOffset="61355.77">6629 13795 893 0,'-10'-9'335'0,"-1"0"-267"16,1 0-10-16,4 6-25 15,2-1 1-15,2-1-1 16,0 3 4-16,2 1 0 15,-1 1-3-15,1 0-12 0,0 0-7 16,1 4-11-16,6 26-4 16,20 87 0-16,-11-26-1 15,-3 27 1 1,-5 5-1-16,-2 5-1 0,-1-6 0 16,-1-7-4-16,5-8-2 15,2-16-7-15,0-5-1 16,-2-29 0-16,-5-11 3 15,-3-20 8-15,-1-8 1 0,0-13 2 16,1-3 0-16,0-2 1 16,-1-1-1-16,0 0 6 15,-1 0 4-15,-5-24 8 16,-17-37 4-16,3 14-3 16,-2-7 1-16,1-14-3 15,-1-6-4-15,2-8 3 16,1 1-2-16,5-6-1 15,2-2 1-15,3 0-4 16,3 2-2-16,2 10-3 16,0 5 1-16,4 6-2 15,1 1 0-15,5 0 1 16,4 1 0-16,7 3-1 16,2 6-1-16,13 7 0 15,4 4-1-15,16 6-1 0,0 3-1 16,1 10 0-16,-6 5-3 15,-10 11 1-15,-1 10-5 16,0 16 0-16,2 7 1 16,-3 11 2-16,-5 3 3 15,-6 0 2-15,-1 5 1 16,-6-2 2-16,-4 0 4 0,-7 4 3 16,-6 1 4-16,-6 5 1 15,-4-1 0-15,-15-2-4 16,-4-1-1-16,-7-4-2 15,-6-3-1-15,6-5 5 16,4-5-1-16,8-8 1 16,-1-1 2-16,8-8-7 15,-3-3 0-15,-5-3-6 16,2 0 0-16,-5-2 0 16,0 1-2-16,10-3 2 15,1-1 0-15,11-1 1 16,2 0-2-16,4 0-13 15,0 0-15-15,0 0-33 16,0 0-9-16,0-1-17 16,1 0-1-16,28-13-2 0,33-21 91 15,-22 14-6-15</inkml:trace>
  <inkml:trace contextRef="#ctx0" brushRef="#br0" timeOffset="62097.1">7900 13399 904 0,'-2'-5'326'0,"-2"-5"-279"16,2 1-21-16,-2 0-20 16,0 1-1-16,-1 4 9 15,4 2 7-15,0 2 18 16,0 0 7-16,1 0 1 15,0 0-6-15,-1 0-19 16,-1 8-6-16,-5 21-12 16,-22 70 0-16,9-23 3 15,-7 12 4-15,5 25 10 0,-2 2 2 16,6 10-1-16,5-6-2 16,5-8-6-16,9-1-1 15,9-11 3-15,13-9 0 16,7-12-3-16,3-5-4 15,7-14-18-15,-4-8-18 16,2-24-35-16,4-10-18 16,6-27-20-16,-1-16-197 0,-4-31 216 15</inkml:trace>
  <inkml:trace contextRef="#ctx0" brushRef="#br0" timeOffset="62661.65">8465 13719 1111 0,'1'2'437'0,"0"0"-299"0,0 1-99 16,1 15-45-16,37 40-8 15,-23-1 2-15,0 12 3 16,-4 14 7-16,-3 6 0 16,-8 6 2-16,-1 3 0 15,-4-12 1-15,-6-9 0 16,-1-28 2-16,-1-12-2 16,3-19 1-16,4-7 1 15,4-10-6-15,-3-3-1 0,-5-16-3 16,-5-9-2-16,-5-20 2 15,-3-11 1-15,3-15 6 16,2-5 3-16,6-10 6 16,4-2 2-16,7-3-4 15,3 0 0-15,10 2-5 16,2 7-2-16,5 13 0 16,5 13 0-16,2 18 2 15,3 11 4-15,5 15 10 16,4 8 4-16,14 19 3 15,5 11-3-15,4 26-7 16,-5 13-5-16,-3 21-6 16,-4 7 0-16,0 4-2 15,7-1-1-15,0-9-5 16,1-1-10-16,-3-10-21 0,-10-7-18 16,-14-19-20-16,-7-13-10 15,-17-19-16-15,-1-8-5 16,-4-13 70-16</inkml:trace>
  <inkml:trace contextRef="#ctx0" brushRef="#br0" timeOffset="62885.02">8491 14308 939 0,'-12'20'466'0,"11"-15"-126"15,6 1-228-15,22 2-80 16,12 2-22-16,30 0-8 16,11-5 1-16,8-11-5 15,1-8-9-15,1-18-34 16,1-7-23-16,2-15-42 16,-5-7-16-16,-18-10 81 15</inkml:trace>
  <inkml:trace contextRef="#ctx0" brushRef="#br0" timeOffset="63155.28">9700 13353 1211 0,'16'42'483'0,"16"19"-322"16,11 19-92-16,11 29-62 15,4 11-5-15,-5 11-2 16,-8 7 1-16,-11 6 0 16,-9-5 2-16,-12-12-3 15,-2-7 2-15,-12-22-19 16,-2-12-13-16,-6-20-43 16,-2-17-29-16,3-31-40 15,-1-17 293-15,0-42-129 16</inkml:trace>
  <inkml:trace contextRef="#ctx0" brushRef="#br0" timeOffset="63376.25">10407 14052 1486 0,'44'12'518'0,"19"1"-451"15,33-5-63-15,4-4-17 16,7-8-28-16,-7-6-17 0,-5-4-23 16,0-5-10-16,-14-2-8 15,-8-1 3-15,-15-1-7 16,-11-3-5-16,-14-4 76 16</inkml:trace>
  <inkml:trace contextRef="#ctx0" brushRef="#br0" timeOffset="63583.54">10803 14421 1413 0,'10'33'512'15,"10"-3"-400"-15,29-6-121 16,15-4-23-16,30-16-19 0,6-10-9 15,5-18-23-15,2-9-15 16,-1-15-9 0,8-8-7-16,-10-11 80 0</inkml:trace>
  <inkml:trace contextRef="#ctx0" brushRef="#br0" timeOffset="65488.74">9859 13493 455 0,'0'-1'170'15,"0"0"-164"-15,0 0-73 16,0 0 35-16</inkml:trace>
  <inkml:trace contextRef="#ctx0" brushRef="#br0" timeOffset="65638.87">9859 13485 400 0,'-2'-1'218'15,"2"-1"-64"-15,-1 1-36 0,0 0-68 16,0 0-20-16,0 0-23 16,0 0-7-16,0 0-6 15,0 0-5-15,1 0-6 16,0 0-5-16,0 0-39 16,0-1-43-16,0 1 67 15</inkml:trace>
  <inkml:trace contextRef="#ctx0" brushRef="#br0" timeOffset="69078.5">9709 13908 190 0,'16'-13'48'16</inkml:trace>
  <inkml:trace contextRef="#ctx0" brushRef="#br0" timeOffset="69750.14">9960 13480 778 0,'-1'-1'301'0,"0"0"-229"15,0 0-19-15,0 0-36 16,0 0-7-16,0 0 1 16,0 0 5-16,0 0 15 15,0-1 11-15,-1 1 8 16,1 0-3-16,0 0-4 15,0 0-8-15,0 0-15 16,0 0-1-16,0 0-15 16,0 0-3-16,0 0 1 0,0-1-1 15,0 1 1-15,-1 0-1 16,1 0 0-16,0 0-4 16,0 0 0-16,0 0-1 15,0 0-4-15,0 0 0 16,0 0-3-16,-1-4-2 15,-2-1-4-15,0-3-5 0,1 1-9 16,-1 0-1-16,1 0-2 16,1 3 0-16,0 1-5 15,-1-1-10-15,2 1-43 16,-1 0-95-16,0-2 125 16</inkml:trace>
  <inkml:trace contextRef="#ctx0" brushRef="#br0" timeOffset="74667.64">9942 13539 771 0,'2'-7'294'15,"2"-1"-209"-15,0-3-45 16,-2-2-12-16,1 2 2 16,-1 3 4-16,-1 4 8 15,-2 3 7-15,1 3 5 16,-1-2 0-16,0 0-11 15,0 0-6-15,0 0-15 16,0 0-6-16,0 0-8 16,0 0-4-16,0 0 1 15,-3 4-3-15,-4 12 4 0,-11 30 2 16,15-25 2-16,-1 5 1 16,5 10-1-16,2 5 2 15,5 19 0-15,3 7 1 16,3 12-2-16,5 7-5 15,7 0-4-15,1 2-1 16,5-2-2-16,0-5 1 16,8-12-2-16,3-7 1 0,5-21 1 15,-3-3-1-15,-7-14 5 16,-3-7 1-16,-5-11-2 16,4-10 0-16,3-15-1 15,3-13-2-15,8-17-3 16,0-12-1-16,2-14-2 15,-1-7 2-15,-7-3 3 16,-6 2 1-16,-11 2 8 16,-7 0 1-16,-7 2 8 15,-6 4 4-15,-2 12 2 16,-2 12 2-16,-6 12-10 16,1 7-4-16,-3 6-30 15,-3-2-29-15,-1 5-64 16,-5 0-22-16,-6 1 80 15</inkml:trace>
  <inkml:trace contextRef="#ctx0" brushRef="#br0" timeOffset="75317.42">11348 13721 1369 0,'31'103'475'0,"9"30"-447"16,0 10-38-16,-5-7-27 16,-4-9-12-16,-9-25 5 15,-2-18 8-15,-5-26 19 16,-1-9 10-16,-7-15 8 16,-3-8 4-16,-3-15 9 15,-1-5 4-15,0-6 10 16,-2-6-2-16,1 5-6 15,-6-15-4-15,-24-62-11 16,2 20-1-16,-1-12-4 16,-2-6 4-16,7-11 5 15,4-6 1-15,12-1 8 16,5 1-2-16,11 10 7 0,9 2 5 16,12 4 0-16,10 4 4 15,13 14-8-15,4 13-5 16,-3 26-9-16,-2 12-11 15,-8 26-11-15,-6 15-5 16,-7 28-3-16,-4 10 1 16,-16 5 1-16,-4 1 3 15,-8-15 4-15,-7-10 3 0,0-13 3 16,-1-7-3-16,6-13-7 16,-2-6-5-16,6-11-6 15,1-2-1-15,3-8 10 16,9-4 0-16,11-5-4 15,10 0 2-15,12 12 7 16,1 6 6-16,-1 22 14 16,-3 10 3-16,-7 19-2 15,-8 10 1-15,-14 7 1 16,-10 2 4-16,-23 2 6 16,-10 1 4-16,-19-1 7 15,-6 1 1-15,-3-13-11 0,3-8-5 16,9-24-37-16,4-15-26 15,-4-29-65-15,-4-23-34 16,5-38 91-16</inkml:trace>
  <inkml:trace contextRef="#ctx0" brushRef="#br0" timeOffset="75588.47">12333 13414 1393 0,'59'52'505'0,"17"26"-427"16,7 16-41-16,-3 31-34 15,-6 11 0-15,-15 22 0 16,-10 5 0-16,-14-5 12 16,-11 2 2-16,-12-19 2 15,-6-13-3-15,-8-29-8 16,-1-21-10-16,-1-38-30 15,0-14-24-15,2-19-61 16,-1-11-27-16,1-33-18 16,2-14 304-16,3-38-117 15</inkml:trace>
  <inkml:trace contextRef="#ctx0" brushRef="#br0" timeOffset="75782.55">13078 14344 1166 0,'35'14'487'15,"12"4"-308"-15,4 1-42 16,8-5-81-16,6-1-29 0,6-5-31 16,6-6-10-16,5-7-15 15,-6-2-5 1,-12-11-12-16,-9 2-7 0,-17-8-23 16,-4-4-14-16,-3-3-30 15,-5-7-18-15,-11 3 91 16</inkml:trace>
  <inkml:trace contextRef="#ctx0" brushRef="#br0" timeOffset="75927.98">13454 14647 1086 0,'1'79'494'0,"22"-22"-241"15,16-11-124-15,29-24-161 16,10-15-38-16,32-37-69 0,7-17-22 15,13-33 102 1</inkml:trace>
  <inkml:trace contextRef="#ctx0" brushRef="#br0" timeOffset="76376.86">15218 13946 1095 0,'17'42'400'0,"-2"27"-328"15,-5 17-18-15,-5 29-23 16,-8 12-4-16,-7 15-8 16,-2 1-10-16,-5-18-6 15,-1-11 0-15,4-27-1 16,2-19-1-16,5-29 1 16,4-15 0-16,2-19-2 15,-4-5 3-15,5-18 5 16,-3-13 2-16,-3-31 5 15,-3-15-5-15,-4-27-6 16,4-10-1-16,-3-9-3 16,0-7 0-16,9 0 0 15,1 2-4-15,10 13-5 16,6 4 0-16,8 21 2 16,2 11 4-16,8 15 7 15,-1 13 8-15,3 26 17 0,4 10 16 16,1 20 8-16,4 17-4 15,-3 24-15-15,-7 11-15 16,-12 21-13-16,-8 3-3 16,-13 6-2-16,-8 2-2 15,-18 0-21-15,-3-4-19 16,-11-19-76-16,0-13-36 0,13-44 94 16</inkml:trace>
  <inkml:trace contextRef="#ctx0" brushRef="#br0" timeOffset="76600.03">16019 13871 1343 0,'42'71'590'15,"-1"15"-217"-15,-4 42-331 16,-4 17-42-16,-12 24-22 15,-5 2-11-15,-4-26-38 0,0-15-30 16,10-42-54-16,0-22-23 16,10-40-3-16,8-23 215 15,7-42-35-15</inkml:trace>
  <inkml:trace contextRef="#ctx0" brushRef="#br0" timeOffset="77017.28">16762 14378 1354 0,'17'137'522'0,"-8"12"-392"16,-1-5-58-16,-9-22-77 16,-6-19-16-16,3-45-25 15,-3-18-10-15,6-24 4 16,1-14 9-16,6-19 36 15,2-13 14-15,8-29 18 16,3-17 5-16,2-28-1 16,3-9-5-16,0-11-11 15,2-1-3-15,1 3-6 16,-1 4-4-16,5 19-3 16,0 14 0-16,0 34 0 15,-3 17 3-15,-2 25 11 0,4 10 4 16,6 22 3-16,4 15 0 15,2 32-11-15,-2 16-5 16,-1 17-2-16,-2 0-3 16,1-14-12-16,-2 2-12 15,-3-10-23-15,-5-3-12 16,-11-12-26-16,-5-16-11 0,-15-21-18 16,-11-12-15-16,-20-18 89 15</inkml:trace>
  <inkml:trace contextRef="#ctx0" brushRef="#br0" timeOffset="77178.87">16739 14699 1130 0,'46'26'497'16,"16"-1"-231"-16,47-9-185 15,8-9-72-15,-17-33-60 31,-51 13-35-31,1 0-58 0,152-57-23 0,-13-29 105 16</inkml:trace>
  <inkml:trace contextRef="#ctx0" brushRef="#br0" timeOffset="77403.78">18397 13837 958 0,'12'8'374'16,"5"18"-267"-16,6 15-31 0,5 23-13 15,0 18 14-15,6 32 24 16,-2 13 5-16,-7 25-23 16,-1 9-16-16,-16-12-34 15,-9-6-10-15,-13-24-14 16,-3-18-9-16,-7-26-44 16,2-15-24-16,2-31-79 15,-1-21-34-15,11-43 117 16</inkml:trace>
  <inkml:trace contextRef="#ctx0" brushRef="#br0" timeOffset="77608.45">19028 14539 1442 0,'101'46'599'0,"16"-12"-377"0,6-4-157 15,9-14-138-15,-8-5-22 16,-8-18-23-16,-8-7 8 16,-8-17-19-16,-7-9-8 15,-28-21 11-15,-15-14 62 16</inkml:trace>
  <inkml:trace contextRef="#ctx0" brushRef="#br0" timeOffset="77789.64">19655 14459 1548 0,'19'141'544'0,"-8"7"-525"15,1-3-77-15,-3-37-89 16,0-25-43-16,15-44 120 15</inkml:trace>
  <inkml:trace contextRef="#ctx0" brushRef="#br0" timeOffset="78237.42">20849 14205 1369 0,'41'79'508'0,"-5"28"-422"16,-4 17-31-16,-15 12-68 15,-7-8-8-15,-12-20-16 16,-3-15-8-16,1-34-9 16,4-14 2-16,0-25 18 15,0-10 9-15,1-17 25 16,-2-11 2-16,-5-26 5 15,-7-15 3-15,-8-31-3 16,-5-7 4-16,-5-13 3 16,0 1 4-16,7 3-1 15,5 4-4-15,17 10-5 16,8 3-2-16,8 21 1 16,6 12 10-16,0 21 17 15,4 10 5-15,8 13 14 16,3 9-1-16,7 14-13 0,3 10-8 15,-11 23-23-15,-6 11-8 16,-17 19-17-16,-10 4-10 16,-10-3-38-16,-3-11-20 15,-2-23-62-15,4-14-29 16,17-26 115-16</inkml:trace>
  <inkml:trace contextRef="#ctx0" brushRef="#br0" timeOffset="78497.23">21494 14104 808 0,'37'-20'385'0,"-8"5"-127"16,-8 2-122-16,-13 8-44 15,-1 4-20-15,-5 12-31 16,1 17-8-16,-3 41-12 16,0 22-2-16,-3 32 5 15,-1 6 3-15,8 3-8 16,3-9-3-16,17-24-7 15,11-13-12-15,16-34-22 16,7-14-13-16,15-26-34 16,1-12-17-16,-4-34-17 15,-2-16-10-15,-14-34-22 0,-6-13 47 16,-7-11 55-16</inkml:trace>
  <inkml:trace contextRef="#ctx0" brushRef="#br0" timeOffset="79244.08">22368 14047 889 0,'8'-7'383'16,"0"16"-209"-16,5 8-24 0,10 41-64 16,3 23-21-16,-3 32-39 15,-4 11-9-15,-5-2-14 16,-8-8 1-16,-3-23-5 16,-2-13-3-16,-2-38-8 15,1-15-6-15,1-18-7 16,-1-12 0-16,3-25 9 15,0-18 3-15,0-38 8 16,-1-11 4-16,-4-8-1 16,-2 0 2-16,-4 7 0 15,2 2-1-15,2 8 1 16,3 8 0-16,6 16 0 16,1 9 6-16,9 10 11 15,2 2 4-15,4 11 7 0,5 2-1 16,10 9-1-16,6 8-3 15,11 12-2-15,2 5-5 16,3 19-7-16,0 8-1 16,-7 11-5-16,-1 1 0 15,-16-1-4-15,-8-1-2 16,-9-5-2-16,-9-3-2 16,-7-1 1-16,-3-1-4 15,-5 1-4-15,-3 0-5 0,-5-6 2 16,1-1 3-16,-9-5 6 15,-1-2 6-15,-3-3-1 16,1-3 2-16,4-4 1 16,3 2-1-16,3-3 1 15,1 2 1-15,1-2 0 16,2 2-1-16,4 2 0 16,2-2-2-16,4-3 5 15,2 3 5-15,5-1 6 16,7-1-1-16,11 8 2 15,6-3-4-15,9 0-3 16,2 1 0-16,3 5-8 16,1 2 1-16,6 6-1 15,-2 4-1-15,-2 4 3 0,-1 3 1 16,-16 4 4-16,-4 1 1 16,-11 3-3-1,-9 0 0-15,-15 1-5 0,-8-5-1 16,-13-9 2-16,-9 0-1 15,-10-13 0-15,-3-3 0 16,-10-14-3-16,-10-10 2 16,-3-25-19-16,-3-15-18 0,10-37-60 15,13-14-36-15,36-24 83 16</inkml:trace>
  <inkml:trace contextRef="#ctx0" brushRef="#br0" timeOffset="79505.39">23565 13669 1288 0,'94'76'517'16,"1"16"-304"-16,7 28-161 16,-10 15-35-16,-26 19-15 15,-16 8-2-15,-35 11 0 16,-9-6 3-16,-16-12 3 0,-10-9-1 15,-7-30 1-15,-4-17-7 16,-4-39-16-16,3-17-15 16,8-30-41-16,5-11-23 15,9-25-21-15,8-21-6 16,11-41-5-16,20-11 77 16</inkml:trace>
  <inkml:trace contextRef="#ctx0" brushRef="#br0" timeOffset="80795.39">24883 14319 1161 0,'7'32'574'0,"19"-17"-110"15,12 1-424-15,11 3-104 16,3-5-20-16,-6-4-16 16,-6-7 14-16,7-5 13 15,9-6-11-15,14-13-12 0,6-2-7 16,-2-7 6 0,-1 0 12-16,-9 3 34 0,-2 0 17 15,-6 5 34-15,0 3 15 16,-1 6 15-16,1 3 5 15,-2 5 0-15,-3 4-5 16,2 4-11-16,-1 1-10 16,11 5-24-16,4-1-10 15,3 0-14-15,4-1 1 0,-7-1 12 16,0-1 8-16,0-3 18 16,-1-2 8-16,7-1 13 15,2-4 3-15,4-4 4 16,-2-1-1-16,1-2-8 15,1 1-2-15,-2 3-9 16,6 0-5-16,0 2-1 16,-4 1-2-16,-5 2 0 15,-1 5 1-15,-7 2 2 16,3 3 3-16,1 1-1 16,-1 0 0-16,-2 3-4 15,-4 0-3-15,-8-1 0 16,0-1 0-16,0-6 1 15,4 0 2-15,-1-4-1 0,1-3 0 16,-5-3 1-16,-2-1-1 16,0-1-1-16,-4-2-3 15,5 0-1-15,-2 2 2 16,-3-1 1-16,1 1 2 16,0 2 0-16,-3-1 0 15,3 4 0-15,-4 1 1 16,1 3 0-16,0 0-1 15,1 3-4-15,2 1-2 0,0 0-2 16,2 2 1-16,0-1 2 16,3-2 2-16,0 0 3 15,-3 0 1-15,-2-1 0 16,3 0 0-16,0 1-1 16,4-2-3-16,5 1-4 15,2-2 1-15,5 1-1 16,-3 0 1-16,-1 5 5 15,-2-1 1-15,-1 3 2 16,1 2 0-16,6-3-1 16,0 2 2-16,0-1-3 15,-4-3 0-15,0 1 1 16,-1-2-1-16,2-3 0 16,4 1 0-16,5-2 1 15,-1-3 1-15,-3 3 3 0,2-1 3 16,-4-1 1-16,2 0 1 15,8-1-1-15,-4 0-3 16,0 2 0-16,1 0-3 16,-5-1 0-16,0-1-1 15,-2-1-2-15,2 1 1 0,3-3-3 16,-1 3 2-16,-6 1-1 16,2-1 1-16,-5 1 2 15,1 0-2-15,2 2 6 16,-3 0 1-16,3 1 2 15,-6 2 4-15,2-2-2 16,1-2-3-16,1-1-1 16,0 2-5-16,6-2-3 15,0 1 0-15,4 1 0 16,0-1 1-16,-10 2 0 16,-3 0 0-16,-5 0-1 15,-1 3 1-15,4-2 0 16,-1 1 2-16,0 3-3 15,-1-1 1-15,-12 3 0 16,-6-2-1-16,-14 2 1 0,0-1-2 16,3 0-6-16,0 3 2 15,0-1-5-15,-5 1 4 16,-10-5 2-16,0 1 2 16,-9-5-2-16,0 1-6 15,-3-1-21-15,-2-1-18 16,0-1-29-16,-29-12 44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1:49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10913 911 938 0,'-11'-13'319'0,"9"16"-314"16,3 17-3-16,3 25-3 15,0 15-1-15,-3 44 2 0,-2 15 3 16,-5 24-3-16,1 14-1 15,-2 5 2-15,1-8-3 16,4-10-6-16,4-14-5 16,2-37-2-16,1-16 2 15,0-41 8-15,-5-15 5 16,1-14 16-16,-1-6 13 16,0-8 20-16,0-9-1 15,-1-28-23-15,2-16-16 0,2-25-36 16,3-4-6-16,3-12-6 15,3-7 4-15,7-16-9 16,4-3 6-16,6-12 14 16,0 4 5-16,1 12 42 15,3 10 8-15,0 18 7 16,3 12 2-16,3 19-22 16,-3 9-5-16,-6 25-11 15,-5 14-2-15,-5 32 0 16,-5 18-3-16,0 34 4 15,-1 16-1-15,-2 31 1 16,2 13-1-16,0 10-1 16,0 0-5-16,-2-16-11 15,-1-17 1-15,-7-34 2 16,0-18 3-16,-3-32 14 0,-1-9 9 16,0-10 14-16,-1-2 9 15,-7-14 2-15,1-9-10 16,2-25-18-16,3-11-11 15,8-14-7-15,6-5 0 16,16-9-3-16,2-3 2 16,11 1 4-16,3 5 3 15,-3 19 14-15,2 13 5 0,-9 21 0 16,-9 12-2-16,-6 16-10 16,-6 6-3-16,-3 27 0 15,-1 17-1-15,-6 42 1 16,-3 17 1-16,1 25-2 15,1 4 0-15,8-9 1 16,4-9-1-16,8-29 0 16,4-19 0-16,3-31-1 15,0-11 0-15,1-12 2 16,0-9 5-16,5-13 10 16,5-9 8-16,14-19-2 15,2-8-2-15,3-19-13 16,-6-11-5-16,-10-12-1 15,-1-1-1-15,-9 4 1 0,-3 5 1 16,-8 11 2-16,-5 8 4 16,-11 19 9-16,-2 12 6 15,-5 15 0-15,-1 7-8 16,-5 25-9-16,-7 14-6 16,-6 28-2-16,-3 14 1 15,5 16 2-15,7 0-2 0,18-8-4 16,6-7 2-16,10-28-4 15,1-12 0-15,0-18 2 16,2-7 1-16,3-12 4 16,4-5 0-16,7-12 2 15,2-6-3-15,4-15 1 16,-3-11 3-16,-9-11-2 16,-4-4 0-16,-9-3-1 15,-4 6-1-15,-1 10 0 16,-2 6 2-16,-9 19 3 15,0 10 6-15,-5 10-2 16,-2 6-3-16,-5 18-5 16,-1 7-4-16,-6 31-1 15,2 14 5-15,5 20 0 16,7 3 2-16,15-12-2 16,7-11-9-16,13-25-1 0,6-11 0 15,8-15 3-15,6-8 2 16,11-13 3-16,-1-7 1 15,-4-14-2-15,-2-4 6 16,-11-14 0-16,0-9-1 16,-5-11-1-16,-2-11 1 15,-5-7-3-15,-2 3 3 0,-3-3 1 16,-4-1-3-16,-5-5 4 16,-7-2-1-16,-6 1 3 15,-2 5 2-15,-8 12 0 16,-3 3 0-16,-5 14-1 15,-3 6 0-15,3 11-1 16,5 6 1-16,-2 12-3 16,3 5-2-16,2 7 0 15,-1 4-2-15,1 1 0 16,1 0-2-16,-1-1 0 16,0 1 2-16,1 0-2 15,0 0 1-15,0 0 0 16,0 0-2-16,0 0 1 15,0 0 2-15,0 0 0 16,0 0 0-16,0 0 0 0,0 0-1 16,0 0 0-16,0 0 1 15,0 0 0-15,0 0 1 16,0 0-1-16,0 0-1 16,0 0 1-16,0 0-1 15,0 0 1-15,0 0 1 16,0 0-1-16,0 0 1 15,0 0 0-15,0 0-1 0,0 0 0 16,0 0 0-16,0 0-2 16,0 0 1-16,0 0 2 15,0 0-3-15,0 0 3 16,0 0-1-16,0 0 1 16,0 0 0-16,0 0-1 15,0 0 1-15,0 0 0 16,0-1-1-16,0 0 2 15,0 0-2-15,0 0 0 16,0 0 1-16,-2-1-1 16,1 1-1-16,0 0 1 15,0 0 1-15,0 0 1 16,0 0-2-16,0 0 0 0,0 0 0 16,0 0 0-1,0 0 1-15,0-1-2 0,-1 1 1 16,1 0 0-16,1 0-3 15,0 0 3-15,0 0-4 16,0 0 2-16,0 0 4 16,0 0-2-16,0 0 0 15,-1 0 0-15,0-1-1 0,0 1 0 16,0 0 1-16,0 1-4 16,0 0 4-16,0 0-2 15,-2 5 1-15,-6 11 1 16,-30 29-1-16,28-23 0 15,-1 1 1-15,0 5 1 16,1 8-1-16,1 4 0 16,2 3 0-16,2 4 0 15,1-1-1-15,4 9 2 16,1 8-2-16,4 9 1 16,3 4-1-16,5-1 0 15,4 1-1-15,6-3-4 16,2 2 0-16,8-2-5 15,5-3 2-15,5-14-1 16,1-10 2-16,-1-19 3 0,-3-7 1 16,2-10 2-16,-3-7 2 15,6-5 0-15,-3-9 1 16,1-8 4-16,5-4 1 16,4-16 1-16,1-9-1 15,-4-19-3-15,-4-8 0 16,-13-8 2-16,-5 0 1 15,-8-7 3-15,-4-3-1 0,-4 0-2 16,-1 4-2-16,-2 15 0 16,-3 6-3-16,-3 13 3 15,0 7-1-15,-2 14 0 16,1 12 0-16,1 14-3 16,-1 1-1-16,0 11-3 15,-1 5 0-15,-3 24 1 16,2 16-2-16,0 25 4 15,2 23 0-15,9 24-1 16,1 0 4-16,6 5-11 16,4-12-4-16,-2-22-12 15,0-8-8-15,-4-23-4 16,-3-12-3-16,-4-22-10 0,-3-11-13 16,-6-13-19-16,-4-11-39 15,-9-21 81-15</inkml:trace>
  <inkml:trace contextRef="#ctx0" brushRef="#br0" timeOffset="266.45">13975 1536 809 0,'-5'-2'293'0,"6"2"-223"0,24 5-74 16,15-1-1-16,21-4 10 15,6-1 14-15,2-10 13 16,-6 0 5-16,-3-4 13 15,-2 1-1-15,-2 3 0 16,0 4-8-16,-5 4-20 16,-5 3-4-16,-9 10-12 15,-7 3 0-15,-9 10-3 16,-3 9-2-16,-7 13 0 16,0 3 0-16,-2 10-7 15,6-1-13-15,-3-6-27 16,0-8-22-16,-3-23 43 15</inkml:trace>
  <inkml:trace contextRef="#ctx0" brushRef="#br0" timeOffset="403.84">14802 1013 926 0,'-15'-32'418'0,"7"9"-120"16,4 16-349-16,2 7-43 0,5 8 50 15</inkml:trace>
  <inkml:trace contextRef="#ctx0" brushRef="#br0" timeOffset="554.62">14887 1340 625 0,'18'60'267'0,"6"4"-174"15,5-1 3-15,9 3-53 16,6-5-17-16,14-7-18 15,2-9-19-15,3-31-199 16,1-17 152-16</inkml:trace>
  <inkml:trace contextRef="#ctx0" brushRef="#br0" timeOffset="1564.03">15531 1464 986 0,'35'-84'388'0,"-1"-2"-268"16,-4 1-32-16,-12 11-45 0,-3 10-15 15,-9 6-19-15,-1 5-7 16,-5 14-4-16,0 2 0 15,-3 17-2-15,2 7 1 16,2 7-2-16,1 6-4 16,1 12-7-16,-2 15-1 15,-1 35 5-15,0 26 4 16,-9 53 6-16,-2 18 2 0,-12 34-2 16,-5 9 2-16,-8-2 0 15,-1-2-1-15,5-29 3 16,0-11-2-16,7-29-7 15,-2-19-1-15,1-22-3 16,2-19-1-16,4-34 5 16,5-14 1-16,3-24 10 15,0-14 6-15,-3-32 1 16,-2-23-5-16,6-38-12 16,4-15-11-16,9-24 2 15,5-2 8-15,14 9 11 16,7 4 9-16,14 22 7 15,9 15-1-15,14 26-2 16,8 16-2-16,2 33-4 16,5 18-3-16,-9 27-2 0,-4 15-5 15,-17 26-5-15,-11 8-5 16,-24 5-5-16,-13 0 4 16,-24-11 0-16,-15-4 4 15,-18-6 3-15,-5-7-2 16,-23-13 3-16,-1-8-1 15,-6-10 1-15,0-8-1 0,31-6-6 16,9-5-1-16,27-7-6 16,9 1 0-16,17-1 1 15,13-3 5-15,30-5 4 16,14-6 4-16,46-4 15 16,11-2 2-16,23-6 3 15,14 3-2-15,-13-11-11 16,-2-3-5-16,-12-12 0 15,-8-8-1-15,-14-7 0 16,-7-1 1-16,-21-5 5 16,-16 0 0-16,-14 0 6 15,-8 5 2-15,-19 10-5 16,-6 6-1-16,-14 16-7 16,-9 0 0-16,-10 12-7 15,-5 2 3-15,-7 9-2 0,0 9 1 16,-4 14 1-16,-5 14 2 15,-1 18 1-15,-8 10-2 16,-1 26 2-16,1 16-1 16,4 27-1-16,13 5 3 15,19 2 0-15,26-40-2 32,-6-40 2-32,0 2-1 0,47 85-2 0,6-13 3 15,13-32-1-15,-27-62-2 0,3-12 6 16,4-7 2-16,8-16 1 15,3-7 1-15,1-11-6 16,-5-5-1-16,-13-11-1 16,-12-3 0-16,-14 0 3 15,-7 2 3-15,-7 18 2 16,-3 12 2-16,-4 12-4 16,0 9 0-16,-2 11-6 15,1 11 0-15,2 25-2 16,3 10 1-16,10 9 1 15,3 1 0-15,10-14-7 16,2-8-10-16,0-18-20 16,2-15-20-16,-1-27 37 15</inkml:trace>
  <inkml:trace contextRef="#ctx0" brushRef="#br0" timeOffset="1680.34">17366 919 933 0,'-15'-24'359'16,"5"17"-265"-16,3 9-118 0,4 22 8 16</inkml:trace>
  <inkml:trace contextRef="#ctx0" brushRef="#br0" timeOffset="3630.8">17671 1431 1039 0,'-1'8'352'16,"-6"9"-325"-16,-9 13-76 16,-8 9-28-16,-15 10-86 15,1 2-29-15,1 2 24 16,1 0 46-16,8 1 159 16,4-4 66-16,9-2 38 15,8-2-8-15,11-6-42 16,9-1-15-16,13-5-20 15,9 0-7-15,20-3-20 0,3-6-8 16,7-4-16-16,6-6-2 16,3-12-6-16,7-4 0 15,15-12-3-15,1-7 0 16,-9-10 2-16,-1-4 0 16,-15-8 4-16,-5 0 0 15,-10 2 1-15,-8-4-1 0,-18 1 0 16,-12 1 4-16,-16-1 3 15,-13 6 0-15,-20 7-2 16,-8 8-4-16,-19 20-2 16,-5 10 0-16,-7 24 1 15,1 15 0-15,8 12-1 16,8 2 0-16,21-4-3 16,10-8-5-16,24-9-6 15,14-7-2-15,16-13 4 16,10-8 5-16,9-12 8 15,2-4 3-15,6-18 0 16,0-3 0-16,2-10-1 16,-6-5-1-16,-7 5 8 15,-10 3 8-15,-21 12 7 0,-7 2 7 16,-12 14-12-16,-6 6-6 16,-11 16-8-16,-9 15-5 15,-2 16 0-15,0 10 0 16,19 2-2-16,13-3-6 15,21-14-1-15,10-13 1 16,16-24 1-16,4-12 5 16,9-27 4-16,5-12 0 0,1-17-2 15,-2-4 2-15,-7-8-2 16,-3-4-3-16,-12-8-2 16,-5-4-1-16,-12-3-8 15,-10 4 2-15,-2-8 3 16,-3 1-1-16,-2 0 10 15,0 2 3-15,-5 15 2 16,-1 7-1-16,-5 15 13 16,-3 6-3-16,2 18 1 15,-3 13 0-15,1 14-13 16,-3 17-2-16,-7 28-1 16,-3 16-3-16,-7 40 4 15,-1 19 1-15,-8 24-1 0,3 6 2 16,6-1-9-16,6-12-3 15,21-26-5-15,9-17 0 16,11-32 6-16,3-13 2 16,-1-20 5-16,-3-10-1 15,0-10 4-15,3-8-1 16,3-15 0-16,2-6-1 16,5-21-15-16,1-7-6 15,4-22-9-15,3-9-1 0,4-4 6 16,-3 3 13-16,-6 18 22 15,-9 17 14-15,-16 23 18 16,-3 13-4-16,-11 25-14 16,-8 12-12-16,-9 36-11 15,-4 21 0-15,5 30 0 16,4 6 1-16,22-11-3 16,7-11-2-16,17-27-2 15,5-15 1-15,4-18 5 16,7-14 3-16,4-20 10 15,8-10 0-15,8-16 1 16,2-9-4-16,-5-9-6 16,-8-5 0-16,-15-5-1 15,-6-1 0-15,-8-2-1 0,-4-1-1 16,-10 8 0-16,-6 5 2 16,-7 18 10-16,-3 7 1 15,-7 12-5-15,-2 7-1 16,-8 11-7-16,-5 10-2 15,2 20 1-15,5 9 0 16,10 6 0-16,5 3 0 0,9-7 1 16,7-3 2-16,10-9-2 15,4-4 3-15,11-6-2 16,1-8 5-16,12-14-2 16,6-6 1-16,2-16-1 15,-2-10-3-15,-2-13 2 16,-6-7-2-16,-6-10 0 15,-3-5 0-15,-18-6-3 16,-8-2 3-16,-19 1 2 16,-12 7-2-16,-12 9 1 15,-9 5 0-15,-3 14-2 16,-2 7 1-16,3 13-4 16,1 7-4-16,-1 16-1 15,0 8-1-15,-1 15 5 16,8 9 1-16,9 12 0 15,7 3 1-15,9-1-4 0,5-6-1 16,6-18 3-16,1-6 1 16,8-14-1-16,1-3 3 15,10-8 0-15,3-4 0 16,6-9 2-16,-1-9-1 16,3-10 3-16,0-8-2 15,4-5 1-15,6-2-2 0,3 1-1 16,5 2 6-16,12 8 0 15,2 4 3-15,4 10-3 16,3 8-3-16,-10 13 0 16,-3 11-2-16,-13 16 1 15,-7 8-2-15,-11 16-1 16,-7 8-2-16,-10 9 1 16,-7-3 1-16,-8-8 1 15,-2-8 0-15,-5-18-1 16,0-7-1-16,2-13-1 15,2-4-1-15,-1-7 3 16,4 3-2-16,0-11 5 16,0 6 0-16,0-10 1 0,3-19 1 15,14-61-2-15,-3 31-1 16,9-3-1-16,5 1 2 16,1 9-1-16,0 7 0 15,-3 15 4-15,-3 8 2 16,2 15 2-16,1 5-1 15,10 14-1-15,2 12-7 16,3 23 0-16,2 14 0 16,-9 21 0-16,-3 5 1 0,-13-4-1 15,-7-2-1-15,-11-16-17 16,-7-9-7-16,-8-18-19 16,2-11-8-16,-2-24-2 15,1-10 4-15,-6-29 36 16</inkml:trace>
  <inkml:trace contextRef="#ctx0" brushRef="#br0" timeOffset="4053.37">20384 593 931 0,'-8'16'319'16,"1"13"-293"-16,-2 12-23 15,6 10 2-15,1-3 1 16,6-4-5-16,5-7 1 16,5-12-2-16,4-4 2 15,8-14 14-15,3-5 13 16,6-7 16-16,2-8 3 0,0-8-3 15,-6-4-4-15,-7-8-6 16,-6 0-3-16,-7 2-6 16,-6 4-5-16,-6 4-7 15,-3 2-2-15,-15-2-6 16,-8 0-3-16,-24 5-3 16,-4 1-2-16,1 11-7 15,5 4-15-15,22 10-34 16,10 4-15-16,16 6-11 15,10 1 5-15,35 8 13 16,17 2-5-16,37 4 49 16</inkml:trace>
  <inkml:trace contextRef="#ctx0" brushRef="#br0" timeOffset="5585.6">23773 887 759 0,'11'-28'258'0,"-4"1"-231"15,1 2-26-15,1 3 1 16,-4 5 16-16,3 1 7 16,-4 7 8-16,0 1 1 15,-3 3-7-15,-1 4-9 16,2 13-10-16,-2 17-4 0,-1 30-2 15,-6 19 7-15,-15 33 7 16,-9 18 0 0,-15 21-3-16,-7 7-4 0,3 0-8 15,-1-15 1-15,12-36 0 16,7-22-1-16,12-44 2 16,12-18-3-16,6-16 5 15,2-5 11-15,11-4 10 16,6-6-1-16,15-9-13 15,8-5-15-15,9-2-15 16,3 3 2-16,5 7 8 16,1 7 7-16,6 10 3 15,5 7 1-15,4 5-1 16,-1 1 1-16,-1-1-3 16,1-5 1-16,4-4 0 15,3-4 0-15,-2-5 2 0,0-2-3 16,-8-6 5-16,-8-5 1 15,-8-6 3-15,-7-3 5 16,-12-7 3-16,-7-3 0 16,-9-4-2-16,-6-5-2 15,-10 0-8-15,-6-2-1 16,-9 3-3-16,-6 3 0 16,-8 11-1-16,-3 3 0 0,-13 13 2 15,-2 3-2-15,-3 20 0 16,-2 7 0-16,-4 23-2 15,1 10 1-15,0 13 0 16,7 10-1-16,22-3-2 16,12-6-5-16,29-11-12 15,14-12-5-15,18-13 1 16,4-7 2-16,6-17 13 16,4-5 5-16,6-14 5 15,3-7 1-15,-2-10 1 16,-3-6 2-16,-11-13 0 15,-6 0-1-15,-19-6 0 16,-5 4 2-16,-15 10 0 16,-3 6 2-16,-4 17 2 0,-7 5-4 15,0 11-1-15,-3 5 0 16,-8 13-4-16,-2 9 1 16,-9 24-1-16,1 12 0 15,10 13 0-15,9 2 0 16,20-14 1-16,10-8-1 15,7-17 0-15,6-6 0 0,11-15 5 16,7-9-1-16,13-12 3 16,4-9-3-16,6-20-7 15,1-9-1 1,-9-17-4-16,-7-2 5 0,-20 1 8 16,-11 6 10-16,-16 15 14 15,-9 12 4-15,-14 15-6 16,-7 6-9-16,-15 16-11 15,-6 8-6-15,-4 19-2 16,0 14-1-16,6 17-2 16,6 6 1-16,13 2 2 15,6-3 2-15,17-8 2 16,6-2 0-16,10 2 2 16,6 2-3-16,15-4-2 15,8-5 4-15,11-17-2 16,8-10-1-16,8-19 1 0,1-8-1 15,3-16 1-15,-6-11 1 16,-2-15 0-16,-2-9 0 16,-6-11 5-16,-6-6 2 15,-17 0 9-15,-9-2 2 16,-18-3 2-16,-6-3 0 16,-14-3-2-16,-7 2-3 0,-14 4-8 15,-12 3-4-15,-15 5-6 16,-8 0-1-16,-14 7 0 15,-6 3-3-15,-6 8-30 16,-12 4-14-16,-23 7-29 16,-10 6-8-16,-30 6-7 15,-11-1-4-15,-28 8 65 16</inkml:trace>
  <inkml:trace contextRef="#ctx0" brushRef="#br0" timeOffset="7493.99">15097 2690 891 0,'0'-11'303'16,"-4"7"-298"-16,-6 2-13 15,-11-2-7-15,-8 5-1 0,-4 4 9 16,-2 1 6-16,0 8 1 16,-1 1 0-16,-1 7 1 15,1 5-2-15,1 10 4 16,-3 3 0-16,-10 9-2 16,-6 4 2-16,-10 7-3 15,-1 6 2-15,4 7-2 16,2 0 3-16,3 1-2 15,-1-4 0-15,-12 0 1 16,-5 1-2-16,-14 9 2 16,-4 3-2-16,7 1 5 15,2 1 6-15,-10 1 2 16,-5 5 5-16,-9 4-3 16,3 2 0-16,10-5 5 15,-1-7 1-15,8 3 1 16,-5-5 0-16,9-9-6 0,7-3-2 15,5-13-3-15,-1-2-2 16,-4 0 0-16,-4-1-2 16,4 0-1-16,3-5 0 15,13-8-5-15,3-4 2 16,12-17-3-16,5-6-7 16,8-15-25-16,8-11-22 0,15-28 34 15</inkml:trace>
  <inkml:trace contextRef="#ctx0" brushRef="#br0" timeOffset="8193.65">15302 2513 664 0,'18'15'226'0,"17"10"-219"16,3 5 1-16,3 6-3 16,-2 0 0-16,0 2 2 15,2 1 12-15,3-4 17 16,5 1 6-16,-1 0 8 16,3 3-10-16,7 7-11 15,3 7-4-15,21 15-12 16,6 7 1-16,1 12-8 15,5-2 0-15,2 5-2 16,7 2-3-16,14 7 0 16,1 0 1-16,9 0 0 15,2-3 0-15,1-2-1 16,-1 2-1-16,-4-3 4 16,2-2 6-16,0-6 6 15,-3 0 2-15,-2 2-4 16,-1-3-3-16,-5-2-4 0,-5-6-3 15,-9-8 1-15,-10-3-2 16,-6-4 0-16,-1-3 3 16,-4-5 4-16,-9-5 3 15,-5-7 2-15,-3-5 1 16,-6-9-3-16,2-2 0 16,-10-8 0-16,-4-2 2 15,-9-5 2-15,-9 1 0 0,-11-5-7 16,-5-3-3-16,-9-1-6 15,0-1-1-15,-8-1-10 16,4-1-12-16,-28-3-23 16,-89-19 81-16,-16-20-33 15</inkml:trace>
  <inkml:trace contextRef="#ctx0" brushRef="#br0" timeOffset="9127.03">3526 6840 619 0,'0'1'257'0,"0"-2"-145"0,0-1-65 16,-1 0-20-16,-1 1-1 16,1 0 11-16,0 0 5 15,0 0 10-15,0 0-3 16,0 0-14-16,0-1-7 15,0 1-17-15,0 0-5 16,0 1-5-16,-6 20-1 16,0 65 0-16,10-16 0 15,3 4 0-15,3 6 0 16,5 11-2-16,-1-3-9 16,-2-5-26-16,0-7-19 0,-4-26-121 15,-3-11 116-15</inkml:trace>
  <inkml:trace contextRef="#ctx0" brushRef="#br0" timeOffset="9276.29">3810 6611 1059 0,'2'-21'904'15,"8"6"-775"-15</inkml:trace>
  <inkml:trace contextRef="#ctx0" brushRef="#br0" timeOffset="9681.85">4082 6933 1000 0,'35'49'337'0,"4"26"-333"15,-1 6-1-15,-10 5 0 16,-13-3-1-16,-13-14-1 16,-4-9-1-16,-8-26 1 15,2-7 1-15,3-19 1 16,0-3 4-16,-1-10 9 15,-2-11 0-15,0-18-1 16,4-16-6-16,5-20-10 16,9-9-2-16,15-4-4 15,8 5 2-15,17 9-1 16,-1 10 1-16,3 13 12 16,-1 10 3-16,-6 23 9 0,3 13 0 15,-7 29-7-15,-2 15-5 16,-3 18-5-16,-3 13 1 15,-6 15-6-15,-7 4-10 16,-11 2-40-16,-9-9 33 16</inkml:trace>
  <inkml:trace contextRef="#ctx0" brushRef="#br0" timeOffset="10399.04">5396 7070 1057 0,'8'-28'340'16,"0"3"-345"-16,-8 5-18 15,-11 3 4-15,-13 7 23 16,-10 5 10-16,-17 8 13 16,-5 11 3-16,-8 21-4 15,4 11-4-15,9 25-5 16,6 14-7-16,14 4-4 15,10 0-2-15,18-21-5 16,6-17-3-16,14-20-6 16,2-12-2-16,11-18 2 0,6-10 3 15,18-28 7-15,11-19 4 16,11-31 2-16,-6-17-1 16,-12-12 6-16,-12 0 4 15,-15-2 12-15,-4 3 6 16,-8 5-3-16,-3 3-4 15,-8 10-11-15,-4 7-5 16,-3 17-2-16,-3 9 3 0,-1 29 1 16,1 12-1-16,-1 17-7 15,0 10-3-15,-4 29-3 16,-2 26-1-16,-4 45 2 16,0 19 0-16,5 27 1 15,5-5 1-15,11-11-1 16,9-6-6-16,13-27-13 15,8-12-5-15,7-18-4 16,4-17 6-16,6-24 10 16,-1-13 5-16,6-23 4 15,0-12-2-15,1-26 3 16,-1-9-2-16,-3-22 4 16,-1-2-1-16,-7-9 1 15,-5-1-1-15,-10-1-1 16,-9 9 2-16,-15 12-2 0,-7 14 6 15,-9 24 10-15,-6 9 1 16,-8 20-1-16,-6 8-3 16,-8 29-11-16,0 18 0 15,6 30 2-15,11 9-2 16,21-1-2-16,13-6-4 16,21-19-20-16,11-12-11 15,15-29-13-15,3-22-3 0,3-39-12 16,1-19 720-16,-2-32-497 15</inkml:trace>
  <inkml:trace contextRef="#ctx0" brushRef="#br0" timeOffset="12701.84">6875 6514 821 0,'11'-91'300'0,"-9"7"-248"16,0 10-19-16,-7 20-24 16,-1 8-4-16,1 20-5 15,0 9 4-15,5 13 5 16,-2 9 0-16,-2 26 8 15,1 21 4-15,-6 49 10 0,0 22 5 16,-1 38-1-16,-4 12-6 16,-5 4-13-1,0-1-5-15,-5-22-7 0,0-17-1 16,1-30-2-16,-2-15 0 16,4-34-2-16,2-13-3 15,6-25 2-15,1-15 2 16,-4-19 5-16,-2-19 3 15,-4-24 0-15,3-12 2 16,13-31 4-16,6-10-2 16,19-17 1-16,9 1-4 15,18 19-9-15,12 14 5 0,13 32 17 16,7 14 4-16,3 34 5 16,-2 19-4-16,-9 38-19 15,-9 15-5-15,-21 14-3 16,-13 5-1-16,-27-4-4 15,-16-2-8-15,-26-3-8 16,-13-6-4-16,-6-11 8 16,-3-11 4-16,15-18 10 15,3-11 2-15,10-15 1 16,6-5 2-16,7-4-1 16,10-1 2-16,10 2 1 15,8-1-2-15,22-2 2 16,6-2 2-16,28-1 0 0,10-4 4 15,20-5-1-15,15-3-2 16,1-9-5-16,-5-4 0 16,-6-6-4-16,-6-2 2 15,4-6 0-15,-4-4-1 16,-19-3 3-16,-15 0-2 16,-27 6 2-16,-10 10 5 0,-14 18 6 15,-3 11-2-15,-10 17-5 16,-10 12-3-16,-21 31-4 15,-13 24-1-15,-13 32 4 16,3 8-1-16,17 5-1 16,17-5-1-16,26-21-12 15,13-7-6-15,22-29-6 16,9-17 1-16,14-25 9 16,4-11 8-16,3-31 7 15,2-11 1-15,2-25-3 16,-2-10-2-16,1-4-3 15,-6 0 1-15,-9 10 6 16,-5 3-1-16,-18 23 1 16,-3 13 1-16,-10 28-3 0,-2 19 1 15,-6 32-3 1,-1 15 1-16,-5 20 4 0,-3 5 0 16,-5 0 0-16,-4-3-1 15,-4-12-2-15,-3-11 0 16,2-25 0-16,-2-13 3 15,6-16 7-15,0-10 5 16,5-24 5-16,7-14-9 16,14-22-11-16,8-7-10 0,13 6-8 15,0 8 8-15,1 22 3 16,1 11 8-16,8 25 10 16,2 11 1-16,10 25 3 15,6 8-1-15,5 15-5 16,4 5-1-16,-4-5-7 15,-3-5-3-15,2-15 0 16,2-14 0-16,5-17 4 16,2-6 1-16,-10-17 1 15,-2-5-1-15,-16-17 1 16,-4-8 2-16,-9-12-3 16,-6-4-1-16,-13-7-7 15,-6 1-4-15,-15-4 2 16,-9 2 1-16,-10 13 6 0,-4 10 4 15,-9 26 1-15,-5 9 1 16,-16 32 2-16,-12 13-2 16,-9 36 5-16,-3 16 2 15,14 7 1-15,13 13-3 16,26-3-8-16,12-7-5 16,22-19-9-16,12-23-1 15,21-28 3-15,4-11 4 0,22-21 11 16,8-11 4-16,0-33 0 15,5-16 1-15,-15-26-6 16,-6-8-3-16,-6-7-4 16,-7-7 3-16,-6-2-3 15,-6-3 2-15,-10 0 2 16,-7 5-3-16,-9 12 4 16,-5 9 8-16,-6 24 12 15,-1 16 5-15,1 25 4 16,0 13-9-16,-2 18-12 15,-3 13-7-15,-9 32-5 16,-6 31 1-16,-2 45 0 16,3 17 2-16,7 25 3 0,9-8-1 15,12-20-2 1,8-10-2-16,17-34-10 0,11-17 0 16,16-22 1-16,5-16 1 15,7-23 10-15,-1-14 0 16,0-23 0-16,1-12 0 15,-6-19-13-15,-1-11-4 16,-5-7-10-16,-7-5-1 16,-5-5 13-16,-9 4 4 0,-18 8 14 15,-2 15 4-15,-14 27 11 16,-6 10 0-16,-17 27-2 16,-14 15-5-16,-16 40-10 15,-1 17 0-15,13 21-2 16,13 1 4-16,21-11-9 15,11-11-12-15,18-20-6 16,8-14-6-16,19-31 8 16,7-15 9-16,11-31-1 15,-1-14-2-15,-2-25-6 16,-6-8-2-16,0-8 7 16,-3-5 9-16,-5 5 15 15,-3 4 7-15,-10 17 1 16,0 15-5-16,-12 26-10 15,-2 14-4-15,-6 27-2 0,-2 14 1 16,-1 33 5-16,-4 13 2 16,-3 12 1-16,1 3 1 15,-6-8 0-15,-3-7 0 16,-3-11 0-16,-1-14-1 16,0-23-2-16,4-11-1 15,1-22 12-15,-2-12 5 16,2-25-6-16,1-14 2 0,10-21-22 15,8-1-12-15,12-2 2 16,1 0-3-16,4 8 10 16,-1 8 9-16,3 17 10 15,-2 16 4-15,-3 26 5 16,4 14 0-16,2 36-1 16,-1 12 0-16,-1 23-4 15,-2 4 0-15,-7-4-6 16,0-1-1-16,3-8-3 15,2-6 0-15,5-19 1 16,2-7 0-16,2-24 6 16,0-6 4-16,5-15 5 15,3-11 1-15,1-23-4 16,-3-13-3-16,-12-19-6 16,-3-9-1-16,-10-10-5 0,-4-7-1 15,-1-12 0-15,-7-4-3 16,-6-2 2-16,-3 3-1 15,-5 9 0-15,-1 5 4 16,-6 24 4-16,0 16 7 16,4 31 6-16,-1 10-3 15,-1 20-7-15,2 10-7 0,-4 32-2 16,1 23-1-16,7 35 4 16,2 10 1-16,7 14-2 15,6-1 2-15,7-10 0 16,6-1-1-16,3-23-7 15,2-10-9-15,0-17-17 16,-1-11-9-16,-4-22-13 16,-1-13-7-16,-4-26 420 15,-6-17-283-15</inkml:trace>
  <inkml:trace contextRef="#ctx0" brushRef="#br0" timeOffset="12869.43">11471 6750 1215 0,'24'3'432'0,"20"5"-343"15,35 4-141-15,11 0-11 16,12-6-3-16,-3-5 10 16,-9-7-21-16,-8-3-34 15,-36 0 72-15</inkml:trace>
  <inkml:trace contextRef="#ctx0" brushRef="#br0" timeOffset="14449.7">6992 8527 1454 0,'17'-44'455'16,"8"-3"-522"-16,-3 0-20 15,-14 10 0-15,-8 6 19 16,-16 14 40-16,-14 9 24 16,-11 20 35-16,-7 16 5 15,-16 26 5-15,1 13-1 16,2 17-8-16,8 3-6 0,25-2-13 16,15-5-6-16,20-20-10 15,10-10 1-15,15-20-9 16,5-7-2-16,6-15 0 15,0-6-3-15,-6-12 0 16,-1-3-1-16,-10-8 5 16,-5 3 3-16,-11 3 9 15,-7 2 4-15,-8 9 5 16,-6 4-1-16,-10 14-1 16,-7 10-1-16,-1 23-5 15,4 10 0-15,11 11-2 16,11 2 1-16,17-11-5 15,12-8-5-15,18-21-13 16,8-10-3-16,15-27 7 0,5-10 8 16,14-30 19-16,-2-11 4 15,-7-12 6-15,-3-6-1 16,-17 5 5-16,-8 2 3 16,-4 10 2-16,-8 6-2 15,0 17-11-15,2 12-9 16,1 30-10-16,3 16-1 15,-4 27 4-15,-6 11 6 0,-4 7-1 16,-5-4-2-16,-4-8-3 16,-6-9-2-16,-6-17 0 15,-4-10 4-15,-4-12 2 16,0-7 6-16,-5-11 11 16,-2-9 0-16,3-18-4 15,4-4-6-15,8 2-17 16,8 4-4-16,11 15 0 15,7 7-1-15,13 10 9 16,8 5 1-16,18 7 2 16,3 0 4-16,1-3-3 15,-1-4 2-15,-7-11 0 16,0-4-2-16,2-8 7 16,-4-3 1-16,-10-8 7 15,-13-2 1-15,-19-7-3 0,-9-4-2 16,-14 3-12-16,-2 9-5 15,-10 5-1-15,-4 12-1 16,-20 22 5-16,-13 12 1 16,-14 42 2-16,-6 13 2 15,17 14 3-15,16 2-2 16,27-11-6-16,16-7-9 0,23-14-22 16,9-11-7-16,24-26-10 15,5-14 5-15,6-30 15 16,0-16 3-16,-3-19 11 15,-1-6 7-15,0-4 8 16,-1-1 4-16,-9-1 8 16,-13 5-3-16,-15 17 0 15,-11 9-4-15,-9 30-14 16,0 12-2-16,-3 33 4 16,0 19 7-16,-3 27 11 15,-4 6 6-15,-8 3-2 16,-2-7-3-16,-2-14 2 15,-6-9-1-15,6-22-2 16,1-16 3-16,-1-16 7 0,5-9 9 16,9-29-2-1,1-10-5-15,16-26-15 0,10-6-10 16,11 5-8-16,7 4 2 16,9 15 1-16,2 11 1 15,-1 26 11-15,0 14 4 16,-9 30 6-16,-5 13 1 15,-4 23-7-15,1 6-1 16,2 13-3-16,5 0-2 16,14-8 2-16,5-9-4 0,4-25-1 15,3-11-1-15,-4-27-2 16,2-10 1-16,1-22 3 16,1-17 2-16,-10-22 12 15,-10-10 3-15,-17-14 6 16,-14-1-1-16,-13-10-19 15,-12-5-2-15,-11-7-14 16,-8 1-2-16,-6 8 6 16,-1 7 0-16,-2 22 9 15,3 11 2-15,7 32 3 16,4 16-2-16,1 26-1 16,-2 20-2-16,-2 39 0 15,2 18 1-15,15 28 0 0,12 6 0 16,17 0-1-16,6-3 1 15,8-15-9-15,1-14-15 16,4-17-30-16,0-13-17 16,7-23-25-16,1-18-9 15,-8-37 73-15</inkml:trace>
  <inkml:trace contextRef="#ctx0" brushRef="#br0" timeOffset="14673.31">10450 8739 1170 0,'0'4'455'15,"5"1"-233"-15,20 1-258 16,14 1 6-16,29-6 33 16,11-2 16-16,5-10 10 15,1-3-7-15,-11-4-18 16,-3-5 0-16,-1 0-10 15,-1-3-13-15,2-4-46 16,-4-6-29-16,1-14 58 16</inkml:trace>
  <inkml:trace contextRef="#ctx0" brushRef="#br0" timeOffset="17788.28">19705 5728 1204 0,'-21'54'397'0,"-9"28"-388"15,-23 47-15-15,-7 19-3 16,-16 10 9-16,2-7-6 16,6-20-10-16,8-13 1 15,20-41 0-15,10-19 7 16,17-34 8-16,6-13 7 0,3-19 26 16,-1-17 5-16,1-30 3 15,2-19-7-15,6-25-22 16,7-11-4-16,10-7-7 15,7-2-3-15,13 0-5 16,4 6-1-16,19 11 1 16,11 12 4-16,8 25-3 15,7 17 5-15,-7 34 0 16,-6 14 0-16,-1 38 1 16,-2 20-1-16,-11 36-2 15,-3 10-1-15,-27 13 3 16,-10 3-5-16,-24-5-11 15,-16-6-9-15,-28-20-5 16,-15-16 0-16,-19-27 12 16,-8-13 8-16,8-20 8 0,1-8 3 15,6-15 2-15,5-8-1 16,7-1-1-16,12 2-2 16,26 9 5-16,9 1 4 15,27 6 10-15,25 0 1 16,35 2 6-16,23 0 1 15,40-2-7-15,11-5-4 16,11-9-16-16,-1-7-5 0,-3-10 1 16,-10 1 7-16,-13-7 15 15,-5 1 4-15,-19-1-3 16,-7-2-5-16,-30-2-9 16,-9-1-5-16,-32 1-15 15,-13 0-4-15,-15 3-3 16,-16 0 1-16,-29 7 15 15,-16 6 2-15,-25 19 14 16,-4 18 8-16,1 39 7 16,8 23 8-16,14 35-8 15,12 10-7-15,40-9-9 16,19-9-6-16,47-31-4 16,22-16-9-16,41-33-32 15,11-23-18-15,17-42-45 16,4-19-25-16,-11-23-10 0,-8-13 21 15,-17-10 88-15,-10-1 54 16,-28-6 59-16,-9 1-1 16,-25 2-39-16,-13 2-23 15,-21 19-4-15,-6 15 4 16,-6 23 3-16,-2 13 0 16,3 21-9-16,-2 6-10 15,4 22-1-15,-1 13 2 16,-5 39 30-16,-5 27 8 0,-11 52 22 15,-5 18 5-15,-1 28-23 16,0 6-6-16,8-5-22 16,-1-3-5-16,8-24-8 15,2-19-1-15,3-35 0 16,4-25-2-16,3-40-3 16,0-14 1-16,4-33 1 15,5-19-2-15,7-41-12 16,2-21-11-16,10-41-7 15,5-8 2-15,17-9 19 16,13-1 7-16,23 21 2 16,6 19-1-16,11 46 3 15,4 30 3-15,3 50 16 0,-1 22 1 16,-27 31-3 0,-21 10-3-16,-43 4-12 15,-16-6 0-15,-39-15-5 0,-14-7 2 16,-31-19 0-16,-10-8 0 15,2-13 2-15,3-9 1 16,16-13 3-16,14-4 4 0,24-6 0 16,16 0 3-16,32-4-9 15,19 2-2-15,32 1-3 16,18 0-2-16,34 5 8 16,13 1 4-16,10-3 1 15,-2-2 0-15,-9-8-6 16,-10-6 0-16,-14-4 2 15,-9-1 5-15,-24-6 12 16,-15 0 3-16,-23 2 8 16,-10 3 3-16,-22 2-11 15,-7 5-8-15,-18 9-7 16,-4 8-9-16,-13 28-3 16,-5 17 2-16,-3 31-2 15,6 13 3-15,20 10-1 16,16-6-1-16,28-11 0 15,13-11 0-15,16-18 1 0,7-12-2 16,10-26 0-16,1-12-3 16,11-25-3-16,3-7 3 15,0-16 0-15,0-6 2 16,-10-8 4-16,-9-5 0 16,-10 7 0-16,-10 9-1 15,-17 25-1-15,-7 16 2 16,-9 29-4-16,-1 20 3 0,-6 34-2 15,-1 16 1-15,-9 13 2 16,-1-3 0-16,-2-17-1 16,-1-13-5-16,2-22-5 15,3-14 1-15,3-23 7 16,2-14 3-16,4-28 5 16,3-13 0-16,15-17-5 15,12-3-3-15,18 6-1 16,10 5-1-16,6 24 0 15,-3 13 0-15,0 27 0 16,1 16 3-16,10 16 1 16,12 6 1-16,10 7 4 15,10-3-2-15,10-10-2 0,5-4-1 16,0-20-2-16,-3-4 2 16,-11-9 5-16,-14-7 1 15,-13-8 4-15,-10-1 0 16,-17-12-5-16,-8-1 0 15,-18-8-2-15,-10-3-1 16,-23-6-1-16,-13-2 0 16,-18 8-2-16,-9 4 0 15,-3 39-1 1,25 0 2-16,-1 1 3 16,-82 21 0-16,-11 42 2 0,-1 13-1 0,55 9-1 15,13-5-2-15,36-11-2 16,16-8-2-16,33-16-6 15,14-8 1-15,20-25 1 16,6-8-4-16,6-27-1 16,-2-12-3-16,4-19-11 15,7-11-3-15,-5-12-10 16,-1-12-2-16,-14-7 9 16,-11-3 7-16,-12 3 14 15,-6 6 11-15,-11 2 11 16,-2 1 7-16,-8 2 7 15,-5 5 0-15,-6 16-2 16,-3 10 1-16,-4 24-3 0,-1 10-3 16,-8 18-7-16,-8 13-6 15,-17 26-4-15,-6 21 0 16,-6 41 2-16,8 13 0 16,16 17-1-16,10 2 1 15,23-13-7-15,16-11-12 16,29-26-11-16,15-16-4 0,25-29 5 15,3-11 8-15,7-22 1 16,1-11-1-16,-6-18-4 16,1-10-3-16,-16-20 4 15,-7-7-2-15,-22-7 5 16,-14 3 3-16,-22 18 20 16,-15 12 5-16,-22 24 6 15,-11 11 5-15,-12 25-1 16,-4 15-2-16,4 22-2 15,5 8-3-15,20-4-12 16,10-6-4-16,23-16-2 16,13-11-5-16,24-18-4 15,11-12-3-15,17-21-3 16,9-7 1-16,2-17 8 0,4-6 6 16,-8-9 10-1,-6-2 6-15,-13 6 1 0,-9 9 2 16,-15 22-2-16,-6 15-5 15,-15 30-4-15,-4 21-2 16,-12 31 0-16,-7 10 0 16,-2 12 0-16,-1 1 0 15,-1-5-1-15,2-5 0 0,1-24 1 16,-3-15 0-16,9-30 6 16,5-16 8-16,9-24 4 15,10-17-2-15,7-27-6 16,4-10-8-16,9-6-6 15,-1 7-1-15,1 19-2 16,1 10 4-16,-9 17 0 16,-5 8 2-16,-9 18 3 15,-6 8 0-15,-9 27 5 16,3 9 3-16,0 20 0 16,7 8-2-16,10 8-2 15,7 1-3-15,12-9-2 16,3-7 1-16,8-18-2 15,-1-10 5-15,1-19 9 16,3-9 3-16,2-18 4 0,-2-8-4 16,-3-20-11-1,-2-8-2-15,-12-17-4 0,-6-12 0 16,-12-11 2-16,-11-10-2 16,-11-13 0-16,-4-5 0 15,-9-6 2-15,-3 5 4 16,-5 10 8-16,1 13 3 0,1 21 1 15,3 18-3-15,5 29-2 16,-1 12-6-16,-1 22-5 16,-2 15 1-16,-5 37-4 15,-1 20 1-15,10 36 2 16,4 11 2-16,16 9-1 16,4 0-2-16,8-10-8 15,6-8-17-15,0-15-26 16,6-12-11-16,1-22-19 15,-1-15-4-15,-3-32 58 16</inkml:trace>
  <inkml:trace contextRef="#ctx0" brushRef="#br0" timeOffset="18031.47">28219 6374 1204 0,'29'-18'412'16,"32"15"-394"-16,17 4-18 15,32 7-7-15,10 2 1 0,5 0 2 16,1 1-15 0,-20-4-19-16,-13-1-5 0,-28 0-4 15,-13 0 5-15,-34 8-21 16,-18 0-18-16,-37 5-191 15,-21 5 179-15</inkml:trace>
  <inkml:trace contextRef="#ctx0" brushRef="#br0" timeOffset="19567.8">26375 7597 905 0,'-1'-28'320'0,"-13"7"-294"16,-7 5-6-16,-23 9-9 16,-8 5-1-16,-15 16 12 15,-6 13 4-15,-7 22 6 16,-3 12 2-16,12 11-6 16,9 5-2-16,31-6-7 15,16-5-7-15,23-14-9 16,17-8-1-16,20-27-3 31,-23-10 0-31,1 2 1 0,77 15 0 0,11-18 0 16,-4-6-1-16,-51-17 1 15,-13 3 3-15,-18 4 2 16,-10 2 1-16,-17 5-2 16,-12 2-1-16,-25 8-1 15,-7 8 0-15,-16 17 0 16,4 6-2-16,13 19 0 0,9 1-2 15,19 2 0-15,9-3 1 16,18-14-7-16,13-7-3 16,22-15-7-16,8-8-4 15,19-16-7-15,4-12-1 16,1-15 6-16,-4-10 6 0,-6-14 18 16,-6-11 7-1,-3-12 4-15,1-4 1 0,-1 1-3 16,-1 6-4-16,-5 16-2 15,-4 14 2-15,-12 28 1 16,-2 17 0-16,-8 33-1 16,-8 10-1-16,-9 26 0 15,-9 4 0-15,-5 7 1 16,2-1-1-16,-2-20-3 16,2-6-1-16,-2-27 2 15,-1-7-1-15,-1-16 7 16,-3-10 6-16,0-14 2 15,2-7 0-15,17-20 2 16,10-7-5-16,23-4-6 16,11 2-1-16,14 20-11 0,9 9 0 15,19 12 2-15,4 3 2 16,10 1 4-16,0 1 2 16,-6-6 2-16,-1 0 4 15,-20-2 6-15,-13-4 10 16,-30 4 19-16,-9-2 7 15,-19 5 9-15,-6 1-10 16,-15-1-22-16,-9 6-12 16,-20 9-16-16,-13 16-2 0,-13 22-1 15,0 12 2-15,16 20-3 16,18 7 2-16,35 5 0 16,19-3-3-16,31-21-6 15,11-11-4-15,16-29-3 16,6-12-5-16,9-22 1 15,6-10-1-15,4-19-1 16,-2-13 4-16,-6-8 7 16,-8-4 2-16,-18 11 5 15,-13 12 3-15,-29 21 2 16,-11 11 1-16,-13 20 0 16,-6 10-1-16,-11 30-3 15,-6 13-1-15,-11 26 3 16,-1 1-1-16,5-9 1 0,2-11 0 15,8-31 0-15,5-11 0 16,7-16 1-16,3-7 13 16,17-21 4-16,6-9 0 15,18-32-1-15,5-11-15 16,12-11-10-16,2 2-4 0,-3 14-1 16,-2 13 0-1,-16 30 6-15,-9 8 3 16,-8 24 1-16,-4 11 2 0,-5 21 3 15,0 17 3-15,1 25-1 16,4 5 1-16,16 1-2 16,5-12 0-16,13-19 2 15,6-12 1-15,9-20 0 16,6-6 1-16,7-21-3 16,4-9 3-16,-3-16 10 15,-5-10 1-15,-13-15 2 16,-8-11-4-16,-14-14-9 15,-5-9-2-15,-13-5-6 16,-7 5-2-16,-15-6-1 16,-2 4 2-16,-9 9 3 15,-1 10 0-15,5 36 0 0,-1 13-2 16,3 24-4-16,-4 11 3 16,-3 29 0-16,1 18 2 15,2 25 2-15,7 7-2 16,9-1 0-16,3-2 0 15,4-5-9-15,4-5-12 16,4-14-40-16,2-15-22 16,7-22-38-16,0-12 67 0</inkml:trace>
  <inkml:trace contextRef="#ctx0" brushRef="#br0" timeOffset="19812.45">29694 8006 1028 0,'-20'-6'386'16,"5"5"-273"-16,13 8-100 15,8 6-13-15,23 9-3 16,8 1 3-16,21 5 5 16,3 0 0-16,-4-9-5 15,-2-2 3-15,-11-9-1 16,-6-5-1-16,-6-3 1 0,-8-2 0 15,-10-1-11-15,-6 0-13 16,-11-9-32-16,-9-5-26 16,-23-9 49-16</inkml:trace>
  <inkml:trace contextRef="#ctx0" brushRef="#br0" timeOffset="27488.83">2474 11204 1098 0,'-14'-14'421'0,"0"1"-312"0,3 1-61 16,8 5-20-16,-2 4-21 16,2-1 0-16,4 6-4 15,-2-2 1-15,1 0-1 16,3 15-2-16,11 78-1 15,-7 3-1-15,-3 39 1 16,-2 6 1-16,-2 28 1 16,2-7-1-16,7-14 1 15,0-5-2-15,4-49-1 16,-1-20 0-16,-7-36-3 16,-3-17 3-16,-1-18 0 15,-3-5 7-15,-10-22 5 16,-4-16-4-16,-13-32-4 15,-1-18-11-15,-8-27-6 16,2-13-4-16,3-12 0 0,4-7 4 16,13-5 4-16,9 12 6 15,13 7 16-15,8 6 4 16,16 19 1-16,6 8 0 16,6 25-3-16,2 15-4 15,-6 29-1-15,-2 10-2 16,0 23-5-16,-2 13-2 0,0 35 1 15,-2 23 0-15,-12 40 2 16,-9 15 4-16,-20 17-4 16,-10 2-1-16,-14-17-2 15,-4-11-8-15,0-37-32 16,2-18-26-16,5-32-57 16,7-18-236-16,11-33 250 15</inkml:trace>
  <inkml:trace contextRef="#ctx0" brushRef="#br0" timeOffset="27743.26">3165 10953 975 0,'3'0'436'0,"-3"0"-133"15,0 8-281-15,0 8-14 16,-9 30-8-16,-3 19 0 15,-17 32 1-15,-4 15 1 16,0 16 1-16,3 5 3 16,12 6 6-16,7-4 1 15,13-16-2-15,7-10-1 0,16-28-31 16,7-13-29-16,12-26-43 16,8-17-29-16,12-33 74 15</inkml:trace>
  <inkml:trace contextRef="#ctx0" brushRef="#br0" timeOffset="28159.94">3304 11033 1053 0,'68'-16'381'0,"-25"14"-318"0,13 15-36 16,-2 12-14-16,-2 27-10 16,0 13-3-16,-5 18 2 15,0 7 1-15,-1 9 5 16,0 2 4-16,-8 0-3 16,-5 0-2-16,-12-6-4 15,-5-2-7-15,-13-13-25 16,-3-12-12-16,-4-22-40 15,-4-14 41-15,-4-17 20 16</inkml:trace>
  <inkml:trace contextRef="#ctx0" brushRef="#br0" timeOffset="28382.47">3016 11759 1259 0,'2'1'459'15,"18"-4"-390"-15,12-3-44 16,29-3-32-16,19-3-16 0,10-6-28 16,-1-2-21-16,-13-5-53 15,-9-4 310-15,-11-12-155 16</inkml:trace>
  <inkml:trace contextRef="#ctx0" brushRef="#br0" timeOffset="28781.86">3119 10589 1200 0,'-11'-8'425'16,"8"6"-393"-16,3 3-31 15,-4 16-58-15,-3 13-5 16,-7 19 5-16,-2 8 21 0,-9 14 31 15,4 6 4-15,0 23 12 16,1 10 5-16,3 17 14 16,-2 6 4-16,3 7-2 15,-1 2 1-15,7 9 0 16,1 0-2-16,13-10-4 16,8-5-5-16,16-15-17 15,11-14-5-15,16-17-40 16,7-16-17-16,28-31-44 15,5-14-17-15,6-33 79 16</inkml:trace>
  <inkml:trace contextRef="#ctx0" brushRef="#br0" timeOffset="29438.51">4317 11234 1702 0,'1'0'8'0,"-1"0"-17"15,5 5-5-15,-5-5-14 16,3 13-1-16,-2 17 11 15,43 68 9-15,-28-25 13 16,1 3 0-16,-4 3 7 16,-4 0 3-16,-2-4-1 15,-1-3 1-15,-3-9-4 16,1-7-2-16,-2-20-4 16,-1-7-3-16,-1-17-1 15,0-7 0-15,-1-3 0 16,1-1 1-16,-2-2 6 15,1 0 0-15,-4-12 5 16,-6-17-1-16,-23-62-4 0,15 36-2 16,0-9-2-16,-2-4 1 15,7-10-2-15,0-5 0 16,10-8 0-16,5 2-2 16,5 8 3-16,6 6 5 15,3 11 7-15,0 0 6 16,5 13 6-16,0 1 0 0,3 12-9 15,3 7-4-15,7 11-8 16,3 9-4-16,8 17-3 16,5 12-1-16,10 25 1 15,3 11 1-15,0 18 3 16,-3 7 1-16,-7 10-3 16,-8 2-1-16,-5 10 3 15,-4 5-3-15,-9-5-6 16,1-4-6-16,-4-15-19 15,-1-10-16-15,-2-18-43 16,-4-15-13-16,-2-23-27 16,-2-15 222-16,1-33-76 15</inkml:trace>
  <inkml:trace contextRef="#ctx0" brushRef="#br0" timeOffset="30108.64">5510 11127 997 0,'1'12'469'15,"6"14"-106"-15,5 13-320 16,4 34-46-16,-5 22-2 0,-9 13-10 16,-4 1 0-16,-7-8 0 15,1-5-1-15,4-19 6 16,1-11-1-16,3-25 8 15,0-14-1-15,1-20 4 16,-1-4 1-16,0-7-1 16,0-10 3-16,-1-22-6 15,-2-11-1-15,-1-20-3 16,-1-2-2-16,-5-4 4 16,-2-2 3-16,-3-9 2 15,0-5 4-15,3 3 5 16,3-1 1-16,7 4 3 15,4-1 1-15,14 3 6 16,3 4 3-16,21 18-2 0,4 13-1 16,7 23-7-16,7 13-5 15,-4 23-4-15,-3 16-3 16,-8 28-8-16,-14 12-3 16,-15 16-5-16,-12-1-2 15,-12-14 1-15,-2-5 5 16,-11-16 4-16,1-2 5 15,-8-6 2-15,0-7-4 0,6-13-3 16,6-9-4-16,8-11-2 16,5-5 5-16,5-10 3 15,0-3 4-15,14-3 2 16,11 3 1-16,17 6 4 16,8 5 2-16,11 12 0 15,-2 9-5-15,-1 16-3 16,-3 6 0-16,-10 11 0 15,-4 2 3-15,-19 4 0 16,-9 1 4-16,-25 6 0 16,-15 4 4-16,-24 6 1 15,-8-2-5-15,-3-18-13 16,7-8-16-16,3-31-60 16,0-13-30-16,0-37 68 0</inkml:trace>
  <inkml:trace contextRef="#ctx0" brushRef="#br0" timeOffset="30400">6376 10498 1293 0,'37'20'468'0,"20"28"-392"16,12 14-45-16,17 29-31 15,-1 17-2-15,-15 19 0 16,-13 7 1-16,-20 10 2 16,-13 0 2-16,-9-9 15 15,-4-2 6-15,-14-4 11 16,-4-5 1-16,-10-16-13 16,-3-10-5-16,-3-25-23 15,-2-14-21-15,-7-21-59 16,-2-11-36-16,-2-35 17 15,1-17 44-15</inkml:trace>
  <inkml:trace contextRef="#ctx0" brushRef="#br0" timeOffset="30643.23">7255 11340 1386 0,'55'11'508'0,"15"3"-402"16,9 2-90 0,0 3-37-16,9 0-8 0,-7-4-9 15,-9-2 2-15,-3-9 7 16,-7-4 2-16,-11-7 3 16,-1-5-5-16,-9-2-22 15,-5 0-16-15,-9-2-36 16,-7 1-17-16,-15 0 76 15</inkml:trace>
  <inkml:trace contextRef="#ctx0" brushRef="#br0" timeOffset="30907.29">7328 11920 1496 0,'14'13'503'16,"13"7"-497"-16,10 0-9 16,17-7-3-16,3-9 1 15,15-6 3-15,6-6 1 16,-4 0-3-16,-4-3 0 16,-20 0 2-16,-10 2 2 15,-12 1-17-15,-8 2-15 0,-9 2-45 16,-11-3-36-16,-30-10-34 15,-19 0 83-15</inkml:trace>
  <inkml:trace contextRef="#ctx0" brushRef="#br0" timeOffset="32926.78">3422 11109 782 0,'-23'-7'278'15,"-6"0"-230"-15,-10 7-66 16,-3 0-9-16,-3 3 15 16</inkml:trace>
  <inkml:trace contextRef="#ctx0" brushRef="#br0" timeOffset="33937.33">9051 10841 1102 0,'-2'-2'377'0,"1"2"-367"16,1 15-23-16,6 14-14 15,22 121 6-15,-16-45 14 16,-3 10 6-16,-7 12 2 16,-1 2-1-16,-3-3 0 15,0-6-2-15,0-26 0 16,0-15-1-16,2-29 2 0,0-14 0 15,1-25 3-15,0-5 4 16,-2-10 5-16,0-7 0 16,-8-17-5-16,-4-15-2 15,-8-17-6-15,-6-5-1 16,-5-5 5-16,-2-2 1 16,-3-12 1-16,2-6 1 0,6-4-2 15,5-1 4-15,9 6 7 16,3-1 6-16,7-2 11 15,5 2-3-15,7 6 2 16,8 11-3-16,11 12-11 16,9 8-1-16,17 11-10 15,7 4-1-15,11 18-2 16,4 11 0-16,-10 24 0 16,-6 13-2-16,-20 24-3 15,-9 7 2-15,-17 16-1 16,-9 10-2-16,-15 18 3 15,-11 1-4-15,-19-6-15 16,-10-6-14-16,-6-24-43 16,0-14 375-16,17-34-236 15</inkml:trace>
  <inkml:trace contextRef="#ctx0" brushRef="#br0" timeOffset="34201.01">10050 10729 1227 0,'-1'18'421'0,"-3"37"-392"16,-4 26-21-16,-7 48-6 15,-6 17 1-15,-2 32-1 16,4-1 0-16,16-14 1 15,8-9-9-15,21-40-41 16,3-20-19-16,12-33-35 16,-1-22-11-16,4-34 47 15,1-14 30-15</inkml:trace>
  <inkml:trace contextRef="#ctx0" brushRef="#br0" timeOffset="34638.08">10448 11079 1225 0,'7'33'441'0,"1"19"-354"16,-4 38-77-16,-5 21-10 16,-11 15-1-16,-6-1 0 0,-2-20-4 15,3-18-3-15,8-38-2 16,3-18-3-16,6-22 4 15,-2-13 5-15,-4-28 4 16,1-14 3-16,-2-28 3 16,3-8-2-16,8-9-2 15,7-8-3-15,9-1-4 16,3 1-5-16,4 5-7 16,5 3 0-16,5 7 4 15,3 9 8-15,13 22 16 16,1 14 6-16,2 23 10 15,2 12 1-15,-2 24-10 16,-4 19-1-16,1 39-9 16,-5 13-7-16,-7 18 2 15,-5 6-2-15,-6 1-4 0,-1 3-2 16,-3-6-27-16,-1-9-14 16,-8-15-26-16,-6-12-12 15,-12-20-16-15,-7-13 6 16,-16-36 60-16</inkml:trace>
  <inkml:trace contextRef="#ctx0" brushRef="#br0" timeOffset="34846.33">10289 11439 1457 0,'25'0'529'0,"28"-1"-468"16,21 1-73-16,32 0-55 16,2-3-11-16,-3-7-6 15,-8-6-10-15,-13-16-35 16,2-7-12-16,-7-15 90 16</inkml:trace>
  <inkml:trace contextRef="#ctx0" brushRef="#br0" timeOffset="35127.65">11459 10573 1076 0,'16'15'381'0,"15"20"-337"16,9 8-19-1,13 22-11-15,4 4 4 0,-7 32 12 16,-3 13 6-16,-11 14 6 15,-11 7 0-15,1-3-5 16,-2-6 1-16,-6-10-3 16,-2 5-2-16,-7-14-3 15,-2-7-12-15,-5-8-10 16,-1-18-4-16,-2-19-26 16,-5-10-14-16,-1-16-64 15,-3-11-28-15,3-25 77 16</inkml:trace>
  <inkml:trace contextRef="#ctx0" brushRef="#br0" timeOffset="35413.94">12993 11087 1229 0,'11'11'476'16,"-12"7"-340"-16,-5 15-109 16,-16 25-39-16,-11 20-4 0,-16 26 14 15,-6 2 0-15,-1 9-3 16,-3-1-2 0,1-18-15-16,1-5-4 0,4-16-24 15,8-15-14-15,13-25-25 16,4-12-12-16,9-24-21 15,3-14-45-15,5-32 114 16</inkml:trace>
  <inkml:trace contextRef="#ctx0" brushRef="#br0" timeOffset="35605.87">12310 11259 1226 0,'27'9'484'0,"21"11"-335"0,19 13-80 16,25 20-69-16,1 11-9 16,11 6-18-16,-7 0-15 15,-7-14-44-15,2-9-19 16,-7-21-25-16,-5-12-12 16,-9-21 97-16</inkml:trace>
  <inkml:trace contextRef="#ctx0" brushRef="#br0" timeOffset="36082.58">13660 11070 1041 0,'15'41'368'16,"3"15"-313"-16,2 42-47 15,-3 18 0-15,-8 20 7 16,-1 8 7-16,-4 4-1 15,-1-11-3-15,3-19-9 16,1-16-7-16,2-36 1 16,2-16-4-16,-2-27 3 15,-4-9 9-15,3-18 9 16,1-10 3-16,-4-20-9 16,-3-13-9-16,-8-26-10 0,-8-13-3 15,-4-19 4-15,-4-5 1 16,-2-8-2-16,-4-2 2 15,-5 3 1-15,-1-1 2 16,2 8 2-16,4 5 2 16,12 4 4-16,8 7 0 15,11 12 4-15,8 14 4 16,10 22 11-16,3 8 1 0,13 17 0 16,5 8-3-16,9 17-13 15,6 14 1-15,3 23-5 16,-2 15-5-16,-14 30-2 15,-13 11-2-15,-29 11-4 16,-15 6 2-16,-28-3-11 16,-5-7-22-16,-3-13-51 15,5-17-25-15,18-34 64 16</inkml:trace>
  <inkml:trace contextRef="#ctx0" brushRef="#br0" timeOffset="36349.71">14660 10937 1357 0,'7'9'457'0,"2"8"-415"16,-9 24-70-16,-4 11-3 15,-18 22 17-15,-10 9 7 16,-7 24 7-16,-3 12 1 0,8 11 3 15,6-8 3-15,13-5 2 16,13-8 1-16,20-16-4 16,9-3-5-16,17-29-20 15,3-12-21-15,7-20-48 16,-4-15-20-16,5-25 64 16</inkml:trace>
  <inkml:trace contextRef="#ctx0" brushRef="#br0" timeOffset="37073.67">15191 11292 1341 0,'22'30'475'0,"3"22"-400"15,-7 40-82-15,-4 13-9 16,-13 17-7-16,-8 4 4 15,-3-10-13-15,-2-5-10 16,2-22-12-16,3-14 3 16,-1-27 13-16,5-14 13 15,1-21 22-15,4-8 4 16,0-17 7-16,-2-8 1 0,0-22-2 16,-3-8-3-16,-3-19-4 15,0-9-1-15,3-14 1 16,3-3 1-16,2-3 3 15,4 0 1-15,1 3 6 16,1-4 3-16,8 10 10 16,1 4 2-16,8 17 5 15,6 7 1-15,7 11 0 16,5 10 1-16,1 18-1 16,3 17-6-16,6 29-9 15,-2 14-5-15,-5 24-15 16,-7 10-1-16,-20 12-13 15,-8 6-6-15,-12 2-9 16,-9-7-2-16,-4-22 5 16,-5-16 7-16,-5-19 12 0,-1-7 2 15,-6-8 1-15,2-2-7 16,5-9-9-16,4-2-1 16,8-6-1-16,5-5 8 15,7-1 12-15,6-2 1 16,13 3 8-16,9 2-2 15,17 10 0-15,5 9 5 0,8 16 4 16,2 7 1-16,1 18 0 16,0 10-1-16,-9 4 2 15,-7 4 5-15,-18-10 0 16,-11-3 0-16,-20-4-7 16,-13-2-3-16,-24 1-5 15,-15-4-1-15,-11-5-2 16,-3-4-2-16,-6-15 2 15,6-13-15-15,0-24-33 16,5-14-20-16,14-30-42 16,12-10 707-16,22-25-458 15</inkml:trace>
  <inkml:trace contextRef="#ctx0" brushRef="#br0" timeOffset="37422.51">16104 10839 1226 0,'48'8'444'16,"2"5"-349"-16,-4 15-83 0,-1 6-12 0,-2 18-5 15,-2 10 0-15,-1 20 5 16,-3 5-2-16,-2 14 2 15,-1 6 3-15,-1 10-2 16,0 3 4-16,-5 6 9 16,-5 2 3-16,-9-5 2 15,-9-1 0-15,-5-8-11 16,-8-7-2-16,-9-7 0 16,-6-8-4-16,-13-21-1 15,-1-9 0-15,-3-15-4 16,3-9 0-16,1-14-21 15,2-12-22-15,-2-22-47 16,0-13-21-16,4-29 69 0</inkml:trace>
  <inkml:trace contextRef="#ctx0" brushRef="#br0" timeOffset="48700.3">21947 9798 950 0,'2'0'407'15,"-2"0"-167"-15,0 0-225 16,-2 0-25-16,2 0-13 0,0 13-2 16,2 17 16-16,-4 95 7 15,-14-16 3 1,-8 13 1-16,-11 26-2 16,-8 6-1-16,2-10 0 0,0 0 0 15,7-25 2-15,7-16 2 16,7-26-1-16,5-17-1 15,9-34 0-15,4-9-1 16,1-14 0-16,1-5-2 16,2-20-2-16,-2-19 3 15,5-40-1-15,1-14 2 16,3-25 0-16,7-11-5 0,3-7-2 16,2-3-1-16,0-9-2 15,-1 7 3-15,1 12 12 16,1 9 10-16,8 19 18 15,2 11 3-15,20 12-5 16,8 7-6-16,16 21-18 16,4 12-5-16,3 20-9 15,-2 11-1-15,-9 20 0 16,-5 12 2-16,-25 24 5 16,-10 12 1-16,-28 25 1 15,-13 6 2-15,-24 7 2 16,-14 10-1-16,-18 5-2 15,-4-4-2-15,-2-14-4 0,4-21-7 16,2-34-24-16,1-12-17 16,15-21-37-16,10-12 50 15</inkml:trace>
  <inkml:trace contextRef="#ctx0" brushRef="#br0" timeOffset="48947.4">23189 9604 1001 0,'0'6'371'0,"-6"15"-294"16,-5 12-48-16,-12 33-13 15,-9 16 5-15,-14 36 13 16,-7 16 4-16,-9 23-6 15,3 17-6-15,17-5-15 16,16-15-7-16,40-26-45 16,23-25-23-16,29-41-55 15,13-21 64-15</inkml:trace>
  <inkml:trace contextRef="#ctx0" brushRef="#br0" timeOffset="49429.99">23915 9995 1219 0,'1'58'420'0,"-2"44"-397"15,-8 22-8-15,-16 30-14 16,-8-6 0-16,-7-12-2 15,0-16 1-15,15-48-5 16,7-18-7-16,12-32-17 16,3-12-3-16,3-20 8 15,1-15 7-15,3-32 17 16,4-14 5-16,12-28-2 16,0-6 0-16,21-10-4 15,9-2-4-15,11-8-13 16,2 4-9-16,-5 10-5 15,-3 9 2-15,-7 29 19 16,0 17 16-16,-2 23 15 0,0 16 3 16,0 21 0-16,-2 11-6 15,-3 27-1-15,-2 14-2 16,-14 35-1-16,-4 18 0 16,-9 20-5-16,-3 13-1 15,0-3-6-15,4-6 0 16,0-16-14-16,1-15-12 15,-1-22-19-15,0-10-14 0,-3-24-16 16,-2-12-14-16,-9-27 60 16</inkml:trace>
  <inkml:trace contextRef="#ctx0" brushRef="#br0" timeOffset="49623.15">23712 10408 1268 0,'4'0'473'0,"30"3"-399"15,28 1-54-15,45 0-51 0,22 1-8 16,21-6-30-16,-5-8-16 16,-7-17-173-16,-2-5 163 15</inkml:trace>
  <inkml:trace contextRef="#ctx0" brushRef="#br0" timeOffset="50072.75">25531 9965 894 0,'10'64'316'16,"0"21"-273"-16,0 28-23 15,-6 14-5-15,-11 16 8 16,-8-1 4-16,-17-2 10 15,-3-5 2-15,-6-26-14 16,4-10-4-16,10-29-14 16,9-19-4-16,10-28 0 15,5-8-2-15,3-15 8 16,3-10 11-16,6-23 5 16,4-16-3-16,3-37-12 15,2-12-13-15,-1-10-12 16,3-2-3-16,3-4-8 15,1 1-5-15,2 4-13 16,-2 1-6-16,1 14 6 0,0 4 8 16,3 12 31-16,1 11 21 15,0 22 39-15,1 13 8 16,-1 17 12-16,4 8-1 16,10 15-21-16,9 10-8 15,4 33-22-15,-1 19-10 16,-11 29-10-16,-9 14-2 15,-12 18-1-15,-2 0-3 0,-4-5-34 16,-3-8-19-16,1-22-45 16,0-19-168-16,4-35 191 15</inkml:trace>
  <inkml:trace contextRef="#ctx0" brushRef="#br0" timeOffset="50810.15">26803 10352 1106 0,'20'32'417'0,"-1"31"-288"16,-3 25-114-16,-10 31-14 0,-12 9 0 15,-20-3-2-15,-5-9-2 16,-3-16-7-16,7-15-6 16,9-31-17-16,5-13-5 15,9-23-2-15,2-8 5 16,2-10 19-16,-1-5 10 0,-1-21 9 16,1-8 1-16,-4-25 1 15,-2-11-3-15,-3-18 2 16,-3-3 0-16,1-6 2 15,-1 1-1-15,4 2-5 16,5 4 0-16,7-2 2 16,6 6 6-16,11 7 9 15,5-1 0-15,14 8 5 16,11 3 1-16,22 16-1 16,3 12 3-16,12 27-2 15,1 14-4-15,-11 25-4 16,-3 13-3-16,-15 20-10 15,-10 7 0-15,-22 7-4 16,-10 0 0-16,-29 2 0 0,-13-4-4 16,-18-7-7-16,-4-10-2 15,0-18-3-15,2-9 3 16,3-13 1-16,6-7 1 16,10-3-1-16,4-3 1 15,14-5 7-15,6 3 2 16,9-6 5-16,9-3-2 15,16 1-6-15,8 1-1 16,22 15 0-16,7 11 7 0,12 18 17 16,-2 8 2-16,-11 10 3 15,-11 4-2-15,-24 2-12 16,-9 0-1-16,-23 4-3 16,-12-5 0-16,-18-6 2 15,-12-4 0-15,-26-14 2 16,-10-2-2-16,-16-17-1 15,-1-7-3-15,18-16-21 16,10-7-22-16,24-20-48 16,6-16 50-16</inkml:trace>
  <inkml:trace contextRef="#ctx0" brushRef="#br0" timeOffset="51108.91">28193 9916 1130 0,'59'29'415'0,"3"12"-324"0,4 37-66 15,-2 14-20-15,-21 18-3 16,-8 9-1-16,-15 7 8 15,-8 6 5-15,-13 10 2 16,-9-1 3-16,-16-13-7 16,-6-9-6-16,-15-20-6 15,-10-13-7-15,-26-8-40 16,-13-7-24-16,-17-16-218 16,-13-7 192-16</inkml:trace>
  <inkml:trace contextRef="#ctx0" brushRef="#br0" timeOffset="51620.02">22382 12620 1072 0,'21'0'409'16,"14"2"-264"-16,24 0-137 0,11-1-15 15,9-1-17-15,-1-2-10 16,4-1-4-16,-1-1-1 16,-7 1 15-16,-6 0 12 15,-12 1 6-15,-7-3 1 16,-9-1-14-16,-3 0-8 16,-11-1-25-16,-6 0-16 15,-9 3 45-15</inkml:trace>
  <inkml:trace contextRef="#ctx0" brushRef="#br0" timeOffset="51901.4">22484 13069 1021 0,'7'7'430'0,"10"-6"-215"16,14 6-180-16,17-4-42 0,8 1-6 15,7 2-16-15,1-2-7 16,1 3-9-16,0 2 0 16,-10 1 9-16,-7-1 5 15,-16 0-8-15,-10-2-7 16,-13-6-26-16,-2 1 122 15,-3-6-46-15</inkml:trace>
  <inkml:trace contextRef="#ctx0" brushRef="#br0" timeOffset="52486.78">24188 12252 1237 0,'4'12'446'16,"3"9"-350"-16,0 35-95 16,3 17-7-16,-9 25-9 15,-4 10-5-15,-12 11 0 16,-5 3 1-16,-4-2 3 0,-4-2 0 15,7-15-3-15,0-9-1 16,8-19 1-16,4-14 4 16,6-26 11-16,1-12 3 15,2-16 1-15,0-2 3 16,2-5-1-16,-1-2 5 16,-1 1 2-16,0-2 0 15,0-28 4-15,1-71-2 16,-5 15 1-16,-2-11-1 0,-4-15-3 15,-2-5-3-15,5-1 7 16,4 3 6-16,5 13 17 16,6 4 6-16,4 14 1 15,6 4-6-15,6 12-13 16,3 9-6-16,9 17-7 16,8 3 2-16,18 17-2 15,13 9 0-15,11 14-2 16,3 12-5-16,-7 17-5 15,-11 9-5-15,-19 18-9 16,-13 10-2-16,-29 20 1 16,-13 6 3-16,-29 11 3 15,-12 2-7-15,-12 1-18 16,-3-3-25-16,-3-23-44 0,4-15-17 16,13-33 73-1</inkml:trace>
  <inkml:trace contextRef="#ctx0" brushRef="#br0" timeOffset="52750.75">25311 12177 1071 0,'0'0'401'0,"-1"0"-328"16,-1 8-14-16,-7 3-29 15,-7 11-15-15,-19 26-12 16,-9 14 3-16,-9 34-1 16,0 10-2-16,-1 23 1 15,0 7-2-15,10-4-3 16,9-4-4-16,29-19-19 16,19-13-15-16,29-17-29 15,5-12-20-15,16-27 57 16</inkml:trace>
  <inkml:trace contextRef="#ctx0" brushRef="#br0" timeOffset="53214.57">25872 12676 1164 0,'2'63'409'15,"-4"19"-351"-15,-16 24-47 16,-6 5-10-16,-15-7-8 16,-4-7-7-16,0-16-12 15,5-12-6-15,16-30 2 16,8-15 7-16,12-22 18 16,4-7 7-16,7-24 10 15,3-10 7-15,5-27 9 16,3-8 3-16,2-9 1 15,0-6-7-15,5-10-15 16,6-5-7-16,11 0-12 16,4 4-7-16,3 17 0 15,-1 11 2-15,-11 16 12 16,-2 12 8-16,-1 21 16 16,4 11 8-16,7 21 11 0,5 18 0 15,4 27-14-15,-1 14-9 16,-8 26-11-16,-25-13-7 31,-11-40 0-31,0-1-2 0,16 130-12 0,-8 3-9 16,-8-11-37-16,-11-70-15 15,-5-21-34-15,-1-15-17 0,-10-25 87 16</inkml:trace>
  <inkml:trace contextRef="#ctx0" brushRef="#br0" timeOffset="53423.71">25631 12999 1089 0,'12'12'477'0,"33"1"-219"15,25 5-202-15,36 3-73 16,12-1-16-16,3-10-40 15,-9-6-17-15,-6-15-33 16,-9-9 703-16,-4-19-445 16</inkml:trace>
  <inkml:trace contextRef="#ctx0" brushRef="#br0" timeOffset="53704.88">26683 12185 971 0,'4'9'385'0,"15"14"-253"16,9 7-69-16,22 28-12 15,8 16-1-15,10 18 3 16,-2 10 1-16,-3 15-12 16,-10 4-8-16,-7 4-16 15,-5-3-5-15,-15-7-11 16,-7-6-2-16,-18-2 2 15,-5 0-2-15,-15-10-1 16,-4-3-9-16,-4-14-21 16,0-10-27-16,7-24-52 15,1-15-10-15,19-38 70 16</inkml:trace>
  <inkml:trace contextRef="#ctx0" brushRef="#br0" timeOffset="54005.11">28645 12891 1303 0,'-11'33'447'0,"-18"32"-430"15,-9 16-17-15,-21 23-16 16,-16 7-7-16,-21 5 5 16,-7-1 5-16,2-4 10 15,10-8 1-15,15-14-18 16,8-9-11-16,17-24-22 16,6-11-10-16,21-18-9 15,7-11-9-15,12-18 55 16</inkml:trace>
  <inkml:trace contextRef="#ctx0" brushRef="#br0" timeOffset="54256.57">27777 12984 1345 0,'9'8'496'15,"26"12"-418"-15,13 9-25 0,27 18-52 16,13 10-2-16,13 14-1 16,8 8-1-16,4 6-1 15,-6-3-5-15,-15-13-15 16,-12-9-13-16,-19-14-23 16,-5-9-21-16,-8-13-39 15,3-10-12-15,0-26 81 16</inkml:trace>
  <inkml:trace contextRef="#ctx0" brushRef="#br0" timeOffset="54805.09">29419 12730 1393 0,'25'46'479'16,"-1"42"-453"-16,-1 17-22 16,-12 34-17-16,-11 7-2 15,-11-4-4-15,-4-4 1 16,-4-1 1-16,2-11-3 0,5-18-14 16,3-9-10-16,6-44-11 15,3-15 7-15,1-23 20 16,-1-7 12-16,2-11 16 15,0-5-1-15,-2-25 1 16,4-12 1-16,-4-33-1 16,-4-20 1-16,-7-19-1 15,-6-8 0-15,-7-13 3 16,0-1-1-16,3 3 1 16,4 0 2-16,8 11 9 15,3 5 8-15,13 15 15 16,6 12 6-16,14 18-1 15,5 11-5-15,7 12-14 16,3 6-6-16,11 18-9 0,6 14-3 16,17 27-1-16,13 19 0 15,-1 24-1-15,-6 8-1 16,-22 8-3-16,-21 11 1 16,-26 8 0-16,-11 0 0 15,-23 2-2-15,-12-5-4 16,-31-10-4-16,-11-2-7 15,-8-16-18-15,6-16-24 16,31-33-41-16,15-17-19 16,35-39 73-16</inkml:trace>
  <inkml:trace contextRef="#ctx0" brushRef="#br0" timeOffset="55104.02">30513 12312 1232 0,'8'-1'444'15,"-3"1"-369"-15,6 11-46 16,0 5-20-16,-3 19-7 16,-3 12-2-16,-14 25 0 15,-6 12-3-15,-15 29 3 16,-10 14-1-16,-14 22 2 0,-7 12 2 15,1 4-2-15,6-3 4 16,23-4 1-16,18-10-1 16,31-19 1-16,18-10-5 15,27-24-26-15,3-14-30 16,6-28-60-16,3-17 3 16,-1-46 63-16</inkml:trace>
  <inkml:trace contextRef="#ctx0" brushRef="#br0" timeOffset="55818.57">31387 12581 1270 0,'27'84'438'0,"-8"5"-414"16,-5 21-18-16,-21 15-12 0,-12 1-2 16,-22-8-1-1,-7-9-2-15,0-18-11 0,7-12-11 16,15-27-18-16,7-14-4 16,12-20 8-16,1-6 7 15,5-12 22-15,2-7 8 16,5-21 9-16,0-9 4 15,2-23 0-15,1-8-1 16,-2-14-1-16,1-6 0 16,5-1 6-16,4-2 3 0,4 2 10 15,9 5 6-15,4 3 6 16,4 4 0-16,8 15-7 16,2 4 1-16,15 15 2 15,8 7-2-15,21 22-4 16,0 12-6-16,-3 20-11 15,-9 9-2-15,-31 15 0 16,-12 5 1-16,-22 17-3 16,-9 5-1-16,-20 3-3 15,-13-3-2-15,-10-14-6 16,-3-14-1-16,-5-16-2 16,1-8 1-16,-2-13 1 15,2-3 0-15,12-4 0 16,9-3 1-16,16 3 7 0,6-1 4 15,9-4 5-15,10 2 0 16,19 0-2-16,10 6 0 16,11 17-2-16,8 7 3 15,1 22 14-15,0 7 0 16,-5 15 5-16,-9 4 0 16,-21-5-9-16,-11-4 1 0,-25-13-2 15,-13-6-3-15,-25-8 0 16,-12-3-2-16,-20-11-6 15,-13-7 0-15,-16-10-13 16,-7-5-32-16,0-3-59 16,13 0-149-16,21-3 162 15</inkml:trace>
  <inkml:trace contextRef="#ctx0" brushRef="#br0" timeOffset="56132.95">30573 13847 697 0,'-2'27'357'15,"14"-4"-36"-15,10 6-239 16,17-7-15-16,13-1 4 16,24-6 5-16,9-5 0 15,25 0-17-15,10-3-9 16,12 0-12-16,7-2-8 15,0-1-6-15,6-2-2 16,-9-2-8-16,-4 2-4 16,-5 3-4-16,-11 1-1 0,-13 3-7 15,-11-3-8-15,-25 0-17 16,-12 0-14-16,-23-1-37 16,-6-1-27-16,-20 0-36 15,-12 0 24-15,-22-1 71 16</inkml:trace>
  <inkml:trace contextRef="#ctx0" brushRef="#br0" timeOffset="56608.75">31481 14397 941 0,'-13'59'407'0,"4"14"-195"0,-2 9-151 15,-2 12-43-15,-2 0-12 16,-10-11-4-16,-2-9 0 16,-2-9-1-16,-1-7 0 15,7-12-1-15,3-8 0 16,10-20-5-16,6-6-7 16,2-11-12-16,1-1-5 0,1-7 2 15,0 6 9-15,5-23 13 16,20-53 5-16,-1 6 3 15,9-7 1-15,2-12 0 16,3-6-2-16,3 0 3 16,5 1-1-16,6 14-2 15,1 7 0-15,0 19 10 16,-8 10 11-16,-8 17 27 16,1 11 21-16,-2 16 9 15,-1 4-4-15,2 20-28 16,-3 11-21-16,-4 17-20 15,4 13-7-15,-8 8-4 16,-5 9 1-16,-8 14-9 16,-5 2-3-16,-5-3-15 15,-2-12-14-15,-4-17-43 16,-3-10-15-16,-8-12-21 0,-1-11 0 16,-4-22 87-16</inkml:trace>
  <inkml:trace contextRef="#ctx0" brushRef="#br0" timeOffset="56840.45">31173 14607 1357 0,'22'13'512'16,"16"5"-361"-16,30 13-127 15,8 5-20-15,19 2-14 16,5-4-9-16,6-11-25 16,-1-5-17-16,-21-20-50 15,-6-11-20-15,-23-30-8 16,-6-15 71-16</inkml:trace>
  <inkml:trace contextRef="#ctx0" brushRef="#br0" timeOffset="57324.64">32855 12402 1153 0,'54'23'443'0,"-1"13"-273"0,4 21-168 15,-5 10-14-15,-11 13-3 16,-6 7-3-16,-10 15 13 16,-4 6 4-16,-5 5 0 15,-7 4 1-15,-9 0-1 16,-3 2 0-16,-10 4 1 15,0 1 0-15,-2 0 3 16,-1-1 2-16,-2-6-1 16,-4-3 1-16,-7-5-1 15,-4-1-2-15,1-6 0 16,0-1 0-16,2-4 0 0,0-2 0 16,-5-11-1-16,-5-12-1 15,-6-14 0-15,-2-5 0 16,3-12 0-16,-2-6-3 15,-4-16-9-15,-2-14-6 16,-10-23-24-16,-8-17-16 16,-17-36-29-16,-20-27-303 15,-27-47 283-15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3:01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3964 1847 700 0,'-4'20'270'0,"-6"-7"-151"0,4 6-114 15,-6-4-4-15,-5-5 1 16,-8-9 0-16,-11-8 0 16,-12-8 2-16,-4-6 5 15,4-14 8-15,4-3 9 16,15-12 9-16,8 0-2 0,13 2-8 15,10 1-10-15,13 9-10 16,9 6-4-16,15 27-1 31,-19 3-1-31,1 1 1 0,65 9 1 16,9 38 0-16,-3 18 0 0,-52 26 1 16,-7 8-2-16,-18 5 1 15,-9-1 1-15,-22-2 8 16,-11-4 7-16,-20-9 16 15,-14-8 8-15,-30-12 11 16,-19-4-1-16,-12-3-14 16,-3-2-9-16,3-10-17 15,15-6-5-15,15-19-28 16,16-8-20-16,32-21-57 16,14-18 58-16</inkml:trace>
  <inkml:trace contextRef="#ctx0" brushRef="#br0" timeOffset="289.17">4602 1279 945 0,'109'-55'326'0,"-14"24"-299"16,-11 16-8-16,-36 9-17 15,-21 4-2 1,-13 7-5-16,-10 1 3 0,-6 18 14 15,-5 12 10-15,-2 26 12 16,0 15 2-16,-1 22-9 16,1 11-3-16,-2 10-11 15,2 4-2-15,-6-2-3 16,1-1-6-16,-9-8 0 16,-7-5-1-16,3-12-10 15,-9-10-12-15,6-16-38 16,3-12 66-16,0-30-19 15</inkml:trace>
  <inkml:trace contextRef="#ctx0" brushRef="#br0" timeOffset="451.91">4460 2061 1239 0,'58'-27'418'0,"63"8"-415"15,21 2-39-15,12 7-62 16,-3 2-34 0,-27-8 76-16</inkml:trace>
  <inkml:trace contextRef="#ctx0" brushRef="#br0" timeOffset="736.98">7531 1214 991 0,'7'0'354'0,"6"18"-306"16,5 28-34-16,2 16-12 15,-6 30 0-15,-6 12-1 16,-8 18 1-16,-2 4 2 16,-4-5-15-16,-3-4-15 15,-6-15-39-15,-3-9 2 16,-5-21 33-16</inkml:trace>
  <inkml:trace contextRef="#ctx0" brushRef="#br0" timeOffset="1926.82">6914 2040 969 0,'22'-7'338'0,"33"4"-299"16,23 0-18-16,33-6-19 15,9 0 0-15,6-11-7 16,1-8-1-16,-2-16-2 15,-5-7 4-15,-8-14 12 16,-11-5 7-16,-12 0 18 0,-7 0 4 16,-19 9 3-1,-10 3-5-15,-23 2-16 0,-7 3-4 16,-11 6-13-16,-4 5-2 16,-2 14-6-16,-6 6-6 15,0 13 5-15,-1 5-5 16,-1 11 1-16,3 13 3 15,1 33-3-15,0 18 5 0,-4 32 4 16,-2 13 2 0,-7 12 0-16,2-2 2 0,-3-12-1 15,1-12-1-15,3-31 1 16,-1-14-1-16,5-30 0 16,2-10-1-16,1-14 9 15,0-3 10-15,11-9 13 16,4-12-1-16,18-22-21 15,12-9-9-15,7-5-11 16,6 4-1-16,8 15 11 16,-1 10 7-16,-4 17 5 15,-4 11 0-15,-13 18-2 16,-8 9-3-16,1 12-6 16,2 2 3-16,7 1-1 15,7-2-3-15,4-14-1 16,5-9-3-16,1-16 2 0,1-6 2 15,-5-14 2-15,-6-3 1 16,-9-8 7-16,-1-3 2 16,-11-1 1-16,-4-3 3 15,-10-6-8-15,-5 0-3 16,-7-8-4-16,-7-4-4 16,-10 1-1-16,-4-1-3 15,-11 11 4-15,1 8 1 0,0 16 3 16,-3 13 2-16,-3 20-2 15,-6 16 1-15,-8 30-1 16,3 13-1-16,10 11-2 16,8 0 2-16,32-5-4 15,14-7 2-15,17-8-4 16,3-7-4-16,2-18 6 16,0-12-1-16,1-16 8 15,6-10 6-15,3-12 1 16,4-7 1-16,5-16-5 15,0-9 0-15,-4-9-3 16,0-6 0-16,-4-1-1 16,-2 6 0-16,2 3-1 15,-3 5-1-15,-4 16 4 0,-5 7 1 16,-10 21 2-16,-6 11 0 16,-5 20-6-16,-7 7-2 15,-1 9 0-15,0 3-1 16,-4-3-3-16,6 0 0 15,4-13-1-15,1 0 1 16,2-10 3-16,1-9 2 16,5-6 1-16,4-7 2 0,4-11 2 15,3-3-3-15,2-15 0 16,1-4 1-16,0-13-3 16,-2-6 1-16,-4-13-5 15,-2-7-2-15,-9-7 2 16,-2 1-1-16,-12 14 3 15,-3 12 9-15,-8 24 7 16,-3 8 1-16,-9 19 2 16,-6 9-8-16,-13 31-7 15,-3 20-1-15,3 34 0 16,14 11 0-16,30 5 0 16,20-4-8-16,22-18-25 15,11-7-7-15,13-24-20 16,3-17-4-16,24-33-11 15,-2-22-214-15,4-30 204 0</inkml:trace>
  <inkml:trace contextRef="#ctx0" brushRef="#br0" timeOffset="3087.47">13842 1187 895 0,'0'0'270'0,"0"0"-316"0,0 0-17 16,-1 1-1-16,-10 10 32 16,-44 24 25-16,26-32 13 15,-3-1 7-15,-13-2 14 16,-6-1 1-16,-7 6 10 15,0 1 1-15,3 10 1 16,-1 4-1-16,6 14-7 16,-1 9-4-16,-3 14-4 15,4 5-3-15,0 11-8 16,7 1-5-16,21-3-6 16,10-2-2-16,22-18-1 15,12-11 0-15,16-18 1 16,6-9 3-16,5-16 8 15,3-6 4-15,1-16 3 16,4-9-4-16,4-9-1 0,-2-6-3 16,-4-1 9-16,-2-1 4 15,-14 3 9-15,-6 1-1 16,-12 8-9-16,-5-1-6 16,-4 14-11-16,-2 6 0 15,-2 13-6-15,-4 7 0 0,4 19-2 16,3 11 1-16,1 25 0 15,1 16 2-15,-4 20 0 16,-1 3-2-16,-3-8 3 16,3-12-2-16,-2-31 3 15,1-11 0-15,-4-19 0 16,-1-3-1-16,1-12 17 16,1-7 8-16,7-16 2 15,6-13-1-15,17-26-25 16,8-9-13-16,18-6-7 15,5 1 6-15,-2 20 3 16,-4 12 6-16,-12 24 10 16,-8 11-1-16,-9 22 5 15,-1 12-2-15,-4 20-7 16,1 12-1-16,5 9 1 0,4 0-2 16,12-15-4-16,8-9-3 15,4-22 1-15,5-9 2 16,-1-11 4-16,1-11 1 15,3-15 1-15,-1-3-2 16,-3-12 7-16,-4 0 4 16,-13-5 0-16,-9-1 1 15,-16-1-10-15,-9 1-3 16,-16 8-6-16,-7-1 0 0,-6 17 6 16,-3 7-1-16,-6 18 4 15,-3 18 0-15,-2 27-2 16,2 17 0-16,22 31-1 15,12 6-6-15,41-4-31 16,16-11-17-16,33-36-53 16,9-17 651-16,24-32-424 15</inkml:trace>
  <inkml:trace contextRef="#ctx0" brushRef="#br0" timeOffset="3357.78">17214 816 902 0,'25'-9'320'16,"-2"30"-276"-16,-5 20-15 16,-5 34-16-16,-6 18 2 15,-7 38 1-15,0 3-4 16,4 9-5-16,4-3-5 15,3-21-1-15,5-13-4 0,4-27-14 16,-1-18-6-16,1-29-7 16,-3-11 2-16,-4-19 0 15,-1-10-4-15,-6-19 19 16</inkml:trace>
  <inkml:trace contextRef="#ctx0" brushRef="#br0" timeOffset="4175.89">17215 1636 788 0,'-16'-8'272'0,"10"10"-251"16,6 7-16-16,17 3-1 16,13 0 4-16,24-5 8 15,12-5 7-15,21-11 9 16,6-5 0-16,1-11 20 0,-4-3 8 16,-11 0 7-16,-9-1 3 15,-5 6-17-15,-7 4-10 16,-12 8-20-16,-7 3-13 15,-17 12-10-15,-4 10-4 16,-11 15-6-16,-1 12 4 16,-6 23-1-16,-2 9 4 15,0 5 5-15,-1-2 0 16,6-17 1-16,7-7-1 16,6-16-2-16,2-5 0 0,5-10 0 15,3-5 4-15,6-8 1 16,3-8 2-16,10-15-3 15,1-7 0-15,1-17 0 16,3-5-1-16,-4-5 1 16,-5-6-1-16,-12 0-2 15,-5 5 1-15,-19 13 6 16,-1 11-1-16,-5 18 3 16,-6 6-1-16,-6 16-6 15,-10 9-2-15,-2 17-2 16,4 8-1-16,15 4 0 15,12-1-2-15,17-14 1 16,5-6 1-16,10-14 1 16,0-11 2-16,6-10 1 0,3-9 1 15,5-15-1-15,5-9 0 16,3-9-1-16,3-4 0 16,-12-4 1-16,-7 5 2 15,-14 3-1-15,-11 5 2 16,-8 15-4-16,-4 6-1 15,-6 14 0-15,-1 3 0 0,0 10 0 16,-2 5-5-16,-5 20 2 16,1 11-1-16,2 18 1 15,8 5 3-15,9-3 0 16,6-6-1-16,13-12 1 16,4-6 0-16,13-9 0 15,3-7 0-15,11-14 3 16,1-4-1-16,3-13 1 15,-2-5 4-15,-14-10 5 16,-3-6 6-16,-15-10 5 16,-6-3-2-16,-11-11-4 15,-12-1-6-15,-19-5-4 16,-13-1-3-16,-17 2-3 16,-11 6-2-16,-8 14-1 15,2 12 1-15,-1 16-26 0,10 3-28 16,14 7-53-16,8-2-27 15,25-1 78-15</inkml:trace>
  <inkml:trace contextRef="#ctx0" brushRef="#br0" timeOffset="4963.46">21820 997 869 0,'-5'-6'296'16,"3"6"-272"-16,1 6-12 15,0 1-5-15,-2 4 0 16,1 10 5-16,-1 4 2 16,-3 18 1-16,-1 6-1 0,0 18-4 15,3 5-3-15,2 1-2 16,3 2-1-16,1-12-2 15,-1-6-2-15,-1-11-14 16,0-9-11-16,-1-16-48 16,0-9-66-16,2-19 89 15</inkml:trace>
  <inkml:trace contextRef="#ctx0" brushRef="#br0" timeOffset="5078.92">21949 1064 685 0,'4'-27'351'0,"-2"8"-20"16,1 4-318-16,6 5-146 0,-1-1 94 16</inkml:trace>
  <inkml:trace contextRef="#ctx0" brushRef="#br0" timeOffset="8332.17">22150 1031 1042 0,'7'21'340'0,"5"34"-348"16,1 15-13-16,-12 25-16 15,-4-1-8-15,-14-11 1 16,1-10 9-16,3-25 18 16,-1-10 14-16,8-18 31 15,3-9 21-15,0-10 37 16,0-5 11-16,0-13-17 15,0-6-20-15,-2-14-34 16,5-2-15-16,8-11-17 16,3-5-13-16,25-3-17 15,9-3-8-15,19 11-4 16,14 9 7-16,9 23 17 16,-2 11 9-16,-9 25 15 15,-7 15 1-15,-19 24 4 16,-4 9-3-16,-7 9 3 0,-4 0-2 15,5-3-1-15,1-5 1 16,7-9-4-16,2-8 2 16,-1-22-1-16,2-10 0 15,3-17 4-15,1-8 0 16,6-15 6-16,2-7-1 16,0-10 0-16,0-5-2 15,-10-8-7-15,-6 0-1 16,-14-5-7-16,-8 0 2 0,-11-10 4 15,-7 0 1-15,-14 0 5 16,-9 7 3-16,-10 16-3 16,-7 10 2-16,-15 19-4 15,-11 8-1-15,-20 23 0 16,-9 22-1-16,3 39 1 16,3 14 1-16,16 15 0 15,12-10-1-15,25-14-2 16,16-7-6-16,27-22-1 15,13-6 0-15,17-30 4 16,4-15 6-16,10-23 7 16,5-14-1-16,5-21 2 15,6-7-7-15,0-16-6 0,-3-9-1 16,-6-16-6-16,-8-5 3 16,-7-3 1-16,-7 6 2 15,-9 11 6-15,-5 4 3 16,-13 17 6-16,-5 7 2 15,-10 24 2-15,-2 15 0 16,-8 19-5-16,-6 10-4 16,-13 27-6-16,-10 16 0 15,-7 42 0-15,2 20 0 0,5 28 2 16,13 10-3-16,20-3-1 16,8-12 2-16,27-27-2 15,8-22 2-15,15-31-1 16,6-11-4-16,10-22 6 15,4-11 1-15,4-17 3 16,1-9-1-16,-6-23-20 16,-4-9-19-16,-5-19-26 15,-2-11-7-15,-7-11 12 16,-8 4 19-16,-20 16 55 16,-12 15 23-16,-18 28 17 15,-12 9-5-15,-19 27-30 16,-12 18-10-16,-14 45-13 15,2 22 2-15,17 16 0 16,17-1-3-16,37-24-11 0,20-17-4 16,32-29-10-16,11-16 4 15,16-32 10-15,1-14 5 16,9-28 4-16,-3-12-1 16,2-18 1-16,-7-10 1 15,-22-5 9-15,-12-1 1 16,-24 5 0-16,-10 1 0 0,-18 2-10 15,-7 10 0-15,-9 23 0 16,1 14 1-16,2 27 1 16,4 5-3-16,2 17-3 15,1 11-1-15,1 38 2 16,-2 25 9-16,-11 47 17 16,-8 24-1-16,-17 28 4 15,-5 2-6-15,-5 10-11 16,2-12 0-16,7-34-5 15,4-7 0-15,8-41-2 16,3-15 0-16,7-31 3 16,3-18-3-16,6-28 20 15,3-16 11-15,3-40-6 16,3-17-4-16,14-35-23 0,11-14-12 16,26-5 7-16,9 5 4 15,15 19 6-15,4 17 0 16,2 39-5-16,3 17 1 15,5 35 1-15,-9 19 1 16,-29 27 0-16,-19 3-1 16,-48 4-6-16,-25-4-6 15,-36-9-2-15,-18-1-4 0,-19-19 1 16,-1-8 4-16,8-17 5 16,15-7 6-16,32-6 5 15,20 0 6-15,32-3 0 16,14-1-3-16,37 0-6 15,22 1-5-15,36 4 0 16,12 3 5-16,35 7 1 16,4-1 2-16,2 0-2 15,9-3-3-15,-25-13-1 16,-9-2 0-16,-16-12 0 16,-14-4 3-16,-23-4 8 15,-13-1 4-15,-26 0 12 16,-15-1-1-16,-23 6-5 0,-9-1-5 15,-23 14-10-15,-9 12-1 16,-20 27-3-16,-7 18 1 16,-5 26 1-16,9 10 1 15,17 21-1-15,11 4-1 16,28-4 0-16,12-6-2 16,21-30-1-16,14-16 0 15,18-25 3-15,5-13 2 16,21-19 2-16,-4-12-2 0,3-24-2 15,2-6 0 1,-11-19-3-16,6-4-1 0,-14 8 0 16,-10 5 3-16,-12 16 7 15,-15 13 2-15,-8 15-2 16,-4 17-5-16,-3 23-5 16,1 13-2-16,-12 28 2 15,-5 13 0-15,-16 21 5 16,-8 10-1-16,-8-5-1 15,-2-7 1-15,7-28 0 16,5-16-1-16,15-26 1 16,5-10 3-16,5-17 27 15,7-8 3-15,18-21-2 16,15-8-9-16,18-12-36 16,12-4-7-16,10 3-3 0,3 2 2 15,4 15 9-15,-5 13 5 16,-13 27 5-16,-10 11 0 15,-19 28 2-15,-4 14 1 16,-1 14 2-16,4 4 2 16,10-6-9-16,5-7-8 15,12-12-4-15,2-8-1 16,-2-14 7-16,0-8 7 0,-4-14 6 16,0-7 3-16,-1-7 6 15,-1-4-1-15,-9-7-4 16,-9-1-1-16,-17-9-4 15,-5-4-4-15,-16-8 0 16,-5-7 2-16,-12-4 0 16,-10 2 1-16,-13 9 0 15,-4 10-3-15,-16 19 1 16,-7 16 0-16,-15 29 1 16,-6 23 3-16,-1 26 2 15,3 5 0-15,23 2-3 16,13-11-1-16,39-15-4 15,16-8 0-15,26-16 0 16,11-9-2-16,12-22 6 0,5-11 1 16,7-22 3-16,3-11 1 15,3-13-4-15,-5-4 1 16,-7-12-2-16,-5-7 0 16,-10-14-4-16,1-3-1 15,-9 0-2-15,-4 2 1 16,-9 5 4-16,-3 3 2 0,-12 9 7 15,-2 12 1-15,-4 21 7 16,-6 12 0-16,0 19-6 16,-3 8-2-16,-12 18-7 15,-7 14-4-15,-17 43-1 16,-6 18 3-16,6 27 2 16,7 7 2-16,23-4 0 15,13-4-2-15,23-22 0 16,12-12-1-16,13-28 0 15,-2-16 4-15,10-16 2 16,-5-8-3-16,0-13 14 16,0-11-2-16,-2-16-16 15,-1-8 0-15,-3-19-24 16,-4-7-2-16,-14-7 13 16,-7-1 4-16,-15 13 19 15,-9 10 4-15,-10 20 1 0,-5 7 0 16,-13 17-12-16,-4 9-1 15,-6 21-2-15,-3 9-2 16,7 17 4-16,8 5 0 16,12 0 1-16,9-5 2 15,10-10-3-15,5-9 1 16,10-12-1-16,5-6 0 0,12-11 3 16,3-5 1-16,12-10 1 15,10-5-1-15,3-10-1 16,4-7 0-16,3-9-4 15,-4-3 3-15,-2 7-2 16,-7 6-3-16,-8 22 3 16,-7 13 0-16,-11 17 0 15,-5 14 0-15,-18 15-1 16,-8 8 0-16,-9 8-2 16,-4-2 2-16,0-4-1 15,-3-5 1-15,5-20 2 16,6-7-2-16,2-20 4 15,8-7 1-15,13-13 2 16,1-12 3-16,18-16-5 0,6-8-4 16,9-6-9-16,4 1-4 15,2 9 2-15,1 8 3 16,-8 13 7-16,-8 5 1 16,-15 14 1-16,-8 8 1 15,-7 18 0-15,-2 10 1 16,4 15-1-16,2 6-1 15,5 4-1-15,8 0 1 16,8-8-2-16,3-5-1 0,8-18 3 16,0-6-2-16,7-13 4 15,-2-6 2-15,-3-10-1 16,0-7 2-16,-1-17-3 16,1-8-3-16,-3-14-6 15,-6-7-3-15,-8-10-10 16,-8-2 1-16,-15-13 5 15,-8-4 3-15,-20-4 8 16,-9-1 5-16,-10 12-1 16,-4 8 0-16,1 21-2 15,7 8 0-15,12 25 0 16,3 6-2-16,6 28-3 0,3 17 0 16,3 30-2-16,5 21 5 15,15 28 2-15,7 5 0 16,11-5 2-16,3-7-7 15,3-27-25-15,-1-11-14 16,-5-19-32-16,-1-12-210 16,3-25 204-16</inkml:trace>
  <inkml:trace contextRef="#ctx0" brushRef="#br0" timeOffset="8552.78">31040 1740 919 0,'-11'-7'339'0,"23"13"-270"16,12 10-41-16,24 13-23 15,14 6-5-15,24 0 4 16,-1-1 0-16,3-7 2 16,-5-4 0-16,-16-9-2 15,-4-3-2-15,-22-4-2 16,-11-4-8-16,-27-3-49 15,-25-4-1-15,-49-10 25 16</inkml:trace>
  <inkml:trace contextRef="#ctx0" brushRef="#br0" timeOffset="10483.17">4688 4037 1043 0,'-23'-11'355'0,"-2"15"-346"16,-7 12-6-16,-12 20-6 16,-8 13-2-16,-16 19 3 15,-7 5 3-15,0 13-1 16,4 1 0-16,23-4-2 15,18-8-1-15,27-21 1 16,11-14-2-16,18-19 3 16,11-6 3-16,17-12 11 15,5-4 6-15,4-11 1 16,-1-3-3-16,-11-5-7 16,-4 1-6-16,-13 5 0 15,-10 5 0-15,-13 5-2 16,-6 4 2-16,-9 8-2 0,-5 10 3 15,-8 18 0-15,1 10 2 16,1 12-3-16,10 1-3 16,15-2-2-16,7-7 1 15,20-9 1-15,6-11 1 16,12-19 1-16,6-9-3 16,3-22 3-16,2-12 0 0,0-19 0 15,2-8 0-15,6-9 2 16,-2-1-1-16,-6 6 17 15,-7 6 4-15,-18 15 1 16,-8 10-2-16,-5 22-17 16,-5 14-7-16,-3 28-6 15,4 12 0-15,-7 15 0 16,-4 1 3-16,-8-4 0 16,-3-8-4-16,-2-17 1 15,-2-11 0-15,1-14 11 16,0-6 25-16,-1-15 15 15,-1-6 3-15,6-13-10 16,7-7-21-16,17 5-17 16,6 2-3-16,10 15-4 15,6 9 2-15,7 4 5 16,5 4 1-16,9-2-1 0,3-4 0 16,2-11-1-1,5-7-1-15,3-14 1 0,-2-7-1 16,-8-7 2-16,-12-1 1 15,-21 7 5-15,-10 3 3 16,-18 10 0-16,-9 5 0 16,-16 13-4-16,-9 9-2 15,-15 24-2-15,-9 19-2 16,-10 41-1-16,0 17 2 16,18 19 0-16,18-2 1 0,37-21-5 15,15-12-4-15,16-24-5 16,3-15-2-16,2-28 4 15,3-14 0-15,6-30 3 16,4-9 3-16,10-16 1 16,-1-6 4-16,-11 4 3 15,-9-2 2-15,-22 10 5 16,-8 9 0-16,-10 18-5 16,3 13-5-16,2 29-10 15,0 17-1-15,6 21 1 16,-3 9 3-16,-6 4 5 15,-3-7 0-15,-8-5-1 16,-2-6 0-16,-4-20 2 0,-1-5-1 16,0-18 5-16,1-9 14 15,1-17 0-15,6-12 0 16,12-17-6-16,7-7-16 16,10 4-1-16,3 3 0 15,4 13 0-15,4 8 4 16,-2 14-1-16,-4 7 2 0,-1 23 2 15,-3 12 1 1,0 17 3-16,5 6-2 0,3 2-1 16,2-3 0-16,15-4-4 15,-1-8 1-15,1-15 1 16,-4-11 0-16,-8-18 1 16,1-13 1-16,-2-18 2 15,1-7 3-15,-8-11 9 16,-4-3 2-16,-7-5-4 15,-6-9-1-15,-10-7-14 16,-3-4-7-16,-13-4-7 16,-6 3-4-16,-8-2 1 15,0 5 7-15,1 10 7 16,3 13 4-16,7 26 10 16,0 12 0-16,7 20-5 15,4 8-2-15,11 28-8 0,4 20-1 16,10 25 5-16,-1 8-1 15,-4 4-11-15,1-4-12 16,-7-2-27-16,-2-2-12 16,-3-14-11-16,-2-10-5 15,-5-20-14-15,-1-13 290 16,-5-16-158-16</inkml:trace>
  <inkml:trace contextRef="#ctx0" brushRef="#br0" timeOffset="10725.63">7797 4295 1241 0,'13'-7'417'0,"24"3"-401"16,14-1-25-16,13 2 0 15,2 0 6-15,-2 2 6 16,-3 1 0-16,-12 0 0 15,-7 0 0-15,-15 0-2 0,-6 0-8 16,-10 0-34-16,4-2-18 16,0-2-38-16,3-6-66 15,15-8 114-15</inkml:trace>
  <inkml:trace contextRef="#ctx0" brushRef="#br0" timeOffset="11045.14">10818 3716 1172 0,'29'-28'468'0,"-1"19"-277"15,0 13-204-15,-5 30-30 16,-9 19-2-16,-21 30 16 16,-13 15 7-16,-7 20 13 15,-3 1-9-15,5-2-20 16,6-4-8-16,5-16-13 16,1-8 1-16,3-24 7 15,-2-15 0-15,-3-26-1 16,0-13 4-16,-5-23-8 0,-6-15 31 15</inkml:trace>
  <inkml:trace contextRef="#ctx0" brushRef="#br0" timeOffset="11770.53">10189 4261 923 0,'29'8'352'15,"14"-3"-204"-15,31-1-149 16,13-3-3-16,7-14-6 15,2-8-2-15,-3-15 4 16,-2-15 6-16,-5-15 17 16,-2-10 5-16,-8-6 1 15,-4 3-4-15,-17-4-3 16,-13 0 0-16,-17 4-4 16,-11 2 2-16,-12 17-4 15,1 10-3-15,-8 18-4 16,0 11-1-16,3 13-2 15,0 8 0-15,4 23 0 16,-2 18-1-16,-3 42 0 16,-1 20 2-16,-8 20-1 0,-2 6 1 15,-5-5 1-15,-2-7 0 16,6-25-1-16,3-16 2 16,4-33 0-16,3-13-1 15,0-17 3-15,3-8-2 16,4-5 6-16,7-9 5 15,17-15-3-15,12-10-5 0,9-19-9 16,3-5-5-16,-5-2-1 16,-3 5 8-16,-1 16 9 15,1 13 6-15,3 23 3 16,-2 7-3-16,0 27-7 16,4 9-2-16,-4 15-2 15,-3 3 1-15,-1-2 0 16,-10-7-2-16,8-7 0 15,0-6 0-15,9-11 0 16,6-6 0-16,2-15 2 16,1-4-2-16,-3-14 1 15,3-5 1-15,-10-10 0 16,-5-6 1-16,-5-7-3 16,-2-3 3-16,-3-11-5 15,-3-6-2-15,-6-9-3 16,-7 0-3-16,-7 5 5 15,-7 8 14-15,-7 18 9 0,-3 4 5 16,-9 24-1-16,-7 8-12 16,-9 27-1-16,-5 20-7 15,-3 36 1-15,6 20-3 16,18 17 3-16,16 3-20 16,26-9-37-16,14-12-24 15,30-26 40-15</inkml:trace>
  <inkml:trace contextRef="#ctx0" brushRef="#br0" timeOffset="14265.7">14309 4457 1101 0,'30'8'388'15,"6"3"-341"-15,-1-2-35 0,-11-6-7 0,-5-3-3 16,-4-13 4-16,0-6 1 16,6-16 2-16,1-6-2 15,-4-12-6-15,-1-7 0 16,-8-12 5-16,-5-7 4 15,-8-6 14-15,-9 5 3 16,-15 13-2-16,-1 9-2 16,-6 15-9-16,3 9-7 0,10 16-2 15,5 7-3 1,11 9-10-16,2 2-6 0,10 1-6 16,10 2 1-16,18-2 10 15,16 4 4-15,19-1 7 16,2 5 2-16,-4 5 0 15,-5 2 1-15,-10 9-4 16,0 5 0-16,-3 11-1 16,-5 5 0-16,-5 12-1 15,-7 7 1-15,-6 5-2 16,-3 0 1-16,1-5 2 16,-1-7-1-16,8-7 3 15,0-1-1-15,4-8-2 16,4-2 0-16,-1-12 0 15,5-7 0-15,3-16 0 0,1-8 4 16,3-11 0-16,3-9 0 16,0-10-2-16,-2-6 0 15,-9-10-2-15,-7-6 0 16,-10-5 0-16,-5-4 0 16,-5-9 0-16,-7 1-1 15,-8 0 0-15,-3 6 3 0,-9 15 2 16,-3 6 2-16,-7 14-3 15,0 8-3-15,-10 13 0 16,-1 10-1-16,-8 20-2 16,-3 8 1-16,9 18-1 15,2 8 0-15,20 11 2 16,10-1 0-16,15-2-2 16,12-5 0-16,23-20 0 15,5-8 1-15,13-16 4 16,4-8-1-16,0-12 8 15,2-8 1-15,6-11 0 16,-4-8 1-16,-5-9-8 16,-9-6 0-16,-16-6 2 15,-7 0 2-15,-12 3 4 0,-3 6 0 16,-9 7 2-16,-5 4-1 16,-8 9 1-16,-5 4-3 15,-8 8-6-15,-2 5 0 16,0 11-7-16,-1 7 1 15,8 10-2-15,0 5-3 16,10 9 3-16,10 4-1 16,17 12-1-16,11 8 6 0,13 13-3 15,3 0 3-15,-2-2-1 16,-9-7-3-16,-14-13-6 16,-14-6-6-16,-23-9-13 15,-13-3-5-15,-31-11 4 16,-12-8 2-16,-10-8 15 15,-2-10 6-15,9-11 6 16,9 2 3-16,19-4 2 16,10-1 0-16,33-2-5 15,17-9-4-15,30-10-3 16,17-4-1-16,20-11 5 16,10 1 4-16,8-4 0 15,-7-1 5-15,-14-2 9 16,-10-1 0-16,-21-6 9 0,-5-6-3 15,-14-5-11-15,-8 0-3 16,-15 7-7-16,-8 4-1 16,-8 9 1-16,-3 4 1 15,-1 13 0-15,1 8 0 16,2 22 1-16,-1 13-4 16,-6 30-2-16,-3 16 1 15,-4 33 1-15,-2 22 3 16,0 35 2-16,-2 10-2 0,-4 29 1 15,-1 3-1-15,2-10 0 16,2 1 0-16,11-17-3 16,4-12-3-16,5-21-6 15,-1-17-1-15,2-38 1 16,-1-16 2-16,1-27 5 16,-2-13-1-16,-3-28 6 15,0-11 0-15,-3-36-1 16,3-15 0-16,4-31-6 15,6-13 4-15,9-3 7 16,13-4 4-16,20 11 0 16,7 10 0-16,22 28-4 15,7 22 3-15,5 42 7 16,-3 21 2-16,-18 26 0 0,-20 11-6 16,-31 13-9-1,-14 1-7-15,-32-1-8 0,-19-7-3 16,-34-11 1-16,-13-7 3 15,-7-13 9-15,11-5 2 16,22-9 3-16,18-5 1 16,27 2 0-16,8-1-1 15,22 0 2-15,11-2 0 0,27-6-1 16,22 1 2-16,39-2-2 16,15-2 0-16,16-4 0 15,-5-3 0-15,-12-8 1 16,-8-2 0-16,-9-7 5 15,-9-2 3-15,-22-3 4 16,-12-2 4-16,-25 3 0 16,-8 1-1-16,-15 9-5 15,-7 6-7-15,-14 13-6 16,-9 12-5-16,-20 18 0 16,-9 13 2-16,-18 25 3 15,1 8 0-15,11 14 0 16,10 2 0-16,27-4-2 0,12-6 0 15,22-18-2-15,12-10 2 16,24-17 2-16,13-5 0 16,11-18 0-16,7-8 0 15,6-17 0-15,-1-5-1 16,9-14-4-16,-8-5-3 16,-10-6-7-16,-13-1-1 15,-24 9 4-15,-11 7 9 0,-19 18 11 16,-5 9 5-16,-17 17 1 15,-9 10-10-15,-14 22-4 16,0 13-2-16,6 19 2 16,6 6-1-16,24-4 1 15,6-8-2-15,19-17 0 16,10-10-1-16,12-17 1 16,12-7 3-16,14-16 2 15,6-7 1-15,0-18 3 16,-3-8-2-16,-13-15-4 15,-9-8 0-15,-7-11-4 16,-4 1-4-16,-8-5-5 16,-4-4-1-16,-9-7 0 15,-6-3 3-15,-8-1 7 16,-6 8 1-16,-7 14 2 16,-4 10 0-16,-2 22 2 0,1 13 1 15,-2 25-1-15,-3 15-2 16,-3 32 0-16,-3 16-3 15,2 35 0-15,4 10 3 16,10 9 0-16,4-2-1 16,12-12-22-16,1-11-13 0,3-19-20 15,-4-12-9-15,-6-24-3 16,-5-13-1-16,-13-25 5 16,-5-11-3-16,-14-20-95 15,-5-11-71-15,-5-7 143 16,0-2-104-16,-3 10 245 15,-1 6 170-15,7 19-67 16,1 8 40-16,13 11-146 16,8 7-25-16,16 5-14 15,17-2-4-15,19 0 11 16,9-4 6-16,17-7 12 16,4-4 9-16,6-7 5 15,4-3 10-15,-2-3 8 16,-5 3-2-16,-12 7-18 15,-9 1-13-15,-12 15-22 16,-3 8-10-16,1 18-1 0,-2 12-8 16,-7 18-8-16,-2 5 0 15,-10 0-6-15,-1-6-3 16,-4-16-14-16,-2-9-10 16,-6-17-33-16,-3-8 154 15,-1-18-63-15</inkml:trace>
  <inkml:trace contextRef="#ctx0" brushRef="#br0" timeOffset="15429.44">19337 3544 820 0,'14'-16'326'0,"14"27"-201"16,1 17-191-16,8 28-10 15,1 10 12-15,0 6 47 16,3 0 14-16,0-4 22 15,-2-3 17-15,-8-5 21 16,-2 1 11-16,-7-13-15 16,-5-3-13-16,-9-16-21 15,-4-11-12-15,-4-10-7 16,-3-8-1-16,-1-9 0 16,-1-6 1-16,4-14 5 0,2-7 2 15,8-4 2-15,4-3 4 16,6 2 6-16,2 7-1 15,4 13 3-15,0 5-1 16,4 18-4-16,1 4-1 16,8 11-8-16,2 6-3 15,7 4-4-15,1 0 1 16,3-6 1-16,4-6 1 0,-1-12 4 16,2-4 0-16,-4-13 11 15,2-2 1-15,-7-5 1 16,-5-5-1-16,-12-5-8 15,-7-2-2-15,-14-2-5 16,-7-1-4-16,-14 0-3 16,-12 0 0-16,-12 4 0 15,-5 6 0-15,-8 15 4 16,2 10-1-16,-4 18 1 16,2 14-1-16,9 16 0 15,7 7 0-15,22 8-3 16,10 1 1-16,26-4-1 15,14-2 1-15,20-10 2 16,10-9 0-16,14-15 0 16,-2-11 2-16,1-17-1 0,-3-9 1 15,-7-17 0-15,-2-12 1 16,-4-15-2-16,-6-10-1 16,-7-10-1-16,-6-3-1 15,-14-13-3-15,-8-5 1 16,-16-8 5-16,-4 1 2 15,-10 15 8-15,-3 10 0 16,-2 14-2-16,-6 8 0 0,5 22-6 16,-2 11 1-16,-6 28-2 15,-4 21-2-15,-12 34 0 16,-2 17 0-16,6 33 0 16,10 8 2-16,21 3 0 15,10-5-2-15,20-24-1 16,10-12 1-16,9-26-2 15,1-9 7-15,2-18 9 16,-1-13 0-16,1-13 6 16,2-12-5-16,2-18-10 15,2-9 0-15,0-11-4 16,-4 0-1-16,-16 9 0 16,-12 5 2-16,-16 21 7 15,-6 6 0-15,-8 20-1 0,-6 11-2 16,-2 17-7-16,-3 6-1 15,12 6 2-15,9-6-3 16,9-8 0-16,9-6-1 16,11-18 1-16,8-6 2 15,15-15 2-15,8-7 2 16,4-10-3-16,-2-6 2 0,-10-3 0 16,-8 3-1-16,-17 4 1 15,-10 4-1-15,-12 6-2 16,-3 4-2-16,-8 4-1 15,0 5-1-15,-5 8 1 16,-4 8 2-16,0 25 0 16,-7 11 2-16,-2 36 1 15,-5 15 0-15,-4 24 0 16,2 0-1-16,3 12-1 16,9-2 1-16,12-10 0 15,5-3 1-15,15-20-13 16,0-11-20-16,3-20-37 15,4-14-24-15,9-31 56 16</inkml:trace>
  <inkml:trace contextRef="#ctx0" brushRef="#br0" timeOffset="16827.93">24735 3705 870 0,'-2'-32'304'15,"-1"6"-266"-15,-1 4-16 16,-2 0-1-16,-3 1-1 16,-1-2 1-16,3 4 6 15,1 2 5-15,4 5 7 16,2 5-5-16,4 0-12 16,5 2-2-16,0 1-4 15,3 4 0-15,0 7 2 16,1 5-4-16,4 19-7 15,1 11-4-15,1 23 0 16,-3 13-1-16,-2 16-2 16,-1 3 1-16,-4 14-1 15,-1-2 1-15,-4 0 1 0,0-3-1 16,-2-8 0-16,-1-2-1 16,-1-10-5-16,0-5-2 15,-1-16-1-15,0-5-3 16,2-12-4-16,0-8-3 15,1-16-15-15,2-10 0 16,-4-13 9-16,4-6 10 0,1-24 18 16,4-13 4-16,4-28 0 15,0-15-6-15,1-27-2 16,2-8 1-16,1-14 6 16,6-3 3-16,9 7 10 15,1 10 6-15,13 27 13 16,4 22 6-16,21 39-3 15,11 20-7-15,9 33-16 16,-3 15-10-16,-18 28-10 16,-14 13-8-16,-25 7-9 15,-10-2-5-15,-21-16-6 16,-11-10 6-16,-22-23 1 16,-9-10 8-16,-25-17 7 15,-6-7 2-15,-7-9 5 16,1-3 0-16,17-4-3 0,7-1-8 15,18 4-16-15,8 0-10 16,16 4 4-16,9 1 4 16,8 2 20-16,7 1 6 15,9-2 3-15,3 3 3 16,2-3 3-16,0 2 4 16,-6 0 9-16,-2-1 6 15,-7 2 0-15,-1 1-3 16,-4 1-7-16,0 3-8 0,-3 0-5 15,-2 0-1-15,0 0-1 16,0-1 0-16,0 0 1 16,-1 0 0-16,0 0 2 15,0 0 2-15,-1 0 1 16,1 1-2-16,0 0 0 16,0 0-3-16,0-1 1 15,0 0-1-15,0 0-2 16,0-1 1-16,0 2-2 15,0 0 0-15,-1 0 2 16,2 0 0-16,0 0 1 16,0 0 1-16,0 0-2 15,0 0 0-15,0 0-1 16,0 0-4-16,0 0-8 0,0 0-3 16,0 0-4-16,0 0-1 15,3 4 8-15,0 0-1 16,4 2 3-16,0-2 1 15,-2 0-4-15,-2 2-7 16,2-3-35-16,1 0 732 16,1 2-517-16</inkml:trace>
  <inkml:trace contextRef="#ctx0" brushRef="#br0" timeOffset="18001.06">25779 3852 899 0,'-3'29'341'0,"0"14"-215"16,2 26-122-16,2 10-1 15,8 0-3-15,5-5 2 16,15-14-2-16,6-8 0 16,13-15 2-16,1-6 1 15,-2-19 7-15,-1-7 0 16,-2-18 10-16,0-8 0 15,2-12-4-15,0-7-1 16,-7-8-7-16,-4-1-3 0,-11-11-8 16,-10 0-3-16,-14-1-4 15,-4 1 1-15,-15 10 4 16,-4 7 1-16,-7 10-1 16,-4 5 1-16,0 9 3 15,0 6 1-15,6 9 0 16,-1 4 0-16,12 6 3 15,1 0-2-15,7 2 1 16,7 0-2-16,-1-2-2 16,6 3 0-16,7-3 0 15,-2-1 0-15,9-1-9 16,1-3-14-16,3-6-31 16,5-5 32-16</inkml:trace>
  <inkml:trace contextRef="#ctx0" brushRef="#br0" timeOffset="18978.89">25840 3676 869 0,'-18'-15'312'0,"2"7"-275"16,4 2-12-16,1 2-20 16,3 2-1-16,6 0-2 15,0 2 2-15,4 2 5 16,-2-2 3-16,0 0 7 16,27 0 1-16,50 0 4 15,-22 0-3-15,3 6-3 16,-1 3-3-16,-7 5-6 15,-1 2 0-15,-1 2 0 16,0 2 0-16,-4 5-3 16,-1 1 1-16,-1 9-2 0,-5 1-3 15,-4 3 0-15,-7 0-1 16,-12 1-3-16,-3-2 1 16,-7-1 1-16,-3 0 0 15,-3-3 0-15,-4-1 0 16,-9-3-1-16,-8-4 0 15,-15-10-2-15,-13-4 1 16,-15-7-2-16,-1-5 2 0,-6-1 2 16,7-4 1-16,5-3 2 15,0-6-2-15,8-6-3 16,3-3-1-16,13-5 0 16,7-2 3-16,16-3 6 15,3-1 7-15,12 1 9 16,8-1 3-16,16 0-4 15,15 0-3-15,20 6-12 16,7 5-5-16,12 4 0 16,5 4-1-16,12 5 0 15,5 0 2-15,-3 3-1 16,-1 1 2-16,-13 5 6 16,-4 0 3-16,-3 3 4 0,-5 4 0 15,-12 0-4-15,-8 4-5 16,-16 0-3-16,-8-3-1 15,-10 3-4-15,-3-4-1 16,-6-2-4-16,-4-1 0 16,-4-1-1-16,-3 2-1 15,1-4 3-15,0 0 1 0,-16 7 3 16,-37 44 1-16,17-14 2 16,-4 7 1-16,-2 8-1 15,9 4-2-15,18-3-1 16,10-5 0-16,22-10-2 15,9-6 2-15,13-8-2 16,6-3 1-16,6-10 6 16,3-6 1-16,7-9 5 15,3-4 0-15,5-7-5 16,4-3 0-16,-4-5-5 16,-8-8 1-16,-15-12 2 15,-11-7 3-15,-17-6 10 16,-9 0 2-16,-16 2-3 15,-9 7-4-15,-29 6-12 16,-11 3-6-16,-11 15-8 16,-1 5-13-16,22 7-35 0,12 1-22 15,28-8 52-15</inkml:trace>
  <inkml:trace contextRef="#ctx0" brushRef="#br0" timeOffset="19478.64">27867 3243 908 0,'14'-22'362'0,"-8"8"-229"16,2 5-89-16,-6 7-27 15,-1 2-11-15,-1 8-8 16,-5 5 0-16,-5 14 2 16,-6 10 7-16,-9 21 18 15,2 12 9-15,2 26 13 16,3 9-2-16,4 4-15 15,2 0-8-15,5-11-15 16,3-5-2-16,5-9-3 16,3-11 0-16,5-23 0 15,0-12-2-15,-2-19-1 16,0-7-1-16,0-8 0 16,-2-4 0-16,6-9 2 0,3 1 0 15,9-15 1-15,5-4-1 16,1-12-3-16,3-9-3 15,-1-2-2-15,1-2 1 16,5 5-1-16,-1 8 1 16,-1 14 1-16,0 9-2 15,-3 16 4-15,-2 3 2 16,-2 12 1-16,-7 4 1 16,-7 9-2-16,-7 6-1 15,-9 5-1-15,-4 4-2 0,-22 0 2 16,-6-3-1-16,-17-2 2 15,-11-6 1-15,-1-8 2 16,-8-1 0-16,2-8-5 16,5-5-22-16,15-9-42 15,15-5 77-15,25-8-22 16</inkml:trace>
  <inkml:trace contextRef="#ctx0" brushRef="#br0" timeOffset="19731.71">28610 4041 887 0,'12'12'330'0,"-1"0"-259"15,-4 6-25-15,-7-3-2 16,-5 1-14-16,-4 0-8 0,-2-3-8 15,1 0-5-15,-1-5-8 16,1-4-5-16,5-4-19 16,3-2-14-16,10-17 567 15,13-9-409-15</inkml:trace>
  <inkml:trace contextRef="#ctx0" brushRef="#br0" timeOffset="20638.04">30207 3983 962 0,'26'-5'343'0,"-10"7"-306"0,-2 7-1 15,-14 17-15-15,-10 12-7 16,-21 23-6-16,-12 7 0 15,-7 8-1-15,0 3-3 16,14-4-1-16,9-3-1 16,20-12-3-16,11-10-1 15,19-20-1-15,8-11-1 16,15-17 6-16,4-6 4 16,7-14 3-16,4-5 0 0,-6-7-5 15,-4-8-2-15,-9-8-8 16,-12-2-6-16,-11-8-8 15,-8-1 1-15,-13-1 5 16,-5-6 6-16,-12-1 7 16,-3-2 2-16,-11 4 3 15,-8 9 2-15,-5 21-1 16,1 14 1-16,1 20-1 16,5 14 0-16,11 15 0 15,7 6-1-15,23 14-1 16,14-3 0-16,27-1-2 15,16-5 0-15,22-16 3 16,12-8 0-16,15-19-2 16,1-8 0-16,4-16-2 0,-5-12-2 15,1-13 2-15,-6-8 0 16,-4-5-1-16,-2 3 0 16,-21 0 0-16,-9-2-1 15,-24 1 7-15,-13 2 4 16,-12 7 3-16,-4 7 4 15,-9 14-4-15,-5 10-2 16,-4 13-5-16,-3 7-3 16,-13 17-3-16,-3 12 1 15,-17 33 0-15,-7 17 1 0,-14 29 5 16,1 17 0-16,-12 18-2 16,3 7 2-16,12 2-1 15,8-5-2-15,25-14-1 16,11-12-2-16,23-14-1 15,10-9 1-15,15-19 0 16,9-8 1-16,7-24 4 16,4-12 3-16,11-20 3 15,1-11 3-15,0-16-4 16,1-10-5-16,-5-25-12 16,-5-11-10-16,-3-17-9 15,-5-8-3-15,-10 0 7 0,-6 3 7 16,-19 7 17-1,-10 10 7-15,-26 17 8 16,-12 10 4-16,-26 24-7 0,-12 13 0 16,-2 29 5-16,1 15-3 15,27 32 1-15,19 11-5 16,33 20-22-16,18 10-21 16,30-4-40-16,15-4 41 0</inkml:trace>
  <inkml:trace contextRef="#ctx0" brushRef="#br0" timeOffset="22089.85">2630 6705 1066 0,'-3'21'360'15,"2"15"-346"-15,-2 40-10 0,3 20-3 16,1 27-1-16,1 8 2 16,6-4-3-16,5-8 0 0,14-19 1 15,8-15-1-15,14-22-1 16,6-12 0-16,-4-23-2 15,-1-15 4-15,-7-22 17 16,-5-10 6-16,0-15 6 16,0-7-3-16,-4-8-13 15,-3-6-7-15,-13-4-4 16,-4 1-3-16,-11 8 0 16,-4 14 2-16,-4 19 6 15,2 8 2-15,-1 18 3 16,0 10-5-16,4 21-5 15,5 4-2-15,21-1-3 16,14-5 1-16,25-20-2 16,4-9-1-16,7-25-3 15,-2-14-1-15,-7-31-1 16,1-14 3-16,-1-17 7 0,-3-8 5 16,-9-1 14-16,-8-2 1 15,-16 7 2-15,-9 5 2 16,-8 13-4-16,-4 13-3 15,-4 20-2-15,-2 12-4 16,-4 17-7-16,-2 7-6 16,2 21-4-16,2 17-2 15,0 41 2-15,-2 26 6 16,-4 35 3-16,1 10 1 0,-4 9 0 16,4-10-1-16,-3-22-2 15,1-16 0-15,0-39 0 16,-2-19-1-16,3-22 2 15,0-11 0-15,4-11-1 16,5-8 4-16,15-23-5 16,7-13 0-16,21-22-2 15,6-8-5-15,12 6 4 16,5 10-1-16,-1 25 5 16,-5 17 4-16,-13 24 2 15,-5 14 3-15,-3 17-3 16,5 3-2-16,9 2-1 15,7-3-4-15,5-10 0 16,-1-5-1-16,-6-13-1 0,-3-6 1 16,-11-10-2-16,-3-4-1 15,-5-10 1-15,-3-5 1 16,-2-6 0-16,-2-5 2 16,-6-14-2-16,-2-5-3 15,-7-12-10-15,-8-4-6 16,-8 2 0-16,-4 4 1 0,-9 15 16 15,-3 7 15-15,-4 18 14 16,-2 6 3-16,-2 13-6 16,0 6-11-16,-4 14-9 15,0 11-2-15,6 13-1 16,7 7 1-16,12 6-3 16,8 3 2-16,15 1 0 15,6-2 1-15,12-8 1 16,5-6-2-16,9-14 0 15,3-5-2-15,-7-14-23 16,-5-6-15-16,-11-18-38 16,-5-13 28-16,-8-28 29 15</inkml:trace>
  <inkml:trace contextRef="#ctx0" brushRef="#br0" timeOffset="22206.32">5326 6488 1115 0,'0'-1'338'16,"0"13"-348"-16</inkml:trace>
  <inkml:trace contextRef="#ctx0" brushRef="#br0" timeOffset="22825.68">5662 6864 1290 0,'11'-2'442'0,"7"-1"-429"15,2 1-47-15,-12 4-29 16,-7 12-1-16,-19 12 18 16,-6 8 25-16,-11 17 39 15,-1 3 14-15,5 4 15 16,5 5-1-16,18 2-12 15,8-3-13-15,25-5-17 0,11-12-5 16,13-36-8 0,-25-5-11-1,1 1-23-15,82-6-16 0,12-36-23 0,0-17 3 16,-38-17 21-16,0-2 17 16,-10-2 43-16,-5-5 14 15,-17-3 17-15,-11-3 6 16,-13 5-3-16,-6 7-4 15,-9 16-8-15,-3 6-7 16,-4 16-8-16,-2 11-4 16,-1 14-1-16,0 9 3 0,-3 27-2 15,-4 17 0-15,-4 39 1 16,-3 21 0-16,1 19 2 16,0 4 0-16,2-2-4 15,-2-11-2-15,-1-24 1 16,-1-16-1-16,3-36-1 15,2-14 3-15,7-15 4 16,3-6 5-16,2-14 7 16,7-17-6-16,9-32-15 15,8-17-5-15,14-10-6 16,6 8 1-16,11 25 16 16,0 18 8-16,14 28 18 15,2 15 10-15,-2 29-1 0,0 12-6 16,-4 29-19-16,1 14-9 15,3 2-51-15,0-7-28 16,-5-22 643-16,-2-15-458 16</inkml:trace>
  <inkml:trace contextRef="#ctx0" brushRef="#br0" timeOffset="23755.79">8737 6823 1006 0,'21'-34'348'15,"-7"3"-313"-15,-18 1-9 16,-12 7 10-16,-22 10 1 16,-11 9-6-16,-19 29 0 15,-3 17-4-15,0 31-4 16,5 13-4-16,17 5-8 15,11-4-7-15,20-10-5 16,12-10-6-16,14-14-15 16,10-13 1-16,6-24 0 15,3-12 9-15,10-27 17 0,5-10 1 16,10-19 0-16,2-9-5 16,9-10-2-16,-1-4 0 15,-7 2 5-15,-5 7 12 16,-19 13 8-16,-8 11 1 15,-9 23-5-15,-4 8-11 16,2 22-13-16,0 13-2 0,2 29-1 16,1 10 2-1,0 16 5-15,2 3 1 0,0-8 2 16,4 2 0-16,-3-17-3 16,-4-14 0-16,-3-22-1 15,-3-10 2-15,-6-15 9 16,0-15 5-16,2-27 0 15,-1-15-4-15,1-21-10 16,2-1 5-16,7-2 3 16,6 1 3-16,10 11-4 15,11 9-10-15,11 31-3 16,3 13 0-16,5 33 6 16,1 15 4-16,-2 28 0 15,-3 11-5-15,-14 2-5 0,-8-5-3 16,-21-16-3-16,-9-6 2 15,-16-14 4-15,-6-7-1 16,-9-13 8-16,2-10 3 16,1-12 3-16,3-7 2 15,8-18-2-15,4-3-2 16,10-6-1-16,1 0-1 16,10 11-3-16,3 5 1 0,10 10 7 15,6 5 3-15,17 7 2 16,11 0-1-16,15 2-7 15,5-2-2-15,0-8-4 16,-3-2 1-16,-5-8 0 16,4-4-1-16,1 0 1 15,0 0-1-15,-15 3 1 16,-11 2-1-16,-21 5 4 16,-13 0 2-16,-8 9 0 15,-4 4 0-15,-11 4-4 16,-1 13-1-16,-19 23-2 15,-9 16 2-15,-8 33 9 16,0 11 2-16,20 8 0 16,14-4-1-16,29-5-9 15,17-6-2-15,22-15-22 0,9-7-28 16,20-39-55-16,8-23-15 16,16-40 71-16</inkml:trace>
  <inkml:trace contextRef="#ctx0" brushRef="#br0" timeOffset="23975.76">11993 6328 1069 0,'39'31'398'0,"7"36"-316"16,1 21-16-16,-15 31-30 15,-10 11-10-15,-19 6-17 16,-7-4-10-16,-7-9-46 16,-7-12-19-16,-2-27-46 15,3-17 31-15,11-45 51 16</inkml:trace>
  <inkml:trace contextRef="#ctx0" brushRef="#br0" timeOffset="25674.55">12608 6611 911 0,'22'-46'334'16,"-11"16"-277"-1,-8 9-26-15,-14 11-29 0,-10 10 4 0,-15 17 27 16,-9 12 16 0,-9 28 31-16,-1 16 10 0,1 24-8 15,10 6-12-15,25 2-31 16,11-7-14-16,23-16-23 15,13-5-2-15,17-23-13 16,6-11-12-16,19-35-35 16,8-19-18-16,7-39-18 15,4-11 3-15,-3-19 39 16,-2-8 28-16,-4-10 47 16,-6 3 15-16,-13 1 14 15,-7 4-2-15,-21 23-19 16,-9 9-8-16,-12 31-21 15,-2 17-13-15,-1 23-5 16,0 19 1-16,0 32 10 16,-2 17 7-16,-3 23 5 15,-4 4 1-15,0-11-1 0,-1-10-3 16,-6-26 1-16,2-15 0 16,-2-26 4-16,3-8 16 15,2-18 28-15,2-11 5 16,4-25-5-16,5-16-17 15,14-24-36-15,5-10-15 16,15-1-14-16,1 12-1 16,2 27 7-16,-2 20 20 0,-2 36 21 15,-1 16 6-15,-1 31 1 16,-1 14-10-16,-3 12-12 16,2 3-1-16,1-17-2 15,3-9-2-15,8-20 2 16,2-13 0-16,12-12 2 15,0-8 0-15,2-16 1 16,-4-8 3-16,-9-18 3 16,-5-8 1-16,-9-14 2 15,-2-4-2-15,-10 1-4 16,-6 5-1-16,-10 14-2 16,-6 11 1-16,-5 20 6 15,-4 8 0-15,-10 19-3 16,-7 9-1-16,-11 34-3 0,0 16 0 15,8 24 2-15,8 5-2 16,18-3-1-16,7-5-1 16,14-17-1-16,6-7 2 15,10-21-2-15,4-14 1 16,7-20 1-16,2-10 6 16,4-20 1-16,-6-9 0 15,-6-24-11-15,-9-5-10 16,-12-16-6-16,-2-8-3 0,-10-10 10 15,-3-8 3-15,-11 4 7 16,-5 4 3-16,-8 17 9 16,-3 12 3-16,-11 18 3 15,-8 12-1-15,-14 27-10 16,-7 11-3-16,-3 33-3 16,5 15-1-16,15 21 1 15,13 12 2-15,22 7 1 16,15 0-1-16,22-8-3 15,12-9-1-15,23-20-3 16,6-11 1-16,4-21 3 16,3-10 1-16,-5-17 2 15,-1-11 4-15,8-10-1 16,-2-7-1-16,-6-12-9 0,-10-6-5 16,-19-13-7-16,-8-4-1 15,-12-5 11-15,-4 8 3 16,-7 19 15-16,-4 11 4 15,-5 20 0-15,-4 7 0 16,-4 12-10-16,-5 11-2 16,-4 22-4-16,-1 10-1 0,9 19 3 15,2-2 1-15,11-6 0 16,7-3 1-16,8-15-1 16,7-3 0-16,5-14 0 15,-1-7 2-15,1-12 1 16,-3-8 2-16,1-13 1 15,-1-6-1-15,-1-14-4 16,1-1-1-16,-12-8-1 16,-6 1 0-16,-12 9 6 15,-7 7 2-15,-3 18 2 16,-6 7-3-16,-6 15-4 16,0 8-1-16,4 11-4 15,9 4 0-15,18 1-6 16,10-2 0-16,12-7 2 0,4-9 0 15,6-13 5-15,-1-7 2 16,1-15-1-16,4-6-1 16,-4-15-2-16,1-9-2 15,-1-12-2-15,-6-2 0 16,1-5 1-16,1 4 4 16,1 7-4-16,2 7-2 15,-8 14 0-15,-4 9 0 0,-6 14 8 16,-7 10 1-16,5 21 1 15,0 11 0-15,-4 22-1 16,2 4 1-16,-7 6-2 16,-2 0-1-16,-4-9-9 15,-1-8 0-15,-3-18 0 16,2-8 1-16,-3-14 2 16,-1-5 1-16,-1-6-3 15,0 3 4-15,-1-10 5 16,-1-18 1-16,2-60 3 15,10 30-3-15,12-9-2 16,3-3-1-16,14 6-4 16,2 8 3-16,9 21 23 15,7 16 13-15,1 23 15 16,0 18 0-16,2 27-17 16,-3 15-10-16,-1 30-17 0,-4 6-1 15,-7 3-16-15,-3-4-29 16,-10-20-41-16,-2-10-27 15,-2-24 65-15</inkml:trace>
  <inkml:trace contextRef="#ctx0" brushRef="#br0" timeOffset="26478.62">18870 6426 1288 0,'-16'-8'440'16,"-12"8"-397"-16,-24 19-50 15,-13 8-4-15,-22 25 6 16,-3 10 3-16,-4 18 1 15,6 4 1-15,24 4-13 16,15-4-9-16,27-17-19 0,12-9-4 16,18-22 12-16,7-11 11 15,19-14 27-15,10-8 5 16,12-17 4-16,4-6 0 16,9-18-14-16,-2-5-4 15,-7-14-3-15,-8-6-2 16,-12 0 5-16,-5 2 3 0,-9 15-1 15,-4 9 2-15,-12 19-1 16,-4 8 1-16,-8 15 0 16,-1 14-1-16,-7 26-4 15,1 12 0-15,5 22 4 16,4 0-1-16,10-4 2 16,4-6 1-16,12-14-1 15,4-6 2-15,8-13 3 16,6-7 3-16,8-16 5 15,2-7-1-15,1-12-1 16,1-12-6-16,-3-15-5 16,1-5 2-16,1-16 0 15,-1 0 3-15,-4-14 3 16,-2-8 1-16,-2-6 6 16,-7-3 0-16,-12 8 10 0,-4 7 6 15,-17 16-1-15,-2 9 2 16,-3 19-13-16,-3 7-7 15,-4 14-7-15,-1 8-5 16,-10 16-2-16,-2 12 1 16,7 20 0-16,5 8 1 15,16 17-2-15,9 6 0 16,9 3 2-16,4 4 0 0,4-7 1 16,0-3 1-16,-3-1-1 15,-1 0 2-15,-18 1-3 16,-12-1 0-16,-25-9-1 15,-16-6-1-15,-32-5 0 16,-15-6-1-16,-14-16-33 16,-2-12-28-16,21-24-46 15,20-10-20-15,50-18 82 16</inkml:trace>
  <inkml:trace contextRef="#ctx0" brushRef="#br0" timeOffset="26781.1">22016 6204 1347 0,'34'-4'460'0,"-2"18"-428"0,-9 36-29 16,-3 21-7-16,-14 31 2 16,-3 14-1-16,-2 16-1 15,1 3-11-15,7 0-32 16,-1-6-18-16,8-13-25 16,-1-11-7-16,-3-26-12 15,2-16-13-15,-8-33 82 16</inkml:trace>
  <inkml:trace contextRef="#ctx0" brushRef="#br0" timeOffset="27792.3">21612 7122 1252 0,'35'11'412'16,"29"2"-412"-16,10-3-14 15,18-13 7-15,-2-11 19 16,0-18 11-16,1-6-2 16,-1-22-3-16,3-8-10 15,5-24-10-15,-3-9-2 16,-4-5-2-16,-6 0 2 0,-15 11 1 16,-3 3 3-16,-14 18 2 15,-9 13 0-15,-16 24 3 16,-8 15 0-16,-15 21-3 15,-5 12-1-15,-9 34-1 16,-7 23-2-16,-13 40 2 16,-7 13 1-16,-8 10-1 15,0 0 1-15,6-18-2 16,3-6 0-16,10-35 1 16,6-22 0-16,10-28 0 15,6-12 2-15,4-10 7 16,7-9 3-16,10-15-2 15,13-6-7-15,19-14-18 16,7 2-14-16,12 15 0 16,-4 5 2-16,2 23 14 15,1 10 10-15,1 13 6 0,12 3 3 16,14 3-3-16,0-6-1 16,0-14-1-16,-3-7-1 15,-12-17 2-15,2-4 1 16,-4-8 9-16,-6-7 4 15,-16-7 2-15,-10-7 0 16,-20-5-8-16,-7-2-6 16,-15 2-4-16,-5 7 1 0,-11 6-2 15,-4 9 0-15,-17 20-1 16,-15 8 1-16,-21 30 4 16,-8 17 3-16,5 34 0 15,13 11 0-15,37 8-3 16,20-4 1-16,34-14-3 15,17-9-1-15,29-16-1 16,6-14-3-16,18-27-10 16,2-13-9-16,5-25-9 15,3-12 0-15,-4-14 8 16,0-5 10-16,-15-8 10 16,-9 2 2-16,-19 2 2 0,-13 6 4 15,-19 13 9-15,-10 7-1 16,-12 20 1-16,-9 7-6 15,-9 26-11-15,-7 17 0 16,-9 27 1-16,-2 17 2 16,-3 17 4-16,0 2 2 15,7-7-2-15,5-13 0 16,8-31-3-16,3-19-1 0,4-23 28 16,3-8 18-1,10-21 4-15,6-15 0 0,14-26-27 16,8-10-19-16,11-7-2 15,5 4-2-15,11 10-2 16,1 6-1-16,0 23-3 16,-3 14 3-16,-6 30 3 15,-2 17 3-15,-1 27 7 16,-3 15-2-16,-10 25-4 16,-3 11 0-16,-2 1-13 15,4-3-17-15,10-16-62 16,7-14-30-16,13-25 70 15</inkml:trace>
  <inkml:trace contextRef="#ctx0" brushRef="#br0" timeOffset="28081.1">27720 6159 1273 0,'38'-7'459'0,"-6"39"-413"31,-6 23 5-31,-7 43-46 0,-7 18-3 0,-10 19-1 16,-1 5 1-16,4-3-14 15,-1-9-16-15,4-16-32 16,3-12-13-16,4-21-2 15,2-10 7-15,1-26 11 16,-4-11-6-16,-5-27 352 16,-1-12-230-16</inkml:trace>
  <inkml:trace contextRef="#ctx0" brushRef="#br0" timeOffset="28805.08">27552 7136 636 0,'-51'-8'336'16,"25"4"-37"-16,8 4-230 15,18 5-53-15,10 1-9 16,24-3-3-16,16-3 0 16,25-10 2-16,9-10 0 15,13-15 8-15,2-11 2 16,4-20 5-16,1-7-1 16,0-11-9-16,-2-4-3 0,-15 3-2 15,-6 3 2-15,-17 4-2 16,-8 6 2-16,-15 14 0 15,-6 8 1-15,-15 21 0 16,-7 9 0-16,-6 14-4 16,-5 9-4-16,-2 32-1 15,-6 18-1-15,-15 42 1 16,-10 13 3-16,-13 17 4 16,-2 2-3-16,6-7-1 15,4-7-1-15,8-27-2 16,4-17 1-16,10-34 1 15,4-13-2-15,10-19 24 16,7-12 12-16,10-23 0 16,6-12-4-16,18-17-35 15,8-3-22-15,20 0-11 0,6 5 0 16,4 13 8-16,-4 13 8 16,-16 33 11-16,-6 16 9 15,-12 27 10-15,-4 11 3 16,0 14 4-16,-2 1-5 15,9-2-8-15,5-4 2 16,12-18-3-16,7-11-6 0,3-25-4 16,5-11-6-16,3-22 1 15,0-13 7-15,6-11 4 16,-3-5 5-16,-11 1 4 16,-9 4-1-16,-18 4 8 15,-8 8 2-15,-17 15 2 16,-6 3 0-16,-17 14-10 15,-11 5-3-15,-26 15-6 16,-14 12 2-16,-20 16 10 16,2 7 4-16,16 4 1 15,19 7-3-15,36 12-8 16,18 1-4-16,43 2 0 16,13-8 1-16,26-18-10 15,7-7-13-15,10-11-26 16,0-3-10-16,-14-4-21 0,-13-6-12 15,-49-12 63-15</inkml:trace>
  <inkml:trace contextRef="#ctx0" brushRef="#br0" timeOffset="29583.12">2698 9545 968 0,'-20'-57'367'0,"9"8"-227"0,2 10-131 16,8 17 0-16,2 10-5 16,8 19-7-16,8 15 2 15,15 45 6-15,11 33 9 16,9 45 3-16,-4 26 3 15,-3 19-9-15,-10-4-3 16,-8 3-4-16,-3-16-2 0,-5-35 1 16,-1-23-3-16,-7-60-1 15,-3-18 12-15,-7-34 14 16,-4-19 10-16,-14-40-3 16,-6-27-17-1,-17-51-36-15,-12-9-18 0,-9-15-6 16,-3-3 3-16,3 8 24 15,12-3 8-15,19-2 12 16,11 8 0-16,13 16 1 16,7 15 4-16,13 34 13 15,5 14 11-15,12 24 17 16,4 15 1-16,8 28-15 16,3 15-9-16,-3 43-16 15,-4 18-3-15,-20 38 5 16,-10 21-1-16,-18 18-3 0,-5 2-4 15,-3-6-22-15,-3-13-35 16,10-29-58-16,2-14 558 16,5-31-363-16</inkml:trace>
  <inkml:trace contextRef="#ctx0" brushRef="#br0" timeOffset="30670.32">3350 9964 899 0,'61'-19'413'15,"8"9"-181"-15,16 19-139 16,14 16-25-16,6 31-45 16,-9 13-23-16,-25 13-35 15,-19 2-9-15,-33-12-1 16,-16-5 6-16,-23-9 33 16,-10-7 17-16,-14-11 27 15,-3-9 17-15,-4-22 20 16,2-11-3-16,6-19-21 15,10-13-20-15,17-19-30 16,10-9-16-16,26-19-12 16,14-8-4-16,25-8-2 15,3 0 8-15,7 16 6 16,-2 13 10-16,-11 27 18 0,-2 10 10 16,-17 17 5-16,-6 7 1 15,-11 18-8-15,0 13-5 16,1 21-4-16,3 11-1 15,11 16-5-15,1 1 0 16,4-3 0-16,-1-7-3 16,-1-18-6-16,5-8-1 15,3-13-3-15,2-7 0 0,3-13 0 16,-2-7 1-16,2-16-6 16,0-8-2-16,-8-22-8 15,-8-15-12-15,-14-22-5 16,-10-9-7-16,-18-11 3 15,-10 2 8-15,-20 8 15 16,-10 4 11-16,-15 27 22 16,-3 15 14-16,2 30 18 15,8 18 5-15,11 28-5 16,2 17-8-16,17 23-20 16,7 7-7-16,21-2-8 15,17-3-4-15,25-19-12 16,12-10-6-16,28-23-7 0,5-13-1 15,6-22 14-15,-1-14 5 16,-7-25 11-16,-6-16-2 16,4-22-5-16,1-5-5 15,-11-8 0-15,-11 0 2 16,-25 9 10-16,-9 4 3 16,-17 19 14-16,-2 9 5 15,-4 24 5-15,-4 12 3 0,-1 15-9 16,-2 8-3-16,0 16-9 15,0 15-3-15,-1 44 2 16,1 34 1-16,0 41 9 16,-1 19 3-16,0 23-5 15,1-7-1-15,1-2-9 16,2-13-2-16,1-46-1 16,-3-19 0-16,2-46 1 15,-3-20-2-15,-1-20 1 16,0-8-1-16,-3-18 13 15,1-14 2-15,2-35-2 16,0-22-3-16,9-21-14 16,4-5-5-16,11 6-5 15,7 9 0-15,9 25 0 16,9 13 8-16,8 28 15 0,-3 16 3 16,1 24 4-16,-6 12-7 15,-6 22-8-15,-4 6 0 16,-11 8-1-16,-8 2 3 15,-18-4 0-15,-8 0 2 16,-20 4 6-16,-7 3 4 16,-16 6 9-16,-10 1-1 15,-14-10-5-15,-5-6 1 0,-1-17-14 16,4-8-5-16,14-13-28 16,4-5-21-16,7-7-37 15,3-2-11-15,4-4-10 16,6-4-1-16,12-7 71 15</inkml:trace>
  <inkml:trace contextRef="#ctx0" brushRef="#br0" timeOffset="30922.51">6493 10123 1502 0,'1'9'507'16,"0"12"-505"-16,-3 4-32 16,-11 6-37-16,-3-1-10 15,-6-7-18-15,-1-3 2 0,10-10-9 16,2-6-7-16,11-10 72 15</inkml:trace>
  <inkml:trace contextRef="#ctx0" brushRef="#br0" timeOffset="31266.04">8556 9308 1169 0,'3'3'443'0,"5"7"-286"15,1 25-210-15,-1 16-9 16,-7 42 9-16,-7 21 16 16,-8 21 31-16,4 9 2 15,4-2-8-15,5-13-16 16,2-19-43-16,1-11-22 0,-2-29-49 16,-1-9-48-16,-8-27 123 15</inkml:trace>
  <inkml:trace contextRef="#ctx0" brushRef="#br0" timeOffset="32379.41">8153 10172 1025 0,'49'8'411'0,"35"-8"-234"16,17-1-134-16,15-21-59 0,-1-8-11 15,-11-21-5 1,-4-6 0-16,-9-6 20 0,-3-7 9 16,2-9-4-16,-6-5 2 15,-11-5 2-15,-11 5-1 16,-21 8 12-16,-6 8 0 16,-11 11 5-16,-8 5 0 15,-6 16 3-15,-5 10 0 16,-3 18-7-16,-2 10 0 0,-4 30-9 15,-3 17-1-15,-10 47 1 16,-5 26 0-16,-3 14 2 16,-3-1-2-16,3-9 3 15,1-16 0-15,-3-26-3 16,3-17 2-16,4-33-2 16,6-17 2-16,11-13 8 15,3-2 5-15,8-13 15 16,6-16-3-16,16-24-10 15,8-17-5-15,9-5-14 16,5 10-3-16,6 22 4 16,6 13 4-16,9 28 12 15,6 15 5-15,-1 24 5 16,3 15-7-16,4 16-9 0,6 2-2 16,16-6-6-16,-3-7 1 15,-2-19 0-15,-4-5-1 16,-7-14-1-16,5-8 0 15,-13-8 0-15,-5-7 0 16,-14-12 1-16,-8-1-1 16,-6-13 0-16,-1-6 2 15,-15-19-2-15,-9-10-2 0,-20-16-5 16,-7 0-4-16,-22 6 4 16,-8 8-2-16,-12 24 8 15,-7 14 2-15,-8 29 0 16,-10 17 3-16,-11 31 0 15,-2 14-1-15,14 16-2 16,15 4-1-16,34-11-12 16,14-8-9-16,17-21-8 15,12-16-2-15,20-15 15 16,12-8 14-16,13-21 11 16,0-9 3-16,1-19-5 15,-2-10-4-15,-2-11-3 16,-1-3 5-16,-14 11 8 15,-10 13 9-15,-20 21 8 16,-11 13-4-16,-5 13-9 0,3 12-7 16,2 34-10-16,2 16 0 15,11 23 1-15,1 0-1 16,16-7 0-16,9-7-4 16,17-14-4-16,9-8 5 15,18-19-3-15,3-12 5 16,-11-26 1-16,-2-15-1 0,-10-25-2 15,-4-14-3-15,0-27-13 16,-7-13-3-16,-15-22 1 16,-12-6-1-16,-16-9 15 15,-5 2 3-15,-14 10 11 16,-6 10 5-16,-6 23 7 16,-4 14 2-16,-1 24-4 15,4 14 0-15,7 23-10 16,2 12-5-16,-3 31-4 15,-2 18-1-15,2 37-1 16,6 22 4-16,14 28 0 16,7 0-6-16,6 2-23 15,2-5-16-15,-4-20-30 16,0-10-7-16,-1-22-16 0,-3-18-3 16,-7-25 65-16</inkml:trace>
  <inkml:trace contextRef="#ctx0" brushRef="#br0" timeOffset="32552.85">11485 9782 1528 0,'81'14'465'0,"55"0"-575"16,25-1-52-16,22-16-39 15,-3-12 116-15</inkml:trace>
  <inkml:trace contextRef="#ctx0" brushRef="#br0" timeOffset="33016.41">14778 8954 777 0,'67'15'323'0,"-3"32"-140"0,5 26-155 16,-10 41 1-16,-13 14 13 15,-20 35 23-15,-14 2-2 16,-19 7-10-16,-2-1-14 16,-4-32-26-16,1-16-5 15,5-44-5-15,0-23-2 16,5-34-1-16,1-11 0 15,-2-22 8-15,-3-13 6 0,-4-28 3 16,2-23 1-16,6-29-6 16,9-5-6-16,14-1-4 15,7 8-3-15,13 29-14 16,5 14-1-16,8 34-3 16,5 20 5-16,14 38 22 15,3 19 9-15,5 23 19 16,-8 9 6-16,-24 5-6 15,-16-4-2-15,-33-8-15 16,-16-7-5-16,-36-15 0 16,-15-6-2-16,-27-13-1 15,-7-7-2-15,-3-20-10 16,2-12-18-16,18-24-65 16,8-11-29-16,35-16 122 15,20-4-38-15</inkml:trace>
  <inkml:trace contextRef="#ctx0" brushRef="#br0" timeOffset="33392.9">15127 9968 753 0,'73'-43'325'16,"1"7"-150"-16,-2 4-66 16,5 10-28-16,4 4-4 15,-3 11-12-15,-6 7-7 16,-13 17-27-16,-11 7-13 0,-13 27-13 16,-7 15 3-16,-9 31 16 15,-2 10 12-15,0 4 10 16,5-5-5-16,13-19-18 15,9-9-7-15,10-23-14 16,-1-14 1-16,3-29 1 16,-3-15-3-16,-2-30-3 15,3-14-5-15,-1-22-3 16,-1-7-2-16,-15-10 6 16,-8-3 1-16,-21-11 2 15,-7-4-1-15,-17 6 1 16,-12 4-3-16,-17 16 1 15,-10 5 5-15,-9 11 0 16,-6 13 5-16,-13 32 1 16,-3 20 2-16,-7 42-1 0,3 17-3 15,21 17 1-15,11 2-16 16,29-9-58-16,19-8-29 16,26-25-66-16,20-14 91 15,38-30 35-15</inkml:trace>
  <inkml:trace contextRef="#ctx0" brushRef="#br0" timeOffset="33601.11">16916 9361 1101 0,'33'13'402'16,"-2"14"-319"-16,0 32-65 15,-2 21-15-15,-9 29 0 16,-3 6-1-16,0 8-1 15,1-2 1-15,1-15-12 16,2-7-8-16,-5-24-16 16,-3-14-11-16,-6-23-17 15,-4-11-20-15,-4-26 51 16</inkml:trace>
  <inkml:trace contextRef="#ctx0" brushRef="#br0" timeOffset="34108.74">16828 10051 1126 0,'18'10'441'16,"25"9"-304"-16,18 1-71 15,20-10-84-15,4-9-10 16,3-23-4-16,-3-12 8 0,2-18 15 16,1-8 9-1,-6-11 10-15,-8-8 6 0,-9-12 2 16,-8-2-1-16,-14 2-7 15,-5 9-3-15,-16 24-1 16,-6 13 0-16,-9 22 1 16,-4 12-1-16,-3 9-3 15,0 6-4-15,-1 28-1 16,-4 17 0-16,-7 54 3 16,-3 23 4-16,-6 13-1 15,-2 13 0-15,2-15-1 16,0-14-2-16,7-25 2 15,4-29-3-15,4-37 0 16,3-16 1-16,2-13 8 16,4-11 8-16,12-24-2 15,6-12 0-15,16-32-12 0,4-10-2 16,15-5-6-16,8 8 2 16,4 23 0-16,-2 15 1 15,-16 31 17-15,-7 13 5 16,-7 28 15-16,-2 10-4 15,-2 41-13-15,-3 14-5 16,-1 2-13-16,1 6-13 0,9-31-37 16,5-10-38-1,20-22-57-15,5-13-5 0,19-28 86 16</inkml:trace>
  <inkml:trace contextRef="#ctx0" brushRef="#br0" timeOffset="34928.28">20734 9575 1506 0,'0'0'511'15,"0"2"-508"-15,0 9-22 16,-11 24-12-16,-4 15 1 16,-9 27 19-16,2 6 11 15,5 2-2-15,6-2 0 16,13-6 2-16,9-8-4 16,22-14 1-16,7-11 2 15,18-21 2-15,5-11 4 0,10-13 5 16,1-10 0-16,-5-10-2 15,-6-7-1-15,-15-14-7 16,-5-5-1-16,-13-7-4 16,-6 4 0-16,-15 15-1 15,-5 9 0-15,-8 19 1 16,-9 9-1-16,-11 27 6 16,-2 12 0-16,2 20 4 15,5 5 1-15,18-9-3 16,7-8-3-16,16-21-1 15,13-8 3-15,18-16 1 16,9-9 2-16,15-17 2 16,0-11-1-16,-8-24-1 15,-6-8 0-15,-14-15-2 16,-4-3-2-16,-9 5-12 0,-3 7-9 16,-13 10-19-16,-6 7-8 15,-7 24 0-15,-7 8 8 16,-12 26 18-16,-8 20 9 15,-10 22 13-15,0 14 7 16,10 17 1-16,8 1 1 0,19 1-4 16,7-5-5-1,16-14 1-15,7-9 1 0,10-23-1 16,6-11 0-16,6-20-1 16,2-9-4-16,-2-19-9 15,-2-13-1-15,-8-15 0 16,-3-7 4-16,-9-6 8 15,0 4 4-15,-6 2 8 16,-4 8 2-16,-7 21 7 16,-10 8 0-16,-7 25-4 15,-3 8-5-15,-1 35-4 16,-1 14-6-16,1 39 2 16,3 17-1-16,9-1-9 15,4-5-11-15,9-30-44 16,4-19-18-16,-4-36-25 15,-3-17-3-15,-6-39 72 0</inkml:trace>
  <inkml:trace contextRef="#ctx0" brushRef="#br0" timeOffset="35063.64">22597 9218 966 0,'-4'-65'368'15,"0"21"-277"-15,1 15-27 0,6 15-47 16,-4 9-33-16,-2 24-65 15,1 12-24-15,-2 23 52 16</inkml:trace>
  <inkml:trace contextRef="#ctx0" brushRef="#br0" timeOffset="35674.37">22551 10052 938 0,'36'68'357'16,"9"1"-258"-16,7-9-97 15,7-9-29-15,1-31-19 16,3-10-2-16,5-17 23 16,0-14 28-16,-6-19 52 15,-4-12 21-15,-5-22 22 16,-5-9-8-16,-5-13-32 16,-4-3-19-16,-9-11-28 15,-3-2-5-15,-3 3-4 0,-4 2-2 16,-1 18 0-16,-5 5 1 15,-5 20-1-15,-3 15 0 16,-4 24-2-16,-2 13-1 16,-11 20 0-16,-8 16 1 0,-18 38 2 15,-6 17 0-15,-7 44 4 16,3 16 1-16,7 12-2 16,8 4 1-16,17-7-4 15,15-14-6-15,25-31-2 16,14-14-3-16,22-39 4 15,3-12 4-15,10-22 3 16,-2-12 3-16,0-20-7 16,0-14-7-16,-6-20-10 15,-1-17-6-15,-8-23 3 16,-4-11 4-16,-6-8 9 16,-4 1 5-16,-9-6 6 15,-6 5-3-15,-10 10 13 16,-7 8 6-16,-9 25 16 15,-5 10 7-15,-9 24-3 16,-3 11-4-16,-8 28-13 0,-9 21-4 16,-12 33 1-16,-1 22 3 15,8 35 2-15,14 13-3 16,22 11-7-16,12 4-5 16,21-12-22-16,14-9-22 15,16-20-42-15,13-13-18 16,16-28-28-16,10-19 369 15,16-33-194-15</inkml:trace>
  <inkml:trace contextRef="#ctx0" brushRef="#br0" timeOffset="38145.36">26168 8918 1408 0,'10'-9'473'0,"-7"11"-475"0,1 8-8 15,-5 23-15-15,-9 18 3 16,-14 48 16-16,-7 18 6 15,-3 21-1-15,3 7 1 16,8-14 1-16,3-7-1 16,7-16 2-16,2-15 0 15,7-28-2-15,2-16 1 16,2-30 11-16,-2-8 2 16,1-11 14-16,5-7 1 0,9-19-9 15,7-18-9-15,15-22-23 16,5-5-13-16,15-9-16 15,7 0-3-15,13 6 4 16,2 7 6-16,-8 27 19 16,-6 17 9-16,-16 25 17 15,-9 14 5-15,-13 33-2 16,-5 15 0-16,-7 21-6 16,0 6-2-16,8-1-2 15,6-4 1-15,18-11-5 16,11-9 0-16,16-20 0 15,7-12-4-15,7-23-2 16,2-7-3-16,3-17 3 0,1-14-2 16,-12-11 4-16,-5-11 2 15,-12-10 0-15,-10 1 2 16,-10-1 0-16,-9 3 0 16,-15 3-3-16,-8-3 3 15,-16 2 0-15,-6 1 0 16,-17 7 2-16,-8 9-2 15,-13 17 3-15,-5 11 8 0,-17 26 1 16,-5 17 6-16,-4 24-6 16,6 5-4-16,26 3-2 15,17-4-6-15,25-12 0 16,11-5-4-16,20-14-3 16,10-6 2-16,23-14-4 15,13-7 2-15,8-14-13 16,0-8 0-16,-3-10-1 15,-6-5 0-15,-5-2 9 16,-5-1 2-16,-27 10 10 16,-8 7 9-16,-20 14 5 15,-11 9-1-15,-14 17 8 16,-6 9-5-16,0 23 2 16,8 10-1-16,25 7-13 15,12-2-4-15,28-13-17 0,11-13-11 16,12-30-28-16,9-14-6 15,3-32 1-15,0-18 3 16,7-20 26-16,-6-7 8 16,-10-5 12-16,-6-1 9 15,-17-8 2-15,-5-5-1 16,-14-2 2-16,-8-1-1 0,-14 6 0 16,-7 2 2-16,-6 3 4 15,0 10 2-15,1 22 2 16,2 17 2-16,1 23 7 15,2 11 0-15,-2 24-1 16,-3 23-1-16,-9 54 8 16,-9 24 9-16,-12 53 2 15,-2 15-2-15,-10 12-20 16,0 8-7-16,1-19-6 16,4-6 1-16,12-24-16 15,8-21-8-15,12-34-12 16,2-29-7-16,5-42 15 15,1-13 4-15,5-34 14 16,2-17 4-16,9-36-1 0,5-21-1 16,8-23 1-1,2-8 3-15,10-7 3 0,8 1 7 16,13 10 0-16,11 13-2 16,3 44 0-16,2 25 2 15,-3 47 6-15,-6 22 4 16,-17 44-4-16,-15 15-1 15,-32 14-9-15,-10 0-3 16,-20-17 2-16,-9-12-2 0,-23-24-5 16,-15-9-1-16,-16-25 0 15,-2-13 1-15,14-24 4 16,12-9 2-16,29-16 1 16,15-6 0-16,31-9-22 15,21-4-17-15,39-14-30 16,17-1-22-16,27-8-3 15,3-1-180-15,2 5-1 16,0-2 80-16,-8 3 142 16,-3-3 227-16,-19 0 77 15,-8 7-42-15,-22 6-91 16,-6 5-23-16,-16 16-31 16,-8 4-9-16,-15 13-16 15,-6 10-5-15,-7 10-15 16,0 2-8-16,-2 9-11 0,-4 4-1 15,-13 27-2-15,-7 19 1 16,-14 47 4-16,-6 25 2 16,-2 35 1-16,-2 14-1 15,4 10 0-15,1-4-4 16,5-9-8-16,4-12-12 16,12-35-13-16,7-20-6 0,14-46 10 15,2-21 9-15,10-28 18 16,2-13 8-16,7-32 2 15,5-17-2-15,5-37-4 16,9-16-4-16,8-11 6 16,8-2 4-16,14 0 6 15,6 13 2-15,8 22-3 16,-3 19-1-16,-10 45 6 16,-12 18 6-16,-25 25-1 15,-10 9-1-15,-23 13-13 16,-12 5-7-16,-20 0-4 15,-9-2-3-15,-24-10 1 16,-9-7-1-16,-4-7 0 16,7-3-3-16,35-5-10 15,18 1-5-15,37 5 4 0,17 2 4 16,42 9 3-16,12 1 0 16,24-7-15-16,9-3-6 15,2-12 5-15,4-7 6 16,-5-8 12-16,-4-5 8 15,-11-11 2-15,-9-5 2 16,-21-11 10-16,-10-8 4 16,-27-8 15-16,-10-2 2 0,-17 1-3 15,-11 1-4-15,-15 8-14 16,-12 9-6-16,-22 18-5 16,-16 16-1-16,-20 33 3 15,-6 17 1-15,10 25-1 16,16 3 0-16,30-4 0 15,19-9-5-15,25-18-4 16,14-5-1-16,30-16-1 16,11-7-1-16,19-17 2 15,2-9 0-15,9-12 1 16,-2-4 1-16,1-6 0 16,2-3-1-16,-9 0 0 15,-7 2 1-15,-9 16 1 16,-8 15 2-16,-9 26-2 0,-2 14 0 15,-23 18 1-15,-12 6-1 16,-26 12 0-16,-9 1 2 16,-7 0 1-16,3-7 2 15,8-24-2-15,6-10 0 16,9-19 0-16,3-11 3 16,15-16 9-16,4-13-3 15,14-21 1-15,6-11-4 0,5-9-6 16,0-4-2-16,7 7-2 15,3 6-5-15,0 13 2 16,-2 13 2-16,-13 17 9 16,-2 10 10-16,-16 16 3 15,-6 13 2-15,-14 23-6 16,-8 12-8-16,-5 25-1 16,-2 2-2-16,7 0 0 15,8-9 0-15,14-21-2 16,8 0 5-16,10-6 7 15,5-3 1-15,17 1 2 16,7-4-5-16,15-7-7 16,7-3-1-16,-2-8 0 15,-8-9-3-15,-18-9-18 0,-11-4-12 16,-25-6-34-16,-5-2-8 16,-26-18-21-16,-14-12-5 15,-45-30 64-15</inkml:trace>
  <inkml:trace contextRef="#ctx0" brushRef="#br0" timeOffset="39247.11">3924 13382 988 0,'26'35'415'0,"15"-24"-175"0,12-4-207 16,21-23-27-16,10-19-11 15,-1-30-22-15,-9-10-4 16,-11-13-4-16,-13-2 6 15,-13-5 21-15,2 0 7 16,-11 2 17-16,-4 6 8 16,-7 16 8-16,-5 14 0 15,-6 25 1-15,-5 12-2 16,-3 23-12-16,-4 13-4 0,-9 47-10 16,-5 24-4-16,-1 46-1 15,3 13 1-15,9-4 2 16,9-5 0-16,16-26 2 15,11-11-1-15,18-34 0 16,6-19 3-16,16-29 6 16,3-14 2-16,4-28 6 15,2-17-6-15,1-34 0 16,0-17-2-16,4-20-6 16,-7-6 3-16,-19-5 2 15,-9 1 2-15,-25 10 10 16,-6 6 3-16,-13 23 4 15,-4 19 3-15,-5 24 4 0,-1 15 0 16,-2 20-13-16,-1 3-7 16,-1 11-18-16,-3 9-14 15,7 22-9-15,5 12-3 16,10 15 1-16,7 4 7 16,10 7 10-16,8 1 1 15,6 0 4-15,5-3 2 16,2-5-1-16,-3-3 2 15,-4 9 0-15,-9 4 0 0,-16 4 0 16,-9-1-2-16,-22-6-10 16,-11-6-12-16,-22-13-35 15,-4-10-27-15,-5-31-47 16,-2-19-10-16,-3-42 87 16</inkml:trace>
  <inkml:trace contextRef="#ctx0" brushRef="#br0" timeOffset="39553.68">4922 11982 1222 0,'-4'4'474'0,"0"13"-343"16,0 25-88-16,0 12-24 15,3 11-25-15,6-3-10 16,8-16-8-16,2-9-2 15,12-20 5-15,1-7 11 16,9-20 13-16,6-8 11 16,6-15 12-16,5-8-2 15,1-11-3-15,-4-7-7 16,-11-3-6-16,-10 6-4 0,-22 20-4 16,-6 13-1-16,-21 23-7 15,-14 16 5-15,-14 29-22 16,-3 10-20-16,14 21-74 15,18 2 76-15</inkml:trace>
  <inkml:trace contextRef="#ctx0" brushRef="#br0" timeOffset="39825.93">7971 12214 1417 0,'14'22'482'16,"7"29"-451"-16,0 19-17 16,-7 28-15-16,-7 10 1 15,-7 20-8-15,3 1-8 16,1-8-17-16,3-5-15 15,3-20-41-15,-3-10-17 0,-3-9-35 16,-7-6 265-16,-14-20-108 16</inkml:trace>
  <inkml:trace contextRef="#ctx0" brushRef="#br0" timeOffset="40541.64">7201 13139 1274 0,'24'13'511'16,"17"3"-314"-16,33-5-157 15,20-4-27-15,33-26-32 16,5-10-9-16,9-24-12 16,4-10 0-16,-10-21 16 15,-4-11 12-15,-10-8 12 0,-9-4 4 16,-18-3 6-16,0 3 1 15,-23 2 2-15,-9 9 5 16,-21 17-4-16,-7 11-4 16,-12 22-4-16,-7 12-3 15,-10 20-3-15,-1 13-4 16,1 38-4-16,-1 21 5 16,-3 55 3-16,-4 25 5 15,-16 16 4-15,-5 5-5 0,-1-13-1 16,1-16-3-16,2-34-3 15,6-23 0-15,3-41-3 16,6-14 4-16,7-16 0 16,2-8 0-16,12-17 1 15,4-12-5-15,20-26 0 16,10-13 3-16,15-9-2 16,8 7 5-16,10 21 1 15,0 17 3-15,-4 37 9 16,-5 16 3-16,-11 34 5 15,-3 19-3-15,5 16-8 16,0 5-5-16,5-7-3 0,2-11-3 16,-5-14 1-16,-3-12 0 15,0-20-6-15,-2-10-2 16,5-20-5-16,4-10 0 16,-5-18 3-16,-4-7 3 15,-11-17 6-15,-9-10-2 16,-17-22-1-16,-3-10-2 15,-11-4-4-15,-8 2 2 0,-5 22 5 16,-6 17 3-16,0 26 7 16,1 14 9-16,-2 28 7 15,-5 19 3-15,-6 33-3 16,-1 19-7-16,12 29-8 16,11 2-3-16,20-1-13 15,12-8-23-15,19-22-73 16,12-12-34-16,34-31 75 15</inkml:trace>
  <inkml:trace contextRef="#ctx0" brushRef="#br0" timeOffset="41079.58">13340 11593 1564 0,'19'16'513'0,"16"47"-545"16,0 30 9-16,-6 60-21 15,-13 18 5-15,-22 20 17 16,-7 2 8-16,-2 0 9 15,4-7 0-15,5-24 5 16,-2-13-3-16,3-32 3 16,1-15-3-16,-1-40 2 15,2-19-1-15,0-32 1 16,-1-11 0-16,-10-32 2 16,-5-22 7-16,-12-47-2 15,-1-23 0-15,3-28-5 16,2-1 1-16,11 9 0 15,6 5 3-15,19 15-2 16,8 10-2-16,11 26-2 0,10 16-1 16,15 41 4-1,10 20 7-15,32 38 13 0,0 23 10 16,-12 34 9-16,-7 12-5 16,-42 6-7-16,-19-4-10 15,-21-5-15-15,-13-3-3 16,-20-10-11-16,-1-6-19 15,-17-25-44-15,-1-20-49 16,3-25-57-16,5-16-1 0,21-32 103 16</inkml:trace>
  <inkml:trace contextRef="#ctx0" brushRef="#br0" timeOffset="42427.78">13666 12524 1036 0,'66'-37'417'0,"19"16"-274"16,-6 37-14-1,-40-9-29-15,0 2-15 0,128 68-29 16,-8 19-33-16,-27 27-52 16,-88-32-7-16,-35-19 0 15,-13-12 4-15,-18-26 20 16,-4-7 0-16,-1-17 10 16,3-5 4-16,4-13 14 15,7-11 5-15,10-16-2 16,6-11 0-16,19-20-9 0,8-9-6 15,23-4-4-15,12 3 0 16,14 7-5-16,5 4-2 16,2 9 8-16,-4 6 6 15,-9 20 7-15,-7 13 12 16,-19 24 2-16,-7 20 0 16,-13 23-8-16,-4 14-5 0,-10 12-12 15,0 6-2-15,0 2 0 16,2-6-1-16,9-5 0 15,1-12-2-15,9-18 0 16,1-9-3-16,6-20-3 16,-1-4-1-16,0-16-6 15,-3-5-5-15,-2-14-7 16,-1-13-3-16,-6-22-5 16,-5-13-1-16,-13-13 12 15,-8-3 3-15,-18 6 13 16,-7 1 7-16,-10 7 2 15,-5 9 6-15,-4 19 9 16,2 14 1-16,-1 30 2 16,6 16-1-16,11 28-6 0,6 15-8 15,18 13-2-15,12 5-2 16,32-1-10-16,14-5-1 16,34-6-3-16,8-7-3 15,13-18 12-15,5-11 5 16,8-21 8-16,3-8 5 15,-4-15-3-15,0-7-4 16,-16-13-21-16,-6-7 12 16,-19-8 2-16,-16-4 2 15,-27-6 24-15,-14-2-14 0,-18 2 1 16,-5 6-3-16,-15 15 2 16,-3 10-2-16,-12 22-1 15,-11 10 3-15,-20 37-3 16,-11 19-3-16,-17 29 0 15,4 11-3-15,20 1-10 16,13-6-11-16,32-14-24 16,13-14-6-16,21-23 3 15,9-15 7-15,20-23 20 16,7-14 0-16,12-33-2 16,7-12-2-16,-7-28-5 15,0-7 9-15,-2-9 8 16,-8-5 11-16,-3-9 16 15,-2 0 5-15,-6-4 5 0,-7 2-5 16,-1 9-2-16,-6 12-4 16,-10 27 3-16,-4 21 6 15,-13 29 4-15,-3 9-4 16,-13 32-9-16,-12 22-7 16,-15 53-6-16,-7 24 0 15,4 27-1-15,8 5 0 0,23-13-7 16,14-7-6-16,29-18-12 15,16-11-5-15,14-25-2 16,3-12 7-16,-3-30 11 16,0-17 7-16,-7-29 4 15,3-12 0-15,2-30-11 16,-4-16-5-16,-2-17-6 16,-5-10 0-16,-10-11 10 15,-9 8 3-15,-9 9 12 16,-5 17 9-16,-10 34 12 15,-4 12 13-15,-12 33-2 16,-8 14-5-16,-13 36-10 16,-2 15-7-16,7 18-5 15,11-1-3-15,20-15-7 0,9-8-12 16,19-18-8-16,4-9-1 16,4-25 4-16,4-10 7 15,-1-27 5-15,2-9-1 16,4-20-2-16,-2-9-1 15,-2-12 3-15,-1-7 0 16,-9 3 8-16,-6 5 2 0,-13 28 10 16,-7 14 10-16,-9 27 7 15,-4 18 1-15,-4 36 8 16,1 17-3-16,0 25-6 16,9 6-5-16,11-6-22 15,5-6-24-15,12-17-51 16,1-19-19-16,7-30-45 15,8-20 81-15</inkml:trace>
  <inkml:trace contextRef="#ctx0" brushRef="#br0" timeOffset="42665.04">18750 12381 1189 0,'-7'-13'417'0,"-10"-1"-365"15,-4 4-33-15,-12 10-16 0,-12 11 1 16,-13 24 0-16,-5 10 4 16,1 21 1-16,7 7-1 15,20 1 8-15,12 0-3 16,31-7-5-16,15-3 0 16,31-10-24-16,20-8-20 0,18-25-39 15,10-13-21 1,7-31-272-16,-1-20 258 0</inkml:trace>
  <inkml:trace contextRef="#ctx0" brushRef="#br0" timeOffset="42850.5">19619 12168 870 0,'24'-19'445'0,"-5"16"-90"15,-1 5-233-15,3 25-91 16,1 17-19-16,-7 42-9 15,-3 20-1-15,-5 17-2 16,-5 5-8-16,-2-6-39 16,2-8-28-16,1-15-51 15,2-9-17-15,0-28 87 16</inkml:trace>
  <inkml:trace contextRef="#ctx0" brushRef="#br0" timeOffset="43012.88">19275 12649 1187 0,'41'15'471'0,"51"3"-328"16,19-4-112-16,37-13-146 16,17-9-20-16,12-16 73 15</inkml:trace>
  <inkml:trace contextRef="#ctx0" brushRef="#br0" timeOffset="43822.18">22088 12468 1277 0,'34'54'450'0,"-26"25"-384"15,-13 13-49-15,-26 25-16 0,-14 4 1 16,-13-2 1-1,0-5 1-15,17-24-8 0,13-7-8 16,28-21-11-16,13-11-6 16,22-22 4-16,13-12 7 15,8-18 12-15,9-14 6 16,5-18 0-16,-1-7-4 16,7-21-9-16,-1-5-6 15,-6-11-8-15,-7 0 0 16,-22-7 6-16,-16 1 5 0,-22-3 10 15,-12-1 2-15,-25 13 5 16,-8 10 7-16,-22 26 13 16,-3 18 7-16,-4 30 3 15,1 13-6-15,14 19-10 16,7 2-6-16,32 0-6 16,18 3 1-16,33-12-6 15,19-1-7-15,31-17-25 16,16-18-11-16,12-21-16 15,6-13 3-15,-1-18 21 16,-2-3 10-16,-5-12 18 16,-8-4 6-16,-10-9 3 15,-11-5 0-15,-15-3 2 16,-9 6 4-16,-17 9 10 16,-10 12 5-16,-10 16 19 0,-8 10 2 15,-7 19 5-15,-2 10 0 16,-4 13-16-16,-4 16-6 15,-14 40-9-15,-6 26 2 16,-16 57 1-16,-4 15-1 16,-10 37-5-16,-2 2-5 15,2 6-6-15,5-1-2 16,16-26-18-16,13-4-16 0,23-32-33 16,14-18-4-16,17-32 9 15,7-24 14-15,10-35 35 16,-1-15 3-16,9-31 2 15,0-16-10-15,-3-34-11 16,4-20 3-16,-6-28 4 16,-7-7 10-16,-7-1 12 15,-12 5 6-15,-14 24 20 16,-1 15 15-16,-13 34 18 16,-7 19 6-16,-6 32-10 15,-10 20-11-15,-6 30-21 16,6 12-13-16,15 12-20 15,16-3-27-15,32-10-44 16,21-11 12-16,36-26 30 0</inkml:trace>
  <inkml:trace contextRef="#ctx0" brushRef="#br0" timeOffset="44358.44">25552 11841 1471 0,'42'-17'518'0,"14"17"-474"16,7 8-14-16,10 46-39 15,-4 26-3-15,-16 51 8 16,-14 28 2-16,-20 27-1 15,-10 15 2-15,-13 3-8 16,0-1-3-16,-2-6-16 16,5-15-9-16,5-23-9 15,-3-19-2-15,1-47 16 16,-1-19 6-16,-2-44 18 16,1-14 6-16,0-21 0 0,-3-19 4 15,2-43-2 1,-7-22-2-16,-1-42 3 0,-4-16-2 15,-7-8 1-15,-1-9 7 16,-4-6 7-16,1 7 7 16,8 10 10-16,6 10 2 15,23 26-1-15,14 9-4 16,24 23-8-16,5 14-10 16,8 23-2-16,4 18 0 15,11 32 1-15,4 20 2 0,-7 38-2 16,-12 15-2-16,-34 27-2 15,-22 7-3-15,-28 7-2 16,-12-2-2-16,-11-11-40 16,-6-4-21-16,-5-22-81 15,2-9-28-15,6-29 105 16</inkml:trace>
  <inkml:trace contextRef="#ctx0" brushRef="#br0" timeOffset="45487.16">26347 12797 849 0,'67'-23'386'0,"3"7"-165"16,17 24-141-16,3 20-26 16,12 39-15-16,-5 16-11 15,-30 14-6-15,-18 2-9 16,-39-9-27-16,-12-12-10 16,-14-20-11-16,-7-12-6 15,-12-30 12-15,-4-12 3 16,-1-24 12-16,3-8 19 15,14-18 20-15,8-9 7 16,19-7 2-16,9-1-7 0,24 1-14 16,11 3-2-16,19 0-7 15,11 0-4-15,8 6-4 16,6 5-3-16,12 11 3 16,-6 4 2-16,-16 9 13 15,-12 4 9-15,-40 12 23 16,-10 4 6-16,-19 13-8 15,-8 10-10-15,-12 26-21 16,-4 16-10-16,-7 9 0 16,5 0 0-16,12-12-4 15,10-7-1-15,14-6-6 16,4-3-4-16,15-5 0 16,6-6 1-16,10-16-1 15,7-6-5-15,4-17-10 0,0-6-1 16,1-14 3-16,-6-6 8 15,-11-10 14-15,-8-5 3 16,-14-12 1-16,-9-8-1 16,-8-8 2-16,-8-2 0 15,-20 4 3-15,-7 8 8 16,-16 20 9-16,-2 12 6 16,-5 29-1-16,3 12-4 0,8 23-10 15,12 8-4-15,31 10-7 16,21 2-10-16,40-7-36 15,18-5-19-15,17-24-41 16,9-11-16-16,0-21-6 16,-3-13 17-16,-2-13 44 15,-8-9 31-15,-13-9 65 16,-4-7 14-16,-15-11 11 16,-4-2-4-16,-16-2-14 15,-10 4-2-15,-14 11 1 16,-5 7 4-16,-7 12 5 15,3 12-2-15,-2 18 1 16,-1 7 1-16,1 14-10 16,-2 10-6-16,1 28-7 0,-1 19-8 15,-5 29 0-15,-5 23 2 16,-9 21-6-16,-4 6 1 16,-5 22-5-16,0-10-4 15,1-6-2-15,2-2-8 16,4-21-14-16,3-7-4 15,6-27-6-15,3-17 5 16,4-32 11-16,3-14 4 16,6-21 11-16,3-9-1 0,8-28 1 15,6-14 2-15,8-20 0 16,5-18 2-16,9-4 6 16,3 3-2-16,10-8 2 15,4 10 0-15,5 9-4 16,2 7 0-16,-2 28 6 15,0 16 0-15,4 32 3 16,2 18 4-16,1 34 5 16,-7 12-2-16,-12 14-1 15,-9 4-7-15,-20-3-10 16,-6-1 0-16,-17-3-3 16,-10-2 2-16,-10-13-3 15,-9-12 0-15,-9-14 1 16,-6-9 0-16,-22-11 3 0,-6-6 4 15,-9-14 1-15,1-7-1 16,14-8 0-16,7-5-9 16,17-1-33-16,10-4-16 15,18-6-36-15,8-8-9 16,21-11 63-16</inkml:trace>
  <inkml:trace contextRef="#ctx0" brushRef="#br0" timeOffset="46285.73">30345 13190 755 0,'0'1'281'0,"2"1"-223"15,-2 3-33-15,0-5-10 16,0 0-5-16,0 0-5 15,0 0 10-15,0 3 10 16,0 0 11-16,0 1 6 16,1 0-4-16,0 0-5 0,0 0-11 15,0-1-4-15,-1-1-9 16,1 0-2-16,0 2-5 16,1 0 1-16,2 2 0 15,-2-1-3-15,0 2 2 16,0-2-3-16,0 1 1 15,1-1 1-15,-1 2-1 16,-1 0 2-16,0 2-2 16,1 1 3-16,-1-1-1 15,9 27-1-15,-6-29 13 16,0 0 5-16,1 0 14 16,0-4 5-16,-5-1 0 15,0 0-3-15,0-2-11 16,0 0-8-16,0 0-9 0,0 0-6 15,0 0-1-15,0 0 1 16,0 0-1-16,0 0 0 16,-2 0 0-16,2 0 0 15,0 0 0-15,0 0 1 16,0 0 0-16,0 0 0 16,0 0 0-16,0 0-1 15,0 0 1-15,0 0-1 0,0 0 0 16,0 1 2-16,0 8-1 15,0 0-1-15,2 2 1 16,7 27-1-16,-3-29 0 16,-1 1 0-16,-1-2 0 15,0-4 1-15,-2 0-3 16,3-2-7-16,-4-2-19 16,-2 0-10-16,1 0-23 15,0-1-11-15,0 0 407 16,0-4-264-16</inkml:trace>
  <inkml:trace contextRef="#ctx0" brushRef="#br0" timeOffset="47785.54">4385 15411 1081 0,'-14'67'378'0,"8"25"-353"15,4 10-24-15,15 3-23 16,4-5-5-16,5-21 3 16,3-12 5-16,4-22 7 15,6-12 3-15,6-17 3 16,2-10 1-16,0-15 3 16,2-12 2-16,-1-15 6 15,-4-10 3-15,-12-16 1 16,-5-5-3-16,-20-15-1 15,-6-4-2-15,-20-7 3 16,-11 2 3-16,-9 9 9 0,-4 5 9 16,5 18 13-16,7 10 8 15,8 22 11-15,6 12 4 16,5 16-2-16,0 9-5 16,-3 25-24-16,5 13-13 15,11 29-19-15,7 7-7 16,24 7 0-16,10-4 2 0,20-21-4 15,10-10-1 1,9-26-7-16,2-15-3 0,-4-24 2 16,-3-12 1-16,0-31 6 15,0-10 1-15,10-26-3 16,-4-9 0-16,-14-14-4 16,-10-3-1-16,-26-1 5 15,-7 5 1-15,-14 14 3 16,-5 11 6-16,-6 23 10 15,-8 11 10-15,2 24 27 16,-1 10 9-16,-3 17 5 16,-2 12-1-16,-11 26-21 15,0 19-7-15,0 39-15 16,1 22-7-16,7 39-6 16,0 15-2-16,2 26-1 15,1 1 1-15,2 7 0 0,3-7 1 16,10-17 0-16,6-11 1 15,21-40-3-15,5-20-5 16,11-43-9-16,1-20-10 16,-7-31-5-16,-2-11 4 15,2-26 3-15,0-12 8 16,8-28 3-16,4-19 0 16,-6-24 6-16,-5-7 0 15,-11-13 6-15,-7 1 0 0,-12-2 2 16,-4 3 0-16,-11 13 1 15,-4 11 1-15,-7 28 0 16,-3 12 3-16,-2 28 0 16,-4 16 6-16,-7 29 10 15,1 18 0-15,5 39-5 16,7 21-10-16,22 31-24 16,11 6-7-16,30-14-26 15,16-13-36-15,41-45-39 16,20-25 68-16</inkml:trace>
  <inkml:trace contextRef="#ctx0" brushRef="#br0" timeOffset="48056.56">8534 14846 1032 0,'1'24'509'0,"0"1"-84"15,2 9-368-15,2 26-70 16,-1 17-26-16,-4 31-32 16,-4 8-11-16,-4 2 2 15,-1-5 8-15,1-16 9 16,3-11-5-16,1-16-16 15,-5-10-18-15,-10-19 67 16</inkml:trace>
  <inkml:trace contextRef="#ctx0" brushRef="#br0" timeOffset="48873.97">7900 15667 1247 0,'41'21'478'0,"19"-7"-324"16,40-20-125-16,13-14-30 15,11-31-37-15,2-13-16 16,0-17-18-16,1-8-1 16,-4-12 14-16,-6-2 13 0,-17 4 22 15,-8 4 8-15,-23 21 22 16,-11 12 12-16,-28 16 17 15,-10 12 9-15,-11 17 10 16,-3 6-4-16,-4 10-11 16,-2 1-6-16,1 2-22 15,-1-2-7-15,-1 15-6 16,0 14-2-16,-6 113 0 16,2-25 4-16,-5 18-3 15,3 3 0-15,-4-3-1 16,-4-12-2-16,2-19 2 15,-5-15 0-15,1-33 1 16,9-15 0-16,3-29-7 16,1-7-14-16,9-11-25 0,-1-10 2 15,9-18 8-15,8-13 13 16,11-18 30-16,2-8 5 16,3-2 10-16,2 7 4 15,1 14 7-15,-1 13 4 16,2 23 5-16,-2 9 5 15,5 26 5-15,4 12-7 16,1 28-16-16,2 11-10 16,-4 15-11-16,-3 2-3 0,4-9 1 15,3-4 0-15,5-19-2 16,3-6-2-16,9-16-2 16,1-12-7-16,-3-21-9 15,-3-11-2-15,-7-21 0 16,-5-4 2-16,3-12 11 15,-2-8 5-15,-7-9 6 16,-4-5 6-16,-10-4 3 16,-7 4 0-16,-11 10-1 15,-6 8 0-15,-11 13-2 16,-3 8 0-16,0 16 4 16,-2 5 1-16,1 10 0 15,-1 3-5-15,-5 9-4 16,1 7-2-16,2 17-6 0,3 11 2 15,12 21-8-15,13 7-6 16,11 10-1-16,6-3-4 16,6-7-2-16,-8-9-3 15,-1-19-31-15,-2-10-26 16,-10-25-39-16,-1-15-178 16,-9-38 208-16</inkml:trace>
  <inkml:trace contextRef="#ctx0" brushRef="#br0" timeOffset="49025.52">10587 14672 1417 0,'2'9'477'0,"7"7"-521"15,3 0-84-15,-1-9 66 16</inkml:trace>
  <inkml:trace contextRef="#ctx0" brushRef="#br0" timeOffset="49893.49">10744 15367 904 0,'-5'22'366'0,"5"1"-243"15,9-1-46-15,8-4-53 16,4 1-12-16,7-5-10 0,3-4-1 15,2-5 0-15,2-2 0 16,-1-10-1-16,-2-4 2 16,1-9-5-16,-5-4 0 15,-4-6 1-15,-5-3-4 16,-14-8 3-16,-4-3-1 16,-8 1-3-16,-10 0 1 15,-9 8 2-15,-7 8-3 16,-10 13 6-16,-3 11 0 15,-1 18 6-15,3 13 10 0,7 20 14 16,3 7 3-16,6 14-2 16,7 6-6-16,13 7-11 15,11 4-2-15,16 0 0 16,4-7 0-16,10-13-2 16,8-9 2-16,10-20-2 15,5-6 2-15,11-19 1 16,4-10-4-16,4-16 0 15,-2-12-4-15,-13-10-4 16,-8-6 0-16,-12-8 0 16,-5-4 0-16,-4-7 1 15,-5-4 3-15,-2-3 1 16,-3-3 1-16,-4 3-2 0,-3 5-2 16,-5 13 2-16,-3 13 2 15,-5 18 10-15,-1 8 3 16,-3 14 6-16,-3 7 8 15,-3 25-5-15,1 17-3 16,2 23-9-16,6 11-10 16,12-2-1-16,8-5 1 15,17-12-5-15,8-14-5 16,4-20-28-16,2-12-14 16,-8-28-58-16,3-18-20 0,-2-38 78 15</inkml:trace>
  <inkml:trace contextRef="#ctx0" brushRef="#br0" timeOffset="50248.21">12017 15038 1315 0,'114'281'490'0,"-54"-163"-390"16,1-2-60-16,-20-21-67 15,-12-12-20-15,-15-30-43 0,-7-15-10 16,-9-16 9-16,-8-11 12 16,-7-10 49-16,-4-7 17 15,1-13 26-15,1-3 14 16,-2-13 17-16,6-3 7 16,0-6 5-16,3-2 1 15,10 2-7-15,0 1-4 16,13 5-6-16,5 1-2 15,9 6-9-15,7 6-5 0,6 8-11 16,7 7-6-16,6 9-17 16,-1 1-11-16,-4 2-53 15,-8-2-22-15,-16-12-43 16,-7-10-18-16,-18-22 107 16</inkml:trace>
  <inkml:trace contextRef="#ctx0" brushRef="#br0" timeOffset="50589.88">11633 14620 1209 0,'-30'48'462'0,"0"5"-303"15,13-4-128-15,4-7-34 16,13-18-15-16,7-12-12 15,14-9-12-15,10-3 1 16,12-11 11-16,5-7 7 16,-5-14 17-16,-4-7 5 15,-11-3 14-15,-2 0 4 0,-6 5 6 16,-5 6 0-16,-9 8-3 16,-8 8 0-1,-15 2-6-15,-8 2-4 0,-19 9-8 16,-15 4-3-16,-12 18-6 15,-3 5-2-15,10 7-34 16,15-2-31-16,25-5 86 16,20-1-34-16</inkml:trace>
  <inkml:trace contextRef="#ctx0" brushRef="#br0" timeOffset="53381.94">15243 14589 1300 0,'-6'26'468'0,"0"33"-416"16,0 20-42-16,2 38-39 15,3 20-9-15,2 16 3 16,5 2 6-16,-2-4 10 16,3-14 7-16,-2-24 6 15,0-18 3-15,-3-34 2 16,2-18 1-16,-2-26 3 16,0-10-3-16,2-16-16 15,6-12-3-15,3-27-3 16,11-17 5-16,9-22 12 0,3-3 4 15,8 3 1-15,-1 9-1 16,7 26 8-16,2 12 4 16,3 32 16-16,0 13 13 15,-5 36 6-15,-4 13-5 16,1 32-14-16,5 9-11 16,3-3-12-16,7-5 1 15,9-21-5-15,-3-12-1 0,-3-15 4 16,-10-9-5-16,-6-24-4 15,3-6-3-15,0-25-8 16,5-10 1-16,-5-18 4 16,-5-13 4-16,-14-15 4 15,-9-9 1-15,-17-6 6 16,-7-1 1-16,-21 7 4 16,-9 9 3-16,-13 16-3 15,-11 13 0-15,-4 33 0 16,-3 14 0-16,-1 36 8 15,9 19-1-15,11 23-3 16,14 7-1-16,21 0-11 0,10-4-2 16,24-10-11-16,8-6-4 15,9-18-7-15,9-11 2 16,12-24 0-16,3-14 2 16,7-24-5-16,-4-12-2 15,-12-16 6-15,-8-6 3 16,-18 3 13-16,-8 3 5 15,-13 18 9-15,-8 12 6 0,-7 18 18 16,-3 7 8-16,-5 23 11 16,-2 14-2-16,2 22-17 15,3 10-8-15,12 6-14 16,15-3-6-16,12-11-9 16,12-9-8-16,7-19-15 15,2-12-2-15,5-24-13 16,-2-16 2-16,-1-30 1 15,-6-16-6-15,-10-26 4 16,-4-7 0-16,-10-12 4 16,1-1 9-16,-10 0 18 15,-1 4 5-15,-8 3 7 16,-5 5 10-16,-4 16 15 16,-4 10 9-16,-2 28 20 15,3 15 5-15,0 20-3 0,3 7-1 16,-1 7-23-16,2 10-12 15,-3 31-8-15,1 25-7 16,-2 46-2-16,4 22-1 16,2 31-6-16,6 3-3 15,1 9-8-15,0-2-10 16,0-19-21-16,-2-12-12 16,0-27-1-16,4-20 6 15,-2-37 20-15,-1-16 13 0,-2-35-6 16,-3-9-13-16,0-34-8 15,-3-16 0-15,-3-29 20 16,1-10 16-16,-2-6 20 16,5 1 14-16,2 1 21 15,4 0 10-15,6 10 13 16,4 5-9-16,10 21-14 16,6 13-4-16,14 22-11 15,9 16 0-15,17 31-7 16,-3 13-15-16,-6 20-16 15,-13 7-9-15,-27-3-5 16,-9-2 7-16,-19-7-1 16,-13-8 2-16,-18-11 3 15,-14-5 0-15,-8-13 2 16,-3-8 3-16,10-9 7 0,14-4 3 16,19-9-1-16,11-6-2 15,12-3-6-15,4-1-6 16,21-4-2-16,27-12-6 15,28-20-8-15,17-11-2 16,11-16-26-16,-8 4 1 0,-5-8 8 16,-4-4 6-16,-14-1 28 15,-13-2 7-15,-12 2 4 16,-3 2 1-16,-15 8 20 16,-6 11 9-16,-14 27 18 15,-9 10 8-15,-5 23 4 16,-3 10 1-16,-1 6-10 15,-1 5-6-15,-3 25-18 16,-1 15-7-16,-3 48-10 16,1 21-5-16,-4 32-2 15,-1 14 0-15,-5 4 1 16,1 2-3-16,0-4 0 16,6-15-4-16,5-16-15 15,4-12-5-15,7-29-14 16,1-15-12-16,1-34-8 0,-2-13-3 15,-2-24-9-15,-3-11 0 16,1-28 18-16,-2-13 7 16,-1-23 26-16,0-8 18 15,1 0 17-15,1-5 15 16,7-6 26-16,4-2 8 16,8 1 4-16,6 1-1 15,9 9-18-15,2 3-5 0,7 17-17 16,3 12-5-16,0 27-5 15,4 19-5-15,7 37-10 16,-4 15-5-16,-8 25-16 16,-13 5-3-16,-23-7 7 15,-8-1-3-15,-20-10 1 16,-10-8 0-16,-16-13-7 16,-5-9 0-16,3-17 5 15,5-8-6-15,15-12-1 16,10-7 0-16,10-9 3 15,6-5 9-15,10-9 10 16,9-4 4-16,22-6 0 16,15 1-1-16,22 0 0 15,10 0-1-15,2 2 7 0,-5-5 0 16,-7-4 1-16,-6-1 0 16,-12-1 1-16,-5 6 6 15,-23 17 11-15,-10 7 6 16,-15 19 3-16,-5 4-5 15,-10 19-10-15,-5 19-7 16,-4 33-11-16,-1 12 1 16,13 14-4-16,6-8 1 0,23-10 1 15,7-4-2-15,15-15-3 16,3-12-3-16,0-23-6 16,1-9-2-16,2-27-8 15,4-10-6-15,11-28-22 16,4-15-8-16,2-16-6 15,-3-6 7-15,-15 0 29 16,-5 5 12-16,-19 10 25 16,-4 11 6-16,-12 27 17 15,-9 12 12-15,0 27 9 16,-3 17-2-16,-2 36-15 16,0 17-13-16,-6 20-19 15,-7 7-4-15,-3-7-2 0,1-8-3 16,6-21-1-16,2-19 1 15,5-30 0-15,1-9-3 16,0-15-9-16,2-11-3 16,10-25 3-16,5-12 5 15,15-22 11-15,9 0 3 16,6 4-1-16,5 5 1 16,6 17 5-16,-2 8 4 15,-4 24 10-15,-4 12 8 0,-9 29 13 16,-1 11-1-16,3 21-11 15,3 9-9-15,8 5-20 16,8 0-3-16,9-11-4 16,3-8-7-16,-3-19-3 15,-1-11 0-15,-10-12 3 16,-4-7 8-16,-5-15 4 16,-4-6 2-16,-4-17 8 15,0-8-2-15,-6-14 1 16,-4-7-4-16,-10-2-5 15,-6 4-2-15,-15 7 0 16,-8 6 3-16,-12 14 1 16,-6 4 1-16,-9 15 3 0,-6 7 1 15,-5 14 3-15,1 9 2 16,7 12-4-16,6 8-3 16,13 16-4-16,6 7-7 15,8 20-9-15,8 12-2 16,8 19 4-16,4 8 2 15,8 16 9-15,2 7 4 16,4 7 0-16,1 6 0 0,-1-3 2 16,-2-5-2-16,-8-19-40 15,-5-9-18-15,-12-29-34 16,-7-20-14-16,-10-30 341 16,-5-22-193-16</inkml:trace>
  <inkml:trace contextRef="#ctx0" brushRef="#br0" timeOffset="53807.88">19707 14300 1114 0,'-7'32'406'16,"-2"12"-342"-16,3 8-34 15,10-4-42-15,4-8-12 16,17-8-17-16,3-8-6 16,10-12 0-16,3-5 6 15,5-16 11-15,1-5 9 0,-8-13 13 16,2-5 8-16,-15-3 14 15,-2-2 7-15,-16-3 8 16,-8-2 0-16,-13 3-6 16,-12 3-3-16,-13 10-8 15,-3 9-2-15,-12 9-2 16,-1 8-5-16,4 9-2 16,2 6 0-16,12 7-5 15,2 3-1-15,8 2-9 16,8-2-14-16,10-4-25 15,8-5-22-15,23-1 47 16</inkml:trace>
  <inkml:trace contextRef="#ctx0" brushRef="#br0" timeOffset="54267.94">23648 15820 598 0,'-10'-17'168'15,"7"-10"-161"-15</inkml:trace>
  <inkml:trace contextRef="#ctx0" brushRef="#br0" timeOffset="56946.99">23373 15377 771 0,'0'-1'317'15,"0"-1"-200"-15,0 1-17 0,0 0-32 16,0 0-8-16,0 0-13 16,0 0-8-16,20-7-8 15,45-7-1-15,-14 16 2 16,9 9 0-16,17 7-2 16,5 8-2-16,25 10-10 15,3 7-5-15,-1 13-10 16,-4 4-6-16,-19 6-18 15,-8-1-13-15,-21-5-22 16,-10-2-2-16,-28-8 2 16,-17-6 7-16,-25-4 11 15,-17-6 4-15,-14-14 11 16,-3-6 7-16,4-15 14 16,4-8 2-16,13-8 6 15,8-7-3-15,10-2 0 0,7-2 4 16,11-3 9-16,4-4 10 15,14-1 11-15,10-3-1 16,19 5-4-16,6 6-1 16,24 13 10-16,6 9 0 15,7 12 0-15,11 7-8 16,11 3-20-16,12 0-4 0,16-5-9 16,-1-5-6-16,7-9-16 15,-14-7-16-15,-14-11-7 16,-9-7-4-16,-32-7 13 15,-8-2 16-15,-21-8 12 16,-8-2 8-16,-21-3 2 16,-11-2 1-16,-24-1 1 15,-10-1 0-15,-22 6-2 16,-8 7 0-16,-5 19 0 16,-5 15 3-16,-8 26 15 15,-4 19 9-15,-8 32 14 16,2 14 0-16,20 32 8 15,13 7-1-15,37-1-8 16,18-2 0-16,41-23-19 16,17-9-9-16,36-16-10 0,15-13-6 15,25-24-6-15,15-14-5 16,-5-21-3-16,-1-13-2 16,-6-18 2-16,-12-11 5 15,-5-20 5-15,-9-6 4 16,-17-10 1-16,-9-6-1 15,-22-7 2-15,-14-1-1 0,-31 8 4 16,-18 7 2-16,-28 19 5 16,-13 11 4-16,-22 16 5 15,-4 7 6-15,1 18 7 16,4 8 1-16,21 21-7 16,12 9-8-16,16 20-18 15,11 15-4-15,26 27-6 16,12 10 1-16,29 16 0 15,12 3 3-15,8-10-5 16,-5-8-9-16,-20-26-15 16,-13-10-12-16,-21-22-4 15,-12-10 6-15,-19-14 2 16,-14-10 7-16,-27-15 8 16,-13-8 3-16,-23-11 20 15,-8 0 10-15,5-2 27 0,18 6 7 16,31 7 2-16,19 1-3 15,39-2-23 1,17-8-10-16,45-17-14 0,15-10-15 16,16-19-24-16,4-7-5 15,-3-14-3-15,-2-1 8 16,-11-14 25-16,-9-6 7 16,-20 0 11-16,-8-1 5 0,-18 6-3 15,-9 6 3-15,-20 10 3 16,-10 6 2-16,-15 19 6 15,-7 9 3-15,-6 17 0 16,1 8-1-16,2 16-3 16,1 11 2-16,-5 25 3 15,-2 16 4-15,-6 41 12 16,0 23-2-16,-3 43-1 16,-5 24-7-16,-5 21-16 15,-1 6 0-15,3-11-2 16,8-14-3-16,8-28-3 15,1-19-12-15,5-37-8 16,3-18 1-16,7-40 7 16,0-14 3-16,3-23 6 15,2-18 1-15,5-35 1 0,2-18 5 16,10-22 9-16,2-4 6 16,12 1 10-16,13-1 2 15,18 0-5-15,11 8-5 16,19 23-12-16,-1 20-6 15,-3 41-1-15,-6 18-3 16,-29 26 0-16,-15 10 4 16,-34 11-1-16,-13 3 1 0,-26 0-2 15,-7-4-2-15,-16-14-9 16,-14-8-7 0,-4-20-5-16,-8-9 0 0,17-10 8 15,16-3 8-15,27-5 1 16,18-1-1-16,24-5-5 15,18-4 0-15,34-3-2 16,7-2 2-16,24 4 11 16,5 4 3-16,8 2 21 15,6 1-1-15,4-2-3 16,-2-2-4-16,-6-3-16 16,-6-4-2-16,-28-4-4 15,-14-2 0-15,-35 2 5 16,-14 2 4-16,-15 10 2 15,-9 3 2-15,-14 8 8 0,-13 6 7 16,-29 14 12-16,-13 21 3 16,-25 29-4-16,3 14-7 15,18 10-14-15,19-3-2 16,38-1-4-16,17-5 0 16,26-8-2-16,16-9-2 15,26-24-10-15,19-10-9 16,19-22-25-16,3-10-11 0,3-17-6 15,-6-9 6-15,-3-13 26 16,-2-4 9-16,-20-3 18 16,-9 2 5-16,-25 11 16 15,-15 9 13-15,-17 16 25 16,-6 10 8-16,-9 9 0 16,-7 12-9-16,-7 22-23 15,-5 14-9-15,2 21-13 16,7 4-1-16,24-4-2 15,15-7-2-15,22-16-8 16,14-10-12-16,21-21-17 16,-2-11-12-16,-4-17-7 15,-1-8 2-15,-13-20 11 0,1-13 14 16,-4-20 12-16,-3-11 6 16,-6-14 0-16,-7-2-6 15,-13-8 1-15,-6-4-4 16,-20-1 7-16,-6 4 5 15,-19 2 0-15,-8 11 6 16,-4 10 12-16,-2 12 4 16,10 29 9-16,8 14-2 0,7 21 1 15,4 13 1-15,0 29-1 16,0 31-1-16,-1 45-12 16,0 18-7-16,5 31-12 15,0-4-9-15,6-3-28 16,2-2-14-16,7-23-22 15,2-15-9-15,3-29-30 16,-3-15 72-16</inkml:trace>
  <inkml:trace contextRef="#ctx0" brushRef="#br0" timeOffset="57542.02">29900 15770 1071 0,'13'-9'435'0,"19"-3"-294"0,15-2-53 16,20-5-79-16,8 2-11 16,19-2-17-16,0-1-10 15,5 4-8-15,3 3 3 16,-7 7 11-16,3 6 8 16,-14 13 11-16,-10 6 0 0,-14 21 6 15,-10 6 2-15,-14 12-1 16,-7 3-1-16,-13-1-2 15,-7 0 0-15,-4-10-2 16,1-7 1-16,-2-18-7 16,4-9-2-16,2-15 3 15,3-7-6-15,6-18 7 16,-1-9 2-16,0-13-3 16,2-3 5-16,-3 0 2 15,2 3 1-15,2 8 4 16,1 6 4-16,1 7 13 15,4 4 5-15,9 7 2 16,7 3-3-16,20 10-16 16,7 6-4-16,16 9-5 15,8 3-1-15,-3 3-6 16,0-2-2-16,-2-4-3 0,-5-3-7 16,3-6-9-16,-6-5-2 15,-14-7 6-15,-9-3 5 16,-23-6 11-16,-4 1 5 15,-19 0 6-15,-4 3 3 16,-8 0 4-16,-2 3-2 16,-3 4-8-16,-1 0 4 15,-3 16 9-15,-1 11 5 0,6 26 13 16,3 13 2-16,20 20-3 16,15 8-4-16,30 6-12 15,17-3-16-15,24-21-61 16,-2-18-27-16,0-32 49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4:01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5660 3307 1181 0,'-28'-27'397'0,"13"11"-401"16,5 5 13-16,8 9-6 0,2 0-1 16,-1-1-2-16,1 3 0 15,0 0 0-15,0 0-3 16,0 1 2-16,0 28-1 16,4 71 1-16,-2-14 2 15,4 32 0-15,-4 7-1 16,-1 8 0-16,0-3-2 15,-1-17 1-15,3-14-3 16,4-26-10-16,0-20-1 0,-3-28-6 16,0-6-2-16,-3-16 6 15,2-2 2-15,-3-14 7 16,0-10 7-16,-5-19 3 16,0-16 0-16,-6-18-1 15,-1-11 0-15,-4-11 1 16,2-3 0-16,1-9 0 15,3-1 1-15,3 5 3 16,1 2 4-16,8 13 3 16,7 4 2-16,11 9 0 15,4 5-2-15,4 16-2 16,-1 13-5-16,-4 19 2 16,-5 8-2-16,-4 15-3 15,0 5 0-15,-1 13-6 16,0 12-1-16,-11 21-1 0,-9 11 1 15,-23 17-1-15,-14 1-8 16,-16-2-23-16,-7-5-16 16,9-14-41-16,9-13 64 15,22-26 10-15</inkml:trace>
  <inkml:trace contextRef="#ctx0" brushRef="#br0" timeOffset="461.06">6457 2607 719 0,'-3'-15'303'15,"-1"-3"-170"-15,2 3-48 16,2 4-37-16,0 1-15 15,0 7-22-15,0 0-2 16,0 10-3-16,-1-7-3 16,-2 30 0-16,-9 83 2 0,-3-5 5 15,0 17 4-15,-3 22 6 16,4 7-4-16,3 9-6 16,9-2-3-16,13-22-7 15,10-12-3-15,18-29-17 16,7-14-9-16,11-30-17 15,6-19-16-15,16-34 44 16</inkml:trace>
  <inkml:trace contextRef="#ctx0" brushRef="#br0" timeOffset="960.07">7594 2607 1152 0,'8'22'387'16,"3"45"-386"-16,1 20-4 16,-4 47 1-16,-8 8 2 0,-16 3 0 15,-5-3 0-15,-3-15-7 16,-1-19-3-16,8-38 1 15,6-17 0-15,6-38 5 16,3-8 13-16,-1-21 12 16,-1-19 1-16,-1-28-4 15,2-14-15-15,3-15-11 16,4-4-3-16,5-4-1 16,3-5 1-16,8 1-8 15,5 5-1-15,8 11 4 16,5 5 3-16,6 16 13 15,4 10 4-15,0 25 3 16,-3 14 3-16,-3 23-2 16,-1 14-1-16,2 28-3 15,2 14-3-15,-1 20-1 0,-3 8 0 16,-8 10 1 0,-3 3 1-16,-7-6-4 0,-6-7-4 15,-6-18-7-15,-3-8-11 16,-8-13-23-16,-3-7-18 15,-6-16-169-15,-3-12 158 16</inkml:trace>
  <inkml:trace contextRef="#ctx0" brushRef="#br0" timeOffset="1143.15">7573 3284 1258 0,'31'-15'420'0,"41"-4"-447"16,15-3-32-16,8-2-40 15,-5 1-15-15,-24-3-16 16,-6-2-54-16,-3-6 125 16</inkml:trace>
  <inkml:trace contextRef="#ctx0" brushRef="#br0" timeOffset="1659.32">8928 2807 733 0,'19'5'329'0,"-2"5"-85"0,2 15-220 16,0 13-6-16,-7 21 0 15,-4 12 1-15,-10 18-2 16,-5 4-2-16,-3-2-7 16,-1-7-3-16,3-11-3 15,0-10 0-15,3-15 0 16,2-7 0-16,2-25 0 16,0-6 5-16,1-8 27 15,0-5 9-15,-1-10 14 16,-1-14-5-16,-5-24-31 15,0-11-14-15,-9-18-18 16,3-4 0-16,1-7 6 16,1-6 2-16,11 4 3 15,1 4 0-15,10 16-1 16,2 6 1-16,5 17-1 0,3 6 0 16,2 15 2-1,5 7 1-15,13 18 2 0,6 13 0 16,16 27-1-16,2 16-1 15,-7 20 0-15,-7 8-2 16,-19 18-1-16,-6 8 1 16,-9 0 0-16,-2-2-10 15,-6-21-33-15,1-13-21 16,1-26-42-16,2-16-22 0,10-29-106 16,2-15 149-16</inkml:trace>
  <inkml:trace contextRef="#ctx0" brushRef="#br0" timeOffset="2299.63">10044 2850 1062 0,'37'22'371'15,"8"17"-314"-15,5 32-52 16,-6 18-4-16,-24 12 2 0,-12-1-3 15,-14-8 0-15,-2-11 2 16,-3-17-1 0,2-11 1-16,2-25-2 0,1-8 0 15,6-17 8-15,-2-1 7 16,0-6 9-16,1 3 1 16,-4-13-10-16,-14-54-8 15,1 16-10-15,0-2 1 16,-2-7-3-16,1-4 2 0,8-12 3 15,5-3 0-15,9-4 7 16,6 2 3-16,12 6 3 16,4 2 5-16,14 8 0 15,8 6 0-15,6 15-4 16,-2 11-5-16,-3 24-6 16,-3 12-2-16,-9 26 1 15,-2 12-2-15,-15 15 1 16,-10 6-1-16,-17 3-2 15,-8-5 0-15,-7-10 1 16,-1-8 0-16,5-18 1 16,4-7 0-16,7-9 0 15,4-5 0-15,4-2 2 16,2-1-1-16,-2 0-3 16,6-3-1-16,23-6-2 0,50-10 1 15,-27 25 4 1,4 8 0-16,1 16-1 0,-4 11 1 15,-11 7-1-15,-9 7-2 16,-13 0 1-16,-12-6-1 16,-14 0-2-16,-9-3 0 15,-26-2 2-15,-11-1 1 0,-23-8 3 16,-4-5-1-16,8-16-10 16,15-7-25-16,24-20-52 15,12-17 52-15</inkml:trace>
  <inkml:trace contextRef="#ctx0" brushRef="#br0" timeOffset="2542.23">11190 2229 927 0,'79'29'324'15,"8"17"-278"-15,-4 31-35 0,-5 26 2 16,-12 32 6-16,-19 5 5 16,-34 19 1-16,-15-8-2 15,-27-16-5-15,-5-8-6 16,-9-16-7-16,0-10-4 16,6-20-41-16,6-10 40 15,17-36-9-15</inkml:trace>
  <inkml:trace contextRef="#ctx0" brushRef="#br0" timeOffset="2765.57">12117 3034 1264 0,'113'-9'413'15,"15"6"-411"-15,0 7-37 16,-12 2-2-16,-29-6 13 16,-17-2 12-16,-24-3 13 15,-7-4-12-15,-4 0-41 16,-1-1-37-16,-4-8 50 16</inkml:trace>
  <inkml:trace contextRef="#ctx0" brushRef="#br0" timeOffset="2943.17">12127 3393 1167 0,'91'9'374'0,"27"-3"-380"0,43-8-79 16,8-4-38-16,7-20 82 15</inkml:trace>
  <inkml:trace contextRef="#ctx0" brushRef="#br0" timeOffset="3454.52">15111 2502 1089 0,'32'49'369'15,"-1"45"-358"-15,0 21-1 16,-18 21-3-16,-7 7 3 16,-11-13-5-16,-2-7-2 15,-2-18 2-15,1-14-5 16,7-22 1-16,3-15-1 15,7-28 0-15,0-12 8 16,5-19 9-16,2-11 7 0,4-26 1 16,0-12-7-16,-9-25-13 15,-11-15-3-15,-13-17-3 16,-8-11 2-16,-12-4 2 16,-2 4 2-16,4 10 6 15,11 9-3-15,22 12-1 16,8 8-8-16,17 13-11 15,5 4-1-15,10 11 6 16,12 7 5-16,15 19 7 16,10 11 3-16,15 26-2 15,-2 18 0-15,-6 23-2 16,-15 12 0-16,-32 16-4 16,-17 5-1-16,-37 13-3 15,-16 0 0-15,-23-3 1 0,-15-7-17 16,-12-14-37-16,2-10-27 15,20-27 46-15</inkml:trace>
  <inkml:trace contextRef="#ctx0" brushRef="#br0" timeOffset="3705.92">16347 2311 985 0,'22'-13'332'0,"-6"13"-333"16,-5 5-6-16,-7 15-1 16,-7 9 8-16,-11 29 31 15,-4 21 14-15,-4 38 16 16,1 11-5-16,9 16-24 16,6 1-12-16,15-19-17 15,9-13-5-15,13-36-20 16,10-20-12-16,10-38-19 15,6-18-8-15,9-32 42 16</inkml:trace>
  <inkml:trace contextRef="#ctx0" brushRef="#br0" timeOffset="4137.58">17167 2495 791 0,'11'-18'304'16,"4"17"-232"-16,6 5-26 15,3 23-31-15,0 18-1 0,-3 35 3 16,-10 14 6-16,-13 12 4 16,-8 12 1-16,-6-7-7 15,-5-10-5-15,2-20-9 16,5-25-5-16,9-34-1 16,0-11 7-16,5-20 30 15,-1-12 3-15,-3-29-2 16,4-15-7-16,5-22-32 15,1-5-7-15,10-1-6 16,5-2-4-16,4 5 2 16,5-1 7-16,5 13 3 15,1 9 5-15,6 19 3 16,2 13 0-16,7 19 4 16,1 9-2-16,3 21 0 15,0 14-1-15,-1 26-1 16,-1 16 0-16,2 25-2 0,-1 3 1 15,-8 4-2-15,0-3 0 16,-8-8-6-16,-3-4-6 16,-8-8-18-16,-4-12-12 15,-9-19-28-15,-7-11-25 16,-14-19 63-16</inkml:trace>
  <inkml:trace contextRef="#ctx0" brushRef="#br0" timeOffset="4302.55">17545 2932 1218 0,'113'1'317'0,"19"10"-358"16</inkml:trace>
  <inkml:trace contextRef="#ctx0" brushRef="#br0" timeOffset="4568.04">18494 2135 852 0,'57'31'297'16,"16"29"-263"-16,6 14 3 0,-8 29 6 16,-7 10-1-16,-17 16-6 15,-14 6-3-15,-29 4-13 16,-13 0-4-16,-21-19-11 16,-7-8-4-16,-3-30 1 15,4-18-10-15,13-25-33 16,10-13-34-16,36-29 45 15</inkml:trace>
  <inkml:trace contextRef="#ctx0" brushRef="#br0" timeOffset="4836.79">20099 2450 1173 0,'22'-4'402'16,"-4"24"-385"-16,-5 14-6 16,-7 37-11-16,-6 16-1 15,-15 23 0-15,-6 8-1 16,-3-1 2-16,-3-4-7 16,1-14-26-16,0-16-9 0,4-26-22 15,5-17-2-15,5-20 4 16,6-8-4-16,2-15 5 15,3-9 198-15,-2-16-106 16</inkml:trace>
  <inkml:trace contextRef="#ctx0" brushRef="#br0" timeOffset="4993.54">19793 2795 1132 0,'7'5'466'0,"44"13"-266"16,24 12-202-16,37 9-87 16,9 1-22-16,2-15-31 0,-4-9 81 15</inkml:trace>
  <inkml:trace contextRef="#ctx0" brushRef="#br0" timeOffset="5477">21159 2546 508 0,'14'-51'168'0,"-6"5"-140"16,-9 11-56-16,1 6 7 16,1 11 21-16,3 6 21 0,10 12 18 15,0 6 20-15,7 8 50 16,-1 7 4-16,0 18 5 16,-3 11-13-16,-9 35-35 15,-1 13-12-15,-7 18-15 16,-2 7-11-16,-4-3-21 15,3-4-4-15,3-19-4 16,2-17 0-16,7-36-2 16,-3-16-1-16,3-19 3 15,-2-9-1-15,0-19 1 16,2-12-4-16,-4-24-12 16,-2-14-3-16,-8-21-7 15,-4-6 2-15,-8-6 7 16,-3 1 5-16,1-3 10 15,2 1 6-15,4 8 3 0,7 6 2 16,6 14-3 0,7 3 0-16,11 11-2 0,5 4 1 15,13 19-2-15,11 8-2 16,18 21-2-16,1 11 0 16,-5 21-1-16,-12 12 3 15,-26 19 0-15,-13 8-4 0,-20 8 2 16,-10 1-4-16,-26 3 1 15,-14 6 1-15,-19 1-20 16,-3-1-21-16,24-21 28 16</inkml:trace>
  <inkml:trace contextRef="#ctx0" brushRef="#br0" timeOffset="5747.57">22321 2329 843 0,'2'18'293'0,"-2"12"-260"16,-9 31-21-16,-8 19 14 16,-14 33 14-16,-3 12 4 15,5 14-7-15,3 0-12 16,20-14-14-16,11-10-6 15,24-29-5-15,9-12-4 16,16-28-12-16,4-12-7 16,16-26-32-16,5-15 141 15,8-23-72-15</inkml:trace>
  <inkml:trace contextRef="#ctx0" brushRef="#br0" timeOffset="6386.42">23087 2695 888 0,'1'-8'303'0,"7"18"-295"15,1 9-1-15,1 23 1 16,2 14 8-16,-5 22 11 16,2 10 3-16,-6 13-5 15,-3 1-6-15,0-13-10 16,-1-13-4-16,3-33-1 15,1-16-2-15,-1-22 11 0,2-9 8 16,-3-14 4-16,4-9-1 16,0-14-15-16,-3-8-8 15,2-9-4-15,-1-3 1 16,-2-4 2-16,1-1-3 16,2 0-3-16,-4 1 1 15,4-6 0-15,1-3 2 16,3-5 8-16,3 0 3 15,5 10 6-15,4 11 4 0,10 13-1 16,4 14-4 0,5 14-7-16,4 12-4 0,1 19-2 15,-4 10 1-15,-13 17 1 16,-8 7-1-16,-19 14-1 16,-12 6-1-16,-15-2 0 15,-6-8 1-15,-2-22 0 16,0-12-2-16,7-14 0 15,4-5-1-15,9-2 2 16,4-1 2-16,8-2 2 16,4-1 0-16,16-6-11 15,13-2-10-15,22 3-10 16,12 2-2-16,3 11 12 16,-3 6 8-16,-11 11 9 0,-8 5 2 15,-15 8 0-15,-8 5 0 16,-18 7 0-16,-10 2-2 15,-23 3-2-15,-12 0 1 16,-14-12 2-16,-6-4 0 16,-3-15 1-16,3-10 2 15,12-12-14-15,6-6-22 16,19-14 24-16</inkml:trace>
  <inkml:trace contextRef="#ctx0" brushRef="#br0" timeOffset="6711.46">24335 2441 979 0,'56'30'335'0,"-5"22"-323"16,-8 10-6-16,-16 16-2 0,-11 4 0 16,-11 3 1-16,-9 3-2 15,-6 3 1-15,-3 4 0 16,-6-5-2-16,-4-6 2 16,-8-15-3-16,-6-11-1 15,-10-8 0-15,-7-4-2 16,-17-9-2-16,-9-6 2 15,-42-15-28-15,-19-8 26 0,-43-21-2 16</inkml:trace>
  <inkml:trace contextRef="#ctx0" brushRef="#br0" timeOffset="8856.39">6748 5651 766 0,'-4'10'262'0,"0"15"-252"0,-1 10-2 15,4 32-4-15,0 14 2 16,-5 23 4-16,3 7-1 16,-9 9 1-1,0 1-1-15,0-9-6 0,0-7-2 16,0-25 0-16,2-12-1 15,2-23 0-15,4-11 0 16,2-20 1-16,0-5 4 16,2-14 26-16,-1-8 14 0,0-16-1 15,-3-11-4 1,-1-17-23-16,0-5-8 0,-4-10 0 16,2-7-2-16,-1-7-6 15,-1-2-6-15,0 0-2 16,2-1-1-16,-3 4 7 15,3 3 6-15,5 1 12 16,5 4 0-16,15 5 6 16,8 0-3-16,21 0-12 15,10 5 0-15,10 10-11 16,-3 7-4-16,-13 25 1 16,-9 9-1-16,-10 21 2 15,0 12 3-15,-9 21 0 16,-4 10 0-16,-14 19 2 0,-7 7-1 15,-19 10 1-15,-10 3-6 16,-20 4-26-16,-17-3-34 16,-31-11 43-16</inkml:trace>
  <inkml:trace contextRef="#ctx0" brushRef="#br0" timeOffset="9327.75">2931 5862 1289 0,'-28'-13'437'0,"9"14"-458"16,5 12-28-16,3 36-14 16,0 19-4-16,0 38 31 15,2 16 22-15,6 13 14 0,3 0 1 16,14-15-1-16,7-16-4 16,12-42-10-16,3-16-2 15,2-33 1-15,1-13 3 16,3-23 14-16,1-9 6 15,2-16 4-15,1-5 0 16,1-10-6-16,-2-2 0 16,-7-11-5-16,-8-4 0 15,-14-3-1-15,-7 2-2 0,-14 9 2 16,-5 5 4-16,-17 12 10 16,-6 5 4-16,-11 11-2 15,-6 8-6-15,-9 13-27 16,0 8-18-16,4 24-41 15,7 6 43-15</inkml:trace>
  <inkml:trace contextRef="#ctx0" brushRef="#br0" timeOffset="9690.78">3618 5866 948 0,'41'5'317'0,"14"7"-309"16,8 13-5-16,1 7 0 15,-14 17 0-15,-10 3 0 16,-16 7 0-16,-8 2 1 16,-9-2-1-16,-6-2-1 0,-8-10 0 15,0-7-5 1,-5-20 0-16,0-7-1 0,-2-13 11 15,-3-6 12-15,-3-13 12 16,-1-6 7-16,-5-11 5 16,4-2 1-16,5-3 4 15,2-2-2-15,20 1-8 16,9-5-11-16,17-14-20 16,9 0-6-16,15-3-21 15,4-5-14-15,11 10-36 16,7 7-25-16,12 6 59 15</inkml:trace>
  <inkml:trace contextRef="#ctx0" brushRef="#br0" timeOffset="10092.12">7702 5263 829 0,'-4'-5'255'0,"-8"4"-302"16,-4 3-4-16,-13 9 4 15,-3 6 22-15,-5 15 49 16,0 8 16-16,2 32 35 16,3 12 6-16,5 28-10 15,4 14-6-15,9 14-26 16,2 6-10-16,10 9-17 15,7-4-4-15,15-23-18 16,13-11-21-16,22-35 21 16</inkml:trace>
  <inkml:trace contextRef="#ctx0" brushRef="#br0" timeOffset="10559.56">8776 5754 1089 0,'10'35'370'0,"-1"46"-356"16,-1 22-10-16,-16 27-4 15,-10 1-2-15,-23-16-6 16,-3-14-1-16,4-32-1 15,5-23 4-15,15-35 9 16,4-15 12-16,-1-37 1 16,0-13 0-16,0-28-5 15,3-8-8-15,10-4 5 16,4 1-1-16,6-2 1 16,5-2-3-16,7 1-9 15,5 1-4-15,12 12-8 0,5 6 1 16,10 17 3-16,1 13 6 15,-7 23 6-15,0 15 2 16,0 31 5-16,3 23-2 16,4 28-2-16,-1 16-1 15,-4 25 0-15,-7 3-1 16,-3 6 2-16,-7-1-3 0,-1-13-21 16,-1-9-13-1,-9-20-39-15,-2-13-20 0,-9-32 59 16</inkml:trace>
  <inkml:trace contextRef="#ctx0" brushRef="#br0" timeOffset="10757.18">8590 6130 1248 0,'60'-4'444'16,"22"1"-349"-16,39-2-155 0,9-1-28 16,-9-4-55-16,-9-4-24 15,-22-16 112-15</inkml:trace>
  <inkml:trace contextRef="#ctx0" brushRef="#br0" timeOffset="11353.75">9903 5605 635 0,'28'-4'271'16,"4"9"-111"-16,3 18-147 16,2 11-10-16,-3 21 1 15,-2 12 7-15,-8 29 31 16,-6 8 9-16,-10 4 9 16,-7 2-3-16,-6-14-28 15,-2-9-9-15,-1-18-15 16,1-15-3-16,-1-30 0 15,1-10 2-15,1-15 37 16,-1-12 9-16,-1-21 1 16,-2-11-3-16,-1-17-36 15,2-5-7-15,5-3-5 16,0-1 0-16,6-5-3 16,3-4-6-16,7-9-3 15,5 1-3-15,16 3 2 0,7 1 4 16,13 13 8-16,1 5 6 15,1 14 1-15,-1 16 6 16,-5 27 7-16,-1 16-3 16,-9 27-2-16,-7 8-3 15,-16 16-9-15,-10 2-1 16,-19 1 0-16,-9-1-6 16,-2-12-10-16,0-6-6 0,7-18-3 15,8-9 5-15,6-10 8 16,2-6 6-16,8-9-1 15,6-8-4-15,16-11-17 16,12-2-10-16,16 7-3 16,3 9 5-16,-6 17 24 15,-6 13 9-15,-14 17 10 16,-9 5-2-16,-9 15-2 16,-8-3 1-16,-10 2-3 15,-10 0 1-15,-16-10 1 16,-5 1 3-16,-25-4 4 15,-9-2 1-15,-13-1-5 16,0-4-15-16,16-18 72 16,11-12-54-16</inkml:trace>
  <inkml:trace contextRef="#ctx0" brushRef="#br0" timeOffset="11598.59">11270 5132 1000 0,'100'52'339'16,"-4"22"-327"-16,-4 40 3 16,-9 11 1-16,-29 11 5 15,-13 5-3-15,-26-5-5 16,-11-2-2-16,-11-8-9 15,-7-10 1-15,-7-19-20 16,3-12-22-16,4-34 26 16</inkml:trace>
  <inkml:trace contextRef="#ctx0" brushRef="#br0" timeOffset="11819.92">12568 5928 1182 0,'110'-1'399'16,"10"9"-395"-16,-2 2-7 0,-24-2-7 16,-8-2 1-16,-15-4-5 15,-4-2-9-15,-6-7-36 16,-2-6-18-16,1-10 46 15</inkml:trace>
  <inkml:trace contextRef="#ctx0" brushRef="#br0" timeOffset="11998.26">13036 6245 1170 0,'76'16'396'0,"28"2"-340"16,49-6-148-16,10-6-30 15,-1-21 79-15</inkml:trace>
  <inkml:trace contextRef="#ctx0" brushRef="#br0" timeOffset="12508.87">16199 5496 1023 0,'51'31'350'0,"1"27"-334"16,1 16-2-16,-10 26-5 15,-5 10 1-15,-9 10-2 16,-5 0-1-16,0-6-6 16,-1-9-3-16,2-19-7 15,-5-11-4-15,1-31-3 16,-4-12-2-16,-8-22 4 16,-1-9 3-16,-5-16 2 15,6-12 2-15,-3-29-39 16,-4-14-9-16,-7-24 2 0,-8-6-1 15,-10-11 44-15,-4-3 6 16,-4-3 17-16,-3-2 11 16,6 8 14-16,4 5 3 15,14 13-5-15,10 6-9 16,16 18-16-16,11 12-8 16,14 17-7-16,6 8-2 15,8 18 14-15,1 11 15 16,-5 19 7-16,-4 11 1 0,-13 16-11 15,-10 8-10-15,-20 14-5 16,-12 4-4-16,-18 2 0 16,-9-2-5-16,-5-11-22 15,1-7-14-15,7-14 23 16</inkml:trace>
  <inkml:trace contextRef="#ctx0" brushRef="#br0" timeOffset="12753.25">17838 5300 921 0,'5'17'309'0,"-5"11"-300"15,-10 32 7-15,-9 13 8 16,-14 25 13-16,-3 11 3 15,0 6-8-15,4 0-9 16,15-11-13-16,7-10-6 0,18-24-22 16,7-11-13-1,17-24-53-15,8-15 49 0</inkml:trace>
  <inkml:trace contextRef="#ctx0" brushRef="#br0" timeOffset="13185.64">18438 5561 1077 0,'25'4'362'0,"17"24"-355"16,0 17-9-16,-11 30-4 16,-14 13 2-16,-32 12 4 15,-8-1 6-15,-11-10-2 16,0-10 1-16,4-20-1 15,2-8-2-15,6-19 1 0,6-16-3 16,5-23 0-16,6-19 0 16,1-27-8-16,0-15-4 15,6-24-6-15,5-7 1 16,6-2 8-16,5 3 6 16,3 9 3-16,2 4 2 15,4 9-2-15,2 1 0 0,9 11-2 16,0 10 1-1,3 16 7-15,-1 12 2 0,6 23 3 16,7 9 2-16,9 28 0 16,4 15 0-16,-5 27-2 15,-3 13-3-15,-14 8-8 16,-9 3 0-16,-11-3-2 16,-9-3-6-16,1-9-15 15,-3-4-13-15,-3-21-36 16,1-8 43-16</inkml:trace>
  <inkml:trace contextRef="#ctx0" brushRef="#br0" timeOffset="13382.07">18585 5931 1211 0,'267'45'367'15,"-140"-34"-464"-15,-2-6 163 16,-25-16-69-16</inkml:trace>
  <inkml:trace contextRef="#ctx0" brushRef="#br0" timeOffset="13652.21">19806 5127 805 0,'45'43'301'16,"-23"-21"-247"-16,1 0 3 0,69 108-13 0,-8 18-7 15,-17 23-6 1,-40-38-6-16,-20-8-11 0,-6-5-5 16,-9-12-6-16,-4-10 0 15,-4-14-2 1,0-10-1-16,4-24-20 0,6-14-22 16,10-30 27-16</inkml:trace>
  <inkml:trace contextRef="#ctx0" brushRef="#br0" timeOffset="13815.45">20779 5720 1348 0,'35'5'416'0,"15"20"-523"16,6 2 217-16,0-8-120 15</inkml:trace>
  <inkml:trace contextRef="#ctx0" brushRef="#br0" timeOffset="14302.98">21662 5480 769 0,'46'4'301'15,"4"16"-159"-15,8 13-154 0,-2 7-2 16,-14 15 5-16,-9 3 10 16,-13 17 23-16,-6 9 9 0,-8 9 8 15,-4 1-1 1,-8-6-19-16,-4-9-11 0,-1-16-7 16,1-8-2-1,4-22-1-15,3-11 2 0,2-16-2 16,1-6 0-16,0-17-1 15,0-11-9-15,0-22-7 16,0-9-2-16,-5-11 2 16,0-6 7-16,-7-10 9 15,1-10 1-15,-2-3 0 16,1-2 1-16,3 0 2 16,6 5 1-16,6 6 0 15,8 7 0-15,11 19-1 16,3 10 1-16,11 16 7 15,4 9 2-15,5 14 0 16,2 8 0-16,2 18-6 16,0 13-2-16,-7 18-2 0,-9 8 0 15,-24 21-1-15,-13 6-2 16,-28 9 0 0,-9 1 1-16,-14-13-1 0,-5-6-8 15,-1-14-26-15,8-13 23 16</inkml:trace>
  <inkml:trace contextRef="#ctx0" brushRef="#br0" timeOffset="14575.08">23007 5259 819 0,'46'17'288'0,"-14"12"-246"16,-7 11-30-16,-17 20 8 16,-12 12 11-16,-16 14 8 15,-9 6-1-15,-11 13-8 0,-6 1-10 16,5 4-13 0,11-4-3-16,26-18-4 0,21-11-4 15,30-16-10-15,10-11-7 16,16-18-32-16,6-16 26 15,-1-27 11-15</inkml:trace>
  <inkml:trace contextRef="#ctx0" brushRef="#br0" timeOffset="15276.19">24011 5525 1001 0,'20'35'339'15,"2"16"-321"-15,-7 26-13 16,-3 7-3-16,-15 7-2 16,-6-2-7-16,-4-13-9 15,-4-8-3-15,5-23-5 16,0-15 3-16,5-19 8 15,6-7 6-15,-1-14 16 16,2-5 2-16,-1-16 1 0,1-5-3 16,-5-11-10-16,1-3-1 15,-3-4 2-15,0-3-1 16,1 0-4-16,2 0-1 16,2 0-1-16,2-1 3 15,4-1 4-15,5 0 0 16,8-2 4-16,3 2 2 15,5 5 7-15,7 6 1 16,9 15 0-16,8 8-1 0,4 18-7 16,2 8 2-16,-5 19-4 15,-5 8 1-15,-10 20 0 16,-11 7-2-16,-16 14 0 16,-7 4-1-16,-18-5-1 15,-7-4-3-15,-7-17-9 16,0-10-6-16,8-19-6 15,4-7 0-15,3-11 8 16,2-3 7-16,2-3 7 16,4-3 1-16,8 1 2 15,7-2-5-15,11-1-19 16,9 2-15-16,9 9-11 16,4 7 3-16,5 13 35 0,-1 9 23 15,-4 11 25-15,-8 9 6 16,-8 6-8-16,-4 3-8 15,-11-1-15-15,-1-2-3 16,-14-7-8-16,-9-6-2 16,-11-15 0-16,-13-6-1 15,-12-17 2-15,-7-5 1 16,-7-14-2-16,4-7-10 0,17-7 8 16</inkml:trace>
  <inkml:trace contextRef="#ctx0" brushRef="#br0" timeOffset="15596.24">25240 5179 931 0,'56'28'318'16,"-8"26"-304"-16,-7 11-5 0,-14 19-6 0,-13 8-1 15,-13 3-1-15,-7 3-1 16,-9-2 0-16,-1 1 1 16,-10-1 1-16,-1-6-1 15,-12-5 0-15,-8-5-1 16,-19-6-1-16,-11-3-1 15,-36-9 1-15,-24-11-7 16,-43-16 2-16,-27-9 2 0</inkml:trace>
  <inkml:trace contextRef="#ctx0" brushRef="#br0" timeOffset="16406.22">288 8859 822 0,'26'5'296'0,"7"3"-252"16,10 7-38-16,1-3-10 15,-5-4-21-15,8-3-9 16,3-8-25-16,11-3-29 0,23-5-27 15,-1-4 8-15,5-1 25 16,-2-2 36-16,-8 0 47 16,10-1 4-16,20 2 2 15,1 1-2-15,10 4-8 16,-4 0-18-16,5 4-62 16,4-5 59-16</inkml:trace>
  <inkml:trace contextRef="#ctx0" brushRef="#br0" timeOffset="16755.09">8761 8519 309 0,'157'3'15'0,"3"0"-57"16</inkml:trace>
  <inkml:trace contextRef="#ctx0" brushRef="#br0" timeOffset="16846.41">9990 8514 396 0,'142'-3'169'0,"-11"-3"-97"15,-9 2-31-15,-16-2-97 0,-7 1-61 16,-18-1 69-16</inkml:trace>
  <inkml:trace contextRef="#ctx0" brushRef="#br0" timeOffset="19257.23">509 8818 586 0,'-1'-1'217'15,"8"-1"-180"-15,8 1-15 16,10-1-1-16,15 2-1 15,10 0 0-15,22-1 2 16,6-5-6-16,3-3-5 16,3 2-5-16,-3-5-6 15,6 3 1-15,24-3-1 16,1 2-1-16,5 0 2 16,3-1-1-16,-2 4 3 15,-1 0 3-15,3 4 5 16,-1-1 6-16,1 4-1 15,4 1-1-15,-5 3-9 16,2 2-6-16,-2 1-8 16,1-3-3-16,4 2 1 15,-1-4 2-15,4 1 5 0,1 1 4 16,-3-4 3-16,1 1 3 16,-3-1 1-16,0 0 0 15,6 1-2-15,6 1-1 16,2-2-5-16,1 1-2 15,6-2-3-15,2-3-4 16,-6 1 4-16,-1-2 0 0,-1 0 5 16,0 2 4-16,-8-2 6 15,4 0 2 1,2 5 1-16,-7-2-3 0,7 2-4 16,-2 0-3-16,4 0-1 15,-1 2 2-15,-6 2 1 16,2-2 2-16,-4 1 2 15,0-2 2-15,6-1 2 16,1 1 4-16,0-1-1 16,-3 0-1-16,2-1-3 15,4-2-7-15,-3-1-3 16,2-1-3-16,8-1-6 16,-2-1 1-16,-5-3 0 15,0 0 0-15,-2 2 10 16,-6-1 4-16,8-1 0 0,0 1 2 15,-1 1-7-15,0 0-3 16,0 1 0-16,3 2-4 16,-6-1 1-16,4 4-1 15,5-3-4-15,0-4 1 16,-2 1-6-16,-7-4 2 16,10 2 0-16,-5 1 2 15,5 1 6-15,13 2 1 16,-15 0 3-16,3 1 2 0,-4 2 3 15,2 1 2-15,-14 0-3 16,0 1 3-16,5 1-5 16,-7 1-2-16,5-1-1 15,-2 0-2-15,-6-1-8 16,0-2 2-16,-4 0-1 16,1-2 1-16,-1-2 13 15,2 2 5-15,-4 2 8 16,0 0 5-16,-1 2-5 15,3 1-5-15,3 1-5 16,5 3-5-16,3-2-4 16,-4-1 0-16,3-1-2 15,-4 0 1-15,6-1 4 16,-3-1 2-16,6-2 1 0,3-1 3 16,2 0 5-16,-1-2-1 15,0 1 3-15,4-2-3 16,-7 2-7-16,5 1-2 15,1-1-4-15,4 0-1 16,-5 0-3-16,0 0 1 16,1 0-3-16,-6-3 4 0,5 1 2 15,3-1 1-15,-3 0 3 16,5 2-1-16,1 3 1 16,4 1 1-16,-3 3 1 15,-1 0 0-15,7 0 1 16,-8 0-2-16,1 0 0 15,-2 0 2-15,-8 0-1 16,-1-2 4-16,1-3-2 16,7-3-1-16,-2 1-2 15,5-3 0-15,4 1-1 16,-2-3 2-16,0 0 2 16,4-3 0-16,-2-2 1 15,0 4-2-15,2-1-2 16,2 2-2-16,-4 0-1 15,0-3 0-15,6 2 0 0,-7 1-1 16,0 0 0-16,5 1 0 16,-9 1 0-16,4 0 0 15,7-3 1-15,-6 3-1 16,0 0 0-16,-3-1 1 16,-4 1 1-16,-6 2 1 15,1 2 2-15,4 1-1 16,-6 2 0-16,5-1-2 0,1 1-2 15,2 1 0-15,1-1-1 16,-2 1 0-16,7-2-1 16,-8 0 0-16,4 3 1 15,1-2 0-15,-5 2-1 16,7-1 2-16,5 1-1 16,-3 1 1-16,2 0 0 15,-3 4 0-15,-2-2 0 16,1 1-1-16,-6-1 2 15,10-1-1-15,-6 1 1 16,-2-2-1-16,7-3-1 16,-12 0-1-16,7-1 0 15,-2-1 2-15,-1 0-2 16,5 0 3-16,-7 2-1 0,2 2 2 16,-9 1 2-16,1 0-4 15,-3 2 0-15,0 0-1 16,-9 1 0-16,2 2 2 15,0 1 0-15,-3 1 1 16,3 3-2-16,-1 2-2 16,-2-1 1-16,1 3-1 15,-2 2 3-15,-5-1 1 0,-1 3-2 16,-1-3 1-16,-5 1-3 16,3 0-5-16,-5-3-9 15,1-1-5-15,3-2-3 16,-1-3 2-16,-1-1 10 15,-3-5 5-15,2-1 3 16,0 0 1-16,-26-2 2 31,-42 1 1-31,1 1 3 0,126-5-1 0,4-1-2 16,0 2 1-16,-55 3-1 16,0 2-1-16,-6 3 2 15,1-2-1-15,-4-1 0 16,0 0 2-16,-7-1-3 15,-2 0-1-15,-5-2 1 16,-1-1 1-16,2 1 1 0,-3 0 0 16,-3 1 0-16,-4-1-1 15,-3 1 0-15,4 1 1 16,-2 3-1-16,-2 3 0 16,-4 0 0-16,-6 2-2 15,-5 0 2-15,1-2 0 16,9 1 0-16,-4-1 1 15,-7 0-1-15,-2-1-1 0,1 1-2 16,2-5 0-16,12-2 0 16,0-3 0-16,-8-7 0 15,-12-2 0-15</inkml:trace>
  <inkml:trace contextRef="#ctx0" brushRef="#br0" timeOffset="37957.11">2614 10126 786 0,'1'-5'355'0,"-2"-1"-95"15,-3-2-249-15,1-3-1 16,-5 1-8-16,-4-3-3 16,-7-1-6-16,-12 2 4 15,-6 3-2-15,-18 12 0 16,-13 8 2-16,-14 19 0 15,-5 7 3-15,3 14 5 16,13 6 2-16,12 2 3 16,6 3-1-16,9-4-3 15,3-1-3-15,12-1-2 16,5-5-3-16,17-8-8 16,6-8-3-16,15-10-8 15,7-4 0-15,10-9 5 16,4 0 3-16,2-8 7 15,-1-2 4-15,-2-5 0 0,0-2 3 16,-6-1 1-16,-4-1 0 16,-7 3 1-16,-8 1-2 15,-8 1-1-15,2 2-1 16,-7 1 1-16,3-1 0 16,0 0 2-16,-25 5-1 15,-44 22 0-15,16-2-1 16,-13 10-1-16,-5 4 0 0,-7 11 1 15,7 1 2-15,12 11 2 16,9 5 2-16,19-3-1 16,5-2 1-16,19-8 1 15,6-5 3-15,18-4 7 16,9-3 1-16,18-3 1 16,8-5-3-16,24-11-5 15,8-7-2-15,5-18-5 16,7-9-2-16,-3-22-27 15,3-8-21-15,10-14 29 16</inkml:trace>
  <inkml:trace contextRef="#ctx0" brushRef="#br0" timeOffset="38232.11">2930 10352 881 0,'2'2'372'16,"-5"5"-178"-16,-3 9-164 16,-5 27-17-16,-1 24-9 0,-15 36-2 15,-6 16 0-15,-10 26 0 16,-2 1 1 0,4-1-3-16,2-5 1 0,10-21-1 15,7-14-4-15,5-29-13 16,6-19-9-16,5-31-16 15,1-12-6-15,-2-18-1 16,-2-16-5-16,-5-34 37 16</inkml:trace>
  <inkml:trace contextRef="#ctx0" brushRef="#br0" timeOffset="38434">2321 10764 999 0,'-14'4'361'0,"11"8"-312"0,7 8-10 16,19 18-24-16,8 9 0 15,13 17-3-15,3 4-3 16,3-3-7-16,1-3-7 16,3-12-18-16,4-8-13 15,0-9-26-15,-2-6-22 16,-9-8 56-16</inkml:trace>
  <inkml:trace contextRef="#ctx0" brushRef="#br0" timeOffset="38872.85">648 12134 1013 0,'-1'4'356'0,"8"-4"-318"0,10 0-34 15,32-2-7-15,19 0-3 16,21-9 3-16,8-5 0 15,12-11 3-15,11-5 2 16,10-4 10-16,2-1 8 16,4 6 15-16,-6-2 7 15,0 5 13-15,-2 2-1 16,-2-1-4-16,-1 5-2 0,-8 3-16 16,-5 1-3-16,-18 3-12 15,-8 0-4-15,-3 0-8 16,-8 2-4-16,-14 5 1 15,-15 2-3-15,-25 3-15 16,-10 0-19-16,-8 2-48 16,-1 1-18-16,-6-3 556 15,4 2-367-15</inkml:trace>
  <inkml:trace contextRef="#ctx0" brushRef="#br0" timeOffset="39503.28">6421 9944 875 0,'20'50'306'0,"-27"-17"-279"15,-3 22-29-15,-5 28-3 16,-5 11-2-16,-8 10 6 15,-2-2 2-15,-5 2 3 16,0-1 2-16,2-13 0 16,4-11 1-16,7-31-6 15,5-14-1-15,7-25 16 16,0-9 11-16,1-19 9 16,-5-11 5-16,-7-23-17 15,1-18-12-15,-2-20-12 16,4-11 0-16,8-6 0 0,9 1 1 15,13 1 1-15,8 1 1 16,15 3-2-16,7 7 2 16,10 18 3-16,7 8 2 15,-1 14 2-15,-3 9 2 16,-8 21-1-16,-3 14 1 16,-1 27 1-16,3 15-3 15,3 28 3-15,4 16-2 0,3 38-5 16,-3 15 1-16,-7 18-4 15,-7 10-1-15,-12-17-1 16,-1-9-6-16,-8-21-22 16,-6-16-16-16,-8-20 366 15,-3-10-256-15</inkml:trace>
  <inkml:trace contextRef="#ctx0" brushRef="#br0" timeOffset="40000.68">6502 10400 933 0,'2'-1'432'16,"10"-5"-115"-16,9-2-287 15,16-2-16-15,8 4-14 16,11 5 0-16,2 6 0 0,-3 14-8 15,-2 6-3 1,-11 14-3-16,-5 5 2 0,0 5 8 16,-3-1 1-16,-4-7 3 15,-4-6-3-15,-13-15 2 16,-3-7 1-16,-7-9-2 16,-2 0 2-16,-1-4 3 15,0 0 2-15,0-2 7 16,0 1 0-16,0-27-8 15,9-49-4-15,10 9-8 16,5-3-5-16,16 7 3 16,3 3 2-16,5 16 6 15,2 6 5-15,-4 9 13 16,3 6 5-16,0 15 0 16,2 7-2-16,5 17-9 15,2 10-1-15,5 14 1 16,-5 6 1-16,-8 15-1 15,-4 9-1-15,-14 9-4 0,-2 3-4 16,-2-10-30-16,0-7-27 16,-6-24-51-16,3-9-34 15,6-20 89-15</inkml:trace>
  <inkml:trace contextRef="#ctx0" brushRef="#br0" timeOffset="40467.75">9528 9641 1232 0,'0'-10'440'15,"0"3"-372"-15,0 5-68 16,0 0-24-16,0 2-11 0,0 0 4 16,3 28 13-16,9 66 7 15,-7-16 10-15,-1 6-2 16,3 13 3-16,2-2 1 16,11-6-1-16,4-9 2 15,8-23-1-15,4-9-1 16,1-19 2-16,-1-6 1 15,-6-16 7-15,-2-9 4 16,1-18 2-16,3-7 1 16,5-22-3-16,3-8-1 0,0-21 3 15,-4-12 2-15,-5-4 4 16,-4 2 3-16,-8 10 1 16,-4 6 0-16,-6 8-1 15,-5 4-5-15,-2 4-12 16,2 7-13-16,-2 9-44 15,0 7-34-15,0 15-57 16,-1 7 79-16</inkml:trace>
  <inkml:trace contextRef="#ctx0" brushRef="#br0" timeOffset="41414.18">10509 10372 1062 0,'28'16'386'15,"1"-5"-323"-15,-2-3-14 16,-5-15-14-16,-3-9-3 0,-1-18-4 16,1-9-2-16,-10-19-3 15,-2-7-1-15,-8-13-2 16,-7-1-1-16,-7 5-6 15,-4 3-3-15,-8 12-6 16,1 4-2-16,-3 14-2 16,3 10-1-16,9 16-1 15,3 7-2-15,7 7-10 16,3 4-7-16,5 0-14 16,6 3-8-16,14 4 12 15,7 3 8-15,10 7 15 16,3 1 8-16,1 7-2 15,-1 1 4-15,-9 4-1 16,-3 3 3-16,-10 4 2 16,-7 3-1-16,-8 6 1 15,-2 10 0-15,-4 14 1 16,1 3 0-16,1 1 0 0,2-6 1 16,8-15 1-16,3-7 0 15,10-11-2-15,2-6 0 16,5-13-3-16,0-7-1 15,3-16-4-15,2-12-8 16,1-17-19-16,1-10-9 16,1-19 1-16,-3-6 6 15,2-10 20-15,-4 0 7 0,-8 10 6 16,-2 5 1-16,-12 13 3 16,1 5 6-16,-5 15 7 15,-4 9 6-15,-1 14-2 16,-2 6-4-16,0 8-14 15,1 11-5-15,2 20-5 16,-2 12 0-16,-4 21 4 16,-1 6 1-16,-10 12 0 15,3 4 0-15,-7-8-1 16,0-11-1-16,7-32 0 16,0-14-1-16,6-18 2 15,5-5 0-15,0-1 18 0,-1-1 8 16,0 0 1-16,2-29 2 15,10-43-14-15,4 21-8 16,4-3-7-16,5 0-4 16,9 1-5-16,4 6-4 15,5 12 5-15,6 4 3 16,7 15 4-16,3 6 3 16,4 11 7-16,0 6-2 15,-13 12 3-15,-4 6-2 0,-16 12-5 16,-4 8 2-16,-6 12-4 15,-1 3 1-15,-1 0 0 16,1-2-1-16,-1-9-1 16,2-6 0-16,5-10 1 15,2-5 0-15,11-11-6 16,8-3-9-16,15-16-51 16,7-8-26-16,17-18 55 15</inkml:trace>
  <inkml:trace contextRef="#ctx0" brushRef="#br0" timeOffset="42994.85">14317 9405 942 0,'-14'-5'361'16,"-2"-4"-234"-16,-1 4-111 16,-3 0-12-16,2 6-3 15,-5 6 0-15,0 8 2 16,-1 9 0-16,-9 13-1 15,0 12 1-15,1 17 2 0,1 7-1 16,14 3 2-16,3 0 1 16,13-8-1-16,7-2 1 15,11-3 1-15,9-2-2 16,10-10 2-16,2-8-2 16,7-16-6-16,-3-9 2 15,3-18 1-15,0-10 0 16,3-15 5-16,1-8-2 15,0-7 6-15,0-2 11 0,-1-6 13 16,1 0 1-16,-5-4-5 16,-2 0-9-16,-9 7-16 15,-9 2-1-15,-10 15 0 16,-7 7 2-16,-6 10 4 16,-1 4 1-16,-2 9-8 15,-6 4-2-15,-4 20-5 16,-4 9-3-16,-5 15 3 15,0 3 2-15,5 2-1 16,4-1-3-16,11-5-3 16,2-5-5-16,12-11-4 15,7-6 2-15,2-11 6 16,4-6 3-16,3-11 5 0,1-5 0 16,6-17 0-16,3-1 0 15,-3-8 5-15,-5 0 1 16,-3 0 10-16,-4-4-2 15,-6-4-2-15,-2-4 1 16,-12-5-13-16,-5-4-4 16,-14 2-3-16,-7-1-1 15,-10 11 3-15,-1 8 3 16,-6 17 1-16,-1 11-1 0,1 20-1 16,1 10-1-16,7 16-6 15,6 2-8-15,11-7-7 16,7-2-5-16,13-10-1 15,3-1 7-15,9-7 7 16,2-5 6-16,9-9 10 16,5-3 0-16,8-12 1 15,3-4 3-15,2-9-1 16,0-3 4-16,11-1 9 16,1 1-1-16,7 3 1 15,3 7-6-15,-3 12-8 16,-3 8-1-16,-6 21-3 15,-7 9 1-15,-11 17 1 16,-2 7 1-16,-11 4 2 16,-5 0-1-16,-14-3-2 0,-3-5-3 15,-5-10-7-15,-3-10-3 16,1-17-3-16,-6-8-1 16,2-9 8-16,-3-6 4 15,0-15 5-15,4-5 6 16,12-15 0-16,5-5 0 0,17-7 0 15,5-2-7-15,2-4-4 16,1 1 3-16,0 5-2 16,6 7 6-16,3 19 12 15,2 14 2-15,-2 24 3 16,-6 17-3-16,-3 28-7 16,-4 10-4-16,-1 11-2 15,-2 2-1-15,3-2-1 16,0 0-3-16,4-10-5 15,-1-4-5-15,3-22-4 16,3-10 4-16,4-19 4 16,5-10 4-16,4-21 5 15,2-13-3-15,-5-21-3 16,-3-12 3-16,-12-10 2 16,-6-4 2-16,-8-10 1 0,-6-3 2 15,-3-6-4-15,1 4 0 16,-7 6 4-16,-3 5 0 15,-4 6 9-15,-7 3 4 16,-2 15 4-16,2 10 0 16,0 23-10-16,2 8-6 15,-2 14-3-15,-4 7-4 0,-4 26 2 16,-3 19 0 0,3 36 0-16,6 15 1 0,9 15 1 15,4 8-1-15,13-1 0 16,3-2-5-16,6-12-20 15,1-10-9-15,6-11-20 16,0-9-11-16,-5-17-14 16,1-13-12-16,-12-26 58 15</inkml:trace>
  <inkml:trace contextRef="#ctx0" brushRef="#br0" timeOffset="44285.18">16337 9706 1132 0,'44'6'392'16,"35"1"-367"0,7-3-27-16,3-8-17 0,4-4 2 15,1-9 6-15,10-3 3 16,9-6 8-16,-4-6 2 0,-6-4 3 15,-6 0 5-15,-6 4 9 16,-5 2-1 0,-20 3 5-16,-11 6-2 0,-27 6-5 15,-14 5 0-15,-9 5-12 16,-11 4-4-16,-19 9-3 16,-17 7-3-16,-22 20 6 15,-11 11 1-15,1 20-1 16,7 5 1-16,13 0 0 15,11-3 0-15,16-19 0 16,7-6-1-16,15-15-6 16,5-6-2-16,13-6-3 15,14-8 1-15,15-10 8 16,10-8-1-16,23-13 3 16,4-6-1-16,5-7-8 15,1-6 2-15,-16-6-5 16,-7-4 3-16,-14-1 5 0,-5-1 2 15,-10 9 6-15,-8 10 5 16,-11 14 7-16,-5 7 3 16,-9 11-7-16,-3 3-5 15,-13 19-6-15,-7 10-2 16,-10 26 1-16,-3 9 5 16,7 7 3-16,5 0 1 15,12-12-2-15,6-9-2 0,12-11-3 16,7-8-2-16,13-11 0 15,4-7 0-15,20-14 1 16,13-8 0-16,9-14-2 16,2-5-2-16,-6-7 1 15,-8-3-1-15,-5-1 6 16,-1-5 3-16,-6-1 3 16,-4 0 2-16,-13 3-3 15,-5 4 3-15,-14 13 1 16,-4 4 5-16,-8 14 0 15,3 3-7-15,-10 13-5 16,-5 15-3-16,-9 23-2 16,-5 14 2-16,3 11-1 0,7-4 2 15,11-10-3-15,11-5 0 16,13-10 1-16,9-5-1 16,13-11 0-16,5-12-1 15,9-15-3-15,1-11 0 16,2-17-6-16,3-8-3 15,1-9-1-15,-1-6 2 16,-5-1 8-16,-5-1 4 0,-7-2 12 16,-8 0 0-16,-11 3 1 15,-5 6 2-15,-6 14-5 16,-2 8 1-16,-6 12-1 16,2 8-5-16,-1 15-1 15,1 14-2-15,2 28-2 16,-2 7 2-16,-2 14 0 15,-2 1-2-15,-3-11 0 16,0 2 1-16,-1-15-2 16,3-6 1-16,-2-18-2 15,0-12 0-15,1-10 4 16,-2-5 0-16,2-5 0 16,-2 4 0-16,6-17-2 15,22-46 0-15,-5 20 0 0,3-1 1 16,9-1 1-16,5 2-1 15,7 3-2-15,3 3 0 16,1 10-2-16,-5 5 3 16,-5 14 3-16,-2 5 0 15,-8 11-1-15,-2 9-1 16,-12 7 0-16,-2 3-1 16,-12 6 0-16,1 4-1 0,-3 3 1 15,1 6 2-15,5 2-2 16,3 3 0-16,5-1-1 15,5-1 0-15,4-10 2 16,2-5-2-16,6-13-2 16,1-6-5-16,4-13-15 15,-1-6-12-15,-1-20-32 16,-5-15-13-16,-9-19-32 16,-8-8-184-16,-21-9 212 15</inkml:trace>
  <inkml:trace contextRef="#ctx0" brushRef="#br0" timeOffset="44717.41">18558 8738 1124 0,'-18'18'386'16,"-3"9"-359"-16,2 3-20 0,7 3-1 16,4-4-3-16,12-3-9 15,7 1-2-15,11-6-4 16,10-5 3-16,8-6 7 16,0-4 2-16,3-7 0 15,-3-1 0-15,-2-9 5 16,3 1 5-16,-6-5 8 15,-4-1 4-15,-10-2 0 16,-6-2-3-16,-10 3-8 16,-5-2-4-16,-14-1-6 15,-7-1-4-15,-14 0 0 16,-8 5 0-16,-5 8 1 16,-3 8 2-16,-7 8 0 15,-4 4-1-15,0 6 1 16,2 1-2-16,13-2-23 0,9-2-13 15,20-4-37-15,10-4-27 16,28-3 68-16</inkml:trace>
  <inkml:trace contextRef="#ctx0" brushRef="#br0" timeOffset="45239.68">22149 9282 750 0,'-1'-32'366'0,"-2"0"-42"0,-5 7-299 16,5 5-17-16,-1 12-7 15,3 6-2-15,0 8 1 16,-2 11 2-16,-5 30 3 16,-5 16 4-16,-3 25 9 15,-1 13 2-15,2 10-1 16,-2 0-3-16,8-4-10 15,0-9-1-15,0-10-14 16,1-8-9-16,-6-16-32 16,-1-6-22-16,-2-26 47 15</inkml:trace>
  <inkml:trace contextRef="#ctx0" brushRef="#br0" timeOffset="45685.87">22781 9325 1242 0,'0'28'422'15,"0"14"-394"-15,-11 37-25 16,-6 15-2-16,-5 5-7 15,-2-6-8-15,9-23-17 16,5-12-5-16,11-20-1 16,8-8 7-16,14-17 13 15,7-4 7-15,11-15 19 16,11-9 5-16,12-11 1 16,1-12 0-16,-1-6-13 15,-3-9-3-15,-12-14-3 16,-3-3-1-16,-9-7 3 15,-7 3 0-15,-14 13 4 16,-5 3 1-16,-15 12 8 16,-8 6 6-16,-15 3 4 15,-7 5 3-15,-16 14-5 16,-7 11-2-16,-16 31-3 16,-6 17-2-16,2 22-12 0,7 5-28 15,33-7-62-15,24-11 401 16,46-31-256-16</inkml:trace>
  <inkml:trace contextRef="#ctx0" brushRef="#br0" timeOffset="47099.33">24325 8926 1095 0,'18'27'379'0,"-7"29"-354"16,-9 17-10-16,-21 22-9 15,-14 4-2-15,-10-6 0 16,-1-8-2-16,6-16-1 16,5-13 2-16,13-19-2 15,7-12 0-15,8-16 0 16,5-2-3-16,0-9 2 15,3-6 1-15,7-12 5 16,5-5 0-16,14-7-4 0,7 0 1 16,12-2-9-1,7 4-3-15,9 4-8 0,2 6 0 16,-7 15 6-16,-5 4 2 16,-6 15 14-16,-3 9 0 15,-5 22 3-15,-2 12 0 16,-13 14-8-16,-7 1-1 15,-8-6 0-15,-6-6 1 0,-13-11-1 16,-7-1-2-16,-19-13-7 16,-8-7-1-16,-14-15 0 15,-7-11 2-15,-6-11 5 16,-1-8 2-16,2-8 2 16,5-3 1-16,21-1-1 15,13 2 2-15,21 3 6 16,13-1 4-16,22 4 3 15,19-5 1-15,29-2-1 16,14-2-4-16,21-9-3 16,4-1-3-16,12-7-9 15,-1-1-4-15,-5 0 1 16,-6-3 0-16,-18 0 5 16,-4-3 2-16,-13-3 3 0,-12-2 4 15,-22 0 0-15,-10 1 1 16,-21 4-6-16,-6 7-2 15,-10 11 1-15,-8 8-1 16,-8 10 0-16,-7 7-1 16,-16 18-1-16,-9 10 0 15,-10 30 3-15,0 17 0 16,6 24 4-16,11 6 0 0,15-2-1 16,10-5 2-16,26-9-5 15,12-2 0-15,20-9-1 16,11-4 0-16,25-19 4 15,6-9-1-15,11-17-2 16,4-6 0-16,4-11-4 16,6-4 0-16,-2-11 1 15,-4-6-4-15,-16-10 3 16,-8-7-2-16,-14-9 4 16,-7-2 1-16,-15-2 2 15,-12 2 3-15,-23 7 0 16,-7 6-2-16,-23 10 4 15,-10 21-3 1,17 1-4-16,2 2 1 0,-75 11 1 0,-8 12 1 16,-8 26 0-16,40-3 1 15,22 9-4-15,10-2 1 16,28-7-5-16,8-6-6 16,22-13-3-16,12-8-3 15,16-12 8-15,8-6 3 16,3-11-4-16,-1-5 1 15,-3-11-4-15,-1-6 4 16,-6-6 5-16,-2 1 2 0,-10 4 8 16,-11 5 2-16,-10 15 7 15,-10 5-2-15,-12 20-5 16,-4 13-5-16,-13 21-4 16,1 9-2-16,6 1 1 15,7-5 1-15,18-13-2 16,7-7 2-16,17-12-1 15,7-7 3-15,13-11 0 16,7-10 0-16,3-8 0 16,3-6-3-16,2-8 0 15,-2-1-1-15,-7-6 2 16,-3-4 2-16,-9-1-4 16,-7-2-1-16,-7 4-9 15,-8 3 2-15,-10 8 6 0,-5 3 2 16,-12 11 10-16,0 2 3 15,-14 10 0-15,-5 5 2 16,-11 11-2-16,-11 10 1 16,-7 17 6-16,1 11 1 15,11 15 1-15,8 4-3 16,28 2-7-16,16-6 0 16,19-8-4-16,14-7 0 0,19-15-9 15,7-6-16-15,16-15-22 16,6-8-7-16,-5-12-12 15,0-6 1-15,-9-15-15 16,-10-7-14-16,-2-11 58 16</inkml:trace>
  <inkml:trace contextRef="#ctx0" brushRef="#br0" timeOffset="47339.78">27892 9095 750 0,'1'-9'331'16,"-1"6"-149"-16,2 16-126 0,-2 14-19 16,-2 31-15-16,1 16-1 15,-4 24 7-15,2 11 1 16,-1 14-8-16,-3 1-4 16,7 0-10-16,2-9-3 15,16-17-5-15,4-12-5 16,7-20-18-16,1-15-14 15,-2-30-38-15,3-13 465 0,6-24-303 16</inkml:trace>
  <inkml:trace contextRef="#ctx0" brushRef="#br0" timeOffset="47724.54">28440 9396 989 0,'-4'-6'349'16,"-5"1"-301"-16,-9 8-36 15,-10 2-4-15,-19 10 0 16,-7 5 1-16,-7 9-1 16,1 3-3-16,6 5-1 0,7 2 1 15,17-2-2-15,5-1 2 16,19-3 4-16,4-2 6 15,10-6 21-15,11 1 7 16,15-5 0-16,12 0-4 16,15 1-18-16,6-3-8 15,8 3-3-15,-2 0 1 16,-5 1-1-16,-3 0 1 16,-9-1-4-16,-6 0-4 0,-11-2-1 15,-7-3-2-15,-15-2-1 16,-3-5-8-16,-9-4-36 15,-3-2-16-15,0-3-30 16,0-2-9-16,-2 0 68 16</inkml:trace>
  <inkml:trace contextRef="#ctx0" brushRef="#br0" timeOffset="47962.49">29526 10359 981 0,'11'50'351'16,"-13"6"-308"-16,-9 1-18 15,-16-8-17-15,-8-8-6 16,-26-13-2-16,-15-10-9 15,-29-18-33-15,-11-12 23 16,-25-27 4-16</inkml:trace>
  <inkml:trace contextRef="#ctx0" brushRef="#br0" timeOffset="49412.06">5743 11964 1147 0,'-25'-7'405'0,"-2"2"-345"0,11 2-48 15,3 1-12-15,-8 1-3 16,-11 4-4-16,-15 20-22 16,-3 7 1-16,2 23 0 15,8 10 5-15,14 13 25 16,4 7 3-16,11 10-1 15,3-6 1-15,15-9-1 16,9-10-4-16,10-17-1 16,6-6 0-16,5-18-1 15,-2-7 2-15,5-15-1 16,-3-7 1-16,2-15 0 16,-1-4 1-16,-6-12 9 15,-1-7 1-15,-3-6 7 16,-11-5 0-16,-3-7 2 15,-6 2 0-15,-8 2-1 0,4 9 2 16,-4 20 0-16,-4 8 4 16,2 13 0-16,0 6-4 15,2 15-6-15,5 15-7 16,8 23-9-16,4 7-1 16,5 4-3-16,3-7-1 15,6-14 2-15,3-3-3 16,2-13 2-16,-1-7-1 0,-1-11-2 15,-1-10 0-15,5-11-2 16,0-10-3-16,4-15 2 16,3-5 3-16,-3-11 2 15,-1 0 7-15,-9 3-1 16,-7 5 1-16,-8 16-1 16,0 7-6-16,1 25 1 15,3 12-1-15,7 20-2 16,1 7-2-16,11 3-9 15,7 0-4-15,22-13-1 16,5-4 3-16,7-15 7 16,7-6 3-16,-4-13-1 15,2-8 3-15,4-5 0 16,-4-4 6-16,-20-4 7 16,-6 0 3-16,-24-3 8 0,-9-2-4 15,-13-1 3-15,-7-3 2 16,-9-4 1-16,-9-1 3 15,-6 3-2-15,-3 7-4 16,-1 12-3-16,-2 11-2 16,-14 24-5-16,-3 17 1 15,-9 34-3-15,3 14-2 16,17 9-5-16,9 0-9 16,21-20-17-16,10-11-7 0,21-22-7 15,8-14 0-15,8-23 6 16,1-16 2-16,-2-25 5 15,-1-11 2-15,-4-16 9 16,-4-7 5-16,-8-14 7 16,-3-6 2-16,-14-7 7 15,-1-1 6-15,-10 1 6 16,-6-1 6-16,-6 3 8 16,-3 6 8-16,0 14 15 15,-1 11 7-15,3 26 4 16,1 10-2-16,5 21-17 15,1 8-6-15,1 19-16 16,2 20-5-16,3 49-4 0,3 27-2 16,5 34-2-16,3 11-1 15,2 7-12-15,3-7-28 16,12-1-60-16,8-13 115 16,19-30-37-16</inkml:trace>
  <inkml:trace contextRef="#ctx0" brushRef="#br0" timeOffset="49634.86">9539 11806 1256 0,'36'57'464'15,"6"20"-353"-15,0 37-97 16,-7 15-22-16,-27 20-25 16,-12 1-9-16,-14-2-36 15,-1-9-14-15,6-36-38 16,8-19 74-16</inkml:trace>
  <inkml:trace contextRef="#ctx0" brushRef="#br0" timeOffset="49999.98">10006 12014 1123 0,'3'51'401'0,"-6"38"-351"31,-1 23-21-31,-5 12-24 0,0-4-5 0,11-18 1 16,3-18-1-16,14-29-7 15,5-12-6-15,9-26-7 16,5-8-3-16,10-22 15 16,5-14 5-16,-2-21 8 15,-1-7 3-15,-8-18-6 16,-6-2-1-16,-5-13 5 16,-5 0 6-16,-12 4 9 15,-5 9 9-15,-13 19 9 16,-8 6 4-16,-13 15 2 15,-3 7-2-15,-9 18-11 16,-5 10-15-16,-15 24-19 16,-8 10-16-16,-5 19-64 0,1 4-24 15,24-1 61-15</inkml:trace>
  <inkml:trace contextRef="#ctx0" brushRef="#br0" timeOffset="51491">11301 12014 1218 0,'16'50'432'0,"-5"24"-383"15,-8 9-25-15,-9 5-22 16,-2-1-2-16,5-15 3 15,3-10-5-15,8-19-3 16,2-14-3-16,3-11-1 16,5-5 2-16,-1-11 13 15,6-2 8-15,3-11 9 16,1-3 3-16,0-11-12 16,2-5-5-16,-5-8-15 15,-3-4-5-15,-9 2 4 0,-7 2 0 16,-5 14 7-16,0 9 6 15,-3 11 2-15,2 5 3 16,-6 16-3-16,0 11-1 16,6 18-4-16,3 5-3 15,20-2 0-15,12-3 0 16,17-15-3-16,4-8-2 0,8-16-3 16,5-9-4-16,9-18-17 15,8-9-8-15,2-21-25 16,-5-13-8-16,-10-13 12 15,-9-7 7-15,-12-1 33 16,-5 6 12-16,-10-4 19 16,-3 3 11-16,-9 2 13 15,-4 5 9-15,-8 23 9 16,-6 12 1-16,-3 22 3 16,-2 9-10-16,-1 8-14 15,-1 14-11-15,-1 38-17 16,0 20-4-16,-1 37-1 15,0 10-1-15,-5 3-1 16,0-3 0-16,-1-11-8 16,-2-13-7-16,2-33-6 15,2-18-1-15,4-28 9 0,3-8 7 16,4-13 12-16,7-10 0 16,9-18-6-16,6-13-4 15,14-20-8-15,2-6 2 16,2 0 4-16,1 8 3 15,-7 22 2-15,2 14 6 16,-1 28 6-16,2 13 4 0,4 32 3 16,2 9-9-1,3 10-3-15,4-2-3 0,6-12-2 16,-5-7 0-16,-5-14-1 16,-2-6-3-16,-4-17-2 15,3-8-2-15,5-15-5 16,-4-9-1-16,-1-13 0 15,-4-7 5-15,-8-12 8 16,0-4 6-16,-15 1 6 16,-4-2 1-16,-11 10 0 15,-7 10-3-15,-6 16 2 16,0 12 1-16,-8 15-13 16,0 13 0-16,-10 25-4 15,0 15 0-15,14 19 9 0,9 2-2 16,22-10 3-16,9-8-1 15,13-15-4-15,5-5 2 16,3-18-7-16,1-9-1 16,12-15-6-16,2-10 2 15,11-15-2-15,0-4 2 16,-5-14 6-16,-5-7-4 16,-14-19 7-16,-5-9-1 15,-10-11 1-15,0-5 3 0,-7-11-1 16,-4-2-1-16,-4-1 1 15,-2 2 1-15,-8 16 5 16,-2 11 5-16,-4 13 7 16,-5 11 4-16,-3 22 1 15,0 9-4-15,2 21-5 16,1 1-12-16,-4 16-11 16,-6 19-1-16,-9 37-3 15,-2 22 5-15,-1 31 9 16,2 11-1-16,8 4-4 15,2 1-6-15,8-6-6 16,5-8 2-16,12-20 1 16,8-10 2-16,10-28-8 15,6-13-5-15,7-23-9 0,4-9-3 16,6-18 0 0,-4-10-1-16,1-14 13 0,-5-9 5 15,-1-11 13-15,2-10 6 16,-4-13 3-16,0-4 0 15,-11 0-2-15,-9 10 3 16,-13 23 2-16,-5 10 3 16,-10 20 7-16,-7 9 0 0,-12 21 2 15,-4 13-1-15,-3 26-8 16,5 11 0-16,14 8-8 16,8-4 1-16,14-10 1 15,10-6-5-15,14-12 4 16,6-6-1-16,9-11-5 15,-2-10-6-15,-5-20-34 16,-7-7-22-16,-8-25-25 16,-6-12-20-16,-10-18 73 15</inkml:trace>
  <inkml:trace contextRef="#ctx0" brushRef="#br0" timeOffset="51650.36">14454 11689 1279 0,'0'0'444'16,"1"1"-461"-16,-1 2-83 16,-1-3 46-16</inkml:trace>
  <inkml:trace contextRef="#ctx0" brushRef="#br0" timeOffset="51914.46">13996 11855 1092 0,'5'26'411'0,"13"1"-323"15,10 3-39-15,16-5-44 16,8-4 0-16,8-9 2 15,4 0 1-15,-3-9 5 16,-3-1 1-16,2-6 6 16,-3-6 4-16,-3-1-5 15,-2-3-3-15,-11 3-20 16,-4-1-21-16,-11 0-41 0,-2-1-19 16,-3-3-35-16,3 2 68 15</inkml:trace>
  <inkml:trace contextRef="#ctx0" brushRef="#br0" timeOffset="53946.15">17647 11562 1248 0,'8'7'479'15,"4"5"-318"-15,2 17-147 16,0 15-33-16,-16 33-8 16,-6 18-5-16,-11 20 14 15,-5 3 9-15,-5-6 4 16,0-11 1-16,1-20-8 16,4-12-1-16,9-31 1 15,7-14 2-15,6-20 10 16,-1-10 0-16,2-25 2 15,0-12 2-15,6-21 2 16,5-5 1-16,11 3-4 16,6 5-1-16,8 12-6 15,5 6-7-15,14 20 0 16,6 18 0-16,10 27 5 16,1 18 6-16,-8 19 2 15,-9 2-1-15,-17 4-1 0,-12-5 0 16,-21-6-1-16,-14-7-3 15,-30-15-14-15,-16-8-4 16,-19-21-8-16,-2-7 3 16,9-18 12-16,5-7 1 15,11-4 7-15,5 2-2 0,13 4-2 16,10 8 0-16,20 5 3 16,12 5-2-16,30 2 7 15,14 5 3-15,33 4 2 16,17 6 8-16,28-2 9 15,5-1 2-15,3-5 5 16,1-7-3-16,-14-9-13 16,-5-5-2-16,-11-7-6 15,-15-4-2-15,-19-2 7 16,-9 0 5-16,-25-4 7 16,-9 3 4-16,-22 2-12 15,-10 3-6-15,-18 14-9 16,-17 9-6-16,-24 32 5 15,-11 17 0-15,-5 29 3 16,4 10 3-16,22 5-1 0,11-1 1 16,23-16-17-16,11-10-9 15,12-22-16-15,11-13-1 16,10-19 17-16,3-11 6 16,12-22 15-16,3-11-1 15,5-21-3-15,1-8 2 16,-2-5 6-16,-4 4 2 0,-11 12 14 15,-9 12 5-15,-14 18 9 16,-5 9 0-16,-8 15-11 16,-1 12-3-16,-11 27-11 15,0 13-4-15,-1 28 3 16,6 8-3-16,14-2-1 16,8-7 2-16,16-20-2 15,2-15-2-15,2-20-3 16,5-13-5-16,3-21-10 15,4-16-1-15,4-30 3 16,1-11 0-16,-1-20 9 16,1-3 1-16,-7-8 1 15,-6-8 4-15,-8-6 0 16,-7-2 2-16,-9 0 0 16,-3 3 3-16,-8 10 3 15,-6 6 9-15,-1 28 13 0,-2 17 2 16,-2 25 0-16,4 12-7 15,-8 16-11-15,-1 10-2 16,-11 30 0-16,-5 22 1 16,-1 46-1-16,-1 18-2 15,3 27-4-15,-2 8-1 16,10-4-5-16,3-6-9 0,21-21-17 16,12-17-7-16,24-30-6 15,5-17 2-15,4-34 11 16,5-13 9-16,-6-23 7 15,4-14 3-15,2-27 0 16,-3-17-1-16,1-29 0 16,-3-13 3-16,-4-16 2 15,-1-9 2-15,-6-2 0 16,-4 4 5-16,-5 7 13 16,-5 8 10-16,-7 19 16 15,-4 7 2-15,-7 33 6 16,-1 14-5-16,-3 27-13 15,-3 9-9-15,-6 18-16 16,-10 17-5-16,-10 48 1 16,-8 23 3-16,-9 35-1 15,1 16 1-15,4-5-5 0,13-5-5 16,24-18-4-16,15-18-2 16,21-21 1-16,7-10 4 15,2-22 0-15,-3-14 1 16,5-21 4-16,3-10 1 15,6-15 1-15,6-12-3 16,4-16-9-16,1-8-1 0,-5-17 4 16,-4-4 8-16,-11-12 21 15,-2-3 7-15,-7 3 7 16,-2-3 3-16,-6 5-9 16,-6 2-2-16,-7 8-5 15,-6 10-4-15,-10 20-8 16,-4 9-6-16,-17 11-6 15,-8 6-3-15,-12 11 3 16,-5 12 0-16,4 15 2 16,4 9 1-16,13 10-7 15,5 1-2-15,12-1-9 16,8 0-2-16,9-3 0 16,8-1 0-16,11 3 6 15,-2 4 0-15,13 1 1 0,-4-1 1 16,-6-3 2-16,3-1 4 15,-13-5 2-15,-5-4 2 16,-11-10 2-16,-5-4-3 16,-11-7 3-16,-1 0-1 15,-9 0 1-15,-3 1 1 16,-3-1 0-16,-3 1-1 0,0-3 0 16,5-2-2-16,-1-4 2 15,-1-4-5-15,-1-9-40 16,-2-7-21-16,8-14 37 15</inkml:trace>
  <inkml:trace contextRef="#ctx0" brushRef="#br0" timeOffset="54116.98">21274 12512 1292 0,'10'16'379'16,"-5"-12"-487"-16,2-9 56 15</inkml:trace>
  <inkml:trace contextRef="#ctx0" brushRef="#br0" timeOffset="54488.92">23088 11491 1426 0,'14'12'486'0,"4"12"-462"15,-1 7-26-15,-13 15-13 16,-4 5-3-16,-13 19-2 16,-3 11 4-16,1 16 7 0,2 2 6 15,8-2 2-15,2-4 2 16,3-12-1-16,5-1-5 15,-1-15-15-15,-2-11-16 16,4-19-46-16,-2-15-17 16,3-19-33-16,-1-12 72 15</inkml:trace>
  <inkml:trace contextRef="#ctx0" brushRef="#br0" timeOffset="54762.18">22899 11403 1126 0,'15'-4'480'0,"25"-6"-240"16,5-2-172-16,16-1-65 16,5 3-5-16,-3-1-9 15,7 0 2-15,7 0 1 16,3 0-1-16,-8 0 7 15,-2 0 2-15,-9 0-8 16,-4-2-7-16,1 4-17 0,-2 0-17 16,-9 5-32-16,-7 3-5 15,-18 1-24-15,-9 4-16 16,-22 0 88-16</inkml:trace>
  <inkml:trace contextRef="#ctx0" brushRef="#br0" timeOffset="55071.74">23195 11799 1079 0,'9'16'385'0,"17"0"-332"16,8-2-26-16,19-14-14 16,11-6-3-16,11-14 1 15,0-3 4-15,1 0 16 16,-2 3 4-16,-2 4 0 15,1 4-2-15,-8 11-15 16,-5 3-5-16,-13 16-8 16,-8 9-2-16,-13 22-4 15,-5 16 1-15,-6 17-6 16,-3 6-5-16,-8-4-15 16,0-6-8-16,-8-6-15 15,1-5-7-15,-1-18-12 16,-2-11-7-16,1-30 9 0,-1-21 34 15</inkml:trace>
  <inkml:trace contextRef="#ctx0" brushRef="#br0" timeOffset="55824.49">24357 11538 1307 0,'55'73'486'0,"5"40"-391"15,-3 14-46-15,-22 4-64 16,-12-6-6-16,-15-24-1 16,-4-13-4-16,-3-30 11 15,-3-15-1-15,2-23 1 16,-1-15 1-16,6-27 8 16,7-13 5-16,8-27 2 15,10-5 2-15,10-5-3 16,2 2-4-16,4 9-6 15,1 3-8-15,-1 21-3 16,4 15-1-16,1 30 0 16,-1 17 8-16,9 22 10 0,2 5 1 15,10 1 7-15,9-2 0 16,1-11-4 0,3-9 6-16,-1-13 2 0,-6-9 3 15,-9-14 5-15,-3-9-1 16,-7-11 7-16,-4-7-2 15,-9-7 1-15,-8-4-1 16,-16-12-9-16,-6-2-4 16,-12 0-8-16,-5 5-1 0,-11 16-3 15,-9 8-2-15,-20 25 3 16,-11 7-1-16,-14 40 1 16,-3 16 4-16,4 24 0 15,10 5-1-15,22-8-2 16,13-7 2-16,24-16-3 15,10-3-2-15,22-16-8 16,11-11-9-16,18-20-17 16,7-14-4-16,9-25 0 15,-2-9 3-15,-8-16 13 16,-2-5 6-16,-16-13 7 16,0-7 3-16,-9-14 4 15,-4-3 3-15,-12-2-1 16,-8 0 4-16,-12 2 3 15,-5 2 5-15,-2 11 16 0,-3 11 8 16,2 30 13-16,-1 13 1 16,2 18-5-16,-1 8-4 15,-1 14-10-15,-1 17-7 16,-2 41-6-16,2 21-3 16,7 34-7-16,7 10 3 15,17 8-13-15,12-5-35 0,14-15-54 16,14-13-226-1,20-39 216-15</inkml:trace>
  <inkml:trace contextRef="#ctx0" brushRef="#br0" timeOffset="56044.39">28400 11480 1117 0,'28'60'397'15,"-5"16"-327"-15,-7 29-60 0,-4 9-9 16,-8 6-26-16,-2 1-18 16,-2-10-45-16,-2-9 92 15,-7-20-13-15</inkml:trace>
  <inkml:trace contextRef="#ctx0" brushRef="#br0" timeOffset="56807.78">27839 11961 1296 0,'62'21'444'0,"23"7"-422"15,15 1-36-15,4-11-21 16,-3-7-2-16,0-19 10 16,-1-8 10-16,-2-19 14 15,2-9 6-15,-4-13 3 16,-7-6-3-16,-12 0 0 16,-8 2-1-16,-20 6-2 15,-6 4 0-15,-16 7 2 16,-4 3-1-16,-10 13 4 15,-3 8-3-15,-5 12 1 0,-2 6-3 16,-5 19-1-16,-3 18 0 16,-11 34-2-16,-10 18 3 15,-18 32-2-15,-7 2 2 16,0-4-1-16,0-12 1 16,18-31 2-16,6-20-1 15,15-27 0-15,7-11 0 0,9-26 7 16,9-9 1-16,12-23 0 15,4-9 0-15,11-9-12 16,5-2-7-16,10 4-9 16,4 3-2-16,1 17 3 15,-2 15 7-15,-1 31 13 16,-8 17 6-16,-10 29 5 16,-3 11 0-16,-11 4-3 15,1-2-5-15,15-12-1 16,2-8-2-16,17-16-1 15,8-6-1-15,7-22-9 16,2-8-2-16,-7-20-4 16,-4-8 5-16,-15-7 8 15,-3-6 1-15,-7 1 3 16,-11 0 1-16,-9 0 2 16,-6-1 1-16,-13 5-1 0,-2 4-2 15,-16 10-3-15,-7 9-2 16,-14 10 6-16,-6 7 3 15,0 17 11-15,1 6 0 16,10 16-3-16,8 2-3 16,18 1-6-16,7 4 1 15,24-3-1-15,13 2-1 0,21-3-9 16,13-1-20-16,14-3-41 16,2-2-18-16,-13-4-37 15,-11-6 70-15</inkml:trace>
  <inkml:trace contextRef="#ctx0" brushRef="#br0" timeOffset="57339.34">5666 14536 973 0,'12'123'322'15,"6"21"-299"-15,6 29 43 16,-1 4-65-16</inkml:trace>
  <inkml:trace contextRef="#ctx0" brushRef="#br0" timeOffset="57623.18">5847 15757 661 0,'1'-3'296'16,"-4"-25"-121"-16,-5-14-75 15,-7-31-25-15,-3-17-11 16,-4-26-27-16,-1-4-12 15,2-22-18-15,5-5-3 16,9-3-3-16,9-1 1 16,5 28 3-16,6 15 0 15,6 32 18-15,3 12 9 0,2 23 19 16,-1 9 5-16,1 16-6 16,1 8-6-16,6 17-12 15,5 13-6-15,4 26-12 16,-2 13-6-16,-8 23-13 15,-7 8-4-15,-15 16-15 16,-6 1-17-16,-12-7-30 16,-5-6-21-16,-4-23 132 15,0-20-50-15</inkml:trace>
  <inkml:trace contextRef="#ctx0" brushRef="#br0" timeOffset="58807.18">6350 14876 912 0,'22'-6'404'0,"5"-1"-210"16,-1 3-80-16,3-2-22 15,10 10-43-15,6 5-18 16,13 13-16-16,7 10-8 16,0 10-15-16,-3 4-4 15,-21 6-10-15,-13 2-1 16,-14 2 5-16,-11-6 0 0,-5-5 1 15,-10-7-1-15,-8-13 8 16,-2-2 3-16,4-10 7 16,3-9 5-16,7-4-5 15,2-10-2-15,4-15-5 16,5-11-3-16,11-25 3 16,9-9 3-16,9-8 0 15,4 2 4-15,9 8-2 16,0 5 2-16,6 10 8 15,1 5 4-15,-8 16 14 16,-9 6 3-16,-11 15 3 16,-6 7-5-16,-2 13-11 15,7 14-4-15,0 24-11 16,2 9-3-16,1 14-1 16,-6 3-3-16,1-4 2 15,-5-1 4-15,-1-10 0 0,0-9 0 16,0-16 0-16,1-13-6 15,2-12-7-15,4-8-2 16,3-14 1-16,3-8 1 16,3-22 3-16,-4-7 2 15,-5-15 4-15,-6-3 2 16,-13-5 7-16,-4-2 4 16,-13-3 3-16,-6 0 1 0,-7 10 1 15,-3 10 2-15,0 22-2 16,2 11 4-16,4 20 4 15,-1 12 0-15,6 24-6 16,3 18-7-16,9 25-9 16,12 9-7-16,14-3 1 15,12-10 0-15,21-22 2 16,9-13-3-16,15-22-8 16,8-9-3-16,-8-24-11 15,-2-10-3-15,-12-21 0 16,-4-14 1-16,-5-13 11 15,-5-5 7-15,-10 1 9 16,-5 6 3-16,-11 7 5 0,-6 3 4 16,-8 3 13-16,-5 5 4 15,-5 14 7-15,-4 10 3 16,1 17 2-16,-2 5-2 16,1 12-7-16,-3 6-6 15,0 20-16-15,1 19-3 16,4 32-4-16,4 15-2 15,6 21-2-15,1 3-5 16,0 1-4-16,1-3 2 16,-1-13 5-16,-1-10 0 0,0-18 5 15,-3-14 0-15,-2-19 1 16,1-11 0-16,-3-17-6 16,1-7-7-16,0-4-6 15,0-4 1-15,0 3 12 16,-1-8 10-16,0-21 11 15,-3-62 7-15,10 35 9 16,5 1-1-16,9 1-4 16,8 4-3-16,3 8-7 15,0 4-1-15,2 9-2 16,-6 8-1-16,9 11-6 16,1 11-6-16,4 17-12 15,1 3 1-15,-7 14 1 0,-3 2 1 16,-10 5 13-16,-5 1 0 15,-11-1 6-15,-9-1 2 16,-11 0-2-16,-4 3 0 16,-10-3-7-16,-2-1 1 15,-3-10-3-15,0-3-6 16,4-9-10-16,2-3-12 0,3-5-27 16,3-4-14-16,1-5-35 15,-4-3-16-15,7-9 78 16</inkml:trace>
  <inkml:trace contextRef="#ctx0" brushRef="#br0" timeOffset="58997.41">9224 14909 1212 0,'3'7'427'0,"-3"-5"-429"0,0 0-72 15,-6-2 37-15</inkml:trace>
  <inkml:trace contextRef="#ctx0" brushRef="#br0" timeOffset="59962.49">10640 14628 1134 0,'11'3'488'15,"-3"1"-182"-15,0 3-305 16,-6 3-35-16,-1 18-26 15,-7 10-3-15,-9 21 16 16,-1 5 11-16,-2 3 25 16,7-1 9-16,12-6 2 15,10-3 0-15,16-6 0 16,4-7-1-16,7-18 0 16,1-7 1-16,1-19-6 0,2-10-7 15,3-17-6 1,0-10-2-16,-4-15 3 0,-6 0 8 15,-13-4 14-15,-6-3 8 16,-15-5 12-16,-3-6 3 16,-16-10 3-16,-8 2-2 15,-8 8-2-15,-4 10-1 16,-2 20-5-16,7 10 0 16,4 16-7-16,0 6-5 15,2 22-5-15,0 10-5 0,2 26 0 16,9 14 3-16,20 19-2 15,12 4 3-15,22-7-2 16,11-10-2-16,21-26-7 16,8-14-8-16,24-23-7 15,0-12-1-15,-3-28-9 16,0-9 4-16,-14-33 3 16,2-12 5-16,-3-16 17 15,-5-4 3-15,-16 0 7 16,-8-1 1-16,-16 3 7 15,-3 5 7-15,-9 14 13 16,-3 14 5-16,-11 18 9 16,-4 14 3-16,-7 22 2 0,-2 5-4 15,0 13-13-15,0 8-20 16,-6 23-15-16,-3 20-4 16,-4 34-4-16,-5 31 10 15,-1 31-2-15,-6 17 2 16,1 30 0-16,1-6 0 15,6 6-2-15,5-10-1 16,5-32-3-16,9-12-3 0,12-35-6 16,6-14-6-16,12-24-11 15,-1-15-1-15,6-31-4 16,4-12 5-16,9-25 0 16,6-15 3-16,5-28 9 15,-3-14 3-15,-11-20 15 16,-7-7 4-16,-20-16 5 15,-3-5-1-15,-15 1 5 16,-4 1 1-16,-9 14 3 16,-4 8-3-16,-15 16-2 15,-4 12 0-15,-11 32 1 16,-3 16 5-16,7 33 0 16,-9 32-3-16,8 46-6 15,10 17-1-15,13 24-7 0,24-4-1 16,32-18-31-16,20-14-35 15,32-34-67-15,22-20 76 16</inkml:trace>
  <inkml:trace contextRef="#ctx0" brushRef="#br0" timeOffset="60505.6">15254 14432 1302 0,'-2'-8'465'0,"-17"-15"-411"16,-7-6-23-16,-18-1-36 15,-8 4-9-15,-9 19-12 16,-5 13-7-16,2 32 2 15,2 19 2-15,12 32 14 16,9 17 6-16,19 14 7 16,13-3 1-16,18-15-2 0,8-15-7 15,17-30-9 1,4-11-5-16,11-29-4 0,5-17-1 16,9-36-9-16,6-13-1 15,-7-27-1-15,-7-14 5 16,-14-22 18-16,-10-10 8 15,-4-14 14-15,-1-4 5 16,-7 2 8-16,-4 2 2 16,-10 6 5-16,-7 9 4 0,-5 17 11 15,-1 8 3-15,-1 33 9 16,2 18 1-16,2 27 0 16,0 12-4-16,3 14-15 15,-2 10-10-15,1 41-13 16,2 30-1-16,5 45-5 15,7 23 0-15,5 25-8 16,2-6-9-16,0-3-21 16,-1-13-23-16,2-38-52 15,-2-18-18-15,1-49 75 16</inkml:trace>
  <inkml:trace contextRef="#ctx0" brushRef="#br0" timeOffset="61602.03">15523 14305 1254 0,'43'1'487'0,"15"12"-354"16,22 22-79-16,4 18-45 16,-12 24-37-16,-11 12-10 0,-23 11-3 15,-11-8 6-15,-20-15 12 16,-6-11-6-16,-16-24-16 15,-6-11-5-15,-9-14-2 16,-3-12 16-16,0-15 28 16,1-8 7-16,6-13 10 15,2-7 1-15,9-6-1 16,4-4 0-16,11-5-7 16,11 2-1-16,21 4-3 15,15 4-3-15,26 14 7 16,13 4 4-16,12 8 14 15,3 0 10-15,8 3 2 16,-1-4 2-16,1-2-13 16,-10-1-7-16,-13-5-9 15,-11 2-4-15,-19-5 5 0,-6 2 6 16,-21 4 11-16,-9 2 3 16,-15 7-2-16,-5-1-5 15,-16-1-16-15,-11 0-6 16,-21 10-9-16,-8 13-1 15,-7 31 4-15,-9 16 5 16,-5 27 4-16,0 5 0 16,11 3-1-16,15-1-2 0,29-16-4 15,12-7-6-15,25-21-5 16,11-11-6-16,24-15-7 16,11-7-6-16,6-16 4 15,1-9 4-15,-3-19 12 16,-1-9 8-16,2-18 6 15,-2-2 3-15,-4-4 10 16,-8 2 9-16,-11 6 12 16,-10 4 3-16,-16 15 1 15,-3 10-4-15,-11 17-2 16,0 7-6-16,-4 12-11 16,-9 10-6-16,-9 22-6 15,-7 15 0-15,1 22 0 16,5 5 3-16,18 1 0 15,10-8-1-15,14-17-1 0,10-10-6 16,8-17-13-16,2-9-4 16,1-15-8-16,2-7 2 15,1-15 4-15,4-4 5 16,-1-11 6-16,1-8 5 16,-4-10 5-16,-4-4 0 15,-8-5 6-15,-5 2 2 0,-9 3 6 16,-6 6 7-1,-6 10 5-15,-2 7 4 0,-4 15 3 16,0 4 0-16,0 11-3 16,-2 2-7-16,-6 10-9 15,-2 14-6-15,-6 21-9 16,-2 11 1-16,6 16 2 16,5-3 1-16,17-3-2 15,4-4-1-15,11-15-8 16,6-4-1-16,5-12 6 15,1-7 0-15,6-14 2 16,2-6 5-16,5-17 6 16,1-9 2-16,6-16 5 15,0-7 0-15,0-14 3 16,-6-9 4-16,-13-5 9 16,-5 0 3-16,-18 7 2 0,-3 8 0 15,-10 6-10-15,-2 1-8 16,-6-3-29-16,-6-1-24 15,-14 4-64-15,-3 5-38 16,-9 11-29-16,0 1 87 16</inkml:trace>
  <inkml:trace contextRef="#ctx0" brushRef="#br0" timeOffset="63044.6">18316 14326 1205 0,'40'76'447'0,"-6"14"-361"16,-5 7-58-16,-18 6-40 15,-8-3-9-15,-10-15-7 16,-2-10-1-16,2-26 1 16,1-9 4-16,3-22 13 15,2-6 1-15,2-11 4 16,-3-3 0-16,0-14-2 0,-3-11 7 15,3-14 1 1,1-12 2-16,8-7 4 0,2-4-3 16,7-7-1-16,5-1 0 15,3 6-1-15,2 6 2 16,9 17 3-16,1 7 3 16,1 14 9-16,1 6 6 15,-8 11 14-15,-1 8 3 16,1 11-5-16,1 10-7 15,4 21-19-15,0 2-7 0,-3 25-4 16,-3 6 1-16,0 2-2 16,-1 3 2-16,6-18 0 15,-1-7-4-15,2-13 2 16,0-7-2-16,-5-9-6 16,-2-6 0-16,4-15-10 15,3-6-9-15,9-16-8 16,4-12-1-16,-1-11 12 15,-3-4 11-15,-3-5 20 16,-3-1 9-16,-7-4 10 16,-4-8 5-16,-3-3 5 15,-1 2 1-15,-5 1-7 16,1 10-3-16,-11 19-9 0,-4 9-3 16,-3 18-3-16,-1 4-1 15,-2 17-14-15,-3 14-1 16,-3 33-2-16,2 11 1 15,9 4 9-15,6-6 1 16,12-19-2-16,5-7-2 16,12-16-5-16,2-9-6 15,7-17-8-15,10-9-4 0,2-19-10 16,6-8 0-16,-3-14 4 16,-8-9 5-16,-9-13 15 15,-8-5 5-15,-6-1 2 16,-3 2 4-16,-5 12 6 15,-1 9 5-15,-4 16 13 16,-6 8 6-16,-2 18 8 16,-2 8 1-16,3 26-11 15,1 18-9-15,-4 39-16 16,-3 13-5-16,-6 7-4 16,0-5 0-16,-1-24-3 15,1-10-5-15,-1-25-9 16,1-12-4-16,0-19-6 15,1-9-1-15,3-24 5 0,2-11 4 16,13-24 11-16,2-9 3 16,16-8-1-1,4 0 0-15,3 6 1 0,1 4 6 16,-10 24 5-16,-1 11 6 16,-3 22 16-16,3 14 8 15,4 24 10-15,3 12-3 16,1 16-15-16,0 3-11 15,3-5-10-15,0-7-1 0,4-14-1 16,2-7 0-16,-2-11-2 16,-2-7 0-16,-2-10-2 15,-1-7 1-15,-5-10 0 16,1-3 2-16,-4-12 1 16,-3-2 1-16,-6-10 4 15,-4-1 0-15,-7 0 1 16,-8-1 2-16,-8 10-3 15,-8 4-4-15,-10 12-1 16,-9 9 0-16,-17 18 0 16,-7 11 3-16,-8 26 0 15,5 8-3-15,10 13-2 16,9-2-3-16,16-8-18 16,6-5-4-16,17-15-6 0,6-5-1 15,15-14 12 1,6-3-2-16,11-14-3 0,6-11-1 15,6-14 0-15,-1-10 6 16,-3-10 11-16,-1-3 5 16,-10-1 11-16,-4 5 8 15,-8 14 15-15,-6 9 7 16,-9 13 13-16,-6 8 2 0,-3 17-3 16,-2 17-6-16,1 36-17 15,4 16-6-15,1 31-11 16,2 12 8-16,4 13 7 15,0 8 0-15,-1 5 2 16,-2-4-6-16,1-9-9 16,0-7-3-16,-4-26-10 15,3-12-12-15,-6-34-33 16,0-16-23-16,-3-30-40 16,-9-23-20-16,-9-39 724 15,1-20-471-15</inkml:trace>
  <inkml:trace contextRef="#ctx0" brushRef="#br0" timeOffset="63258.55">20187 13700 1440 0,'9'22'504'0,"0"2"-438"16,5 14-126-16,-1-2-31 0,1-3-62 15,1-3-6-15,12-9 102 16</inkml:trace>
  <inkml:trace contextRef="#ctx0" brushRef="#br0" timeOffset="63682.94">24101 14098 1308 0,'1'1'474'0,"0"3"-400"16,3 8-36-16,-4 29-33 16,-1 19-8-16,-6 35-11 15,-4 9-1-15,-2 9-5 16,1-1-5-16,7-6-18 16,5-6-21-16,0-17-33 15,2-9-11-15,-6-19-9 16,1-10 67-16</inkml:trace>
  <inkml:trace contextRef="#ctx0" brushRef="#br0" timeOffset="64489.4">23480 14713 1375 0,'54'30'502'0,"12"-2"-382"16,22-16-144-16,11-9-32 0,10-22-22 16,-2-13 3-16,-4-16 24 15,-3-5 18-15,-1-3 25 16,-4-2 8-16,-13 6 8 16,-11 3 5-16,-21 9 6 15,-10 10 5-15,-19 13 2 16,-5 8 1-16,-11 12-13 15,-6 6-7-15,-14 24-8 16,-8 14-7-16,-7 27 6 16,-2 8 0-16,6 9-1 15,7-2 3-15,14-6-3 16,7-8 2-16,19-18 1 16,7-9-3-16,18-21-6 15,7-9-8-15,13-21-11 0,9-16-1 16,2-17-4-16,-3-11 12 15,-6-11 14-15,-5-4 7 16,-14-1 20-16,-11 3 8 16,-13 17 12-16,-10 9 4 15,-9 21-3-15,-5 7-9 16,-5 15-20-16,-5 14-7 16,-4 27-6-16,1 13-2 0,6 14 3 15,9-3-1-15,20-12-5 16,9-10-4-16,22-17-5 15,9-10-1-15,11-25-2 16,1-11 3-16,2-19 2 16,-4-11 4-16,1-10 6 15,-5-3 2-15,-17 4 6 16,-12 6 6-16,-22 21 3 16,-8 9 4-16,-17 24-10 15,-9 15-3-15,-11 23-4 16,-2 11-1-16,14 7-3 15,15-3-9-15,35-8-38 16,11-9-14-16,21-19-15 16,8-15 0-16,8-21 29 15,6-10 15-15,6-23 37 0,-5-7 16 16,-18-11 15-16,-11-5 9 16,-35 2-5-16,-10-3-1 15,-27 4 2-15,-15-3-3 16,-24 6-8-16,-21 9-6 15,-21 19-12-15,-4 16-3 16,11 21-7-16,15 11-24 0,25 9-62 16,15 1 56-16</inkml:trace>
  <inkml:trace contextRef="#ctx0" brushRef="#br0" timeOffset="66296.92">27930 13843 1146 0,'57'33'483'15,"-3"14"-209"-15,-26 34-248 0,-11 18-30 16,-26 27-21-16,-16 7-7 15,-15 1-19-15,-8-2-8 16,-6-21 3-16,2-14 6 16,9-36 22-16,7-17 9 15,13-27 10-15,2-7 3 16,4-16 4-16,1-10 0 16,12-20 6-16,6-11 1 15,20-17 0-15,9-5 3 16,17 2 5-16,8 4 4 0,9 21 6 15,5 9 3-15,15 27 1 16,-1 16 0-16,6 29-8 16,-5 16-3-16,-26 26-9 15,-12 8-6-15,-19 6-1 16,-15-1 0-16,-13-10-1 16,-9-9-3-16,-33-19-16 15,-15-14-6-15,-30-32-7 16,-7-17 1-16,2-29 18 15,7-12 5-15,12-13 7 16,9 1 0-16,17 7-6 16,10 2-1-16,29 13 0 15,12 2 1-15,33 13 10 0,15 7 8 16,29 13 12-16,16 6 5 16,25 9 1-16,8 3-3 15,15-4-12-15,-1 0-5 16,-3-7-9-16,-3-3-1 15,-13-1-1-15,-10-8 0 16,-17-9 2-16,-6-3 0 16,-29-12 4-16,-10-3 4 15,-25-3 2-15,-17-4 2 0,-12 4-4 16,-18 5-6-16,-34 18-2 16,-17 15 1-16,-29 35 2 15,-1 15 1-15,13 20 1 16,13 4-4-16,34-11-18 15,10-7-9-15,30-16-20 16,6-11-3-16,25-12 3 16,10-11 3-16,19-19 7 15,10-12-10-15,13-22-10 16,3-8 2-16,-5-12 14 16,-11 0 15-16,-23 14 33 15,-15 9 14-15,-21 26 20 16,-9 15 0-16,-17 33 7 15,-7 16-9-15,-11 25-9 16,3 8 4-16,13-2-19 0,8-2 1 16,22-9-12-16,8-6-11 15,14-17-22-15,10-15-10 16,9-27-7-16,5-16 8 16,8-28 21-16,1-11 12 15,-2-19 10-15,-1-8 2 16,-9-18 0-16,-6-9-4 0,-7-8-4 15,-5-7 0-15,-3 1-2 16,-4-1 0-16,-9 4 10 16,-3 7 8-16,-7 10 17 15,-4 10 10-15,-2 13 9 16,-2 12-4-16,-3 27-7 16,2 15-8-16,-3 21-17 15,0 11-7-15,-15 47-4 16,-9 26-4-16,-14 48 4 15,-11 27 3-15,2 16-2 16,6 1-1-16,10-2-2 16,13-15-3-16,21-33-14 15,12-18-5-15,18-34-22 16,7-15-8-16,12-29-6 0,0-14-7 16,8-30 13-16,3-13 11 15,-10-31 17-15,1-9 14 16,-11-25 14-16,-8-11 4 15,-1-6 3-15,-3-3 3 16,1 6 8-16,-3 7 7 16,-3 14 12-16,-3 12 3 0,-8 25 4 15,-4 14 1 1,-7 24-3-16,-2 4-3 0,-2 11-17 16,-4 9-17-16,-13 28-12 15,-5 24-3-15,-13 43 3 16,-2 16 7-16,5 13-7 15,8 2-14-15,19-17-19 16,11-8-8-16,24-26-1 16,9-12 9-16,11-18 17 15,2-9 8-15,5-16 8 16,1-12 1-16,3-16 0 16,-1-8-2-16,-2-19-2 15,-1-9 4-15,-2-14 6 16,-2-6 9-16,-3-11 12 15,-4-1 2-15,-6-5 6 0,-2 4-4 16,-8 5-4-16,-5 5-3 16,-9 16-7-16,-4 8 1 15,-8 18-7-15,-4 6 1 16,0 7-5-16,-4 3-3 16,-9 6-4-16,-3 9-3 15,-15 17-2-15,-1 6 0 16,10 17 3-16,3 3-8 15,17 7-14-15,7 1-3 0,12-2-8 16,9 0 4-16,7-3 5 16,0-1 1-16,1 4 2 15,-3-1 5-15,-12-8 8 16,-4-5 5-16,-11-12 4 16,-4-7 0-16,-7-8-2 15,-11-4 3-15,-15-7 6 16,-10-5 3-16,-13-4 13 15,-6-1 2-15,-4-2 5 16,-1-1 1-16,3 0-8 16,6-2-3-16,1-3-11 15,0-3-3-15,-4-6-5 16,0-5-4-16,-3-10-25 16,1-9-18-16,-5-15-42 0,-3-10-13 15,-21-10 64-15</inkml:trace>
  <inkml:trace contextRef="#ctx0" brushRef="#br0" timeOffset="67074.92">6946 17268 992 0,'-22'99'333'0,"13"7"-346"16,8-5-38-16,16-10-29 15,9-17 42-15</inkml:trace>
  <inkml:trace contextRef="#ctx0" brushRef="#br0" timeOffset="67814">7291 17831 349 0,'55'-24'228'0,"-7"-6"-13"16,-14-14-76-16,0-10-26 16,-9-16-45-16,-5-3-21 15,-12-14-18-15,-5 0-5 16,-13 2-4-16,-7-1-3 15,-9 14 0-15,-3 5 3 16,-7 19 4-16,0 10 5 16,-5 25 8-16,-10 13-2 0,-1 22-2 15,-3 11-3 1,4 23-6-16,11 11-3 0,16 15-14 16,11 6-5-16,23 4-8 15,13-3 1-15,25-12 2 16,14-12 1-16,14-26 0 15,4-11-4-15,3-28-5 16,1-14-2-16,13-29 1 16,-1-15 1-16,-8-19 8 15,-6-8 2-15,-20-9 1 16,-5-2 1-16,-10-7 2 16,-7-3 4-16,-14 3 5 15,-6 0 7-15,-12 12 15 16,-8 3 7-16,-3 14 9 15,-5 13 5-15,-2 19-4 0,1 12 1 16,-1 16-2-16,1 4-4 16,-3 10-1-16,-3 8-3 15,-9 27-17-15,-3 20-7 16,1 41-16-16,4 21-6 16,11 32 2-16,4 14 0 15,7 19-3-15,2 7-5 16,9-5-2-16,2-7-2 0,9-24 4 15,4-18 1-15,6-38-1 16,5-16-1-16,2-36-7 16,4-12 0-16,9-23-12 15,0-10 0-15,2-29 6 16,-3-11 2-16,-4-30 12 16,-1-16 4-16,-3-17 0 15,-6-9 6-15,-12-3 4 16,-6-2-1-16,-16 9 4 15,-4 5-2-15,-14 24-1 16,-6 16 3-16,-5 27 0 16,-1 15 3-16,-4 24 9 15,0 15-4-15,3 35 0 16,4 21-8-16,14 35-23 0,9 11-12 16,29 5-29-16,20-6-18 15,46-31-34-15,19-19-5 16,23-51 70-16</inkml:trace>
  <inkml:trace contextRef="#ctx0" brushRef="#br0" timeOffset="68048.67">10983 16459 1092 0,'18'49'540'0,"0"19"-105"16,3 10-352-16,0 27-98 15,0 12-27-15,-5 13-42 16,-2 6-16-16,3-10-20 16,-1-10-6-16,3-22-7 15,-4-15-242-15,-14-19 269 16</inkml:trace>
  <inkml:trace contextRef="#ctx0" brushRef="#br0" timeOffset="68806.28">10706 17315 1402 0,'48'20'521'15,"12"-10"-385"-15,25-21-131 16,10-13-34-16,17-29-37 16,-5-16-13-16,-10-26-14 15,-6-5 2-15,-20-5 30 16,-2 2 18-16,-7 9 28 16,-5 2 12-16,-14 13 17 15,-4 9 3-15,-17 23 11 16,-9 13 5-16,-9 19 4 15,0 9 2-15,-6 13 1 16,0 12-8-16,-2 36-17 16,-3 29-11-16,-5 43-16 15,-4 21-2-15,-7 18 2 16,-8-2 1-16,-3-7 3 0,0-9 1 16,6-35-3-16,4-19 2 15,9-42 6-15,6-20 1 16,5-23-6-16,8-9-12 15,14-20-13-15,12-11-3 16,21-25 10-16,7-9 14 16,0-7 19-16,-1 5 11 15,-1 13 11-15,1 11 2 0,9 24 13 16,5 14 3-16,-2 23 2 16,-3 15-3-16,-3 23-18 15,-4 3-11-15,3 9-14 16,7-7-2-16,7-13-4 15,2-5-3-15,-3-21-4 16,-4-6-4-16,-11-16-3 16,-2-11 3-16,-6-13-3 15,-2-7 7-15,-8-14 8 16,-3-9-3-16,-5-20 8 16,-8-7-5-16,-12-8 1 15,-5-1 2-15,-17 6-3 16,-4 7 3-16,-5 18 0 15,-3 11 3-15,0 26 12 0,-1 8 1 16,-6 26 13 0,-7 18-2-16,-2 40-13 0,3 24-3 15,16 26-11-15,12 8-1 16,25-5-3-16,12-9-13 16,31-19-48-16,16-11-44 15,15-26-51-15,12-14 88 16</inkml:trace>
  <inkml:trace contextRef="#ctx0" brushRef="#br0" timeOffset="70523.1">15405 17776 1415 0,'38'0'523'16,"-1"-17"-384"-16,7-32-143 15,1-21-26-15,-7-41-2 16,-6-10 4-16,-14-12 10 0,-7 4 1 16,-11 17 11-16,-10 13 1 15,-16 23 12-15,-5 16 10 16,-5 26 7-16,2 11 4 15,1 15-4-15,2 9-10 16,-3 15-13-16,0 5-9 16,11 14-26-16,5 4-12 15,25 15-15-15,14 5 6 16,18 9 15-16,17 8 9 0,15 2 9 16,2-1-5-16,3-2-1 15,-5-7-3-15,-16-8-2 16,-7-4-4-16,-19-14-9 15,-14-6 5-15,-22-12 3 16,-13-7 9-16,-18-8 16 16,-3-3 4-16,1-5 13 15,2-1 4-15,13-2 4 16,4-4 1-16,10 2 1 16,6 2 4-16,10-7 16 15,11-5 5-15,23-10 2 16,16-12-6-16,22-6-21 15,12-4-7-15,6-9-7 16,-2-1 0-16,-6-2 1 16,-11 0 1-16,-9 3 9 0,-8 0 7 15,-14 7 20-15,-8 7 11 16,-17 12 3-16,-7 12 0 16,-11 8-15-16,-2 4-12 15,-8 4-14-15,-9 2-10 16,-21 18-5-16,-16 14-2 15,-12 27 3-15,-1 11 0 0,12 5-4 16,12-2-3-16,20-13-18 16,10-8-9-16,19-12-4 15,9-7-4-15,16-18 6 16,8-10-4-16,15-23 5 16,8-7 7-16,16-19 7 15,-2-6 13-15,-7 0 4 16,-11 0 4-16,-22 13 10 15,-12 7 6-15,-16 14 18 16,-2 8 12-16,-8 18 11 16,-4 13 0-16,-6 22-18 15,0 11-14-15,4 9-19 16,8-1-2-16,11-11-2 16,3-7-2-16,9-15-15 0,3-11-9 15,11-21-21-15,6-13-1 16,6-29 12-16,1-9 6 15,3-14 24-15,-2-5 1 16,-5 2 5-16,-2-1 6 16,-9 5 12-16,-3 1 6 15,-8 15 13-15,-5 9 3 16,-8 17 12-16,-3 9 9 16,-3 13 1-16,-1 11-10 0,3 26-29 15,0 19-14-15,-2 29-27 16,-2 7-7-16,-5 8 3 15,-3-5-2-15,-1-17 8 16,0-12 3-16,3-35 4 16,0-11-2-16,3-20-14 15,0-8-9-15,0-17 0 16,6-16 1-16,6-21 20 16,5-10 15-16,9-4 4 15,3 6 3-15,3 3 3 16,3 5 4-16,3 8 7 15,-2 5 6-15,-1 19 5 16,-3 10 8-16,-3 23 1 0,-5 14-8 16,0 23-16-16,0 11-15 15,-2 15-18-15,0 1-3 16,-3 1 4-16,-3-5-1 16,-8-9 9-16,0-12 0 15,-8-19 2-15,2-8-2 16,0-14-13-16,-1-3-11 15,6-19 2-15,-1-9 4 16,6-22 13-16,4-5 11 0,6-3 1 16,4-1 1-16,7 3 5 15,1-1 0-15,7 7 11 16,1 7 4-16,4 15 7 16,1 12 8-16,-9 18 0 15,-1 11-5-15,-5 21-21 16,-1 12-10-16,-1 15-15 15,0 7 0-15,3 0 7 16,3-3 0-16,6-4 2 16,3-7 0-16,7-12 4 15,2-6-3-15,-8-18-1 16,2-7-3-16,-10-15-5 16,2-8 5-16,1-17 0 15,0-6 6-15,-2-10 4 0,-2-5 2 16,-4-5 3-16,-1-2-1 15,-7-9 3-15,-2-2 3 16,-6 0-2-16,-10 5 1 16,-10 16-5-16,-5 9-2 15,-8 18 3-15,-2 4-3 16,-1 14 2-16,-7 4-3 16,-2 16 0-16,-2 13 0 0,5 20 0 15,7 11 1-15,14 13-5 16,13 4 0-16,18 3 1 15,11 1 1-15,19-2 5 16,6-6 1-16,2-11-4 16,-2-15-7-16,-5-25-42 15,-5-12-24-15,2-30-57 16,3-17-17-16,-3-25 92 16</inkml:trace>
  <inkml:trace contextRef="#ctx0" brushRef="#br0" timeOffset="70685.64">19852 17051 1412 0,'28'37'509'16,"-9"-15"-442"-16,-7-7-101 15,-12-26-97-15,-7-19-25 16,-9-36 91-16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3:08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3796 2230 603 0,'16'73'206'16,"11"12"-203"-16,2 17 14 15,10 17-7-15,-5 3-1 16,-2 13-14-16,3-1-26 16,-9-12-28-16,-3-10-5 0,-5-22 7 15,-2-23 35-15,-1-30 90 16,-3-13 18-16,-4-16 21 16,-4-6 4-16,-3-5-28 15,1-8-10-15,-2-13-11 16,0-9-15-16,-7-16-45 15,-9-9-14-15,-8-15-17 16,-5-6 1-16,-10-7 10 16,0-2 9-16,3-6 10 15,1-4 0-15,0-4 10 16,0 2 4-16,-3 7 8 16,1 4 6-16,8 5-6 15,3 0-1-15,12 9-8 16,5 6-5-16,16 15-7 0,11 6-2 15,19 10-3-15,10 3-1 16,9 5-1-16,-2 8 1 16,-1 12 3-16,-4 9 0 15,-1 17 1-15,0 5 0 16,-6 12 0-16,-2 5 1 16,-13 9 0-16,-8 8 0 15,-16 8 0-15,-9 6-1 0,-11 2 1 16,-8-5 0-16,-11-8 3 15,-5-5 0-15,-4-8 0 16,0-4-2-16,8-6-11 16,5-6-17-16,10-15 17 15</inkml:trace>
  <inkml:trace contextRef="#ctx0" brushRef="#br0" timeOffset="300.82">5084 1911 839 0,'18'-14'284'0,"0"10"-281"0,-3 3 0 16,-9 4-4-16,-1 3-2 15,-11 8-1-15,-8 5 2 16,-6 10 10-16,-9 12 5 15,-3 20 14-15,4 16 4 16,5 22 1-16,3 7-2 16,9 15-9-16,6 0-6 15,10-2-13-15,8-4-2 16,19-10-2-16,10-5-1 0,22-6-21 16,18-8-17-16,15-33 26 15</inkml:trace>
  <inkml:trace contextRef="#ctx0" brushRef="#br0" timeOffset="846.89">6568 2139 891 0,'11'5'320'0,"5"13"-249"16,9 28-71-16,-2 15 0 16,-7 19 0-16,-6 12 0 15,-12 15 3-15,-6 8-1 16,-7-2-1-16,1-6-1 16,3-28 1-16,-1-18-1 15,8-29 1-15,1-13 2 16,0-14 26-16,2-6 14 0,-5-11 18 15,0-11-3-15,4-19-31 16,2-8-18-16,8-26-19 16,9-10-5-16,10-22 1 15,6-3 0-15,6 0 3 16,6 4 5-16,-2 5 3 16,2 2 3-16,5 13-4 15,2 11 2-15,3 20 2 16,4 14-3-16,-6 22 3 15,-4 9 0-15,-1 23-3 16,-7 14 2-16,-1 20 0 16,-3 13-1-16,-7 25 3 15,1 11-1-15,-4 12 1 16,-2-3 1-16,3-4 0 0,-1-9-2 16,0-8 0-1,-1-2-4-15,-7-18-16 0,-4-9-14 16,-10-16-27-16,-4-9-19 15,-2-15-196-15,-3-5 192 16</inkml:trace>
  <inkml:trace contextRef="#ctx0" brushRef="#br0" timeOffset="1127.43">6800 2604 1030 0,'15'-6'363'0,"24"3"-326"16,14 0-13-16,24 5-24 15,11 2 3-15,8 5-8 16,-5-1-7-16,-15-3-11 15,-4-4-6-15,-16-6-3 16,-2-4-4-16,8-9-11 16,0-3-21-16,4-10-83 0,-4-3 97 15</inkml:trace>
  <inkml:trace contextRef="#ctx0" brushRef="#br0" timeOffset="1448.43">8379 1866 786 0,'27'-1'280'0,"9"14"-247"15,5 8-9-15,4 15-15 16,-4 11-2-16,-1 18 1 15,-4 13 2-15,-2 17 1 16,-3 3 2-16,-7 0-1 16,-5 1 2-16,-11 2-2 15,-3-3 0-15,-11-5 0 16,-7-6-3-16,-15-11 0 16,-4-1-1-16,-4-5-2 0,5-5 1 15,13-23-21-15,9-12-28 16,19-31 28-16</inkml:trace>
  <inkml:trace contextRef="#ctx0" brushRef="#br0" timeOffset="1788">9653 2504 1062 0,'48'-4'360'16,"12"5"-344"-16,17 3-12 16,3 2-1-16,0 1-2 15,3-2 1-15,1-2 0 16,-4-2-1-16,-8-6 1 15,-5-1-2-15,-8-3 1 16,1 1 0-16,-3 0 0 16,0-2 1-16,-3 3-2 0,-7 1-8 15,-9 3-20-15,-8-1-20 16,-13 2-49-16,-2-1 59 16</inkml:trace>
  <inkml:trace contextRef="#ctx0" brushRef="#br0" timeOffset="2103.23">10220 2998 713 0,'6'2'322'15,"12"2"-63"-15,6 6-253 16,9 1-3-16,12 1 9 16,3-2 0-16,18-3-2 15,5-2-3-15,13-4-2 16,-2-1-2-16,-4-1 5 16,-5-2 3-16,-16-2 1 15,-1 5 1-15,-14-1-5 0,-8 1-3 16,-11 5-4-16,-10-5-10 15,-9 1-25-15,-3-3-21 16,1-11 32-16</inkml:trace>
  <inkml:trace contextRef="#ctx0" brushRef="#br0" timeOffset="3054.52">14321 752 1021 0,'0'-34'336'0,"-1"22"-358"0,4 7-10 15,-1 6-9-15,1 2 7 16,-3-3 18-16,-1 13 8 16,0 17 6-16,0 73 2 15,1-27 0-15,-2 8 0 16,-2 16 4-16,0 9 0 15,-1 2 2-15,3 0-2 16,0-19 0-16,3-11-2 0,1-13 0 16,-1-8-1-16,-1-11-1 15,-2-8 1-15,-3-18 0 16,-1-11 0-16,1-14 6 16,0-14 0-16,5-22 3 15,3-10-1-15,5-22-4 16,7-4 0-16,4-8-5 15,7-4 0-15,8-7-2 16,3-5-1-16,11 7 1 16,3 6 2-16,10 12-3 15,1 7 3-15,-2 8 1 16,-2 9 0-16,-7 17 0 16,-1 8 0-16,-11 23-1 15,0 10 1-15,-8 20-1 0,-2 9 0 16,-2 23-1-16,0 2 0 15,-3 14 3-15,-4 5 1 16,-1 1-1-16,-1-1-1 16,-2-12-1-16,0-11 0 15,-7-26 1-15,1-8 1 16,-6-16 7-16,1-4 8 16,6-9 20-16,-2-6 2 15,10-16-6-15,2-7-9 16,5-17-21-16,4-10-3 0,8-2-4 15,3-4-1-15,5 0-1 16,3 7 2-16,5-4 3 16,0 4 0-16,-2 6 3 15,-5 2 0-15,-12 18 1 16,-4 10 1-16,-5 22-4 16,-1 10 0-16,-3 25-1 15,-2 14-2-15,-7 19 2 16,-2 9 1-16,-4 12 0 15,2 10 1-15,4 5 1 16,-1 1-1-16,7-5 0 16,1-7 0-16,-1-3 0 15,3-6-2-15,-3-13 1 0,-3-9-7 16,-6-19-19-16,-4-6-16 16,-9-9-35-16,-3-7 106 15,-16-5-33-15</inkml:trace>
  <inkml:trace contextRef="#ctx0" brushRef="#br0" timeOffset="3630.63">14164 2329 566 0,'-5'6'182'0,"9"5"-193"0,2 0-50 16,8-3 2-16,4 0 47 15,9-5 75-15,6-2 26 16,9-3 21-16,7-1-18 16,13-6-27-16,9 1-9 15,16-4-12-15,4 0-6 16,13-4-12-16,4-2-5 16,18 3-9-16,0-2-3 15,9 5-5-15,1-1-2 16,-4 1 0-16,8 1 4 0,1 0 1 15,4 2-1-15,-9 1 2 16,-4 2-1-16,-1 1 2 16,-8 3 3-16,-11-1 1 15,0 1 1-15,-19-1 3 16,-8 1-2-16,-6 2 1 16,-8 1-3-16,-14 3-4 15,-10-1-1-15,-18 3-5 16,-5-2 0-16,-12 2-6 15,-4-1-7-15,-7-1-22 16,-10 1-6-16,-17 2-5 16,-14 0-12-16,-28 4-66 15,-13 1 83-15</inkml:trace>
  <inkml:trace contextRef="#ctx0" brushRef="#br0" timeOffset="4620.18">14316 3281 695 0,'-1'-7'315'0,"-1"1"-85"16,2 5-216-16,2 1-8 0,-2 0-9 15,0 0 0-15,0 0-1 16,-1 0 1-16,-1 17 5 15,-4 38 0-15,3-17 12 16,0 1 4-16,3 11 6 16,0 5 1-16,2 6-10 15,0 5-5-15,-2-2-5 16,0-6-3-16,0-13-1 16,0-9 0-16,0-15 0 15,-1-7 0-15,1-9 0 16,-1-3 0-16,0-2 3 15,1-1 11-15,0 0 1 16,5-18 3-16,21-55-6 16,-14 17-9-16,8-12-3 15,2-7-1-15,4 0-3 16,7 5 1-16,7 8-2 0,3 7 2 16,10 7 1-16,-3 9-1 15,-6 15 3-15,-6 8 2 16,-12 19-3-16,-3 9 3 15,-5 18-4-15,1 8-1 16,-3 13 3-16,1 6-2 16,-4 9 2-16,-1 4 0 15,0 3 0-15,1-3-1 0,3-17-1 16,2-15 0-16,-3-21 1 16,0-8 1-16,-2-14 8 15,4-3 4-15,8-18 1 16,6-8-3-16,6-17-5 15,0-11-6-15,2-3-3 16,-5-1-2-16,-6 3 0 16,-2 7 2-16,-3 9 2 15,-1 5 2-15,1 18 0 16,-3 8 2-16,3 18-1 16,1 15 0-16,1 20 0 15,1 13-2-15,-1 14 0 16,-2 3-2-16,5 8 0 15,2 1-7-15,6-1-23 16,2-3-14-16,1-13-40 0,0-11 56 16,1-19 10-16</inkml:trace>
  <inkml:trace contextRef="#ctx0" brushRef="#br0" timeOffset="4900.42">16181 3429 886 0,'55'-10'367'0,"8"3"-175"16,16 6-169-16,9 5-20 15,-3 4 0-15,-13-2-2 16,-14 0 0-16,-12-4-3 15,0-1-6-15,-4-1-11 16,-3-4-8-16,-9-2-13 16,-7-4-6-16,-9-4-14 15,-5-2-12-15,-7-6-21 16,-3-2-78-16,-9-4 116 0</inkml:trace>
  <inkml:trace contextRef="#ctx0" brushRef="#br0" timeOffset="5149.78">16638 3053 559 0,'-12'-10'228'0,"6"4"-157"15,1 4-14-15,1 0-9 0,4 4 4 16,0-2 5-16,0 2 8 16,4 27-2-16,8 59-9 15,-1-23-7-15,-2 9-14 16,1 2-10-16,1 10-13 15,-1 8-1-15,-2-1-7 16,1-3-1-16,1-18-4 16,0-13-11-16,2-19-19 15,1-9-18-15,7-18 140 16,7-13-79-16</inkml:trace>
  <inkml:trace contextRef="#ctx0" brushRef="#br0" timeOffset="5765.33">17399 3054 924 0,'12'-5'317'0,"-1"9"-288"15,-3 17-25-15,-2 11-4 0,-8 26 13 16,-5 10 4-16,-5 13 5 15,-4 5 0-15,-2 6-9 16,-2-1-1-16,0-3-7 16,2-10-3-16,6-25 2 15,2-13-4-15,4-22 0 16,4-5 2-16,2-12 16 16,0-1 11-16,1-4 21 15,-1 3-3-15,2-5-17 16,8-24-9-16,23-54-20 15,-12 29 1-15,7-6-7 16,4-1-6-16,9 6-7 16,6 4 0-16,8 9 5 15,6 4 5-15,1 12 4 16,-2 2 0-16,6 15 3 16,-1 2 1-16,6 12 0 0,-2 9 4 15,-10 10-1-15,-10 8-3 16,-18 8-1-16,-7 3-1 15,-11 11-1-15,-2 2 3 16,-7 6 1-16,-1-1-1 16,-5-5 0-16,0-4 2 15,1-8 0-15,1-5 0 16,2-6 1-16,5-4 2 16,5-7 8-16,3-1 2 0,14-7 6 15,6-4-1-15,14-6-3 16,10-3-6-16,16-9-6 15,3-6-1-15,4-7-13 16,-4-4-4-16,-9-8-18 16,-4-2-15-16,-16-9-29 15,-10-7 239-15,-39-20-134 16</inkml:trace>
  <inkml:trace contextRef="#ctx0" brushRef="#br0" timeOffset="8890.42">2683 1080 847 0,'-23'3'295'0,"13"5"-281"0,4 2-3 15,4 0-11-15,1-1 0 16,1-3 0-16,0-3 5 16,1-3 12-16,-1 0 3 15,0-1 8-15,0 0 0 16,12 0-10-16,17-3-2 15,47-6-8-15,-20 4-3 16,8-3-2-16,0 0-3 16,6 2 1-16,1-2-1 15,21 2-1-15,7 1 2 0,6-1-1 16,4 2 0-16,5-2 2 16,7 1-2-16,4-4-2 15,-1 0 3-15,15 7-1 16,-4-4 0-16,3 4 2 15,4 1-2-15,-6-1 1 16,2 1-1-16,10 2 0 16,11 0 1-16,-4-2 0 15,-1 1-1-15,14-1 1 16,-10-2 0-16,3 0-1 16,10-4 0-16,-14-3-1 15,1-1 1-15,7 0 0 16,-13 0 1-16,-6 1 1 15,12-2-1-15,-9 4-1 16,5-2 0-16,15 3-2 0,-10-1 2 16,-2-2 0-16,2 1 0 15,-3-1 0-15,-1-1 1 16,2 0-1-16,4-2 2 16,-11 0-1-16,5-1 0 15,5 2 1-15,-6 1-1 0,6 0 1 16,7-2 1-16,-10-2 0 15,-5 0 0-15,16 1 1 16,-11 0-1-16,2-3 5 16,13 3 3-16,-19-1 0 15,4-1 0-15,10 8-4 16,-11-1-3-16,-5-3 0 16,0 2-1-16,-9 1-1 15,2-1 0-15,5-1-1 16,3 2-1-16,-8-2 0 15,1 0 1-15,1 3 0 16,-7 0 0-16,-30 0 0 31,-54 5-1-31,0-1 1 0,163-8 1 0,-10 1-1 16,6-5 2-16,-79 12-2 16,2-6 1-16,4 0-1 0,-4 8 1 15,1-9-1-15,-2 3-1 16,0 3 0-16,-4-2 1 15,-2 1-1-15,-6 1 2 16,5-3-1-16,-2 0 2 16,0 2 0-16,2 0 1 15,-7 6 1-15,0 1-3 16,-2-3 3-16,0 3-3 16,-2-3 1-16,1-1 3 0,-5 6-2 15,1-3-1-15,-9 1 2 16,4 1-3-16,-1-3 0 15,0 2 1-15,-4 0 2 16,-4 0 4-16,3 1 1 16,-5 0 5-16,-6 0-3 15,-4-1-2-15,-4 4-1 16,0 1-5-16,3 3-2 16,-9 4 0-16,-6-4-2 15,-4-5 2-15,-10 2 0 16,3 1 0-16,5-1 1 15,0 7-3-15,-1 4 0 16,-3-1 2-16,-11 5-2 0,-2-4 2 16,-2 6 0-16,-2-1-4 15,3 9 1-15,3 4-1 16,4 4 1-16,1 5 0 16,-5 1 2-16,-6 5-2 15,-2 12-2-15,1-1 4 16,4 9-3-16,6 2 3 15,1-2 0-15,2 8-1 0,0 6 2 16,0 3-3-16,-10 6-1 16,-1-3 2-1,-3-1-2-15,-4 0 3 0,5 8-1 16,1 2 0-16,0 1 2 16,3-3-2-16,0 9 1 15,0-1-1-15,-2 2-1 16,1 3 1-16,-6-4-1 15,-3 1-1-15,2-1 2 16,-1-2 0-16,4-3 2 16,1-2-1-16,1 3 0 15,-1-4-1-15,-5-10 0 16,0-1 1-16,-7-1-1 16,-4 0 0-16,-5 2-2 0,-1-10 1 15,-1-8 2-15,-2-4-1 16,-1-4 0-16,-3 2-2 15,-4-3 2-15,0-4-3 16,-4-9 3-16,-4-7-2 16,-5-7-1-16,-2-4 2 15,-7-1-3-15,-2-1 0 16,-7-1 2-16,-5 1-2 16,-5-1 2-16,-4 2 2 0,-10-1-1 15,-7-1 2-15,-15-1-1 16,-7 0 0-16,-8-1 1 15,1-1 0-15,-6-3 1 16,-7-4-2-16,-10-3 0 16,-9-2 2-16,-5-2-2 15,-5 2 2-15,-10-2-2 16,-1-1-2-16,-12 0 3 16,4-4-2-16,-8-1 2 15,0 1-1-15,-16-3 0 16,-3 1 0-16,-2-2-1 15,-6-3 3-15,6-4-3 16,0 1 2-16,-9-3 0 16,9-1-1-16,-10-2 2 0,-6 0-2 15,6-2 2-15,-9 0-3 16,-3 1-1-16,-4 0 2 16,-11 1 0-16,6 2 1 15,-14 3-1-15,11-3 0 16,-9 1 0-16,-7 0-2 15,9 1 1-15,-8 1 1 0,8-1 2 16,-3 4-1-16,9 0 2 16,-7-2-3-16,0 4 0 15,2-1 1-15,-11 3-3 16,17-2 2-16,-11 2-1 16,10-1 0-16,-4 0 1 15,-6-1 2-15,9-2-1 16,-8 0-1-16,16-1 0 15,0-1 0-15,6 1 0 16,-5 0-1-16,-7-1 2 16,4 1-2-16,-11-1 0 15,9 3 1-15,0-2 0 16,-7 4 1-16,7-1-1 16,-8 2 1-16,12 0 0 15,-4 2-1-15,1 3 2 0,5-2-3 16,-14 1 2-16,16 1-1 15,-13-3 0-15,2 2 0 16,9 2 0-16,-5-2 0 16,21 4 1-16,-6-3-2 15,4 4 1-15,9 0 0 16,-12 0-1-16,12 0 3 16,12-1-1-16,-9 0-2 0,59-1 3 31,54-3-2-31,1 0-1 0,-162 11 1 15,7 1-1-15,18-3 1 0,71-9 0 16,8 2 1-16,5-2-1 16,-2 2-1-16,19-1-1 15,1 1 1-15,1 0-1 16,0-1 3-16,4 1 1 16,9-2-2-16,11-1 0 15,9-1 0-15,-2 0-2 16,-4-2 3-16,4 1 0 15,-2 2-1-15,9-5 0 16,6 0 0-16,8-3 0 16,4-4 3-16,10-2-1 0,4 2-2 15,3-7 0-15,4-2 0 16,2-4 0-16,-2-8 4 16,7-2 1-16,-2-3-1 15,0-5 0-15,6 3-2 16,-6-3 2-16,3-1-2 15,-1-3 1-15,-3-4-3 0,2-7 1 16,-1-3 0-16,-2-3-3 16,5-5 3-16,-5-1-3 15,4-2 2-15,4-9-1 16,-4 1 1-16,7-8-2 16,1-7 2-16,1 0-2 15,6 1 1-15,-5 3 4 16,-1 3 1-16,2-2 4 15,-2 3-3-15,6 2-3 16,0 0-2-16,0 4-2 16,0-3 2-16,-4 5 0 15,3 7 1-15,-1 8 8 16,-3 4-3-16,1 5 4 16,-4 0 1-16,1 3-5 15,-1 6-1-15,-1 9-3 16,2 5-2-16,-3 12-1 0,-3 0 3 15,3 8 0-15,-1 0-3 16,-1 5-8-16,2 4-15 16,0-2-21-16,-1 2-14 15,1 0 42-15,0 0 0 16</inkml:trace>
  <inkml:trace contextRef="#ctx0" brushRef="#br0" timeOffset="10033.62">4466 6843 1099 0,'3'13'372'0,"-1"6"-368"15,-1 13-2-15,-1 3-2 0,-10-5-6 16,-4 0-1-16,-12-8-5 15,-12-5 0-15,-16-9 2 16,-1-8 4-16,-9-13 6 16,6-7 5-16,14-11 7 15,4-4 3-15,12-8 4 16,4-6-1-16,9-4-4 16,5 1-6-16,9 4-10 15,2 4-4-15,10 8-2 16,0 4 0-16,3 6 3 15,2 2 0-15,0 8-1 16,1 0 2-16,8 10 1 16,0 1 0-16,5 10 3 15,3 8 0-15,6 14 0 0,0 10 2 16,-1 17 1-16,-3 7 1 16,-8 15-2-16,-9 6 0 15,-7 4 0-15,-6-4-1 16,-8-12 2-16,-4-1-1 15,-16-6-1-15,-9 2 3 0,-14-3 4 16,-3-9 5-16,-9-9 8 16,-1-9-4-16,-2-7-5 15,-1-4-5-15,7-9-31 16,2-5-18-16,2-13 23 16</inkml:trace>
  <inkml:trace contextRef="#ctx0" brushRef="#br0" timeOffset="10375.82">5071 6445 1131 0,'4'-7'378'0,"-2"3"-373"16,-1 2 0-16,-2 4-7 0,0-2-2 16,-2 5 4-16,-3 24 0 15,-44 64 4-15,27-34 1 16,10 4-5-16,4 0 0 16,8 5 0-16,5 3 0 0,6 2 3 15,4 1-2-15,3 3 4 16,0 4-3-16,0 6 1 15,-5-1-1-15,-3-8-16 16,-6-10-15-16,-6-17-46 16,-4-9-24-16,-5-19 57 15</inkml:trace>
  <inkml:trace contextRef="#ctx0" brushRef="#br0" timeOffset="10579.18">4847 7124 1222 0,'33'-6'407'16,"18"-5"-398"-16,15-1-33 16,8 2-26-16,0 1-7 15,2 2-13-15,-7-4 12 16,-7-7-242-16,-1-6 219 15</inkml:trace>
  <inkml:trace contextRef="#ctx0" brushRef="#br0" timeOffset="11493.2">7530 6745 1321 0,'4'-20'459'0,"-1"2"-417"16,-3-1-23-16,-13-3-41 15,-6 1-19-15,-12 1-18 0,-4 4 4 16,-7 11 23-16,1 6 15 15,-13 18 17-15,-2 8 2 16,-2 25 3-16,3 14 3 16,14 16 0-16,9 6-3 15,20-8-2-15,10-7-2 16,17-24-5-16,8-11-3 16,12-17 2-16,8-12-3 15,13-17 6-15,4-14 2 16,1-18-2-16,2-7 2 0,-6-15 0 15,-3-4 1-15,1-5 0 16,-4 1-1-16,0 10 0 16,-5 5 1-16,-10 19 1 15,-9 7 0-15,-17 14 1 16,-3 8 0-16,-9 7-3 16,0 12 1-16,-3 25-1 15,-5 16 2-15,-2 29 2 16,3 5-1-16,13 0-3 15,11-8 1-15,11-17-2 16,7-7 1-16,3-22 0 16,7-10 1-16,6-23 0 15,3-12-2-15,3-20 1 16,7-6-1-16,2-18 1 0,0-6 2 16,-9-9 0-16,-12-2 1 15,-12 3-2-15,-6 4-1 16,-6 18 0-16,-5 6 0 15,-6 23 0-15,-3 5-1 16,-1 17 0-16,-2 10 0 16,0 26-1-16,-2 21 2 0,-1 28 3 15,-2 8 0-15,-4 3-1 16,-1-6-2-16,-3-8-1 16,0-8-1-16,2-23 0 15,1-17 2-15,2-24 9 16,5-11 11-16,-5-21 7 15,0-12 2-15,4-29-9 16,-2-9-9-16,15-11-13 16,7-2-1-16,13 1-4 15,8 1-1-15,10 7 2 16,4 12-2-16,13 23 0 16,1 13 2-16,1 26 6 15,-2 13 4-15,-3 31 7 16,-3 16 0-16,3 23-3 15,0 9-2-15,0 7-4 0,0-1-5 16,-8-4-49-16,-3-5-36 16,-2-22 50-16</inkml:trace>
  <inkml:trace contextRef="#ctx0" brushRef="#br0" timeOffset="13207.47">11206 6527 854 0,'31'-33'417'0,"-13"2"-70"15,-7 9-282-15,-10 8-35 16,0 5-19-16,-18 14-15 15,-14 4-2-15,-22 22 2 16,-13 12 2-16,2 10 2 16,11 3 1-16,24-3-5 15,13-4-1-15,22-2-2 16,10 0 2-16,20-7 5 0,6-5 0 16,18-10 1-16,4-6 0 15,-2-7 2-15,-3-5-1 16,-14-6 0-16,-4-1 0 15,-14-3-2-15,-8-1 0 16,-12 3 1-16,-6-2-4 16,-8 3-1-16,-10 8-1 0,-9 9 3 15,-9 10 3-15,-3 13 0 16,4 7 0-16,6 9-4 16,11 3-2-16,18 1-1 15,10-6 3-15,17-9 1 16,9-5 1-16,14-18 1 15,8-10 0-15,12-19 2 16,7-8 0-16,1-18 0 16,-6-8-2-16,-12-15 6 15,-8-7 2-15,-11-6 7 16,-3-1 3-16,-3 0-4 16,-6-2-3-16,-7 0-5 15,-4 6-3-15,-6 17-3 16,-3 15 1-16,-5 22-1 15,-1 11 0-15,4 23-1 0,3 14-2 16,7 36 1-16,3 12-1 16,2 9 3-16,1-3 0 15,-3-8 0-15,-5-7 0 16,-4-16 1-16,-2-9-1 16,-3-27 0-16,-2-9 1 15,1-21 0-15,-4-11 2 16,10-26 1-16,3-15-2 15,7-19-2-15,6 0-1 0,1 6-3 16,3 6 1-16,0 15 1 16,3 9 2-16,4 13 0 15,5 6 0-15,15 13 1 16,5 6-1-16,10 9-1 16,6 5 0-16,9 5 1 15,5 1 0-15,6-4 2 16,-5-4-1-16,-12-8 0 15,-6-4-1-15,-18-6 0 16,-3-2-1-16,-15-7 1 16,-9 1 0-16,-11-7 1 15,-10-3 1-15,-12 2-8 16,-8-1 0-16,-21 1-2 16,-4 2 1-16,-11 10 7 0,-1 8 0 15,0 12 2-15,0 13-2 16,6 23 0-16,-2 12-2 15,10 22-1-15,10 7-1 16,24 0 1-16,18-2 2 16,27-13-1-16,11-9-3 15,15-17 0-15,9-13-1 0,19-21 5 16,-4-9 2-16,-4-21 0 16,-5-9 2-16,-14-10-2 15,-1-7 0-15,-8-4 4 16,-3-4 0-16,-21-4 2 15,-7-2 1-15,-12-1-4 16,-8 6-2-16,-4 16-2 16,1 11 0-16,-5 18-2 15,-2 8-2-15,-3 19 2 16,0 15-2-16,-1 30 3 16,-2 12 1-16,0 9-1 15,1-3-1-15,-5-17 3 16,-1-5-1-16,0-18 1 15,-3-10 0-15,5-16-1 0,1-10 5 16,6-16 8-16,1-12 1 16,8-17 0-16,4-12-5 15,8-12-10-15,4-2-1 16,8-1-3-16,5 2 2 16,2 8 0-16,1 9 2 15,3 17 1-15,4 10-2 16,6 19 2-16,-2 10 0 0,-1 24 2 15,-2 15 1-15,-9 24-1 16,0 9-1-16,0 8-2 16,-3-3 0-16,3-5-1 15,4-7 2-15,6-11 0 16,1-8 2-16,3-19 1 16,-3-9-1-16,-5-23 2 15,-2-11-3-15,-1-21 2 16,0-10 0-16,-1-18-1 15,2-6 1-15,-4-9-5 16,-1-8-1-16,-9-7-1 16,-4-4-1-16,-10-1 2 15,-4 3 0-15,-12 5-3 16,-2 4 3-16,-7 10-1 16,1 11 1-16,-8 24 1 0,0 14 2 15,-12 20-2-15,-7 13 1 16,-5 30-4-16,-5 17-1 15,9 31 0-15,5 8 1 16,13 14 3-16,10 4 0 16,12-1 2-16,7-2-1 15,11-12 2-15,5-7 1 16,8-7-3-16,6-11-7 16,5-15-20-16,1-11-13 0,-5-25-20 15,-2-11-10-15,-2-19-27 16,-1-8 192-16,0-25-87 15</inkml:trace>
  <inkml:trace contextRef="#ctx0" brushRef="#br0" timeOffset="13413.41">15181 6823 1238 0,'5'0'416'0,"10"0"-374"16,25 0-59-16,13 0-1 16,36 4 19-16,19-2 1 15,19-5-29-15,7-4-20 16,18-12-28-16,-7-3-23 16,12-8 64-16</inkml:trace>
  <inkml:trace contextRef="#ctx0" brushRef="#br0" timeOffset="13933.24">18772 6739 882 0,'17'45'417'16,"-2"21"-62"-16,-4 30-353 16,-7 8-6-16,-18-1-9 15,-8-5-9-15,-4-11-9 16,1-10 0-16,6-34 6 16,7-14 8-16,10-21 18 0,0-7 19 15,1-11 25-15,-5-12 3 16,0-33-7-16,-1-15-13 15,6-25-25-15,1-8-1 16,2-9-4-16,6-7-5 16,3-3-3-16,4 3-4 15,9 8 3-15,0 13 3 16,5 19 7-16,-4 13 5 0,-4 31 13 16,-3 12 1-16,1 28-2 15,6 11-2-15,12 32-13 16,6 19 1-16,11 27-2 15,-3 8 0-15,1 17 0 16,0 1-1-16,0-4 0 16,2-1-1-16,7-18-7 15,-2-7-8-15,1-13-16 16,-5-12-7-16,-9-24-14 16,-8-14-7-16,-13-21-11 15,-5-13 539-15,-9-28-361 16</inkml:trace>
  <inkml:trace contextRef="#ctx0" brushRef="#br0" timeOffset="14098.49">18880 6859 1321 0,'105'16'410'0,"24"5"-430"0,45-3-103 15,-3-2-33-15,-6-18 104 16</inkml:trace>
  <inkml:trace contextRef="#ctx0" brushRef="#br0" timeOffset="15202.34">21443 6299 735 0,'27'-33'272'16,"-5"7"-224"-16,-13 10-23 16,-4 6-6-16,-4 6-2 15,-4 3 2-15,-6 9 7 16,-7 5 12-16,-10 20 30 16,-4 13 5-16,3 22 6 15,-1 14-8-15,12 10-31 0,7 3-8 16,18 5-18-1,14-5-9-15,30-9-2 0,11-6 0 16,16-18 2-16,6-9 1 16,12-13 3-16,14-9-1 15,4-16-3-15,3-11 0 16,-2-18-5-16,-6-9 0 16,-3-13 5-16,-12-8 2 0,-16-9 6 15,-12-5-1-15,-21-8-3 16,-6-2-3-16,-20-1-9 15,-11 4 0-15,-19 10-1 16,-10 5 2-16,-17 11 5 16,-8 6-1-16,-7 15-1 15,-4 14 1-15,-14 19 3 16,-3 12 1-16,-6 18 2 16,6 8-1-16,19 12-7 15,15 5-2-15,24 2-3 16,11-5 0-16,25-12 1 15,10-6 4-15,18-18 4 16,8-8 3-16,19-15 1 16,2-10-1-16,5-16-3 15,1-7-4-15,-7-10-7 0,1-4 0 16,-8-11-1-16,-6 3 3 16,-15 0 3-16,-11 7 1 15,-22 15 6-15,-7 7 2 16,-10 13 0-16,-6 6 0 15,-11 23-4-15,-5 11-3 16,-15 25 1-16,1 7-2 0,10 3 0 16,9-3-2-16,22-9 1 15,12-7 1-15,19-11 0 16,6-10 1-16,14-20 0 16,4-11 0-16,7-25-18 15,5-9-7-15,2-19-6 16,3-3 0-16,-9-10 17 15,-8-3 11-15,-15 5 9 16,-10-3 6-16,-16 12 3 16,-4 8-3-16,-11 14-5 15,1 10-2-15,-5 16-2 16,1 7-5-16,-2 13-6 16,-4 12 2-16,0 32 4 15,-2 18 5-15,-3 24 9 0,5 4-1 16,-5-2-3-16,-2 1-3 15,4-12-3-15,-1-10 1 16,7-29-3-16,2-18 0 16,2-24 16-16,2-6 12 15,2-20 9-15,7-10-2 16,10-26-20-16,4-10-14 16,10-9-11-16,4-1-1 15,7 1-2-15,9 12-3 0,8 5 2 16,1 7-1-16,0 19 2 15,-3 6 1-15,-8 28 16 16,1 13 7-16,-7 21 5 16,-5 9 2-16,-5 20-9 15,-4 8-4-15,-3 10-3 16,-2 6 0-16,3-7-2 16,3-7-8-16,14-21-38 15,10-15-18-15,20-21-35 16,16-10-16-16,16-19 76 15</inkml:trace>
  <inkml:trace contextRef="#ctx0" brushRef="#br0" timeOffset="17938.21">26065 6111 1145 0,'18'-22'432'0,"-11"12"-324"15,-1 8-67-15,0 19-32 16,-4 14-8-16,-6 36 3 16,-5 22-1-16,-8 35-2 15,-3 14 0-15,2 21-1 16,-5-5-1-16,-1-6 1 15,1-9 0-15,4-25 1 16,6-17-1-16,9-34 0 16,1-17-1-16,3-31 1 15,3-7 1-15,3-15 17 16,6-15 1-16,7-35-12 16,7-14-7-16,10-24-26 15,5-3-8-15,17 2-2 16,5-1 5-16,9 13 6 0,4 7 4 15,-7 25 18-15,-9 18 3 16,-10 26 9-16,-9 14 3 16,-9 30-3-16,2 18-1 15,-8 27-2-15,-3 9-2 16,6 3-1-16,-2 0-3 16,12-4 0-16,6-7-1 15,12-13 1-15,5-18 3 0,5-22 1 16,2-13 0-16,3-19-1 15,1-9-1-15,4-22-1 16,-2-13 0-16,-11-21-1 16,-10-6-1-16,-14-6-2 15,-9 2-2-15,-13 0 1 16,-8-2 3-16,-17 8 1 16,-7 3 2-16,-11 18-1 15,-7 14-1-15,-23 22 0 16,-7 9-1-16,-18 23 1 15,-3 11 0-15,10 24 0 16,7 8 0-16,23 8-1 16,7-7-2-16,25-7-1 15,10-8 0-15,15-13 0 16,16-3 2-16,16-16 5 0,9-7 2 16,11-12 3-16,8-5-2 15,5-10-3-15,-4-4-1 16,-4-6-2-16,-7 0 1 15,-17 0-1-15,-7 6 0 16,-19 10 2-16,-7 5 1 16,-10 7 1-16,-5 4-3 0,-7 16-1 15,-4 6 0-15,0 17 0 16,3 5 0-16,12 0 0 16,10 1-1-16,20-9-1 15,11-8-3-15,25-12-13 16,6-14-9-16,4-17-7 15,3-12-2-15,-9-18 13 16,-2-6 7-16,-2-10 7 16,-8-4 3-16,-14-10-1 15,-7-4 0-15,-22-5 5 16,-6-1 0-16,-16-2 2 16,-6-1 1-16,-4 5 0 15,-2 6 2-15,5 14 1 16,2 11 2-16,3 18 5 15,3 9 3-15,2 16 10 0,1 4-3 16,0 18-8-16,-3 12-2 16,-11 43-3-16,-3 24 1 15,-2 42 6-15,3 22 0 16,1 18-5-16,-1 10-3 16,-1 8-5-16,-1-10-1 0,-1-6-1 15,1-11 1 1,5-29-1-16,2-8 2 0,9-30-3 15,1-14-6-15,2-28-6 16,2-16-5-16,-2-28 3 16,3-14 2-16,4-23-9 15,2-16-1-15,1-33-4 16,-2-9 1-16,-4-16 15 16,1-9 6-16,3-11 4 15,6-3 1-15,9 1 5 16,7 4 2-16,10 15 4 15,7 11 2-15,2 26 0 16,3 23 2-16,11 33 1 16,2 14-3-16,1 31-4 15,-5 16-3-15,-22 19-5 16,-12 5-1-16,-22-7 0 0,-12-7-1 16,-23-13-2-16,-16-6 2 15,-25-11-2-15,-8-9 3 16,-12-18 2-16,3-10 2 15,16-19-1-15,7-4 0 16,24-6 2-16,14-2 0 16,27-6-12-16,17-7-7 15,40-16-11-15,17-6-7 0,29-4 1 16,12 0 3-16,12 4 9 16,4 4 5-16,-6-2 14 15,-2-4 4-15,-11-1 7 16,-9-3 5-16,-15 7 1 15,-9 9 0-15,-26 10 2 16,-8 7-2-16,-15 9 4 16,-11 3-3-16,-14 17-8 15,-3 2-3-15,-4 8-5 16,-2 5-2-16,-8 11 0 16,-9 13-1-16,-12 31-1 15,-6 22 5-15,-2 37 4 16,3 15 0-16,-1 24 1 15,1 6-2-15,1-11-3 0,1-4 1 16,9-10-1-16,3-14-1 16,7-14-2-16,4-13-1 15,4-34-5-15,4-12-1 16,4-25 0-16,1-10 4 16,6-17 2-16,2-13 1 15,8-22-10-15,5-12 0 16,4-29-3-16,4-8 1 0,7-21 11 15,3 0 2-15,3-7 6 16,11 1 1-16,3 10 8 16,3 7-2-16,8 30 5 15,-5 19 6-15,-8 33-5 16,-4 14 0-16,-18 19-7 16,-7 11-7-16,-20 15-4 15,-7 6-2-15,-18 8-1 16,-11 1 0-16,-18-15-2 15,-5-4 1-15,-11-15 2 16,-3-6-1-16,5-8 1 16,7-3 1-16,18-8-1 15,8-1-1-15,19-1-5 16,5-2 0-16,5 1-2 0,1-2-1 16,11 3-4-16,0 2 0 15,7 4 4-15,7 6 1 16,6 2 8-16,9 3 1 15,16-3-1-15,4-2 2 16,14-5 0-16,3-4 2 16,4-1 4-16,-1-1-1 0,2-3-2 15,1-2 1-15,4-5-6 16,-3-2 0-16,-8-7 0 16,-5-4-3-16,-12-6 2 15,-2-5-3-15,-9-4 1 16,-8-2 0-16,-13 5 2 15,-9 10 1-15,-13 13 2 16,-6 5 0-16,-16 15-3 16,-5 5-1-16,-10 16-4 15,-2 8 0-15,7 8 1 16,7 1-1-16,15-5 1 16,10-4 0-16,14-8 0 15,6-5 2-15,12-11 3 16,3-6 2-16,11-7 3 15,-4-8-3-15,2-10-1 16,1-7-1-16,-4-11 1 0,3-6 0 16,-1-7 1-16,-4 0 0 15,-7 8 0-15,-4 9 2 16,-15 16 7-16,-7 6 0 16,-8 15-2-16,-2 8-2 15,-5 22-6-15,1 12-1 16,4 12 0-16,2 1-3 0,14-9 2 15,7-5 1-15,8-10-1 16,3-1 1-16,4-8 1 16,4 1 0-16,5-10 3 15,5-4-1-15,5-7-2 16,-1-6-1-16,3-8-5 16,0-6 1-16,-6-10-2 15,-5-5 1-15,-8-1 3 16,-3-4-1-16,-5-4 3 15,1-3-1-15,-1-5 0 16,-4 0 0-16,0 3 2 16,-2 5 1-16,-4 8 2 15,-1 5 1-15,-4 12-2 16,-5 4-1-16,-4 13 0 16,0 8-2-16,-5 20 1 0,-1 15 1 15,-9 26-1-15,-5 8-1 16,-2 18 1-16,-2 12 0 15,5 12 2-15,1 5 2 16,6 2-2-16,2-2 0 16,8-12-2-16,4-4-1 15,5-19 0-15,3-12 0 16,6-13-11-16,0-10-13 0,0-22-24 16,2-16-18-16,-2-35 350 15,-1-17-223 1</inkml:trace>
  <inkml:trace contextRef="#ctx0" brushRef="#br0" timeOffset="18332.73">31483 6355 1036 0,'13'31'348'15,"15"24"-337"-15,-2 11-6 16,7-5-2-16,3-6-1 16,7-12 0-16,4-8-1 15,8-12 2-15,-2-8 1 16,-2-14 2-16,-7-7 4 0,-5-13 14 15,-2-2 10-15,-9-6 8 16,-3-3-6-16,-11-4-13 16,-6-2-12-16,-12-5-9 15,-9-4 0-15,-19-4-2 16,-11 1 0-16,-25 6-10 16,-14 2-12-16,-22 10-20 15,-7 3-13-15,-27 2-26 16,-14 1-11-16,-28-9 57 15</inkml:trace>
  <inkml:trace contextRef="#ctx0" brushRef="#br0" timeOffset="19652.28">4360 9665 975 0,'-11'-9'400'15,"1"4"-223"-15,10 3-154 16,0 2-17-16,0 8-19 16,-1 8-8-16,-2 25 10 15,-2 17 2-15,8 20 5 16,3 0 1-16,14-3 0 16,7-8 0-16,12-17-2 0,3-7 2 15,9-24 3-15,1-13 4 16,18-19 10-16,6-12 2 15,2-24-4-15,-2-6-6 16,-17-11-5-16,-8-1-2 16,-16 3 0-16,-7-2-1 15,-9 2 4-15,-6 3 4 16,-7 6 9-16,1 9 5 16,-6 12 5-16,0 8 1 15,-1 14-6-15,0 4-1 0,-1 7-13 16,0 6-5-16,-3 23-4 15,-2 17-3-15,1 34 4 16,0 8 1-16,6 2 1 16,6-1 1-16,9-12 0 15,4-2 0-15,3-15-1 16,-1-13-1-16,-3-21-2 16,-2-10-2-16,-6-10-1 15,1-5 1-15,2-17 7 16,5-9 4-16,6-22 5 15,8-11 0-15,2-8-7 16,-1-3-1-16,4 1-4 16,-4 6 0-16,4 9 0 15,3 8 0-15,4 21 1 0,1 11 0 16,10 29 2-16,-3 8 1 16,1 22 1-16,-4 5-1 15,-13 4-2-15,-8 1 0 16,-7-6-4-16,-5-6-1 15,-10-14-5-15,0-8 1 16,-6-14 1-16,-1-5 1 0,0-10 6 16,-6-10 1-16,2-14 2 15,2-7 1-15,4-11-4 16,10-6-1-16,8-9-2 16,4-3-1-16,9 8 1 15,0 9 0-15,4 19 2 16,1 15 1-16,5 22 5 15,6 13 3-15,5 25 2 16,-1 12-2-16,-9 13-5 16,-7 3-5-16,-9-2-27 15,-9-6-20-15,-7-12-35 16,-4-10-26-16,-16-27 68 16</inkml:trace>
  <inkml:trace contextRef="#ctx0" brushRef="#br0" timeOffset="20050.93">4928 8614 1111 0,'-6'74'398'16,"9"11"-339"0,17 0-48-16,9-9-5 0,9-18-9 15,4-11-10-15,6-19-8 16,5-12-1-16,6-22 3 16,0-13 7-16,-9-15 13 15,1-9 9-15,-14-14 11 16,-5-5 7-16,-2-12 3 15,-8-2-1-15,-10 6-2 16,-6 6-4-16,-14 17 0 16,-4 11-4-16,-6 17-5 15,-2 9-6-15,-4 15-8 0,-1 10-12 16,4 29-40-16,7 13-20 16,16 28-49-16,19 7 69 15</inkml:trace>
  <inkml:trace contextRef="#ctx0" brushRef="#br0" timeOffset="20769.3">8757 9256 1037 0,'32'46'427'0,"-11"21"-181"16,2 23-250-16,-8 25-38 15,-6 5-13-15,-15-4-23 16,-5-10 1-16,-6-25 22 0,-1-15 10 15,1-25 26-15,-1-13 15 16,3-22 28-16,-5-14 12 16,6-24 1-16,0-14-4 15,6-26-12-15,9-7-5 16,11-15-5-16,7-7-4 16,7 0-7-16,-2 1-4 15,5 12-1-15,0 10 1 16,7 23-2-16,5 7-1 0,3 31 2 15,1 14 4-15,-1 29 4 16,4 21 4-16,7 25 1 16,1 13 0-16,-5 21-1 15,-2 1 0-15,-14-6-3 16,-4-8-3-16,-4-31-1 16,-4-11 0-16,-9-23 1 15,-3-10 1-15,-8-15 3 16,-3-9 6-16,1-22 0 15,1-9 0-15,-2-25-7 16,2-5-5-16,0-16-9 16,2 0 2-16,4-2 0 0,2 2-2 15,4 15 5 1,2 0 1-16,7 12 4 0,0 7 4 16,5 14 4-16,1 12 2 15,4 18 6-15,2 10-1 16,3 24-1-16,0 14-3 15,-4 22-3-15,-5 9 0 16,-3 19-4-16,-1 7 0 0,0 4-1 16,1-1-5-16,6-18-40 15,-1-7-22-15,4-25 34 16</inkml:trace>
  <inkml:trace contextRef="#ctx0" brushRef="#br0" timeOffset="22780.77">10905 9252 1005 0,'9'28'430'0,"2"16"-167"16,-1 33-252-16,-4 18-8 15,-8 8-3-15,-2 2 0 16,3-14-1-16,4-14-3 16,12-21-10-16,6-11-2 15,10-18 0-15,2-12 3 16,14-16 13-16,5-12 4 16,7-17 2-16,-3-4 0 15,-8-15-6-15,-5-4-1 0,-9-8-8 16,0-7-2-1,-13 5 0-15,-4 2 3 0,-9 17 4 16,-5 11 3-16,-3 19 1 16,-1 6-4-16,-4 19-2 15,-2 12-1-15,-2 22 2 16,5 12 3-16,10 8 5 16,9 2 4-16,17-10 1 15,5-9-2-15,16-14-2 16,7-6-1-16,-2-18 0 15,-1-4 2-15,-10-13 0 16,-5-10-2-16,0-13-10 16,-3-8-10-16,-4-18-11 15,-7-7-5-15,-12-9 7 0,-5 2 9 16,-13 13 13-16,-5 10 10 16,-7 15 6-16,0 9-1 15,4 12-1-15,5 5-5 16,6 12-12-16,6 7-1 15,16 10 2-15,13 6 1 16,30 6 9-16,6 1 1 16,18-6-5-16,0-6 0 15,4-13 5-15,5-8 6 0,-6-10 11 16,-6-5 3-16,-17-8-3 16,-12-4 0-16,-17-5-7 15,-6 0 3-15,-13-4-2 16,-8-1-3-16,-13 1-9 15,-6-1-7-15,-15 1-2 16,-4 6-1-16,-10 6 6 16,-5 6 1-16,-11 18-1 15,-3 9 0-15,-9 23 1 16,3 9 0-16,7 13 1 16,6 8-2-16,24 6-4 15,14 0-3-15,19-7-4 16,11-8 2-16,11-15 4 15,2-9 1-15,12-19 5 0,3-7 3 16,3-13-1-16,2-10 3 16,-5-11 0-16,0-7-1 15,-5-16 1-15,-2-1 0 16,-9-1 7-16,-8 4 3 16,-9 15 7-16,-8 7 3 15,-5 14-3-15,-2 5-5 16,-2 10-13-16,-3 9-5 0,-1 17-7 15,0 11 4-15,8 17 1 16,11-1-1-16,19 0 1 16,8-6 1-16,6-13 2 15,2-9 1-15,1-17-1 16,0-10-2-16,8-13 0 16,3-7 0-16,5-16 1 15,0-3 0-15,-13-10 0 16,-1-2 0-16,-20-3 0 15,-6 3 2-15,-7 7-1 16,-10 3 4-16,-2 12 1 16,-3 4-1-16,-4 11-1 15,0 5-3-15,-3 11-1 16,-6 9-5-16,-1 18 2 16,0 10-1-16,2 21 2 0,8 3 3 15,14 3 0 1,10-1-1-16,17-17-2 0,9-10-4 15,11-19 1-15,6-13-2 16,2-16 4-16,-5-10 2 16,-4-19-2-16,-5-5 3 15,-10-11 0-15,1-4-2 0,-12 1 2 16,-2 1 1-16,-10 5-3 16,-4 6 2-16,-7 6-1 15,-5 6-2-15,-6 11 6 16,-1 4-1-16,-1 11 1 15,-1 5 2-15,-5 17-6 16,-4 13 0-16,-5 22-1 16,-2 14 0-16,5 26 2 15,4 12 3-15,5 19 2 16,1 4-1-16,-1 17-1 16,0 0-3-16,-5 0-1 15,-3 6 0-15,-6-20-3 16,-3-7-1-16,-6-20-8 15,-1-15-3-15,-4-26-5 16,4-13 1-16,-1-25 5 0,-4-13 3 16,-5-22 7-16,-6-9 1 15,3-17 2-15,4-5-1 16,13-13-2-16,7-7 1 16,16-10 2-16,10-6 2 15,18 1 12-15,9 2 2 16,17 4 8-16,7 0 1 15,16 1-4-15,6 1 0 0,24 5-2 16,6 4 2-16,5 11 3 16,5-3-2-16,-4 5-6 15,-1-3-3-15,-9-4-6 16,-9-2-4-16,-18-6 3 16,-13 1-1-16,-15-1 1 15,-6 4 5-15,-15 3-1 16,-7 0 0-16,-12 3-1 15,-6 2-2-15,-15 5-6 16,-4 9 1-16,-13 11 0 16,-7 7-2-16,-14 17 1 15,-6 10-3-15,-7 25 2 16,-3 13-1-16,2 23 1 16,2 7 1-16,9 1-5 0,9-4-2 15,21-1-1-15,14 0-2 16,21 1-2-16,12 0 4 15,19-11 1-15,5-3 2 16,1-12 6-16,2-7 1 16,-1-6 2-16,-3-4 1 15,-3-4-3-15,-4 0 0 16,-17-4 0-16,-7-3 0 0,-12-5-1 16,-7-1-4-16,-12 6 1 15,-4 3 0-15,-14 8 2 16,-3 1 2-16,-7 0-1 15,0 2 1-15,-2-4 0 16,2 1-2-16,7-6-5 16,1-3-9-16,7-4-31 15,2-1-23-15,4-2-35 16,1-1-16-16,18-4 74 16</inkml:trace>
  <inkml:trace contextRef="#ctx0" brushRef="#br0" timeOffset="23075.89">16894 10405 1121 0,'-16'24'362'0,"-22"13"-384"16,-10 2-9-16,-20-1-3 16,-5 1 7-16,-1-8 4 15,-3-2-6-15,12-11 25 16,10-12-2-16</inkml:trace>
  <inkml:trace contextRef="#ctx0" brushRef="#br0" timeOffset="24436.6">18876 9174 1219 0,'2'-38'474'15,"-2"2"-279"-15,-17 6-219 16,-13 3-14-16,-18 9 7 15,-10 8 7-15,-18 17 16 16,-3 19 2-16,-14 25 2 16,-2 13 3-16,16 18 6 15,11-2 5-15,26-10 1 16,12-6-3-16,22-11-8 16,6-4-2-16,18-10 1 15,9-8 5-15,19-17 4 16,10-9 3-16,16-21-5 15,8-11-7-15,7-18-11 16,-3-8-4-16,-9-8 2 16,-8-2 3-16,-14-1 10 0,-7-2 5 15,-10 4 3-15,-9 7 4 16,-13 18-2-16,-3 12-3 16,-8 15-6-16,-7 8-3 15,-16 22 1-15,-6 15-1 16,-6 29 0-16,5 7 1 15,19 5-3-15,10-3 2 16,24-7 2-16,9-4-3 0,19-6-4 16,8-13-3-16,12-17 0 15,1-12 0-15,2-26 4 16,-1-9-1-16,-3-25 2 16,6-6 2-16,-4-11 3 15,-6-4 2-15,-11-3 2 16,-9-3 2-16,-14 0 1 15,-5 3-2-15,-10 17-1 16,-2 17-1-16,-9 24-2 16,0 12-2-16,-1 29 1 15,-3 17-1-15,3 33 1 16,-2 13 1-16,5 6 1 16,-3-4 0-16,5-4 0 15,-1-9 0-15,0-19-1 16,-1-14 0-16,-4-27-1 0,0-11 1 15,5-21 10-15,8-10 2 16,16-24 3-16,10-13-4 16,16-11-12-16,-1-2-4 15,4 6-1-15,-1 7 1 16,-2 12 4-16,2 6 1 16,3 19 6-16,2 10 3 15,0 25 2-15,2 14-2 16,4 16-4-16,6 5-3 0,18 8-2 15,10 0-1-15,2-1 1 16,2-2 0-16,-3-12 0 16,-1-6 1-16,-3-13-1 15,-6-10-2-15,-15-14 4 16,-8-8 0-16,-13-21 3 16,-5-9 0-16,-15-12-1 15,-10-7-3-15,-18-5-4 16,-9-1-2-16,-19 0 1 15,-11-2 3-15,-15 4 1 16,-6 8 1-16,-12 20 2 16,-2 15-2-16,-4 31 1 15,-3 16-2-15,4 28-3 0,5 10 0 16,16 10-5-16,21 1-1 16,36 2-8-16,20-3-2 15,26-10 4-15,13-8 2 16,12-25 6-16,3-9 3 15,7-25 4-15,-2-13 3 16,-7-25 4-16,-5-14 0 0,-13-20-7 16,-4-6-5-16,-16-20-18 15,-6-8-2-15,-19-19 2 16,-11-7 4-16,-13-11 20 16,-7 1 14-16,-4 16 18 15,1 8 4-15,7 28-1 16,0 15-7-16,3 30-8 15,2 15-1-15,2 34-11 16,4 20-2-16,8 42-9 16,7 25-1-16,16 53 7 15,6 19 0-15,4 25 2 16,2 3-6-16,6-16-35 16,4-6-30-16,17-30-48 15,12-18-23-15,17-38 83 0</inkml:trace>
  <inkml:trace contextRef="#ctx0" brushRef="#br0" timeOffset="24730.43">24994 8483 853 0,'19'-30'425'15,"-8"8"-77"-15,-6 14-299 16,0 7-23-16,-12 16-26 16,-2 16-2-16,-15 37-6 15,-7 26 2-15,6 33 4 16,7 12 0-16,15 22 2 16,8-3 0-16,10 8 1 15,1 6 2-15,-1-19-1 16,0-1 1-16,-10-18-9 15,-5-17-23-15,-5-25-48 16,-13-17-26-16,-14-44 55 16</inkml:trace>
  <inkml:trace contextRef="#ctx0" brushRef="#br0" timeOffset="25793.75">24441 9620 947 0,'49'-23'346'0,"19"6"-281"0,28 13-43 16,22 5-3-16,21 4 10 16,5 2 7-16,10-6-1 15,-7-2-1-15,-9-10 3 16,-10-3 4-16,-16-9 6 16,-6-2-2-16,-23-3-11 15,-13-3-7-15,-29 2-14 16,-16-2 1-16,-22-1-8 15,-6 0 0-15,-27-1-1 16,-10 8-4-16,-30 18-1 16,-15 14-2-16,-15 30-2 15,-2 8 2-15,5 18-2 16,12 3-1-16,23 3-3 16,14-2-8-16,30-12-10 15,14-7-1-15,19-18 1 16,15-4 8-16,19-14 20 0,4-7 5 15,13-16 6-15,0-5 2 16,-4-18-5-16,4-7-3 16,1-10-2-16,-4-6-3 15,-3 0-3-15,-8 2-2 16,-14 10-1-16,-9 7 3 16,-16 15 6-16,-7 6 1 15,-8 9 1-15,-1 9-2 16,-18 14-5-16,-4 13-2 0,-8 18 1 15,-3 6 1 1,12 13 0-16,9 1 2 0,15-4-1 16,9-4-2-16,15-16 0 15,5-7-1-15,5-17 2 16,7-8 2-16,10-12 1 16,1-10-2-16,15-17-4 15,-3-10-6-15,1-19-3 16,0-3-3-16,-12-8 3 15,-4 0 5-15,-12 7 6 16,-5 0 4-16,-9 7 5 16,-6 7 1-16,-9 11 0 15,-6 9-1-15,-2 19-4 16,-7 3 0-16,-9 18-4 16,-4 11-2-16,-5 21 2 0,2 10 3 15,8 13 4-15,5 4 1 16,13 6-2-16,7 1-4 15,13-11-1-15,9-9-1 16,14-22-1-16,7-10 1 16,14-18 1-16,3-7 1 0,5-15 1 15,-2-14-1-15,-4-15-6 16,-4-14-3-16,-5-17 0 16,1-2-1-16,-6-9 4 15,1-1 0-15,-3-8 3 16,-7-4 3-16,-7-1 5 15,-5 1 1-15,-8 6-2 16,-2 1-2-16,-3 11 1 16,-3 8 3-16,-6 25 4 15,-4 14 2-15,-4 19-4 16,-4 6-3-16,-7 13-9 16,-9 10-3-16,-13 38-2 15,-5 22 2-15,-11 37 6 16,-3 15 2-16,3 24-1 15,2-2 0-15,14 11-2 16,13 1 1-16,16-19 1 0,7-4-1 16,15-17-5-16,7-9-7 15,7-24-19-15,3-12-15 16,-2-35-24-16,-3-18-20 16,0-26 54-16</inkml:trace>
  <inkml:trace contextRef="#ctx0" brushRef="#br0" timeOffset="26168.4">26390 8612 1159 0,'-5'57'411'16,"5"10"-373"-16,14 2-17 16,8-5-13-16,6-24-7 15,0-8-1-15,6-17 1 16,3-8 1-16,11-17 2 0,5-12 1 16,3-16 0-16,-1-12-2 15,-5-12 1-15,-4 0 4 16,-8-3 2-16,-9 9 4 15,-15 13 0-15,-9 7-2 16,-17 17-4-16,-8 5-5 16,-19 19-5-16,-2 12-2 15,-2 27-6-15,7 15-12 16,23 21-36-16,13 6-26 0,37-3 683 16,21-5-470-16</inkml:trace>
  <inkml:trace contextRef="#ctx0" brushRef="#br0" timeOffset="26764.21">29133 9142 1236 0,'18'7'431'15,"2"20"-391"-15,-1 14-13 16,-8 17-36-16,-7 6-4 16,-15 15-3-16,-4 8 1 15,0 12 7-15,1 3 3 16,4-7 4-16,0-11-2 0,4-13 3 15,2-10 1-15,3-17-1 16,1-11 0-16,1-22 5 16,0-7 7-16,-1-8 7 15,0-10 3-15,1-24-9 16,-1-9-10-16,3-20-11 16,0-6-5-16,5-6 2 15,3-7 2-15,9-4 7 16,3 6 1-16,7 9 0 15,4 11 1-15,4 13 0 16,3 6 0-16,-1 14 2 16,-2 6 1-16,-6 21 0 15,-3 5 0-15,-5 17 0 16,0 11-2-16,-3 14 2 16,-5 10 2-16,-10 17-2 0,-6 6 0 15,-6 13 0-15,0 0-1 16,4-4 2-16,6-8-1 15,7-9-3-15,7-3 0 16,16-9-11-16,7-6-15 16,23-18-31-16,10-12-22 15,3-26-28-15,2-13 65 0</inkml:trace>
  <inkml:trace contextRef="#ctx0" brushRef="#br0" timeOffset="28480.41">30390 9357 799 0,'-2'-12'333'16,"-2"3"-198"-16,2 9-82 16,-2 2-17-16,-7 13-6 15,-4 10 3-15,-7 15 12 16,0 10 8-16,10 16-6 15,6 2-10-15,15 3-15 0,11-3-10 16,9-14-12-16,7-7 2 16,4-16-1-16,2-7 1 15,6-13 0-15,2-5 1 16,6-8-14-16,0-7-9 16,1-7-11-16,-3-6-4 15,-6-8 6-15,-5 0 7 16,-16-7 10-16,-5-2 5 15,-12 4 8-15,-8 3 3 0,-3 11 4 16,-3 7-2-16,-4 14-2 16,2 7-1-16,-5 16 0 15,1 10 3-15,8 12 4 16,3-2-3-16,17 1-5 16,9-7-2-16,17-8-12 15,8-6-5-15,11-10-3 16,1-6-4-16,1-13 2 15,-2-3 1-15,-13-15-1 16,-5-4-5-16,-20-13-2 16,-9-6 2-16,-16-6 8 15,-10-5 7-15,-15 6 12 16,1 2 3-16,1 16 3 16,3 9-2-16,9 12-2 0,2 7-6 15,15 14-4-15,15 5 1 16,13 9 1-16,15 5 1 15,15 3 4-15,4-2 1 16,15-2 6-16,4 0 11 16,-5-8 17-16,-7-5 8 15,-12-8 6-15,-12-4-7 16,-15-6-16-16,-6-1-8 16,-11-7-11-16,-3-5-6 0,-6-7 1 15,-2-2 0-15,-9-8 1 16,-5 0 5-16,-8 1-5 15,-4 4 0-15,-6 14 1 16,-7 5-2-16,-6 17 3 16,-3 12 2-16,-5 19-1 15,5 12 3-15,11 14-6 16,6 2 0-16,23 0-2 16,11-6-4-16,16-13 0 15,6-5-3-15,8-12 1 16,5-7 2-16,5-8 3 15,4-5 1-15,0-9 0 16,0-5-1-16,0-13-9 16,-4-3 0-16,-10-5-4 0,-7-1 3 15,-13-5 7-15,-6 1 3 16,-7 3 12-16,-3 4 2 16,-5 8 1-16,-4 5-2 15,-7 10-7-15,-6 6 0 16,-7 14-2-16,0 10 3 15,3 6 2-15,6 1-1 0,15-1-4 16,8-2-2-16,15-2 1 16,7-2-4-16,10-6 3 15,5-5 2-15,5-11-1 16,4-6-2-16,3-8-1 16,2-6-4-16,-1-10-3 15,0-1 0-15,-5-6 1 16,-2 0 2-16,-16-4 0 15,-7-4 5-15,-11-5 2 16,-5 0 2-16,-3-1 6 16,-3 4 0-16,-2 10 6 15,0 2 0-15,-4 12 1 16,0 4 0-16,0 10-9 16,0 2-3-16,-2 3-8 15,0-3-4-15,1 2 4 0,-5 27 1 16,-8 57 6-16,8-23 3 15,1 12 0-15,-1 6 0 16,-2 18-4-16,-2 8-1 16,-7 9-2-16,-4 3-4 15,-5 5-15-15,-5-2-7 16,-4-5-5-16,-3-3 1 0,-1-19 7 16,-3-10 1-1,1-20 1-15,3-17 0 0,3-33 4 16,1-12 7-16,4-26 7 15,2-16 4-15,6-21 4 16,10-8-2-16,17-6 0 16,4 1-1-16,24 0-3 15,8 0 1-15,16-1-1 16,10 4 0-16,11 11 11 16,6 3 6-16,-3 9 13 15,-4 3 7-15,-6 5 11 16,-3 0 2-16,6-2-1 15,-3-2-5-15,-8 2-17 16,-10-2-6-16,-16 7-11 16,-9 3-2-16,-13 1-3 0,0 6 1 15,-10 1-2-15,0 2 0 16,-9 5 1-16,-6 3-3 16,-8 7-1-16,-5 2-1 15,0 8-2-15,-5 5-1 16,-3 8-2-16,1 8-1 15,1 5 0-15,7 6 0 16,11 11-5-16,6 5-2 0,11 11-5 16,7 1-2-16,12 3 3 15,0-2 2-15,3-4 4 16,-8 1 3-16,-7-1 4 16,-1-3 3-16,-13-6 2 15,3-4 1-15,-9-11 1 16,-4-7-2-16,-5-9-6 15,-7-3-12-15,-5-10-29 16,-6-7-22-16,2-16 38 16</inkml:trace>
  <inkml:trace contextRef="#ctx0" brushRef="#br0" timeOffset="28699.97">33665 10866 961 0,'12'58'361'15,"-13"2"-255"-15,-11 0-80 16,-10-11-26-16,-11-10-5 0,-14-22-10 16,-4-8-7-16,-14-21-17 15,-16-10-13-15,-16-23-91 16,-13-12 98-16</inkml:trace>
  <inkml:trace contextRef="#ctx0" brushRef="#br0" timeOffset="30189.16">5480 12374 1214 0,'-1'-1'442'0,"-2"-7"-384"16,0-4-8-16,-7-13-39 15,-1 0-6-15,-6-3 2 16,-6-3-1-16,-6 5-1 0,-10 2 5 16,-10 8-3-16,0 10-2 15,-7 15 1-15,3 10-6 16,3 30-2-16,1 17-2 15,9 33-6-15,7 8 0 16,18 6-5-16,11-8-4 16,20-18-7-16,8-11-5 15,17-24 0-15,5-11 7 0,5-24 13 16,5-10 5-16,5-18 6 16,2-7-2-16,-6-22 3 15,-5-9 0-15,-9-16 1 16,-4-7 2-16,-5-3 2 15,-2-1 3-15,-10 5 5 16,-6 2 1-16,-8 16 1 16,-4 13 3-16,-2 22 2 15,-2 11 1-15,-3 14-1 16,-3 22-5-16,-3 33-8 16,2 17-3-16,7 23-5 15,7-1 0-15,14-8-3 16,3-8-1-16,15-22-4 15,3-14 1-15,4-26 0 0,2-13 2 16,-4-20 1 0,2-12 0-16,1-37 3 0,2-18-3 15,4-30 0-15,-4-12-3 16,-2-10-3-16,-3-3 1 16,-6 2 3-16,-3-1 2 15,-8 8 4-15,-8 11 1 16,-8 22 1-16,-9 16 3 15,-3 34 4-15,-4 12 7 0,-2 18-1 16,-2 11-6-16,-8 30-4 16,-6 25-6-16,-5 50-1 15,1 21 3-15,11 32-2 16,8 11 0-16,13 0-2 16,11-2-7-16,19-18-18 15,8-21-7-15,7-36-2 16,-1-18 4-16,-2-40 18 15,2-17 6-15,9-31 6 16,9-22 0-16,15-39-1 16,-3-20-8-16,-10-33-10 15,-8-15-5-15,-18-15 2 16,-2-1 7-16,-9 2 8 16,-5 5 6-16,-10 21 3 0,-7 10 6 15,-10 33 21-15,-5 20 15 16,-7 31 24-16,0 11 7 15,-5 22-9-15,0 12-16 16,-7 30-23-16,-1 20-13 16,2 49-4-16,5 20 1 0,13 30-4 15,7 14 4-15,23-4-8 16,13-13-12-16,27-2-36 16,15-17-33-16,24-31-53 15,9-10-122-15,15-53 175 16</inkml:trace>
  <inkml:trace contextRef="#ctx0" brushRef="#br0" timeOffset="30438.37">9283 11726 1126 0,'3'0'430'15,"5"9"-329"-15,3 26-40 0,5 27-32 16,1 47-19-16,1 18-7 16,-3 23-3-16,-5-3-12 15,-4-16-40-15,-3-5-19 16,0-24-39-16,2-14-7 16,-5-22 4-16,-5-16-4 15,-11-30-116-15,-7-19 152 16</inkml:trace>
  <inkml:trace contextRef="#ctx0" brushRef="#br0" timeOffset="31768.22">8628 12458 1028 0,'38'14'391'0,"28"-3"-302"15,23-2-29-15,28-20-41 16,12-11-7-16,8-15-9 15,-5-6-3-15,-9-11 2 16,-12-2 0-16,-12-4 7 16,-8-4 8-16,-21-7 9 15,-13-1 2-15,-19-3 2 16,-6 3-7-16,-9 12-3 16,-5 9-3-16,-9 17-7 15,-2 9-1-15,-5 15-8 0,-2 5-1 16,0 24-7-16,-4 18 0 15,-7 54 2-15,-3 26-1 16,-12 30 4-16,-1 8-2 16,-5-7 1-16,6-10 3 15,1-19 0-15,4-20 0 16,7-35 1-16,0-17-1 0,10-28 0 16,3-9 1-16,3-15 2 15,7-12-1-15,9-26 2 16,8-14-2-16,22-21-2 15,7-7 0-15,14 2-2 16,6 7 0-16,0 21 0 16,-2 17 2-16,-13 34 10 15,-4 16 6-15,-3 34 1 16,2 14-3-16,4 12-9 16,-2 0-5-16,2-9 1 15,-4-7-1-15,1-13 0 16,0-6 1-16,-1-20-10 15,4-12-1-15,-5-15-7 16,-2-11-2-16,-2-17 12 16,-7-7 3-16,-3-13 11 0,-4-5 0 15,-13-13-1-15,-7-3 0 16,-14-2-4-16,-8 4 1 16,-16 12-6-16,-4 8-1 15,-7 20-2-15,-1 13 1 16,2 22 0-16,-2 14-2 0,-2 29 3 15,2 15-2-15,9 30 5 16,11 7 1-16,19 3 0 16,17-39 0-1,-11-29-1 1,1 1-2-16,67 66-1 0,7-16 2 0,10-31 0 16,-17-38 1-16,-4-29-4 15,4-13-5-15,12-19 3 16,-9-8 0-16,-16-15 8 15,-7-6 6-15,-23-13 7 16,-1-2 3-16,-10 9-3 16,-7 7-3-16,-15 19-2 15,-5 11-1-15,-5 20-1 16,1 11 2-16,4 12-4 16,-2 4-3-16,3 15-8 15,6 14-6-15,10 27-1 0,12 16 3 16,19 32 8-16,11 9 1 15,7 10 1-15,-6 2-2 16,-12-13-16-16,-15-5-7 16,-19-14-9-16,-8-13-6 15,-21-25 2-15,-14-14 4 16,-27-23 4-16,-10-7 6 0,-7-13 12 16,6-9 0-16,18-13-1 15,12-5-1-15,16-12 0 16,9-1 7-16,15-7 14 15,8 0 3-15,23 3 10 16,15 3 2-16,31 7-4 16,15 2 3-16,16 4 0 15,6 1 3-15,10 0 1 16,-29 7 0 0,-47 12-3-16,-1 1-8 0,139-45-5 15,0-6 1-15,-24-3-3 16,-78 11 1-16,-49 22 2 31,-19 17 0-31,2 0 3 0,31-43 6 0,-25 13-5 16,-16 5-4-16,-33 32-5 0,-10 6-6 15,-24 21 1 1,-6 15 0-16,-13 22 0 0,5 14 0 16,16 13 0-16,10-1 0 15,27-2 1-15,10-9 3 16,24-8 6-16,8-3 2 15,17-5 5-15,13-2 1 0,8-8-12 16,5-5-6 0,-5-11-36-16,-4-8-32 0,5-9-48 15,7-10 348-15,16-19-192 16</inkml:trace>
  <inkml:trace contextRef="#ctx0" brushRef="#br0" timeOffset="33585.28">15708 12277 1281 0,'-2'8'448'0,"-3"10"-390"15,-14 36-65-15,-5 19-17 16,-5 25 2-16,4 6 4 16,16-1 11-16,13-3 3 15,22-10-1-15,12-7 2 0,8-22-2 16,3-13 5-16,4-23 9 15,-1-10 2-15,8-19 8 16,2-14 2-16,0-17-3 16,0-12-2-16,-16-22-11 15,-7-5-6-15,-13-18-4 16,-8-1-1-16,-5 9 3 16,-2 4 3-16,-6 27 0 15,-2 16 2-15,-2 23 8 16,1 7 2-16,-2 21 0 15,4 13 0-15,10 25-6 16,9 15-6-16,18 11 0 16,8-3-1-16,20-4-5 15,1-5-1-15,-2-20 2 0,-4-10-3 16,-14-25 6-16,-6-12 1 16,-9-14-8-16,-6-16-8 15,-9-22-23-15,-8-13-8 16,-14-18-2-16,-10 0 4 15,-12 5 21-15,-4 6 10 16,3 13 15-16,1 10 9 16,10 23 7-16,5 12 7 0,12 14 5 15,13 3 1-15,26 11-1 16,17 7-7-16,39 8-9 16,8 3-6-16,13-3-3 15,3-7 0-15,2-10 0 16,-3-5 4-16,-6-12 1 15,-4-7 0-15,-26-14-3 16,-6-7-4-16,-19-5 2 16,-11 4 1-16,-19-4 5 15,-15-1 3-15,-22-3-7 16,-14 0-3-16,-25 9-3 16,-12 8-2-16,-20 22 4 15,-5 13 2-15,-13 32 1 16,-2 14 3-16,3 28-3 0,9 5-2 15,30 2-2-15,17-5 0 16,33-14-8-16,8-10 0 16,22-13-3-16,5-7-1 15,21-18 7-15,6-9 4 16,10-19 5-16,1-8-1 16,-1-18 1-16,1-9 1 15,-9-10-2-15,1-7 2 0,-9-7 0 16,-4-2 0-1,-10 2 1-15,-6 10 0 0,-15 22 5 16,-6 11 0-16,-8 17 3 16,-4 10-2-16,-11 27-8 15,-4 13 2-15,2 23-7 16,2 2 0-16,26-5-1 16,14-7-2-16,16-9-2 15,9-6 0-15,0-18 1 16,1-8 1-16,1-21 2 15,1-9-4-15,6-16 2 16,3-9-3-16,-1-11 1 16,-3-6 1-16,-13-9 3 15,-9-2 3-15,-17 5 4 0,-6 8 6 16,-10 25 2-16,-2 11-4 16,-10 21-3-16,-3 12-4 15,0 21-3-15,0 9-2 16,15 10-1-16,12-3-4 15,20-10-11-15,10-11-1 16,16-18-3-16,7-6 2 16,10-22 3-16,-1-8-1 0,-10-14-2 15,-8-8-1-15,-18-16 14 16,-7-1 3-16,-13-6 9 16,-8 2 4-16,-10 16-1 15,-5 7 2-15,-4 18 2 16,1 10 0-16,-2 11-2 15,-1 7-3-15,-1 26-2 16,-5 17 3-16,9 45 0 16,4 15 1-16,8 37-2 15,4 8-2-15,-6 6-1 16,-3 1-3-16,-13-10-9 16,-7-10-7-16,-8-24-15 15,-6-16-6-15,-12-30 0 16,-14-15 4-16,-18-27 11 15,-5-10 11-15,0-31 14 16,10-11 2-16,18-18 6 0,8-9 3 16,24-3-2-16,6-7 7 15,20-3 7-15,9-4-1 16,30-2 5-16,15 0 3 16,41 4 3-16,15 5 0 15,12-1 6-15,7 0-6 0,0-1-1 16,0-4 2-16,-4 0-10 15,-3 1-2-15,-13 2-14 16,-5 1-8-16,-25-5 2 16,-11-1 1-16,-29 0 3 15,-11 4 2-15,-19 11-4 16,-13 9 0-16,-15 16-2 16,-11 6 0-16,-12 15 2 15,-9 9-4-15,-11 23-1 16,-2 12-2-16,11 17-6 15,12 8-5-15,26 8-3 16,12 2-4-16,25 0 3 16,12 0 6-16,12-1 5 15,-2 0 2-15,-2 3 5 16,-9-2-1-16,-18-6-2 0,-4-3-1 16,-29-8-9-16,-9-1-6 15,-20-7-22-15,-7-8-12 16,11-20-45-16,10-12-22 15,45-28 75-15</inkml:trace>
  <inkml:trace contextRef="#ctx0" brushRef="#br0" timeOffset="35410.25">22350 11721 1351 0,'51'-32'543'0,"5"0"-314"15,-2 4-196-15,2 15-54 16,-9 12-1-16,-9 28 1 16,-3 21 4-16,-11 44 10 15,-2 20 2-15,-15 24 3 16,-5 4 1-16,-7 0 0 15,-3-8 2-15,-3-17-1 16,-1-12-3-16,3-38 2 0,0-16-1 16,2-26-6-16,2-13-1 15,-1-16-11-15,1-14 1 16,1-24 4-16,5-13 5 16,16-21 9-16,9-5 0 15,21-5-6-15,-5 42-12 16,-21 23-13-1,-1 2 1-15,79-30 24 0,4 26 14 0,4 59 16 16,-31 36 1-16,-13 22-24 16,-8 5-6-16,-22-1-1 15,-9-8-6-15,-21-4 5 16,-8-9-9-16,-30-20-8 16,-17-15 0-16,-23-29-2 15,-7-14 9-15,-10-28 4 16,-3-8-2-16,12-14 1 15,9 1 0-15,26 1 0 16,19 9 3-16,27 9 4 16,13 3 3-16,29 8 18 15,17 3 6-15,35 2 3 16,17 4 1-16,24 1-16 16,13-1-5-16,-3-1-6 0,-1-3-7 15,-8-1 0-15,-12-4 6 16,-14 0 6-16,-15-4 8 15,-28-2 14-15,-20 1 2 16,-26 1-1-16,-6 5-4 16,-21 4-13-16,-10 3-8 15,-21 14-1-15,-13 8-5 16,-20 27 5-16,-6 15 2 0,3 17-1 16,11 7 3-16,35-5-2 15,21-4-2-15,36-4-1 16,16-3-3-16,28-9-2 15,6-8-1-15,18-22-2 16,0-14-1-16,12-16 3 16,3-11 3-16,-5-15 4 15,-1-4 1-15,-17-15-2 16,-6-2 2-16,-11-9-3 16,-9-6 1-16,-20 1 3 15,-10 6 3-15,-21 19 5 16,-7 13 3-16,-8 18-2 15,-11 11-2-15,-22 17 0 0,-11 13-2 16,-13 30 6-16,3 9-2 16,21 13 0-16,9-1-2 15,25-7-5-15,10-4 0 16,20-11-5-16,11-4-5 16,24-20-5-16,9-12-9 15,11-24-16-15,4-16-13 16,0-17-7-16,-4-10 8 15,2-8 20-15,-6-3 20 0,-14-2 17 16,-10-4 7-16,-19-1 3 16,-10 5-1-16,-6 12 11 15,-5 9 0-15,-6 22 3 16,0 8 2-16,-6 36-13 31,-1-13-5-31,0 1-6 0,6 57-3 0,-2 36-1 16,-1 18 0-16,-2-20-2 15,-2-4 0-15,1-15 1 16,3-15-3-16,-1-32 0 16,1-14-1-16,-1-20-6 15,0-11 5-15,7-25 1 16,3-14-1-16,11-26 3 16,6-10-3-16,18-4-6 0,8 3-4 15,10 12-7-15,1 8-2 16,-9 11 7-16,-3 16 12 15,-9 23 20-15,0 15 13 16,3 32 9-16,0 10-4 16,2 21-9-16,2 9-15 15,-2 4-6-15,4-2-9 16,7-9-5-16,5-9 4 0,10-19-3 16,7-7 4-16,-1-19 5 15,-3-8-1 1,-3-14 3-16,-9-9-1 0,-7-14 0 15,-1-7 2-15,-8-12-3 16,-4-7 4-16,-7-7-6 16,-10-1 0-16,-11 0 3 15,-10 4-2-15,-15 5 5 16,-3 7 2-16,-20 11-2 16,-10 4 0-16,-20 24 0 15,-7 10-6-15,-7 29 0 16,3 15 0-16,15 14 0 15,9 5 0-15,28-3-3 16,10-3-5-16,19-4-10 0,11-6 1 16,19-11-6-16,7-8 3 15,17-18-5-15,7-9-6 16,7-16-2-16,1-6 1 16,-11-9 11-16,-8-2 11 15,-22-3 21-15,-8 2 5 16,-12 4 8-16,-6 5 3 15,-10 10-9-15,-1 4-2 16,-3 9-10-16,-2 0-1 0,0 17-5 16,-1 10 8-16,2 32 6 15,3 21-2-15,12 33 6 16,5 12-8-16,8 25-2 16,3 5 0-16,-2 10-5 15,-2 8 0-15,-6-7-2 16,-7-7-1-16,-15-18 0 15,-9-13 1-15,-22-22-2 16,-9-10-1-16,-25-23-1 16,-15-15-1-16,-25-25-1 15,-12-16-1-15,-7-30-28 16,5-18-39-16,2-43-8 16,17-19 36-16</inkml:trace>
  <inkml:trace contextRef="#ctx0" brushRef="#br0" timeOffset="35819">25462 11080 1150 0,'6'46'434'0,"-7"12"-311"16,-1 16-101-16,5 3-13 15,4-3-9-15,5-15-20 16,8-10-11-16,6-23-4 16,3-12 4-16,17-22 16 15,5-11 12-15,9-19 1 16,3-10 2-16,-1-5 6 15,-3-2 6-15,-9 4 11 16,-10 6 5-16,-18 9 5 16,-10 3 0-16,-12 10-8 0,-11 3-7 15,-30 10-9-15,-14 7-7 16,-24 24-4-16,-5 12 2 16,0 13-23-16,3 3-28 15,-14-1-59-15,-2-2 19 16,-8-14 46-16</inkml:trace>
  <inkml:trace contextRef="#ctx0" brushRef="#br0" timeOffset="37014.99">5147 14559 1051 0,'3'44'388'16,"10"18"-313"-16,5-2-16 15,18-3-38-15,10-11-7 16,10-19-13-16,2-9-2 16,-4-16-3-16,-6-5 0 15,-2-14 2-15,-1-3 0 0,-10-15 6 16,-7-6 2-16,-11-6 1 16,-10 0 2-16,-10 0-4 15,-8 5 2-15,-17 5-2 16,-10 3-4-16,-10 14 0 15,-3 9-5-15,-7 23 0 16,-7 16 5-16,-9 28-1 16,-1 14 6-16,12 17 7 15,14 3 1-15,26 3 8 16,12-3-2-16,26-5-8 16,18 2-6-16,34-9-6 15,11-9-1-15,17-20-3 16,2-14 0-16,9-21 0 15,8-7 2-15,9-18 2 0,3-11 1 16,0-22 3-16,-2-8 1 16,-10-15 1-16,-10-7 3 15,-24-1 2-15,-17-3 3 16,-15-3 1-16,-8 0-1 16,-20-4 4-16,-10 0-3 15,-23 17 2-15,-10 10 4 16,-10 24 7-16,-4 11 3 15,-5 26-4-15,1 14-10 0,-12 42-20 16,-2 20-7-16,6 23-7 16,2-1 1-16,29-16 0 15,17-9 2-15,24-22-2 16,11-4 0-16,8-20 2 16,4-10 1-16,-3-23 2 15,5-10 1-15,4-28 0 16,3-10-1-16,8-13 5 15,1-5 1-15,-9 3 5 16,-11 5 0-16,-18 15 1 16,-7 13 1-16,-11 22 7 15,-2 10 8-15,-4 28 15 16,-4 13 2-16,-3 36-1 16,5 21-8-16,0 32-4 0,6 16 3 15,2 29-2-15,2 10 1 16,2 10-12-16,-1 2-11 15,1-9-26-15,0-9-13 16,1-20-32-16,5-20-19 16,2-40-19-16,3-24-7 15,3-54-82-15,-1-26 129 16</inkml:trace>
  <inkml:trace contextRef="#ctx0" brushRef="#br0" timeOffset="38918.3">7059 15554 1912 0,'33'0'-6'15,"-6"-7"-10"-15,45-19-35 16,4-14-9-16,-4-28-26 15,0-10 2-15,-14-13 20 0,-3-3 11 16,-4 3 28-16,-3 8 11 16,-13 12 24-16,-2 9 16 15,-15 18 18-15,-2 9 7 16,-12 20 11-16,-2 8-8 16,-2 11-9-16,-5 12-10 15,-2 37-27-15,-5 15-8 16,-1 37-16-16,3 11 1 15,11-2 3-15,9-4-2 0,22-13-2 16,2-16-4-16,4-23-1 16,0-11 3-16,0-30 4 15,5-11 2-15,11-29-3 16,4-18 3-16,9-19 2 16,2-11 3-16,-8-11 4 15,-4-3 2-15,-17-5 6 16,-13 3 7-16,-13 14 12 15,-4 12 5-15,-7 27 8 16,1 11 1-16,-3 15 5 16,-1 8 0-16,-3 11-6 15,-3 9-12-15,0 23-27 16,1 13-12-16,6 12-11 0,9 3 1 16,13-6 7-16,11-8 2 15,18-14 4-15,10-13 5 16,22-17 2-16,1-10 1 15,2-19 0-15,-1-8-1 16,-9-17 1-16,1-11 1 16,-2-13 0-16,-4-2 1 0,-18-1 1 15,-10 5 1 1,-25 5 4-16,-8 4 2 0,-11 5 7 16,-7 4 2-16,-10 16 6 15,-4 8 2-15,-21 18-7 16,-5 8-2-16,-13 29-10 15,-4 11-8-15,10 16 1 16,8 7-6-16,16 1-8 16,11-1-1-16,19-2-13 15,10-5-1-15,14-13-3 16,5-9 7-16,8-22 8 16,6-9 5-16,15-20 12 15,4-13-1-15,3-20-1 16,-5-12-2-16,-16-11-2 15,-8 1-1-15,-13 8 6 16,-4 10 5-16,-13 20 15 0,0 10 15 16,-5 13 22-16,-2 4 5 15,-3 13-6-15,-4 7-14 16,-3 27-29-16,2 17-11 16,8 19-10-16,6 4-5 15,13-5-1-15,8-8-4 16,8-20-4-16,4-13 5 15,12-21 1-15,1-14 2 0,7-20 0 16,1-15-6-16,-7-29-1 16,-4-16-4-16,-9-23 3 15,-5-7 10-15,-5-6 6 16,-4-5 9-16,-5-6 11 16,-3-1 0-16,-4-3 8 15,-2 7 3-15,-3 12 9 16,-5 10 2-16,-3 31 13 15,-1 13-1-15,-2 30 7 16,1 10 3-16,-1 13-9 16,0 5-5-16,-5 26-20 15,0 20-9-15,-2 50-12 16,4 23-1-16,6 34-8 16,1 13-4-16,13 0-3 0,3-4-3 15,19-17-8-15,9-20 2 16,13-32 0-16,2-21 1 15,-3-35 12-15,-2-18-1 16,-2-28-9-16,4-14-1 16,6-35-13-16,5-14-2 15,-2-24 11-15,-8-11 5 16,-18-3 14-16,-8-5 8 0,-13-2 10 16,-3 3 7-16,-3 10 9 15,-3 13 0-15,-2 32 2 16,-5 16-2-16,-3 24 9 15,-3 15 1-15,-11 23-9 16,1 19-6-16,-6 41-21 16,1 19-4-16,6 21-3 15,4-2-1-15,17-9 2 16,8-10-5-16,18-17-4 16,5-9 2-16,10-26-4 15,5-14 4-15,9-26 0 16,6-18 1-16,4-21 0 15,-1-13 0-15,-10-20 6 16,-9-5 1-16,-12-1 6 16,-5 2 7-16,-12 17 7 0,-9 10 9 15,-8 18 10-15,-5 8 5 16,-4 13 2-16,-2 4-5 16,-5 20-11-16,-1 10-12 15,6 20-13-15,2 7-4 16,15 0-7-16,8-5-2 15,11-14-1-15,8-8 0 0,11-21-1 16,4-13 2-16,-3-20-5 16,0-16 1-16,-5-20 1 15,-1-4 0-15,0-9 5 16,-5 1 5-16,-9 4 6 16,-7 0 4-16,-10 9 5 15,-1 7 1-15,-9 19 8 16,-2 8 5-16,-3 14 11 15,-1 5 3-15,3 12-5 16,7 14-10-16,12 32-15 16,6 24-6-16,12 36-4 15,-4 15 2-15,2 19 3 16,-3 8 0-16,0 9 0 16,3 2 0-16,-7-1-8 0,-5-4-3 15,-21-17-2-15,-12-14 2 16,-25-7 9-16,-11-10 2 15,-21-17 6-15,-18-6 1 16,-20-31-3-16,-9-12-1 16,-13-31-12-16,-3-16-12 15,4-27-29-15,9-10-18 16,27-17-48-16,18-12-17 16,41-16 82-16</inkml:trace>
  <inkml:trace contextRef="#ctx0" brushRef="#br0" timeOffset="39679.49">14375 15716 1068 0,'1'64'521'16,"15"-25"-162"-16,4-8-269 15,25-12-121-15,9-4-27 16,17-15-6-16,3-12 10 0,1-24 23 15,4-13 13-15,3-30 17 16,10-11 0-16,4-22 3 16,-9-9 1-16,-14-12 8 15,-14-3 6-15,-16-5 0 16,-5-2 1-16,-17 4-4 16,-9 0-4-16,-20 6-7 15,-11 1-7-15,-15 25-13 16,-6 16 0-16,-1 38 4 15,-2 20 5-15,-10 33 13 16,-3 11 7-16,-12 34 2 16,-2 20 3-16,9 39-3 15,10 22-5-15,14 33-3 16,15 10-2-16,17 2-2 16,10 1-3-16,25-22-4 15,11-12-4-15,28-24-7 16,14-20 1-16,10-28 3 0,6-16 1 15,-1-34 3-15,1-16-1 16,11-31-2-16,-4-14 0 16,-10-16 2-16,-7-8 3 15,-24-12 5-15,-5-2 2 16,-19-5 10-16,-8 4 3 16,-17 18 4-16,-7 14-2 0,-9 26 2 15,-7 11-1-15,-4 12 5 16,-1 6-2-16,-3 17-1 15,-1 14-5-15,5 26-11 16,7 10-1-16,21 18-6 16,14-5-4-16,20-2-3 15,8-3-1-15,1-15-5 16,-2-6-8-16,-6-23-32 16,-2-18-29-16,1-36-38 15,-5-23 69-15</inkml:trace>
  <inkml:trace contextRef="#ctx0" brushRef="#br0" timeOffset="39819.25">16192 14433 1048 0,'5'35'357'16,"18"-9"-315"-16</inkml:trace>
  <inkml:trace contextRef="#ctx0" brushRef="#br0" timeOffset="40052.68">16685 14303 1341 0,'12'84'492'0,"7"33"-392"15,3 15-59-15,4 13-49 16,-2 5-8-16,-2 9-1 16,-1-5-4-16,-2-6 6 15,-1-7 7-15,3-24-13 16,-1-14-9-16,3-32-42 16,0-18-25-16,3-33-37 15,5-19 74-15</inkml:trace>
  <inkml:trace contextRef="#ctx0" brushRef="#br0" timeOffset="40310.48">17332 14981 1158 0,'-11'4'450'0,"-9"4"-332"15,-7 6-32-15,-10 9-69 16,-1 3-4-16,-8 11-13 15,-2 4 0-15,8 7 0 16,3 8-2-16,22-1-1 16,13 2 1-16,20-2 3 15,16-5-3-15,16-7-9 16,5-1-10-16,9-19-47 16,4-12-20-16,13-26-24 15,2-16 57-15</inkml:trace>
  <inkml:trace contextRef="#ctx0" brushRef="#br0" timeOffset="41516.68">17775 15180 1262 0,'53'100'467'15,"-15"-79"-381"-15,3-3-61 16,6-13-71-16,-1-4-12 15,0-15 1-15,-3-6 7 16,-10-12 27-16,-4-5 14 16,-11-3 15-16,-5-5 8 0,-6-1 8 15,-6 6 1-15,-7 9-6 16,-4 7-3-16,-10 13-5 16,-8 5-2-16,-18 15-1 15,-7 12-2-15,-8 25-2 16,2 14 1-16,14 19 0 15,7 5 1-15,21-4 0 16,10-6-1-16,16-10-2 16,10-8-3-16,15-13-2 15,6-8-1-15,22-21-5 16,9-11 5-16,7-20-5 16,3-14-3-16,-8-18 3 15,-2-8 0-15,-6-10 7 16,-2-9 7-16,-12-9 15 15,-1-11 1-15,-8-11 2 0,-8 2 0 16,-9-2-11-16,-7 6-1 16,-11 9 6-16,-1 6 0 15,-7 20 15-15,-6 9 3 16,2 23 4-16,1 11 0 16,0 13-7-16,2 7-6 15,-6 16-14-15,-6 16-2 0,-4 34-7 16,3 23 0-16,4 34-1 15,10 2-3-15,14 3-6 16,8-2-3-16,20-22-8 16,10-5-9-16,11-26-12 15,7-16 0-15,4-26 4 16,-3-12 10-16,-7-23 14 16,-7-8 0-16,-10-20 3 15,-3-11 0-15,-10-17 6 16,-3-4 2-16,-11-4 11 15,-7 10 5-15,-9 15 3 16,-3 10 7-16,0 22 0 16,-3 6 0-16,-4 11-4 15,-2 13 0-15,-4 11-11 16,4 9-1-16,11 9-5 0,9-2-8 16,15-9-9-16,9-5-7 15,12-14-4-15,4-12 9 16,9-17-2-16,-1-13 7 15,-4-15 3-15,-4-3 0 16,-10-2 10-16,-6 1 2 16,-11 8 2-16,-5 6 1 0,-12 10 3 15,-3 7 2-15,-3 12 8 16,-1 2 2-16,0 7-4 16,-1-6-3-16,0 26-9 15,-3 57-4-15,3 14-2 16,1 18 2-16,3 16 0 15,1 17-3-15,7 4 2 16,3 1 0-16,0 7-5 16,0-14-7-16,-9-15-24 15,-3-10-14-15,-13-21-15 16,-5-6-3-16,-13-24 15 16,-8-14 8-16,-9-25 13 15,-6-17 13-15,-9-21 7 16,-6-12 4-16,-7-24 5 15,0-8 0-15,7-14 10 0,6-4 6 16,23 2 20-16,6 2 10 16,19-1 19-16,12-1 6 15,18-10 6-15,13 1-6 16,20-4-12-16,16 1-8 16,20 9-19-16,7 3-8 15,8 20-9-15,0 12-2 0,-6 22-7 16,2 11-1-16,-14 8-15 15,-10 4-14-15,-24 3-29 16,-11 1-14-16,-6 1-30 16,0-3-15-16,-4-3-23 15,-3-7-6-15,-9-12 90 16</inkml:trace>
  <inkml:trace contextRef="#ctx0" brushRef="#br0" timeOffset="41889.71">22537 14878 1461 0,'2'0'516'0,"-1"-1"-454"15,0 1-48-15,-1 0-34 16,0 0-7-16,0 4 1 16,9 24 8-16,15 93 15 15,-12-19 6-15,-1 27 5 16,1 1-4-16,-1 3-2 15,3-6-3-15,6-13-18 16,-3-4-15-16,4-30-42 16,-1-12-26-16,-8-27-33 15,-3-12-9-15,-13-26 92 16</inkml:trace>
  <inkml:trace contextRef="#ctx0" brushRef="#br0" timeOffset="42390.63">22131 15446 1291 0,'25'6'495'16,"37"4"-374"-16,22-4-57 16,33-10-73-16,10-6-8 15,5-7-11-15,2-3 4 16,-8-1 9-16,-5 1 3 15,-17 0 18-15,-12 1 0 0,-20 5 6 16,-6 5 6-16,-21 6 4 16,-11 4 1-16,-16 11-3 15,-6 7-7-15,-12 23-20 16,-9 14-6-16,-18 22-2 16,-8 6-1-16,0 2 10 15,4-6 3-15,18-10 2 16,8-8 0-16,12-13-5 15,10-4-1-15,16-13-5 16,11-8-2-16,15-17-3 16,9-7-2-16,13-24-1 15,4-9-1-15,11-17 8 16,-3-4 2-16,-16-10 9 16,-11-5 6-16,-27-6 9 15,-9-5 3-15,-16 7-2 0,-12 9-1 16,-17 18-10-16,-13 5-1 15,-27 14 0-15,-14 5 3 16,-18 16 1-16,2 9 0 16,21 14-16-16,21 7-41 15,43 4-29-15,27 2 43 16</inkml:trace>
  <inkml:trace contextRef="#ctx0" brushRef="#br0" timeOffset="44441.21">26480 15342 1257 0,'-9'-15'462'0,"-12"-8"-390"0,-10-1-22 16,-15 8-50-16,-5 14-4 16,-13 25-1-16,1 14-2 15,0 25 4-15,4 12 1 16,13 25 4-16,10 4-2 16,24 2 9-16,12-5-3 15,25-17-2-15,12-5 4 16,24-17-8-16,9-13 2 15,23-25-4-15,5-14-7 0,-5-22-4 16,-1-11 0-16,-18-19 3 16,-8-8 2-16,-13-15 10 15,-11-8-2-15,-17-16 3 16,-12-3 0-16,-16-9-4 16,-13 6 0-16,-17 12-1 15,-5 9 2-15,-12 22 7 16,-2 11 3-16,1 25 4 15,-3 16 3-15,-4 28 1 16,-1 16-2-16,4 20-5 16,9 9-4-16,30 9-5 15,16 1 2-15,35-2-1 16,17-6 0-16,22-18-11 16,15-10-2-16,17-20-16 0,10-9 2 15,10-17-1-15,-4-10-2 16,-5-11 8-16,-4-7 1 15,-14-4 6-15,-10-6 3 16,-17-11 8-16,-12 1 1 16,-12-6 8-16,-8 0 6 15,-15 2 4-15,-8 6 2 16,-10 6 5-16,-5 5-6 0,-11 11 1 16,-6 9-4-16,-16 13-7 15,-7 12 7-15,-7 22-5 16,-2 11 2-16,-7 24-3 15,1 10-4-15,5 15-2 16,4-2-2-16,29-6 0 16,14-6 1-16,30-13-2 15,12-5-3-15,20-12-11 16,9-13-8-16,11-17-15 16,4-13 0-16,15-18 3 15,2-6 2-15,-8-17 9 16,-1-4 5-16,-14-15 6 15,-6-5 4-15,-5-9 7 16,-7-4 4-16,-16-1 4 0,-4-4 6 16,-18 9 5-16,-11 6 0 15,-7 17 5-15,-7 12 2 16,-10 16-5-16,-2 8-2 16,-20 17-6-16,-8 11-2 15,-9 25-2-15,-6 15-1 16,9 29-1-16,9 6-5 15,22 1-2-15,13-4 3 16,26-15-3-16,11-3 3 0,16-17-8 16,11-5-3-16,6-21-11 15,6-10-7-15,9-16-5 16,-7-9-5-16,6-18 5 16,0-9 8-16,-9-13 12 15,-1-6 7-15,-14-11 8 16,-7-3 0-16,-5-5 3 15,-3-1 5-15,-6 3 5 16,-4 5 8-16,-10 13 9 16,-3 12 3-16,-12 20 0 15,-1 6 0-15,-5 11-11 16,-3 4-7-16,-9 15-8 16,-6 15-8-16,-7 32-3 15,-1 13 0-15,13 11 0 16,11 0-2-16,15-10-6 0,11-6-8 15,12-9-7-15,8-10-2 16,14-15 2-16,4-10-5 16,7-19-4-16,0-8-7 15,2-18-11-15,-1-10 2 16,3-19 11-16,-1-8 10 16,-5-10 18-16,-7-3 6 0,-19 1 7 15,-7 1 4-15,-13 1 13 16,-3 4 8-16,-3 14 10 15,-6 10 7-15,-6 22 5 16,-2 7-5-16,-2 9-8 16,-4 11-9-16,-6 28-16 15,-1 15-2-15,-2 20-7 16,6 5-2-16,8-1-5 16,7-4-4-16,18-4-10 15,4-6 1-15,14-17-1 16,7-7 1-16,3-19 0 15,4-9-7-15,3-14-1 16,0-13-5-16,-6-15-3 16,-2-4 4-16,-11-17 5 0,-1 1 6 15,-10-14 13-15,-2-3 3 16,-4 1 3-16,-4-6 3 16,1 1 7-16,0-3 2 15,4 3 1-15,3 6 3 16,5 10 0-16,4 7-3 15,-1 12-2-15,3 9 3 16,-4 12-4-16,3 10 2 16,7 14 1-16,2 8-4 0,7 20-6 15,1 8-1-15,2 26-2 16,-1 13-6-16,-3 13-5 16,-4 6-3-16,-17-3-11 15,-7-3 0-15,-15-11-2 16,-7-8 1-16,-9-15 4 15,-1-10 4-15,-10-20 5 16,-1-10 3-16,-7-22 0 16,-9-10 2-16,-9-25 1 15,-2-10 0-15,0-18 3 16,5-11 1-16,12-8 1 16,5-2 0-16,16 1 1 15,7 2-1-15,13 5 1 16,7 1 3-16,16 4 1 0,7 5 3 15,13 9 0-15,2 4 0 16,1 10 4-16,4 6-1 16,-1 11-1-16,5 5-3 15,6 11-4-15,-3 2 1 16,-2 13 0-16,-2 5 1 16,-14 5-1-16,-1 4-3 0,-14-4 0 15,-4 2 1-15,-8 2-1 16,-5-4 0-16,-4 1-1 15,-4-4 0-15,-6-6-1 16,-1 1 0-16,-5-5-5 16,0-1-5-16,-2 0-10 15,1-4-4-15,0 0-17 16,0 0-6-16,-4 0-8 16,-10-2-5-16,-30-19-9 15,23-2 5-15,1-9 41 16</inkml:trace>
  <inkml:trace contextRef="#ctx0" brushRef="#br0" timeOffset="45682.78">3653 16561 1242 0,'-8'6'442'0,"2"0"-388"15,9 2-16-15,8 22-38 16,3 13 0-16,7 35-10 15,-1 17-3-15,-1 30-6 16,-4 13-9-16,-3 17-5 16,-2 1-2-16,0-15-8 15,-2-8-1-15,-1-26-5 16,-3-19-1-16,-6-28 9 0,-4-14 4 16,-9-25 4-1,-6-15-6-15,-7-28 24 0</inkml:trace>
  <inkml:trace contextRef="#ctx0" brushRef="#br0" timeOffset="46843.48">3162 17228 905 0,'1'35'428'0,"19"3"-137"15,15-1-183-15,26-3-61 16,9-5-24-16,11-16-17 15,3-9-1-15,5-20-6 16,11-11 2-16,1-16-2 16,-4-8 1-16,-13-11 0 15,-13-7-6-15,-9 0 4 16,-5-4-2-16,-8 3 1 16,-1 8 5-16,-13 5 2 15,-6 12 3-15,-15 6 2 16,-4 5 1-16,-8 16-1 15,-1 5-2-15,1 12 1 16,-2 4 4-16,5 29-3 16,-1 20-5-16,2 48-13 0,-3 24-12 15,-5 18-13-15,0 5 1 16,-2-11 4-16,-3-11 7 16,-3-27 12-16,-8-19 6 15,0-35 4-15,4-15 2 16,8-19 1-16,6-8-10 15,4-15-14-15,4-13-1 0,8-23-3 16,2-14 12-16,8-17 13 16,0-3 0-16,6 3 5 15,2 6 1-15,6 24 2 16,4 13 4-16,4 24 4 16,6 13 3-16,12 28-3 15,5 13-5-15,1 20-7 16,-3 6-3-16,0 0 1 15,1-7-1-15,16-14 0 16,1-9 0-16,-3-21-2 16,-3-7 0-16,-11-19-3 15,-2-15-2-15,-3-18-3 16,0-8-5-16,-9-14 1 16,-10-1 3-16,-18-4 4 15,-10-3 6-15,-18-2 7 16,-7 0 5-16,-7 3 8 0,-8 7 3 15,-6 21 8-15,-3 10 7 16,0 19 6-16,3 10-3 16,-4 22-15-16,-2 15-11 15,-1 40-23-15,3 20-7 16,16 27-3-16,10 5 2 16,20-6 7-16,12-8 3 0,15-19-2 15,9-13-2-15,13-27-11 16,2-11-3-16,0-28-1 15,3-13-9-15,-5-23-5 16,-2-15-9-16,4-20-1 16,-4-8 8-16,-8-8 17 15,-6-3 11-15,-17 9 14 16,-7 6 7-16,-15 12 18 16,-6 11 12-16,-2 11 16 15,-1 9 5-15,1 13-8 16,0 2-6-16,2 8-6 15,0 0-6-15,-2-3-17 16,11 28-6-16,19 64-26 16,-10-13-9-16,-5 9-2 0,-4-5-1 15,-9-14 13 1,-3-11 7-16,-2-23 10 0,-5-12 4 16,5-14-2-16,0-8-6 15,-6-11-11-15,-1-6 3 16,1-17 4-16,0-8 5 15,10-10 12-15,7-4 1 16,9-3 3-16,4-1 3 16,10 4 1-16,6 8-4 0,13 15 1 15,5 12 1-15,18 22 1 16,6 10 3-16,-2 24-4 16,-1 14-5-16,-6 24-12 15,-8 8-12-15,5 11-24 16,1 5-8-16,2-2-47 15,6-6-13-15,2-14 64 16</inkml:trace>
  <inkml:trace contextRef="#ctx0" brushRef="#br0" timeOffset="47112.46">8874 16815 1422 0,'5'24'536'16,"6"16"-410"-16,3 13-75 0,2 29-93 16,2 12-21-16,-2 21-25 15,-2 4-4-15,-3 6 6 16,-2-1 11-16,-6-7 8 15,0-8 0-15,-7-16-12 16,0-12-15-16,-7-26 58 16</inkml:trace>
  <inkml:trace contextRef="#ctx0" brushRef="#br0" timeOffset="47860.8">8375 17618 1157 0,'9'14'513'0,"12"13"-291"15,23-9-108-15,14-3-72 16,32-18-48-16,5-14-7 16,10-26-12-16,2-15-2 15,1-22-6-15,7-6-6 16,-11-4 5-16,-6-5 5 15,-18 1 11-15,-14 0 7 16,-8 7 11-16,-7 8 5 16,-15 20 7-16,-7 14 6 0,-13 19-3 15,-4 10 1-15,-10 14 3 16,-2 3 3-16,-4 20-1 16,-3 14-3-16,-7 48-13 15,-3 27-9-15,-7 32-6 16,-1 8-3-16,-3-5 4 15,0-11 0-15,3-26 1 16,2-13 2-16,8-34 3 16,4-17 3-16,8-25-6 15,5-12-10-15,14-26-14 16,8-10 3-16,15-19 16 31,-20 24 9-31,1 1 23 0,66-81 3 0,2-7-2 16,3 3 3-16,-37 60-1 15,-5 16 1-15,1 27 9 0,1 12-3 16,0 29-9-16,7 10-8 16,5 14-14-16,-2 3-3 15,-5-8-4-15,-3-4-1 16,0-15-3-16,4-9 1 16,7-16-3-16,3-6-6 15,-1-16 1-15,-9-6-2 0,-11-13 13 16,-8-11 7-16,-12-14 7 15,-4-8 5-15,-7-9-2 16,-9-2-2-16,-9 9 0 16,-4 3-1-16,-5 25 6 15,-2 10 5-15,-5 17 8 16,3 12 2-16,-7 21-4 16,0 15-5-16,11 28-16 15,4 20-7-15,18 20-20 16,14 3-14-16,28-2-33 15,16-11-23-15,48-26-58 16,12-18 162-16,20-35-31 16</inkml:trace>
  <inkml:trace contextRef="#ctx0" brushRef="#br0" timeOffset="48347.06">14331 17230 1486 0,'27'77'515'0,"-4"21"-483"16,-5 4-62-16,-12 7-50 15,-6-1-22-15,-11-15-4 16,-1-4 4-16,1-18 34 15,1-10 24-15,2-29 39 16,2-13 15-16,1-19 8 16,-5-13 2-16,-6-28-3 15,-7-16 3-15,-1-30 16 16,0-8 4-16,7-13 9 16,5-5-4-16,5-7-17 15,7-1-3-15,4 7-15 16,6 9-4-16,10 18 3 15,5 10 7-15,11 23 8 16,6 12 3-16,7 22 4 0,4 9-2 16,13 22 4-16,5 11-2 15,-8 27-12-15,-7 17-9 16,-25 20-25-16,-15 5-3 16,-20 6-11-16,-9 1-4 15,-24 5-12-15,-10-3-14 16,-11-15-28-16,-2-10-14 0,13-36-22 15,9-13 712-15,24-24-457 16</inkml:trace>
  <inkml:trace contextRef="#ctx0" brushRef="#br0" timeOffset="49568.01">14887 17258 999 0,'36'0'466'0,"16"13"-169"15,9 4-112-15,9 12-93 16,2 8-35-16,-12 17-65 16,-6 10-27-16,-18 11-28 15,-7-1-4-15,-16-3 13 0,-8-6 14 16,-16-13 14 0,-6-4 5-16,-8-20 7 0,-5-9 3 15,2-16 9-15,2-9 5 16,3-12 3-16,3-6 1 15,5-12 5-15,2-3 2 16,13-3 15-16,5-3 4 16,15 0 5-16,6-1 3 15,9 2-6-15,7 4-2 16,6 2-4-16,1 7-3 0,1 2-9 16,-7 5-7-16,-10 6-7 15,-8 3-12-15,-9 6-26 16,-2-2-16-16,2-1-33 15,7-1-14-15,5 0-5 16,0 3 13-16,-6 5 32 16,-3 4 25-16,-8 1 51 15,-4 4 20-15,-2 0 23 16,-1 1 6-16,-1 7-8 16,1 3-6-16,0 16-17 15,-3 12-11-15,-2 21-16 16,-2 8-13-16,-3 9-14 15,1-3 0-15,1-12 3 16,6-9 4-16,5-16 10 0,6-7 0 16,9-15 1-16,5-9 1 15,12-17-2-15,4-10 1 16,8-16 3-16,2-8-2 16,-2-10 5-16,-2-2 2 15,-12-2 2-15,-7-3 6 16,-16-3 1-16,-7-2 3 15,-11 0-2-15,-6 4 2 0,-13 13 1 16,-8 6-4-16,-6 13 0 16,-6 11-4-16,-5 16-6 15,2 12-1-15,2 20-2 16,4 7-4-16,19 11-23 16,11 0-15-16,29-2-31 15,19-7-3-15,21-41-2 31,-29 0-3-31,-1 0 1 0,99-19-3 0,10-42 8 16,-1-16 6-16,-58-8 12 16,-6-6 7-16,-15-1 21 15,-9 3 14-15,-22 11 36 16,-6 10 16-16,-12 20 27 0,-6 11 13 16,-3 15 15-16,0 7-3 15,-1 12 8-15,1 0-9 16,0 10-25-16,-1-7-7 15,-6 26-35-15,-10 59-10 16,1 12-14-16,2 17-1 16,4 15 0-16,0 4-2 0,7-11-5 15,3-8-6 1,0-22-11-16,0-13 0 0,1-32 3 16,-1-15 2-1,2-19-7-15,0-8-8 0,1-10-21 16,-1-5 3-16,1-19 19 15,3-7 17-15,2-15 32 16,4-6 9-16,5-1 13 16,1-2-1-16,7-1 1 15,4 6-6-15,7 12-14 16,6 6-1-16,3 19-9 16,3 7 1-16,6 17 0 15,-1 8-1-15,-4 17-5 16,-4 6-1-16,-13 13-4 15,-9 4-3-15,-13-2 5 0,-7 0 0 16,-10-8 3-16,-10-6-1 16,-12-4-2-16,-8-3 0 15,-13-6 2-15,0-2 0 16,-3-11 0-16,2-6-15 16,7-11-39-16,4-8-40 15,9-10-50-15,6-7-10 16,23-11 88-16</inkml:trace>
  <inkml:trace contextRef="#ctx0" brushRef="#br0" timeOffset="49840.11">17566 17300 1218 0,'18'31'539'0,"-2"-8"-268"16,-4 0-142-16,-9-7-135 16,-3 1-17-16,-4-3-12 15,-4-1 1-15,0 3 13 16,-1-3 9-16,2-2 11 0,2 1 1 16,3-4-26-16,1-1-19 15,0-3-48 1,3-1-29-16,9-7-25 0,7-3 567 15,16-15-333-15</inkml:trace>
  <inkml:trace contextRef="#ctx0" brushRef="#br0" timeOffset="50862.66">19728 17385 1095 0,'-9'-3'421'0,"-11"-1"-312"16,-7-2-41-16,-14 6-64 15,-12 5 0-15,-8 20 0 0,-3 11 1 16,6 22-1 0,10 9-1-16,22 4-3 0,13 2-2 15,24-9-5-15,10-3-1 16,22-6-1-16,8-8 0 16,14-17-4-16,4-13-3 15,-3-20-4-15,1-11-3 16,-11-20 3-16,-5-8 5 15,-10-10 3-15,-9-7 7 16,-16-4 7-16,-12-6 2 0,-16-8 8 16,-12-1-5-16,-13 0 1 15,-5 5 0-15,-4 12 3 16,0 12 5-16,7 21-1 16,0 8 2-16,7 22 9 15,1 7 2-15,7 16 8 16,6 10-1-16,19 10-15 15,20 5-8-15,30 8-22 16,16-4-12-16,32-12-25 16,10-12-15-16,20-24-10 15,1-11 5-15,-5-20 23 16,-4-5 19-16,-13-15 24 16,-9-6 4-16,-16-8 4 15,-10-4 1-15,-16-10 3 0,-6-1-2 16,-17 0 1-16,-11-1 2 15,-14 13 8-15,-7 4 7 16,-8 12 9-16,-2 6 2 16,-4 15-3-16,0 8-4 15,0 11-1-15,-3 6-2 16,-7 20-4-16,-3 13-1 16,-4 28-10-16,-3 23-3 0,6 37-6 15,4 10-3-15,6 30 1 16,5 0 0-16,10-3-3 15,2-1 0-15,18-19-5 16,7-14 0-16,15-21 1 16,6-17-4-16,1-25 2 15,6-9-1-15,-1-22 7 16,1-9-6-16,2-23-9 16,-2-12-3-16,-3-21-8 15,2-10 9-15,-7-8 12 16,-5-3 7-16,-8-14 19 15,-3-8 8-15,-8-11 1 16,-4 2-3-16,-10 4-12 16,-8 0-7-16,-17 10 0 0,-8 0 0 15,-15 20-3-15,-4 18 3 16,-9 29 4-16,4 15 1 16,2 35 1-16,-1 13-4 15,9 21-7-15,6 5-5 16,28 0-17-16,17-2-12 15,34-10-59-15,19-9-8 16,33-28-35-16,19-11 401 0,26-39-206 16</inkml:trace>
  <inkml:trace contextRef="#ctx0" brushRef="#br0" timeOffset="51119.46">23061 16901 1400 0,'20'8'542'0,"6"19"-396"16,4 12-65-16,-2 29-71 16,-2 16-15-16,-4 21-23 0,-5 14-8 15,-5 8-20-15,1-2-15 16,0-8-11-16,2-11-14 15,-3-21-26-15,-1-7-11 16,-5-21-16-16,-5-14 0 16,-7-35 98-16</inkml:trace>
  <inkml:trace contextRef="#ctx0" brushRef="#br0" timeOffset="51849.7">22746 17478 775 0,'-13'-2'398'15,"7"2"-112"-15,9 2-121 16,9 5-29-16,23 10-51 16,17-1-25-16,32-6-56 15,9-10-12-15,17-19-26 16,4-8-5-16,8-18 6 16,-4-3-1-16,-7-8 19 15,-7 0 4-15,-21 2 9 16,-5-1 9-16,-16 0 10 15,-7 5 3-15,-20 7 1 16,-6 7-3-16,-19 16-3 16,-5 8 0-16,-6 9-3 15,1 3-3-15,-4 14-4 0,-8 16-2 16,-11 33-2-16,-9 19 3 16,-8 23-4-16,-1 6-1 15,1-1-12-15,6-3-5 16,8-17-9-16,6-18 3 15,9-31 10-15,4-16 5 16,6-18 9-16,2-5 0 16,10-13 0-16,5-7 0 0,19-15-3 15,11-10-1-15,13-8 2 16,3 0 1-16,-7 7 10 16,-4 7 5-16,-7 22 11 15,-3 11 8-15,1 25 13 16,-3 12 4-16,-4 23-8 15,-1 6-8-15,0 1-21 16,1 0-12-16,7-9-9 16,-1-3-8-16,4-14-8 15,0-6 2-15,2-18-4 16,6-11 4-16,4-17 1 16,2-11 2-16,6-21 2 15,-3-7 1-15,-12-7 2 16,-6-2 1-16,-23-1 7 0,-7-2 0 15,-13 0 2-15,-6-1 1 16,-14 17 0-16,-9 7 3 16,-21 20 14-16,-4 13 7 15,-14 21 3-15,-2 13 2 16,10 27-12-16,4 5-5 16,26 12-2-16,12 6 0 15,27-3-10-15,19 0-13 0,27-4-29 16,23-6-34-16,23-15-43 15,11-13-13-15,12-25 78 16</inkml:trace>
  <inkml:trace contextRef="#ctx0" brushRef="#br0" timeOffset="54670.5">26291 16789 1329 0,'32'37'507'0,"1"10"-354"15,-9 32-135-15,-11 13-27 16,-16 26-22-16,-11 8-5 15,-9 7-6-15,0-2 2 16,-1-11 9-16,4-8 7 16,4-25 11-16,3-17 6 0,9-29 9 15,0-18 2-15,4-19 2 16,4-9-4-16,8-24 0 16,4-15-2-16,13-23-2 15,6-7 2-15,8 3-2 16,3 4 1-16,-1 11 0 15,2 8 0-15,2 20 4 16,-3 15 3-16,5 31 7 16,-2 14 1-16,1 21 1 15,-2 6-2-15,4 4-8 16,2-1-4-16,-2-8-10 16,3-5-2-16,-1-12-3 15,0-10 0-15,7-18-3 16,1-5 0-16,3-17-2 15,1-6 2-15,-14-16 8 0,-5-7 3 16,-8-10 5-16,-8-5 1 16,-3-4 2-16,-4-4 1 15,-12-1 1-15,-7 2 3 16,-9 7 0-16,-8 9-2 16,-13 12-1-16,-5 10 0 15,-15 16 5-15,-5 10 2 0,-11 21 0 16,-5 12-3-16,7 18-5 15,9 7-1-15,24 1-7 16,12-4-9-16,23-4-11 16,10-6-3-16,16-13 1 15,9-5 2-15,10-18 4 16,5-8-4-16,-2-13-2 16,2-9 6-16,-10-10 8 15,-4-1 6-15,-10-5 10 16,-10-2 3-16,-14 8 11 15,-5 3 2-15,-9 16 14 16,-6 5 3-16,-12 18 3 16,-6 10 4-16,-4 20-15 15,1 9-5-15,18 5-9 16,11 2-5-16,23-5-5 16,10-7-7-16,19-11-22 0,10-9-17 15,16-19-23-15,1-4-6 16,1-29 4-16,-1-10 9 15,-9-20 14-15,-4-11 3 16,-7-5 14-16,-6-5 7 16,-13-7 12-16,-4-3 6 0,-11-1 5 15,-5 0 6-15,-9 9 17 16,-7 5 12-16,-2 16 18 16,-2 11 5-16,0 19 1 15,-1 12-4-15,1 9-9 16,1 8-3-16,-6 17-11 15,0 14-6-15,-3 44-17 16,-4 21-4-16,-1 36-7 16,-2 12-1-16,-2 12-7 15,-1 4-4-15,4 6-16 16,2-11-8-16,5-16-20 16,3-9-9-16,3-32 7 15,2-9 4-15,0-33 26 16,-1-17 10-16,-2-32-1 15,-3-16 2-15,-2-27-2 0,-3-18 2 16,1-21 12-16,1-4 4 16,6 0 7-16,4-3 9 15,8-2 18-15,5-2 10 16,11-3 15-16,10 10 3 16,9 10-4-16,8 3-8 15,3 18-19-15,1 5-9 16,6 21-16-16,3 14-3 0,6 24-10 15,3 15-5-15,-8 22-7 16,-9 6-6-16,-23 12-5 16,-16 6-4-16,-26-6 8 15,-10-4 6-15,-25-18 12 16,-12-12 6-16,-24-18 0 16,-3-10-2-16,2-19-1 15,11-9 2-15,30-10-1 16,13-4 0-16,22-9-4 15,12-3-5-15,24-7 2 16,14-5 0-16,28 1 3 16,12-5 0-16,11-4-1 15,-1-4-3-15,-11-6 4 16,-9 1 2-16,-16 4 1 16,-7 8 2-16,-10 9 3 0,-8 7 1 15,-16 7 15-15,-4 2 5 16,-11 5 12-16,-3 5 4 15,-2 11-7-15,1 5-3 16,0 11-5-16,-2 1-1 16,-4 22-2-16,-3 16-4 0,-7 34-9 15,-2 24-3 1,-10 34-3-16,2 10-1 0,-4 14-12 16,2 2-7-16,2-17-22 15,-1-10-8-15,5-26-7 16,4-19 3-16,10-30 17 15,5-17 9-15,4-30 13 16,3-17 3-16,4-35 5 16,1-14 3-16,5-27 5 15,4-10 1-15,5-9 4 16,0-1 6-16,8 7 13 16,2 7 5-16,9 16 9 15,5 9 2-15,3 20 5 16,4 9 1-16,-2 31-9 15,0 14-5-15,-3 33-17 16,-6 15-7-16,-17 15-5 0,-13 7-4 16,-24-5-6-16,-11-2 2 15,-14-17-2-15,-10-10-1 16,-18-18 1-16,-9-10-1 16,-1-13 1-16,8-4 0 15,25-14-7-15,13 1-7 16,22-4-13-16,10-4 0 0,20-1 7 15,12 0 10-15,27 3 16 16,7-5 0-16,8-1 10 16,4-5 2-16,-6-4 3 15,4 2 1-15,3-6-7 16,1-2-4-16,-9-7-3 16,-10 1-1-16,-14 3 3 15,-10 1 5-15,-13 15 3 16,-7 6 6-16,-14 12 4 15,-5 6 1-15,-4 5 2 16,-6 5-6-16,-16 13-5 16,-7 11-3-16,-4 16-6 15,0 5-2-15,18 5-2 16,5-2-2-16,16-5-15 16,9-2-7-16,18-12-21 0,8-7-3 15,17-17-2-15,4-8 2 16,9-20 12-16,4-7 2 15,-9-12 13-15,1-6 5 16,-11-4 10-16,-2-1 1 16,-6 0 9-16,-2-1 9 15,-9 4 15-15,-8 7 12 0,-5 12 13 16,-7 7 3 0,-2 17-3-16,4 6-7 15,3 24-20-15,0 13-10 0,-1 22-17 16,-5 10-5-16,-12 2-14 15,-3 0 0-15,-2-13 1 16,-4-9 1-16,4-24 5 16,2-10 2-16,0-15-1 15,1-13-3-15,9-16 6 16,2-12 0-16,10-16-2 16,4 1 3-16,9-1-6 15,1 3-7-15,11 4-7 16,1 5 2-16,3 16 7 15,3 3 7-15,-8 18 24 16,-1 3 8-16,-5 11 10 0,-1 8 2 16,3 8-8-16,-1 4-9 15,4 5-27-15,2-4-15 16,1-2-19-16,3-6-9 16,3-9 9-16,-2-2 10 15,-2-9 19-15,-6-6 9 16,-2-8 8-16,-4-4 2 15,-10-12-1-15,-1-3-2 0,-11-15 0 16,-4-6-2-16,-7-5 1 16,-5-7 2-16,-8 5 12 15,1 3 8-15,-8 10 10 16,-1 11 3-16,-8 12-5 16,-8 9-4-16,-8 13-10 15,-4 9-3-15,1 17-6 16,1 7 0-16,8 8-4 15,7 1-1-15,16-2-1 16,9 1 0-16,13-4 1 16,5-3 0-16,14-3-4 15,4-5-4-15,9 4-4 16,5 3-1-16,3 9 5 16,-4 9 2-16,-9 15 2 15,-10 10 4-15,-14 11 5 16,-8 0 2-16,-18 2 3 0,-8-6-1 15,-21 0-3-15,-6-3-1 16,-9-16 7-16,0-10 0 16,0-31-3-16,2-11 0 15,0-22-10-15,-6-17-1 16,-3-26-32-16,-3-16-29 0,6-23 37 16</inkml:trace>
  <inkml:trace contextRef="#ctx0" brushRef="#br0" timeOffset="55027.12">30710 16764 1179 0,'-2'32'450'0,"-1"21"-328"16,-1 9-62-16,3 5-56 15,1 2-1-15,14-9-15 0,7-5-9 16,19-13-18-16,7-7-10 16,1-12 3-16,3-9 6 15,-5-9 20-15,-2-5 11 16,-2-9 19-16,-5-2 10 16,-12-3 6-16,-5-4-1 15,-14 3-7-15,-6-2-6 16,-12 1 0-16,-10-1 2 15,-14 0 4-15,-4 2 0 16,-6 6-7-16,-2 1-2 0,0 2-6 16,-6-5 0-16,-1-8-30 15,-1-5-27-15,-2-13-54 16,6-6 61-16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5:14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 3337 946 0,'-30'31'320'16,"12"6"-317"-16,25 26 0 16,16 9-2-16,30 13-1 15,13 4-1-15,7-8 1 16,2-3-4-16,-7 0-7 16,-8 0-6-16,-10 3-9 0,-10-7 5 15,-29-13 5-15,-9-9 4 16,-30-18 9-16,-13-2 3 15,-19-7 5-15,-10 2 3 16,-17-3 1-16,-5-4-3 16,-2-2-6-16,3-4 0 15,26-7-1-15,17-2 2 16,26-8 23-16,11-5 2 0,20-15-3 16,8-8-7-1,11-19-17-15,10-3-4 0,6-5 10 16,1-1 13-16,12-8 21 15,-2 0 7-15,6-1 4 16,-3 3-4-16,-9 14-20 16,-2 3-8-16,-13 15-11 15,-4 8-4-15,-16 13-2 16,-6 7-4-16,-4 11-4 16,2 10-2-16,7 18 4 15,2 10 2-15,9 13 4 16,4 2 1-16,12-4-2 15,7-5 2-15,5-10-2 16,-2-8 1-16,-8-11 0 16,-7-7-3-16,-14-8 3 15,-4-6-1-15,-4-4 8 0,-1-5 7 16,-1-10 12-16,1-5 2 16,-4-14-5-16,-2-6-3 15,-4-11-12-15,-5 1 0 16,-9 3 6-16,-4 5 3 15,-8 12 1-15,-4 4-1 16,2 12-9-16,-4 8-6 16,-3 21-6-16,-1 13-13 0,0 19-31 15,4 8-18-15,18-1-44 16,13-10-32-16,31-28 90 16</inkml:trace>
  <inkml:trace contextRef="#ctx0" brushRef="#br0" timeOffset="223.47">2892 3498 767 0,'-3'-2'323'16,"0"0"-176"-16,6 3-116 16,-3-1-17-16,5 2-13 15,20 13-1-15,30 61 5 16,-27-14 3-16,-5 22-3 0,-3 2 2 15,-7 13-4-15,-1-3-1 16,-4-14 2-16,-2-11-6 16,0-34-35-16,-2-15-142 15,-6-33 120-15</inkml:trace>
  <inkml:trace contextRef="#ctx0" brushRef="#br0" timeOffset="599.87">3060 2933 1215 0,'12'10'418'16,"5"8"-392"-16,0 14-28 15,3 3-12-15,-11 1-10 16,-5-9-1-16,-3-14-3 15,-3-4 11-15,-3-9 14 16,0-4 14-16,-1-9 26 16,2-7 8-16,6-14 0 15,4-5-10-15,6 3-20 0,1 4-6 16,1 11-5-16,3 5 0 16,9 9-4-1,6 5 0-15,9 10-2 16,4 6 0-16,-6 10-22 0,-6 5-20 15,-15 6-20-15,-5 2-14 16,-8 5 2-16,-3-2 7 16,-9 4-8-16,-5-1-6 15,-9-3 52-15</inkml:trace>
  <inkml:trace contextRef="#ctx0" brushRef="#br0" timeOffset="998.76">1488 5196 984 0,'-25'7'352'0,"3"-1"-300"15,13-1-77-15,6-1-14 16,8 1-6-16,3-2 6 16,10-2 29-16,6-2 17 15,12-11 16-15,16-5 4 16,29-14-2-16,17-9-4 16,16-12 5-16,7-10 6 0,22-5 15 15,0-6 6 1,15 1 4-16,8 5-4 0,-7 6-15 15,0 2-7-15,-6 7-19 16,-9 4-7-16,-19 12-3 16,-16 6-4-16,-26 11-26 15,-19 0-11-15,-20 4-37 16,-9 2-21-16,-23 1 62 16</inkml:trace>
  <inkml:trace contextRef="#ctx0" brushRef="#br0" timeOffset="7569.39">7939 1912 1004 0,'0'-3'335'16,"2"5"-335"-16,7 14 0 15,3 11-3-15,2 30 0 16,-2 16 1-16,-7 28 2 16,-4 8 0-16,-4 2 1 15,-1 3 0-15,3-10-9 16,2-5-8-16,2-19-21 15,0-12-13-15,-2-24-29 16,-1-12-49-16,-4-19 87 0</inkml:trace>
  <inkml:trace contextRef="#ctx0" brushRef="#br0" timeOffset="7879.32">7323 1841 1182 0,'14'-25'404'0,"27"9"-391"15,17 0 0-15,34 1-23 16,15 8-6-16,4-3-14 15,-4 1-3-15,-15-2 3 16,-12-2 8-16,-9 0 15 16,-2 1 7-16,-12 1 1 15,-6 0-1-15,-14 1-19 16,-7-2-20-16,-11 2-46 16,-6 0 49-16</inkml:trace>
  <inkml:trace contextRef="#ctx0" brushRef="#br0" timeOffset="8705.23">8607 2130 945 0,'-5'18'340'15,"-1"19"-269"-15,0 33-59 16,-1 16-3-16,3 14-4 16,0-2 0-16,5-8-5 15,6-10-3-15,7-22-11 16,7-11-4-16,5-23-1 16,2-8 2-16,5-11 17 15,-1-10 7-15,7-9 13 16,-3-8 5-16,-1-12-7 15,2-4-4-15,-10-13-5 16,0-8-7-16,-12-11-5 0,-6-3-6 16,-5-7-13-16,-2-2 2 15,-4-3 2-15,-3-1 4 16,-8 6 9-16,-2 14 6 16,-4 17 19-16,0 15 11 15,3 17 7-15,-2 7-5 16,-4 17-19-16,-6 12-8 15,-11 25-6-15,1 22-2 0,6 33 1 16,14 10-1 0,28 7-1-16,13-10-3 0,26-26-5 15,7-12 1-15,13-25 0 16,5-13 0-16,13-20 8 16,6-10-1-16,-1-19 2 15,-5-11 2-15,-9-16-2 16,-7-8 1-16,-6-12 1 15,-2-4-1-15,-9-10 0 16,-7-8 0-16,-13-10-3 16,-9 0-2-16,-14-1 5 15,-3 6 3-15,-9 8 11 16,-5 5 3-16,-4 16 1 16,-5 9-1-16,-1 22-4 15,1 9-2-15,2 15-6 0,4 8-1 16,-3 20-7-16,-4 19 0 15,-7 41 0-15,-1 16 1 16,5 26 3-16,6 9 1 16,13-1-2-16,6 0 0 15,11-11-12-15,6-8-13 16,10-18-16-16,0-10-14 16,-4-18-12-16,-2-9-2 0,-13-26-128 15,-4-12 134-15,-10-18-897 16,0-1 960-16,-1-3 0 15,-2-2 0-15,-11-61 0 16,-3 3 0-16,-4 1 0 16</inkml:trace>
  <inkml:trace contextRef="#ctx0" brushRef="#br0" timeOffset="9464.01">9424 2208 1013 0,'23'4'342'0,"31"11"-331"15,15 7-7-15,24 1-1 16,-3-3-1-16,1-11-1 0,-4-6-1 16,-4-11 3-1,5-6 4-15,-4-7 13 0,-3-4 4 16,-15-2 1-16,-6 1-5 16,-15-1-9-16,-4 1-6 15,-11 5-2-15,-8 1 1 16,-12 5-1-16,-7 4-3 15,-10 2-1-15,-7 4-4 0,-16 5-5 16,-8 6 2-16,-9 16 0 16,-5 10 1-16,-5 21 5 15,-2 5 2-15,2 7-1 16,10-4-3-16,22-14-14 16,13-4-8-16,26-15-15 15,10-7-3-15,15-10 9 16,6-11 6-16,2-11 15 15,0-7 10-15,-1-12 8 16,0-5 6-16,4-6 4 16,-2-3-3-16,-7 0-3 15,-4 3-2-15,-16 9 1 16,-5 2 2-16,-11 11 2 16,-3 7 0-16,-2 8-3 15,-1 4-3-15,-3 9-5 16,-3 6-2-16,-4 16-1 0,-1 7 3 15,3 11 1-15,5 3 0 16,6-5 1-16,9-5-1 16,12-15-1-16,9-7-1 15,11-14 0-15,5-4-1 16,7-13 1-16,1-8-1 16,6-15 1-16,-4-11-1 0,-5-16 3 15,3-6-1-15,-2-13 3 16,0 2-3-16,-10-1-2 15,-6-2 0-15,-17 5-3 16,-4-2 4-16,-9 7-1 16,-1 5 4-16,-7 15 5 15,-2 8 2-15,-4 18 3 16,-4 5-4-16,2 13-3 16,-4 6-3-16,-1 12-3 15,-2 12 0-15,-7 27 0 16,2 13 0-16,6 31 1 15,6 5 0-15,16 1-1 16,14 4-4-16,10-9-22 16,11-6-16-16,21-17 26 15</inkml:trace>
  <inkml:trace contextRef="#ctx0" brushRef="#br0" timeOffset="11487.63">13273 1500 1089 0,'8'12'355'16,"6"15"-368"-16,13 40-1 16,-2 20-1-16,-11 20-1 15,-5 2 5-15,-17-1 2 16,-5-3 2-16,-5-2 6 16,-4-6 0-16,2-19 1 15,-4-13 0-15,2-24-1 16,1-11-2-16,3-15 3 15,1-8 6-15,1-12 5 0,-1-5 3 16,2-13 1-16,1-7-6 16,13-21-10-16,12-4-2 15,21-20-11-15,11-4-1 16,11 6-1-16,-1 6 0 16,2 27 8-16,0 11 4 15,6 23 9-15,9 6 4 0,0 18-1 16,-3 12-1-16,-12 19-6 15,-15 7-2-15,-12 11-3 16,-6-1-2-16,-11-1 2 16,-7-5 0-16,-11-6-1 15,-8-5 0-15,-12-8-3 16,-8-6 0-16,-19-16 0 16,-8-7 2-16,-19-12 3 15,-6-8-3-15,6-12-5 16,10-8 1-16,18-4 0 15,7 0 5-15,15 5 5 16,3 6 0-16,14 8 2 16,6 1 3-16,21 5 0 15,12 2-1-15,22-1-4 16,17 0 0-16,27 2 0 0,13 0 2 16,12-2 1-16,-1 1-3 15,-3-8 8-15,-2-1 3 16,-1-2 7-16,-3 4 4 15,-12 0-6-15,-8 0-4 16,-12-4-7-16,-4-2-3 16,-10-3-1-16,-8 0 0 0,-23 1 2 15,-8-2 5-15,-16 1 6 16,-5 0 2-16,-16 1 0 16,-5-2-5-16,-21 3-11 15,-8 7 0-15,-15 12-2 16,-5 10-1-16,-1 19 4 15,-2 11-1-15,5 16-1 16,6 2-1-16,16-3-10 16,14-5-2-16,26-15-7 15,11-6-1-15,19-10 7 16,12-5 2-16,14-12 13 16,4-2 3-16,8-13 4 15,-2-6 2-15,0-9-6 16,-1-6 0-16,-3-6-2 15,-7-1 3-15,-8 1 6 0,-10 4 6 16,-17 11 13-16,-3 6 3 16,-10 11-4-1,0 3-5-15,-3 5-20 0,-6 5-2 16,-3 17-3-16,-3 15-3 16,3 22 6-16,5 7-1 15,13 2 2-15,8-6-1 16,12-16-4-16,2-6 0 0,1-21-1 15,1-10 2-15,6-15 0 16,0-14 2-16,7-18-2 16,2-11 1-16,0-16-1 15,0-6 0-15,-3-19-5 16,3-8-3-16,-7-8-1 16,-4-7 1-16,-8-3 6 15,-6 2 5-15,-6 6 4 16,-3 8 3-16,-7 16-1 15,-3 6-4-15,-3 18 3 16,-5 10-1-16,1 24 0 16,-4 11 1-16,-1 16-7 15,-3 14-2-15,-8 34 0 0,-3 14 0 16,-5 34 3-16,2 13 0 16,1 23-1-16,4 6 1 15,9 8 0-15,3-2 0 16,16-20-4-16,8-10-4 15,12-26-5-15,7-17 2 16,2-24 0-16,1-11 2 16,-3-21 6-16,-1-11 2 15,7-19 3-15,5-10 3 16,11-19-2-16,1-8-3 16,9-21 0-16,1-10-6 0,-5-18 2 15,-5-8-1-15,-11-6 4 16,-10-4 4-16,-8-1 4 15,-2 5 4-15,-11 8-1 16,-3 11 3-16,-10 18-2 16,-5 6-4-16,-9 19-2 15,-1 13-5-15,0 19-2 16,0 10 1-16,1 23-2 16,-3 15 1-16,-5 33 2 15,-1 19-4-15,-2 31 4 16,-1 13 0-16,1 13-1 15,3 3 2-15,14 2-2 0,7-8 2 16,17-19-2-16,6-7 1 16,6-26 0-16,2-13-1 15,2-13 1-15,3-8 0 16,4-15 0-16,-1-9-1 16,7-18 1-16,3-7 2 15,14-17 2-15,1-11-1 16,2-13-3-16,-6-6-2 0,-7-11-1 15,-5-5 2-15,-1-16 3 16,-1-5 5-16,-11-7 11 16,-3 5 3-16,-18 13 9 15,-6 11 4-15,-13 17-7 16,-5 7-4-16,-13 18-16 16,-7 8-6-16,-13 20-3 15,-1 13 1-15,0 14 0 16,0 5 1-16,11 7-3 15,3 1 2-15,14 3-1 16,10-1 0-16,6-1 2 16,7-1-3-16,9-3 3 15,3 3-3-15,12-5 0 16,1-3 2-16,1 2-4 16,1-5-1-16,-1 6-3 0,-1 3 0 15,-10 2 2-15,-6 3 1 16,-13-1 1-16,-9-1 1 15,-18-5-1-15,-6-4 0 16,-10-7 3-16,-3-6-2 16,-1-6-10-16,-5-6-12 15,-3-12-35-15,2-7 89 0,10-20-32 16</inkml:trace>
  <inkml:trace contextRef="#ctx0" brushRef="#br0" timeOffset="11725.84">16796 2066 860 0,'56'-1'304'15,"4"4"-266"-15,2 5-19 16,-4-2 6-16,-8-2-1 15,-9-3 2-15,-9-1-8 0,-5-1-5 16,-1-4-21-16,2 1-20 16,-4-7-43-16,1 0-160 15,-7 0 160-15</inkml:trace>
  <inkml:trace contextRef="#ctx0" brushRef="#br0" timeOffset="11933.51">16601 2461 1050 0,'44'0'376'16,"17"3"-293"-16,25 0-96 15,2 0-19-15,7-5-19 16,-4-7-2-16,-2-13-6 15,0-5-16-15,-1-17 56 16</inkml:trace>
  <inkml:trace contextRef="#ctx0" brushRef="#br0" timeOffset="12231">18421 1478 941 0,'18'0'335'0,"5"21"-301"16,-1 14-7-16,0 28-23 16,-4 16 1-16,-7 25-4 15,0 6 2-15,-3 9-1 16,2 4-2-16,2-7 3 15,4-6-3-15,-1-15 1 16,4-14-3-16,-3-18-25 16,-1-10-18-16,3-31-54 15,1-17-112-15,17-32 142 16</inkml:trace>
  <inkml:trace contextRef="#ctx0" brushRef="#br0" timeOffset="12674.45">19215 1873 845 0,'7'-15'303'15,"-1"7"-262"-15,-4 6-24 16,1 10-1-16,-3 5-12 16,-6 14-1-16,-1 13 7 15,-4 9 1-15,0 10 2 16,6 8 0-16,5 1-5 15,7-5-4-15,8-8 0 0,12-13 1 16,1-8 3-16,12-10 6 16,5-7 1-1,2-9 0-15,4-5-3 0,1-8-5 16,-3-10-1-16,-4-8-2 16,-2-4-2-16,-5-11-3 15,-1-4 0-15,-2-7 1 16,-4-4 0-16,-7 0 8 15,-5-1 1-15,-12 0 2 16,-6 1 1-16,-9-1 2 16,-10 0-1-16,-12 2-1 15,-2 3-2-15,-8 15-6 16,-4 10-3-16,-10 21 2 16,-9 13-3-16,-2 18 0 15,1 10 2-15,15 12-23 0,13 2-15 16,21-7 675-16,20-6-495 15</inkml:trace>
  <inkml:trace contextRef="#ctx0" brushRef="#br0" timeOffset="13215.28">20515 1488 848 0,'26'0'307'16,"-2"8"-261"-16,-5 11-20 15,-3 13-9-15,-9 23-5 16,-5 12 0-16,-12 21 0 16,-7 5-2-16,-8-1-3 15,-5-2-1-15,2-10-5 16,2-9 2-16,7-19-3 15,8-14 0-15,8-18 0 16,0-8 0-16,3-10 8 0,-3-2 4 16,-1-13 5-16,3-7-1 15,1-15-8-15,5-9-5 16,16-4-6-16,6-3-1 16,10 1-4-16,1 10 1 15,-1 7 2-15,1 8 1 16,3 12 5-16,1 5 5 15,2 10 1-15,-3 9-1 16,2 13-3-16,-1 6-2 16,-7 16 0-16,-1 5-1 0,-13 5 0 15,-7 3 0-15,-9-7 0 16,-7-2 0-16,-14-7 0 16,-7-3-2-16,-13-6-2 15,-7-2 2-15,-10-11 0 16,-6-4 2-16,-6-10 5 15,-1-7-1-15,-5-8 1 16,4-5 0-16,7-6-14 16,7-7-19-16,25-12 19 15</inkml:trace>
  <inkml:trace contextRef="#ctx0" brushRef="#br0" timeOffset="13498.5">21560 2034 1083 0,'59'-1'392'15,"8"8"-308"-15,-7 10-112 16,1 0-18-16,-12-3-29 16,-2-3 1-16,-1-3 9 15,-4-2 2-15,0-5-9 16,-7-3-141-16,-4-9 148 16</inkml:trace>
  <inkml:trace contextRef="#ctx0" brushRef="#br0" timeOffset="13748.62">21744 1824 837 0,'4'26'322'15,"10"21"-211"-15,5 18-82 16,-1 29-13-16,-2 7-4 0,-7 3-5 16,1-3-4-16,6-19-10 15,5-9-14-15,13-15-38 16,3-12-64-16,7-26 79 16</inkml:trace>
  <inkml:trace contextRef="#ctx0" brushRef="#br0" timeOffset="14019.01">22802 1774 688 0,'26'33'337'0,"8"26"-33"0,0 17-286 16,-10 40-12-16,-11 9-2 15,-21 7-2-15,-3-3 1 16,1-16-23-16,8-15-17 16,18-26-55-16,7-18-173 15,9-40 183-15</inkml:trace>
  <inkml:trace contextRef="#ctx0" brushRef="#br0" timeOffset="14452.55">23324 2378 414 0,'39'-74'190'0,"-8"9"-103"15,-4 4 16-15,-9 15-37 16,-3 4-6-16,-9 14-14 16,-3 6-13-16,-4 11-20 15,-3 8-7-15,-1 5-3 16,-4 4 2-16,-3 15 19 15,-2 6 12-15,3 23 16 16,1 10 5-16,9 8-19 16,3 2-11-16,11-5-13 15,7-6-5-15,12-9-3 16,0-5-2-16,4-14-2 0,1-6 0 16,0-14 0-16,4-5 1 15,0-8-2-15,0-7 1 16,-2-5-2-16,-2-5-2 15,-2-2 2-15,1-4-2 16,-5-1 2-16,-3-2 1 16,-5-3 3-16,-7-2 3 0,-7-2 1 15,-5-5-1-15,-11-6-1 16,-3 0 0-16,-9 1 2 16,-3 4 1-16,-5 15-3 15,-5 5-2-15,-10 15-2 16,-1 5-2-16,-6 8 1 15,3 5-1-15,8 5-19 16,6-2-20-16,14-3 25 16</inkml:trace>
  <inkml:trace contextRef="#ctx0" brushRef="#br0" timeOffset="15123.33">24546 2014 963 0,'7'9'345'0,"-4"24"-294"15,-3 12-30 1,-10 28-20-16,-3 6 1 0,-3 0-1 15,6-3-1-15,9-16-2 16,5-5-1-16,8-13-3 16,5-6 0-16,9-13 2 15,7-9 2-15,10-14 5 16,3-7-1-16,4-10 1 16,0-4 1-16,-1-9-2 15,1-1 2-15,-8 0 0 16,-6 1 5-16,-13 6 11 15,-11 3 2-15,-5 7 0 16,-2 4-7-16,-5 6-12 16,0 2-2-16,-3 5-3 15,2-3 0-15,0 2 1 16,-2 25-5-16,3 44 7 16,4-25-2-16,13 10 3 15,4 1 2-15,5-6-4 16,10-2 1-16,4-16 0 0,1-9 0 15,6-10 3-15,-2-9 2 16,5-7 0-16,1 1-1 16,-1-11-1-16,0-2-4 15,-9-9 2-15,-1-4-2 16,-3-6 0-16,-4-3 3 0,-2-5 6 16,-9-1 4-16,-8-7 2 15,-7 3 2-15,-10-7-5 16,-4-4-3-16,-14-11-3 15,-6-8-4-15,-4-4-1 16,-3 5-1-16,5 14 1 16,-2 9 1-16,-4 15-31 15,-3 5-18-15,-13 9-39 16,-4 2-23-16,-5 5 72 16</inkml:trace>
  <inkml:trace contextRef="#ctx0" brushRef="#br0" timeOffset="15689.21">17242 3762 1076 0,'-2'0'362'16,"2"4"-385"-16,6 3-19 15,-2 5-8-15,2 1 7 16,6-1 41-16,4 2 8 16,13-2 5-16,6-1 0 15,11-2-1-15,3-2 0 16,11-6 9-16,-1-1 4 0,-2-2 1 16,-3-3-4-16,-11 2-10 15,-4-1-4-15,-4 1-10 16,0 0-14-16,3 1-42 15,0-2-114-15,-8 0 117 16</inkml:trace>
  <inkml:trace contextRef="#ctx0" brushRef="#br0" timeOffset="15934.88">17255 4323 1082 0,'3'4'393'16,"22"3"-302"-16,9 1-91 16,21 2-12-16,12 1-3 15,9 0-18-15,-1-4-10 16,-5-5-15-16,-4-4-1 0,-3-11-22 15,5-7 52-15</inkml:trace>
  <inkml:trace contextRef="#ctx0" brushRef="#br0" timeOffset="16416.25">19369 3740 1045 0,'27'-15'360'0,"20"1"-344"16,9 5 0-16,2 6-11 0,-2 1-2 16,-14 4 3-16,-7-1-2 15,-3 6 0-15,-4 5-2 16,-3 8-2-16,-2 5 0 15,-3 7-3-15,-4 2 3 16,-7 8 0-16,-6 4 0 16,-11 10-3-16,-8 4-3 15,-11 1-5-15,-7-2-2 0,-2-9 2 16,-1-4 2-16,-5-4 4 16,4-5 4-16,-1-4-1 15,3-2 2-15,14-10-1 16,4-4 1-16,12-8 0 15,3-3-3-15,8 0 6 16,11-1 1-16,18 2 13 16,13-1 2-16,18 1-1 15,10 0-3-15,2-2-17 16,-3-2-4-16,-10-3-3 16,-9 0 0-16,-19-3 7 15,-7-1-5-15,-12-2-24 16,-3-4-18-16,11-7 29 15</inkml:trace>
  <inkml:trace contextRef="#ctx0" brushRef="#br0" timeOffset="16921.16">20703 3900 964 0,'0'-1'346'0,"-2"7"-288"16,-3 10-40-16,-5 16-12 16,-3 9 0-16,-3 19-1 15,1 5 0-15,0 2 1 16,5-2 0-16,2-10-2 16,6-6 0-16,6-6 0 15,4-1 5-15,12-7 7 16,4-2 1-16,13-5 8 15,7-6-2-15,12-4-7 16,5-5-2-16,9-8-11 16,-1-2 1-16,-6-4-3 15,-5-5 1-15,-9-8 2 16,-1-4-4-16,-3-7 3 16,-3-4-2-16,-6-5 3 15,-2-4-2-15,-4-6 2 0,-3-3 0 16,-10-2 1-16,-5-1 2 15,-11-2 3-15,-7 1 2 16,-15-3 0-16,-5 4 2 16,-15 0-3-16,-4 3-3 15,-7 9-7-15,-3 1-1 16,-6 12 0-16,-6 5 0 16,-9 6-1-16,-8 2-4 0,-9 0-14 15,1-2-16 1,-16-3-27-16,-9-2-15 0,-16-14 47 15</inkml:trace>
  <inkml:trace contextRef="#ctx0" brushRef="#br0" timeOffset="28984.45">3962 7307 1132 0,'-7'-13'398'0,"4"7"-367"0,-1 1-5 15,4 6-23-15,1 3-4 16,-1-4-5-16,7 12-1 15,-1 17 3-15,43 83 2 16,-34-19-2-16,-4 19 4 16,-3 22 0-16,-5 9-2 15,-5 0 1-15,-2-14 1 16,0-36-1-16,0-24 1 0,1-44 4 16,1-10 3-16,1-14 9 15,-2-2 6-15,-9-15 4 16,-7-13-10-16,-7-29-20 15,-6-13-8-15,-3-15-12 16,-2-2 7-16,1-6 16 16,4-3 1-16,7 0 10 15,11 2 5-15,14 13 3 16,9 8 3-16,23 4-3 16,5 4-8-16,13 6-7 15,6 7-2-15,-1 19-1 16,6 9 0-16,-1 21 0 15,-2 13 1-15,-4 30-4 16,-14 16-3-16,-18 28-2 16,-17 12-4-16,-22 17-21 0,-5 4-15 15,-5-3 10-15,1-9 10 16</inkml:trace>
  <inkml:trace contextRef="#ctx0" brushRef="#br0" timeOffset="30077.7">4452 7722 995 0,'22'-12'374'0,"24"7"-295"15,13 5-14-15,25 19-24 16,1 15-18-16,-12 20-24 16,-13 5-11-16,-29 6-10 15,-15-3-2-15,-22-2 3 16,-11 0 6-16,-18-11 10 15,-5-7 5-15,-7-17 17 16,5-6 14-16,13-14 10 16,8-5 2-16,13-10-15 15,5-10-15-15,13-17-26 16,9-9-3-16,21-11-2 16,5-1 2-16,9-1 11 0,0 1 4 15,0 4 1-15,1 3 0 16,-1 18 1-16,-1 7-1 15,-12 18 0-15,-4 8 5 16,-7 20 0-16,-4 9 1 16,-1 17 4-16,-3 6-4 15,-2 2 0-15,0-2-3 16,-3-8-3-16,8-4 1 16,4-11-1-16,4-3 1 0,7-14-3 15,1-7 0-15,6-13-4 16,0-9 2-16,4-9 1 15,0-6 1-15,-8-4 0 16,-4-3 0-16,-19-5 1 16,-6-7 0-16,-16-10-1 15,-9-5-2-15,-14-6 2 16,-15 5-11-16,-8 15 6 16,-6 8 6-16,1 21 9 15,6 13 14-15,6 19-4 16,8 14-6-16,11 27-11 15,7 14-2-15,15 19-4 16,14 2-8-16,22-18-12 16,16-14-2-16,24-34-4 15,9-13 3-15,11-26 4 0,-1-17-3 16,-3-24 1-16,-2-16 4 16,-3-7 8-16,-7 2 5 15,-20 7 13-15,-7 4 8 16,-23-1 13-16,-9 1 7 15,-7 4 2-15,-8 4-4 16,-2 17-5-16,-1 7-3 0,-2 18-10 16,0 7-1-1,-1 12-9-15,0 8-2 0,1 22 0 16,1 20-2-16,0 44 2 16,-2 15 2-16,-9 22-1 15,-1 5 2-15,-1-7-1 16,0-7-1-16,7-27 2 15,5-50-2 1,0-22-1-16,0 1-1 16,-1 19 0-16,0-11 1 0,0-19 14 15,-5-20 11-15,6-8 7 16,2-9 0-16,5-13-15 16,5-7-13-16,10-11-8 15,2-1-1-15,12 4 1 0,4 5 2 16,9 19-1-16,8 7 1 15,7 19 1-15,-3 10 1 16,-10 17 0-16,-5 7 0 16,-12 11 0-16,-2 3 0 15,-9-3 0-15,-8-1 1 16,-10-3 0-16,-10-3-1 16,-14 1-1-16,-6-1 1 0,-9 0 2 15,-6 1 3-15,-3-3 1 16,-4-4-1-16,-5-7-8 15,2-5-17-15,2-15-43 16,4-3-20-16,10-15 48 16</inkml:trace>
  <inkml:trace contextRef="#ctx0" brushRef="#br0" timeOffset="30250.57">7177 7775 1302 0,'24'18'417'0,"10"5"-451"16,2 2 617-16,0-2-462 16</inkml:trace>
  <inkml:trace contextRef="#ctx0" brushRef="#br0" timeOffset="31209.35">8915 7447 930 0,'42'5'349'0,"-10"7"-283"15,-10 0-12-15,-14 11-20 16,-5 5 3-16,-12 14 11 16,-5 9 2-16,-5 17-2 15,3 9-12-15,3-1-19 16,5-4-3-16,8-21-11 16,4-9-1-16,9-15-3 15,5-8-2-15,7-9 1 16,8-7 0-16,13-11 3 15,8-8 0-15,8-13 1 0,-3-6-2 16,-8-6-1-16,-10-2 0 16,-12-7 0-16,-6-6 1 15,-12-2 3-15,-9-2-1 16,-13 5 2-16,-6 5 1 16,-15-1-2-16,-3 4 1 15,-20 2-1-15,-5 4 2 0,1 14 1 16,-3 11-1-16,15 18-3 15,7 17-2-15,10 12 0 16,11 7-1-16,17 8-2 16,14-4-2-16,27-2-7 15,13-7-1-15,29-15-5 16,4-10-2-16,3-17 0 16,0-10 4-16,-9-17 7 15,4-5 5-15,-2-19 5 16,-2-9 0-16,-13-11 0 15,-8-2-1-15,-12 0 0 16,-4 8 0-16,-6-4 5 16,-6 2 2-16,-11 2 9 15,-8 4 3-15,-11 17 2 16,-4 6-1-16,-6 16-7 0,1 8-6 16,-1 15-6-16,-1 8-1 15,-2 26-2-15,-7 17 0 16,-5 43 1-16,-2 22-1 15,1 36 2-15,1 20 1 16,-1 5-1-16,2 2 1 16,4-1 1-16,2-16-1 15,11-13-1-15,6-6 1 0,10-26-3 16,10-9-2-16,11-23-7 16,2-19-4-16,4-25-3 15,4-10 1-15,5-21 9 16,5-10 7-16,14-17 7 15,1-14 3-15,2-29-5 16,-8-11-2-16,-15-22-5 16,-8-6-5-16,-18-9-3 15,-5-3-1-15,-13 9 4 16,-4 9 7-16,-11 27 12 16,-1 15 7-16,-9 25 8 15,-2 12-1-15,-10 27-5 16,-3 18-4-16,-5 33-9 15,1 25-2-15,17 31-5 0,11 6-17 16,32-6-47-16,17-17-25 16,31-42 50-16</inkml:trace>
  <inkml:trace contextRef="#ctx0" brushRef="#br0" timeOffset="31762.12">12265 7409 1151 0,'-10'-31'422'15,"-5"-1"-324"-15,-7 0-82 16,-9 6-13-16,-11 10-4 15,-8 11-1-15,-10 28 0 16,-2 16 0-16,-2 33 2 16,4 15 1-16,11 19 3 15,8 8 0-15,23-8-1 0,10-11-3 16,22-30-8-16,13-15-10 16,14-27-18-16,12-9-5 15,11-25 4-15,11-15 7 16,0-23 19-16,-1-12 9 15,-14-21 8-15,-9-14 2 16,-10-4 5-16,-8-6 0 0,-7-10-3 16,-6 2 2-16,-12-2-10 15,-4 4 2-15,-11 17 5 16,-5 6 0-16,-6 17 12 16,0 10 4-16,4 24-4 15,3 13 1-15,5 13-8 16,4 7-2-16,2 23-5 15,0 19-2-15,7 50-1 16,1 24-1-16,2 42 1 16,3 5-2-16,-2-2-7 15,-2-5-14-15,4-18-33 16,2-18-15-16,4-29-39 16,5-19 9-16,3-42 64 15</inkml:trace>
  <inkml:trace contextRef="#ctx0" brushRef="#br0" timeOffset="33323.3">12674 7424 1038 0,'5'-48'427'0,"2"1"-252"16,11 6-117-16,12 9-31 16,17 32-26-16,14 17 0 0,10 38-1 15,1 16 0-15,-18 12-3 16,-12 1-4-16,-21-13-1 15,-14-9-1-15,-13-12 5 16,-7-12 0-16,-18-15-2 16,-4-9 1-16,-12-15 2 15,0-9 1-15,3-13 6 16,1-5 2-16,14-5-6 16,4-4-8-16,10-2-16 15,5 2-6-15,12-1-4 16,6 7 6-16,16 10 12 15,11 6 5-15,20 8 15 16,14 5 6-16,25 3 7 16,5-1 0-16,7 0-4 15,-6-6-3-15,7-9 5 16,3-2 3-16,-9-7 8 0,-1 0 3 16,-23-4-1-16,-11-2-1 15,-10-3-9-15,-10-4-2 16,-16 1-7-16,-6 2-3 15,-19 3-7-15,-6 5-5 16,-17 8-6-16,-14 7 0 16,-20 12 4-16,-8 14 4 15,-9 22 4-15,2 14 2 0,2 23-1 16,6 3 1-16,13-6-2 16,8-4 0-16,33-16-2 15,9-5-7-15,26-9-7 16,10-9-1-16,10-15 4 15,7-7 4-15,6-14 6 16,1-8 3-16,7-12 0 16,1-2 1-16,-3-6 3 15,-4 1-2-15,-14-3 0 16,-7 0-2-16,-15-4 0 16,-4 1-2-16,-12 7 5 15,-3 7 3-15,-7 16 0 16,-3 7 0-16,-10 19-5 15,-6 14-1-15,-11 22 0 16,3 10-1-16,4 7 1 0,8-3 0 16,16-8 0-16,3-8 0 15,13-14 0-15,1-10 0 16,5-18 3-16,4-7 6 16,7-15 7-16,2-10-2 15,7-10-3-15,1-6-3 16,1 1-9-16,0 0 0 15,-13 3 0-15,-7 7-1 0,-11-1 6 16,-6 1 1-16,-5 3 0 16,-1 5-1-16,-3 10-2 15,-2 7-2-15,-2 13-4 16,-4 8 2-16,-1 16 0 16,1 9 2-16,4 10 0 15,4 6 2-15,11 0 1 16,10-2-1-16,7-9 1 15,5-4 2-15,7-18 5 16,2-8 7-16,9-13 4 16,1-6 0-16,11-9-9 15,1-7-3-15,-4-7-8 16,-5-4-1-16,-11-10 2 16,-7 1 0-16,-7 0 10 0,-7 4 3 15,-10 5 3-15,-8 1-3 16,-11 4-10-16,-4-1-5 15,-7 8-6-15,-4 7 0 16,-5 15 1-16,-1 7 1 16,1 13 1-16,4 2 0 15,9 0 3-15,8-2-1 16,5-5-2-16,7-5 0 0,12-7 0 16,5-3 0-16,20-13 3 15,1-4 2-15,10-10 0 16,5-5 1-16,-1-3-2 15,3-1-1-15,-11 1 0 16,-6 1 2-16,-7 0 5 16,-2 3-2-16,2 7 2 15,2 6-5-15,3 15-5 16,-3 12 0-16,2 18-1 16,-1 12 2-16,-5 13-2 15,-4 4 3-15,-8 9-1 16,-6 0-2-16,-8-3 4 15,1-3-3-15,-7-18 2 16,0-12 0-16,-3-20-1 0,-2-8-1 16,0-9-3-16,-1-7 1 15,0-15-1-15,-4-8 1 16,4-11 4-16,2-2 1 16,7-6 4-16,7 2 0 15,6-4-1-15,1-1-4 16,6-1-5-16,3-3-1 15,4 6 0-15,6 7 1 16,0 19 4-16,1 9 4 0,1 20 5 16,-1 14-1-16,-3 22-1 15,-1 13 0-15,-3 15-4 16,0 1 1-16,6 1-2 16,3 0-1-16,0-2 1 15,1-3 0-15,1-13 0 16,1-7-7-16,1-19-24 15,1-12-22-15,1-19-53 16,9-7-21-16,12-22 77 16</inkml:trace>
  <inkml:trace contextRef="#ctx0" brushRef="#br0" timeOffset="33784.87">19093 6559 913 0,'-1'-1'390'16,"4"9"-150"-16,-4 26-234 15,-2 20-11-15,-4 46-3 0,-6 20 8 16,-1 20 0-16,-1 10 4 16,1-7-4-1,5-8 1-15,5-17-8 0,5-12-10 16,5-21-17-16,-4-11-11 16,1-26-10-16,-3-13-1 15,-3-25-8-15,-4-11-6 16,-10-25 46-16</inkml:trace>
  <inkml:trace contextRef="#ctx0" brushRef="#br0" timeOffset="34397.78">18378 7301 978 0,'-8'2'374'0,"14"8"-282"15,7 4-46-15,17 2-45 16,11 3 2-16,26-11 1 15,10-9 3-15,21-13-1 16,6-7-1-16,7-10 5 16,-4-1 12-16,-14-6 19 15,-6 2 8-15,-21 3 8 16,-1 3-9-16,-11 14-21 16,-7 7-7-16,-12 12-18 15,-8 9-5-15,-13 26-4 16,-8 12-3-16,-9 30 3 0,-6 8 5 15,2-3 3-15,3-6 2 16,5-16-2-16,6-6 1 16,6-16-1-16,3-7 0 15,8-17 3-15,8-8 1 16,5-17 0-16,10-9 0 16,5-22-4-16,1-4 2 0,8-8 0 15,-7-2 1-15,-4 9 10 16,-7 2 0-16,-17 17 11 15,-7 9 3-15,-14 9-11 16,-5 9-4-16,-4 25-13 16,1 10-5-16,6 20 3 15,9 7 1-15,9-2-1 16,7-5-1-16,14-16 4 16,10-11-1-16,18-24 0 15,5-10 3-15,14-21-3 16,-4-8 0-16,-3-12 7 15,-6-4-2-15,-27 2 10 16,-7 1 2-16,-27 3 3 16,-14-2-1-16,-33-14-9 15,-17-5-5-15,-35-1-8 0,-11 7-1 16,1 26-10-16,5 11-27 16,30 18-82-16,18 2-31 15,49-6 86-15</inkml:trace>
  <inkml:trace contextRef="#ctx0" brushRef="#br0" timeOffset="35438.43">22002 6672 929 0,'70'0'332'16,"-4"2"-271"-16,-16 5-46 15,-4 6 5-15,-13 11 19 16,-3 10 9-16,-6 30 6 16,-2 12-3-16,-11 22-18 15,-9 8-7-15,-9 7-14 16,-1-4-4-16,-3-15-2 16,4-11-1-16,0-28 1 15,0-10-1-15,1-12-5 16,-1-8 1-16,0-10-2 0,2-7-2 15,1-8 3-15,5-4 1 16,7-13 2-16,3-6 4 16,14-10 2-16,6-2-2 15,15-5-1-15,6-4-3 16,9 0-1-16,1 2-2 16,8 13 0-16,0 11-2 15,12 24 2-15,4 14 0 0,-15 17 4 16,-2 10 0-16,-23 9-2 15,-11 5-1-15,-13 7 0 16,-8 5-1-16,-15-4-3 16,-8-6 0-16,-18-17-5 15,-15-11-4-15,-25-20-1 16,-10-8-1-16,-14-16 5 16,2-6 3-16,20-11 3 15,8-8 2-15,22-6-1 16,9-2 2-16,12 2 0 15,8 5 3-15,18 4 7 16,12 6 1-16,24 4 2 16,16 6-1-16,30 9-6 15,19 1-2-15,17 4-1 0,1-1-2 16,3-2 1-16,-4 0 2 16,-9-2 3-16,-2 1 3 15,-15-3 3-15,-9-3 0 16,-9-3-3-16,-11-1 0 15,-19 0-6-15,-13-1 0 16,-19 3-4-16,-8 1 0 16,-8 4 0-16,-4 0-4 0,-3 3-3 15,-1 0-1-15,-3 3 2 16,6 3 2-16,0-1 4 16,1 0 0-16,0 0 2 15,0 0-1-15,0 0 1 16,-1 0 1-16,0 0-3 15,-1 0 2-15,1 0-2 16,1 0 0-16,0 0-4 16,0 0 1-16,0 0 3 15,0 0-2-15,0 0 4 16,0 0-2-16,0 0 0 16,0 0 2-16,0-1-2 15,0 1 3-15,0 0-3 16,0 0 0-16,0 0 1 0,0 0-3 15,0 0 1-15,0 0 1 16,0 0 1-16,0 0 1 16,0 0-3-16,0-1 0 15,0 1 0-15,0 0 1 16,0 0 2-16,0 0-2 16,0 0 0-16,0 0-5 15,0 0-17-15,0 0-10 0,0 0-28 16,0 0-12-16,0 0-23 15,0 0 714-15,-1 0-474 16</inkml:trace>
  <inkml:trace contextRef="#ctx0" brushRef="#br0" timeOffset="36504.49">20151 7213 602 0,'0'-2'210'0,"-6"-1"-219"16,2-3-33-16,-5 1-16 16,-1-2 2-16,2 2 12 15,-1 0-15-15,0 0-39 16,4-1-8-16,1 2 22 16,0 1 44-16,3 0 84 15,0 3 13-15,0 0 17 16,1 0-3-16,0 0-19 15,-2 0 7-15,1 0-6 16,0 0-11-16,-2 5-6 16,-7 15-7-16,-13 30-4 15,11-23 5-15,0 4 0 16,-2 2 1-16,3 2 12 16,0 1 0-16,4 0 6 0,3-2 0 15,5-2-11-15,6-3-5 16,8 2-12-16,1-3-4 15,5 1-6-15,2 1-2 16,1-4-3-16,1 0 2 16,1-4 0-16,1-1-1 15,6-7-2-15,2-3 0 0,5-8-5 16,2-5 3-16,1-8 7 16,4-5 7-16,6-8 12 15,3-7 6-15,-5-4 7 16,-8-2-2-16,-8-4-6 15,-5 1 0-15,-3 2-10 16,-1-2-2-16,-14-1-4 16,-6-1-7-16,-8 0-7 15,-5 5-5-15,-2 5-20 16,-7 8-18-16,-5 7-46 16,2 1 51-16</inkml:trace>
  <inkml:trace contextRef="#ctx0" brushRef="#br0" timeOffset="36941.97">20973 7221 993 0,'19'9'336'15,"-1"-1"-330"-15,-7-1-3 0,-9-2 0 16,-2 4 7-16,-7 4 14 15,-3 6 4-15,-10 9 7 16,2 6-6-16,-3 8-8 16,2 3 0-16,9 1-6 15,3 0-2-15,8-5-6 16,6 0-6-16,10-4-1 16,4-4 0-16,10-5 0 15,4-2 0-15,5-10-2 16,4-3 2-16,2-12 0 15,3-5 2-15,2-10 1 16,5-8-2-16,2-9 9 16,-3-3 5-16,-5-4 19 15,-10 1 6-15,-17-4 2 16,-9-2 0-16,-17-7-19 16,-10-6-3-16,-26-8-14 15,-10-2-4-15,-19 3-3 0,-4 8-2 16,6 14 2-16,10 13-7 15,18 12-50-15,7 5-32 16,19 11 53-16</inkml:trace>
  <inkml:trace contextRef="#ctx0" brushRef="#br0" timeOffset="37368.68">23866 6784 857 0,'-58'21'353'16,"56"12"-174"-16,-1 18-161 15,0 42-5-15,1 21 10 0,2 24 11 16,-1 2-1-16,-4-1-7 16,1-4-22-16,-1-22-41 15,5-12-20-15,9-28 158 16,7-23-94-16</inkml:trace>
  <inkml:trace contextRef="#ctx0" brushRef="#br0" timeOffset="38060.57">24461 7585 730 0,'32'-38'282'15,"-7"2"-204"-15,-10 2-32 16,-6 0-13-16,-7 2 1 16,-7-1 6-16,-8 2 17 0,-5 1 7 15,-5 8 3-15,-6 7-1 16,-14 17-10-16,-6 15-8 15,-13 27-9-15,-2 13-5 16,9 15-11-16,8 1-3 16,23 1-9-16,13 1-3 15,25-5-10-15,14-7-7 16,17-19-14-16,7-14-2 0,14-23 5 16,4-6 4-1,0-17 13-15,-2-6 3 0,-9-11 1 16,-5-5 1-16,-7-6 4 15,-2-5 1-15,-12 0-3 16,-8 4-1-16,-12 14 2 16,-5 11 0-16,-8 16 0 15,-9 5 0-15,-14 17-4 16,-9 9-1-16,-7 19 4 16,4 8 1-16,15 4 2 15,10-5-1-15,17-10-1 16,11-6-2-16,15-17-1 15,10-7 1-15,17-13 0 16,6-10 2-16,7-9-1 16,-1-8-2-16,-4-4 0 0,-3-5-2 15,-6-3 2-15,-3 2 1 16,-8-1-1-16,-5 2 3 16,-8 9-5-16,-6 4 3 15,-13 10 1-15,-7 6 3 16,-8 5 2-16,-1 2-2 15,-7 8-2-15,-5 6-4 16,-7 20 2-16,1 8-1 0,8 12-1 16,9 6 4-16,17-4-3 15,12-2 0-15,17-13 2 16,6-6-4-16,11-17-16 16,4-7-16-16,7-14-38 15,6-9-13-15,2-13-17 16,-2-10 0-16,-9-14-5 15,-3-7-16-15,-12-18 81 16</inkml:trace>
  <inkml:trace contextRef="#ctx0" brushRef="#br0" timeOffset="38283.3">26324 7121 489 0,'1'-63'226'0,"0"17"-96"0,1 10 11 15,-2 18-28-15,1 9-6 16,-1 16-33-16,1 13-14 15,0 29-4-15,1 22 4 16,3 43 13-16,1 11 3 16,-5 9-27-16,-1 2-19 15,-7-13-23-15,2-12-4 16,5-24-14-16,4-18-17 16,10-34-42-16,9-11-19 0,13-27-24 15,8-14 635-15,16-18-399 16</inkml:trace>
  <inkml:trace contextRef="#ctx0" brushRef="#br0" timeOffset="38657.07">26981 7376 638 0,'3'-48'225'0,"-6"8"-195"16,-5 6 0-16,-5 13 11 15,-6 7 9-15,-10 10 11 16,-6 4 0-16,-7 10 3 15,-8 8-2-15,-9 13-5 16,-3 7-2-16,-3 4-9 16,7 2-6-16,9-8-11 15,7-2-7-15,12-11-10 0,8-5-3 16,14-7-5-16,6-3 4 16,18 2 15-16,6 1 5 15,15 1 4-15,9 1-4 16,17 1-17-16,7 0-2 15,16 3 8-15,5 4 3 16,-10 4 4-16,-4 2 0 16,-17-1-12-16,-11-1-4 15,-16-5-5-15,-9-4-3 0,-12-7 0 16,-4-1-2-16,-3-6-29 16,2-2-29-16,10-8-49 15,4-10-15-15,13-14 75 16</inkml:trace>
  <inkml:trace contextRef="#ctx0" brushRef="#br0" timeOffset="40488.5">29411 6841 840 0,'2'-41'317'16,"1"10"-225"-16,-3 13-73 15,0 9-7-15,0 7-12 16,-5 1-4-16,-3 12-1 16,-3 9 2-16,-9 31 9 15,-3 17 8-15,-11 31 14 16,-6 12 5-16,-16 21-3 16,-1 2-6-16,6-13-14 15,9-13-5-15,20-41-1 16,9-17-3-16,11-28 3 15,0-10-1-15,2-23 8 16,3-7 1-16,1-27 0 16,1-9-2-16,8-7-10 0,-1-7 1 15,6 8-3 1,4-2 2-16,5 8 4 16,5 4-1-16,7 13 4 0,5 11-1 15,12 24-6-15,2 15 0 16,4 34-1-16,-4 14 1 15,-15 16 4-15,-4 1 1 16,-18-5-2-16,-9-4 0 16,-16-12-3-16,-11-3 0 15,-18-17-2-15,-5-12-3 16,-18-24 3-16,-8-12-1 0,1-20 1 16,-6-7 1-16,16-7 0 15,11 4 0-15,12 4 1 16,16 8 0-16,14 10 1 15,9 3-1-15,28 9-9 16,12 6-2-16,33 11-2 16,10 5 4-16,20 6 8 15,5 0 1-15,9 0 0 16,1-1-1-16,-4-2-1 16,-7 0 5-16,-11-7 11 15,-7-2 2-15,-24-9 14 16,-9 0 7-16,-26-12 2 0,-7-3-2 15,-13-8-14-15,-8-6-14 16,-13-1-10-16,-12-1-3 16,-15 11-1-16,-5 4 0 15,-15 14 1-15,-8 9 1 16,-7 13 2-16,-2 9 1 16,12 7-1-16,10 1 0 15,18-7 1-15,8-6-5 0,13-12-12 16,6-7-3-16,20-8-2 15,7-5-2-15,17-8 0 16,8-5 1-16,5-3 1 16,2-4 5-16,-4-1 14 15,-5 3 3-15,-13 3 16 16,-9 4 9-16,-12 11 14 16,-6 6-3-16,-11 19-17 15,0 8-6-15,-1 24-13 16,2 9 1-16,13 9-1 15,10 1-2-15,22-11-19 16,11-10-7-16,16-24-4 16,4-12 0-16,-2-24 23 15,-1-10 13-15,-5-18 22 0,-2-7 11 16,-5-10 3-16,-1-4-7 16,-10-6-16-16,-5-7-13 15,-16-17-9-15,-6-3-3 16,-10-10-2-16,-7 4 0 15,-1 17 5-15,-1 5 4 16,1 19 2-16,2 7-1 0,-1 19 0 16,-3 10-1-16,-3 16 2 15,1 4 2-15,-6 14 3 16,2 16-3 0,-8 31-1-16,-4 18-2 0,-8 26-1 15,-4 6 1-15,-2 9-2 16,7-5 0-16,14-14-7 15,9-8-10-15,21-26-3 16,2-4-4-16,5-17 9 16,3-13 10-16,2-13 6 15,5-10 1-15,11-14 0 16,1-11-1-16,5-17-7 16,2-10-4-16,1-11-1 15,1-2-2-15,-10-12 6 16,-5-9 3-16,-13-7 10 15,-7 1 7-15,-8 6 6 16,-8 11 2-16,-7 15-3 0,-3 7-6 16,-3 18-5-16,-3 7-1 15,-7 17-3-15,-7 10-1 16,-8 26-2-16,-4 18 2 16,3 24 0-16,3 18 1 15,9 13 3-15,8 2-4 16,15-2 3-16,8-7-1 0,13-9 0 15,8-8 1-15,9-17-3 16,5-8-1-16,11-21-1 16,0-8 2-16,1-15 3 15,-2-5 0-15,-3-14 1 16,-1-5-1-16,-3-17-3 16,0-5 1-16,-7-11-1 15,-3-5-2-15,-13 5 8 16,-8 0 7-16,-13 8 4 15,-4 4 5-15,-9 6-6 16,-1 8-6-16,-4 10-6 16,-1 2-2-16,1 10-2 15,0 4 0-15,1 9-2 16,3 8 2-16,6 14 0 0,2 9 1 16,12 20 2-16,4 7-1 15,3 5-1-15,-3 0 1 16,-7-6-1-16,-9-3 0 15,-15 0 0-15,-12-2-1 16,-30-8-1-16,-13-8-1 16,-39-22-15-16,-30-15-19 15,-49-23-40-15,-38-13-22 0,-51-29 59 16</inkml:trace>
  <inkml:trace contextRef="#ctx0" brushRef="#br0" timeOffset="41017.61">13499 9814 1147 0,'10'6'418'0,"32"-2"-339"16,15 3-81-16,21-3-30 15,9 0-9-15,3-10 1 16,1-1 5-16,7-4 13 16,-3-1 5-16,-14 0 6 15,-9 3-1-15,-18 1 1 16,-4 2 0-16,-12 4-18 16,-3 0-14-16,-12 4-36 0,-7 5 45 15</inkml:trace>
  <inkml:trace contextRef="#ctx0" brushRef="#br0" timeOffset="41312.43">13719 10286 1158 0,'-2'4'438'0,"8"-3"-331"16,9 0-74-16,22-1-39 16,16-3-3-16,31-3-1 15,19-5-1-15,12 1 2 16,-2 3-1-16,-13 1 1 16,-11 5 8-16,-10 2 9 15,-7 4 4-15,-15 6-1 16,-10 0-5-16,-22 1-41 15,-5 1-25-15,-12-7-6 0,-7-1 26 16</inkml:trace>
  <inkml:trace contextRef="#ctx0" brushRef="#br0" timeOffset="41991.58">16155 8578 843 0,'0'-4'321'0,"-3"2"-237"16,2 1-66-16,0 1-21 15,0 0-8-15,0 25 1 16,1 53 4-16,3-5 11 15,1 9 9-15,5 13 16 16,-1 5 4-16,-6 8-4 16,3 2-8-16,-1-7-12 15,-2-8-10-15,5-21-24 0,-1-13-26 16,3-29 31-16</inkml:trace>
  <inkml:trace contextRef="#ctx0" brushRef="#br0" timeOffset="42402.2">16704 8949 1127 0,'1'1'395'0,"0"0"-364"16,4 2-13-16,-5-3-21 15,0 8-2-15,-3 21-2 16,-5 66 5-16,2-30 2 15,1 1 1-15,12-8 5 16,5-7-4-16,12-13 0 16,8-10 0-16,9-13-2 15,4-5 0-15,10-9 3 16,3-3-4-16,0-8-1 16,1-2-2-16,-12-6-7 15,-6-4 0-15,-11-5 3 16,-5-4 5-16,-6-9 4 0,-4-1 9 15,-4-10 2-15,-5-2 1 16,-8-1-3-16,-5 0-3 16,-15 5-2-16,-2 4-1 15,-14 2 1-15,-5 7 0 16,-10 12-1-16,-6 8-4 16,-1 18-24-16,4 10-25 15,16 8 185-15,17 4-120 0</inkml:trace>
  <inkml:trace contextRef="#ctx0" brushRef="#br0" timeOffset="42722.18">18264 9035 1134 0,'-15'-8'408'0,"-10"4"-353"0,-7 4-36 15,-11 10-29-15,-7 6-2 16,-13 15 1-16,1 11 5 16,3 18 6-16,4 4 4 15,15 9 17-15,8-2 8 16,23 2 3-16,11 5 1 15,26 1-13-15,11 0-7 16,20-15-10-16,11-12-15 16,8-24-44-16,2-16-31 0,-2-27 51 15</inkml:trace>
  <inkml:trace contextRef="#ctx0" brushRef="#br0" timeOffset="43124.38">18829 9252 1217 0,'46'17'428'0,"32"16"-389"16,5 3-18-16,-10 4-18 16,-11-2-1-16,-23-1-1 15,-6 4 1-15,-9 6-3 0,0 5 1 16,-8 5-1-16,-3-1-1 15,-12-4 0-15,-7-5-3 16,-12-8-3-16,-9-4 0 16,-4-9 0-16,0-3 4 15,1-5 2-15,6-3 1 16,4-4 3-16,4-1-1 16,9-3 0-16,2-2 1 15,17 3-2-15,9-2 1 16,24-1 4-16,16-2 1 0,28-3 1 15,14 0 1-15,1-1-2 16,-10-1 0-16,-24-5-10 16,-14 0-2-16,-21-4-14 15,-8 1-20-15,-21-6-27 16,-16-1-23-16,-27-3 53 16</inkml:trace>
  <inkml:trace contextRef="#ctx0" brushRef="#br0" timeOffset="43627.35">16210 10314 1289 0,'-8'1'439'16,"7"0"-447"-16,-1-1-47 0,8 3-40 15,-6-3-7-15,16 4 30 16,53 11 27-16,-5-10 45 16,8 1 20-16,18-1 23 15,6 1 12-15,12-3 10 16,10-2-3-16,14-2-21 15,7-1-13-15,10-4-20 16,8 3-8-16,-2-6-7 16,5 0-2-16,12-1-1 15,-6-3 2-15,8 1 4 16,3-2 2-16,-10 1 4 16,1 3 4-16,-4 3 12 15,-5 3 4-15,-9 3 5 16,-3 1-1-16,-13 7-7 15,-7 2-4-15,-11-1-7 0,-5 2-2 16,-11-1-6-16,-8 0-2 16,-14 1-9-16,-11-2-7 15,-17 1-21-15,-6-1-15 16,-20-4-37-16,-12 1-22 16,-26 1 73-16</inkml:trace>
  <inkml:trace contextRef="#ctx0" brushRef="#br0" timeOffset="44128.7">16701 10818 1433 0,'1'-4'493'0,"9"-3"-485"0,9-2-26 16,22-3-28-16,9 3-5 16,17 8 11-16,4 5 5 15,0 15 13-15,-9 3 10 16,-16 13 15-16,-9 4 4 15,-16 8 4-15,-7 0-2 16,-6 3-5-16,-10-2-4 16,-11-3-8-16,-3-1-3 15,-15-8 1-15,-1-5 2 16,-6-5 5-16,1-4 1 0,6-7 1 16,8-3 1-16,15-6 1 15,5 0 5-15,15 3 7 16,12 2 9-16,24 5 16 15,10 2 11-15,17-3 3 16,6-5-10-16,2-7-53 16,2-5-28-16,-10-12-36 15,-8-7-22-15,-18-14-13 16,-7-6-18-16,-11-4-158 16,-1-3 187-16</inkml:trace>
  <inkml:trace contextRef="#ctx0" brushRef="#br0" timeOffset="44501.87">17865 11034 473 0,'26'-29'281'0,"-2"5"-16"15,-8 9-142-15,-4 7-19 16,-8 3-29-16,-3 5-3 16,-1 2-16-16,-1-2-9 15,0 0-18-15,-7 29-13 16,-54 57-4-16,24-21 9 16,1 4 21-16,3-4 8 15,15-6 3-15,9-6-8 16,13-8-18-16,10-6-7 0,11-15-5 15,10-4 0-15,14-15-4 16,8-5 1-16,14-14-11 16,0-9-6-16,-1-9-4 15,-2-8-2-15,-11-3 3 16,-5-4 0-16,-5-7 1 16,-5 4-1-16,-14-6 0 15,-8 2 5-15,-16-4 3 16,-10-1 2-16,-18 3 4 15,-8 4 0-15,-14 13 5 16,-3 7-5-16,-5 15-1 16,-5 7-5-16,-11 11-16 15,-1 7-11-15,1 6-41 16,9 0-23-16,20 2-39 16,13-2 72-16</inkml:trace>
  <inkml:trace contextRef="#ctx0" brushRef="#br0" timeOffset="44858.56">19178 10946 1164 0,'0'0'406'0,"-1"0"-374"16,-28 11-18-16,-63 29-21 15,29-6-2-15,-4 20 2 16,7 9 4-16,14 1 6 16,7 5 7-16,12-3 3 15,5-3 6-15,20-2 14 16,8-4 2-16,17-7 3 15,11-5-4-15,13-10-14 0,6-6-3 16,16-12-13-16,0-6-8 16,0-13-41-16,0-8-29 15,-8-21-32-15,0-11 54 16</inkml:trace>
  <inkml:trace contextRef="#ctx0" brushRef="#br0" timeOffset="45297.03">19739 11388 1250 0,'42'17'478'0,"24"5"-333"16,8 1-144-16,-4 7-38 15,-13-1-5-15,-24 5 10 16,-10 7 13-16,-9 10 15 15,0 4 6-15,-6-1 1 16,-2-3-2-16,-3-5 2 16,-6-5-3-16,-4-4-2 15,-8-5-1-15,-5-6-2 16,-3-1 1-16,-4-4 7 16,5-2 1-16,5-8 2 0,6-3 1 15,11-4-6-15,4-1 3 16,15 2 1-16,6-1 7 15,15-2 7-15,7 0 3 16,17-2 10-16,6 0-1 16,18 4-3-16,6 1-4 15,-6 0-10-15,-2 1-4 16,-14-2-7-16,-6 2-8 0,-9 0-15 16,-8 1-9-1,-16-5-16-15,-7-1-5 0,-13-8-29 16,-10-11-34-16,-21-35 75 15</inkml:trace>
  <inkml:trace contextRef="#ctx0" brushRef="#br0" timeOffset="49431.38">3992 13823 698 0,'-33'-84'289'0,"28"71"-166"16,-2 1-28-16,2-1-23 16,0 5-12-16,2 1-14 15,3 5-7-15,0-2-15 16,0 1-10-16,-1 3-13 16,0-1-4-16,1 1-8 15,0 0 2-15,3 7 1 16,9 21 2-16,51 80 4 15,-23-25 0-15,9 21-6 0,1 11-8 16,1 6-24-16,-1 1-8 16,-10-12-11-16,-6-10 7 15,-18-23 20-15,-7-12 11 16,-9-19 19-16,-3-9 3 16,-5-20 3-16,4-5-1 15,3-8 3-15,-4-5 1 16,-4-10 2-16,-7-8 1 0,-8-25 2 15,-1-5-2-15,0-18 3 16,-2-4-1-16,-3-5-6 16,-2-8-4-16,-2-10-2 15,1-2 0-15,2-4 0 16,5 4 1-16,3 1 4 16,3 2 1-16,8 8 10 15,5 4 7-15,9 16 0 16,4 7 0-16,10 10-12 15,2 6-6-15,5 12-3 16,4 7 1-16,3 15-1 16,5 10 0-16,7 23-3 15,3 14 0-15,0 18 0 16,-5 5 1-16,-5 9 0 0,-6 4 0 16,-14 1 0-16,-3 0 2 15,-9-9-6-15,-6-7-5 16,-14-8-36-16,-10-1 8 15,-10-7 16-15</inkml:trace>
  <inkml:trace contextRef="#ctx0" brushRef="#br0" timeOffset="50677.54">4438 14179 1005 0,'3'-1'410'0,"4"-8"-249"15,8-3-83-15,13-7-49 16,7 0-17-16,10 2-10 16,2 4-3-16,8 12-12 15,1 8-6-15,-5 16-7 16,-6 7-2-16,-14 17-1 16,-6 6 3-16,-14 10-3 15,-7 4 0-15,-18-4 7 16,-14-3 1-16,-13-12 13 15,-6-10 2-15,0-10 5 16,8-8 4-16,11-10 0 0,10-4 4 16,12-6 12-16,4-5 4 15,4-15 5-15,5-8-4 16,14-12-12-16,7-7-5 16,15-3-3-16,6-2 1 15,0-3 0-15,2 1 1 16,-8 5 2-16,-2 3 5 15,-3 12 3-15,-4 8-4 0,1 13-5 16,-1 11-7-16,1 18-6 16,5 12 0-16,3 30-2 15,3 8 4-15,-4 12 0 16,-6-3 2-16,-10-13-1 16,-3-5 1-16,3-17 0 15,-2-6 1-15,-1-14-2 16,-2-7-2-16,-3-12-2 15,2-5 0-15,4-16 12 16,1-7 4-16,-1-14 8 16,-3-5 0-16,-7-9-6 15,-3 0 1-15,-9-9-1 16,-4-2 0-16,-12-3 2 0,-7 2-4 16,-10 5-4-1,-2 6-2-15,-8 13-5 0,2 4-1 16,2 14-1-16,4 9 0 15,5 16 2-15,2 4 0 16,3 28 1-16,5 9-3 16,15 23 1-16,15 10 1 15,25 3-3-15,8-6-3 16,19-23-19-16,3-14-10 0,12-35-11 16,8-21-5-16,-4-29 5 15,-2-19 3-15,-13-19 0 16,-4-2 6-16,-10-13 14 15,-2 7 7-15,-12 8 32 16,-7 7 13-16,-13 25 29 16,-7 8 7-16,-9 16 7 15,-3 7-1-15,-3 9-17 16,-1 5-9-16,-1 7-27 16,-1 2-10-16,-1 7-11 15,-3 9-2-15,-5 24 1 16,-2 18 1-16,1 37 3 15,3 16 1-15,3 18 2 16,4 8 1-16,-2 6-9 16,4-7-5-16,1-22-5 0,1-21 1 15,0-45 8-15,1-16 3 16,-2-20 13-16,1-6 4 16,1-3 11-16,0-3 10 15,-1 2 6-15,0-10-3 16,1-20-2-16,7-64-11 0,9 33-12 15,5-5-4-15,13 0-5 16,6 6 6-16,15 6 1 16,1 10 6-16,4 16-2 15,2 8-6-15,-3 19-9 16,1 6-7-16,0 18-6 16,-1 10-2-16,-6 14 2 15,-6 6 2-15,-18 11 2 16,-11-1 3-16,-18-3 4 15,-6-2 3-15,-20-9 8 16,-6-4-1-16,-10-5-1 16,-8-4 1-16,-1-5-2 15,3-4 0-15,-3-7 1 16,5-4-3-16,4-4-3 16,-1-3 1-16,5-3-8 15,0-1-4-15,0-4-25 0,1-2-23 16,5-7-38-16,3-7-19 15,15-12 70-15</inkml:trace>
  <inkml:trace contextRef="#ctx0" brushRef="#br0" timeOffset="51090">7474 14186 1068 0,'-2'2'449'0,"2"-2"-266"16,0 0-85-16,0 0-93 15,0 0-30-15,0 0-54 16,4 18-21-16,11 33-37 16,-9-31 80-16</inkml:trace>
  <inkml:trace contextRef="#ctx0" brushRef="#br0" timeOffset="52054.88">8388 13950 1228 0,'1'1'446'16,"-1"2"-360"-16,0 16-98 0,0 8-8 15,0 20-9-15,-3 8 7 16,2 12 14-16,1 7 2 15,7 7 6-15,4-4 2 16,6-12 1-16,3-12 1 16,1-17 2-16,4-8 6 15,-1-14 6-15,-1-5 1 16,3-12 1-16,2-5-7 16,3-14-7-16,2-6-1 0,-4-16-5 15,0-7 0-15,-9-11 2 16,-9-6-1-16,-14-6 1 15,-10-2 2-15,-19 3-2 16,-7 4-3-16,-11 5 0 16,-2 4-3-16,2 11 1 15,5 5 3-15,10 20 1 16,5 9 0-16,10 23-1 16,1 14-1-16,11 29-1 15,5 12-1-15,17 18 0 16,10 4 0-16,19-7-10 15,15-7-6-15,27-25-6 16,7-16-2-16,9-34 10 16,1-19 7-16,-5-32 5 15,7-10 0-15,-3-14-4 0,-8-10-1 16,-19-11 3-16,-14-4 2 16,-17-3 6-16,-5 5 4 15,-14-1 1-15,-3 1 0 16,-14 4-2-16,-5 6-3 15,-10 22 2-15,-3 13 2 16,-4 22 8-16,-1 10 8 16,1 16 0-16,-1 6 0 0,-4 17-4 15,-3 12-6-15,2 37-2 16,-3 22-1-16,9 41-5 16,5 19 0-16,0 35 1 15,8 8-2-15,-1 16 4 16,1-2-2-16,7-17-1 15,-1-5 1-15,7-33-2 16,7-19-1-16,6-37-5 16,4-25 0-16,5-30-3 15,2-11-1-15,5-28 8 16,6-11-7-16,11-24 1 16,1-15-1-16,-3-21-3 15,-7-11 8-15,-15-15 1 16,-5 0 5-16,-16 0 4 0,-5-1-2 15,-12-4 2-15,-7 1-3 16,-9 9-5-16,-3 17-6 16,-7 32-2-16,-1 14 3 15,-1 27 3-15,-3 10 12 16,7 27 3-16,-1 15-1 16,15 36-5-16,11 18-6 15,17 10-15-15,14-2-19 16,20-23-53-16,3-19-24 0,18-33 61 15</inkml:trace>
  <inkml:trace contextRef="#ctx0" brushRef="#br0" timeOffset="52579.51">11589 13980 1073 0,'0'-12'485'0,"-16"-17"-182"0,-8-11-239 15,-15-11-72-15,-7 3-16 16,-2 15-9-16,3 16-2 16,4 34 9-16,-2 21 5 15,-1 35 14-15,-5 15 10 16,11 27 6-16,11 6 1 15,21-11 1-15,12-11-4 16,18-34-16-16,6-18-6 0,10-27-24 16,1-11-11-16,2-31-7 15,3-12-4-15,0-29 6 16,2-16 7-16,-3-15 21 16,-3-7 15-16,-9-2 33 15,-5-4 9-15,-11-8 13 16,-8-3-5-16,-11-3-15 15,-8 2-5-15,-6 9-14 16,-3 6 0-16,0 23 0 16,-1 19 2-16,2 30 11 15,6 13 4-15,6 15 11 16,2 5 3-16,6 26-5 16,1 16-3-16,14 60-11 15,11 23-7-15,22 41-3 16,5 10 0-16,0-9-13 15,-5-3-12-15,-17-23-45 0,-5-15-23 16,-8-33-42-16,-4-22 76 16</inkml:trace>
  <inkml:trace contextRef="#ctx0" brushRef="#br0" timeOffset="54041.82">11965 13745 1197 0,'49'0'508'0,"30"17"-285"16,11 12-115-16,16 25-88 15,-1 9-19-15,-18 11-36 16,-9 1-16-16,-30-1-25 16,-16-5 1-16,-23-8 21 15,-11-7 14-15,-20-13 26 16,-3-8 11-16,-10-12 20 15,-1-7 5-15,0-12 4 16,0-2-4-16,6-10-11 16,4-6 0-16,6-7-7 15,3-4 3-15,8-1-1 16,8 3-1-16,14 3 5 0,11 1-1 16,22 2 1-16,14 1 0 15,26 4-9-15,8 1 1 16,12 1-3-16,3-4-5 15,8-3 5-15,-3-5-1 16,-6-6 10-16,-5-1 9 16,-15-5 5-16,0-2-4 15,-8 0-7-15,-10-5-6 0,-24 4-5 16,-10-2-1-16,-22 2-2 16,-4 1-1-16,-12 2-5 15,-11 2-4-15,-17 6-8 16,-11 7-2-16,-17 16 4 15,-6 10 7-15,-5 23 10 16,2 16 4-16,5 30 3 16,8 9-5-16,14 9 0 15,8-4 0-15,20-13-1 16,5-7-2-16,18-11-13 16,7-6-10-16,12-15-5 15,6-9 2-15,9-19 9 16,6-8 5-16,9-17 9 15,5-9 2-15,2-18-6 0,-3-10-3 16,-15-4 0-16,-8 0 1 16,-19 4 17-16,-7 7 9 15,-7 8 6-15,-5 7 2 16,-2 12-5-16,-4 8-1 16,-3 15-9-16,-1 8 1 15,-3 29 0-15,0 13-1 16,5 21 1-16,2 2-2 0,9-11-5 15,3-9-3-15,8-19-7 16,3-8-1-16,6-19 3 16,7-6 4-16,8-17 9 15,2-7 1-15,2-10 3 16,0-9 2-16,-2-5-6 16,0-1 2-16,-5-1-3 15,-3 0 3-15,-11 3 6 16,-5 3-4-16,-8 8 2 15,-3 5-6-15,-3 16-2 16,-3 5-1-16,-2 15 2 16,-1 8 1-16,3 21-2 15,3 9 0-15,7 10-2 16,6 0-2-16,8-5-1 0,5-5 1 16,7-12 0-16,4-9 0 15,6-14 2-15,2-7-3 16,6-19-1-16,-2-7-3 15,-9-20-4-15,-1-10-2 16,-8-12 4-16,0-1 5 16,2 1 3-16,-1 1 6 15,0 6 0-15,-2 3 1 0,2 16-5 16,0 13-1-16,10 28-1 16,0 18-1-16,4 34 0 15,0 10-6-15,-3 16-5 16,0 4 1-16,-6-2 2 15,-5-3 3-15,-11-16-4 16,-3-11-4-16,-9-27-2 16,-6-11 3-16,-5-16 7 15,-3-9 0-15,0-16 6 16,1-10 7-16,2-19 6 16,2-4 9-16,4-2-3 15,1 2 3-15,9 7-3 16,3 6-8-16,11 8-5 15,8 6-11-15,5 17-6 16,0 12 0-16,7 25-3 0,-2 12-5 16,-3 18-4-16,-3 2 2 15,-13-2 3-15,-6-5 8 16,-12-16 7-16,-3-10 0 16,-7-13 2-16,-4-8-1 15,0-8 1-15,-4-8 6 16,3-16 4-16,1-5 0 0,11-15 3 15,7-3 1-15,13-5-7 16,7 1 0-16,5 12-3 16,4 9-4-16,5 29 10 15,7 16 8-15,18 31 2 16,7 19 1-16,0 22-11 16,-6 7-16-16,-16 5-29 15,-8-7-21-15,-7-19-66 16,1-8-183-16,-1-34 205 15</inkml:trace>
  <inkml:trace contextRef="#ctx0" brushRef="#br0" timeOffset="54311.36">18165 13452 1200 0,'25'6'515'0,"1"10"-221"0,1 22-309 15,-1 21-43-15,-3 42-8 16,-2 17 8-16,6 15 28 16,8-1 10-16,3-9 6 15,2-6-4-15,-4-17-19 16,-9-11-19-16,-7-23-28 15,-8-16-14-15,-12-23 58 16</inkml:trace>
  <inkml:trace contextRef="#ctx0" brushRef="#br0" timeOffset="55220.4">17867 14155 1263 0,'21'16'465'16,"18"2"-367"-16,14-4-76 16,16-14-55-16,6-7-16 15,13-17-22-15,3-4 4 16,11-5 23-16,2 1 28 16,-7 7 57-16,-6 1 19 15,-16 9 6-15,-4 0-7 16,-7 11-29-16,-7 4-10 0,-9 11-15 15,-11 9-4-15,-14 15-8 16,-11 14-7-16,-12 21 0 16,-7 9-4-16,-1 2 8 15,2-7 3-15,4-16 3 16,8-8 4-16,1-18 0 16,5-6-2-16,2-14 1 15,0-5-3-15,0-10-4 16,3-7 4-16,1-11 2 15,1-5 5-15,10-6 10 16,3-3-2-16,5-2-1 16,1 0-1-16,-5-4 3 15,0 2 0-15,-5 3 3 16,-4 5-2-16,-9 14-5 16,-3 4 3-16,-3 11 0 15,0 6-1-15,6 14-6 0,-1 12-8 16,8 16-5-16,0 4-4 15,3-3-1-15,5-5 3 16,3-14-6-16,5-8-2 16,13-14 0-16,7-12-1 15,12-15 6-15,6-7 4 16,-5-14 4-16,-1-5 5 0,-6-13 2 16,-7-1 1-16,-5 0 3 15,-2 8-1-15,-10 14 13 16,-6 10 2-16,-11 14 13 15,-5 4 2-15,-12 6-8 16,0 4-5-16,-4 5-13 16,-2 9-7-16,1 22-3 15,1 18-2-15,2 27 1 16,5 8 2-16,10 0 3 16,5-7-2-16,14-17 0 15,-2-5-1-15,5-13-10 16,4-8 1-16,1-14 1 15,8-9 3-15,9-16 4 16,-2-10 0-16,5-13 1 16,-4-7-3-16,-11-11 5 0,-10 0 8 15,-14-9 1-15,-11-2 4 16,-11-9 0-16,-5-7-6 16,-19-10 0-16,-11 1 2 15,-29 0 0-15,-14 7 5 16,-21 13-4-16,-3 11-4 15,14 21-6-15,6 12-2 0,9 15-33 16,5 4-27-16,11 0-53 16,12 3-31-16,39-9 87 15</inkml:trace>
  <inkml:trace contextRef="#ctx0" brushRef="#br0" timeOffset="56749.18">22858 13503 1148 0,'8'-3'470'0,"-4"0"-237"15,-1 3-245-15,-4 8-26 16,-13 32 1-16,-5 17 8 16,-9 38 20-16,2 9 7 15,7 2 2-15,11-2 0 16,15-16 0-16,11-7-2 16,19-16-2-16,8-12 1 0,16-22 1 15,3-15 6-15,4-20 1 16,3-11-3-16,-4-24-6 15,1-5-5-15,-2-14-1 16,-4-3 2-16,-12 3 7 16,-7 2 1-16,-22 18 8 15,-6 7 3-15,-12 18-1 16,-4 10 2-16,-9 16 3 16,-12 13 3-16,-4 25-2 15,2 13 1-15,20 15-11 16,15 0-2-16,24-11-15 15,8-12-11-15,21-26-28 16,8-16-17-16,19-31-2 16,11-18 5-16,-1-32 18 0,-5-12 14 15,-9-13 14-15,-7-4 4 16,-2-6 14-16,-2-4 1 16,-12-2 9-16,-8 2 2 15,-18 10 8-15,-12 7 9 16,-11 20 16-16,-5 15 11 15,-4 27 4-15,2 16-4 16,3 20-14-16,3 20-14 16,5 43-18-16,2 20-4 0,-10 39-6 15,-6 8 1-15,-9-5 1 16,-7-5-4-16,-7-16-19 16,-1-17-14-16,5-31-9 15,2-18 3-15,10-30 19 16,2-11 19-16,12-19 15 15,9-10-1-15,16-25-6 16,11-9-9-16,9-7-23 16,6 4-1-16,-2 14 2 15,-3 9 5-15,-9 24 20 16,-7 13 5-16,-5 27 15 16,-3 19 2-16,-5 32-2 15,0 11-2-15,1 12-10 16,4-1-3-16,8-17-7 15,8-13-7-15,12-21-10 0,-2-10 1 16,3-25 0-16,-2-7 6 16,-7-23 8-16,3-10 0 15,-4-16 4-15,-3-7-2 16,-7-12-1-16,-2-7-1 16,-7-7-1-16,-5-1 4 15,-11 9 2-15,-6 11 1 0,-11 23-2 16,-5 12-4-16,-17 23 9 15,-7 11 6-15,-9 26 7 16,1 15 5-16,13 17-5 16,12 1-4-16,22-5-5 15,11-3-3-15,23-17-9 16,7-5-8-16,15-19-15 16,8-12-9-16,2-16-3 15,7-11 4-15,1-15 16 16,-4-9 10-16,-8-16 11 15,0-10 2-15,-9-20 0 16,0-4-1-16,-7-11-3 16,-6-6 1-16,-8-6-1 15,-6-4 0-15,-8 1 13 0,-4 3 6 16,-8 6 18-16,0-1 3 16,-3 12-8-16,-3 5-5 15,0 20-10-15,-6 14 0 16,-1 22 6-16,1 11 3 15,-4 16-2-15,0 6-2 16,-1 18-9-16,-6 16-5 16,-4 38-4-16,-3 26 1 0,-6 37-1 15,-2 12-3-15,-1 20-4 16,5-4-5-16,11-15-17 16,7-7-10-16,20-23-17 15,4-9-3-15,9-26 7 16,6-16 12-16,7-30 22 15,8-13 6-15,11-22 5 16,5-10-2-16,6-20-3 16,-1-14 0-16,-7-20 4 15,-4-8 2-15,-13-3 6 16,-8 3 2-16,-18 18 10 16,-8 13 3-16,-16 18 3 15,-6 10 2-15,-14 12 5 16,-6 10 0-16,-12 27-1 15,1 15 0-15,5 34-13 0,7 8-6 16,15 7-4-16,9 0-4 16,18-9-20-16,11-8-19 15,13-17-28-15,3-11-14 16,1-37-4-16,-7-20 52 16</inkml:trace>
  <inkml:trace contextRef="#ctx0" brushRef="#br0" timeOffset="56932.81">26465 13238 1312 0,'31'17'466'0,"-1"-13"-457"15,4 2-423-15,8-4 265 16</inkml:trace>
  <inkml:trace contextRef="#ctx0" brushRef="#br0" timeOffset="57098.68">26924 13868 1488 0,'56'17'467'16,"12"-8"-541"-16,5-9-53 0,12-34 298 16,11-11-157-16</inkml:trace>
  <inkml:trace contextRef="#ctx0" brushRef="#br0" timeOffset="58789.87">29698 13358 1192 0,'29'20'444'0,"-7"16"-340"16,-4 15-65-16,-18 28-49 0,-13 14 1 15,-27 21 0-15,-11 6 1 16,-5 7-5-16,4-1-5 16,14-20-9-16,10-13-3 15,16-37 7-15,3-17 5 16,8-27 9-16,-1-7 3 16,2-14 3-16,7-9 2 15,7-22 4-15,2-10 1 16,19-11-1-16,2 1 0 0,5 11-1 15,6 5 1-15,5 16 5 16,4 6 7-16,11 19 0 16,4 14 0-16,6 30 1 15,-3 18-7-15,-14 22-2 16,-13 6-1-16,-26-3-6 16,-15-3 1-16,-22-8-4 15,-12-9-1-15,-28-20-9 16,-8-13-1-16,-12-33-3 15,-3-14 4-15,7-18 8 16,0-5 1-16,17 5 4 16,11 2-1-16,20 13-12 15,15 5-6-15,26 4 1 16,15 2-8-16,38 2 9 0,14 3 6 16,23 5-3-16,10 5 6 15,11 0 9-15,5-2 0 16,1-8 7-16,-4-4 0 15,-10-12-3-15,-10-5 1 16,-18-8-1-16,-11-3 7 16,-24-7 11-16,-4-1 8 15,-21-4 3-15,-11-1-6 0,-20 3-13 16,-10 4-8-16,-15 15-7 16,-6 9 0-16,-17 26 1 15,-6 14 2-15,-8 27 1 16,-3 10 1-16,8 10-2 15,3-3 0-15,22-16-9 16,9-9-7-16,22-20-6 16,10-7-3-16,23-12 6 15,11-7-3-15,13-17-17 16,6-7-8-16,3-16-8 16,2-4 8-16,-3-4 25 15,-7 2 10-15,-17 12 29 16,-13 11 18-16,-17 15 21 15,-6 8 4-15,-15 14-18 0,-5 11-17 16,-6 23-20-16,-2 11-6 16,15 6-25-16,7-3-14 15,26-12-24-15,14-12-13 16,16-20 0-16,5-12 3 16,1-23 8-16,0-11 15 15,-3-26 26-15,-15 1 12 31,-22 29 16-31,0-1 2 0,51-112 2 0,-6-12 1 0,-15-14-1 16,-39 39-1-16,-10-1-2 16,-4 0 2-16,-4 10 5 15,0 9 0-15,3 17-3 16,2 11-2-16,0 23-4 16,1 11 8-16,-1 25 25 15,0 14 11-15,2 9 10 16,-1 12-11-16,-5 30-23 15,-5 17-10-15,-13 43-10 16,-3 20-1-16,-5 18 0 16,0 10 0-16,5 5-5 15,8-8-10-15,20-19-26 16,13-14-8-16,18-33-5 16,5-14 12-16,4-27 22 0,1-12 9 15,-1-26 6-15,0-12-3 16,0-25 2-16,-2-13-2 15,1-21 3-15,-1-11 1 16,-3-22 0-16,0-8 1 16,-6-10 0-16,-5-1 0 15,-7 6 4-15,-6 12 7 16,-6 17 20-16,-4 18 13 0,-3 30 8 16,0 9-6-16,-1 21-16 15,-3 5-11-15,-8 21-13 16,-8 21 2-16,-12 44-3 15,0 20 0-15,-3 28 2 16,7 14-5-16,9-4 0 16,9-1-1-16,17-8-3 15,11-9-5-15,18-21-9 16,8-12-4-16,9-29-2 16,-1-17 6-16,8-21 6 15,-1-10 1-15,3-16 3 16,3-11-1-16,-5-18 3 15,-2-9 5-15,-7-19 3 16,-4-11 3-16,-11-10 0 16,-5-2-6-16,-17 10 3 0,-4 8 3 15,-14 8 10-15,-9 5 10 16,-3 16 6-16,-5 6 3 16,-2 18-7-16,5 8-7 15,-1 20-10-15,0 13-6 16,12 19-2-16,5 9-2 15,16 19-2-15,13 5-1 0,12 18 1 16,1 10-1-16,-3 1 3 16,0 14-2-16,-10-2 5 15,-5-8 4-15,-23-12-3 16,-20-17 1-16,-46-24-6 16,-32-9-5-16,-67-31-26 15,-25-16-24-15,-85-37-62 16,-32-17 71-16</inkml:trace>
  <inkml:trace contextRef="#ctx0" brushRef="#br0" timeOffset="59315.89">14041 15704 1451 0,'0'2'526'0,"15"-1"-454"0,17 5-69 16,26 3-46-16,13 1-3 15,15-4 10-15,-1-4 8 16,0-7-2-16,-2 0-7 16,-16-1 10-16,-12-1 2 15,-17 5-3-15,-13-4-6 16,-10 3-29-16,-3 2-12 15,-6 1-31-15,-6 4 373 16,-9 6-213-16</inkml:trace>
  <inkml:trace contextRef="#ctx0" brushRef="#br0" timeOffset="59519.11">13906 16297 1267 0,'2'14'486'0,"19"-2"-359"16,18 1-76-16,41 5-61 15,15 2-7-15,20-5-5 16,5-5-8-16,6-10-58 16,-4-4-19-16,4-9-40 15,4-7 82-15</inkml:trace>
  <inkml:trace contextRef="#ctx0" brushRef="#br0" timeOffset="59762.45">16245 15150 945 0,'2'31'491'0,"13"22"-62"16,8 22-321-16,14 44-109 16,9 20-12-16,1 26-21 15,-2 11-11-15,-13-4-34 16,-9-14-20-16,-6-28-28 16,-2-20 5-16,0-39 75 15</inkml:trace>
  <inkml:trace contextRef="#ctx0" brushRef="#br0" timeOffset="60120.82">17115 15434 1137 0,'-5'28'476'0,"-6"18"-282"16,-7 44-129-16,-6 14-43 15,-6 13-24-15,4-4-2 0,16-19-10 16,9-6-5-16,19-21-5 16,9-10 1-16,7-22 13 15,4-11 11-15,2-16 15 16,7-7 3-16,7-18-6 16,3-11-5-16,2-21-3 15,-1-9 1-15,-7-11 8 16,-8-1 2-16,-20 0 5 15,-12 0 2-15,-22 2-1 16,-12 6-2-16,-12 18-16 16,-14 3-8-16,-13 17-10 15,-6 4-18-15,-2 6-57 16,5 8-35-16,15 6 68 16</inkml:trace>
  <inkml:trace contextRef="#ctx0" brushRef="#br0" timeOffset="60401.6">18183 15542 1009 0,'-7'8'419'0,"-12"9"-247"16,-12 7-90-16,-20 13-64 15,-6 9-14-15,-2 12-1 16,29-8 0 0,15-25 0-16,1 0 2 15,-19 93 6-15,14 5 6 0,30 2 6 16,24-38-1-16,23-19-19 16,8-10-22-16,4-23-65 15,1-18-26-15,-5-36 61 16</inkml:trace>
  <inkml:trace contextRef="#ctx0" brushRef="#br0" timeOffset="60747.87">18672 15885 1217 0,'26'20'545'0,"14"6"-200"16,12 5-329-16,5 3-54 15,-5 7-48-15,-7 2-13 16,-11 6-24-16,-9 3 4 0,-17 0 23 16,-11-2 14-16,-20-7 51 15,-9 0 13-15,-12-6 19 16,-3-1 13-16,5-3 25 16,7-7 11-16,16-6 6 15,6-6-10-15,13-7-21 16,9 1-15-16,25-1-21 15,18-2-9-15,38-5-4 16,3-3 3-16,8-6 9 16,-1 1 9-16,-21 2-15 15,-9 4-13-15,-27 1-32 16,-18 1-18-16,-37-1 48 16</inkml:trace>
  <inkml:trace contextRef="#ctx0" brushRef="#br0" timeOffset="61147.51">15811 17136 1118 0,'-14'17'490'0,"18"-15"-248"16,10-2-140-16,29-8-126 16,19-6-14-16,43-8-2 15,13-2 7-15,27 2 23 16,10 3 6-16,14 5 5 16,12 4 11-16,10 4 4 15,2 1 2-15,7 1-1 16,-4 2-5-16,4 1-7 15,-8 0-4-15,-25 1 0 16,7-2 2-16,-25-4 0 16,-10-1 0-16,-10-5-2 15,-25 0-3-15,-22 1-10 16,-11 1-5-16,-29 5-31 0,-15 2-27 16,-27-1-42-16,-18-1-29 15,-33 4 90-15</inkml:trace>
  <inkml:trace contextRef="#ctx0" brushRef="#br0" timeOffset="61565.84">16922 17273 1581 0,'4'3'556'0,"13"-3"-514"16,3 4-56-16,19 2-62 15,3 4-19-15,4 11-2 16,0 7-4-16,-11 17-4 16,-7 8 16-16,-17 9 24 15,-11-2 14-15,-13-6 32 16,-9-4 6-16,-11-9 10 15,-5-4 2-15,-7-7 6 0,2-6 5 16,9-8 9-16,10-3 14 16,14-4 18-16,6-1 10 15,10 2 7-15,10 4-4 16,24 9-12-16,16 4-10 16,17-3-13-16,6-2-5 15,-2-15-19-15,1-11-14 16,0-16-45-16,5-16-28 15,-6-21-43-15,-8-6-13 0,-9-10 86 16</inkml:trace>
  <inkml:trace contextRef="#ctx0" brushRef="#br0" timeOffset="61921.93">18151 17397 963 0,'3'5'431'15,"-4"1"-237"-15,-7 2-95 16,-4 4-36-16,-16 13-52 15,-9 6-10-15,-5 16-4 16,-4 5 1-16,7 5 2 16,9 1 0-16,10-3 1 15,8 0 2-15,13-8 0 0,7-6 0 16,10-9-1-16,6-8-1 16,17-13-11-16,8-6-4 15,10-15-6-15,0-7-2 16,-6-14 7-16,-5-3 5 15,-7-6 11-15,-4 1 5 16,-11 3 12-16,-8-3 2 16,-17 1 8-16,-6-4 0 15,-13 0 1-15,-6 3-4 0,-9 7-9 16,-3 6-2-16,-6 12-14 16,-4 5-9-16,-9 6-31 15,-1-1-35-15,9 1-49 16,7-5-12-16,27-1 77 15</inkml:trace>
  <inkml:trace contextRef="#ctx0" brushRef="#br0" timeOffset="62213.88">19028 17573 937 0,'-3'20'454'0,"-8"-6"-116"16,-15-1-282-16,-7 3-42 16,-14 3-21-16,-2 3 2 15,2 6 3-15,4 5 1 16,11 12 9-16,7 6-1 16,13 12 13-16,6 6 4 15,17 3 1-15,9-3 0 0,16-11-10 16,5-8-4-1,8-22-32-15,5-8-17 0,13-24-67 16,5-12-20-16,-5-31 690 16,-6-15-454-16</inkml:trace>
  <inkml:trace contextRef="#ctx0" brushRef="#br0" timeOffset="62629.82">19395 17762 1231 0,'19'23'494'0,"10"-6"-335"16,12-2-77-16,16 2-95 15,-2 0-19-15,4 4-6 16,-3 3 4-16,-9 4 13 0,1 4 10 16,-11 3 1-16,-5-2-7 15,-12 5-4-15,-7-3-4 16,-19-3 2-16,-7 1 8 15,-13-3 0-15,-5-1 3 16,3 2 6-16,-2-2 1 16,7-6 7-16,1-5 3 15,9-5 6-15,5-4 3 16,7-4 1-16,5 4 0 0,5-3-8 16,6 0-2-16,11 2-1 15,7-2 2-15,13 2 12 16,6 0 6-16,15-1 3 15,4 2-4-15,2 1-11 16,-2-1-11-16,-13-2-15 16,-6 2-6-16,-11-2-23 15,-12-3-10-15,-14 2-23 16,-7-6-12-16,-13-9-53 16,-6-11 91-16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6:25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3159 1202 970 0,'-17'-18'356'0,"6"7"-259"16,10 11-104-16,7 7-10 0,9 31-3 16,4 16-1-16,5 32 13 15,-2 14 6-15,-4 22 2 16,-2 6-2-16,-5 2-3 15,-4-2-3-15,2-17-8 16,0-12 0-16,2-26 3 16,0-14 4-16,-7-27 9 15,2-15 0-15,-6-12 5 16,0-4 9-16,-7-10 12 16,-6-12-1-16,-7-24-16 15,-5-16-9-15,-2-20-19 16,0-4 1-16,3-13 5 15,3-10 0-15,2-15 3 16,0-1 1-16,-2-2 6 16,4 8 6-16,4 16 17 15,5 7 8-15,16 20 8 0,7 6-5 16,16 15-11-16,8 6-8 16,16 19-8-16,5 14-3 15,2 23 1-15,-5 20-3 16,-23 31-2-16,-14 19 4 15,-23 40 0-15,-14 10 2 16,-17 15-4-16,-4 4-12 16,-4-14-33-16,1-13 20 15,7-28 10-15</inkml:trace>
  <inkml:trace contextRef="#ctx0" brushRef="#br0" timeOffset="1074.64">3551 1666 999 0,'48'-16'348'0,"35"14"-323"16,11 9-7-16,5 26-6 16,-3 13-5-16,-26 19-7 15,-14 2-1-15,-28-1-6 16,-15-5 2-16,-24-9 2 15,-13-6 0-15,-10-13 6 0,-6-7 6 16,1-18 15-16,4-7 9 16,10-12 8-16,7-2-1 15,15-11-15-15,5-3-14 16,18-16-12-16,7-10-5 16,15-8-3-16,8-7 6 15,9-1 1-15,7 7 0 16,8 8 2-16,-6 11 1 0,-14 20-1 15,-17 10-1-15,-19 20 1 16,-5 13-4-16,-9 23 6 16,2 11 0-16,0 13-1 15,1 0 4-15,10-13-6 16,5-6 1-16,6-20-4 16,2-6-1-16,3-16 2 15,0-5-4-15,9-7 4 16,1-5 1-16,5-7 2 15,1-4 1-15,-11-5 2 16,-5-5-3-16,-10-11-5 16,-9-7 0-16,-14-7-11 15,-7-2-2-15,-13 4 0 16,-12 7-2-16,-14 10 9 16,-4 8 5-16,-11 23 7 0,7 10 3 15,13 28 0-15,10 10-1 16,24 21-3-16,13 3 0 15,27-3-3-15,16-11-5 16,26-26-21-16,5-15-11 16,2-28-4-16,-6-14 2 15,-13-21 23-15,-4-10 15 0,-2-6 20 16,-1-1 11-16,-5-6 7 16,-1-1-5-16,-15-6-11 15,-4-2-7-15,-14 6-7 16,-7 8 0-16,-8 12 2 15,-3 8 2-15,-1 20 5 16,-2 8 5-16,2 17-6 16,0 14-1-16,0 32-5 15,-3 18-5-15,-4 61 2 16,-12 21 0-16,-15 28 2 16,-8 15-1-16,-7-21-2 15,8-11 1-15,9-36-3 16,7-24 2-16,12-37 1 15,4-18-3-15,8-22 0 16,1-7 8-16,1-13 24 0,1-9 8 16,3-24-4-16,9-15-11 15,12-17-26-15,8-8-7 16,28-1 1-16,5 2 2 16,8 9 5-16,6 10-3 15,-8 21 3-15,4 15 3 0,12 23 1 16,-3 15 4-16,-9 21-2 15,-14 9-2-15,-27 8-4 16,-10-1-2-16,-22 0-3 16,-9-2 2-16,-22 6 2 15,-18 1 2-15,-26 1 8 16,-11-1 4-16,-9-9 1 16,9-5-2-16,18-13-8 15,11-8-17-15,11-15-51 16,3-7-24-16,12-19 49 15</inkml:trace>
  <inkml:trace contextRef="#ctx0" brushRef="#br0" timeOffset="1229.26">6415 1507 1250 0,'21'8'428'0,"3"10"-402"16,14 8-130-16,4 6 65 16</inkml:trace>
  <inkml:trace contextRef="#ctx0" brushRef="#br0" timeOffset="2128.19">7552 1453 920 0,'81'-11'312'0,"11"10"-315"16,-4 4-20-16,-19 4-44 15,-18-1-5-15,-28 4 8 16,-9 0 24-16,-16 10 80 16,-9 3 26-16,-10 18 27 15,-5 13 2-15,-1 13-30 16,4 4-16-16,9-3-24 0,6-6-7 15,10-17-10 1,6-5-5-16,11-19-1 0,1-6-2 16,6-12 0-1,2-5 5-15,10-10 1 0,4-7 0 16,9-13 0-16,6-4-2 16,3-15 2-16,0-7-2 15,-14-8-3-15,-12-4 0 16,-18-1-3-16,-9 1 0 15,-11 4-3-15,-8 0-3 0,-17 7 5 16,-8 4 0-16,-9 16 6 16,-1 11 1-16,1 22-1 15,3 13 3-15,8 22-3 16,6 14-1-16,15 7-3 16,14 4-7-16,27-10-11 15,13-10-5-15,31-17-5 16,9-11-1-16,10-24 8 15,3-10 8-15,-4-19 9 16,2-6 4-16,0-13 5 16,-7-3-1-16,-12-6 1 15,-9-2 1-15,-15 4-2 16,-5-5 1-16,-11 1 7 16,-10 3 3-16,-10 7 6 0,-5 9 5 15,-8 17-5-15,-2 3-3 16,-1 21-4-16,1 6-7 15,0 11 0-15,-3 9-4 16,-5 21-2-16,-4 21 2 16,-9 44 1-16,-3 29 0 15,-7 38 1-15,-5 17-2 0,-3 12 0 16,-4 0 0-16,-1-11 1 16,2-11-2-16,12-18-2 15,10-13 1-15,23-25-2 16,9-13-3-16,13-29 0 15,5-14-1-15,1-23 3 16,3-9 1-16,-1-19 5 16,3-12 1-16,9-20 1 15,8-11-1-15,8-21-10 16,1-11-8-16,5-21-7 16,0-10 0-16,-7-8 8 15,-5 3 6-15,-19 16 15 16,-15 15 12-16,-11 31 36 15,-6 16 5-15,-9 23-8 16,-3 22-11-16,-15 28-34 0,-5 16-5 16,8 27-44-16,9 2-30 15,30-16 45-15</inkml:trace>
  <inkml:trace contextRef="#ctx0" brushRef="#br0" timeOffset="2630.58">11264 1570 841 0,'73'-48'279'0,"-31"3"-279"16,-10 2 14-16,-21 2 43 15,-11-1 18-15,-14 9 12 16,-4 5-13-16,-12 15-37 15,-8 10-17-15,-15 31-13 16,-13 18-2-16,-6 32 3 16,2 17 3-16,14 23-2 15,15 0-3-15,24-13-6 16,10-16-8-16,18-39-8 16,8-16 2-16,12-24 4 15,5-12 7-15,18-20 12 0,7-10 1 16,1-18-1-16,-1-11-4 15,-15-17-8-15,-4-7-1 16,-7-8 0-16,-1-1-3 16,-6-7 1-16,-3-2 1 15,-8 0 1-15,-2-1 1 16,-4 13 3-16,-3 2 0 0,-3 4 3 16,-5 11 4-16,-2 18 3 15,-1 14 3-15,0 28-4 16,-2 5-1-16,2 34-5 15,1 24-4-15,-5 52 2 16,3 21-2-16,-4 43 3 16,1 6-10-16,-3 1-55 15,1-3 46-15</inkml:trace>
  <inkml:trace contextRef="#ctx0" brushRef="#br0" timeOffset="4349.14">11881 1364 1031 0,'77'-16'364'0,"18"19"-304"16,14 39-57-16,-4 15-2 15,-30 28-7-15,-24 6-11 16,-35-2-9-16,-17-8-4 15,-26-27 7-15,-8-8 9 0,-13-19 12 16,-11-12 6 0,-10-12 7-16,0-5 1 0,0-15 0 15,10-3-6-15,19-12-5 16,8-6-1-16,16-10 0 16,7-3 0-16,14 0 3 15,9 1 3-15,13 17-1 16,7 3 5-16,20 11 4 15,8 6 2-15,12 4 0 16,5 3 0-16,9-1-9 16,4-1-3-16,17-6-1 15,0-4 4-15,-5-7 12 16,-2-4 12-16,-12-5 9 16,0 0-2-16,-7-1-13 15,-11-1-11-15,-20-2-7 0,-15 1-1 16,-19 0-1-16,-7 7 0 15,-7 7-3-15,-7 3-2 16,-13 9-4-16,-9 2-2 16,-30 10 2-16,-14 10 0 15,-18 23 4-15,-8 17 0 16,10 22 1-16,11 5 0 16,18-4 2-16,17-7-2 0,17-20-12 15,11-7-9-15,18-14-6 16,4-8-1-16,20-8 9 15,5-9 10-15,13-9 6 16,8-9 2-16,7-12 2 16,2-2 1-16,9-7 0 15,-2-3-1-15,-6-6-1 16,-10-3 0-16,-13-2-1 16,-12 5 2-16,-10 17 10 15,-5 8 8-15,-14 15 2 16,-2 6-2-16,-10 14-13 15,-4 16-9-15,-11 27 1 16,0 16 0-16,0 11 2 16,5 1 1-16,13-9-1 0,3-5-3 15,11-14-3-15,8-13-3 16,10-16-2-16,7-11 2 16,8-14 5-16,4-4 4 15,7-15 2-15,2-3 2 16,8-11-2-16,-2-6 0 15,-7-5-3-15,-7-5 0 16,-15 0 1-16,-2 0-1 0,-5 1 1 16,-4 1 0-1,-3 3 2-15,-3 2 2 0,-7 14 6 16,-2 7 5-16,-4 14-5 16,-1 4-2-16,-6 12-7 15,-3 10-5-15,-3 17 1 16,1 8 0-16,7 2 2 15,3-4 0-15,8-7-1 16,5-8-1-16,8-6-2 16,5-5 0-16,8-10 2 15,3-4 1-15,8-9 1 16,1-6 1-16,2-11-1 16,-1-3 3-16,-8-9-2 15,-4 0 2-15,-11 2 1 16,-5 1 1-16,-12 13 5 0,0 1 1 15,-7 12-4-15,-1 5-3 16,-11 8-4-16,-2 7-1 16,-2 12 0-16,-1 3 1 15,14 2-2-15,4 2-3 16,15-5-5-16,4-4-2 16,16-6 1-16,9-8 1 0,3-10 6 15,13-6 2-15,4-11 1 16,1-4 1-16,3-6 0 15,-11-1 1-15,-10-6 0 16,-8-1 0-16,-6-9-1 16,-2-1 0-16,-5-4-1 15,3-1-3-15,-4 6 2 16,-1 6 1-16,0 10-3 16,-4 7 2-16,-2 10 0 15,2 9 0-15,-1 17 1 16,2 14-1-16,0 28 0 15,-2 10-3-15,-4 10 4 16,-4-2-1-16,-5-5-12 16,-1-7-4-16,1-8-10 15,-4-8 0-15,4-19 11 0,-1-6 6 16,-4-16 11-16,2-4-1 16,-3-6 8-1,-1-7 0-15,1-14 1 0,3-7-2 16,5-11-6-16,6-4-2 15,9-6-6-15,5-5 0 16,10-2-6-16,6-5 2 16,7 0 7-16,5 7 8 0,8 13 11 15,0 10 3-15,2 15-1 16,-2 9-4-16,-4 13-4 16,-5 7-6-16,-6 21-2 15,-5 3-3-15,-10 15-4 16,-4 3 5-16,-10 6 1 15,-4 2-1-15,-7-9 4 16,-3-2-1-16,4-3-1 16,1-6 2-16,9-3-2 15,1-2 3-15,5-10 5 16,4 0 1-16,2-6 8 16,5-6-1-16,5-3-4 15,3-7 0-15,7-4-7 16,1-1-3-16,0-4-2 0,-4 1-6 15,-2-7-28-15,-3-5-19 16,-2-15 33-16</inkml:trace>
  <inkml:trace contextRef="#ctx0" brushRef="#br0" timeOffset="5131.46">19447 757 987 0,'5'58'333'0,"-3"19"-316"0,-11 35-16 16,-10 12 0-16,-14 7 1 15,-1-4-1-15,0-4-13 16,-1-10-14-16,9-18-34 16,1-8-24-16,4-22-131 15,2-14 141-15</inkml:trace>
  <inkml:trace contextRef="#ctx0" brushRef="#br0" timeOffset="5965">18539 1433 828 0,'1'0'331'0,"9"3"-160"16,17 7-172-16,9 2 0 16,20 2 10-16,10-5 4 15,12-5 7-15,7-4 4 16,8-6 8-16,-5-5 4 15,-5-5 8-15,-5-4 0 16,-9-1-12-16,-4 2-2 16,-9 1-12-16,-4 4-6 15,-16 3-7-15,-8 3-2 16,-9 9-6-16,-7 6-5 0,-8 13-3 16,0 5 1-16,-12 16 4 15,0 8 3-15,4 14 4 16,1 5-1-16,11 0 0 15,7-1 0-15,7-14-2 16,5-9 1-16,7-14-4 16,2-12 2-16,10-10 0 15,2-6 3-15,9-11 1 16,4-3 1-16,-3-8-2 16,0-5 1-16,-14-3 2 15,-6-3 0-15,-16 0 7 16,-4 0 1-16,-6 7-2 15,-5 5 1-15,-4 12-4 16,-2 1-3-16,-2 8-1 0,-1 5-2 16,-4 9-2-16,0 7-2 15,2 11 1 1,2 0 2-16,9-7-1 0,3-6 0 16,10-10 1-16,8-7-1 15,15-10 0-15,8-7 1 16,12-14-8-16,8-7 0 15,-1-10-2-15,0 0 0 0,-12 0 7 16,-9 7 4-16,-19 16 22 16,-12 6 4-16,-15 15-4 15,-5 9-5-15,-11 23-18 16,-4 14-3-16,-1 23 4 16,5 4 0-16,18-8-9 15,12-6-6-15,21-19-6 16,10-11 0-16,22-16 11 15,13-9 4-15,6-12 5 16,5-6 4-16,-11-8 3 16,2-5 3-16,-6-8 4 15,-7-1 1-15,-19 4 12 16,-19 4 4-16,-28 8 3 16,-19-2-8-16,-35-5-12 15,-29-2-9-15,-31 6-4 16,-1 9 1-16,4 16-29 0,23 9-34 15,33 3-25-15,22-13 41 16</inkml:trace>
  <inkml:trace contextRef="#ctx0" brushRef="#br0" timeOffset="7743.86">22727 811 1109 0,'104'-15'378'0,"-1"31"-366"16,-4 14-5-16,-21 23 1 15,-19 5 4-15,-22 11 7 16,-9 12 3-16,-11 19-3 16,-5 9-4-16,-11 6-6 15,-5-3-5-15,-11-17-2 16,-1-13 0-16,4-32-1 15,4-17-3-15,6-25-1 0,0-8 2 16,-2-11 4 0,0-7 4-16,1-17 4 0,3-10-4 15,7-6-5-15,7 0-2 16,11 5-2-16,5 8-4 16,14 4-7-16,5 5 0 15,13 4 0-15,2 6 3 16,5 17 6-16,1 7 1 15,-4 18 0-15,1 10 3 16,-11 16-1-16,-7 6 1 0,-21 11 0 16,-11 0-2-16,-24-4 0 15,-13-4 0-15,-24-16-7 16,-13-7-5-16,-21-15-7 16,-6-11-4-16,-9-16 8 15,4-7 2-15,11-10 9 16,11-3 2-16,27-3-1 15,11-1 3-15,23 4 0 16,7 3 0-16,24 9 1 16,17 5-2-16,33 9 3 15,14 4 0-15,24 7 3 16,8 1 1-16,17-1-3 16,6-3 1-16,2-2-2 15,2-3 1-15,-13-4 5 0,-6-6 1 16,-16-6 7-16,-13-3 6 15,-20-5 7-15,-12-1 3 16,-20 0-6-16,-10 0-7 16,-24 2-16-16,-7-2-3 15,-25 1-7-15,-12 0 1 16,-21 9 4-16,-10 5-1 16,-14 17 5-16,0 13-1 15,8 15-2-15,9 10 1 0,16 9-1 16,7-1 3-16,18-7-3 15,6-9-6-15,23-11-5 16,12-7-3-16,21-12 5 16,12-3 5-16,17-13 0 15,10-6 1-15,15-9 2 16,-3-5-3-16,-4-8 7 16,-8-4 0-16,-23 1 2 15,-9 3 9-15,-24 11 8 16,-10 7 2-16,-13 12-5 15,-6 7-11-15,-12 20-6 16,-6 11-3-16,-7 18 2 16,2 10 3-16,12-1-1 0,6-3 0 15,17-12-2-15,9-10-5 16,15-15-4-16,7-9 3 16,22-13 5-16,2-10 2 15,0-14 4-15,0-8-1 16,-6-15-5-16,1-8 2 15,-1-14-7-15,-3-7-1 16,-7-6-10-16,-6-4-7 0,-11-8 1 16,-4-5 5-16,-12-1 12 15,-3 2 4-15,-7 11 7 16,-2 7 0-16,-3 9 2 16,-1 6 1-16,0 18 5 15,-1 12 0-15,0 19-1 16,1 10 0-16,-3 16-8 15,-4 14-1-15,-6 37 0 16,-6 24-2-16,-3 35 4 16,-3 21 0-16,-4 21-2 15,0 4 1-15,12 6-2 16,9-17 1-16,29-32-1 16,11-13-1-16,18-39-3 15,4-12 1-15,2-26 3 16,4-13 1-16,0-24 4 0,3-11 0 15,2-19 0-15,-3-8 1 16,-8-12-1-16,-4-5-1 16,-6-10-8-16,-2-6-6 15,-1-15-7-15,0-1 1 16,-7-1 4-16,-4-2 4 0,-6 7 10 16,-5 1 5-1,-5 15 4-15,-6 12 2 0,-3 22-1 16,-3 14-3-16,-3 13-6 15,-1 8 0-15,-5 7-5 16,-4 9 1-16,-10 25 0 16,-3 18 0-16,-1 38 0 15,2 17 1-15,13 19 0 16,9 4 0-16,18-11 3 16,9-12-1-16,15-24-2 15,6-15 2-15,8-18-1 16,3-9 1-16,2-15 3 15,2-7-1-15,2-15 0 16,3-7 0-16,6-12-1 16,0-6-2-16,-6-14-1 15,-5-3 3-15,-7-8-3 0,-3-2-2 16,-6-1 2-16,-4-2 0 16,-12 0 7-16,-7-3 7 15,-8 1 3-15,-6 5-1 16,-7 12-5-16,-5 7-5 15,-9 12-7-15,-2 4 0 16,-8 9 0-16,0 6-1 0,-2 14 2 16,0 12 0-16,3 16 0 15,7 8-1-15,13 10 1 16,9 1 0-16,13 7 1 16,5 3 1-16,7 4-1 15,-2 3-1-15,-7-3-1 16,-11-5 2-16,-21-11 0 15,-17-5-1-15,-40-13-20 16,-18-6-17-16,-62-20-33 16,-26-10 517-16,-64-23-344 15</inkml:trace>
  <inkml:trace contextRef="#ctx0" brushRef="#br0" timeOffset="8763.35">7215 3649 1367 0,'7'-27'453'0,"4"4"-467"0,0 5-10 15,-7 9-5-15,-3 3-1 16,-6 10 3-16,-11 7 4 16,-18 24 10-16,-10 16 4 15,-13 21 9-15,2 10 0 16,13 6 2-16,13-1 0 15,21-7-2-15,10-9 0 16,16-20-4-16,4-12 0 16,7-17-3-16,4-8 2 0,11-11-3 15,8-9 0-15,9-14 4 16,3-9 0-16,-2-24 0 16,-6-9 1-16,-16-17-3 15,-6-1 3-15,-16-2 8 16,-7-3 2-16,-16-4 4 15,-7-1 0-15,-11 6-2 16,-3 7 2-16,-4 16 3 16,3 7-2-16,-5 14-1 15,-2 10-3-15,4 19-5 16,-7 11-1-16,5 20-3 16,-2 13 0-16,1 30-2 15,2 16 0-15,10 33 2 16,9 6 0-16,12 2-1 0,10 0 0 15,21-16-6 1,11-11-4-16,22-20-3 0,4-15-2 16,6-26 0-16,3-10 4 15,1-24 4-15,6-9 0 16,5-18 8-16,-6-8 1 16,-9-18 8-16,-9-8 4 15,-9-19 0-15,-3-8 1 16,-3-6-12-16,-2-5-3 0,-6-5-6 15,-3 1-1-15,-4 8 8 16,-11 7 5-16,-8 15 10 16,-5 5 3-16,-13 11 4 15,-1 7 1-15,-9 14-6 16,-6 7-4-16,2 16-9 16,-5 3-6-16,-4 17-3 15,-3 11 0-15,-6 34 3 16,0 24 2-16,-3 42 0 15,4 27 1-15,0 35 0 16,2 14 0-16,7 16-1 16,8-11 2-16,14-14-40 15,14-20-20-15,26-36-45 16,12-16 49-16</inkml:trace>
  <inkml:trace contextRef="#ctx0" brushRef="#br0" timeOffset="9681.16">10214 3383 1018 0,'30'-7'410'0,"-13"25"-214"16,-1 19-196-16,-7 52-7 15,-11 22-1-15,-22 27 4 16,-7 7-5-16,-11-11-21 16,2-12-13-16,0-23-28 15,1-14-9-15,-7-24-23 16,0-14-37-16,-2-27 3 16,3-14 15-16,9-27 50 15,0-12 44-15,-2-16-39 16,-2-9-79-16,-9-7-9 15,0 1 116-15,11 8 196 16,6 13 108-16,19 20 38 0,9 10-105 16,20 16-133-16,20 7-28 15,35 5-33-15,18 3-4 16,21-9 0-16,13-11-7 16,8-25-8-16,-6-11 3 15,-3-18 17-15,-14-3 20 16,-5-7 23-16,-6-8 1 0,-10-10-10 15,-7-4-16-15,-24-2-12 16,-5 9-6-16,-18 14-12 16,-7 6 4-16,-13 25-2 15,-6 10 4-15,-6 18 1 16,1 18-2-16,-10 34-5 16,-6 24-3-16,-17 51 5 15,-8 17 3-15,-7 15 2 16,1-1 2-16,3-22-3 15,5-15-2-15,5-40-1 16,3-21-1-16,12-33 3 16,5-9 2-16,11-10 14 15,4-5 4-15,15-18-2 16,5-12-7-16,19-20-15 0,11-6-7 16,8 3 3-16,4 8 3 15,-4 26 13-15,-4 15 10 16,-2 27-1-16,-4 10 4 15,0 17-12-15,-4 5-4 16,1-10-3-16,2-6-3 16,4-19-1-16,5-10 0 15,8-14 0-15,1-9 4 16,0-13 7-16,-7-11 1 0,-13-12 4 16,-4-4-2-1,-12-9-1-15,-1 1-3 0,-6 2-7 16,-8 0-1-16,-10 10-1 15,-8 5 3-15,-15 14 13 16,-3 12 3-16,-12 27 3 16,-2 18-3-16,-2 42-4 15,1 18-2-15,13 33-5 16,15 9 2-16,17-2-41 16,16-5-24-16,29-25-53 15,13-19-28-15,28-32 91 16</inkml:trace>
  <inkml:trace contextRef="#ctx0" brushRef="#br0" timeOffset="11241.97">14169 4290 1166 0,'87'-46'408'0,"-14"-16"-375"16,-9-8-11-16,-21-19-15 15,-4-3-13-15,-17 2 11 16,-10-2 5-16,-15 10 4 16,-10 3 10-16,-15 8-14 15,-7 11-7-15,-9 21-3 16,-1 11-1-16,2 23 1 15,4 13 1-15,8 22-1 16,4 11-2-16,17 19-8 16,10 7-3-16,23 6-1 15,17 1 2-15,22 2 5 16,9-1 1-16,20 7-2 0,1 1-2 16,-12-6-7-16,-6-5-2 15,-29-16-5-15,-14-9-5 16,-22-12-11-16,-16-4-2 15,-21-12 7-15,-13-5 7 16,-23-9 16-16,-7-5 3 16,4-4 0-16,6-4 0 15,33-5 1-15,14-4-1 16,18-5-5-16,18-5-6 16,28-4 2-16,15 0 6 0,28-7 14 15,4-3 8-15,24-9 12 16,8-5-4-16,-1-4-6 15,0 1 1-15,-25 2-8 16,-16 1 2-16,-16 5 7 16,-11 3 8-16,-23-1 1 15,-8 3 3-15,-22 5 1 16,-9 5-9-16,-22 17-5 16,-14 9-3-16,-22 25-10 15,-15 19 0-15,-5 31-2 16,5 11 3-16,14 12 1 15,17-1 0-15,24-7 2 16,11-6-6-16,24-21-8 0,6-11-5 16,15-23-1-16,10-12 6 15,18-18 3-15,7-9 2 16,17-14-4-16,-2-10-4 16,-8-4 8-16,-5-5 0 15,-19 7 12-15,-13 10 8 16,-19 16 8-16,-10 10 2 15,-12 17-8-15,-7 12-6 0,-6 24-10 16,1 14-1-16,4 12 1 16,8-2-4-16,14-17-18 15,9-9-4-15,13-24-5 16,4-10 7-16,12-19 18 16,3-12 5-16,3-18 5 15,-3-11 1-15,-5-15-2 16,-2-6 1-16,-5-3 1 15,3 9 1-15,-9 8 5 16,-6 8 0-16,-11 14 4 16,-7 7-2-16,-9 19-5 15,0 10-3-15,0 24-7 16,-1 16-3-16,-2 27 2 16,-1 17 0-16,-5 19 4 15,-3 1 0-15,-6-9-1 0,-3-12-1 16,1-30-1-16,4-12 0 15,5-23-1-15,4-11 6 16,6-18 18-16,5-9 0 16,12-20-2-16,7-13-6 15,12-16-22-15,9-6-1 16,3 1-7-16,2 7 3 0,2 18 5 16,-2 11-2-16,5 27 12 15,-1 10 3-15,-7 29 0 16,-7 11 5-16,-10 22-2 15,-8 9-4-15,-12-2-1 16,-5-4-4-16,-7-18-8 16,-1-12-2-16,0-19-1 15,-1-6 2-15,1-9 26 16,0-9 5-16,5-14 3 16,5-10 1-16,8-16-20 15,5-5 0-15,8-4-5 16,11 1-2-16,3 6-3 15,1 10-3-15,2 15 2 16,-5 10 3-16,-1 17 6 16,0 12 2-16,1 18 4 0,-2 13-2 15,3 16-3-15,0 5-2 16,-4-2-2-16,5-5-2 16,4-13-5-16,4-8 2 15,12-12-1-15,4-5 2 16,6-15 3-16,-4-5-1 15,-8-13 1-15,-7-4 1 16,-9-8 1-16,-1-4-1 16,-1-10-6-16,0-9-12 0,-9-13-7 15,-3-2-1 1,-9 0 7-16,-11 5 9 0,-13 12 16 16,-7 9 7-16,-11 18 5 15,-8 12 3-15,-10 31-5 16,-3 17-2-16,-2 34-4 15,12 17-4-15,20 12-14 16,17-1-19-16,31-17-41 16,17-14-80-16,35-33 96 15</inkml:trace>
  <inkml:trace contextRef="#ctx0" brushRef="#br0" timeOffset="13389.78">20508 3623 889 0,'0'-12'362'31,"-9"10"-202"-31,-25 23-130 0,-13 16-16 0,-24 26-6 16,-4 14 5-16,8 23 6 15,4 1-1-15,20 6-7 16,13-6-4-16,23-18-9 16,14-10-2-16,22-16-1 15,9-10 1-15,19-13 4 16,7-11 2-16,24-18 3 16,6-8 2-16,3-19-3 15,5-10 1-15,-9-15-6 16,-2-5 0-16,0-11-10 15,-7-1 1-15,-14-5 3 16,-10 0 0-16,-20 9 10 16,-7 8 4-16,-17 23 7 15,-5 11 2-15,-11 15-2 0,-7 8-6 16,-16 19-5 0,-4 14-2-16,-9 23-1 0,4 9 0 15,10 5 0-15,6 1 0 16,15-6 2-16,2-3-2 15,19-9-2-15,6-8-1 16,12-15 1-16,6-7 3 16,7-21 3-16,3-6 0 0,5-12-1 15,4-9-2-15,-5-10-1 16,-4-9-6-16,-12-14-7 16,-8-5-5-16,-9-5-4 15,-6-1 4-15,-8-7 6 16,-6 2 4-16,-9 0 8 15,-5 2 4-15,-7 19 3 16,-4 9-1-16,-16 19-2 16,-11 10-2-16,-16 21-2 15,-11 16 1-15,3 29-1 16,9 11 0-16,25 12 0 16,20-6 0-16,26-11-3 15,18-8 0-15,15-13-3 16,11-8-1-16,19-15 3 0,3-8 1 15,2-16 3-15,3-10 1 16,-2-14-3-16,2-10-6 16,7-15-9-16,-4-9 2 15,-11-17-1-15,-1-9 4 16,-13-4 4-16,-4-1 0 16,-4-7 6-16,-5 0 2 15,-10-1 3-15,-5 8 2 0,-12 18 10 16,-6 10 4-16,-8 23 5 15,-1 12-2-15,-4 20-11 16,-4 9-5-16,-7 27-7 16,-7 17 0-16,-11 36 1 15,0 23 3-15,-6 31 2 16,3 9-2-16,-3 13-1 16,5-5-1-16,13-19-1 15,12-12-3-15,22-34 0 16,9-14-1-16,15-24 2 15,8-10 3-15,14-19-1 16,6-13 2-16,9-18-9 16,-2-15-5-16,9-20-14 0,-1-5-11 15,9-10 3-15,1-1 3 16,-13-4 18-16,-6-1 13 16,-21 10 23-16,-11 9 12 15,-21 24 13-15,-8 10 2 16,-16 18-18-16,-11 9-11 15,-16 22-18-15,-4 17-3 16,-7 27-2-16,6 6 2 16,13 2 1-16,6 3-2 0,16-2 3 15,7-4-2-15,13-11 0 16,5-14 0-16,11-22 0 16,5-8 4-16,2-15 10 15,2-9 2-15,3-14 1 16,-4-8-4-16,2-18-10 15,-5-10-3-15,-3-15-6 16,-3-5 0-16,-9-5-2 16,-6 3-1-16,-11-2 4 15,-1 2 2-15,-8 3 0 16,-3 3 3-16,-11 12 0 16,-7 10 0-16,-12 20 0 15,-5 12 0-15,-6 25-1 16,-3 11 1-16,3 26-2 15,7 13 1-15,14 9-2 0,10 2 3 16,21-9 1-16,9-7-3 16,19-6 2-16,8-5-4 15,18-14 2-15,8-3 2 16,1-20-1-16,3-10 1 16,0-12 0-16,-4-10-2 15,7-12 0-15,1-4-4 0,-9-10-1 16,-6-5 0-16,-11-4 1 15,-8-7 2-15,-10 3 4 16,-5 3 7-16,-13 11 6 16,-5 8 3-16,-10 17-3 15,-3 8-3-15,-15 19-7 16,-7 16-2-16,-11 25 0 16,3 15-1-16,7 13 0 15,10 3 0-15,15-1-1 16,2-3 1-16,19-9-1 15,4-6 1-15,11-15 0 16,9-11 3-16,4-17 0 16,5-7 1-16,5-17 1 15,1-9-2-15,2-14 1 16,-3-11-5-16,0-10-2 0,0-6-1 16,-7 2-2-16,-3 1 5 15,-14 6 6-15,-8 6 8 16,-13 5 10-16,-6 3 1 15,-9 9-5-15,-1 9-6 16,-7 10-10-16,0 11-1 16,-6 19-2-16,-3 9 0 0,0 21 1 15,3 7 0-15,10 7-1 16,6 0 2-16,12-3-2 16,6-2 1-16,14-14 0 15,5-4-1-15,10-17 1 16,4-6 1-16,-1-13 1 15,-1-8 0-15,1-13 1 16,-5-4-1-16,1-17-3 16,-3-6 0-16,-2-13 0 15,3-4 1-15,5-1 2 16,-2-2-3-16,2 3-6 16,0 0 2-16,3 3-1 15,6 4-1-15,4 12 5 16,2 10-2-16,2 23 2 15,-5 8 1-15,-10 22 1 16,-9 10 1-16,-22 14-3 0,-7 6 0 16,-13 12-3-16,-8 2 2 15,-13 15 1-15,-6 4 0 16,-15-1 0-16,-2-2 1 16,1-16 0-16,6-7 0 15,14-11 0-15,7-8 0 16,12-7 0-16,6-3 1 0,17-4 2 15,14-4-1-15,17-8 0 16,7-1-1-16,12-12-13 16,-2-5-20-16,0-14-42 15,-1-4-30-15,-26-10 64 16</inkml:trace>
  <inkml:trace contextRef="#ctx0" brushRef="#br0" timeOffset="13927.7">7606 5380 1037 0,'-8'-58'428'16,"3"11"-225"-16,5 14-172 15,1 11-22-15,1 14-9 16,-2 5-2-16,2 17-3 15,-1 14 0-15,-4 44 1 16,-3 27 1-16,-2 37 2 16,1 19 1-16,0 12 1 15,6-5-1-15,0 0 1 16,1-15-2-16,10-33-39 16,0-15-22-16,9-48-49 15,5-17 535-15,15-35-333 16</inkml:trace>
  <inkml:trace contextRef="#ctx0" brushRef="#br0" timeOffset="14269.62">8356 5851 861 0,'4'-8'374'0,"-1"4"-132"0,-1 10-244 15,1 9-6-15,-3 26 1 16,-2 16 8-16,1 24 14 15,-4 6 1-15,1-3 1 16,2-5-4-16,2-19-8 16,7-10-4-16,4-22 2 15,4-10-1-15,5-16 12 16,4-10 11-16,11-19 5 16,4-14 0-16,13-21-11 15,0-6-7-15,0-10-5 16,-1-5 1-16,-18-1-2 15,-9-2 3-15,-19 13 14 16,-11 7 5-16,-29 16-1 16,-10 8-5-16,-22 17-35 15,-5 9-33-15,4 27-57 16,6 12 679-16,12 12-456 0</inkml:trace>
  <inkml:trace contextRef="#ctx0" brushRef="#br0" timeOffset="14557.91">9624 6134 956 0,'-4'3'355'16,"-8"6"-275"-16,-21 11-65 15,-11 10-8-15,-15 16 4 16,1 10 10-16,7 14 13 16,6 4 11-16,14 6-4 15,6-6 0-15,16-5-17 16,11-3-8-16,18-8-22 16,8-4-27-16,15-20-40 15,2-14 685-15,9-32-477 16</inkml:trace>
  <inkml:trace contextRef="#ctx0" brushRef="#br0" timeOffset="14912.01">9874 6459 1000 0,'13'-21'414'16,"20"3"-217"-16,8 4-153 15,27 14-48-15,4 8-3 0,-6 19-4 16,-3 12 0-16,-27 12-1 15,-9 4 1-15,-17 3 4 16,-10-1-1-16,-16-6-1 16,-14 2-2-16,-21-5 1 15,-8-9 3-15,-9-8 5 16,2-8 2-16,7-10 2 16,8-4 0-16,22-4 1 15,7-1 0-15,22-1-13 16,12 3 0-16,24 1-1 15,18 2 0-15,39-2 11 16,13 3 4-16,8 0 0 16,0 0 1-16,-12 2-11 15,-6 1-8-15,-11 1-18 16,-8 1-21-16,-18-3-91 16,-13 0 99-16</inkml:trace>
  <inkml:trace contextRef="#ctx0" brushRef="#br0" timeOffset="15328.52">7440 7607 780 0,'-8'0'361'16,"2"-1"-76"-16,14 4-317 16,13 4-5-16,29 2 4 15,18 1 13-15,32-2 18 16,13 0 1-16,28-5 1 15,17-4 5-15,15-4 9 16,25-6 8-16,19-1 18 0,15 0 8 16,14 0 9-16,3 1 2 15,-2 0-9-15,-6 1-12 16,-8 3-15-16,-21 3-11 16,-20 2-10-16,-21 2-14 15,-27 3-32-15,-20 0-14 16,-35 6-30-16,-22 0-5 0,-52 6 59 15</inkml:trace>
  <inkml:trace contextRef="#ctx0" brushRef="#br0" timeOffset="15802.09">7883 7942 1561 0,'28'15'499'16,"17"22"-531"-16,4 19-15 15,-14 33-11-15,-19 7 1 16,-31-2-11-16,-18-7 0 15,-16-23 10-15,-1-7 10 16,-10-16 22-16,-2-8 10 16,-3-15 14-16,-7-11-2 0,1-14 2 15,4-8-1-15,15-13 2 16,8-1 1-16,16-3 4 16,8-2 4-16,7 3 2 15,9 3-3-15,13 5-4 16,13 13 8-16,18 14 24 15,6 6 6-15,18 24 4 16,6 8-9-16,10 24-26 16,-1 13-5-16,-11 7-1 15,-7-3-9-15,-16-11-28 16,-4-13-23-16,-3-20-41 16,-3-11-14-16,2-24-13 15,3-12 4-15,9-24 77 16</inkml:trace>
  <inkml:trace contextRef="#ctx0" brushRef="#br0" timeOffset="16100.49">8447 8391 847 0,'0'-19'366'0,"-1"3"-203"16,-1 12-120-16,-6 11-29 16,-10 29-17-16,-5 11 4 15,-8 29 27-15,4 9 10 16,9 2 3-16,7-7-6 15,14-24-14-15,8-10-9 16,12-22-3-16,5-10 2 0,9-14 15 16,7-11 7-16,16-26 0 15,9-12-4-15,8-20-16 16,-7-10-5-16,-18 3-3 16,-17 4 4-16,-25 10 8 15,-8 7 4-15,-22 5-7 16,-15 4-6-16,-32 10-33 15,-19 10-33-15,-9 25-56 16,6 7 477-16,7 10-296 16</inkml:trace>
  <inkml:trace contextRef="#ctx0" brushRef="#br0" timeOffset="16363.14">9238 8373 897 0,'60'4'313'16,"-22"0"-268"-16,-11 4-35 15,-18 3 6-15,-11 7 8 0,-14 8 32 16,-12 9 10-16,-23 15 8 16,-6 7-1-16,-6 12-17 15,2 4-12-15,22-4-14 16,10-6-9-16,25-13-14 15,11-9-7-15,19-11-38 16,10-8-20-16,16-20-37 16,2-6 53-16</inkml:trace>
  <inkml:trace contextRef="#ctx0" brushRef="#br0" timeOffset="16681.68">9675 8650 1273 0,'51'3'434'0,"20"13"-404"0,0 11-30 15,-17 20-27-15,-17 6-8 16,-19 6-2-16,-9 1 10 16,-16-12 20-16,-5-4 7 15,-18-8 2-15,-5-3-2 16,-11-10 0-16,-3-5-1 15,-1-9 0-15,-3-6-2 16,15-1 3-16,7-2 0 16,19 1 1-16,9 2 5 0,18 2 0 15,14 4 2-15,27 4 0 16,18-1-5-16,23-11-20 16,14-10-19-16,15-19-50 15,-3-14-96-15,-1-13 117 16</inkml:trace>
  <inkml:trace contextRef="#ctx0" brushRef="#br0" timeOffset="16967.34">12160 7670 1259 0,'53'10'495'15,"24"1"-284"-15,15 2-187 16,19 4-38-16,2 1-7 0,-13-7-11 16,-5-3-2-16,-13-10-4 15,-2-4-7-15,-6-12-22 16,-4-4-17-16,-13-10-31 15,-9-6 1-15,-17 0 71 16</inkml:trace>
  <inkml:trace contextRef="#ctx0" brushRef="#br0" timeOffset="17188.04">12738 7198 1039 0,'9'50'402'16,"6"24"-259"-16,3 35-113 0,0 17-4 15,-8 12-3-15,-1-6-6 16,-6-8-17-16,-3-8-18 16,4-25-34-16,-1-11-16 15,6-23 672-15,8-19-467 16</inkml:trace>
  <inkml:trace contextRef="#ctx0" brushRef="#br0" timeOffset="18595.97">14776 5854 1157 0,'0'-4'355'0,"4"19"-393"16,6 25-1-16,-1 35 8 15,0 24 29-15,-9 38 10 16,-7 6 3-16,-1 8-2 15,-3-4-13-15,7-23-43 16,3-18 36-16</inkml:trace>
  <inkml:trace contextRef="#ctx0" brushRef="#br0" timeOffset="18979.88">15477 6079 1033 0,'2'1'347'15,"-2"22"-334"-15,-4 16-6 16,-3 33 10-16,-3 18 1 16,3 10 2-16,2-3-3 15,10-18-10-15,9-16-5 16,5-22-2-16,9-11 0 15,10-17-2-15,5-12 5 0,10-16 1 16,2-12 4 0,5-17-2-16,-2-6-6 0,2-13 0 15,0-5-1-15,-11-3 2 16,-3-3 0-16,-21 5 6 16,-11 3-1-16,-25 2 9 15,-14 3 2-15,-27 1-6 16,-12 4-3-16,-7 13-9 15,-1 11-8-15,6 25-30 16,4 12-19-16,10 19 31 16</inkml:trace>
  <inkml:trace contextRef="#ctx0" brushRef="#br0" timeOffset="19259.18">17064 6129 1128 0,'-2'5'385'0,"-13"8"-354"16,-8 10-25-16,-20 18-5 15,-8 13 1-15,-11 22-1 16,5 3 1-16,9 6 3 15,11-4-4-15,19-11 3 16,13-4-3-16,23-10-5 16,13-5-8-16,25-19-29 15,7-16-27-15,13-29 38 16</inkml:trace>
  <inkml:trace contextRef="#ctx0" brushRef="#br0" timeOffset="19660.66">17893 6355 1058 0,'100'9'436'0,"3"13"-200"16,-8 18-252-16,-16 4-9 15,-34 3 3-15,-7 2 5 0,-12 6 13 16,-3 4 2-1,-14 0-7-15,-9-1-5 0,-22-5-14 16,-10-8-5-16,-12-2 2 16,-4-4 6-1,-2-8 13-15,1-1 7 0,-4-7 5 16,3 0 0-16,8-1 3 16,6 1-4-16,21-7 2 15,8 0-1-15,21-1 10 16,15-1 11-16,23 0 7 15,15 0 5-15,23-7-5 16,8-1-8-16,15-4-9 16,-4-1-5-16,-14-1-8 15,-13-1-8-15,-26-5-16 16,-10 1-13-16,-28-4-40 0,-12-3 131 16,-35-3-55-16</inkml:trace>
  <inkml:trace contextRef="#ctx0" brushRef="#br0" timeOffset="20192.18">14320 7635 1020 0,'-1'0'343'0,"6"3"-341"16,6 4-30-16,13 2-7 15,11 1 9-15,22-3 27 16,14-4 9-16,13-3 15 15,10 0 4-15,16-2 7 16,8-4 1-16,20 3-4 16,8-3-3-16,18 2-2 0,-2 1-6 15,4 0-7-15,11-1-4 16,-10 0-7-16,-5 0-1 16,22-2-3-16,-7-1 0 15,13-2-4-15,12 0 0 16,-18-1 0-16,4 1 2 15,-10 1 5-15,-10 2 2 16,7 0 10-16,-15 1 2 0,-15 5 11 16,-1-4 4-16,-25 4-6 15,-2-1-2-15,-18 0-14 16,-9 0-9-16,-25-1-22 16,-11 0-16-16,-23 1-33 15,-16-2-20-15,-39 1 78 16,-19 1-7-16</inkml:trace>
  <inkml:trace contextRef="#ctx0" brushRef="#br0" timeOffset="20709.62">14737 8398 1693 0,'36'-8'518'0,"28"5"-597"15,15 4-14-15,5 24 4 16,-9 15 31-16,-24 23 32 15,-10 12 7-15,-25 12 0 16,-13 2-13-16,-32-7-21 16,-18-7-3-16,-24-12 15 15,-9-7 9-15,4-13 25 16,6-9 2-16,11-17 5 16,1-12 1-16,-1-12-1 15,0-10 1-15,6-11-3 16,10-4-1-16,21-7-3 15,8-2 1-15,14 1 2 16,6 3 4-16,10 12 16 16,4 8 10-16,9 16 14 15,6 7 5-15,11 22 0 16,7 10-5-16,5 27-13 0,2 11-6 16,6 11-12-16,4-1-10 15,15-10-24-15,4-13-18 16,-6-23-47-16,2-11-23 15,-10-23-36-15,1-14 87 0</inkml:trace>
  <inkml:trace contextRef="#ctx0" brushRef="#br0" timeOffset="21055.41">16052 8736 929 0,'6'-27'348'0,"-7"14"-273"16,-4 5-35-16,-8 15-29 15,-3 11-1-15,-11 29 25 16,-8 13 7-16,1 26 13 16,3 3 0-16,10 1-20 15,10-5-9-15,11-24-19 16,3-10-5-16,18-24-2 16,8-13 2-16,16-13-1 15,14-10-1-15,9-21-2 16,1-10-5-16,0-17-4 0,-9-4 4 15,-10-1 8-15,-4 2 7 16,-15 7 9-16,-8-1-3 16,-17-1 0-16,-10 4 1 15,-24 0-8-15,-10 2 0 16,-16 14-18-16,-3 6-16 16,-1 22-27-16,-4 10-24 0,8 19 122 15,1 8-48-15</inkml:trace>
  <inkml:trace contextRef="#ctx0" brushRef="#br0" timeOffset="21352.97">17245 8914 758 0,'3'4'338'0,"-12"4"-119"16,-8 8-158-16,-17 18-32 16,-12 6-7-16,-14 14-2 0,-3 5-8 15,2 5-4-15,10 0 2 16,18-7 6-16,12-4 5 16,21-8 6-16,12 1 1 15,25-1 4-15,16-2-5 16,21-7-12-16,8-7-15 15,7-19-51-15,-3-9-17 16,3-18-21-16,1-8 49 16</inkml:trace>
  <inkml:trace contextRef="#ctx0" brushRef="#br0" timeOffset="21790.17">17799 9222 1138 0,'26'-1'437'16,"15"0"-290"-16,28 2-134 16,7 4-12-16,-5 7 1 15,-4 8 2-15,-14 6 2 16,-4 8 0-16,-4 5-5 16,-5-2 2-16,-8 4-3 15,-6-1 0-15,-11 2 0 16,-7-1-3-16,-12 3-6 0,-7-1-2 15,-11 1-4-15,-3-2 1 16,1-4-1-16,1-2 0 16,5-8 0-16,4-3 4 15,4-5 6-15,4-3 2 16,6-4 3-16,5-2 0 16,10 1 4-16,8 0 6 15,16-2 9-15,10-3 1 0,25-7 4 16,4-1-4-16,5-1 3 15,2 1 0-15,-7 2 6 16,0 1 3-16,5 3-9 16,-5 0-1-16,-10 2-15 15,-7 0-9-15,-13 0-20 16,-6-3-15-16,-7-1-57 16,-6-3-26-16,-21-15 71 15</inkml:trace>
  <inkml:trace contextRef="#ctx0" brushRef="#br0" timeOffset="22410.71">6192 12367 1318 0,'0'0'484'16,"1"1"-372"-16,1-1-108 15,-2 0-22-15,4 1-18 16,25 7 1-16,55 8 14 15,-30-16 7-15,5-8 9 16,-3-5 1-16,9-3 0 16,4 1 0-16,6 2 2 15,-3 4-3-15,-11 4-30 16,-8 2-23-16,-15 2-50 16,-4 2 688-16,-4 3-450 15</inkml:trace>
  <inkml:trace contextRef="#ctx0" brushRef="#br0" timeOffset="22616.74">6285 12922 1324 0,'46'10'472'15,"17"0"-384"-15,43-8-118 16,20-5-42-16,12-16-71 16,8-6 87-16</inkml:trace>
  <inkml:trace contextRef="#ctx0" brushRef="#br0" timeOffset="23125.69">9354 11946 1365 0,'9'-6'469'0,"7"-6"-420"0,25-2-73 15,10 4-12-15,14 16 10 16,0 18 14-16,-9 23 0 16,-7 7-9-16,-17 11-15 15,-11 0-4-15,-18 5 2 16,-12 6 7-16,-23 12 12 16,-14-1 3-16,-22-3 8 15,-6-4-1-15,-6-16 6 16,2-10 2-16,-6-17-3 15,1-11 4-15,9-17-1 16,0-9-1-16,25-17 3 16,10-3-1-16,11-11-1 15,8 0 3-15,12 1-1 16,8-1 4-16,16 6 8 16,12 3 10-16,24 10 21 15,16 6 5-15,21 19-5 0,4 12-13 16,3 21-22-16,-4 9-7 15,2 18-12-15,2 0-6 16,-7-3-22-16,1-4-13 16,-3-24-32-16,2-12 604 15,8-30-401-15</inkml:trace>
  <inkml:trace contextRef="#ctx0" brushRef="#br0" timeOffset="23388.85">11292 11228 1277 0,'1'11'468'0,"11"38"-376"16,5 35-75-16,10 53-30 15,0 27-2-15,-6 20 5 16,-5-7 9-16,-5-4-12 16,-3-10-14-16,-4-30-54 15,0-14-23-15,-4-37 628 0,4-16-422 16</inkml:trace>
  <inkml:trace contextRef="#ctx0" brushRef="#br0" timeOffset="23784.64">11822 11597 1199 0,'9'17'457'0,"-2"34"-343"16,1 22-63-16,-2 48-45 15,2 6-5-15,-4-1 0 16,3-9-1-16,7-24-6 15,5-11-3-15,13-24-4 16,3-13-7-16,8-24 5 16,10-10 0-16,2-19 2 15,-2-13 3-15,2-18-2 16,-6-9-1-16,1-14 4 16,-2-2 0-16,-8-5 4 15,-5-5 5-15,-12-7-1 16,-9-3 0-16,-17-5 4 15,-9 5 3-15,-19 14 6 0,-11 4 4 16,-10 17 3-16,-6 7-1 16,-12 17-6-16,-1 12-6 15,-10 17-18-15,0 9-23 16,12 13-57-16,9 3 336 16,26 12-203-16</inkml:trace>
  <inkml:trace contextRef="#ctx0" brushRef="#br0" timeOffset="24103.75">13692 12197 1137 0,'0'-3'404'0,"-20"-5"-358"16,-14-3-33-16,-22-2-26 16,-10 4-3-16,-6 14 2 0,6 5 3 15,8 18 15-15,6 10 10 16,5 25 22-16,7 11 11 16,10 12 3-16,11-1-2 15,27-5-18-15,12-6-8 16,14-12-20-16,4-4-13 15,1-22-34-15,2-13-24 16,5-28-45-16,1-15 65 16</inkml:trace>
  <inkml:trace contextRef="#ctx0" brushRef="#br0" timeOffset="24452.75">14240 12406 1419 0,'75'39'507'0,"4"11"-447"16,-2 2-60-16,-14 10-42 15,-14 1-10-15,-19 2 0 16,-10 1-4-16,-17-8 3 16,-8-6 4-16,-17-10 14 15,-8-9 8-15,-5-9 20 16,-1-7 4-16,9-7 6 0,9 0 8 15,10-9 7-15,6 1 7 16,5-2 5-16,8-4-6 16,20 2-7-16,11-1-4 15,23 0-10-15,3 1-1 16,6 0-6-16,1-2-4 16,-14 2-27-16,-6 0-12 15,-24 2-26-15,-16 0-12 16,-24 0-23-16,-17 0 77 0,-29-3 13 15</inkml:trace>
  <inkml:trace contextRef="#ctx0" brushRef="#br0" timeOffset="25076.2">10852 13185 848 0,'-1'0'391'0,"-2"-1"-110"15,6-5-273-15,-3 5-26 16,0 0-16-16,1 0 7 15,27-7 16-15,54-1 6 16,-25 15 16-16,9 5 5 0,9 4 11 16,2 4 0-16,4 2-5 15,1-1-2-15,15 2-5 16,8-2 1-16,10-3 2 16,7-1 0-16,10-6-1 15,1-4-2-15,13-6-7 16,10 0-2-16,3-6-7 15,10 0 0-15,14 2-1 16,-10-1 0-16,-1 4 4 16,2-1 0-16,-11 1 5 15,3 0 4-15,9 2 4 16,-8 0 5-16,7 1 0 16,1 1 2-16,-10-3-5 15,2 1-4-15,-1 0-6 16,-9 0-3-16,-6 3 0 15,-2 2 2-15,-17-1 6 0,-4 2 2 16,-7-1 5-16,-8 3 0 16,-7-2-7-16,-9-1-3 15,-16 0-7-15,-11-5-2 16,-19 1-1-16,-5 0-2 16,-10-2-11-16,-9 1-8 15,-14 0-24-15,-4-2-26 16,-27-6-33-16,-15-9-14 0,-26-13 74 15</inkml:trace>
  <inkml:trace contextRef="#ctx0" brushRef="#br0" timeOffset="25755.42">12333 13946 1383 0,'16'-1'486'0,"26"-2"-444"15,15 1-33-15,30 8-28 16,-1 8-6-16,-6 19-3 16,-7 9-7-16,-23 21-4 15,-10 5 1-15,-19 7 5 16,-15 0 0-16,-24-3 0 16,-13-3 4-16,-25-4 5 15,-10-2 7-15,-18-6 13 16,-5-6 1-16,2-14 2 15,7-11 1-15,21-21-5 16,9-9 1-16,11-17-2 0,8-3-2 16,9-4 4-16,7-1 2 15,13 0 12-15,12 0 6 16,17 3 9-16,5 4 14 16,26 15 13-16,10 8 4 15,25 25 0-15,11 13-13 16,-2 22-22-16,-6 6-7 15,-15 6-22-15,-9 0-11 0,-10-11-11 16,-4-6-14-16,-4-12-30 16,-3-10-14-16,-2-22-188 15,2-13 183-15</inkml:trace>
  <inkml:trace contextRef="#ctx0" brushRef="#br0" timeOffset="26098.71">13540 14151 1082 0,'-18'28'434'0,"-9"27"-305"0,-2 12-41 16,2 23-76-16,16-17-8 31,6-37-3-31,0 1-1 0,2 95-5 0,9-8-3 16,22-25-4-16,4-64 2 15,9-16 9-15,5-7 4 16,6-14 3-16,1-9 0 16,0-16-5-16,-4-8-1 15,-10-11 2-15,-3-6 3 16,-12-7 7-16,-9-5 5 0,-15-3 4 16,-9 0-4-16,-19 7-4 15,-5 3-5-15,-14 10-16 16,-9 4-4-16,-10 15-30 15,-4 9-28-15,7 13-39 16,11 7 60-16</inkml:trace>
  <inkml:trace contextRef="#ctx0" brushRef="#br0" timeOffset="26402.5">14861 14537 1021 0,'2'6'437'0,"-2"-3"-191"16,-13 0-212-16,-5 2-39 16,-13 6-11-16,-4 6 1 15,-4 12 9-15,-6 7 7 16,-5 19 15-16,-1 10 7 15,9 15 14-15,14 7 5 0,19 5 5 16,13 1-1 0,25-6-11-16,8-7-9 0,9-24-36 15,0-16-23-15,-4-29-56 16,-2-19-45-16,8-34 86 16</inkml:trace>
  <inkml:trace contextRef="#ctx0" brushRef="#br0" timeOffset="26798.58">15390 14852 1260 0,'49'35'518'0,"19"-2"-340"0,3-1-89 16,5 3-99-16,-6 4-17 15,-22 8-17-15,-2 5 1 16,-17 5-4-16,-5-6 1 15,-13-6 18-15,-9-4 4 16,-13-7 11-16,-9 3 5 16,-10 1 2-16,-3 3 2 15,3-1 6-15,4 0 0 16,9-11 6-16,5-5-1 0,6-10-2 16,6-4 2-16,12-1-3 15,5-1 6-15,18-1 8 16,7-3 6-16,19-4 14 15,11-4 2-15,16 0 0 16,2 0-9-16,-2 3-13 16,-6 3-7-16,-13 1-11 15,-3 4-3-15,-9-4-16 16,-8-3-14-16,-12-3-47 16,-3-8-35-16,0-19-58 15,3-9 97-15</inkml:trace>
  <inkml:trace contextRef="#ctx0" brushRef="#br0" timeOffset="27669.97">23053 11224 1236 0,'-17'-17'457'15,"8"-1"-379"-15,7-5-47 0,8-2-42 16,4-2-5-16,6 1 7 16,-1 3 5-16,2 10 7 15,3 7 3-15,6 16-1 16,0 13 1-16,3 26 0 15,5 17-4-15,-8 29-5 16,2 13-2-16,-12 6-12 16,-6-3-5-16,-7-11-11 15,-4-13-3-15,-2-16 5 16,-2-12 7-16,2-26 12 16,1-9 4-16,0-19-1 15,3-5 0-15,3-12 10 16,1-14 7-16,5-25 14 15,2-10 3-15,6-21-7 16,9-5-5-16,15-10-9 16,6-7-1-16,7 2-3 15,3 5-1-15,0 12-1 16,-1 12-1-16,0 21 5 0,-2 7 9 16,-9 24 19-16,0 11 8 15,-5 17 2-15,2 14-5 16,-2 28-14-16,-5 13-3 15,-4 27-4-15,-5 16 0 16,-2 13 1-16,1 7-4 0,-5 2-2 16,1-3-4-16,-4-8-17 15,-1-7-14-15,1-18-47 16,-2-19-25-16,9-22-44 16,7-16 195-16,25-25-54 15</inkml:trace>
  <inkml:trace contextRef="#ctx0" brushRef="#br0" timeOffset="27967.93">25480 12142 1040 0,'-5'-8'395'0,"-11"-8"-308"0,-5-2-28 16,-12-2-31-16,-6 5-7 15,-9 9-3-15,-5 5 6 16,-9 12 6-16,-1 10-1 16,-6 11-1-16,-4 11-6 15,2 18-9-15,0 5-3 16,15 18-5-16,13 1 1 16,25 4-2-16,17 0 1 0,27-2-2 15,13 1 1 1,28-5-9-16,5-12-12 0,12-20-54 15,7-12-26-15,10-27 58 16</inkml:trace>
  <inkml:trace contextRef="#ctx0" brushRef="#br0" timeOffset="28411.32">25828 12791 1052 0,'1'2'450'0,"13"5"-243"16,7 4-121-16,18 14-61 0,3 7-14 15,0 10-8-15,-3 5 3 16,-7 7-2-16,3 5 1 16,-1 12-3-16,-2 1-1 15,0 1-2-15,-3-1-4 16,-5-15-9-16,-3-7-9 15,-10-16-11-15,-5-10-2 16,-10-12-5-16,-8-5 4 16,-10-8 12-16,-3-4 7 0,-3-7 22 15,4-4 7-15,1-12 12 16,2-5 8-16,11-8 8 16,1-5 7-16,14-2 2 15,11-5-3-15,15-1-9 16,15 1-1-16,25 4-8 15,13 8 0-15,20 16 3 16,8 8-6-16,6 13-10 16,-8-1-15-16,-21 3-40 15,-15-1-16-15,-35 2-34 16,-15 1-11-16,-20-9-29 16,-13-5 599-16,-43-18-366 15</inkml:trace>
  <inkml:trace contextRef="#ctx0" brushRef="#br0" timeOffset="29261.55">22265 10681 1135 0,'2'-1'399'16,"-2"-1"-371"-16,1 2-4 0,-1 0-36 15,-1 0-4-15,0 0-1 16,-3 8 4-16,-26 21 14 16,-38 55 0-16,23-18 2 15,-1 12 0-15,-2 13-2 16,-2 3 2-16,9 9-1 15,7-2-2-15,15 11 0 16,3 2-1-16,7 2-2 16,0 6 1-16,2 4 2 15,4 1-2-15,3 8 3 16,4 1-1-16,1-4 0 16,-1 4 0-16,-4 0-2 15,0-4 2-15,-1 1 0 16,0-3-1-16,0-3 2 15,1-4-1-15,2-5 0 16,5-2-1-16,6 0 1 0,3 2 4 16,7-1 4-16,0 4 7 15,-1-5 5-15,-1-1 1 16,-8-7 0-16,-5 0-3 16,-5-8-3-16,-3 0-1 15,3-6-2-15,0-5-1 16,2-12-3-16,-1-5-1 15,-1-14-6-15,3-6-3 0,-3-16-16 16,-1-6-13-16,-2-14-21 16,0-6-13-16,0-10-18 15,0-12-15-15,0-27 66 16</inkml:trace>
  <inkml:trace contextRef="#ctx0" brushRef="#br0" timeOffset="29575.31">22348 11714 1276 0,'0'0'462'0,"3"2"-409"16,4 2-16-16,2 3-49 16,0 2-16-16,-1 3-32 15,1 0-15-15,2-2-31 16,5-1-17-16,11-10 83 15</inkml:trace>
  <inkml:trace contextRef="#ctx0" brushRef="#br0" timeOffset="29686.29">22897 11710 922 0,'5'15'319'0,"0"9"410"16,0 5-545-16</inkml:trace>
  <inkml:trace contextRef="#ctx0" brushRef="#br0" timeOffset="29871.35">22660 12978 1139 0,'0'54'511'0,"5"-39"-144"16,3 0-471-16,2-5-74 16,2-9 52-16,9-32 76 15</inkml:trace>
  <inkml:trace contextRef="#ctx0" brushRef="#br0" timeOffset="30313.98">27144 11923 1334 0,'3'-2'486'0,"21"-3"-429"16,16-3-21-16,33-1-45 15,12 3-9-15,10 4-11 16,-4 2-9-16,-9 0-19 16,-1 3-11-16,-4 0-8 15,-3 1-6-15,-18 1-22 16,-12-3 63-16</inkml:trace>
  <inkml:trace contextRef="#ctx0" brushRef="#br0" timeOffset="30481.38">26849 12127 1238 0,'30'10'504'0,"23"2"-249"15,60 3-244-15,43-4-42 0,37-17-76 16,15-17-36-16,-4-34 84 16</inkml:trace>
  <inkml:trace contextRef="#ctx0" brushRef="#br0" timeOffset="30904.6">29561 9970 1201 0,'6'-31'442'0,"1"15"-358"16,-2 5-25-16,-3 8-31 0,0 4-11 15,-6 23-18-15,-6 22 0 16,-10 48 1-16,-7 20 2 15,-13 37 0-15,-8 10-3 16,-2-2 0-16,1-3 1 16,15-28-2-16,12-19 3 15,15-33-1-15,7-10 0 16,5-25 0-16,5-7-1 0,13-8 1 16,11-6 2-16,14-8 8 15,9-6 5-15,22-11 1 16,8-8-3-16,30-5-6 15,6 1-6-15,6 2-8 16,-4 2-13-16,-10 2-27 16,-8 2-20-16,-21-3-29 15,-10 1-10-15,-25-6 82 16,-6-7-2-16</inkml:trace>
  <inkml:trace contextRef="#ctx0" brushRef="#br0" timeOffset="31284.53">30368 10119 1121 0,'0'-2'386'16,"-2"21"-365"-16,0 17-11 15,-11 25-7-15,-6 14-1 16,-6 16 1-16,-2 0-2 0,7-10 0 15,7-12 0-15,10-31-1 16,3-12-2-16,5-21-1 16,4-3 3-16,12-8 0 15,6-11 0-15,14-13-9 16,3-9-2-16,6-8-2 16,3 2 2-16,8 6 9 15,3 4 1-15,8 15 1 16,3 10 4-16,-8 23 6 15,-6 12 10-15,-14 22 22 16,-9 11 3-16,-8 10-2 16,-6 3-10-16,-10 1-23 15,-4-2-5-15,-7 0-23 16,0-2-22-16,-4-6-44 16,-3-6-31-16,-2-14 72 15</inkml:trace>
  <inkml:trace contextRef="#ctx0" brushRef="#br0" timeOffset="31701.49">28730 12313 1171 0,'16'-1'427'0,"31"-11"-344"15,17-4-68-15,32-14-43 16,10-4-12-16,18-4-6 16,3-3 5-16,25 3 26 15,16 1 17-15,14 5 22 16,12 0 9-16,14 6 5 15,-10 2-5-15,7 6-13 16,-2 5-8-16,-12 8-10 0,-3 5 1 16,-23 6 1-16,-12 5 1 15,-15 5 1-15,-12 0-1 16,-16 0-5-16,-10 2-2 16,-24-4-12-16,-8 0-10 15,-20-5-22-15,-11-2-11 16,-21-2-25-16,-12-5-8 0,-28-4 61 15</inkml:trace>
  <inkml:trace contextRef="#ctx0" brushRef="#br0" timeOffset="32110.46">28842 12801 1252 0,'5'57'424'0,"-1"29"-423"0,-2 11-22 16,-19 14-24-16,-11-2-2 15,-18 5 6-15,-4-3 16 16,-1-11 25-16,3-4-1 16,17-14 1-16,9-9 0 15,15-25 14-15,8-9 10 16,18-15 11-16,11-4 8 16,26-2-10-16,18 1-10 15,23-6-6-15,6-1-7 0,4-3-10 16,1-4-11-16,-5-7-35 15,-6-4-13-15,-19-4-14 16,-20-6-6-16,-22-9 58 16</inkml:trace>
  <inkml:trace contextRef="#ctx0" brushRef="#br0" timeOffset="32494.8">29284 13028 1263 0,'18'10'471'16,"10"7"-336"-16,14 19-120 0,3 12-15 16,-5 25-11-16,-6 14-4 15,-8 14-4-15,-3 3-1 16,-6-6-2-16,-3-5-8 15,-5-11-30-15,-3-13-8 16,-6-26 2-16,-4-16 9 16,-2-24 36-16,-2-6 11 0,-3-12 16 15,0-9 9-15,-1-25 9 16,2-11 6-16,7-13 14 16,4-2 10-16,14 4 4 15,8 2-2-15,19-2-19 16,6 2-16-16,18 2-23 15,4 5-16-15,3 9-38 16,1 4-17-16,-2 3-32 16,3-1 21-16,1-8 55 15</inkml:trace>
  <inkml:trace contextRef="#ctx0" brushRef="#br0" timeOffset="32922.49">30929 12526 1102 0,'3'18'389'15,"-2"23"-351"-15,-6 13-12 16,-15 38-17-16,-9 16-3 16,-18 12-4-16,-3 3 1 0,-4 10 0 15,1-2-3-15,8 2-1 16,2 6-8-16,12-18-6 15,4-6 0-15,15-21-3 16,9-14 1-16,12-22 5 16,6-10 1-16,9-12 9 15,6-4 3-15,12-9 8 16,12-2 4-16,17-12 2 16,7-3 5-16,7-6 7 15,6-2 4-15,14 0 15 16,13 2 6-16,17 4 1 15,9 4-5-15,11 5-20 16,-6-2-13-16,-13-3-14 16,0 2-2-16,-20-5-7 15,-9 0 1-15,-9-2-9 16,-20 1-6-16,-23-3-35 0,-8-3-11 16,-24-10-38-16,-12-12 97 15,-23-21-1-15</inkml:trace>
  <inkml:trace contextRef="#ctx0" brushRef="#br0" timeOffset="33401.25">31126 12884 1014 0,'4'21'456'0,"9"11"-134"16,6 14-297-16,4 29-35 15,-5 10-11-15,-9 17-29 16,-11 3-8-16,-7-8 6 16,-3-3 2-16,-5-20 21 15,1-13 6-15,3-17 5 16,3-13 4-16,6-19 6 15,3-6 5-15,2-14 3 0,5-13 0 16,5-27 1-16,3-15-2 16,5-17-1-16,1 0 1 15,8 5 2-15,6 0 6 16,13 10 1-16,0 6 3 16,0 18-2-16,-3 11 1 15,-7 24 16-15,1 9 7 16,0 20 16-16,-3 12 1 0,-5 22-15 15,-5 11-10-15,-7 13-17 16,-5 3-5-16,-6-2-11 16,-3-6-8-16,-2-10-36 15,-1-8-14-15,3-17-30 16,-1-9-20-16,5-24 80 16</inkml:trace>
  <inkml:trace contextRef="#ctx0" brushRef="#br0" timeOffset="33580.32">31868 13363 1230 0,'18'2'485'0,"14"-2"-342"0,8 3-107 15,12-3-103-15,1-4-33 16,-3-2-39-16,-8-2-6 15,-9-8 99-15</inkml:trace>
  <inkml:trace contextRef="#ctx0" brushRef="#br0" timeOffset="34042.35">32216 13066 830 0,'18'7'421'16,"12"4"-48"-16,14 10-322 16,0 5-25-16,-21 5-23 31,-12-16-2-31,1 1-1 0,27 56-1 0,-16 12 1 16,-2 5-1-16,-15-22 1 15,-3-4 1-15,2-7 0 16,-5-4-3-16,0-7-12 15,-4-5-6-15,1-16-15 0,1-8-8 16,-6-14 1-16,2-4 5 16,-7-11 17-16,-2-7 9 15,6-8 14-15,0-5 6 16,9-4 6-16,2-1 7 16,5-1 5-16,6 0 1 15,5-2 0-15,10 3-5 16,11-6-3-16,7 0-3 15,11 3-3-15,6 2-1 0,13 13-4 16,-3 6-4-16,-8 10-4 16,-6 3-4-16,-15 2-22 15,-2 4-5-15,-9 2-14 16,-4 1-5-16,-15 1-7 16,-5-3-14-16,-9-10 47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7:03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7872 1788 1003 0,'-6'24'332'15,"-9"7"-333"-15,-12 15 1 16,-6 1-2-16,-15-8-1 16,-2-6 0-16,-7-11 0 15,2-7 3-15,7-9 2 0,5-5 2 16,10-8 5-16,5-5 6 16,8-7 7-16,5-2 3 15,7-9 1-15,3 1-8 16,10-5-13-16,3-4-4 15,8 4-9-15,7 2 1 16,6 8 0-16,1 6 4 16,7 14 1-16,1 4 1 15,4 14 2-15,2 11-2 16,6 19 2-16,-1 6-1 16,-7 19 0-16,-7 8-1 0,-17 18 0 15,-4 10 0-15,-8 5 1 16,-8 0 0-16,-11 1 1 15,-14-4-2-15,-25-4-2 16,-10-7 2-16,-20-13-3 16,0-9 5-16,11-11 2 15,3-6 0-15,0-18 2 16,0-9-1-16,4-19-2 16,5-8 2-16,17-18 1 15,6-12 2-15,13-15 2 16,4-9 0-16,17-9-5 15,8-2 0-15,17 2-3 16,11 3 3-16,21 9 9 0,12 8 6 16,9 8 6-16,3 11-4 15,-2 19-10-15,-2 8-6 16,4 23-7-16,2 5-2 16,-10 7-2-16,-2 3-8 15,-12-1-16-15,-9 0-11 16,2-2-43-16,-4-5 52 0</inkml:trace>
  <inkml:trace contextRef="#ctx0" brushRef="#br0" timeOffset="181.53">9017 2532 1175 0,'9'6'472'0,"9"-4"-271"15,12 3-379-15,14-4 91 16</inkml:trace>
  <inkml:trace contextRef="#ctx0" brushRef="#br0" timeOffset="540.99">12090 128 1136 0,'35'19'374'0,"12"44"-378"16,6 18-10-16,-13 29 1 15,-12 7 8-15,-17 10 2 16,-7 4 0-16,-10-5 5 15,-2-2-6-15,-5-18-21 16,-7-4-15-16,-1-19-52 16,5-16-46-16,4-37 90 0</inkml:trace>
  <inkml:trace contextRef="#ctx0" brushRef="#br0" timeOffset="981.9">12855 689 980 0,'6'0'355'0,"5"10"-292"16,2 8-46-16,2 20-15 16,4 11 0-16,-1 16-1 15,2 9-1-15,5-2 0 16,1-1 0-16,3-8 1 15,6-8 0-15,6-14-1 16,-1-9-2-16,2-19 0 16,-6-9-1-16,-3-12 3 15,0-6 3-15,-4-5 0 16,2-3 3-16,-5-9-1 16,-1-1-2-16,-2-8-1 15,-2-5-3-15,-6-7-4 0,-3-2 2 16,-10-8-2-16,-4-4 5 15,-10 0 8-15,-5 0 1 16,-10 9 6-16,-5 7-1 16,-9 12-7-16,1 6-2 15,-6 12-5-15,-2 9-2 16,-5 13 1-16,-2 13-6 16,8 12-19-16,6 6-15 0,21 4 14 15,14-4 5-15</inkml:trace>
  <inkml:trace contextRef="#ctx0" brushRef="#br0" timeOffset="1233.08">14420 205 1005 0,'28'3'346'16,"-2"15"-315"-16,0 22-24 0,-3 17-2 15,-9 15-5-15,-2 4 0 16,-5 2 0-16,-3-2 1 16,-2 1-13-16,-3-3-17 15,-5-14-19-15,-5-6 23 16</inkml:trace>
  <inkml:trace contextRef="#ctx0" brushRef="#br0" timeOffset="1567.12">14548 1435 688 0,'4'27'287'15,"4"6"-126"-15,2 10-149 16,2 1 4-16,4-6 4 16,5-1 8-16,2-10 4 15,2-5-1-15,1-14 1 16,-2-6-1-16,4-15 0 16,0-7-3-16,3-10-13 15,-1-6-4-15,2-2-4 16,-2 2-3-16,-9 0 4 0,-5 3-1 15,-14 3 1-15,-11 1 1 16,-17-2-9-16,-13 1-8 16,-14 2-26-16,-7 1-12 15,-17 9-23-15,-5 6 20 16,-6 5 32-16</inkml:trace>
  <inkml:trace contextRef="#ctx0" brushRef="#br0" timeOffset="2038.61">11580 2068 854 0,'-27'9'342'0,"18"-5"-216"16,4 6-132-16,14 1-20 16,7 3-2-16,23 2 28 0,10-3 9 15,17-3 5-15,13-3 2 16,20-7-5-16,16-4-5 16,24-4-2-16,7-4-1 15,24-4 2-15,-2-2 4 16,22 0 5-16,6 0 2 15,-11 5 9-15,11 1-1 16,-10 1 4-16,5 0-1 16,16 2-9-16,-9-2 2 0,13 2-8 15,-10-3-1-15,-8 1 2 16,-2-3-5-16,-24 2 3 16,-7 3 0-16,-24-3-2 15,-16 2-1-15,-29 1-5 16,-15 0-2-16,-32 5-9 15,-15 0-14-15,-25 6-46 16,-14-1-24-16,-37 1-156 16,-28 4 160-16</inkml:trace>
  <inkml:trace contextRef="#ctx0" brushRef="#br0" timeOffset="2545.57">11624 2764 1209 0,'23'-26'411'16,"13"6"-334"-16,15 15-147 15,2 8-3-15,-8 24 35 16,-6 9 24-16,-1 13 12 16,4 9 1-16,-8 7 1 15,-8 5 0-15,-20 5-9 16,-16-2-6-16,-27-9-6 16,-12-7 1-16,-10-16 7 15,-5-6 5-15,-13-12 8 16,-1-6 2-16,-2-8-1 15,10-5-1-15,23-9-2 16,14-6-1-16,19-7 3 16,5-5 2-16,13 2 5 15,4-4 3-15,15 5 14 16,8 2 9-16,12 7-3 0,5 6-1 16,11 16-16-16,3 6-7 15,-2 15-1-15,-3 5-5 16,-5 5 0-16,-2 4 1 15,5 3-18-15,-1-1-8 16,1-5-26-16,-1-9-18 0,1-14-29 16,-1-11 58-16</inkml:trace>
  <inkml:trace contextRef="#ctx0" brushRef="#br0" timeOffset="2774.27">12808 2684 1052 0,'-2'18'373'0,"1"26"-325"15,-1 17-36-15,-1 30-12 16,-5 8 1-16,0 5 1 0,1-2-2 15,-3-12-24-15,4-6-24 16,-4-20 30-16</inkml:trace>
  <inkml:trace contextRef="#ctx0" brushRef="#br0" timeOffset="3116.01">12775 3977 803 0,'-3'58'272'0,"1"10"-259"16,4 1-2-16,1-10 19 15,3-9 13-15,5-11 18 16,0-6 6-16,3-13-7 16,-2-5-3-16,4-11-5 15,1-5-1-15,7-12-13 16,8-4-5-16,2-12-18 15,3-2-8-15,-5-10-1 16,-5-1 1-16,-8 1 2 16,-5-4 0-16,-12 7-2 15,-5 2 2-15,-13 8-2 16,-7 6-1-16,-13 10-3 0,-5 6-3 16,-7 9-10-16,0 5-9 15,15 2-33 1,6-1-25-16,20-7 48 0</inkml:trace>
  <inkml:trace contextRef="#ctx0" brushRef="#br0" timeOffset="3742.86">14458 2389 1021 0,'-1'-5'384'15,"0"9"-235"-15,-2 22-199 16,-4 10-3-16,-10 28 20 0,-2 14 24 15,-3 15 9-15,3 4 0 16,4 4 0-16,1-4 0 16,5 0 0-1,1-3 0-15,8-10 1 0,3-7-1 16,3-13 0-16,2-3 0 16,2-6 1-16,0-2 1 15,0-6-2-15,4-2 0 16,0-8 0-16,1-4 0 15,4-9-1-15,3-3-2 0,9-8-1 16,4-3-1-16,11-4 4 16,4 2 1-16,5-3 3 15,1 2 3-15,6-4 3 16,3-1 3-16,19 0 7 16,13-2 4-16,10 0 4 15,14 0 1-15,17-1-10 16,3-3-3-16,13 1-11 15,0 0 0-15,-3-4 0 16,-3 2 6-16,3-1 11 16,2 2-1-16,-14 2 2 15,-5-2-8-15,-20 2-11 16,-17 0 0-16,-22 1-4 16,-13 1-7-16,-27 1-24 0,-15-2-12 15,-20-7-34-15,-17-8-14 16,-33-19 63-16</inkml:trace>
  <inkml:trace contextRef="#ctx0" brushRef="#br0" timeOffset="4414.55">15420 2515 1105 0,'7'-1'413'0,"-1"7"-314"16,-2 10-130-16,-6 17-17 16,-9 7 6-16,-19 8 30 15,-4-8-1-15,-2-13 4 16,2-7 2-16,14-14 3 15,2-3 2-15,8-11 0 0,5-5 1 16,0-14 1 0,5-3 1-16,8-6-2 0,4-5-3 15,9 4-7 1,-1 4-1-16,5 8 1 0,4 4-2 16,4 9 5-16,2 4 1 15,0 8 2-15,-2 7 1 16,-1 13 3-16,-3 7-1 15,2 21 1-15,-5 11 1 0,-14 15 5 16,-4 3 0-16,-20 4 1 16,-11 0 0-16,-13-1-6 15,-10-2 2-15,-19-10-2 16,-1-12 0-16,-6-18 1 16,-2-12 0-16,-2-15 3 15,0-6-1-15,2-6 0 16,6-9-3-16,20-12 0 15,8-1 0-15,17-13 4 16,6 2 4-16,13 1 6 16,4-1 5-16,11 9 4 15,6 1 4-15,17 11-1 16,7 3-2-16,14 12-7 16,7 10-6-16,4 18-4 0,4 10-5 15,-8 11 1-15,-4 2-3 16,-1 0-2-16,0-6-4 15,6-6-26-15,0-4-17 16,2-17-39-16,-2-5 437 16,-3-22-273-16</inkml:trace>
  <inkml:trace contextRef="#ctx0" brushRef="#br0" timeOffset="4783.82">16158 2815 848 0,'0'-9'323'0,"-4"8"-223"16,-4 4-85-16,-8 16-11 15,-3 9 1-15,-7 15 4 16,3 11 5-16,10 5-1 16,6-1-2-16,12-3-4 15,9-11-4-15,7-12 1 16,5-5 0-16,2-14 7 15,1-3 2-15,-1-13 6 0,-2-4 0 16,1-10-1 0,-5-3 1-16,-2-8-7 0,-2-2 4 15,-5-10-6-15,-6-1-4 16,-5-9 1-16,-6 1-2 16,-9 3-1-16,-8-2 3 15,-11 3 0-15,-3 0-2 16,-6 10 5-16,-4 9 0 15,-4 15-2-15,-4 11-12 0,2 10-37 16,6 5-21-16,14 2 35 16</inkml:trace>
  <inkml:trace contextRef="#ctx0" brushRef="#br0" timeOffset="4992.51">16764 2862 1032 0,'46'-1'398'16,"7"1"-224"-16,-1 4-227 0,-8 3-23 15,-20-5-21-15,-9-2 3 16,-6-5 62-16</inkml:trace>
  <inkml:trace contextRef="#ctx0" brushRef="#br0" timeOffset="5423.77">17304 2508 1065 0,'43'-1'354'15,"6"6"-341"-15,9 8-17 16,-5 1 0-16,-9 7 5 16,-5 1-2-16,-11 11 0 15,0 3 2-15,-12 5 1 16,-3 3 0-16,-4-2-1 16,-3-2-2-16,-6 0-1 15,-2-2-3-15,-6-2-3 16,-9 2-1-16,-5-4-7 15,-5-3 2-15,-6-7 5 16,2-6 1-16,5-6 7 16,4-5 0-16,10-1 0 0,6-3 1 15,10 0-1-15,8 2 4 16,21-4 7-16,13 1 3 16,15-5 5-16,8-4-2 15,8 2-7-15,0-1-1 16,11 6-4-16,-6 2-4 15,-22 5-5-15,-6 2-6 16,-28 3-13-16,-7 0-11 0,-12 8-35 16,-12 4-53-1,-28 1 80-15</inkml:trace>
  <inkml:trace contextRef="#ctx0" brushRef="#br0" timeOffset="6280.68">11759 5218 650 0,'36'6'224'0,"20"0"-210"16,5 0-7-16,24-4-3 16,11 0 0-16,4-4 10 15,7-1 6-15,2-2 4 16,4-2 7-16,16-1-9 15,3-2-6-15,16 0-3 16,-2 1 3-16,2 0 11 16,4 0 3-16,1 0 0 15,1 0-8-15,21 2-12 0,3-1-5 16,-4-3-5 0,16 0 0-16,-11-3-4 15,1-1 2-15,13 0 2 0,-11 1 0 16,11-1 5-16,-6 3 7 15,-8 1 10-15,6 0 11 16,-9 4-2-16,2 0-4 16,7 1-12-16,-3 3-10 15,10-3-2-15,-2 0-2 0,-13-4 1 16,1-2 1-16,-11-1-2 16,-2-1 2-16,4 1 1 15,-9-1 1-15,-8 2 4 16,-4 0-1-16,-9 0-2 15,-1 2 0-15,-6-1-1 16,0-1 1-16,-8 2-1 16,-4-1 4-16,-10 3-2 15,-11 0 3-15,-10 0-1 16,-5 1-3-16,-7 2 0 16,-8 0-3-16,-17-1 0 15,-3 3-1-15,-14-3-2 16,-2 1-1-16,-12 1-4 15,-5-2-7-15,-11 3-20 0,-6 0-13 16,-20-4-104 0,-9 2 98-16</inkml:trace>
  <inkml:trace contextRef="#ctx0" brushRef="#br0" timeOffset="9444.26">14056 5468 787 0,'0'0'276'0,"0"4"-257"16,-2 4-6-16,-3 5-12 16,-4 3-1-16,-10 2 2 15,-5-4 2-15,-12 2 4 16,-4-2 1-16,-4-4 6 15,2-4 1-15,13-4 2 16,1-5 0-16,5-6-5 16,4 0-3-16,1-8-6 15,3 3 1-15,8-4 8 16,3 0 4-16,5-3 2 16,2-1 0-16,6-1-6 15,3 1 1-15,6 0-4 16,2 3-1-16,8 3-4 0,1 0-4 15,5 10 1-15,-1 2 0 16,-1 10-2-16,-2 10 2 16,1 12-2-16,-1 15 1 15,-3 11 2-15,-4 10-2 16,-10 16 1-16,-9 2-1 16,-17 16 0-16,-12 0 0 0,-21 0-1 15,-6-6-3-15,-10-20 0 16,-1-7 0-16,-2-21 1 15,-1-9 3-15,1-16 1 16,6-7 1-16,7-12 0 16,9-5-2-16,13-10 0 15,5-6 6-15,13-8 7 16,5 1 7-16,9-4 4 16,10 0-3-16,17 0-9 15,11 1-5-15,28 1 2 16,8 7 4-16,3 13-1 15,-3 7 1-15,-11 17-12 16,-4 9-5-16,2 6 1 16,-2 2-5-16,2 3-11 0,-2-1-16 15,-10-2-49-15,-4-6 15 16,-6-20 37-16</inkml:trace>
  <inkml:trace contextRef="#ctx0" brushRef="#br0" timeOffset="9850.24">14646 5748 936 0,'-6'-9'386'15,"-1"4"-186"-15,1 4-183 16,-4 3-16-16,-9 13-5 16,-8 8-2-16,-6 20 7 15,1 11 1-15,9 8-1 16,7 1-1-16,15-10 0 15,3-9 0-15,15-14-1 16,4-5 3-16,13-12 3 16,11-2 2-16,3-11 1 15,5-10-2-15,-5-6-1 16,-3-5-1-16,-3-6 1 16,-5-2 6-16,-6-4 3 15,-4-1 1-15,-11-9 2 16,-5 1-4-16,-11-4 4 0,-8-4 0 15,-13 8-4-15,-4 0 1 16,-12 6-10-16,0 5-2 16,1 12 0-16,-1 3-3 15,3 16-11-15,-2 5-12 16,0 9-40-16,4 5-19 16,11 2-34-16,12-1 5 15,30-11 73-15</inkml:trace>
  <inkml:trace contextRef="#ctx0" brushRef="#br0" timeOffset="10072.92">15518 5387 914 0,'13'-9'337'15,"0"3"-261"-15,-4 3-56 16,3 3-6-16,-1 8-1 15,0 10 2-15,-1 20 10 16,-3 12-1-16,-10 13-10 16,-3 1-4-16,-4 2-8 15,-2-5-4-15,-1 3-37 0,-1 1 78 16,-5-9-39-16</inkml:trace>
  <inkml:trace contextRef="#ctx0" brushRef="#br0" timeOffset="10325.01">15515 6400 995 0,'21'64'336'15,"2"2"-326"-15,6-12-11 16,0-12 0-16,-7-24-3 16,-4-6 9-16,1-12 21 15,-3-7 16-15,1-9 32 16,1-5 6-16,-6-6-2 15,1-7-9-15,-7-2-32 16,-3-1-14-16,-4-2-21 16,-7 5-18-16,-1 3-41 15,-11 3-18-15,-17 12-33 16,-16 4-12-16,-26 10 82 16</inkml:trace>
  <inkml:trace contextRef="#ctx0" brushRef="#br0" timeOffset="10798.05">12294 7091 1195 0,'-29'5'416'0,"12"0"-396"16,10 1-33-16,5-3-17 16,8 3-7-16,16 2 13 15,11 1 10-15,32-2 17 16,15-5 7-16,35-3 3 16,11-5 1-16,29 0-1 15,16-2-1-15,12-1 1 16,18 2-1-16,7-3-5 15,5 3-4-15,13-3-1 16,-6 0-2-16,14-3 0 16,2-1 0-16,5-1 1 15,2 1 0-15,0-4-3 16,-5 0 1-16,-6-1 0 0,-10-1 0 16,-18 1 6-16,-12 3-1 15,-25 4 5-15,-8 3 4 16,-28 7 0-16,-12 1-2 15,-18 2-7-15,-17 1-13 16,-12 2-30-16,-12-3-12 16,-25 2-34-16,-10 1-9 15,-34 3 63-15</inkml:trace>
  <inkml:trace contextRef="#ctx0" brushRef="#br0" timeOffset="11383.7">12481 7904 1438 0,'12'-25'456'15,"25"-12"-494"-15,17-2 2 16,16 10 8-16,0 11 18 16,-3 24 8-16,-9 12 4 0,-1 23 2 15,0 9-1-15,-9 9 0 16,-3 4-2-1,-19 5-7-15,-16 2-4 0,-28 3-16 16,-18 5-6-16,-28-13-1 16,-4-5 3-16,-8-18 15 15,-2-12 6-15,3-14-1 16,-1-9-7-16,3-15-14 16,8-5-2-16,14-11 9 15,7-1 9-15,19-2 34 16,5 1 15-16,15 6 21 15,5 3 12-15,13 4-11 16,5 5-10-16,13 8-20 16,6 6-10-16,14 16-9 15,7 3 1-15,16 14-3 16,0 2-3-16,-2 4-1 16,-3-1-6-16,-6-3-19 0,1-5-13 15,2-12-46-15,7-11-14 16,0-21-24-1,1-12 7-15,2-22 79 0</inkml:trace>
  <inkml:trace contextRef="#ctx0" brushRef="#br0" timeOffset="11588.59">13850 7668 893 0,'-4'-28'349'16,"3"7"-218"-16,-1 10-83 15,0 6 2-15,4 10-7 16,2 12-9-16,2 30-7 16,0 21-9-16,-2 29-6 15,-3 6-4-15,-1 3-18 16,1-5-22-16,-1-9-52 16,0-8 701-16,0-23-481 15</inkml:trace>
  <inkml:trace contextRef="#ctx0" brushRef="#br0" timeOffset="11931.57">13782 8820 1052 0,'-14'64'372'16,"4"10"-317"-16,3 5-50 15,7-3-2-15,3-4 1 16,6-16 11-16,3-9 4 0,-1-23-4 15,2-9 5-15,4-15-5 16,2-4-1-16,10-21-2 16,4-11-5-16,6-20-12 15,-1-9-6-15,-6 1 3 16,-8-1 3-16,-13 12 7 16,-6 8 5-16,-12 8 2 15,-7 8 2-15,-13 9 6 16,-8 7 4-16,-13 15 0 15,-3 10-5-15,0 17-8 16,1 0-7-16,6 7-20 16,8-2-23-16,13-13-44 15,10-6-26-15,28-19 69 16</inkml:trace>
  <inkml:trace contextRef="#ctx0" brushRef="#br0" timeOffset="12454.56">15552 7546 1177 0,'-1'5'416'0,"1"17"-367"16,0 18-58-16,-7 43-8 16,-4 19 0-16,-7 20 10 15,-5 7 6-15,1 2 0 16,1-4 2-16,6-9 1 16,3-4-1-16,10-13-1 15,3-5 0-15,9-9-1 16,4-11-1-16,3-19 3 15,2-9-1-15,6-11 0 16,6-10-2-16,14-11-2 0,6-6 0 16,18-13 1-16,10-7-2 15,25-11 1-15,15-5 1 16,19-1-1-16,9 0 0 16,15 5 3-16,7 3 0 15,28 2 1-15,4 1 2 16,7-2-6-16,2 1-4 15,-10-3-7-15,9 4-4 0,-15-1-6 16,-8 0 0-16,-6 1 0 16,-23 1-1-16,-14 2 0 15,-13 5-9-15,-32 3-21 16,-15-1-13-16,-32 6 44 16</inkml:trace>
  <inkml:trace contextRef="#ctx0" brushRef="#br0" timeOffset="15717.55">15388 2315 681 0,'-2'3'231'16,"2"7"-222"-16,-3 4-6 15,0 16 5-15,-1 5 1 0,-2 16 9 16,-2 11 1-16,-1 19 1 15,-2 9 2-15,0 9-7 16,1-3-2-16,-2 5-7 16,1-3-3-16,-1-3-1 15,2-3-1-15,4-18-1 16,-1-8 2-16,4-12-2 16,-2-6 3-16,4-18-2 15,1-7 0-15,4-15 4 16,0-5 3-16,1-8 16 15,2-7 2-15,4-19 8 16,1-10-3-16,3-16-13 16,2-5-1-16,-5-15-12 15,0-2-1-15,-5-9 0 16,0-3 1-16,-1 6 5 16,-2 0 2-16,0 5 12 0,3 4 4 15,-1 8 3-15,0 7-3 16,-1 10-10-16,-1 7-12 15,-2 14-3-15,0 3-1 16,-2 15-1-16,0 5 3 16,-1 3-4-16,0 4 0 15,-1-1-3-15,1 1 2 0,-1 10-2 16,0 20 3-16,-9 88 0 16,3-25 0-16,-2 13 0 15,-1 6 0-15,-1 6 0 16,-1-2 0-16,-2-6-6 15,4-6 0-15,0-21-4 16,4-9 1-16,1-14 4 16,1-10 1-16,2-18 2 15,-1-11 2-15,3-14-2 16,1-7 1-16,1-10 1 16,3-8 0-16,0-21 1 15,-1-11-2-15,1-16 0 16,-3-5-2-16,-1-12 2 15,-3-4 1-15,-1-7 8 16,2 0 3-16,-4 7 5 16,0 1 4-16,3 18 0 0,-4 6 3 15,3 15-6-15,0 10-4 16,1 16-19-16,2 8-20 16,0 8-36-16,1 7 35 15</inkml:trace>
  <inkml:trace contextRef="#ctx0" brushRef="#br0" timeOffset="16569.49">16431 7592 855 0,'0'8'401'31,"-5"7"-46"-31,-14 21-357 0,-7 11-7 0,-12 11 2 16,-5-5 2-16,5-14 1 15,1-10 2-15,7-20 4 16,4-3-1-16,4-12 1 16,3-3 2-16,9-13-2 15,4-6 0-15,9-12 2 16,6-5-4-16,14-5-5 15,4 0-2-15,7 13-4 16,3 6 1-16,3 19 8 16,2 8 2-16,4 18 2 0,0 13 3 15,-4 25-6-15,-4 17-3 16,-13 18 2-16,-8 5-3 16,-20 5 3-16,-14-1-1 15,-25 2-3-15,-8-4 4 16,-12-14 0-16,-4-11 0 15,1-22 2-15,-6-9-3 16,1-21-4-16,2-9 1 0,5-19 0 16,9-9 0-16,11-13 2 15,7-8 4-15,14-7 0 16,8-1 6-16,13 2 3 16,2 3 4-16,15 11 11 15,3 6 2-15,16 11 16 16,11 9 0-16,25 18 0 15,6 11-3-15,5 20-17 16,-1 9-10-16,-11 7-15 16,-2-1-5-16,-5-6-17 15,-4-4-19-15,-8-8-44 16,-4-9-28-16,-7-18 69 16</inkml:trace>
  <inkml:trace contextRef="#ctx0" brushRef="#br0" timeOffset="16957.52">16911 7751 1045 0,'-9'7'415'0,"-5"12"-219"0,-7 20-187 15,-3 17-5-15,2 13-3 16,6 4 0-16,9-7-1 15,10-4-1-15,15-13-1 16,6-10-1-16,12-12-2 16,4-11 4-16,13-16 5 15,5-8 3-15,4-16 4 16,-4-6-1-16,-11-9-4 16,-9-1-1-16,-12-1 1 15,-1 3-2-15,-13 0 8 16,-4-4-3-16,-12-3-1 15,-10-4-1-15,-17-3-4 16,-7 2 4-16,-14 8 4 16,-7 7 0-16,-5 20-2 0,-1 8-2 15,6 15-24-15,6 6-24 16,13 8-50-16,7 3-22 16,14 2 66-16</inkml:trace>
  <inkml:trace contextRef="#ctx0" brushRef="#br0" timeOffset="17184.05">17802 7972 1184 0,'40'3'486'0,"11"-2"-257"15,13 1-220-15,2 1-60 16,-8 0-22-16,-20-2-18 16,-13-1 2-16,-9-7-7 15,0-2 0-15,2-15 66 16</inkml:trace>
  <inkml:trace contextRef="#ctx0" brushRef="#br0" timeOffset="17623.9">18559 7564 1234 0,'24'-3'454'16,"17"3"-363"-16,11 3-57 16,11 5-35-16,0 4-1 0,-8 5 1 15,-3 5-1-15,-8 6-2 16,-7 2 1-16,-4 9-1 15,-6 2 1-15,-14 0-3 16,0 6-3-16,-13-1-5 16,-8 1-4-16,-11-1-1 15,-9-2 2-15,-7-2 2 16,-2-2 7-16,8-6 3 16,5-2 2-16,10-8 3 15,5-3 0-15,8-6-1 16,5-2-1-16,20-4 10 15,14-1 4-15,26-4 14 16,10-4 7-16,10-5-2 16,6-2 3-16,-1-1-5 15,4 4-4-15,-5-1-10 16,-8 0-4-16,-14 0-11 16,-13-2-7-16,-14 4-19 0,-9-3-13 15,-19 5-48-15,-13-1-20 16,-41-5 374-16,-34 1-230 15</inkml:trace>
  <inkml:trace contextRef="#ctx0" brushRef="#br0" timeOffset="18522.27">9810 11551 1262 0,'12'17'434'16,"-5"11"-411"-16,-2 11-22 0,-9 14-16 16,-10 4-3-16,-28 5 2 15,-14-1 6-15,-11-10 5 16,-5-9 6-16,11-17 2 16,8-11-3-16,11-19-5 15,3-4-4-15,10-15 1 16,6-6 5-16,13-9 12 15,3-9 5-15,13-8 1 16,7-3-4-16,14-2-11 16,9 0-1-16,12 7-5 15,5 5 2-15,11 16 4 16,3 12 3-16,-2 21 12 16,-2 13-2-16,-7 26 1 0,1 13 1 15,-5 22-8-15,0 10 2 16,-9 22-1-16,-7 10-5 15,-16 17 1-15,-8 8-3 16,-21 4-2-16,-15-2 1 16,-23-2-3-16,-11-5 2 15,-10-25 7-15,-1-13 2 0,-5-32 2 16,-3-16-2-16,-4-23-13 16,-1-11-5-16,11-18-4 15,5-10 3-15,5-13 6 16,3-6 6-16,6-7 10 15,7-3 1-15,17-3 4 16,10 2 1-16,18 3 7 16,7 4 8-16,23 10 13 15,12 4-2-15,15 9-7 16,5 8-8-16,7 17-15 16,-1 10-4-16,8 22-5 15,7 6-2-15,4 7-4 16,-4-1-7-16,-12-6-23 15,-8-6-17-15,-14-14-53 16,-5-7-30-16,-6-23 82 0</inkml:trace>
  <inkml:trace contextRef="#ctx0" brushRef="#br0" timeOffset="18732.84">10803 12390 1245 0,'7'29'552'15,"1"6"-178"-15,0 7-395 16,0-2-27-16,0-8-34 16,-4-8-5-16,-2-11-41 15,-1-7-24-15,1-20 96 16</inkml:trace>
  <inkml:trace contextRef="#ctx0" brushRef="#br0" timeOffset="23784.72">9967 11722 771 0,'42'-27'273'0,"-41"27"-248"15,0 0-14-15,-1 0-30 16,-1-2-11-16,0 1-7 15,-1 0 0-15,1 0 17 16,-7-2 14-16,-2-2 24 16,1 1 12-16,-26-20 11 15,27 16 3-15,2 0-5 16,-2-1-5-16,-3-5-9 16,-2 2-7-16,-1-3-10 0,-3 1-1 15,1 3 0-15,-2-2 3 16,2 3 4-16,0 0-1 15,-3 0-4-15,-3 2 1 16,-8 0-2-16,-3-1-4 16,-5 6 1-16,0-1-2 15,-1 1-2-15,1 6 2 16,0 1-1-16,2 1 2 0,2 3-1 16,2 2 2-16,3-1 0 15,1 2 0-15,3 2 4 16,-2 0-3-16,-3 4 5 15,-5 2 3-15,-1 3 0 16,3 4 2-16,2 4-3 16,5 3-1-16,3 4-4 15,5 1-3-15,3 9-1 16,4 5-1-16,2 7-1 16,0 4 0-16,3 3-1 15,2-4-1-15,5 1 1 16,3-3 2-16,7 0 3 15,1 4-1-15,7-5-1 16,2-4 1-16,4-7 2 16,5-4 1-16,2-8 2 15,6 0-3-15,1-5 1 0,0-3 1 16,-8-5-2-16,0-1 1 16,-3-3-2-16,3-4-4 15,7 0-2-15,-2-1 0 16,3-4-4-16,-2-1 1 15,2-5 1-15,2-4-2 16,2-6 3-16,-1-6-1 16,-5-9 0-16,0-5 0 0,-7-11-3 15,1-6-1-15,1-9-7 16,-2-3 2-16,-2-11-6 16,-3-3 0-16,-10-3 1 15,-4-1 0-15,-11 8 9 16,-3 6 3-16,-9 5 12 15,-2 3 5-15,-3 6 8 16,0-3 2-16,1 6 0 16,2 2-3-16,-1 4 2 15,2 7-3-15,2 5-4 16,0 2 1-16,6 7-6 16,-1 3 1-16,0 6 2 15,3 4 5-15,0 2 3 0,3 0-1 16,0 0-1-16,0 0-7 15,0 0-6-15,-1 25-2 16,1 67-4-16,4-12 1 16,3 24 1-16,-1 11 0 15,2 16 2-15,-1 4 4 16,0 14 3-16,5 10 3 16,6 2 0-16,0 10-1 0,4 1-4 15,-3-11-6-15,-4-4-4 16,-3-10-8-16,-6-27-27 15,-6-15-18-15,-12-33-34 16,-7-19-19-16,-11-26 68 16</inkml:trace>
  <inkml:trace contextRef="#ctx0" brushRef="#br0" timeOffset="24242.67">8265 14472 1082 0,'-3'4'421'0,"2"-2"-280"0,10-3-136 15,8-2-27-15,13-2-19 16,12-4 3-16,18-4 22 16,8-1 6-16,32-1 13 15,2-4 6-15,16-3 4 16,7-3 2-16,10-8-5 16,8-3 0-16,7-9-3 15,11-3-2-15,-3-5 5 16,7-3-7-16,17-1 4 15,-11-3 0-15,4-5-2 16,2-2 1-16,-21 1 0 16,3 7 2-16,-8 10 0 15,-18 5-2-15,-15 11-2 16,-13 6-3-16,-29 9-2 16,-7 7-5-16,-17 7-27 15,-16 3-13-15,-22 7-47 16,-18 5-19-16,-37 13 73 0</inkml:trace>
  <inkml:trace contextRef="#ctx0" brushRef="#br0" timeOffset="24539.26">9471 14312 972 0,'-8'38'394'0,"6"8"-237"16,5 5-107-16,18 24-45 16,9 12-4-16,17 29-4 15,7 11-2-15,6 19 3 16,-1 6 2-16,-11-1 0 15,-12-2-4-15,-14-10-8 16,-9-16-12-16,-6-26-29 16,-3-17-19-16,-4-43 45 15</inkml:trace>
  <inkml:trace contextRef="#ctx0" brushRef="#br0" timeOffset="25287">10679 14793 932 0,'0'-7'365'16,"-3"-3"-225"-16,-1-11-119 15,-5-10-5-15,-8-12-10 16,-6-5-1-16,-7-1-4 15,-4 3-2-15,-1 14-4 16,1 10-1-16,-2 16 2 16,1 6 6-16,1 19 11 15,1 12 7-15,2 33-1 16,-2 14-7-16,2 19-9 16,6 6-7-16,13-6-1 15,13-6 1-15,19-18 1 16,4-10-5-16,4-23-4 0,1-11-6 15,-2-19-5-15,4-10-1 16,3-21 5-16,5-11 4 16,4-19 7-16,0-5 2 15,2-7 1-15,-2 0 2 16,-4-2 0-16,-8-3 2 16,-9 2 0-16,-1-1 2 15,-12 8-1-15,-3 7 2 0,-6 18 0 16,-3 9 5-16,0 19 12 15,-2 2 10-15,3 5 17 16,-2 5-1-16,1 11 0 16,-3 12-12-16,7 27-17 15,4 14-1-15,4 16-8 16,6 8 7-16,-2 10 5 16,3 5 4-16,1 9 4 15,2 2-2-15,1-6 1 16,0-4-4-16,-2-17-5 15,-2-9-6-15,-3-21-9 16,-4-11 0-16,-6-19-4 16,-2-6 3-16,-7-9 1 15,0-5 1-15,-9-1-4 0,-7 0-5 16,-4 2-1-16,-9 1-2 16,-8 3 4-16,-8 1 2 15,-11 4-3-15,-5 2-5 16,-1 1-14-16,8-3-12 15,14-7-25-15,10-9-7 16,14-19-23-16,10-18-13 16,21-36 70-16</inkml:trace>
  <inkml:trace contextRef="#ctx0" brushRef="#br0" timeOffset="26590.17">13652 13559 1403 0,'12'46'476'16,"3"12"-461"-16,-1 6-40 0,0-4-9 15,-6-13-45-15,-8-15-9 16,0-18 6-16,-5-10 8 16,-2-7 42-16,-3-9 21 15,-8-19 24-15,-6-9 5 16,0-27 10-16,1-9-2 16,10-19-2-16,8-16-3 15,16-22-9-15,2-8-7 0,11-17-5 16,3 5-8-16,-3 16 0 15,3 11 4-15,-8 30 0 16,-1 14 9-16,0 24 6 16,4 14 4-16,5 24 17 15,4 9 3-15,11 24-1 16,9 14 0-16,15 37-16 16,1 19-9-16,-4 37-9 15,-11 14-7-15,-16 14-1 16,-3 3-2-16,-11-4-3 15,-3-9-5-15,-1-23-14 16,-7-14-4-16,-3-35-5 16,-6-14 1-16,-9-25 9 15,-5-9 7-15,-8-19 8 16,-5-11 7-16,-8-16 5 0,-1-7 0 16,-5-11 12-16,3-4 6 15,6-11 12-15,4-6 7 16,14-8 2-16,8-1-4 15,11 2-5-15,8 5-4 16,14 9-5-16,4 4 1 16,14 9 11-16,6 7-1 15,13 17 1-15,10 11 0 16,9 24-15-16,5 13-1 0,-15 20-15 16,-6 6-6-16,-20 6-5 15,-12-2-3-15,-6-4 5 16,-6-5-5-16,-11-13 0 15,-3-8 1-15,-9-17-5 16,0-4-2-16,0-9 5 16,1-7-6-16,3-19 13 15,1-8 10-15,4-14 1 16,1-7 8-16,4-10-2 16,10-6-3-16,9-1-2 15,6 3-1-15,11 21-1 16,-3 12 0-16,-6 26 2 15,-4 11 4-15,-2 20-1 0,-1 11 1 16,5 25-6-16,1 9-7 16,-2 6 2-16,3-1-2 15,2-13 1-15,1-7 2 16,4-14-3-16,-1-9 2 16,-5-14 2-16,-1-8 2 15,-4-12 1-15,2-4 1 16,0-11 1-16,-2-8 4 15,-4-13 8-15,-2-6 4 0,-5-17 2 16,-1-4-2-16,-4-5-7 16,1-3-1-16,-4-1-4 15,-3-1 0-15,-9 1 0 16,-5 4 2-16,-10 12 4 16,-5 9 0-16,-8 14-1 15,-1 8-5-15,-3 15-5 16,-2 5-5-16,-2 14-1 15,-3 5-2-15,0 18-1 16,4 7 2-16,7 17-3 16,10 8-5-16,12 8-5 15,14 9-3-15,16 1 3 16,6-2 5-16,19-2 5 16,4-7 4-16,4-3 1 0,3 1 3 15,-7 0 2-15,-3 3 2 16,-9-3 1-16,-7-3-1 15,-19-6-2-15,-11-4 0 16,-23 1-3-16,-14 2 0 16,-26 5 2-16,-8 1 0 15,-29-11-3-15,-12-5-9 16,-23-17-37-16,-4-9-23 0,-8-14 266 16,-6-6-167-16</inkml:trace>
  <inkml:trace contextRef="#ctx0" brushRef="#br0" timeOffset="27117.01">12477 14380 877 0,'-33'43'360'0,"16"-22"-193"0,6-8-131 16,10-12-36-16,2 0-1 15,11-3-8-15,10-2 3 16,23 1 15-16,14-2 13 16,19 1 33-16,10-1 7 15,8-3-1-15,18-1-9 0,19-6-25 16,10-4-8-1,29-11-12-15,-6-3-5 0,8-8-2 16,16-1 0-16,-4-2 3 16,9 2 7-16,9 1 8 15,-10 2 0-15,17 1 7 16,-3 2-3-16,2 6-1 16,-2-2 2-16,-17 8-5 15,5 1-3-15,-21 3 2 16,-2 5-1-16,-12 5 3 15,-17 6 4-15,-8 4-5 16,-8 0 1-16,-13 6-11 16,-6-3-3-16,-17 3-11 15,-10-3-6-15,-22-1-17 16,-5 1-5-16,-15-8-19 16,-5-1-11-16,-15-10-28 15,-10-8-11-15,-16-20-18 0,-15-10-6 16,-17-20 87-16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7:50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 1227 744 0,'10'-27'279'0,"5"7"-229"15,-5 2-12-15,-1 1-9 0,-3 11-2 16,-5-2-1-16,-1 7-1 16,2 1-3-16,-4 0-13 15,1 0-4-15,0 0-5 16,-20 1-1-16,-52 66 0 15,17-17 0-15,-4 22 1 16,4 3 1-16,14-3 2 16,10-5-2-16,24-13 3 15,11-5-7-15,17-8-7 16,5-5-8-16,8-17-14 16,-3-3 1-16,-1-15 1 15,-5-4 9-15,-8-1 11 16,-1-1 4-16,-7 1 7 15,-1 2 5-15,-5 2 7 16,-1 0 2-16,-1 0-5 16,-1 0-4-16,0 0-5 0,-13 2-4 15,-16 27 3 1,-45 46-1-16,29-19 1 0,0 4 5 16,4 13 5-16,7 9 5 15,13 6 0-15,12-1-3 16,18-16-3-16,13-12-1 15,23-25-5-15,9-11 1 0,30-25-7 16,10-12-2-16,6-25-3 16,2-13-3-16,-10-21 1 15,-4-11 2-15,8-8 5 16,1 1 2-16,-15 1 1 16,-7-2 1-16,-23 4 0 15,-11 3 1-15,-4 13 1 16,-8 10-1-16,-8 15-2 15,-4 8 0-15,-11 8 0 16,0 8 5-16,-5 11 4 16,0 2 1-16,-5 17-3 15,-6 10-3-15,-10 21-3 16,-4 18-1-16,-7 30 0 16,-1 14 0-16,-1 22 0 15,1-3 1-15,1 20-1 0,-1-4 3 16,2-12-15-16,-1-1-13 15,-2-43-184-15,2-15 148 16</inkml:trace>
  <inkml:trace contextRef="#ctx0" brushRef="#br0" timeOffset="267.33">1184 1905 840 0,'-12'-13'303'0,"20"6"-263"15,15 7-3-15,33 6-32 16,11 4-3-16,12 11 0 16,5 2 1-16,-1 3 0 15,7 0-3-15,11-3-1 16,-7-4-6-16,-8-8-11 15,-7-8-1-15,-13-5-15 16,-1-4-12-16,-6-1-127 16,-6-3 121-16</inkml:trace>
  <inkml:trace contextRef="#ctx0" brushRef="#br0" timeOffset="588.78">180 3146 1089 0,'82'-33'360'0,"45"-14"-357"15,45-10 2-15,32-1-3 16,5 3 1-16,25 10 1 16,-22 6-6-16,-13 9-9 15,-23 5-5-15,-38 4-8 16,-18 3 2-16,-24-5-6 16,0 0-2-16,-7-6-15 15,9-6-13-15,-1-12 37 16</inkml:trace>
  <inkml:trace contextRef="#ctx0" brushRef="#br0" timeOffset="1088.63">4608 1561 897 0,'22'5'353'0,"16"20"-193"16,8 15-147-16,13 32-13 16,-3 11 0-16,-18 9 1 15,-9-4 0-15,-19-16-1 16,0-17-2-16,-8-25-2 16,-2-11-1-16,-1-16 2 15,-3-7 8-15,-7-24 4 16,-1-9 0-16,-5-23 2 15,4-7-7-15,5-15-2 16,3-9 2-16,10-8-3 16,1-6-2-16,11 1 0 15,2 0-1-15,5 4-1 0,6 5 1 16,6 13 2-16,3 9 0 16,5 20 3-16,0 11 2 15,2 20-2-15,3 12-2 16,1 15-1-16,-1 18-1 15,-3 23 0-15,-8 12 1 16,0 22 0-16,1 8-2 16,5 7 2-16,3 0 0 15,0-6-10-15,-1-8-3 0,-2-9-16 16,-4-4-6-16,-6-5-17 16,-8-9-14-16,-14-13-195 15,-5-12 182-15</inkml:trace>
  <inkml:trace contextRef="#ctx0" brushRef="#br0" timeOffset="1269.62">4797 1622 1110 0,'52'-19'373'15,"63"0"-359"-15,40 1-14 16,29 2-56-16,4 4 30 16,-12-1-1-16</inkml:trace>
  <inkml:trace contextRef="#ctx0" brushRef="#br0" timeOffset="3103.64">7680 579 749 0,'22'-2'250'0,"7"6"-245"16,1 8 0-16,-3 11-5 15,-4 8 6-15,-10 23 17 16,-2 13 8-16,-11 23 19 15,-3 11-2-15,-9 13-10 16,-9 6-9-16,1-6-17 16,3-9-4-16,0-29-5 15,4-19 0-15,2-28-2 16,-2-11 2-16,-1-15 3 0,1-6 3 16,-6-13 6-16,-2-7 0 15,5-14-3-15,1-5-3 16,9-11-3-16,5-6-1 15,14 1 1-15,11 0-4 16,23 10-3-16,12 8-2 16,15 15 1-16,5 11 0 15,0 21 1-15,-3 13 2 0,-6 21-1 16,-8 7 0-16,-24 9-2 16,-11-2-1-16,-26-5-3 15,-15-4 2-15,-32-8-1 16,-18-3-2-16,-26-4 1 15,-2-7 0-15,-12-9 1 16,5-2 4-16,6-10 1 16,3-2-3-16,25-7-6 15,11-2-5-15,22-8 2 16,9 1 5-16,18 2 15 16,5 1 6-16,22-1-2 15,15-2-1-15,33-1-6 16,22 0-2-16,25-2 4 15,11-2-2-15,11-1-4 0,1-5 1 16,-4-2-1-16,-8-4 1 16,-15-3 4-16,-10-1 0 15,-14 4 2-15,-12 2 2 16,-19-1-3-16,-13 2 1 16,-14 3-3-16,-6 2-3 15,-12 4-1-15,-5 2-3 16,-11 1-5-16,-4 2 1 15,-11 0-4-15,-4 0 0 0,-8 2 4 16,-5 3 1-16,-2 9 2 16,-7 7 2-16,-6 12 0 15,1 5 1-15,6 9-1 16,4 3 0-16,17 8 0 16,7 4 0-16,14 4 0 15,8 2 0-15,17-3-2 16,9-1 1-16,21-9-1 15,8-6 2-15,2-13 1 16,1-6-1-16,-3-8 2 16,-2-5-1-16,3-7 0 15,-1-4 0-15,-3-7 4 16,-3-3 2-16,-14-3 1 16,-10 1 0-16,-15-3-2 0,-5-1 0 15,-10-3 0-15,4 0-2 16,-8-2-1-16,-4 3-1 15,0-2-1-15,-5 2 0 16,0 3-1-16,1 2 1 16,3 7 2-16,1 2 0 15,3 6 1-15,1 3-1 16,1 1-2-16,1 3-1 0,0 0 0 16,0 0-1-16,10 22 2 15,19 47 1-15,-10-6 0 16,3 3 0-16,2-1-1 15,5-4-4-15,9-17-8 16,2-8-2-16,13-19-4 16,2-11 4-16,8-10 6 15,3-8 4-15,0-9 3 16,0-5 1-16,0-13 1 16,1-2 3-16,-1-11 4 15,-5 0 1-15,-8-1 2 16,-4 1-1-16,-13 5-4 15,-8 2-3-15,-12 4-2 16,-9 0-2-16,-9 0 1 0,-5 2 5 16,-14 4 3-16,-8 3 5 15,-11 12-2-15,-6 9-3 16,-12 18-4-16,-6 11-2 16,-3 22-1-16,4 8-1 15,15 8 0-15,7 1 0 16,23-3 0-16,6-7 0 0,16-8-3 15,10-5-3-15,12-18 0 16,11-8 0 0,16-18 4-16,4-10 3 0,17-10 1 15,-1-2 0-15,-6-4 6 16,-6 2 2-16,-16 2 2 16,-10 4 0-16,-14 3-4 15,-5 0-3-15,-5 5-2 16,-3 0 0-16,-4 7-3 15,-1 4 0-15,0 8-2 16,2 5 1-16,1 13 0 16,3 8-1-16,6 17 1 15,-1 9-1-15,5 22 2 16,-4 15-1-16,0 11 1 16,-1 5 0-16,2 2 2 0,1 0 1 15,2 5-3-15,-2-3 0 16,-2-4 0-16,-2-1 0 15,-7-3-2-15,-2-5-4 16,-5-9-2-16,-7-11-4 16,-11-18 0-16,-6-11 2 15,-9-16 0-15,-3-7 3 16,-6-13 3-16,4-7 2 0,-7-14 2 16,-3-8 0-16,-13-16 0 15,-2-4 2-15,0-9 2 16,8-4 3-16,20-12 5 15,10-5 2-15,18-3 7 16,8 2 2-16,22 7 1 16,10 5-3-16,26 10 0 15,13 2-4-15,13 5 0 16,4 6 0-16,0 3-10 16,-3 6-2-16,-3 6-27 15,-6-2-13-15,-16 1-39 16,-3-4-19-16,-5-7 56 15</inkml:trace>
  <inkml:trace contextRef="#ctx0" brushRef="#br0" timeOffset="4520.42">13167 729 1219 0,'15'-37'415'16,"-3"16"-412"-16,-10 17-61 15,-3 1-15-15,-21 5-13 16,-10 1 15-16,-16 10 44 15,-5 7 10-15,-1 14 16 16,3 10 1-16,1 14 4 16,1 12 4-16,3 8 6 15,3 6-1-15,16 9-3 16,4-5-3-16,23-7-6 16,8-8-1-16,16-25-2 15,10-12 0-15,15-18-1 0,6-6 2 16,18-16 1-16,5-7 0 15,9-8 2-15,-5-11 1 16,-9-6-3-16,-4-6 4 16,-12-6-1-16,1-1-1 15,-6 2 2-15,-5 1-2 16,-14 10 0-16,-10 6 2 0,-11 12 6 16,-8 7 2-1,-6 10-2-15,-8 5-1 0,-16 18-8 16,-8 10-1-16,-4 24 2 15,3 7-1-15,13 4 2 16,9-3-2-16,14-17 0 16,7-4-1-16,13-14 0 15,4-9-2-15,17-9-1 16,7-9 2-16,14-7 2 16,0-8 0-16,1-9 2 15,-3-5 0-15,3-10-7 16,-1-2 3-16,-1-11-3 15,-4-3-1-15,-13-2 3 16,-5 2-1-16,-19 6 1 16,-7 3 0-16,-12 9 0 0,-5 6 1 15,-10 6-2-15,-6 6-2 16,-13 5-5-16,-4 1-3 16,0 4 0-16,1 4 2 15,13 1 5-15,2-4 2 16,5-1 3-16,3-2 0 15,1-2 5-15,4 2 3 0,7-1 4 16,4-4-1-16,8 0-4 16,4-5-5-16,12 3-4 15,5-2 0-15,19 5 0 16,6 7 3-16,5 10-1 16,5 13 2-16,-1 16 2 15,-2 12-2-15,5 10 1 16,-6 1 0-16,-4 5-2 15,-9 2 1-15,-17 1 0 16,-9 0-1-16,-13-11 2 16,-3-7-2-16,-7-21 0 15,0-7-1-15,-3-13 1 16,-3-6 7-16,-3-6 9 16,-5-9-1-16,-2-13 2 15,2-4-6-15,3-11-9 0,9-5 2 16,9-6-5-16,4-2-4 15,13-2 1-15,2 3-2 16,12 6 6-16,4 3 1 16,12 13 2-16,2 8 1 15,8 20 0-15,-2 9-2 16,-4 26 0-16,-7 12 0 0,-14 19-2 16,-5 5 0-16,-7 10 0 15,0 0-2-15,5-5 2 16,2-8-1-16,7-17-2 15,0-11 3-15,4-13-3 16,0-6 3-16,1-11 0 16,1-4 3-16,-8-20 2 15,-2-6-4-15,-4-21 3 16,-1-9-2-16,-5-12-3 16,-4-6 0-16,-7-11-2 15,-7 1 0-15,-2-11 3 16,-5-4 0-16,-2 6-1 15,-5 5 0-15,-7 13 0 16,-3 7-2-16,1 22 1 16,0 7 0-16,4 22 2 15,2 11 0-15,-2 19-4 0,0 14 0 16,2 24-4-16,6 14 1 16,16 30 6-16,8 9 0 15,9 9 2-15,5 1-2 16,-1-13-13-16,1-7-7 15,1-11-8-15,-2-7-5 16,-3-18-11-16,-6-13 33 0,-13-25 0 16</inkml:trace>
  <inkml:trace contextRef="#ctx0" brushRef="#br0" timeOffset="5767.95">15513 938 894 0,'69'0'296'0,"34"7"-291"16,6-3-10-16,10 3 3 16,2-6 2-16,-8-4 13 15,5-2 8-15,-15-6 6 16,-4 3 1-16,-10-3-3 0,-11-3-6 15,-26-3-5-15,-10-4-1 16,-13 0-2-16,-8 2 3 16,-10 4-6-16,-5 4 1 15,-14 3-9-15,-8 2-2 16,-16 10-2-16,-10 2 0 16,-19 19 3-16,-4 7 1 15,-4 14 0-15,5 7 0 0,19 1 0 16,10-1-4-16,21-6-9 15,10-5-7-15,18-11-8 16,6-2 3-16,17-13 7 16,3-6 8-16,18-9 9 15,4-5 2-15,0-9 5 16,-2-4-3-16,-5-7 0 16,-3-3-1-16,2-5-1 15,-3-1 0-15,-4 0 0 16,-4-1-1-16,-10 3 0 15,-7 2 1-15,-11 9 9 16,-8 5 1-16,-6 11 0 16,-3 0-4-16,-12 16-7 15,-7 10-1-15,-12 16 1 0,1 6 1 16,14 9 0-16,7 1 0 16,21-1 1-16,9 0-2 15,17-16 0-15,6-4 1 16,9-18-2-16,3-7 1 15,7-11 0-15,3-6 1 16,10-12 3-16,1-5-2 0,2-7-2 16,-4-4 0-16,-14-5-2 15,-7 2 1-15,-15-3 2 16,-6 4 4-16,-10 5 0 16,-5 2 4-16,-11 6 0 15,-3 6 0-15,-3 7-2 16,-2 7-4-16,-10 12-3 15,-4 5 0-15,-6 16-2 16,-1 7 2-16,7 16-1 16,3 8 1-16,10 11 1 15,4 3 2-15,15-7-2 16,4-6 0-16,12-15 1 16,4-9-2-16,7-14 1 15,1-5-1-15,0-12 1 16,3-5 2-16,1-11 1 0,-1-5 2 15,-3-7-1-15,-7-6 0 16,-6-5-1-16,-4-6-2 16,-8-6-2-16,1 0 2 15,2 1 0-15,-1 3-1 16,3 10 1-16,1 8-1 16,-2 12-2-16,1 8 0 15,2 17-1-15,2 7 1 0,-2 22 1 16,-2 9 2-16,-6 12-1 15,-4 4-1-15,-4-8-1 16,-2-10 0-16,-2-18 2 16,-2-13 1-16,-3-12-2 15,3-3 0-15,-2-4 12 16,-1 1 3-16,0 0 5 16,0-15 1-16,4-48-11 15,4 23-7-15,13-7 1 16,8-1-3-16,3-2-3 15,4 1 2-15,0 12-2 16,1 3 1-16,6 14 5 16,5 9 3-16,12 17 2 15,5 11 0-15,7 22-4 16,-4 10-3-16,-12 18-1 0,-8 4-1 16,-13 0 0-16,-3-3-1 15,-6-14 0-15,-3-5-2 16,-5-11-4-16,-1-7-6 15,-5-11-16-15,-3-6-10 16,-8-13-25-16,-6-13 6 16,-9-16 33-16</inkml:trace>
  <inkml:trace contextRef="#ctx0" brushRef="#br0" timeOffset="6141.18">17631 381 1068 0,'6'22'363'16,"1"11"-342"-16,10 9-30 0,2 2-1 15,1-15-3-15,1-7-3 16,3-13 4-16,5-3 4 16,6-12 6-16,5-4 3 15,6-11 9-15,-2-6 0 16,0-1 11-16,-7-2 2 16,-11 3 8-16,-7-1 0 15,-20 2-12-15,-9 2-3 0,-29-1-20 16,-12 5-4-16,-12 14-2 15,1 6-7-15,12 23-20 16,8 9-20-16,26 3 31 16</inkml:trace>
  <inkml:trace contextRef="#ctx0" brushRef="#br0" timeOffset="6825.66">20422 530 1005 0,'0'-1'336'0,"0"1"-333"15,-1 2-6-15,-6 21-17 16,-19 28 9-16,16-29 9 16,5-2 1-16,5-7-2 15,5-4 1-15,14-7 20 16,10-2 8-16,22-2 13 15,5-5 1-15,8-4-13 16,1-3-8-16,-1-3-4 16,-1 2-5-16,-2 1-1 15,0 3-3-15,-6 5-4 16,0-2-2-16,-6 5-2 16,-5-1-3-16,-7 3-6 15,-3 5 2-15,-7-1-3 16,-1 6 4-16,-6 4 3 0,-4 3 0 15,-1 11 3-15,-1 7-3 16,-7 14 2-16,-1 8 1 16,-10 11 1-16,-2 5 0 15,-5-1 0-15,0 0 1 16,0 4 0-16,0 2 0 16,2 6 0-16,2-1 2 15,2-4-2-15,1-2 0 16,1-3 1-16,-1-2-2 0,5-1 1 15,4-5 0-15,5-10 0 16,1-5 0-16,1-9 1 16,0-3-1-1,-1-7-1-15,0-2 1 0,-5-10-8 16,0-5-8-16,-3-9-20 16,2-5-14-16,5-15 27 15</inkml:trace>
  <inkml:trace contextRef="#ctx0" brushRef="#br0" timeOffset="9292.14">22615 970 787 0,'-5'-13'302'16,"1"4"-215"-16,0 6-65 15,3 1-25-15,-1 2-6 16,1 0 0-16,0 0 0 0,0 0 4 16,-2 3 1-16,-9 22 2 15,-16 34 0-15,13-8 1 16,-3-1 4-16,8 8 0 16,10-2 2-16,13-9-2 15,4-5-2-15,4-17-1 16,1-7-3-16,1-12 3 15,5-7 0-15,6-13-1 16,5-4-1-16,3-13-12 16,1-3-6-16,-5-1-6 15,-5-4 2-15,-13 9 16 16,-6 5 17-16,-12 9 22 16,-2 6 6-16,-4 11-6 15,-6 8-10-15,-2 18-16 16,0 13-3-16,7 17 0 0,11 5-1 15,21-6-1-15,15-8-1 16,16-17-1-16,9-11 2 16,8-21 0-16,1-12 1 15,1-21 0-15,2-8 0 16,-5-13 6-16,-8-3 2 0,-13-2 5 16,-8-2 0-16,-13 6-1 15,-4 2-3-15,-8 2-3 16,-7 3 0-16,-9 1-5 15,-3 1 1-15,-4 5-2 16,1 5 0-16,2 13 2 16,-1 7 1-16,2 14 2 15,2 4-2-15,4 20-2 16,3 15-2-16,-2 28 0 16,0 13 0-16,-6 19 0 15,-3 9 0-15,-2 9 0 16,-3-4 1-16,1-19 1 15,0-19-1-15,1-37-1 16,2-13 0-16,0-19 16 16,1-7 14-16,2-15 2 15,4-9-3-15,12-15-28 16,8-8-13-16,19-3-5 0,6-1 0 16,7 11 10-16,-1 7 1 15,-12 18 3-15,-7 12 2 16,-13 18-2-16,-3 14 1 15,-9 22 0-15,1 7 0 16,3 7 2-16,7-3 1 16,14-7-1-16,5-5 0 15,12-13 0-15,2-7-1 0,5-15-1 16,5-10 2-16,-7-18 2 16,2-6 1-16,-3-9 1 15,-5-3 1-15,-4-3-4 16,-4 0 2-16,-15 2 3 15,-5-2 1-15,-11 6 3 16,-7 3-2-16,-3 10-1 16,-3 3-1-16,-2 11-4 15,-3 5-2-15,-5 17-1 16,-5 12-3-16,-2 17 3 16,1 6 1-16,9 5-1 15,8 1 1-15,19-3-3 16,12-3 2-16,15-11 0 15,7-7 0-15,2-19 1 16,-2-9 0-16,-1-18-2 0,-1-12 2 16,-1-16 0-16,1-6 3 15,2-8 2-15,-2-3 1 16,-4-9-2-16,-6-5 2 16,-12-11-4-16,-6-4-2 15,-6 6 1-15,-5 2-1 16,-5 3 3-16,-4-2 2 15,1-1 2-15,-2 2 2 0,6 10 3 16,2 7 2-16,0 13-2 16,0 8-1-16,-6 8-5 15,-1 8-1-15,-4 9 0 16,-1 5-2-16,-3 10-3 16,-6 3-1-16,-11 26-3 15,-5 13 1-15,-4 31 0 16,1 20 0-16,4 24 3 15,7 2-1-15,9 0 2 16,4-6 0-16,11-18-5 16,8-6-1-16,6-21 0 15,5-9 1-15,14-14 1 16,4-4-2-16,14-10 1 0,6-9 0 16,10-12 3-16,2-9 1 15,-3-11-1-15,-2-8 2 16,-16-9-3-16,-4-4 2 15,-8-4-1-15,-10-1-1 16,-11 5 1-16,-5 4-3 16,-11 10 4-16,-5 4-1 15,-6 9-1-15,-6 6-1 16,-9 8 0-16,-1 9 2 0,3 14 1 16,5 2-1-16,19 11-2 15,8 3 2-15,21-2-3 16,9-4 3-16,13-11-8 15,3-7-8-15,-6-15-10 16,-4-6-9-16,-8-13-7 16,-7-9 5-16,-5-14 97 15,-5-3-52-15</inkml:trace>
  <inkml:trace contextRef="#ctx0" brushRef="#br0" timeOffset="9514.54">25163 943 989 0,'4'-17'384'0,"23"12"-264"16,8 3-103-16,25 8-50 15,10 5-21-15,2-1 13 16,1-3 14-16</inkml:trace>
  <inkml:trace contextRef="#ctx0" brushRef="#br0" timeOffset="9755.18">27130 1619 829 0,'34'74'278'0,"-19"7"-277"0,-7-4 1 16,-13-15 0-16,-6-13 1 15,-8-16-2-15,-7-6 2 16,-6-16 3-16,-7-6-5 15,-7-17-21-15,-4-11 15 16</inkml:trace>
  <inkml:trace contextRef="#ctx0" brushRef="#br0" timeOffset="11692.16">29084 527 993 0,'0'-8'338'15,"0"7"-331"-15,0 3-12 0,-4 6-18 16,-5 0-2-16,-10 18 2 16,-5 4 8-16,-13 17 14 15,-8 16 1-15,-11 21 12 16,-3 9 5-16,2 9 6 16,6 0 3-16,18 1-7 15,9 1-3-15,25-8-6 16,13-4-2-16,19-14-4 15,11-10 0-15,16-11-4 16,4-8-1-16,2-22 0 16,3-9-3-16,-10-18-2 15,4-10 3-15,-5-13 4 16,-2-5 2-16,-5-12 7 16,-6 2-2-16,-13-4 1 15,-11-2 2-15,-21 4 1 16,-10-2 7-16,-21 7 2 0,-9 5 0 15,-21 14-3-15,-5 16-8 16,-9 21-6-16,2 12-3 16,10 11-3-16,11-6-7 15,26-2-36-15,13-2-17 16,33-9-31-16,14-7-15 16,25-22 74-16</inkml:trace>
  <inkml:trace contextRef="#ctx0" brushRef="#br0" timeOffset="12728.81">29649 1266 716 0,'24'-29'283'16,"-2"5"-209"-1,0 3-14-15,2 3-19 0,15 1-22 16,9 2-9-16,8 9-5 16,5 5-5-16,-8 15 1 15,-4 6 4-15,-8 21 10 16,-5 11 7-16,-7 11 5 15,-6 1 5-15,-13-9-6 16,-7-8-2-16,-13-14-10 16,-10-7-6-16,-17-8-5 15,-10-10 1-15,-8-12-3 0,-2-7 1 16,-5-15-2-16,6-6-5 16,13-9-9-16,9-2-6 15,34 1 0-15,10 2 3 16,26 12 10-16,11 7 5 15,13 11 7-15,6 10 2 16,8 12 3-16,7 2 1 16,17 6-2-16,3-5-5 0,0-13 0 15,-6-2-2-15,-16-17 4 16,-6-3 7-16,-9-11 12 16,-6-1 8-16,-16-7 10 15,-6 0 1-15,-18-2-5 16,-10 0-5-16,-9 1-15 15,-8 2-4-15,-7 5-9 16,-6 5 1-16,-15 19-2 16,-4 9-2-16,-11 21-1 15,2 10-1-15,12 7-2 16,9-1-2-16,23-1-3 16,9-1 0-16,20-3-2 15,11 0 1-15,23-1 1 16,9-4-1-16,15-8 3 15,3-3 0-15,0-15 1 16,5-6 2-16,4-6-2 0,-3-2 1 16,-14-5 1-16,-6-1 0 15,-14-7 3-15,-11-1-2 16,-4-3 0-16,-8-2 1 16,-14 1-1-16,-1 0-2 0,-14 7 2 15,-4-1-1-15,-13 8 0 16,-8 3 2-16,-13 13-1 15,-8 6 2-15,-3 16 1 16,1 7 0-16,7 6-1 16,10-2-4-16,15-6-3 15,7-4-4-15,14-11-2 16,6-3 0-16,13-10-1 16,9-6 1-16,16-12 4 15,8-7 0-15,14-11 0 16,2-14 2-16,-3-10-1 15,-8-6 1-15,-15-10 5 16,-8 3 0-16,-12 1 5 16,-3 1 1-16,-8 9 10 15,-5 5-1-15,-7 8 3 16,-3 11 1-16,-5 14-5 0,-1 9 0 16,0 12-7-16,-1 2-2 15,-6 18-5-15,-4 11-1 16,-10 30 1-16,-5 15 0 15,-2 18 1-15,2 11 2 16,9 8-2-16,4 2 0 16,10-5 0-16,4-7-1 15,6-10 0-15,10-10-2 0,5-14-6 16,4-9-5-16,1-22-16 16,-3-6-10-16,-4-10-19 15,-2-10-17-15,-5-8 40 16,-4-6 10-16</inkml:trace>
  <inkml:trace contextRef="#ctx0" brushRef="#br0" timeOffset="14018.64">5808 3297 1022 0,'-16'-18'345'0,"3"18"-340"16,-9 8-2-16,-9 25-13 16,-4 16-2-16,-14 22 5 15,5 7 5-15,16 0 1 16,7-7-3-16,25-19-9 15,11-6-1-15,11-17 1 16,7-4 3-16,12-3 7 16,4-2 2-16,2-1 1 15,1 1 1-15,-11 3 2 16,-7 1 1-16,-8 3-3 16,-9 2 0-16,-10-4 0 0,-6 0-1 15,-18 2 7-15,-6 0 1 16,-23 2 0-16,-12-2 2 15,-5-8-11-15,-4-4-8 16,8-17-24-16,12-7-9 16,14-31 22-16</inkml:trace>
  <inkml:trace contextRef="#ctx0" brushRef="#br0" timeOffset="14166.14">5767 3349 646 0,'67'-13'293'16,"14"0"-82"-16,14 6-222 15,-1-1-162-15,-6 2 122 16</inkml:trace>
  <inkml:trace contextRef="#ctx0" brushRef="#br0" timeOffset="15763.28">7390 3015 1031 0,'4'5'355'0,"6"25"-326"16,3 22-17-16,-4 38-12 15,-6 15 0-15,-7 29 1 16,-4 8 1-16,-4-2 1 16,2-4-3-16,-3-27 1 15,2-16-2-15,-1-27 0 16,3-17 0-16,3-29-1 15,-3-10 10-15,-1-11 18 16,0-6 5-16,-5-11 10 16,-1-8-8-16,3-18-16 15,2-5-8-15,17-10-13 16,7 1-5-16,12 3-8 16,3 3 0-16,3 10 2 0,5 8 1 15,4 13 10-15,4 8 1 16,9 14 1-16,6 10 4 15,11 21-5-15,-4 7 4 16,-10 18-2-16,-13 6-4 16,-22 2 2-16,-11 4-1 15,-17-3 1-15,-13-2-3 0,-34-12-2 16,-10-6-4-16,-19-11 2 16,-3-7 3-16,18-14 3 15,7-9 4-15,12-8 0 16,7-5 1-16,7-5 1 15,6-2-1-15,16-1 6 16,13-2-2-16,31-4-2 16,11-4-3-16,23-12 0 15,10-5-3-15,23-11 3 16,11-5 2-16,-1-5-2 16,1 2-1-16,-15 1 1 15,-7 0-1-15,-3-1 3 16,-13 0 8-16,-16 1 3 15,-12 2-1-15,-20 8-2 16,-3 3-7-16,-12 4-4 0,-1 3-5 16,-4 1 0-16,-8-1-2 15,1 0 1-15,-6 2 4 16,1 7 3-16,3 2 6 16,-1 12 0-16,0 4 0 15,4 11-3-15,-4 5-7 16,-4 20 0-16,-1 12 0 15,-2 23 1-15,6 12 4 0,7 20 0 16,5 9 1 0,8 14-1-16,5 2-1 0,8-3 0 15,-1-7 0-15,8-14-3 16,6-8-3-16,8-24-6 16,5-12-3-16,14-23-2 15,4-10 2-15,0-16 6 16,0-10 1-16,-5-14 6 15,1-12 2-15,5-11 4 16,0-4 3-16,-1-3 5 16,-5 2-2-16,-17 3-4 15,-6 2-3-15,-21-1-7 16,-7-3-4-16,-9-1-1 16,-4-1 1-16,-6 7 8 15,-5 7 10-15,-9 11 9 0,-5 7 1 16,-14 16-6-16,-11 10-4 15,-14 25-7-15,-2 18-2 16,1 25 0-16,5 9-1 16,19 5-2-16,7-3 1 15,17-6-7-15,11-8-4 16,12-17-4-16,5-11-2 0,12-22 8 16,5-12 2-16,4-12 12 15,9-8 1-15,5-14 4 16,4-4 0-16,2-8-4 15,0 2-1-15,-9 1-3 16,-4 2-1-16,-10 0-2 16,-7 4 2-16,-7 6-2 15,-5 3 3-15,-6 15 5 16,0 1-4-16,-3 12-2 16,0 5-1-16,-1 17-3 15,1 10 2-15,0 13 3 16,3 6 1-16,7-2-2 15,2-6 1-15,9-15-1 16,4-9-2-16,9-14 2 16,3-9 0-16,9-12-1 0,8-7 2 15,7-12 1-15,3-3-2 16,-3-10-1-16,-7-1 0 16,-9 0 1-16,-3-2 2 15,-7 2-1-15,-2 1 1 16,-11 1-1-16,-7 4 2 0,-10 9 6 15,-6 7 0 1,-6 10 3-16,-4 6 0 0,-9 13-6 16,-4 7-3-16,-8 19-3 15,-1 9 1-15,5 14-1 16,7 3 0-16,16 7 0 16,5-1-2-16,20-2 1 15,5-5 2-15,20-15-3 16,11-12-3-16,23-26-12 15,7-9-11-15,3-25-24 16,0-9-25-16,-10-16 47 16</inkml:trace>
  <inkml:trace contextRef="#ctx0" brushRef="#br0" timeOffset="15978.69">10737 3280 534 0,'1'0'206'16,"9"12"-108"-16,-2 10-30 15,8 22 9-15,-1 15 1 16,0 32-20-16,0 13-13 16,-4 13-19-16,-5 5-9 15,-7-7-13-15,1-5-15 0,-2-25 262 16,-1-18-190-16</inkml:trace>
  <inkml:trace contextRef="#ctx0" brushRef="#br0" timeOffset="16248.65">11008 3445 951 0,'-7'6'323'0,"-11"28"-302"0,-4 15-8 15,-9 29 11-15,2 9 2 16,9 3 4-16,7-1-5 16,22-9-14-16,13-2-4 15,27-22-7-15,16-14-3 16,31-30-15-16,5-20-11 15,17-33-37-15,6-18 44 16</inkml:trace>
  <inkml:trace contextRef="#ctx0" brushRef="#br0" timeOffset="18024.49">12727 2874 736 0,'39'-19'266'15,"3"9"-224"-15,8 16-29 16,3 13-9-16,-9 26 5 16,-6 16 8-16,-17 35 12 15,-13 13 12-15,-19 18 5 16,-12 5-7-16,-11-4-9 16,-1-7-13-16,7-33-10 15,7-23-2-15,7-38 4 16,7-14 7-16,-4-14 17 0,1-10 6 15,-1-16-2-15,-1-9-7 16,8-18-14-16,4-5-8 16,16-7-8-16,7-4-6 15,20 12-10-15,9 9-2 16,21 23 2-16,8 13 8 16,0 21 10-16,-4 15 3 0,-14 23 2 15,-12 12-3-15,-17 14-4 16,-11-3-1-16,-24-5-7 15,-15-7-1-15,-23-15-5 16,-8-7-2-16,-22-17 6 16,-6-4 3-16,-9-13 7 15,1-2 0-15,19-9 0 16,10-6 0-16,23 0-1 16,11-3 0-16,15 5-1 15,12 2-1-15,19-1-1 16,16-2 0-16,38-2 4 15,15 1 2-15,25 1 3 16,11 3 0-16,8 0-5 16,-8-6 0-16,-8-9 0 15,-7 0 7-15,-13-5 9 16,-4 4 2-16,-14 1-1 0,-14-2-5 16,-26-4-9-16,-15 1 0 15,-9 0-3-15,-9 2 0 16,-12 7-4-16,-2 3-3 15,-18 11-2-15,-6 5 1 16,-27 21 4-16,-12 12 0 0,-17 28 4 16,-1 12 2-16,20 11-1 15,11-1-1-15,31-17-1 16,9-10-6-16,16-22-10 16,10-6 0-16,10-16 0 15,12-7 6-15,11-16 16 16,10-9 2-16,10-12 4 15,0-7-5-15,-7-11-1 16,-7-4-3-16,-17 2 5 16,-5 4 2-16,-13 16 2 15,-5 12 2-15,-7 15-7 16,-5 13-3-16,-4 27-6 16,-2 13 1-16,3 27 0 15,4 4 2-15,14-4 3 0,5-10-2 16,10-25 0-1,6-10 0-15,13-18 1 0,1-11 0 16,6-19 5-16,-1-10-3 16,-8-16 2-16,-6-10-5 15,-5-18-1-15,-3-6 0 16,-4-7 0-16,3 1 0 16,-9-9 0-16,-4-3-3 0,-8-5-1 15,-5 2 2-15,-6 10 1 16,-1 5 6-16,-7 12 1 15,0 10 0-15,-2 20 0 16,-1 13-3-16,3 22 0 16,1 10-1-16,-4 30-2 15,-3 22 0-15,-3 36-2 16,1 17 2-16,0 45 0 16,2 9 1-16,1 14 0 15,4 5 0-15,18-43-4 16,11-19-2-16,20-41 2 15,7-20-5-15,9-26 7 16,2-11 1-16,4-21 0 16,-2-12 6-16,-4-19-5 15,0-12-6-15,-4-23-9 0,-1-13-1 16,-3-17 0-16,-5-2 9 16,-5-7 9-16,-2 0 1 15,-7 2 3-15,-5 2 1 16,-16 19 11-16,-6 12-3 15,-12 19 1-15,-1 9-1 16,-6 17-11-16,-1 6 2 16,1 13-4-16,-5 10-3 15,0 23 0-15,-5 14-2 0,0 30 2 16,-2 20-1-16,2 30 2 16,1 7 0-16,5 11-1 15,6-3 1-15,13-14-1 16,10-11 0-16,16-25 0 15,6-16 1-15,10-26-3 16,5-7 4-16,10-14-1 16,2-8 0-16,4-14 4 15,-2-7-1-15,1-15-3 16,-1-2 4-16,2-16-2 16,3-3 4-16,-3-14 11 15,-2-7 0-15,-10-2 4 16,-12-2-1-16,-11 8-2 15,-5 3 4-15,-9 10 10 0,-1 9 1 16,-8 8 1-16,-3 8-8 16,-1 11-17-16,0 6-6 15,-5 9-7-15,0 4-3 16,-7 13 4-16,-2 6-1 16,6 12 3-16,-2 6 0 15,13 3 1-15,7 0-1 0,9 5-4 16,7 1 3-16,7 2-3 15,5-2 2-15,6-5 2 16,3-5-4-16,4-5-2 16,-2 0-5-16,-7-1-6 15,-5 0-2-15,-16-2 0 16,-7-6 4-16,-11-4 7 16,-5-1 2-16,-9-2 1 15,-8 1 0-15,-12-2 2 16,-9 0 0-16,-4-1-8 15,-7-1-12-15,1-4-20 16,0-6-14-16,2-12-15 16,5-7-5-16,8-17 47 15</inkml:trace>
  <inkml:trace contextRef="#ctx0" brushRef="#br0" timeOffset="18188.88">16816 3735 973 0,'40'8'283'0,"2"7"-301"16</inkml:trace>
  <inkml:trace contextRef="#ctx0" brushRef="#br0" timeOffset="18517.12">18516 3016 1000 0,'36'-11'401'15,"1"27"-209"-15,0 18-193 16,-8 38-27-16,-12 12-3 16,-17 18 1-16,-6 12-1 15,-8 6 0-15,3 0-5 16,-2-9-18-16,3-7-9 15,2-16-34-15,-2-10-9 0,-2-18-140 16,2-14-38-16,-3-27 171 16</inkml:trace>
  <inkml:trace contextRef="#ctx0" brushRef="#br0" timeOffset="18769.68">17745 3081 1094 0,'37'-21'419'0,"36"10"-278"0,19 8-115 16,12 5-36-16,-4 4-4 15,-8-2-2-15,-5-4 0 16,5 0 3-16,0-4-3 15,-9-3-10-15,-2-2-10 16,-9-3-26-16,-4-1-19 16,1-3 50-16</inkml:trace>
  <inkml:trace contextRef="#ctx0" brushRef="#br0" timeOffset="19536.37">19363 3489 818 0,'8'73'293'0,"-1"13"-256"16,3 0 0-16,1-19-9 15,3-6-6-15,8-15-2 16,2-6 0-16,6-11-4 15,7-7 0-15,1-15 8 16,2-6-1-16,2-15-2 0,1-6-6 16,0-15-8-16,3-3-4 15,4-6-3 1,-2-2 3-16,-2 0-3 0,-2 0 0 16,-13 6 0-16,-9 4-2 15,-12 16 2-15,-4 9-1 16,-9 20-2-16,1 10 2 0,-3 18 0 15,2 7 1-15,9 8 0 16,11 3 0-16,11-7 0 16,6-2 0-16,8-11-1 15,0-8 1-15,6-13 0 16,3-7 2-16,-1-15 0 16,3-8 0-16,0-15-2 15,-4-5 1-15,-6-8-1 16,-7 1 5-16,-11-3 5 15,0-3-2-15,3-4 0 16,3-1-7-16,6 5-9 16,4 6-3-16,0 12-1 15,2 8 1-15,-1 15 10 16,-1 7 1-16,-5 23 1 16,-3 11 4-16,-8 23-2 0,0 10 1 15,-5 5-2-15,2-3 0 16,8-10-2-16,-2-8-1 15,9-12-1-15,5-10 1 16,0-14 4-16,2-9 6 16,7-14 15-16,-3-7 3 15,3-12 2-15,0-1-3 0,-17-11-10 16,-4-2 4-16,-18-6-1 16,-7-4 2-16,-16-4 2 15,-13 0-4-15,-35 0-5 16,-16 8-6-16,-18 21-4 15,-4 16 0-15,16 31 1 16,7 11-5-16,26 23-70 16,61-33-4-1,-6-11 32-15</inkml:trace>
  <inkml:trace contextRef="#ctx0" brushRef="#br0" timeOffset="21300.94">22634 3055 925 0,'33'-25'312'15,"5"10"-300"1,0 10-5-16,-6 9 0 0,-4 10 6 16,-11 20 7-16,-3 11 6 15,-9 28 9-15,-6 11-2 16,-17 17 5-16,-6 3-2 15,-11 0-14-15,0-10-4 0,5-24-13 16,6-20-3 0,12-29 0-16,0-8 0 0,6-13 1 15,1-3 1-15,1-17 3 16,5-9 0-16,9-20 1 16,3-4 2-16,14-3-3 15,3 3 0-15,7 13-2 16,8 7-5-16,14 17-2 15,9 8 2-15,5 22 0 16,0 14 1-16,-14 21 2 16,-11 11-3-16,-11 5-1 15,-8 0-2-15,-17-13 0 16,-6-6-2-16,-19-10-5 16,-13-5 0-16,-19-10-2 15,-11-7 1-15,-13-18 8 16,-3-6 0-16,1-9 3 0,5-2-2 15,16 2-3-15,10 2-3 16,22 5-1-16,8 2 0 16,17 4 3-16,16 2 1 15,30 3 1-15,16 2-1 16,27 6 3-16,11-2 1 16,13-2-3-16,9-3 3 0,3-7 0 15,0-3-1-15,-3-7 8 16,-8-1 1-16,-15-4 3 15,-14-1 2-15,-24-6-2 16,-14-2 2-16,-20-1-1 16,-7-1-6-16,-19 6 1 15,-5 2-6-15,-15 6-1 16,-12 6 1-16,-16 13-3 16,-11 10 3-16,-23 18 0 15,-8 13-1-15,-4 17 3 16,7 3 0-16,27-4-1 15,16-7 1-15,26-16-8 16,9-7-5-16,20-15-2 16,12-7 0-16,23-12 8 15,12-7 1-15,14-13 0 0,2-8-7 16,-2-9 2-16,-8-3-2 16,-12-2 7-16,-7 5 6 15,-20 13 17-15,-9 8 5 16,-16 20-3-16,-9 13-6 15,-14 27-13-15,-4 14-5 16,-1 20 3-16,6 1 2 0,14-4-6 16,12-7 2-16,23-12-4 15,7-8 1-15,15-19 5 16,1-11 0-16,0-22 13 16,-1-11 1-16,-3-19 3 15,0-5 1-15,-5-11-10 16,-4-1 0-16,-6-5-5 15,-5-5 0-15,-6-10-4 16,-5-5-3-16,-11-5-2 16,-5 1-1-16,-6-1-2 15,-2 3 3-15,-2 10 3 16,1 3 2-16,2 20 5 16,2 11-1-16,0 19 2 15,0 10-3-15,-2 16-3 16,-1 10-2-16,-5 31 0 0,-3 21 3 15,-6 35 1-15,-4 14 0 16,-1 15 2-16,2 2-5 16,14-10-14-16,11-10-5 15,27-31-8-15,10-17 3 16,5-25 15-16,-2-12 6 16,-1-19 5-16,-3-10 2 0,1-20 2 15,-1-7-2-15,-7-14 1 16,-3-7-6-16,-1-13-6 15,-2-11 2-15,0-8-6 16,6-9 4-16,-6 1 3 16,0 5 0-16,-9 0 7 15,-9 6 3-15,-2 8 8 16,-4 6 4-16,-5 22 6 16,0 10-2-16,-2 17-6 15,0 8-5-15,-4 15-11 16,-2 13 0-16,-10 33 0 15,-7 15 0-15,0 34 4 16,0 8-2-16,7 15 0 16,6 3 1-16,17-11-2 0,13-5-1 15,17-26-1-15,4-13 2 16,4-16-2-16,2-10 4 16,5-20 1-16,2-12 3 15,4-16 4-15,1-9-1 16,7-13-1-16,-2-6-6 15,-4-11-4-15,-2-7-4 16,-6-6 1-16,-4 0 0 0,0-6 4 16,-2 1 2-1,-11 0 8-15,-5 2 7 0,-13 11 13 16,-8 8 1-16,-9 15-7 16,-5 6-5-16,-13 12-15 15,-5 6-2-15,-8 10 1 16,0 9-1-16,7 8 0 15,7 5-2-15,10 4-1 16,7 0 1-16,13 3-2 16,5-3 3-16,15-3 2 15,9 1 0-15,11 1-1 16,6 5-1-16,-2 8 1 16,-3 5 0-16,-18 10 0 15,-11-2 0-15,-16 0-4 16,-8-4-2-16,-14-9 2 0,-10-4 1 15,-17-6 1-15,-13-7 1 16,-16-12 1-16,0-8-2 16,3-20-23-16,6-13-19 15,27-23-16-15,15-5 30 16</inkml:trace>
  <inkml:trace contextRef="#ctx0" brushRef="#br0" timeOffset="21965.43">29152 3354 851 0,'-1'-22'324'0,"-10"5"-203"0,-8 5-128 16,-17 4-13-16,-7 0-1 15,-2 3 1-15,-7 1 10 16,3 3 8-16,2 1 1 15,-3 7 4-15,2 6 5 16,0 5 9-16,0 8 7 0,1 10 5 16,4 7-2-16,9 20-3 15,8 7-5-15,7 5-7 16,11-1-4-16,10-16-3 16,5-8-3-16,17-16-1 15,5-9 0-15,17-13-1 16,4-6 1-16,7-13 2 15,1-7 0-15,-1-10 1 16,-1-6-3-16,-2-6 4 16,-11-4 1-16,-4-10 8 15,-5 0 2-15,-9-5-5 16,-1 3 1-16,-10 5-6 16,-5 2-2-16,-8 12 6 15,-1 2-2-15,-2 12-1 16,0 7-2-16,2 7-2 15,0 4 0-15,-2 9-4 0,0 5 1 16,-2 20-4-16,1 16 2 16,3 33 3-16,0 10-1 15,0 6 1-15,1-3-7 16,5-15-27-16,3-10-7 16,10-17-22-16,3-9-4 15,6-23 14-15,5-11 31 16</inkml:trace>
  <inkml:trace contextRef="#ctx0" brushRef="#br0" timeOffset="22561.71">29461 3691 696 0,'12'-48'254'0,"3"6"-197"16,6 6-7-16,8 16 1 15,8 9-4-15,22 22-7 16,5 16-12-16,6 22-20 15,-5 11-2-15,-20 5-5 16,-12-1 1-16,-19-11-1 16,-11-5 0-16,-11-9-2 15,-11-6-1-15,-15-13 2 16,-1-10 3-16,-3-15 15 16,1-7 2-16,10-11 3 0,4-1-4 15,9-2-8-15,8 1-2 16,12 3-9-16,7 3-4 15,23 4-10-15,11 4-1 16,20 7 2-16,10 3 9 16,12 1 13-16,3 1 2 15,16-2 6-15,1-2-3 16,0-3-4-16,-2-2 2 0,-3-2-5 16,-2-3 0-16,-16-2-2 15,-8-6 7-15,-25-4 24 16,-11-1 9-16,-17 0 12 15,-5 6-11-15,-17 4-25 16,-6 6-14-16,-18 4-12 16,-7 3-1-16,-10 6 0 15,-10 6 4-15,-4 8 1 16,-3 9 1-16,6 8 0 16,8 1 2-16,21 5 1 15,8-5-3-15,16-1 4 16,8 1-3-16,25 5 1 15,15 3 1-15,19 3 0 16,15 0 0-16,13-3-14 0,7-3-12 16,8-8-26-16,-7-3-10 15,-6-6-9-15,-15-2-4 16,-23-4-12-16,-15-6 53 16</inkml:trace>
  <inkml:trace contextRef="#ctx0" brushRef="#br0" timeOffset="23451">4711 5903 1236 0,'-11'-43'407'16,"2"0"-415"-16,-2-1-29 16,-4 2-3-16,-9-2 9 15,-4 3 13-15,-6-1 24 16,-2 6 5-16,1 8 8 15,3 5 1-15,2 13-2 16,3 8-5-16,1 22-10 16,-2 13 0-16,-2 29-3 15,1 17-1-15,15 23 1 16,7 7-2-16,28-5 0 16,7-14-5-16,11-31-12 15,2-14-6-15,0-30 0 16,6-7 4-16,-1-21 10 15,1-13 10-15,-1-17 8 0,0-7 6 16,-4-19 11-16,-5-4-5 16,-12-10 5-16,-6-5-3 15,-14-1-6-15,-6-9-3 16,-11 2-12-16,-2-9-6 16,-7 5-1-16,-1 9 0 15,-2 5 8-15,1 14 7 0,4 15 13 16,4 11 6-16,9 25-1 15,1 8-1-15,9 19-14 16,6 19-4-16,10 38-9 16,3 22-1-16,4 42 0 15,-4 13 1-15,-4 7-8 16,-1-1-17-16,-2-6-43 16,1-13-26-16,-2-29 56 15</inkml:trace>
  <inkml:trace contextRef="#ctx0" brushRef="#br0" timeOffset="25197.75">5154 5687 997 0,'19'-33'363'0,"37"1"-296"0,13 6-40 15,23 18-27-15,9 12-1 16,-6 23-9-16,0 12-1 15,-16 11 1-15,-14 4 0 16,-29-2 6-16,-11-4 1 16,-17-5 2-16,-9-6 0 15,-15-6 5-15,-12-7 5 0,-20-11 2 16,-5-8 1-16,-7-9-6 16,2-7-4-16,10-13-10 15,7-6-7-15,14-10-16 16,7-7-7-16,19-3-3 15,9 7-6-15,24 9 12 16,6 7 12-16,14 15 26 16,8 5 17-16,11 6 19 15,3 1-1-15,20-1-7 16,6-7-5-16,22-7-14 16,5-3-4-16,-11-7-6 15,-6 1 0-15,-20-2 1 16,-5-2 8-16,-17 4 15 15,-11 0 5-15,-25 0 5 16,-12 3-3-16,-12-2-12 0,-5-2-8 16,-9 2-7-16,-8 0-5 15,-13 4-5-15,-13 8-2 16,-15 15 0-16,-6 10 1 16,-4 26 3-16,6 14 0 15,9 18 3-15,8 7 0 16,17-1 0-16,11-8 0 15,19-11-12-15,9-6-2 0,16-16-8 16,7-9-2-16,15-19 11 16,8-9 4-16,12-17 7 15,3-8 4-15,-6-12 3 16,-2-5 1-16,-15-7-4 16,-4-2 0-16,-7-1 1 15,-8 1 0-15,-11 2 7 16,-8-2 0-16,-8 10-7 15,-2 4 2-15,-7 17-5 16,0 9 4-16,-9 17-2 16,-5 14 0-16,-6 24 0 15,-4 14-4-15,10 15 1 16,6 2 2-16,11-5-1 16,8-6 0-16,10-8 0 0,8-5-3 15,9-17 0-15,4-6-1 16,8-19 2-16,4-8 1 15,4-14 3-15,-2-11 5 16,-8-11-2-16,-6-5 1 16,-6-7-1-16,-1-3-4 15,-6-3 4-15,-1-2-4 16,-5 10 1-16,-5 1 0 0,-4 14 2 16,-3 7 2-16,-6 13 0 15,-1 8 1-15,-1 8-8 16,-1 10 0-16,1 15 0 15,5 8-1-15,8 10 3 16,7 0-3-16,13-8 0 16,3 0-3-16,9-11 0 15,3-7 3-15,-2-10 0 16,-2-7 3-16,2-13 4 16,-1-3-2-16,5-14-1 15,2-5-1-15,-6-9-2 16,-1-7 1-16,-10-5-1 15,-6-2 2-15,-17-4 3 16,-6 1 0-16,-22 3 0 16,-6 6-1-16,-7 12-5 0,-5 7-2 15,1 14-15-15,-1 6-10 16,1 7-9-16,5 2 1 16,10 4 15-16,7-1 9 15,9-3 6-15,1 0 2 16,7-2-1-16,-6 0 2 15,7-1 7-15,22-2-3 0,48-10 5 16,-18 3-3-16,5 0-1 16,2 1 0-16,-7 0-3 15,-5 3 1-15,-5 4-1 16,1 4 1-16,5 13 2 16,0 4-3-16,1 17 1 15,-6 6 0-15,-10 13-2 16,-7 8 4-16,-13-1-2 15,-6-2 1-15,-6-5-1 16,-3-4-1-16,-5-13 0 16,-2-1 0-16,-5-10 0 15,0-5 0-15,1-9 1 16,2-5-2-16,4-6 2 16,0-4 2-16,0-18 2 0,2-6 2 15,4-19 4-15,0-6-4 16,5-6 2-16,1-3-3 15,7-4 0-15,4 1 6 16,6 6 10-16,8 5 2 16,6 11 6-16,8 6-4 15,12 13-11-15,3 6-1 16,-1 16-7-16,-7 10-3 0,-10 14-2 16,-6 9-3-1,-2 12 1-15,-2 4-2 0,-5 9 2 16,-7 0-1-16,-8 3-1 15,-7-1 1-15,-10-7-2 16,-4 1 3-16,-8-10 0 16,-2-5-1-16,-5-8-1 15,-2-5 0-15,3-11 0 16,-1-7 1-16,8-8 3 16,1-8 1-16,5-19 1 15,4-11-3-15,9-18-2 16,12-7-1-16,11-5-5 15,8 5 1-15,10 12 0 16,4 6 3-16,4 21 7 0,0 12 3 16,-3 24 1-16,-5 11-6 15,0 15-33-15,-3 3-20 16,-4-2-39-16,2-2-256 16,-1 3 251-16</inkml:trace>
  <inkml:trace contextRef="#ctx0" brushRef="#br0" timeOffset="26011.55">12098 5473 1156 0,'16'-26'393'0,"-13"9"-395"0,-10-2-22 16,-22-2-14-16,-13 0-2 15,-15 6 19-15,-5 5 7 16,0 13 10-16,-3 8 0 15,-10 17 8-15,-3 9 7 16,-7 26 9-16,1 10 3 16,22 7-6-16,11 1-1 15,24-15-12-15,12-5-1 16,14-16-8-16,6-9-4 16,14-18 2-16,5-10 2 0,14-15 7 15,5-9 2-15,5-12 3 16,3-6-3-16,4-6-2 15,0 0 3-15,-9-3 0 16,-2 5 1-16,-18 0 0 16,-6 2-3-16,-7 12 5 15,-6 3 1-15,-3 14 2 16,-2 2-4-16,1 16-4 16,-3 10-4-16,4 22-1 15,2 15 2-15,6 13 0 16,8 3 0-16,12-5 0 15,8-9-1-15,17-22 0 16,8-11 1-16,7-17-1 16,-1-7 2-16,2-16-2 15,-2-9-4-15,0-24-3 0,-2-9-5 16,-5-17 3-16,-3-1 2 16,-15-6 8-16,-5-2 9 15,-14-12 7-15,-8-4 0 16,-10-3-3-16,-5 4-2 15,-7 11-7-15,-7 8 0 16,-2 11-2-16,-3 8-1 16,3 23 0-16,5 11-1 0,5 22-1 15,4 11-4-15,3 33-2 16,-2 17 0-16,9 32 0 16,0 8 4-16,4 17-9 15,3 0-9-15,0-5-11 16,0-3-11-16,5-23-4 15,1-4-8-15,-2-14 142 16,-5-10-75-16</inkml:trace>
  <inkml:trace contextRef="#ctx0" brushRef="#br0" timeOffset="26180.74">12426 5500 1284 0,'90'-11'390'15,"46"5"-470"-15,10 1-288 16,-8-13 248-16</inkml:trace>
  <inkml:trace contextRef="#ctx0" brushRef="#br0" timeOffset="27247.5">14344 5151 970 0,'37'4'329'0,"19"13"-319"15,8 5-10-15,4 16-3 16,0 8 3-16,-12 21 6 15,-7 9-2-15,-15 6 0 16,-9-2 0-16,-13-17-4 16,-6-8 2-16,-12-15-1 15,-7-8 0-15,-6-12 7 0,-2-8 4 16,-2-11 12-16,-2-6 4 16,-2-12-3-16,-2-2-5 15,5-9-11-15,8-1-3 16,10-6-8-16,9 1-6 15,19 2-3-15,3 3-6 16,11 4 6-16,5 4 6 16,8 9 13-16,9 4 7 15,12 4 4-15,9 0 1 0,11-5-10 16,0-4-4-16,4-7-3 16,-4-5-3-16,-3-3 2 15,-2-2-1-15,-9-3 5 16,-5 2 5-16,-22-2 2 15,-9-2 6-15,-20 3-2 16,-9 0 1-16,-14 5-8 16,-8 4-5-16,-17 12-5 15,-10 9-3-15,-20 24 2 16,-7 12 0-16,-4 25 1 16,-1 12 1-16,25 10-1 15,11-4-3-15,24-12-12 16,12-11 0-16,14-22-7 0,9-8 3 15,11-20 11-15,5-6 2 16,16-16 7-16,2-8-1 16,-3-13-5-16,0-7 0 15,-14-10-2-15,-4 0 4 16,-4 8 4-16,-9 6 7 16,-12 18 3-16,-4 9 1 15,-9 15-10-15,-7 12-5 0,-9 24-3 16,-6 13-3-16,7 17 9 15,4 1-1-15,15-10-8 16,9-12 0-16,7-19-4 16,2-12 3-16,5-15 10 15,3-9 1-15,3-16 4 16,3-9-2-16,7-17 1 16,-1-5 2-16,0-7 4 15,-1 2-1-15,-10 13-1 16,-5 9-3-16,-4 13-11 15,-1 9-4-15,1 15-2 16,1 10 2-16,-1 26 6 16,-2 12 3-16,-2 21 0 15,-2 5 0-15,-8 2-1 0,-2-4 0 16,-6-16 2-16,-3-13-2 16,-2-19 1-16,3-10 0 15,0-13 4-15,0-6 2 16,0-16 3-16,1-8 0 15,10-15-2-15,6-6-5 16,14-2-7-16,4 1-2 16,6 13-1-16,5 8 5 0,2 21 11 15,1 11 3-15,2 22 6 16,3 19 0-16,0 22-4 16,4 8-1-16,-2 6-8 15,-6-6-11-15,-6-11-30 16,-6-9-22-16,-8-18 13 15,1-11 17-15</inkml:trace>
  <inkml:trace contextRef="#ctx0" brushRef="#br0" timeOffset="28825.1">17746 5520 807 0,'38'-26'277'0,"-8"0"-271"0,-7 1-13 15,-16-3-1-15,-8 0 10 16,-12-1 42-16,-7 3 13 16,-14 8 17-16,-1 5 0 15,-14 16-19-15,-12 11-12 16,-8 25-17-16,-5 15-8 16,6 19-11-16,13 1 0 15,28-8-8-15,12-8-5 16,23-19-5-16,15-7 1 0,18-15 1 15,10-9 5-15,18-15 4 16,1-8-7-16,3-19-5 16,-5-8-1-16,-10-17-2 15,-5-7 9-15,-7-11 10 16,-4-8 2-16,-16-4 2 16,-3-4 1-16,-15-4 4 15,-5 3-2-15,-3 3 1 16,-2 5-4-16,-3 12-6 15,1 13-2-15,-1 22 2 16,0 10 6-16,1 21-2 16,-4 13 5-16,-9 33-4 15,-5 21-3-15,-8 44 1 16,2 17-1-16,5 16 3 16,3 1-2-16,19-5-5 0,7-14 1 15,20-24-1-15,11-14-2 16,12-30 2-16,9-11 0 15,7-22 4-15,-1-8 3 16,5-20 1-16,-2-10-3 16,3-19-3-16,1-8-4 15,1-15-2-15,-3-7-1 0,-10-2-1 16,-9 2 2-16,-17 15 5 16,-11 14 3-16,-13 23 11 15,-4 8-2-15,-9 19-6 16,-5 12-2-16,-9 27-8 15,0 14 1-15,0 18 2 16,6 1 1-16,12-6 0 16,3-6-1-16,12-14 0 15,4-4 0-15,9-13-3 16,4-8 3-16,6-18 0 16,1-8 3-16,-1-15 5 15,-1-8-3-15,-4-11 2 16,-4-7-7-16,-4-13-6 15,-4-2-1-15,-12-14-2 0,-6-8 3 16,-10-4-2-16,-7-4 6 16,-12 6-1-16,-2 9-1 15,-16 10 9-15,-2 13-2 16,-8 22 2-16,-4 10 2 16,-3 27-5-16,-4 11 1 15,7 21 0-15,7 8-2 0,22 11-2 16,14 1-3-16,23-8-4 15,12-5 0-15,23-15 3 16,12-9 0-16,11-18 5 16,4-9 3-16,3-16 0 15,1-10 1-15,7-10 2 16,-5-7 1-16,-8-5-1 16,-9 0 3-16,-11 1-7 15,-1 1 0-15,-6 5-6 16,-2 3-2-16,-7 9 1 15,-1 8-3-15,-3 10 8 16,-3 8-1-16,2 21 2 16,-7 10-1-16,-3 24 0 15,-2 13-3-15,-6 11 2 16,-3 1 1-16,-1-7 0 16,1-7 1-16,-6-18 0 0,4-6-1 15,-4-17 0-15,-3-9 0 16,3-10 0-16,0-5 2 15,4-9 2-15,5-5 0 16,0-16 0-16,2-9 2 16,5-14-5-16,-2-8 0 15,6-8-1-15,2-4 0 0,3 4 0 16,1 4 0-16,2 14-1 16,3 8 1-16,-1 16-2 15,-2 7 2-15,-2 19 0 16,1 8 2-16,0 19-2 15,0 14 1-15,0 15 0 16,-2 8-3-16,-5 3 4 16,-2-1-3-16,-1-12-1 15,-1-8 2-15,-4-14-2 16,-2-8 3-16,-5-11 1 16,-1-4 1-16,3-7 1 15,2-5-2-15,4-10 0 16,2-8 1-16,3-11 0 15,1-7-2-15,8-12 3 16,-1-4-4-16,7-8 1 0,3 2 0 16,-5 7 1-16,3 5 4 15,-4 11 3-15,-3 4 5 16,0 8-1-16,-4 6-1 16,-4 9-5-16,1 9-5 15,-6 12-1-15,1 8-1 16,3 18 0-16,-4 8 2 15,0 16-1-15,-2 9 1 0,-2 13 2 16,3 4 0-16,-2-5-1 16,-3-2 1-16,-2-9-4 15,-1-5 0-15,-4-10-13 16,4-9-16-16,-4-20-29 16,-1-5-22-16,8-17 51 15</inkml:trace>
  <inkml:trace contextRef="#ctx0" brushRef="#br0" timeOffset="29035.26">21442 5887 1072 0,'18'4'368'16,"-6"4"-364"-16,-7-1-40 16,-12-4-38-16,-5-7 48 15,-13-18 6-15</inkml:trace>
  <inkml:trace contextRef="#ctx0" brushRef="#br0" timeOffset="29478.85">23123 5558 1088 0,'-1'0'397'0,"0"-1"-289"16,0-1-125-16,1 2-6 0,0 0 6 15,8 15 4-15,16 58 12 16,-16-16 1-16,-5 27 0 16,-3 9 1-16,1 8-2 15,-2-3 1-15,0-15 3 16,0-7-13-16,-2-16-25 16,1-12-17-16,2-22-39 15,5-12-5-15,4-23 171 16,6-9-75-16</inkml:trace>
  <inkml:trace contextRef="#ctx0" brushRef="#br0" timeOffset="29753.42">23222 5301 1277 0,'44'-16'434'16,"25"7"-416"-16,7 3-24 15,-4 1-24-15,-9 2-7 16,-15-5-7-16,0 0 2 0,5-4 8 16,4-5 1-16,4 1-7 15,-3-2-7-15,-11 1-15 16,-7 1-9-16,-21 4-1 15,-9 1-4-15,-26 5 52 16</inkml:trace>
  <inkml:trace contextRef="#ctx0" brushRef="#br0" timeOffset="30016.27">23071 5482 769 0,'-28'33'286'16,"7"1"-222"-16,17-2-42 15,11-5-12-15,16-8-8 16,3-8 2-16,8-13 37 16,7-1 19-16,6-8 33 0,4-2 7 15,9 3-22-15,3 3-20 16,0 7-31 0,0 8-13-16,-14 12-12 0,-6 9-3 15,-9 14-6-15,-6 13 2 16,-2 14-20-16,-3 7-11 15,-8 0-29-15,-1-5-16 16,-4-12 160-16,0-12-77 0</inkml:trace>
  <inkml:trace contextRef="#ctx0" brushRef="#br0" timeOffset="30764.07">24077 5551 1058 0,'50'58'362'0,"5"41"-350"15,-9 15-8-15,-32-1-19 16,-12-7-5-16,-18-31-1 16,-6-18 3-16,-3-27 13 15,-1-11 4-15,4-19 10 0,5-7 12 16,5-19 15-16,8-4 7 15,11-12-4-15,6-7-7 16,16 0-19-16,4 3-12 16,4 11-11-16,4 11-6 15,9 20 2-15,7 10 4 16,13 19 6-16,3 10 2 16,5 9 1-16,3 1 2 15,5-7-2-15,8-7 1 0,-3-15 1 16,-2-6 2-16,-7-11 8 15,-7-7 3-15,-10-8 5 16,-4-4-1-16,-10-10 5 16,-8-2 0-16,-12-10-1 15,-9-7 1-15,-20-3-12 16,-5 0-1-16,-20 3-10 16,-7 10-1-16,-8 12-1 15,-5 11-1-15,-12 21 2 16,-5 12-1-16,-3 27 2 15,1 14-2-15,9 18 1 16,9 2-1-16,21-4 1 16,13-12-4-16,27-17-13 15,8-9-2-15,16-17-4 16,6-7 2-16,9-19 4 0,3-9 0 16,-2-18 5-1,-4-8 2-15,-4-15 13 0,-3-6 5 16,-5-17 2-16,-4-4-3 15,-9-6-3-15,-4-1-2 16,-10-3-3-16,-2-1 6 16,-8 0 7-16,-3 7 3 0,0 22 20 15,-1 15 6-15,-2 25-2 16,2 14-3-16,0 23-18 16,0 17-8-16,-4 36-9 15,-3 23 0-15,3 29 1 16,-1 7-1-16,10-1-33 15,4-5-28-15,20-23-51 16,17-10 483-16,26-42-294 16</inkml:trace>
  <inkml:trace contextRef="#ctx0" brushRef="#br0" timeOffset="31014.36">26965 5105 738 0,'28'-29'314'16,"-10"19"-197"-16,-1 10-10 15,0 24-58-15,2 13-16 16,-1 28-14-16,-4 23-1 0,-10 23-4 16,-1 6-2-1,-3 1-4-15,2-5-1 16,-1-7-5-16,2-7-5 0,-2-18-17 15,2-22-9-15,-3-31-31 16,-2-15-19-16,-4-24 52 16</inkml:trace>
  <inkml:trace contextRef="#ctx0" brushRef="#br0" timeOffset="31781.96">26600 5656 916 0,'-6'0'361'0,"31"10"-235"16,16 5-91-16,40 5-37 16,19 2-9-16,11-12-13 15,4-10-3-15,-4-17 5 16,-3-6 19-16,-8-16 43 16,0-5 14-16,-10-11 23 0,-6-9-6 15,-9-6-20-15,-8-1-12 16,-14 6-25-16,-14 4-6 15,-15 8-8-15,-10 3 0 16,-12 5-2-16,0 8 0 16,-8 12 0-16,1 8-3 15,-1 17-4-15,-3 8-2 0,-10 26-1 16,-5 15 3-16,-9 30 6 16,-3 20 3-16,-3 27 0 15,-2 5 0-15,-2 5 0 16,0-6 0-16,10-22 0 15,6-13 0-15,15-34 0 16,5-21-3-16,6-29 4 16,4-7 1-16,11-16 4 15,10-7-1-15,21-22-9 16,8-14-3-16,22-14-14 16,5-2 1-16,4 1 1 15,3 9 5-15,-8 15 8 16,-7 6 2-16,-13 23 9 15,-12 7-2-15,-21 18 2 16,-6 14 1-16,-20 20-6 0,-8 13 0 16,-7 22 0-16,-3 5 1 15,12 0 1-15,5-5 0 16,9-25-2-16,9-11-1 16,9-23 1-16,6-7 1 15,9-11 4-15,8-5-2 16,10-15-1-16,2-6-2 0,11-18-1 15,-2-5 2-15,1-12-2 16,-4-1-1-16,-13 3 2 16,-7 2-5-16,-23 11 4 15,-10 4 2-15,-14 14 0 16,-7 4 2-16,-17 10 0 16,-10 7 0-16,-21 16 1 15,-4 13 2-15,2 27 3 16,8 9-3-16,30 25-1 15,18 5-3-15,38-3-27 16,23-3-12-16,31-28-43 16,16-10-22-16,22-27 66 15</inkml:trace>
  <inkml:trace contextRef="#ctx0" brushRef="#br0" timeOffset="32290.5">30136 5314 1027 0,'1'29'346'0,"32"129"-328"16,-32-38 0-16,-8 29 0 15,-10 0 0-15,-1-12-13 16,0-4-5-16,8-37-15 16,5-24-6-16,5-30-4 15,2-24 7-15,7-30 29 16,2-13 3-16,6-30 3 16,1-12-7-16,-4-22-21 15,-4-12 1-15,-7-14-2 16,-5-6 5-16,-7-4 7 15,-2-1 0-15,-3 5 1 16,1 5 2-16,6 13-3 0,4 12 4 16,7 21 0-16,6 11 1 15,7 22 4-15,3 11-7 16,10 22 2-16,6 12-2 16,11 24-1-16,-1 12 2 15,-2 19 0-15,-13 9-1 16,-21 15-1-16,-9 6 2 15,-21 9-2-15,-6-2 0 0,-17-6 0 16,-5-7 0-16,-4-17-24 16,3-8-19-16,22-26-44 15,6-16 46-15</inkml:trace>
  <inkml:trace contextRef="#ctx0" brushRef="#br0" timeOffset="33414.57">30570 5504 872 0,'49'-7'321'0,"14"32"-269"16,4 14-13-16,-5 27-29 15,-10 16-6-15,-26 13-5 16,-14 2-3-16,-19-6-3 0,-8-12 1 16,-14-27 1-16,-5-11 2 15,-5-19 3-15,2-9 1 16,5-14 17-16,7-10 8 15,8-13 18-15,5-10-1 16,11-6-15-16,7-5-7 16,17-2-24-16,5 0-3 15,20-2-11-15,6 8-6 0,4 0-4 16,3 6 2 0,-1 8 7-16,0-2 7 0,-2 11 10 15,-6-1 1-15,-11 8 21 16,-11 3 10-16,-14 4 14 15,-8 3-1-15,-10 7-18 16,-4 9-10-16,-11 22-14 16,-4 12-1-16,0 17 2 15,2 3 0-15,16-2-3 16,9-5 1-16,16-14-1 16,9-9-3-16,15-18 1 15,2-8-1-15,3-13 0 16,0-6 2-16,-7-7-1 15,-1-8 1-15,-3-6 0 16,-1-3 1-16,-7-8-7 0,-3-5-2 16,-10-3-8-16,-6-4-6 15,-13 2 2-15,-5 5 2 16,-16 6 6-16,-6 7 6 16,-6 13 5-16,-2 7 1 15,-1 15 1-15,4 11 0 16,10 13 2-16,5 5 0 15,22 7-1-15,9 2 0 0,23-3-1 16,13-7 0-16,20-13-13 16,12-11-13-16,2-21-20 15,3-7-4-15,-5-15 12 16,-3-6 11-16,-4-3 27 16,-2-3 3-16,-11-2 12 15,-9-1 1-15,-16 2-2 16,-10-4 3-16,-18-3-7 15,-5 0 0-15,-6 1-4 16,-6 6-3-16,-1 9-1 16,2 11 0-16,0 12 0 15,2 5 4-15,5 8 0 16,-1 6 3-16,0 18 1 16,-2 15-1-16,-4 33 7 15,-3 12-1-15,-4 16 0 0,-2 1 0 16,0 4-8-16,2 0-3 15,4-9-2-15,3-8 0 16,9-29-2-16,5-15 1 16,2-21-1-16,-1-8 1 15,2-9 5-15,1-6 1 16,5-12 1-16,2-2-1 16,3-13-5-16,1 0 2 0,2-3-4 15,2-5-1-15,3 5 3 16,4-1-2-16,4 8 0 15,1 8 0-15,4 11-2 16,-2 9 0-16,7 17 1 16,4 8 2-16,-1 12 0 15,-3 4 1-15,-7 9-2 16,-11 0 1-16,-15 0-1 16,-5-3 0-16,-19-6 0 15,-5-4-3-15,-17-11 0 16,-9-7 0-16,-17-14 4 15,-6-5 2-15,-5-9 2 16,2-7 1-16,11-8-4 16,8-2-13-16,17-7-39 0,9-6-48 15,22 0 58-15</inkml:trace>
  <inkml:trace contextRef="#ctx0" brushRef="#br0" timeOffset="33567.39">33070 6109 840 0,'24'31'299'15,"-7"12"-267"-15,-4 4-10 16,-12 1-32-16,-2-7-62 0,-3-13 51 16</inkml:trace>
  <inkml:trace contextRef="#ctx0" brushRef="#br0" timeOffset="34832.61">5518 6950 1063 0,'-5'-13'398'0,"4"9"-335"15,1 7-10-15,6 23-47 16,3 23-12-16,-3 44-2 15,-4 23 3-15,-4 23 4 16,-3-2 1-16,2 4-10 16,2-9-12-16,0-16-24 0,-1-6-9 15,-2-35-4 1,0-17 4-16,-3-26 2 0,-1-13 5 16,-8-25 8-16,-3-10-1 15,-8-20 34-15</inkml:trace>
  <inkml:trace contextRef="#ctx0" brushRef="#br0" timeOffset="35839.01">5100 7855 680 0,'-10'-6'282'0,"10"5"-158"15,12 1-86-15,15 0-12 16,13 1-7-16,26-5 3 16,2-6 5-16,5-11-1 15,-4-9-2-15,-3-16-3 16,-2-7 0-16,2-5 4 15,-3-2 3-15,-9-3 5 16,-5-2 4-16,-11-10 0 16,-7-1 0-16,-4 3-12 15,-5 10-8-15,-6 17-12 16,-1 12-8-16,-4 20-9 16,1 14-3-16,-1 34 0 15,-7 21 5-15,-7 49 7 0,-5 13 3 16,-15 14 0-16,1 4 1 15,-6-14 1-15,0-4 0 16,6-29-5-16,1-21 3 16,12-35-3-16,2-14 2 15,3-11 5-15,3-7 6 16,4-3 21-16,4-3 0 0,11-15-5 16,8-6-8-16,16-14-21 15,10 2 2-15,19 7-5 16,9 9-1-16,9 22 3 15,-1 11-2-15,-11 14 8 16,-3 6 0-16,-5 0 0 16,2-4 1-16,14-8-1 15,1-5 0-15,-4-10-1 16,-2-7-1-16,-11-14-2 16,-3-2 2-16,-5-13 1 15,-8-3 1-15,-11-5 16 16,-11-5 1-16,-17-4 5 15,-11 0 1-15,-14 0-16 16,-10 4-9-16,-10 11-12 16,-7 10-3-16,-11 17 0 15,-5 13 3-15,-7 26 8 0,2 12 0 16,9 19 3 0,6 5-2-16,21-4-19 0,4-8-8 15,15-17-9-15,9-10-3 16,13-12 15-16,5-9 7 15,11-8 10-15,5-8 2 16,10-10 7-16,4-4 0 16,5-11 0-16,-2-5 0 15,-5 4 1-15,-6 2-2 0,-15 19 1 16,-7 9 0-16,-7 21-4 16,-3 13 2-16,4 16 1 15,-1 7 2-15,4-6 1 16,4-4-2-16,1-16-2 15,6-10-1-15,4-13 1 16,2-9 3-16,7-13 3 16,0-7 0-16,-2-13-1 15,-1-6-1-15,-6-16 0 16,-6-6 1-16,-6-9 0 16,-7 1 1-16,-10 0-2 15,-3 3 0-15,-9-7 0 16,-6 1-1-16,0 8 6 0,-1 7 4 15,0 26 10-15,3 9 3 16,1 19-7-16,3 12-6 16,-4 27-10-16,-1 24-2 15,-2 34 2-15,1 11 0 16,4 15-7-16,6 3-4 16,4-4-23-16,6-3-14 15,10-21-35-15,0-16 47 16</inkml:trace>
  <inkml:trace contextRef="#ctx0" brushRef="#br0" timeOffset="36010.92">7569 7689 1256 0,'115'-9'392'16,"29"-2"-434"-16,35 1 21 0</inkml:trace>
  <inkml:trace contextRef="#ctx0" brushRef="#br0" timeOffset="36262.86">9923 7003 830 0,'8'23'311'0,"-4"34"-214"16,-6 22-68-16,-10 38 1 15,-6 7-6-15,-2 8-16 16,-1-3-1-16,4-11-15 15,2-6-13-15,-1-19-39 16,1-14-23-16,-6-26 51 16</inkml:trace>
  <inkml:trace contextRef="#ctx0" brushRef="#br0" timeOffset="37607.37">9130 7729 1059 0,'28'10'362'16,"28"5"-344"-16,18 0-12 15,29-9 0-15,7-11-3 16,12-21-6-16,1-12 0 16,2-16-5-16,-5-6 5 15,-7-14 6-15,-9-5 8 0,-23-11 12 16,-13-3 7-16,-23 3 8 15,-8 10-8-15,-11 18-10 16,-4 6-9-16,-10 19-10 16,-1 8-1-16,-7 16-11 15,3 15-5-15,0 33-3 16,-1 23 2-16,1 49 8 16,-5 18 6-16,-6 20 2 15,-9 1 1-15,-5-5 1 16,-2-15 1-16,-3-23-2 15,2-19 1-15,8-42-2 16,2-16 1-16,7-22 12 16,3-1 5-16,5-8 19 15,6-10 2-15,13-18-17 16,10-14-6-16,18-16-18 0,6 0-6 16,9 12 1-16,-5 12-2 15,-8 25 4-15,-4 11 2 16,3 17 4-16,1 11 7 15,14 14-2-15,5 2-1 16,6-5 0-16,-1-6-4 16,-5-22 0-16,-6-8-1 15,-7-15-2-15,0-10 3 16,-7-11 0-16,-2-7 0 0,-9-5 4 16,-7-3-1-16,-12 2 4 15,-8 1 1-15,-15 2-3 16,-5 3-2-16,-12-2-4 15,-4 5-4-15,-3 10-2 16,0 7 1-16,-6 26 1 16,-2 11 2-16,-6 25 3 15,-2 9 0-15,11 12 0 16,9 2 0-16,19-1-3 16,9 1-4-16,19-9-6 15,4-6 0-15,16-17 2 16,8-9 4-16,13-17 7 15,1-6 3-15,0-17 3 0,-3-5-1 16,-7-13-5-16,1-3 0 16,-5-5-1-16,-5 2 0 15,-11 6 9-15,-8 6 8 16,-13 17 10-16,-10 3 5 16,-5 9-9-16,-5 3-6 15,-4 12-11-15,-1 8-5 0,2 17 0 16,7 6 0-16,17 4-1 15,7-3 0-15,9-12 1 16,3-7-2-16,6-18 1 16,4-7 0-16,7-16 1 15,-1-8 3-15,4-8-2 16,-1-7 0-16,0-2-1 16,-6 2-1-16,-12-1 0 15,-9 5-1-15,-17 6 2 16,1 1-3-16,-8 7 3 15,-2 2 0-15,-2 10 0 16,-2 3 2-16,1 5-2 16,0 6-1-16,-1-6-1 15,1 22 0-15,7 61 3 16,0-10 0-16,3 26 2 16,-1 6 0-16,4 10-3 0,2 3 1 15,6-3-2-15,0-1-6 16,0-8-8-16,-3-7-6 15,-9-6-6-15,-5-4 1 16,-11-13 2-16,-11-8 0 16,-15-24-1-16,-5-9 4 15,-14-18 6-15,-7-7 5 0,-8-15 8 16,-12-10 2-16,-6-14 2 16,2-11 3-16,10-9 16 15,13-6 9-15,19-6 9 16,14 2 3-16,21-1-7 15,8 2-4-15,26 2-5 16,4 2 1-16,19 9 1 16,13 6 2-16,23 10 4 15,17 5-3-15,12 10-10 16,0 4-11-16,-13 6-37 16,-14 2-21-16,-21-4-44 15,-7 1-11-15,-9-6-15 16,-4-4 0-16,-1-6 85 15</inkml:trace>
  <inkml:trace contextRef="#ctx0" brushRef="#br0" timeOffset="38573.07">14964 7417 888 0,'8'38'312'0,"-11"-38"-283"16,-4 1-14-16,-5 8-12 15,-5 1 0-15,-3 12 4 16,-3 6 3-16,1 16 18 16,1 12 3-16,3 20 7 0,8 8-5 15,8-1-15-15,9-8-3 16,13-20-12-16,4-10 0 15,5-15 3-15,6-6 2 16,8-12 4-16,4-6 4 16,7-12-2-16,-2-8-3 15,-3-11-2-15,-8-2-2 16,-6-7-5-16,-4-1 0 16,-4-5 1-16,0-3 0 15,-9 0 8-15,-3 4 2 0,-5 8 8 16,-4 5 4-16,-3 10-9 15,-3 6-1-15,-5 8-11 16,-4 6-4-16,-5 19 2 16,-3 10-3-16,6 16 1 15,7 3 1-15,15-5 2 16,8-2 1-16,13-13-2 16,7-6 8-16,9-11 15 15,6-10 9-15,9-11 7 16,2-12-7-16,-7-14-13 15,-4-10-5-15,-8-20-3 16,-4-7-1-16,-7-12-4 16,-9-5-15-16,-10 5-42 0,-7 3-24 15,-8 7-47-15,-3 12-13 16,-8 23 0-16,-5 15 19 16,-8 37 45-16,-2 15 25 15,-1 20 43-15,6 8 6 16,14 6 17-16,11 3 4 0,22 10 11 15,10 2-2-15,20 2-13 16,11-6-5-16,5-15-17 16,-3-12-5-16,-9-21-3 15,-6-12 2-15,-3-19 19 16,1-11 20-16,-4-15 25 16,-6-10 11-16,-8-18 0 15,-8-10-12-15,-6-17-24 16,-1-1-12-16,-3 7-19 15,-1 12-1-15,-4 26-1 16,-4 10 0-16,-3 24-6 16,1 10-4-16,4 31-1 15,5 16 1-15,3 36-5 16,3 10-4-16,7-2-37 16,2-8-32-16,8-36 57 15</inkml:trace>
  <inkml:trace contextRef="#ctx0" brushRef="#br0" timeOffset="38719.03">16795 6974 1263 0,'-1'-19'424'0,"1"13"-482"15,2 10-45-15,3 16 53 16</inkml:trace>
  <inkml:trace contextRef="#ctx0" brushRef="#br0" timeOffset="39265.71">17152 8347 685 0,'17'-7'304'16,"1"-24"-164"-1,0-10-25-15,3-21-60 0,-2-11-25 16,2-9-26-16,-1-9 2 16,1-11 4-16,3-9 11 15,3-1 10-15,-2 0 2 16,-4 4 6-16,-2 12-6 15,-7 9-3-15,-3 11-8 0,-6 25-11 16,-2 6-3-16,-3 16-7 16,-2 10 0-16,1 9-2 15,-1 2-3-15,2 8 1 16,2 0 3-16,-2 2-3 16,1-2 1-16,0 0 0 15,0 0-1-15,-5 19 3 16,-6 30 0-16,10-16 2 15,2 8-1-15,-1 12 0 16,2 11 2-16,-1 10-3 16,3 3 1-16,3 1 0 15,4-1-4-15,5 4-3 16,2 0-4-16,8-1-1 16,0-6 3-16,5-19 4 15,4-4 4-15,0-19-1 0,0-6 1 16,-6-10 0-16,-1-5 0 15,-2-9-19-15,-1-5-17 16,4-15 345-16,-4-7-248 16</inkml:trace>
  <inkml:trace contextRef="#ctx0" brushRef="#br0" timeOffset="39785.54">17665 8201 925 0,'28'-16'375'15,"18"-13"-222"-15,5-5-161 16,8-9-42-16,-6-4 1 16,-8-14 25-16,3-13 12 15,-1-16 17-15,1-8 8 16,-3-5 5-16,-7 1 4 15,-3 1 5-15,-4 0 0 16,-6 7 3-16,-4 6 0 16,-7 18-11-16,-5 10-5 0,-6 17-9 15,-3 7-6-15,-3 18 0 16,0 5 1-16,-5 11-3 16,-1 12-3-16,-4 18 0 15,-1 17-2-15,2 32 3 16,0 19 4-16,1 36 2 15,4 8 3-15,4 22 0 16,3-3 0-16,20-16-23 16,8-2-20-16,31-30 688 15,17-14-503-15</inkml:trace>
  <inkml:trace contextRef="#ctx0" brushRef="#br0" timeOffset="40239.57">20214 7146 1221 0,'31'-12'416'0,"2"24"-407"15,-7 24-1-15,-16 41-11 16,-15 15 0-16,-23 27 0 15,-8 1 2-15,-1-2 2 16,-3-5-2-16,11-25-6 16,6-20 0-16,10-39-2 15,8-15 2-15,4-14 12 16,3-5 10-16,5-17 3 16,2-8 0-16,12-19-6 15,6-10-11-15,18-3-16 16,9 5-8-16,18 17-23 15,11 17-2-15,-1 28 13 16,3 17 10-16,-8 30 19 16,-12 8 4-16,-18 9 3 15,-16-2-2-15,-24-10 3 16,-13-5 2-16,-29-2 4 16,-14-3 4-16,-31-7 1 0,-17-8 0 15,-15-15-3-15,-1-11-4 16,20-20-27-16,21-10-25 15,28-21 30-15</inkml:trace>
  <inkml:trace contextRef="#ctx0" brushRef="#br0" timeOffset="40635.5">20940 7432 957 0,'46'11'372'0,"-10"27"-246"15,-5 19-102-15,-18 39-24 16,-11 12 1-16,-14 9 0 16,-1-1 0-16,13-17 0 15,11-7 1-15,15-15-2 16,5-11 2-16,7-23 7 16,4-16 8-16,7-24 21 15,5-12 8-15,5-22-5 16,2-13-8-16,-1-17-25 15,-7-7-9-15,-12-10-10 0,-5-2-7 16,-14-9-2-16,-2-6-1 16,-10-2 6-16,-8 6 2 15,-13 13 9-15,-6 9 1 16,-21 9 4-16,-9 5 5 16,-20 23 4-16,-15 18 3 15,-11 43-1-15,-4 16-2 16,0 25-6-16,7 5 2 0,22 2-38 15,17-1-30-15,35-14-38 16,24-16 47-16</inkml:trace>
  <inkml:trace contextRef="#ctx0" brushRef="#br0" timeOffset="40904.05">22113 7212 760 0,'30'-10'285'0,"-2"10"-223"15,-3 10 1-15,-5 14-4 0,-4 10 4 16,-6 28 2-16,-3 12-4 16,-7 18-15-16,-5 7-6 15,-2 8-13-15,-1 3-9 16,2-7-11-16,4-4-4 15,2-17-20-15,0-7-11 16,0-13-34-16,0-12-21 16,0-21 176-16,0-15-88 15</inkml:trace>
  <inkml:trace contextRef="#ctx0" brushRef="#br0" timeOffset="41504.65">21828 7920 1132 0,'11'7'387'0,"20"4"-370"15,11 1-17-15,20-2-6 16,-1-9-7-16,9-11 2 16,4-9-3-16,5-22 7 15,11-9 5-15,2-21 3 16,-5-4 5-16,-6 0 11 15,-8 3 0-15,-13 3-1 16,-3 0-4-16,-17 2-7 0,-10 4-2 16,-11 13 1-16,-7 9-1 15,-7 17 1-15,-1 6-4 16,-4 14 0-16,-1 4-2 16,-6 10-6-16,-3 11 4 15,-4 24-2-15,-2 16 6 0,-2 27 2 16,-3 7 1-16,-6 12 2 15,-2 4-5-15,0-3 4 16,3-5-4-16,8-20 1 16,4-14-2-16,6-24-8 15,5-12 5-15,1-16-4 16,2-7 6-16,0-12 8 16,3-7 1-16,6-15 3 15,4-6-1-15,7-12-4 16,6-2-2-16,6-7-6 15,3-2-2-15,11-2-3 16,1-2 2-16,6 15 6 16,2 3 1-16,-8 20 12 15,2 9 6-15,-6 19 10 16,-1 14 3-16,-1 25-9 0,-7 13-4 16,-7 15-12-16,-8 1-4 15,-6 3-1-15,-3-2 1 16,0 1-29-16,2-6-19 15,12-18-48-15,12-16-26 16,18-35 77-16</inkml:trace>
  <inkml:trace contextRef="#ctx0" brushRef="#br0" timeOffset="41997.37">25117 7278 1162 0,'31'-11'411'16,"-6"15"-365"-16,-5 29-18 15,-6 18-23-15,-19 27-5 16,-12 13-2-16,-14 23 0 15,-5 4 2-15,-9 3 0 16,-1-4-3-16,8-23-14 0,6-15-7 16,18-32-1-16,8-15 5 15,8-27 31-15,4-11 18 16,6-17 2-16,3-13-1 16,10-13-18-16,-1-3-10 15,5-1-2-15,8 6-3 16,5 3-18-16,10 6-11 0,5 19-14 15,4 12 6-15,8 26 16 16,0 14 10 0,-2 22 14-16,-9 10 3 0,-21 11 3 15,-11 5 3-15,-25-4 3 16,-9-7 1-16,-23-20 2 16,-8-6-2-16,-23-22 3 15,-9-11-2-15,-13-14-1 16,-4-12 0-16,17-16-32 15,10-9-30-15,30-20 33 16</inkml:trace>
  <inkml:trace contextRef="#ctx0" brushRef="#br0" timeOffset="42408.52">25896 7811 1107 0,'86'55'386'0,"3"9"-331"15,-3 13-83-15,-5-7-29 16,-2-13-31-16,-3-7-5 16,-6-20 41-16,0-9 34 15,-5-19 66-15,-2-11 24 0,-9-13 28 16,-8-5-2-16,-15-11-25 16,-8-2-19-16,-13-8-34 15,-10-1-10-15,-18-5-11 16,-12 3-4-16,-19 3-2 15,-9 8-3-15,-7 18 1 16,0 11 2-16,-8 23 5 16,2 13 2-16,-6 21-1 15,4 5 1-15,15 8-1 16,12 1 1-16,21 4-1 16,12 6 2-16,22 4 2 15,10 2 4-15,23-9 0 16,10-10-1-16,25-16-6 15,5-10-12-15,17-23-22 16,7-4-11-16,8-18-25 0,8-7-11 16,5-13 627-16,-2-7-427 15</inkml:trace>
  <inkml:trace contextRef="#ctx0" brushRef="#br0" timeOffset="44022.48">28315 7715 1306 0,'26'24'452'0,"2"35"-421"15,-3 10-26-15,-17 16-4 16,-8 5-1-16,-13-7 1 15,3-1-1-15,5-12 0 16,1-13 0-16,9-25 0 16,4-8 0-16,14-17 3 15,8-5-2-15,17-8 3 16,8-10-3-16,9-10-1 16,3-8-1-16,-1-9-2 15,1-1 0-15,-10 0 0 0,-7 5 2 16,-17 10-2-16,-12 4 2 15,-15 16 3-15,-5 4-2 16,-6 11 0-16,-4 10-1 16,-8 20-1-16,-2 12 1 15,6 17 1-15,3-1 0 16,18-8 0-16,10-3 0 16,22-19-2-16,10-9 0 0,22-14 2 15,15-11 0-15,11-13 0 16,-4-7-2-16,-1-16-3 15,-5-4-1-15,-16-13 3 16,-2-4 1-16,-16 0-6 16,-9-3-5-16,-13 6-14 15,-5 2-12-15,-11 4-7 16,-4-5-2-16,-3-2 14 16,-3-1 12-16,-1 2 16 15,4 7 6-15,-4 8 6 16,0 11 7-16,-2 14 10 15,-3 4 2-15,-1 14-5 16,1 13-5-16,-4 30-11 16,-8 20-2-16,-7 30 2 0,-6 6-2 15,-11 12-2-15,-1-4 0 16,-5-5 1-16,1-8-1 16,15-32-10-16,9-18-3 15,12-26-3-15,4-11 1 16,10-18 20-16,7-6 6 15,13-12 2-15,12-7 2 16,6-12-13-16,6-3-5 16,3-2-5-16,-3 1-1 0,3 13-6 15,0 10 5-15,-4 20 0 16,-1 15 1-16,-7 24 14 16,-5 12 3-16,-8 14 9 15,-2 4-2-15,-5 1-7 16,6-4-3-16,2-10-5 15,4-6 1-15,10-17 0 16,0-9 0-16,5-19 1 16,-1-7-1-16,3-13 0 15,-2-7-1-15,-5-10-1 16,-5-2-2-16,-15-5 0 16,-5-1 1-16,-10-1 2 15,-2-5-1-15,-7-5 1 0,-3 0-3 16,-1 12 1-16,-2 10 2 15,1 21 0-15,1 8 0 16,-4 18-3-16,0 12 1 16,0 22 0-16,2 12 0 15,8 6 5-15,8-4-1 16,11-13-1-16,2-3-1 16,10-12 1-16,0-7 0 15,5-10 3-15,5-11-1 0,3-7 0 16,0-5 0-16,2-10-2 15,-2-4-1-15,-10-10-8 16,-1-4-1-16,-7-13 0 16,0-6 2-16,0-17 4 15,-3-6 2-15,-6-10-1 16,-3 1 2-16,-5-1 0 16,-2 3 1-16,1 1-1 15,-1-1-2-15,5 14 3 16,-2 7-1-16,1 19 3 15,1 8 3-15,-5 14 3 16,-2 7 5-16,-5 7 3 16,-2 6-2-16,-1 8-6 15,-4 6-4-15,-5 26-5 0,-2 13-1 16,-5 38 1-16,-3 11 1 16,1 14-1-16,-4 5 0 15,7-4 0-15,5-4 0 16,17-16 0-16,10-9 0 15,14-24-1-15,8-7 1 16,9-12 0-16,0-5 1 0,4-13 1 16,1-3-2-16,2-10 2 15,6-4-3-15,2-8-7 16,-2-6 0-16,-1-7-6 16,-6-7 0-16,-11-7 5 15,-1-2-1-15,-10-5 5 16,0 1 4-16,-4 2 1 15,-6 6 4-15,-9 9 5 16,-6 3 3-16,-6 9-2 16,-3 1-3-16,-11 7-5 15,-6 6-2-15,-2 13 0 16,-1 8 2-16,14 14 1 16,10 5 0-16,20 10-1 15,12 3 0-15,18-3-7 0,9-8-9 16,7-12-22-16,1-7-9 15,-10-17-14-15,-9-3-3 16,-18-12-8-16,-11-5-27 16,-12-9 66-16</inkml:trace>
  <inkml:trace contextRef="#ctx0" brushRef="#br0" timeOffset="44395.21">31051 7603 722 0,'-14'11'346'0,"16"15"-54"16,3 6-271-16,6 8-15 15,2 1-2-15,6-10-5 16,4-3-2-16,8-12-3 16,8-2-1-16,8-12 1 15,3-3 4-15,-2-7 5 0,-4-4 7 16,-10-1 23-16,-11 0 12 16,-11 2 15-16,-3 3-4 15,-11 0-25-15,-3-1-12 16,-11-1-24-16,-4 3-10 15,-9 5-21-15,-1 4-15 16,4 8-37-16,2-1 313 0,13 0-180 16</inkml:trace>
  <inkml:trace contextRef="#ctx0" brushRef="#br0" timeOffset="44646.66">31670 8073 950 0,'16'15'360'0,"10"10"-283"16,2 6-29-16,5 4-42 15,-1-5-3-15,-2-11-3 16,-1-7-1-16,-3-11 0 16,1-3 2-16,3-6 10 15,3-3 5-15,4-2 2 16,1-1-1-16,-1 2-8 15,-1 3-4-15,-1 2-14 0,-3 1-14 16,-6 1-38-16,-2-3 230 16,-10-3-136-16</inkml:trace>
  <inkml:trace contextRef="#ctx0" brushRef="#br0" timeOffset="49540.47">2370 11209 1055 0,'-76'25'359'0,"21"11"-352"0,12 4 4 16,35 22-11-16,14 8-3 16,38 10-2-16,18 2 3 15,22-13 1-15,5-6 1 16,-1-8-3-16,-4-5-9 15,6 4-19-15,-7-2-17 16,-18-2-20-16,-15-11 0 16,-31-16 11-16,-11-9 13 0,-16-10 41 15,-12 0 9 1,-20 1 20-16,-7 2 2 0,-16 2-13 16,4-2-2-16,17-2-7 15,10-3 8-15,22-2 8 16,9-9 5-16,15-18-9 15,9-17-10-15,22-26-13 16,10-8-5-16,8-7 11 16,-1 5 7-16,-10 4 24 15,-7 7 6-15,-6 4 15 16,-2 7 2-16,-2 11-11 16,-4 6-6-16,-6 23-22 15,0 7-14-15,13 32-16 16,2 23-1-16,4 43 3 15,0 17 8-15,-12 27 4 16,-1 6-6-16,5-23-18 0,4-18-3 16,5-43-3-16,1-26 5 15,-2-27 20-15,2-11 7 16,6-27 14-16,4-17 7 16,2-28 5-16,-5-9-1 15,-13-9-4-15,-8 2-1 16,-19 8 0-16,-7 8 1 15,-13 14 3-15,-11 12 0 0,-11 22-17 16,-12 7-11-16,-14 22-35 16,-4 9-22-16,4 21 674 15,10 9-479-15</inkml:trace>
  <inkml:trace contextRef="#ctx0" brushRef="#br0" timeOffset="49749.49">4291 10940 1149 0,'23'12'398'0,"17"25"-372"0,13 21-9 16,9 40-13-16,-2 23-2 15,-9 43-3-15,-7 1 2 16,-19 19-20-16,-6-11-14 15,-18-51-50-15,-3-20 46 16</inkml:trace>
  <inkml:trace contextRef="#ctx0" brushRef="#br0" timeOffset="50078.75">4476 10414 1204 0,'-3'1'408'0,"3"7"-401"16,-4 1-6-16,1-1 2 16,-2-4 5-16,-5-9 17 15,-3-5 3-15,-5-12 12 16,2-5 1-16,6-12-15 15,8-6-4-15,12-13-17 0,5-6-9 16,12 1-5-16,6 5 3 16,14 18 1-16,5 13 4 15,11 27-7-15,3 13-22 16,-9 29-46-16,-7 18-23 16,-20 21-44-16,-18 8 82 15</inkml:trace>
  <inkml:trace contextRef="#ctx0" brushRef="#br0" timeOffset="50470.23">2355 13272 1156 0,'-12'12'411'0,"15"-12"-377"0,14-3-24 16,26-7-14-16,17-10-9 15,40-19 6-15,24-9 6 16,31-28 3-16,18-9 1 15,26-17 2-15,-3-6-2 16,13 6 0-16,-8 6-1 16,-8 12 6-16,-5 10 6 15,-32 16 12-15,-12 7 2 16,-23 24-6-16,-9 10-4 16,-20 15-20-16,-11 6-22 0,-24 5-45 15,-8 0-29-15,2-2 57 16</inkml:trace>
  <inkml:trace contextRef="#ctx0" brushRef="#br0" timeOffset="50836.94">9343 11294 1104 0,'-1'4'372'0,"0"20"-373"16,0 17-6-16,-3 42-3 16,2 17 2-16,-8 20 8 15,0 10 1-15,-3 0 0 16,-1-3-1-16,2-11-16 16,0-15-21-16,3-34-262 15,3-20 210-15</inkml:trace>
  <inkml:trace contextRef="#ctx0" brushRef="#br0" timeOffset="51120.07">8580 11280 1076 0,'38'-12'422'0,"19"-6"-279"16,39-12-100-16,18-2-28 15,24 0-10-15,3-1-1 16,-2 5-2-16,1-1 0 0,-17 8-2 16,-8 7 0-16,-15 6-3 15,-13 5-10-15,-19 3-33 16,-5 3-20-16,-3 6 667 15,-5 2-472-15</inkml:trace>
  <inkml:trace contextRef="#ctx0" brushRef="#br0" timeOffset="51869.93">10339 11630 1129 0,'-6'24'399'16,"-13"18"-367"-16,-3 11-4 15,-4 27-26-15,-6 11 3 16,-4 11 4-16,-2 1 0 16,5-13-1-16,7-10-2 15,16-16-5-15,12-7-2 16,16-14-6-16,8-11-4 15,10-14-1-15,3-6 2 16,3-17 6-16,-2-6 7 0,-4-16 8 16,-3-11 0-1,-2-12 0-15,-1-9 0 0,-6-11-8 16,1-4 0-16,-8-9-3 16,-1-3-6-16,-10-4-5 15,-5 2-1-15,-12 13-1 16,-5 7 6-16,-9 17 14 15,-4 8 2-15,-1 12 9 16,-3 10-4-16,5 12-5 16,2 9-1-16,0 20-4 15,3 9-1-15,2 23-3 16,10 10-3-16,17 19 1 16,8 11 2-16,19 3-1 15,2-3-2-15,13-18-11 16,8-15-5-16,16-25-3 0,12-12 3 15,4-24 6-15,1-14 2 16,-2-21 2-16,-1-10 1 16,0-19 3-16,-1-10 2 15,-11-16 0-15,-11-7 1 16,-19-10 1-16,-8-4 1 16,-15-5 2-16,-2-2 0 0,-6 4 1 15,-4 6-2-15,-5 17 0 16,-5 10 1-16,-6 30 8 15,-5 16 3-15,0 21 0 16,0 9-1-16,-5 14-7 16,4 9-2-16,-5 40-3 15,2 20 1-15,6 32 1 16,-2 15 0-16,6 13 1 16,3 3-3-16,6 3-3 15,5 1-8-15,4-18-19 16,3-12-14-16,4-25-36 15,1-17-19-15,-1-30 63 16</inkml:trace>
  <inkml:trace contextRef="#ctx0" brushRef="#br0" timeOffset="52807.89">10639 11891 1035 0,'40'12'420'16,"12"3"-247"-16,38 2-128 0,12-3-25 0,17-12-29 16,1-9-8-16,1-11-5 15,-29-2-1 1,-46 10 7-16,0 0 5 15,134-35 5-15,2 0 1 0,-4 2 6 16,-72 17 5-16,-26 2 9 16,-17 6 3-16,-29 5 1 15,-13 5-2-15,-14 5-7 16,-6 1-4-16,-7 1-6 16,-3 4-4-16,-19 4-1 15,-7 6 1-15,-27 13 2 16,-12 8 2-16,-10 20-2 15,0 11 2-15,19 11 1 0,10 0-1 16,25-14 0-16,8-9-2 16,11-20-11-16,6-7-6 15,14-9-4-15,7-6 0 16,15-11 10-16,11-5 4 16,14-12 9-16,4-6-1 15,11-10 0-15,0-6 2 16,-5-8 0-16,-8-4 0 0,-15-1 0 15,-6 1 1-15,-11 8 2 16,-2 8 8-16,-9 14 12 16,-7 9 3-16,-5 10-4 15,-3 2-5-15,0 10-14 16,-4 10-3-16,3 28-1 16,-2 13 2-16,6 14 1 15,4-2-2-15,9-14-1 16,5-7 0-16,13-17-2 15,7-10 1-15,20-16 0 16,8-9-1-16,4-20 3 16,3-7 1-16,-2-16 2 15,1-13-2-15,1-16-1 16,2-8 0-16,-10-9-1 0,-5 2-1 16,-17-3 1-16,-7-4-3 15,-8-9 2-15,-2-1 1 16,-1 2 1-16,-3 2 2 15,-6 9 4-15,-1 4 4 16,-9 17 6-16,-3 15 5 16,-6 23 0-16,-1 12-3 0,-2 13-6 15,0 0-7 1,-1 11-7-16,-3 6-5 0,-7 31-1 16,-1 22 3-16,1 37 2 15,3 13 2-15,10 16 1 16,2 0 0-16,10-4-2 15,6-3 4-15,9-18-4 16,6-9 0-16,5-17 1 16,3-8-7-16,3-21-25 15,-3-13-23-15,2-23-40 16,-2-11-20-16,5-25 73 16</inkml:trace>
  <inkml:trace contextRef="#ctx0" brushRef="#br0" timeOffset="54172.6">15304 11342 837 0,'-2'-1'310'0,"1"0"-251"0,1 0-25 16,0 0-31-16,0-1-3 15,0 1-2-15,0 0-2 16,0 0 3-16,0 0 2 15,0 0 11-15,0 0 7 16,0 0 13-16,0 0 5 16,0 0-4-16,0 0-3 0,0-1-10 15,0 1-7-15,0 0-5 16,0 0 0-16,0 0-6 16,0 1 3-16,0 0 4 15,0 0 1-15,0 0 7 16,0 0 4-16,0 0 4 15,0 0-1-15,0 0-2 16,0 0-7-16,0 0-6 16,0 0-2-16,0 0-4 15,0 0-1-15,0 0-1 16,0 0 0-16,11 21 3 16,12 37-1-16,-17-6 0 15,1 11 0-15,1 10-1 16,0 5 0-16,1 2 0 15,-3-2-2-15,0 0 1 0,-1-4-1 16,2-12 0-16,-1-10 1 16,3-17-1-16,-2-8 2 15,-4-12-2-15,-1-7 0 16,-2-7 1-16,0 0-1 16,0-2 4-16,0 0 7 15,0 0 4-15,1-15 4 16,8-58 4-16,-4 18-6 0,8-8-2 15,3-5 0-15,9 2-9 16,1 5-2-16,5 5-3 16,2 5-2-16,1 11 3 15,1 4 2-15,1 12-4 16,2 4 2-16,7 14-2 16,2 6 0-16,2 22 2 15,0 9-1-15,-9 19-3 16,-2 9 1-16,-7 14 1 15,-2 9 1-15,-2 11 2 16,-1 1-2-16,-1-11-1 16,2-12-7-16,-5-27-11 15,-3-14-16-15,3-21-27 16,3-10-6-16,8-24-29 0,6-5 1 16,3-21 7-16,2-4 12 15,-1-5 42-15,-3-5 25 16,-6 5 46-16,-2 1 11 15,-8 11 12-15,-2 5-4 16,-10 14-17-16,-3 6-1 16,-6 12-5-16,-4 4-1 15,-2 7-7-15,0 2-14 16,-5 13-9-16,-5 10-4 16,-10 17-3-16,-5 15 5 0,2 11 2 15,7-1 3-15,12-15-3 16,4-10 3-16,11-21 2 15,9-4-1-15,13-10 10 16,9-2 1-16,4-12-2 16,0-9-1-16,-4-8-7 15,1-8-2-15,-2-6-4 16,-1-1 1-16,0-3 5 16,-7 3 3-16,-8 3 8 15,-7 2 0-15,-7 6 4 16,-8-1 0-16,-3 4 2 15,-6 3 0-15,-11 4-3 16,-4 3-5-16,-11 14-5 0,-4 4-12 16,-4 10-40-16,-2 6-38 15,9 3-31-15,-1 0 56 16</inkml:trace>
  <inkml:trace contextRef="#ctx0" brushRef="#br0" timeOffset="54321.56">17275 11790 1276 0,'23'33'458'16,"2"5"-341"-16,2 1-246 16,-2-11 74-16</inkml:trace>
  <inkml:trace contextRef="#ctx0" brushRef="#br0" timeOffset="55040.88">18329 11423 1217 0,'21'30'422'15,"-1"19"-395"-15,-2 7-16 16,-16 6-11-16,-10-1 2 16,-10 0 1-16,-3-2 0 15,2-5 0-15,7-5-2 16,7-15-1-16,5-10 0 16,9-13 1-16,5-5 6 0,8-6 14 15,7-6 3-15,6-10 0 16,2-3-6-16,5-11-20 15,-2 0-12-15,-3-5-12 16,-4-1-6-16,-12-2 1 16,-4 0 5-16,-7-8 12 15,-6-5 4-15,-4-3 9 16,-8-7 2-16,-10 3 5 16,-7 2 1-16,-8 13 4 15,-1 11 1-15,-8 17-4 16,7 10 1-16,-6 15-7 15,2 11 0-15,11 16-2 16,6 9 0-16,30 7-11 16,17-3-11-16,41-15-18 0,20-13-17 15,21-24-22-15,12-14-14 16,5-14-5-16,-4-6 15 16,-8-15 52-16,-10-1 31 15,-14-7 41-15,-6-4 5 16,-8-5-11-16,-4-5-10 15,-21-8-12-15,-8-3-6 0,-22 5-3 16,-10 3 3-16,-14 5 8 16,-3 6 7-1,-7 12 8-15,2 6-3 0,1 22-9 16,-1 6-6-16,-2 18-7 16,-5 13-2-16,-8 35 6 15,-3 21 4-15,-1 42 16 16,0 24 7-16,3 29 0 15,-1 12-2-15,6 10-17 16,6-8-7-16,12-17-18 16,7-15-21-16,18-36-45 15,12-20 2-15,21-41 39 16</inkml:trace>
  <inkml:trace contextRef="#ctx0" brushRef="#br0" timeOffset="56624.33">20922 10554 1133 0,'36'0'414'0,"10"28"-358"15,3 21-11-15,-11 42-45 16,-13 26 0-16,-28 31-1 15,-14 12 0-15,-16 19 2 16,-11-8-1-16,-4-16-6 16,2-11-11-16,14-42-8 15,12-23-1-15,14-43 5 16,5-17 15-16,2-30 19 16,2-18 4-16,8-30 3 15,3-14-6-15,6-11-13 16,3 1 0-16,4 12-2 15,5 4 2-15,2 11 0 16,2 5 2-16,7 19 1 16,5 9-1-16,12 21 2 0,7 13-2 15,14 29 4-15,-3 12 0 16,-7 25-2-16,-8 3-1 16,-23 6-4-16,-11-3 0 15,-15 1-2-15,-9-2-2 16,-19-19-13-16,-7-8-7 15,-25-29-12-15,-14-14 0 16,-18-14 14-16,-9-11 6 0,-1-12 10 16,9-4 3-16,10-6 2 15,7 2 0-15,16 8 1 16,11 4 0-16,23 12 0 16,12-3 4-16,28 1 5 15,15 0 4-15,31-1 0 16,13 5 6-16,38 4-3 15,5-3 0-15,10 2-7 16,19-6-9-16,-13-2 0 16,7-2 0-16,-9-8 15 15,-10 0 9-15,-20-4 4 16,-9-4 2-16,-20 0-12 16,-14-3-6-16,-20-2-5 15,-12-1 0-15,-19-1 0 16,-10 1 0-16,-14 3-4 15,-11 3-3-15,-20 5-3 0,-9 7 2 16,-16 14-1-16,-9 11 0 16,-14 28 1-16,-10 12-1 15,-5 16 2-15,6 1 0 16,26-7 0-16,16-7-5 16,32-18-20-16,8-6-7 15,16-13-4-15,6-2 8 0,16-9 18 16,8-2 10-16,13-8 3 15,9-7 0-15,12-5-1 16,4-3-2-16,0-4 0 16,-1-5-1-16,-5-7 1 15,-1-2-1-15,-7 0 3 16,-3 2 5-16,-15 10 11 16,-11 5 6-16,-16 13 6 15,-5 5-4-15,-10 6-10 16,-1 9-7-16,-7 21-9 15,-5 10 0-15,-1 22 0 16,-1 5 0-16,12-4-7 16,5-4-8-16,26-13-13 15,13-10-4-15,15-16 2 0,8-12 8 16,4-17 13-16,-2-9 4 16,4-19 10-16,-3-7 1 15,-4-13 2-15,-4-5-2 16,-9-18-4-16,-6-8-2 15,-10-13-7-15,-7-6-2 16,-5-6-2-16,-4-2 3 16,-10 3 7-16,-3 4 6 0,-7 14 10 15,-2 11 4-15,2 18 3 16,-1 7-3-16,2 21-6 16,1 13-1-16,-1 14-4 15,1 7-2-15,-3 16-6 16,-5 13-3-16,-8 37 0 15,0 20 1-15,-7 37 2 16,4 18 3-16,-8 11-2 16,-3 6 1-16,7-4-1 15,3-17-2-15,21-21-7 16,11-17 0-16,13-31-5 16,6-11 3-16,4-19 7 15,2-12 1-15,11-21 4 16,8-11-2-16,12-25-2 15,3-9-1-15,2-18-6 0,2-3 1 16,-9-21 3-16,0-5 1 16,-3-6 1-16,-8-7 3 15,3 6 1-15,-4 0 4 16,-6-1 11-16,-7 6 1 16,-16 12 5-16,-6 11 0 15,-13 22-1-15,2 6-6 0,-5 18-4 16,0 8-5-16,-3 12-7 15,-4 4-1-15,-16 21-1 16,-9 12-1-16,-15 24 5 16,-3 24 2-16,0 24 1 15,3 6 2-15,9 3-1 16,5-10-2-16,13-8 0 16,5-5-1-16,14-9-4 15,9-5-10-15,11-15-30 16,5-3-19-16,6-4-30 15,-4-3-17-15,-6-5 72 16</inkml:trace>
  <inkml:trace contextRef="#ctx0" brushRef="#br0" timeOffset="57049.93">19141 13456 1111 0,'1'5'419'0,"3"-5"-331"15,2 0-52-15,14 0-45 16,7-2-4-16,20-1 6 16,12 0 7-16,27-4 11 15,8-1 6-15,11 0 8 16,6 0-1-16,6 0-7 15,3 1-6-15,0 1-7 0,-3 2-6 16,-18 1-9-16,-4 2-5 16,-13 1-21-16,-11 1-9 15,-22 3-30-15,-16-2-17 16,-19 3 60-16</inkml:trace>
  <inkml:trace contextRef="#ctx0" brushRef="#br0" timeOffset="57381.09">19208 13787 1214 0,'-2'15'437'15,"2"3"-343"-15,9 0-85 16,9 4-12-16,22-4-3 16,10-1-1-16,32-4-1 15,13-4 2-15,16-2 4 16,2 0 2-16,-2 0 4 16,-3-2 2-16,-15 4 0 0,-13-1-3 15,-22 2-1-15,-11 0-3 16,-14-5-18-16,-6-1-22 15,-6-5-48-15,-1-6 541 16,0-22-356-16</inkml:trace>
  <inkml:trace contextRef="#ctx0" brushRef="#br0" timeOffset="58125.85">22125 12955 831 0,'-6'2'295'16,"0"1"-267"-16,3 4-2 16,-4-3-22-16,1-1 0 15,0 2-2-15,-1-2 4 16,5 1 3-16,-1 1 4 0,3-2 1 15,-1-4-2-15,0 1 4 16,0 0-1-16,-1 0 3 16,1 0 1-16,0 0-6 15,1 0-2-15,-1 0-4 16,0 0-3-16,-2 4-1 16,-6 11 2-16,-21 27 1 15,15-26 4-15,2-4 4 16,4-1 4-16,6 0 2 15,3 1 3-15,15 2 0 16,4 3 1-16,15 0-5 16,5-2-1-16,7-3-4 15,5-3-2-15,6-5 6 16,1 0 4-16,2-3 6 16,-2 1 0-16,-1-2-4 0,-5 1-5 15,-11 2-10-15,-6 0-2 16,-11 1-5-16,-1 1-1 15,-8 2-1-15,1 2-2 16,-4 9 1-16,-4 5-3 16,-1 18 2-16,-3 7 0 15,-7 14 0-15,-3 8 0 16,-10 3 2-16,-1 7 0 0,0 5-1 16,1-1 1-16,3-4-6 15,3-12-9-15,0-21-26 16,6-7-19-1,0-16-39-15,3-2-11 0,10-14 72 16</inkml:trace>
  <inkml:trace contextRef="#ctx0" brushRef="#br0" timeOffset="58376.99">23177 13740 1387 0,'34'1'489'0,"27"0"-436"0,14 1-50 15,10-3-23-15,-1 0-7 16,-1-3-1-16,-7-3 0 16,-3 0 1-16,0 0-2 15,-3-6-19-15,-3 1-12 16,-9-7-18-16,-6-3-11 15,-12 5-30-15,-3-5-87 16,-11 2 142-16</inkml:trace>
  <inkml:trace contextRef="#ctx0" brushRef="#br0" timeOffset="58598.75">23628 13279 922 0,'1'26'380'0,"8"28"-227"15,1 18-88-15,1 34-49 16,-7 15-8-16,-4 8-5 16,1 0 0-16,-4-11-20 15,4-8-21-15,7-24-43 0,3-11 45 16</inkml:trace>
  <inkml:trace contextRef="#ctx0" brushRef="#br0" timeOffset="59100.81">25262 12938 1038 0,'1'0'398'15,"-1"4"-269"-15,-13 7-102 16,-11 12-24-16,-27 29-7 16,-8 21 0-16,-26 42 3 15,-8 14 0-15,-5 6 3 16,-3 8 1-16,27-16-3 15,16-15-5-15,31-16-8 16,16-22-4-16,19-22-1 16,11-8 6-16,17-14 8 0,8-8 0 15,15-17-2-15,8-9 1 16,5-15-4-16,0-1 1 16,-7-10 8-16,-6-1 5 15,-10 1 16-15,-4-4 5 16,-10-2 2-16,-4 4 1 15,-13 1-6-15,-5 3 1 16,-10 0-3-16,-5 0-7 0,-15 6-5 16,-3 1-3-16,-20 14-4 15,-5 7 1-15,-7 15 1 16,-6 11-3-16,1 13-3 16,2 0-11-16,10-3-42 15,12-4-20-15,23-16 677 16,14-7-476-16</inkml:trace>
  <inkml:trace contextRef="#ctx0" brushRef="#br0" timeOffset="59329.88">25533 13754 1246 0,'50'2'438'0,"13"3"-374"16,25 3-79-16,8 0-18 16,-9-1-3-16,-6-2 5 15,-12-5 4-15,-7-1-2 16,-3-7-7-16,1 0-5 0,-2-7-26 16,-2 0-16-16,-9-7 54 15</inkml:trace>
  <inkml:trace contextRef="#ctx0" brushRef="#br0" timeOffset="59564.88">26044 13260 926 0,'0'2'364'16,"2"2"-245"-16,-3 19-70 15,2 12-19-15,1 34-7 16,-1 16 3-16,0 26 2 0,-1 11-1 16,-4 2-11-1,-1-5-4-15,3-15-31 0,1-15-22 16,9-18-48-16,7-14 48 16</inkml:trace>
  <inkml:trace contextRef="#ctx0" brushRef="#br0" timeOffset="60031.78">27321 13305 1180 0,'5'-2'443'0,"-5"1"-370"15,-3 1-10-15,2 0-63 16,-14 5-4-16,-57 58-3 16,20-19 0-16,0 0-3 15,5-1-7-15,11-1-13 16,6-5-5-16,17 0-7 16,6 0 1-16,13-2 16 15,7 0 8-15,12-3 12 0,7-2 4 16,6-1 1-16,5 2 0 15,1-6-1-15,-1 3 0 16,0 1-2-16,-3 0 1 16,-10 5 2-16,-2-2-1 15,-11 4 1-15,-5 4 0 16,-11 3 0-16,-6-2 2 16,-14 1-1-16,-4-6-2 0,-10-5 0 15,-3-4 1-15,-13-7 5 16,-5-6 7-16,-7-13 1 15,-3-9-2-15,-1-18-8 16,-4-8-17-16,6-23-44 16,8-5-162-16,18-10 152 15</inkml:trace>
  <inkml:trace contextRef="#ctx0" brushRef="#br0" timeOffset="60207.94">27198 13290 1136 0,'81'5'425'0,"4"7"-317"15,11 4-127-15,-1-1-44 16,-17-8-38-16,-2-6-18 16,-10-4-29-16,-5 0 89 15</inkml:trace>
  <inkml:trace contextRef="#ctx0" brushRef="#br0" timeOffset="60513.94">27998 13877 1325 0,'33'-3'459'0,"18"-1"-426"15,7 2-45-15,10-6-19 16,3 1-1-16,2-1-2 16,-2-3-1-16,-3 2-3 15,-2 3 0-15,5 6 7 0,-2 3 6 16,2 9 5-16,-6 2-4 15,-7 4-23-15,-5-2-17 16,-17-3 17-16,-4-3 18 16</inkml:trace>
  <inkml:trace contextRef="#ctx0" brushRef="#br0" timeOffset="60818.75">27923 14011 889 0,'0'9'386'0,"16"4"-191"15,6 4-131-15,14 3-56 16,9 3-8-16,17 4 0 15,12 1 2-15,22 8-2 16,2 3 1-16,2-1-2 16,0-2-3-16,-9-6-4 15,-1-2-3-15,-4-8-12 16,-6 1-12-16,-6-12-32 0,-5-5 40 16</inkml:trace>
  <inkml:trace contextRef="#ctx0" brushRef="#br0" timeOffset="61208.09">29973 13076 954 0,'10'7'335'0,"1"8"-303"15,-3 7-21-15,-1 12-9 16,-5 3 0-16,-2 20 1 0,2 11-1 15,-4 14 12-15,-2 5 2 16,-6 5 4-16,0 6 5 16,-5 8-11-16,-2 1-3 15,2-6-4-15,-5-6-4 16,2-18 1-16,4-6-4 16,4-16-22-16,7-13-19 15,7-24 26-15</inkml:trace>
  <inkml:trace contextRef="#ctx0" brushRef="#br0" timeOffset="62100.67">30679 13670 941 0,'11'3'343'0,"-7"12"-292"16,-3 6-17-16,-16 19-30 15,-6 10-2-15,-13 11-1 0,-7 3-1 16,3-5 2-16,4-2 0 16,5-4-2-16,9-1 2 15,11-1-2-15,3-2 0 16,12-5 1-16,6-4-2 15,9-10 2-15,8-2 0 16,12-13 0-16,5-1 0 16,10-7-1-16,-1-4-2 15,3-4-1-15,-4-4-1 0,-5-7 3 16,-5-4 0-16,-1-6 1 16,-3-4 2-16,-2-4-2 15,-4-2 0-15,-9-1 2 16,-6 2 1-16,-4-3 3 15,-3 1 0-15,-6 1-3 16,0 0-1-16,-6 3-1 16,-6 4-1-16,-7-1 0 15,-4-1 0-15,-9-1 0 16,-2 1 0-16,-6 1 1 16,0 1 1-16,-5 0 0 15,0-1 1-15,-7-1-1 16,-7-2 0-16,-4-2 1 15,-5 0-1-15,3-3 0 0,5 1-1 16,4-2-1-16,2 1 0 16,8-4 0-16,4-2 0 15,8 1 1-15,6-1-1 16,9 5 1-16,4 3 1 16,6 5 6-16,3 3 5 15,8 6 11-15,5-2 1 16,5 1-6-16,5 4-4 0,3 0-14 15,4 6-1-15,11 7-4 16,0 2 2-16,8 6 2 16,-5 2 0-16,-1 4 1 15,1 1-2-15,3 5 1 16,0 0-1-16,-3 7 0 16,1 4 1-16,-11 5-2 15,0 1 1-15,-3 1 1 16,-3 0 1-16,-7-1 2 15,-5-3-3-15,-8-1 0 16,-4 1 1-16,-2 6 0 16,-4 5 0-16,-6 9-2 15,1-1 1-15,-7 0 0 16,2-3 1-16,-4-9 1 0,0-2-1 16,-1-10 0-16,-3-6-3 15,-12-14-28-15,-8-10-19 16,-23-33 30-16</inkml:trace>
  <inkml:trace contextRef="#ctx0" brushRef="#br0" timeOffset="70927.52">5967 15857 894 0,'-29'54'322'16,"2"27"-282"-16,7 16-6 15,12 27-33-15,5 10 1 16,10 9-1-16,9-2-2 15,6-17-7-15,9-11-5 16,13-32-9-16,5-14-4 16,14-27-4-16,4-14 4 15,4-26 3-15,-2-13 6 0,-11-18 16 16,-5-15 2-16,-8-17 13 16,-2-7 4-16,-1-20-4 15,0-5-2-15,-3-12-4 16,-5-4-4-16,-11 2-2 15,-10 0 2-15,-17 4 2 16,-11 3 2-16,-13 15 5 16,-7 10 2-16,-9 22 10 15,1 7 4-15,-4 15 1 16,1 8 5-16,0 15-8 16,-1 10-3-16,-1 21-5 15,-3 13-9-15,9 23-8 16,6 15-5-16,18 29-6 0,14 12 3 15,18 13-1-15,13 3 0 16,21-1 0-16,6-10-6 16,10-20-3-16,4-16-2 15,10-34-5-15,19-14 2 16,9-24-2-16,0-9 2 16,-2-18 1-16,-9-6 5 15,-5-9 5-15,-1-6 3 0,-18-9 12 16,-7-3 1-16,-24-8 10 15,-8-1 8-15,-14 5 9 16,-6 3 2-16,-5 9 7 16,-3 7-4-16,-6 9 0 15,-1 4-4-15,-1 13-9 16,-2 3-5-16,-5 12-28 16,-3 13-5-16,-6 28-20 15,-5 20-12-15,3 23-8 16,2 6 0-16,12-17 10 15,9-14 6-15,13-26 4 16,6-16-7-16,5-17-1 16,0-7 4-16,7-16 20 15,3-8 9-15,6-13 10 0,5-9 5 16,-1-14 1-16,2-3 0 16,0-6-1-16,-4 3 1 15,-10 10 10-15,-8 5 4 16,-14 21 11-16,-3 9 5 15,-6 15-1-15,-1 7-1 16,0 13-5-16,-1 14-9 16,3 40-11-16,5 18-4 0,4 29-13 15,2-1-5-15,12-23-10 16,6-15-6-16,12-34-5 16,10-13 3-16,16-24 7 15,9-16 5-15,2-26 9 16,0-15-1-16,-7-23 2 15,-6-10 2-15,-3-17 0 16,-5-2 2-16,-11-4 7 16,-6 1 1-16,-12-2 15 15,-9-1 6-15,-13 6 6 16,-6 2 3-16,-15 11-9 16,-4 13 3-16,-6 16 1 15,-3 17-1-15,-1 22 3 16,-4 9-10-16,-1 16-13 0,-5 14-2 15,1 30-10-15,2 19-4 16,6 34-13 0,9 12-11-16,12 20-7 0,7 5-2 15,16 1-6-15,3-1-12 16,16-12 40-16</inkml:trace>
  <inkml:trace contextRef="#ctx0" brushRef="#br0" timeOffset="71159.64">8389 16353 1247 0,'12'10'458'0,"32"-5"-402"16,22-3-58-16,51-14-115 15,22-10 70-15</inkml:trace>
  <inkml:trace contextRef="#ctx0" brushRef="#br0" timeOffset="71957.1">10744 16213 1168 0,'-3'21'439'0,"-1"10"-360"15,-4 11-11-15,-2 20-66 16,-1 15-1-16,0 21-2 15,3-1 0-15,2-2 0 16,5-11-4-16,8-18-16 16,7-7-9-16,7-13-10 15,0-7-2-15,0-20 10 16,3-6 3-16,2-17 5 16,4-10 6-16,10-16 10 15,-4-14 3-15,-2-14 6 16,-5-6-1-16,-10-5 2 15,-7-2 9-15,-11-7 10 0,-10-2 6 16,-14 0 8-16,-2 4-8 16,-12 11-4-16,0 7-1 15,2 17-5-15,-3 4 2 16,9 22-8-16,-3 5-3 16,-4 20-8-16,0 11-1 15,-1 18-2-15,7 17 0 0,19 10 0 16,9 8-5-1,26 2-3-15,12-4-6 0,16-9-3 16,8-12-1-16,12-19 0 16,7-10 6-16,23-21 4 15,2-8 3-15,-1-20 3 16,-4-15 1-16,-13-14 0 16,-4-7 2-16,-10-6 2 15,-4-1 2-15,-21 1 18 16,-8-3 6-16,-16-12 4 15,-5-5-3-15,-10-11-14 16,-5 1-8-16,-4 9-5 16,-9 5-1-16,-1 17-1 15,-5 10 1-15,-7 21 6 16,2 11 0-16,-4 15-2 0,-2 6 0 16,0 14-8-16,-4 11-3 15,-1 27 2-15,2 20 0 16,6 30 1-16,5 16 1 15,9 27 2-15,6 5 2 16,5 17 0-16,3 6 0 16,6-1 0-16,2 5 0 15,9 3-4-15,0-7-2 16,5 0-18-16,3-15-14 16,1-30-45-16,1-17-83 0,0-51 111 15</inkml:trace>
  <inkml:trace contextRef="#ctx0" brushRef="#br0" timeOffset="72238.61">13041 15748 1178 0,'5'17'432'15,"10"32"-369"-15,6 22-12 16,5 53-59-16,-4 18-6 16,-13 29-12-16,-7 6-7 15,-18-10-17-15,-4 0-16 16,-4-29-37-16,3-18 480 0,15-42-299 15</inkml:trace>
  <inkml:trace contextRef="#ctx0" brushRef="#br0" timeOffset="72781.55">13806 16152 901 0,'2'64'408'16,"1"20"-129"-16,-8 39-234 15,-6 13-41-15,-3-6-3 16,-5-10 0-16,11-32-15 0,6-14-12 16,15-21-37-16,13-10-10 15,10-19 4-15,4-11 13 16,13-19 35-16,1-14 9 15,20-22 9-15,1-9-6 16,-8-12-8-16,-7-3-2 16,-21 0-2-16,-12 2 5 15,-15 1 11-15,-9 7 2 16,-16 13 8-16,-10 6 0 16,-21 18 8-16,-14 2 7 0,-16 4 26 15,-7 2 10-15,0-4 1 16,9-3-5-16,15-6-30 15,8-5-7-15,10-6-11 16,8-4-1-16,8-7 7 16,8-2 2-16,19-8 6 15,12-4 2-15,14-6-13 16,10-1-7-16,17 7-15 16,6 8-4-16,23 26 7 15,1 14 4-15,-5 25 10 16,-8 15 1-16,-25 27-2 15,-12 15-2-15,-17 31-3 16,-10 11-3-16,-15 17-13 0,-8 1-14 16,-6-11-40-16,3-13 44 15</inkml:trace>
  <inkml:trace contextRef="#ctx0" brushRef="#br0" timeOffset="74742.39">15180 15859 1242 0,'30'44'483'0,"7"34"-364"15,0 19-38-15,-9 22-87 16,-7 6-17-16,-19 0-22 15,-6-5-17-15,-7-15-19 16,0-12 7-16,6-37 12 16,-1-18 14-16,5-24 31 15,0-8 7-15,1-6 15 16,1 0 7-16,-1-1 11 16,0 0 7-16,1-26 7 0,48-35-4 15,-17 14-11-15,4-3-8 16,14-4-16-16,8 2-5 15,12 20-5-15,4 15 1 16,8 29 4-16,-3 15-2 16,-7 24 3-16,-4 8-7 15,-17 0 0-15,-11-1 2 16,-19-10-1-16,-15-4-4 0,-24-5-8 16,-19-2-4-16,-26-7-4 15,-7-4 6-15,-3-9 8 16,4-4 3-16,12-6 10 15,9-4 3-15,15-2 2 16,9 0 1-16,15 0 4 16,5 1 3-16,9-2 19 15,11-2 5-15,24-8 3 16,15-4-7-16,36-13-15 16,9-4-9-16,23-8-4 15,3-3 7-15,-1-3 4 16,-3-1 10-16,-9-1 6 15,-5 1 0-15,-19 3 6 16,-12 4 3-16,-27 8 9 0,-10 7 4 16,-22 12-5-16,-8 5-9 15,-9 7-23-15,-4 1-20 16,-7 1-18-16,-13 5-5 16,-24 23 2-16,-10 13 12 15,-26 27 10-15,1 8 2 16,6 1 5-16,6-5 0 15,28-18-19-15,12-12-7 16,21-21-14-16,7-10-5 0,12-10 18 16,13-5 11-16,22-17 10 15,15-10 1-15,16-20-5 16,1-9-3-16,-4-2 2 16,-8-1 9-16,-11 10 16 15,-9 7 12-15,-19 15 21 16,-6 9 4-16,-16 15-4 15,-2 6-15-15,-2 6-21 16,-3 13-11-16,-5 26-11 16,-2 14 3-16,-2 14 1 15,5 1 5-15,11-14-1 16,5-9 0-16,12-13-8 16,4-11-1-16,11-17-6 15,9-8-2-15,8-21 5 16,5-12-3-16,2-23 7 0,-5-9 3 15,0-15 8-15,-3-5 6 16,-5-9 5-16,-1-4 5 16,-7-1 2-16,-3-5-4 15,-8-3 0-15,-4 0-3 16,-12 9-2-16,-8 10 3 0,-3 24 6 16,-6 8 1-16,-4 20-2 15,6 10-1-15,-1 11-13 16,0 9 0-16,0 8-10 15,-7 10-3-15,-9 31-4 16,-4 24-1-16,-1 51 6 16,1 20 1-16,4 23 1 15,6 6 1-15,11-18-3 16,7-11-3-16,17-28-6 16,7-19-3-16,14-24-4 15,6-11 6-15,2-25 8 16,1-13 0-16,2-22 2 15,5-15-6-15,7-29 1 16,6-15 3-16,1-23 6 16,-4-13 3-16,-10-12 9 15,-6-4 4-15,-17-8 5 16,-4 0 3-16,-7-4-2 0,-7-1-5 16,-8 14-6-16,-6 8-1 15,-5 32 0-15,-5 16 1 16,1 23 2-16,-2 10-2 15,0 12-2-15,2 7-4 0,-7 13-4 16,-4 13-3-16,-4 30-1 16,-4 19 2-16,-3 36 5 15,-1 16 0-15,2 12-3 16,2 2 3-16,15-4-8 16,9-11 0-16,18-18-3 15,10-9-5-15,9-26 0 16,5-9 1-16,7-18 1 15,3-8 1-15,11-22 7 16,6-8-2-16,11-24 2 16,4-12-2-16,0-15 0 15,-2-9 8-15,-7-6 16 16,-2-5 12-16,-4-11 18 16,-6 0-3-16,-11-11-5 15,-10 0-5-15,-14 9-13 16,-8 5-1-16,-12 15-8 0,-1 9 0 15,-6 19-4-15,-1 6-2 16,-3 16-2-16,-4 3 0 16,-7 6-6-16,-8 6-2 15,-10 16-4-15,-4 9-4 16,3 15-3-16,10 7-4 16,14 0 0-16,9 4-2 15,16 0-4-15,7 2-1 0,12 6 0 16,3-3 0-16,3 3 8 15,1 0 3-15,4-8 8 16,2 0 0-16,3-9 3 16,0-1-4-16,-6-7-7 15,-5-1 2-15,-13-6 0 16,-10-7 4-16,-11-4 5 16,-5-5 0-16,-13-4-4 15,-6-3 0-15,-14-1 2 16,-9-2 2-16,-7-3 3 15,-3 1 3-15,1 2 0 16,-1-1 1-16,-7 1 3 16,-3 1-1-16,-4 1 3 15,-2-3-1-15,2 0-1 0,8-1 2 16,8-1-5-16,10 4 0 16,13-1-1-16,4-3-4 15,11-1-11-15,3-3-13 16,9-7-30-16,9-5-279 15,20-23 243-15</inkml:trace>
  <inkml:trace contextRef="#ctx0" brushRef="#br0" timeOffset="75200.73">20697 17061 1337 0,'14'51'481'16,"-4"8"-382"-16,-16 15-116 15,-11 5-22-15,-12 2-30 16,-5-4-15-16,-1-21-36 16,0-14 361-16,7-44-196 15</inkml:trace>
  <inkml:trace contextRef="#ctx0" brushRef="#br0" timeOffset="75528.39">21527 16501 1424 0,'58'4'518'16,"9"6"-418"-16,1 1-83 15,-15 4-33-15,-8 2-9 16,-18 10-25-16,-12 10-14 0,-12 9-19 16,-7 6-5-16,-28-3 10 15,-7 0 11-15,-15-5 26 16,0-1 14-16,9 1 18 16,5-2 10-16,8-4 11 15,6 0 5-15,7-4 9 16,8 1-2-16,17 0 0 15,10-1-2-15,23 2-13 16,13-2-17-16,30-15-34 16,17-10-28-16,29-26 40 15</inkml:trace>
  <inkml:trace contextRef="#ctx0" brushRef="#br0" timeOffset="76539.17">23409 16452 1021 0,'2'0'410'0,"-2"0"-271"15,-6 4-98-15,-8 4-34 16,-25 15-21-16,-8 9 0 16,-20 20 11-16,-3 13 2 15,-3 11 1-15,-4 4 3 16,9 1 0-16,7-6 2 0,23-11 2 15,18-3-3 1,28-12 3-16,15-2-1 0,30-8-6 16,16-7-1-16,27-11-27 15,10-8-13-15,21-13-11 16,0-8 1-16,4-9 26 16,0-5 11-16,-10-9 28 15,-6-1 10-15,-13-9 17 16,-9-5 3-16,-23-5-6 15,-3-3-8-15,-18 6-14 16,-10 5-2-16,-14 12 4 16,-11 6 2-16,-13 10-3 15,-3 2-3-15,-15 2-11 16,-5 2-1-16,-18 7-5 0,-8 5 0 16,-14 18-2-16,0 8 0 15,-3 14 3-15,4 2 2 16,10 3-4-16,5-1-15 15,22-7-32-15,8-4-14 16,27-11-2-16,15-4 11 16,23-11 18-16,8-7 2 15,12-8 1-15,1-9 7 0,0-11 26 16,1-4 18-16,-5-9 31 16,-4-6 7-16,-14 3 10 15,-13 4 0-15,-15 12-1 16,-11 9-2-16,-8 13-19 15,0 2-10-15,-6 6-29 16,4-5-5-16,-5 17-2 16,-16 44 1-16,16-21-12 15,5-5-7-15,12-9-19 16,5-6-13-16,13-17 4 16,9-8-7-16,14-21-6 15,5-12 3-15,2-10 9 16,-1-5 15-16,-2 2 34 0,-3 5 15 15,-10 1 25-15,-4 0 7 16,-13 8 11-16,-7 4 1 16,-8 13 3-16,-4 10-4 15,-7 7-24-15,0 3-11 16,0 20-26-16,-2 14-5 16,0 25-1-16,-4 13 1 15,-4 8 0-15,3 0-5 16,-6-8-8-16,2-8-5 15,3-27-4-15,4-10 5 0,2-18 11 16,4-6 7-16,4-9 8 16,0-13 1-16,6-17 0 15,2-6 2-15,8-8 2 16,11 1-1-16,8 5-2 16,5 0-1-16,3 10-1 15,0 8 2-15,1 13 2 16,1 13 6-16,1 22 12 15,-3 13 0-15,-11 27 4 16,-8 10-9-16,-9 13-10 16,-4-1-14-16,-3-10-42 15,-2-10-18-15,6-28 36 16</inkml:trace>
  <inkml:trace contextRef="#ctx0" brushRef="#br0" timeOffset="77345.47">26576 16123 1235 0,'58'11'474'0,"3"22"-371"15,1 13-23-15,-19 26-82 16,-14 11-1-16,-24 21-16 15,-9 7-13-15,-14 0-21 16,-2-3-9-16,1-27 2 16,2-13 7-16,6-23 25 15,5-13 7-15,1-19 16 16,4-5 2-16,1-8 3 16,1-8 5-16,7-12 0 15,4-7 3-15,9-13 0 16,7 0-4-16,10-2 0 15,0 4-2-15,6 8-2 16,-2 10 3-16,4 15-3 0,4 12 1 16,0 23-1-16,0 11 0 15,-7 22 1-15,-6 9-2 16,-13 5 1-16,-7 2-1 16,-15-10-1-16,-7-6 1 15,-19-14-6-15,-9-11 0 16,-17-15-8-16,-8-11 1 15,-3-19 5-15,-4-12-1 0,-4-16 6 16,4-2 0-16,6-5-3 16,10 2-3-16,23 7-1 15,12 4 0-15,17 12 11 16,11 4 12-16,29 5 15 16,14 2 5-16,21 5-6 15,14 0-7-15,15 2-12 16,7 2-4-16,13-5-3 15,2 1 0-15,5-3 0 16,-1-4 0-16,-8-4 0 16,-8-4 0-16,-19-8-1 15,-5-4 2-15,-12-2 3 16,-9-4 2-16,-16 0 1 16,-14-1-3-16,-21 5-2 15,-6 3 0-15,-14 4-2 0,-4 1-1 16,-12 1 0-16,-7 3-2 15,-10 11 0-15,-10 7 3 16,-13 15 3-16,-1 13 6 16,2 9 8-16,2 8 0 15,16 10-1-15,8-1-4 16,20 8-8-16,11-3 1 0,25-10-5 16,16-6-10-16,27-21-50 15,13-9-29-15,23-18 51 16</inkml:trace>
  <inkml:trace contextRef="#ctx0" brushRef="#br0" timeOffset="77868.5">29664 16988 819 0,'24'-23'330'16,"-5"-2"-206"-16,-12-4-63 15,-4-9-15-15,-12 0-10 16,-3-1-4-16,-12 0-13 0,-7 4-4 16,-9 9-9-16,-5 7-4 15,-6 15 1-15,-3 6-1 16,-7 24 3-16,-7 7 0 16,-7 15-2-16,4 9 0 15,12 0-7-15,12-2-5 16,29-7-25-16,17-2-9 0,29-10-15 15,13-3-14-15,18-14-14 16,7-10 0-16,4-13 22 16,-2-7 29-16,-4-14 59 15,-6-7 15-15,-7-15 10 16,-2-6-7-16,-6-12-22 16,-7-7-6-16,-10-15-10 15,-6-9-2-15,-10-10 11 16,-6-5 4-16,-6 4 17 15,-2 5 8-15,-5 13 9 16,0 9 1-16,4 28-3 16,-1 15-1-16,4 21-8 15,1 11-3-15,1 5-7 16,1 11-8-16,6 39-7 16,3 29-2-16,11 52-7 0,7 27-2 15,2 18-15-15,2-3-12 16,-9-5-47-16,-9-18-29 15,0-34 61-15</inkml:trace>
  <inkml:trace contextRef="#ctx0" brushRef="#br0" timeOffset="79162.42">30140 16677 950 0,'34'4'429'0,"28"19"-182"16,7 17-161-16,8 34-78 16,-10 15-7-16,-27 19-8 15,-17-4-3-15,-23-12 2 16,-10-10-2-16,-16-28-16 16,-3-11-5-16,-17-25-11 15,-3-15-2-15,0-22 19 16,2-6 10-16,12-14 11 15,8-4 1-15,12-4 3 16,7 0 0-16,16 0-4 16,10 2 3-16,14 4 1 15,12 3 0-15,14 11 2 0,4 3 4 16,10 8-6-16,2 6 3 16,9 8 5-16,8 2 0 15,-4 7 15-15,-9 0 1 16,-4-2 4-16,-7-4 0 15,-7-2-9-15,0-5-2 16,-14-2 0-16,-4-1 2 16,-7-2-1-16,-6-2-2 0,-7-3-8 15,-6-1-6-15,-13-7 0 16,-3-4 0-16,-11 0-2 16,-3 2 0-16,-14 8-5 15,-4 8-1-15,-17 10 0 16,-5 10 1-16,-11 13 3 15,0 6 1-15,10 8 1 16,6 1 0-16,13 2 0 16,7-1-2-16,12-1-10 15,9 2-1-15,17-2-10 16,9-2 1-16,13-5 10 16,3-7 1-16,4-12 8 15,9-3-1-15,2-10-1 0,5-5-1 16,-1-10 4-16,-4-9-2 15,-3-13 5-15,-5-3 2 16,-2-7-2-16,-7 1 5 16,-10 9 2-16,-7 4 6 15,-9 16 9-15,0 7-1 16,-5 9-3-16,0 1-5 16,-3 4-10-16,1-3-2 0,-3 4-2 15,-1 25 0 1,-30 59 0-16,31-32-1 0,12 0-5 15,9-7-5-15,7-9-9 16,4-6-5-16,8-14 5 16,5-2 2-16,3-14 10 15,0-5 1-15,3-9-1 16,-1-6 2-16,0-10 1 16,-2-4 4-16,-11-10 1 15,-7-5 4-15,-10 2 8 16,-6 4 4-16,-7 9 8 15,0 11-4-15,-4 8-6 16,0 5-5-16,1 5-9 16,0 0 0-16,0 1-1 15,0 0-4-15,4 28 0 16,15 43-2-16,5-30-11 0,4-5-3 16,13-11-8-16,3-6 0 15,7-12 6-15,2 0 6 16,-2-7 5-16,1-3 4 15,-6-3 6-15,-7-2 9 16,-8-3 24-16,-9 2 9 16,-11 4 0-16,-4 1-7 15,-2 8-20-15,-5 6-11 0,-1 14-5 16,-2 5-5-16,0 3-10 16,5-6 1-16,5-10 3 15,3 0 1-15,8-10 10 16,1-3-1-16,12-9-2 15,3-8 0-15,3-10-4 16,4-7 4-16,-2-4 5 16,-1 0 1-16,-3 0 3 15,-1 5-1-15,1 2 4 16,-2 7-2-16,-4 11 9 16,0 7 2-16,0 24 5 15,2 11 2-15,7 28-5 16,8 13-1-16,0 13-10 0,2 8 0 15,-6-6-2-15,-7-7-4 16,-13-18 1-16,-9-13-8 16,-25-25-48-16,-14-14-29 15,-29-39 48-15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39:11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10228 718 947 0,'28'120'305'16,"-25"-61"-309"-16,-1 17-9 15,0 42 7-15,-4 12 6 16,-3 4-9-16,4 2-17 0,1-22-25 16,5-23 31-16</inkml:trace>
  <inkml:trace contextRef="#ctx0" brushRef="#br0" timeOffset="661.88">11036 1043 759 0,'6'-19'254'0,"1"4"-247"16,-2 7 1-16,-3 6 10 15,1 0 2-15,-3 4 18 16,-2-2-1-16,1 0-27 16,0 0-5-16,-6 14-14 15,-27 42 2-15,13-14 16 16,3 4 5-16,9 9-4 0,5 0-2 16,13-2-4-16,9-3-1 15,10-14 7-15,5-8-2 16,15-11 6-16,6-6-1 15,0-12-5-15,0-5 0 16,-8-10-5-16,-4-7-3 16,1-10-2-16,0-5-3 15,-6-4 0-15,-7-2 1 0,-15 8 4 16,-6 3 1-16,-11 7-1 16,-8 2-5-16,-16 3-9 15,-9 1-3-15,-18 6 3 16,-6 3 4-16,-17 3 6 15,-3 3 1-15,-6 1 3 16,3-2 1-16,12 0-1 16,8-5 0-16,10-5 2 15,7 0 0-15,17-7 5 16,3-1 0-16,13-3 4 16,6 0 0-16,9-4-5 15,8 1 0-15,8-3-9 16,2-1 1-16,6 4 1 0,7-1-1 15,14 5 7-15,6 5 1 16,14 9 2 0,6 6 1-16,3 9-5 0,-5 6-2 15,-15 16-2-15,-10 7-3 16,-15 18-4-16,-4 6 0 16,-6 6 0-16,-4 2 1 15,-4-3 6-15,0 0 0 16,0-3-11-16,2-4-13 15,2-17 13-15</inkml:trace>
  <inkml:trace contextRef="#ctx0" brushRef="#br0" timeOffset="1028.67">12665 855 990 0,'-3'-2'326'16,"-6"10"-322"-16,-2 7-10 16,-14 9-1-16,-7 2 5 15,-8 8 2-15,-2-3 1 16,-2 4-1-16,-4 1 0 15,3 2 0-15,3 4 0 16,7 3 0-16,9 3 0 16,11-2-3-16,5 0-1 0,11-5 1 15,9-4 1 1,13-3 5-16,6-5 3 0,17-6 3 16,8-4 1-16,16-8-6 15,11-5-12-15,4-6-47 16,-1-8 40-16</inkml:trace>
  <inkml:trace contextRef="#ctx0" brushRef="#br0" timeOffset="1584.45">13324 1269 749 0,'35'28'241'0,"-21"-25"-241"0,3 0-7 16,-1-1 9-16,-3-3 22 16,4 1 29-16,2-1 7 15,10-2 8-15,5 3-13 16,8 1-25-16,2 3-9 16,1 7-13-16,-7 4-2 15,-8 6-6-15,-5 2-1 16,-8 3-1-16,-4 0-2 0,-2 2 0 15,-1-1 2 1,-4 2-1-16,0 4 3 0,-6 3-1 16,-4 2 1-16,-4 3-1 15,-4-5-1-15,-3-8-2 16,-1-1 2-16,-2-8-1 16,-5-1 1-16,-2-2 2 15,0-3 0-15,-1-1 1 16,5-2-1-16,9-4 0 15,4 0 1-15,9-2-1 16,7-1 1-16,11-1 0 16,6 0 2-16,15 2 3 15,4-2-1-15,8 1-1 16,3-2-1-16,11 1 3 16,4-1 2-16,13 2 6 0,3 2 2 15,-7 1-3-15,-1 1-2 16,-13-1-4-16,-5-5-1 15,-4 2 1-15,-7-1 0 16,-8 2-1-16,-9 3-4 16,-17-3-12-16,-8-3-31 15,-45-5 25-15</inkml:trace>
  <inkml:trace contextRef="#ctx0" brushRef="#br0" timeOffset="8196.73">16614 1132 404 0,'37'0'163'0,"1"0"-102"15,-2 2-1-15,10 2-16 16,5 1-10-16,14 2-7 16,8 0-2-16,4 3-12 15,-2 1 1-15,-3-2-8 16,-5-4-3-16,-3-1-1 15,1-1-1-15,-4-1 1 0,-3 0-1 16,-4 0-10-16,-10 0-38 16,-15-1 31-16</inkml:trace>
  <inkml:trace contextRef="#ctx0" brushRef="#br0" timeOffset="8493.49">16610 1410 661 0,'5'8'296'0,"18"0"-80"16,10 4-203-16,33 2-21 15,18 3 4-15,30-1 7 16,4 0 0-16,-2-5-14 16,-6-1-10-16,-2-10-14 15,4-8-19-15,6-7-49 0,5-7-46 16,-4-6-53-16,4-7 112 16</inkml:trace>
  <inkml:trace contextRef="#ctx0" brushRef="#br0" timeOffset="8811.92">18970 582 813 0,'0'-12'288'0,"6"9"-250"15,4 4-30-15,6 13-21 16,5 11-5-16,5 18 0 16,-4 15 0-16,-5 30 2 15,-8 7 2-15,-7 15 7 16,-5-1 5-16,-2-1 5 16,3-6 5-16,-1-23-2 15,2-14-14-15,4-34-25 16,-2-13-14-16,3-16 18 15,3-5 12-15,9-13-20 0,6-8-68 16,7-14 63-16</inkml:trace>
  <inkml:trace contextRef="#ctx0" brushRef="#br0" timeOffset="9448.48">19577 934 663 0,'-2'-11'244'0,"-1"7"-199"16,0 6-42-16,-7 9-41 16,-4 10 0-16,-7 14 36 15,1 4 25-15,-1 6 28 16,1 3 0-16,12 10-27 16,8 5-9-16,16 0-4 15,11-2-1-15,15-17 1 16,3-8 0-16,5-18 2 15,-1-8 1-15,3-11-2 16,1-6 0-16,5-5-5 16,-4-3-1-16,1-5 0 15,-5-4 1-15,-7 1-2 16,-7-6-2-16,-15 1-1 0,-8 2-3 16,-12-1-1-16,-5 2-2 15,-17-1-2-15,-11 1-3 16,-23-3 0-16,-5 3 3 15,-10 1 2-15,2 3 4 16,9 5 1-16,4 0 1 16,8 4 0-16,2-5-2 15,2-2 1-15,-1-4 3 0,5-4 5 16,6 0 4-16,5-2 6 16,8-2-2-16,8 0-1 15,7-4-4-15,10-4-6 16,5 1-3-16,11 2-2 15,3 1-1-15,12 6 0 16,6 3 0-16,2 9 0 16,4 3 0-16,-3 7-1 15,-1 5 1-15,0 5-3 16,-4 5-1-16,-3 10 1 16,-4 5-2-16,-5 9-3 15,-2 7-1-15,-8 12-5 16,-2 5 3-16,-8 4 4 15,-1 0 2-15,-6-3 6 0,0-2-1 16,-1-12-29-16,0-4-43 16,2-14 44-16</inkml:trace>
  <inkml:trace contextRef="#ctx0" brushRef="#br0" timeOffset="9730.15">20652 634 892 0,'1'4'297'16,"0"12"-290"-16,6 25-21 15,-2 13-2-15,0 18 9 16,-1 7 4-16,-2-1 3 16,-1-5 0-16,1-6-2 15,-2-6-11-15,0-6-54 16,2-6-63-16,0-13 77 0</inkml:trace>
  <inkml:trace contextRef="#ctx0" brushRef="#br0" timeOffset="10043.65">20720 1364 207 0,'65'65'90'15,"-50"-59"-35"-15,-1 4 5 16,-5 3 7-16,-1 4 8 16,-3 7-11-16,0 4-8 0,-4 12-19 15,-1 0-21-15,-4 7-19 16,0-4-2-16,2-10-6 16,0-7 4-16,2-10 64 15,3-9 27-15,3-2 38 16,4-1 9-16,7-7-50 15,1 0-24-15,8-3-35 16,0-6-9-16,-1-2-5 16,-1-3-2-16,-5-6 2 15,-5 2 3-15,-5 0 5 16,-7 0 0-16,-8 0-1 16,-8 0-5-16,-14-1-11 15,-4 5-5-15,-9 4-12 16,-2 4-9-16,-1 8-24 15,-2 2-15-15,0 1 38 16</inkml:trace>
  <inkml:trace contextRef="#ctx0" brushRef="#br0" timeOffset="10520.72">18669 1935 804 0,'4'-3'290'0,"20"8"-226"16,10 4-48-16,18 5-26 15,14 2 3-15,18 0-4 16,5-2-1-16,3-3 0 16,2-2 3-16,9-4 6 15,13-3 0-15,21-2 8 16,7 0 5-16,13-3 10 16,-5-1 7-16,1-3 7 15,9 2 3-15,-13-1 0 0,0 2-6 16,-2 4-8-16,-9-1-6 15,-14 1-7-15,-5 3-4 16,-18-2-3-16,-9 2-3 16,-9-1 2-16,-10 0-2 15,-25-2 0-15,-10-2-2 16,-24 1-12-16,-7-1-7 16,-7 1-21-16,-5 0-8 0,-22-1-20 15,-20 2-17-15,-35 6 57 16</inkml:trace>
  <inkml:trace contextRef="#ctx0" brushRef="#br0" timeOffset="11102.4">18742 2237 892 0,'3'-9'273'0,"5"7"-318"15,9 11-9-15,7 8-2 16,9 8 28-16,2 4 16 0,6 5 7 15,0 3 0-15,-3 6-9 16,-5 4-1-16,-13 4 3 16,-9 0 3-16,-18 2 15 15,-9 1 9-15,-16-6 10 16,-6-5 3-16,-7-14 6 16,-4-8 2-16,-4-10-8 15,-3-2-3-15,0-8-10 16,-6-1-7-16,2-4-12 15,3-7-8-15,11-8-20 16,12-8-4-16,18-9 3 16,8-4 13-16,12-2 23 15,8 5 10-15,3 10 4 16,1 5-4-16,2 8-5 16,0 4-5-16,10 10-1 15,1 5-3-15,5 12-6 0,-2 8 1 16,-2 9 0-16,2 8 2 15,2 7 3-15,3 0-1 16,3-2 2-16,-1-3 0 16,-1-10 0-16,2-2 0 15,0-8-11-15,5-5-16 16,7-11 15-16</inkml:trace>
  <inkml:trace contextRef="#ctx0" brushRef="#br0" timeOffset="11360.73">19627 2115 871 0,'23'20'294'0,"-24"15"-278"16,-4 17-19-16,-5 21-2 0,-3 4-1 16,-5 2 6-16,2-2 0 15,-4-1-24-15,3 0-35 16,-5-14 35-16</inkml:trace>
  <inkml:trace contextRef="#ctx0" brushRef="#br0" timeOffset="11742.07">19550 3282 561 0,'3'25'248'15,"6"-4"-140"-15,2-3-29 16,3-4-13-16,2-6-21 16,-3-3-12-16,9-4-8 15,0-3-7-15,6-6-5 16,2-7 0-16,1-6-7 16,4-5-2-16,-6-11 3 15,-2-6 0-15,-9-7 6 16,-7 2 3-16,-6 4 4 15,-5 2-2-15,-8 12 0 0,-4 3-2 16,-11 9-10-16,-7 7-2 16,-7 11-7-16,-2 9-4 15,-1 11-3-15,6 9-5 16,8 6-32-16,4 1-27 16,17-6 43-16</inkml:trace>
  <inkml:trace contextRef="#ctx0" brushRef="#br0" timeOffset="12168.89">21428 2420 196 0,'2'2'120'16,"-1"0"5"-16,1 1-6 0,-2-3-12 16,0 0-8-16,4 10-20 15,7 17-12-15,6 47-19 16,-17-15-7-16,-4 19-13 16,-2 9-4-16,-2 6-14 15,0 4-2-15,7-1-8 16,5-4-19-16,8-21-243 15,4-16 191-15</inkml:trace>
  <inkml:trace contextRef="#ctx0" brushRef="#br0" timeOffset="12784.22">22018 2845 658 0,'1'-10'217'0,"1"2"-220"16,-1 8-3-16,-1 0 0 16,-2 7 18-16,1-7 15 15,-2 3 27-15,-2 25 5 16,-42 36-2-16,27-24-12 16,9 7-22-16,6 4-4 0,15 1-11 15,7-1-4-15,14-11 1 16,2-7 1-16,4-12 5 15,3-10 1-15,3-12-1 16,5-8-1-16,3-12-4 16,0-2 0-16,-1-7 1 15,0-4-4-15,-10 0 3 16,-5-3-3-16,-10 7-4 16,-5 0-2-16,-17 6-7 15,-11 2 2-15,-20 3-1 16,-11 3 1-16,-15 1 2 15,-5 0 2-15,-1 1 3 16,1-2 1-16,6-3 0 16,1-1 0-16,-4-10 0 15,-3-2 0-15,1-7 3 16,2-2 1-16,11 0 0 0,8 0 2 16,12 4 5-16,7 3 1 15,13 6 2-15,5 2-1 16,8 9-6-16,7-1-5 15,12 7-1-15,6 2 0 16,9 6 0-16,6 3 2 16,0 11-1-16,-6 5-2 0,-10 7-4 15,-6 8-5-15,-12 10-1 16,-2 6 0 0,-5 8 4-16,-2-2 3 0,-1 0 3 15,0-7-1-15,0-10-21 16,-1-6-19-16,6-11 22 15</inkml:trace>
  <inkml:trace contextRef="#ctx0" brushRef="#br0" timeOffset="12931.34">22551 2874 845 0,'35'-2'283'0,"11"3"-20"16,12 4-232-16</inkml:trace>
  <inkml:trace contextRef="#ctx0" brushRef="#br0" timeOffset="13332.14">22979 2667 906 0,'10'-3'305'16,"6"4"-292"-16,10 10-29 16,5 0-3-16,6 5 1 15,-2 0-4-15,1-3 9 16,0 1 1-16,-7-4 14 16,-2-1 17-16,-5-2 16 15,2 3 1-15,2 8-4 16,1 6-13-16,-2 9-17 15,-3 3-1-15,-15 10-3 16,-8 3-2-16,-20 6-2 16,-7 2-1-16,-10-5-3 15,-2-7 3-15,6-14 1 16,2-9 1-16,8-14 6 16,4-1-1-16,7-5 0 0,5 1 3 15,12 0-3-15,3-1 3 16,21 4 5-16,10 2 1 15,29 0 3-15,13-1-5 16,3-7-23-16,-2-4-25 16,-10-12-218-16,-5-11 182 15</inkml:trace>
  <inkml:trace contextRef="#ctx0" brushRef="#br0" timeOffset="13395.54">24052 2909 186 0,'17'-28'47'16</inkml:trace>
  <inkml:trace contextRef="#ctx0" brushRef="#br0" timeOffset="13568.7">24228 2682 739 0,'6'3'289'15,"-2"8"-202"-15,0 16-61 16,0 10-16-16,-4 19-7 15,-4 6 1-15,-5 11-3 0,-6 3-10 16,-1 2-181-16,4-7 143 16</inkml:trace>
  <inkml:trace contextRef="#ctx0" brushRef="#br0" timeOffset="13850.96">24310 3610 758 0,'-6'40'249'0,"1"7"-249"16,3-2 0-16,2-16-1 15,2-11-1-15,-1-10 25 16,-1-4 25-16,2-4 46 16,-1 0 22-16,-1-1-2 15,0 0-17-15,0 0-41 16,4-10-18-16,3-8-23 15,6-29-7-15,-20 23-8 16,-5 1 0-16,-10-1-9 16,-5 2-8-16,-8 4-26 15,-6 3-20-15,-5 7-28 16,-5-5 54-16</inkml:trace>
  <inkml:trace contextRef="#ctx0" brushRef="#br0" timeOffset="18691.91">4189 5228 943 0,'-20'-23'323'0,"6"11"-312"0,5 3-7 16,-3 7-7-16,-2 2-5 15,-6 8 0-15,-3 2-2 16,-6 13 4-16,-3 8 0 16,-5 23 1-16,0 16 0 15,-2 26 0-15,3 7 2 16,12 11-1-16,6-4 1 16,27-14-6-16,17-7-5 0,20-28-15 15,10-13-11-15,8-24-7 16,5-14 5-16,0-13 5 15,-7-10 10-15,-8-12 17 16,-12-1 18-16,-13-10 35 16,-5-3 10-16,-11-8 3 15,2-8-12-15,-9-4-22 16,1-1-6-16,-11-2-8 16,-2 7-3-16,-12-3 5 15,-6 2 5-15,-13 6 4 16,-10 3 1-16,-2 18-6 15,-5 6-5-15,9 19-6 16,0 11-3-16,3 28-2 16,5 14-4-16,4 23-1 0,7 6-1 15,13 4 1-15,7-3 3 16,15-9-4-16,10-6-3 16,14-16-5-16,4-9-1 15,8-14 4-15,1-9 4 16,0-14 4-16,7-3 3 15,4-10 2-15,-4-7 3 16,-1-12 2-16,-7-6 0 16,-12-9 0-16,4 2 0 0,-9-3 5 15,-4 5 1-15,-7 6 13 16,-8 2 2-16,-3 16 3 16,-4 5-1-16,-2 9-16 15,1 5-10-15,0 16-10 16,0 11-4-16,2 29 5 15,3 12 4-15,8 4 2 16,8-5 1-16,19-21 1 16,5-12 1-16,9-17 1 15,-2-8 0-15,-5-17 1 16,2-10 0-16,-3-19 1 16,3-14 1-16,8-18-3 15,-1-9 1-15,2-5-3 0,-2-1 0 16,-16-3 1-1,-9-4 0-15,-14-5 1 0,-8-1 0 16,-8 8 0-16,-2 5 0 16,-10 15 9-16,-2 9 4 15,-3 22 6-15,-2 8 1 16,10 20-12-16,-3 8-10 16,0 23-9-16,0 18-4 0,0 28-2 15,4 16 6-15,11 27 3 16,11 11 1-16,8 2-17 15,3-6-15-15,-1-18-38 16,1-15 20-16,-6-20 30 16</inkml:trace>
  <inkml:trace contextRef="#ctx0" brushRef="#br0" timeOffset="18841.09">5341 5698 885 0,'86'-33'310'0,"51"-26"-214"0</inkml:trace>
  <inkml:trace contextRef="#ctx0" brushRef="#br0" timeOffset="19526.21">7186 5331 1064 0,'5'3'371'0,"2"12"-347"16,1 2-30-16,-6 24-26 16,-7 8 2-16,-15 13 8 15,-8 6 7-15,-5 10 13 16,-1 4 2-16,6 6 2 15,7-3 3-15,12-19-1 16,9-14-1-16,9-27 1 16,3-7 4-16,7-13 16 15,-1-6 9-15,10-11 9 16,5-10-5-16,9-9-16 16,5-9-7-16,-3-10-12 15,-3-7-2-15,-15-6-4 16,-7 3-3-16,-9 0 0 15,-7 3 3-15,-8 0 4 0,-2-1 4 16,-10 6 6-16,0 5 0 16,-5 14 0-16,0 10-3 15,1 20-7-15,-5 10-7 16,1 25-4-16,3 12 0 16,17 10 3-16,15 3 0 15,32-10 3-15,14-9 0 16,14-22 0-16,8-9 2 0,4-17-2 15,4-10-1-15,2-12 3 16,-9-8 1-16,-9-11 2 16,-9-7-1-16,-2-10-11 15,0 1-3-15,-7-2-5 16,-6 0 3-16,-17 2 9 16,-9-3 9-16,-10-2 7 15,-7 4 5-15,-12 6 3 16,-2 9-2-16,-5 14 2 15,-4 5-4-15,6 15-5 16,2 4-4-16,5 11-10 16,5 8-4-16,1 21-2 15,-1 17-1-15,1 40 9 16,0 26 4-16,4 26 4 0,6 14 3 16,6 13-5-16,4-7 2 15,7-8-26-15,2-10-30 16,12-39 37-16</inkml:trace>
  <inkml:trace contextRef="#ctx0" brushRef="#br0" timeOffset="20133.5">9655 5169 1112 0,'-2'-14'381'0,"-2"6"-381"16,6 4-15-16,-2 4-12 0,1 0-3 15,-1 0 15-15,0 0 5 16,-1 0 6-16,-1 0 0 16,1 0 4-16,1 0-1 15,0 0 1-15,0 0 3 16,5-1 5-16,21-2 3 16,39-12 4-16,-24 1 2 15,7-4-6-15,1-2-4 0,9-1-7 16,0-2-1-1,3 3-1-15,0 0 2 0,-5 4 1 16,-2 3 0-16,-14 1 2 16,-5 3-1-16,-12 2-2 15,-4 4 1-15,-6 3-4 16,-3 2 0-16,-1 5-2 16,-4-1-2-16,0 6 2 15,-1 8-1-15,-2 13 2 16,-2 10-1-16,0 15 2 15,-3 4 2-15,-2 9-1 16,1 5 3-16,0 7 0 16,-1 1-1-16,0 1 2 15,2-6-2-15,1-9 0 16,-1-5 0-16,3-10-20 0,0-6-12 16,1-16-38-16,4-11 24 15,6-22 24-15</inkml:trace>
  <inkml:trace contextRef="#ctx0" brushRef="#br0" timeOffset="20584.25">11548 4652 918 0,'12'-25'331'0,"-2"7"-288"15,1 8-15-15,-7 5-26 16,-3 4-2-16,0 1-3 16,-2-1-5-16,0 1 0 15,1 0 4-15,-1 0 6 16,0 0 8-16,1 0 11 15,0 0 5-15,0 0 7 16,0 0-3-16,0 0-10 0,0 0-6 16,0 0-10-16,0 0-1 15,0 0-2-15,0 0-1 16,0 0-1-16,0 0 1 16,0 0 1-16,0 0 0 15,0 0 4-15,0 0-1 0,0 0 2 16,0 0-1-16,0 0-4 15,0 0-1-15,0 0-14 16,0 0-11 0,-1-1-36-16,0 0 545 0,0 0-373 15</inkml:trace>
  <inkml:trace contextRef="#ctx0" brushRef="#br0" timeOffset="22137.54">11766 4899 742 0,'2'14'314'16,"-2"15"-141"-16,-1 16-152 15,-1 26-27-15,-3 8 4 16,-1-2 2-16,4 1 1 16,3-8 1-16,5-6-2 0,5-8-1 15,0-14-3 1,7-18 0-16,0-7 4 0,13-11 1 16,5-6 5-16,11-8 2 15,1-7 1-15,-1-13 2 16,2-3-1-16,-9-11 0 15,-3 0-2-15,-11 2 4 16,-11 3 6-16,-10 8 8 16,-4 4 3-16,-3 10-9 15,0 5-6-15,-2 6-13 16,-1 7-7-16,-8 12-2 16,-2 5-3-16,4 20 0 15,8 6 2-15,19 5 4 16,15-1 1-16,14-13 0 15,9-12-3-15,16-22-9 16,7-15-7-16,18-30-27 16,2-9-16-16,-8-20-12 0,-4-1 4 15,-22-7 36-15,-6 1 36 16,-17 1 54-16,-9 2 14 16,-11 9 2-16,-8 3-12 15,-6 15-34-15,-3 8-10 16,-5 11-8-16,0 9-5 0,0 13-6 15,0 3-6-15,3 14-7 16,5 12 1-16,-3 25 6 16,-1 18 7-16,-7 29 14 15,-7 9 0-15,-16 8-2 16,-6 1 0-16,-1-12-1 16,-1-14-3-16,12-26 3 15,8-24-1-15,8-26 5 16,3-7 10-16,2-11 19 15,3-3 6-15,9-17-10 16,8-13-12-16,14-9-31 16,7-5-8-16,6 10 2 15,0 8 6-15,1 16 10 16,0 11 4-16,-4 15 2 16,-5 11 0-16,-8 14 4 0,-4 7-4 15,-1 11 0-15,4 3-1 16,3-3-5-16,4-9 0 15,2-13-1-15,0-7 2 16,3-16-1-16,2-1 3 16,8-14 0-16,1-8 2 15,-2-12 2-15,-9-9-1 16,-8-1 1-16,-12-1 0 16,-9 2 6-16,2 5 3 0,-11 5 0 15,1 1-5-15,-3 11-7 16,-4 7-5-16,0 9-6 15,-4 6-2-15,-2 14-1 16,-4 7 0-16,2 21-2 16,3 8 4-16,10 10 2 15,11 1 2-15,12-10 1 16,8-7 0-16,12-16 0 16,7-12 0-16,16-12-1 15,6-5 2-15,5-14-1 16,-2-3 2-16,-10-15 3 15,-4-10 1-15,-12-11 1 16,-2-10 0-16,-8-8-1 16,-2 0-3-16,-6-10 4 0,-3-5 0 15,-5-8 2 1,2-10 3-16,-8 0 6 0,1 5 3 16,-8 4 5-16,-8 5-2 15,-3 11-9-15,-5 8-3 16,0 17-8-16,-1 13 0 15,4 18-1-15,-3 8-3 16,2 13-5-16,-4 6-3 0,-9 24-1 16,-3 14 1-16,-3 37 4 15,1 16 0-15,5 20 5 16,3 7-2-16,0 3 1 16,6-3 2-16,8-9-2 15,3-7 0-15,11-17-4 16,7-7-1-16,7-17-2 15,6-10-1-15,13-21 5 16,-2-12 0-16,4-12 2 16,1-7-1-16,-5-14 0 15,0-6 0-15,-4-14 0 16,-2-5 3-16,-5-5 0 16,-4-4 1-16,-7 3 2 15,-5 2 1-15,-7 11-2 0,-4 6 1 16,-6 11-1-16,-1 6-3 15,-9 9-1-15,-3 9-3 16,-4 16-2-16,2 9 2 16,7 12 1-16,7 2 0 15,11-3 3-15,8-3 1 16,9-11-12-16,2-5-9 16,1-13-31-16,-7-4-23 0,-10-14 49 15</inkml:trace>
  <inkml:trace contextRef="#ctx0" brushRef="#br0" timeOffset="22303.82">13873 4662 1168 0,'2'-16'367'0,"8"13"-268"16,6 6-81-16</inkml:trace>
  <inkml:trace contextRef="#ctx0" brushRef="#br0" timeOffset="22436.53">13923 4707 903 0,'5'57'320'0,"2"-52"-266"15,14 11-56-15,10 8-10 16,36 6-23-16,15 1 23 0</inkml:trace>
  <inkml:trace contextRef="#ctx0" brushRef="#br0" timeOffset="24211.16">16108 4659 854 0,'52'6'286'15,"-3"10"-272"-15,-8 11-21 16,-5 8-5-16,-10 4 0 16,-3 7-1-16,-10 21 12 15,-6 11 12-15,-14 16 17 16,-4 11 2-16,-13 8-2 15,-1-1-12-15,5-14-11 0,5-16 2 16,8-37-3-16,3-16 1 16,3-19 13-16,-5-9 7 15,4-5 13-15,1-3 3 16,0-16-11-16,3-7-5 16,8-15-17-16,2-5-2 0,11 0-4 15,5 2-2-15,12 10-4 16,8 6-2-16,13 16-1 15,8 11 3-15,4 20 4 16,0 10 0-16,-8 26 0 16,-11 5-5-16,-13 8 0 15,-8 0 0-15,-22-11-2 16,-9-6 2-16,-20-9 0 16,-12-6-1-16,-16-7 5 15,-11-4-1-15,-21-9 2 16,-3-5 2-16,-12-7 1 15,6-4-1-15,22-4-1 16,12 0 0-16,27 0 1 16,12 0 1-16,16 4-1 15,9-1 0-15,34-4-2 0,19-1 0 16,45-5 0-16,17-4 3 16,20-4-3-16,12-1 2 15,-6-6 1-15,-4-2-2 16,-9-2 5-16,-11-2 1 15,-19-3 4-15,-11 1 5 16,-29-2 1-16,-16 0 3 16,-22 6-5-16,-7 0-6 0,-15 9-3 15,-8 4-6-15,-12 6-2 16,-9 6-1-16,-21 10-4 16,-2 9-1-16,-14 19 4 15,-1 9 0-15,4 17 0 16,-1 5 3-16,18-1-2 15,10-3-1-15,20-17-3 16,9-10 0-16,21-17 1 16,11-8 3-16,20-13 2 15,6-7 1-15,8-16-3 16,-1-7 1-16,-3-12-2 16,-4 1 2-16,-9 3 2 15,-7 6 3-15,-14 17 7 16,-9 9-1-16,-12 14-8 15,-9 8-8-15,-10 22-5 0,-4 12 0 16,-2 20 9-16,5 7 1 16,11-5 1-16,9-7 1 15,14-21 0-15,5-11 2 16,13-17 4-16,2-7 1 16,3-17 3-16,1-7 2 15,-2-18-6-15,3-10 1 16,2-15-4-16,-5-7-2 0,2-2 0 15,-6-1-3-15,-7 0 1 16,0-2 1-16,-13-6 1 16,1-4 1-16,-11 4 0 15,-7 1-1-15,-3 8 1 16,-5 4 1-16,-2 5 0 16,4 8 1-16,-3 20-2 15,3 14 0-15,1 21-3 16,-8 9-6-16,-3 37-2 15,-5 21-2-15,-7 38 3 16,2 25 2-16,4 22 6 16,3-1 0-16,12-1-4 15,8-13-1-15,21-31-10 16,9-17 2-16,11-32 2 0,-3-14 2 16,-4-27 9-16,-4-10 0 15,0-13 7-15,6-11 0 16,0-17-1-16,2-9-2 15,1-22-8-15,2-8-3 16,-3-11-2-16,-2-7 1 16,-4-11 3-16,-7-5 2 15,-10 2 4-15,-1 7 1 0,-10 10 6 16,-3 9 1-16,-5 16 6 16,-3 10 0-16,-5 26-6 15,0 13-3-15,-13 24-7 16,-6 16-5-16,-18 38-2 15,-7 20 0-15,2 28 4 16,-1 14 0-16,12 11 4 16,10 1 0-16,14-9-3 15,12-7 1-15,16-23 1 16,7-9-1-16,10-20 3 16,7-9 2-16,10-20 2 15,5-8 1-15,1-10 0 16,-4-11 3-16,1-8-2 15,-5-9 3-15,5-13-3 0,1-6-2 16,1-19 0-16,1-7 0 16,0-13 0-16,-2-6 1 15,-8-1 2-15,-7 4 4 16,-15 3 10-16,-5 8 3 16,-13 7-1-16,-3 8-1 15,-3 16-12-15,-6 7-6 0,-2 15-6 16,-2 5-4-1,-10 8 1-15,-1 8 0 0,-4 13 2 16,0 5-1-16,10 14-1 16,5 1-1-16,11 0 0 15,5 2 0-15,15 0 0 16,6 2-1-16,7 7 3 16,1 5 0-16,-5 3 3 15,-4-1 1-15,-12-3 1 16,-6-3-1-16,-17-2-1 15,-5-2 0-15,-21-7-2 16,-7-5 2-16,-16-17-20 16,-4-9-22-16,7-24 607 15,12-16-441-15</inkml:trace>
  <inkml:trace contextRef="#ctx0" brushRef="#br0" timeOffset="24985.18">21929 4984 786 0,'13'12'346'0,"-16"7"-109"16,-9 5-236-16,-22 11-19 15,-16-5 0-15,-22-11 2 16,0-5 2-16,0-14 7 16,4-5 3-16,9-11 1 15,-2-7 1-15,20-7-1 16,8-10 2-16,21-3 4 15,8 1 5-15,12-1 10 16,10 5 2-16,7 5-1 16,5 4-1-16,9 8-8 0,3 6-3 15,1 12-6-15,1 3-1 16,2 12-4-16,2 9 1 16,5 15 1-16,-1 5-1 15,-3 18-1-15,-7 5-2 16,-2 13 1-16,-7 3-2 15,-16 4 2-15,-4 5 0 0,-20 2 1 16,-10-2 0-16,-15-12 2 16,-8-11 1-16,-16-20-1 15,-9-7 2-15,-1-15 1 16,-1-8 1-16,-5-14 3 16,-2-5-2-16,-2-14-1 15,0-2 2-15,17-10-3 16,11-4 1-16,18-6-1 15,12-5-1-15,14-5 3 16,11-2 0-16,13 4 4 16,5 4 3-16,10 12 5 15,4 7 2-15,9 12-1 16,6 12-2-16,8 15-8 16,0 10-3-16,-4 18-5 0,1 5-1 15,-5 7 1-15,1 0 1 16,5-5 1-16,-1-5 0 15,-1-7 1-15,0-3 0 16,-8-3 2-16,-4-1 2 16,-5-6-4-16,-3-4 1 15,0-13-17-15,-1-7-14 16,3-11 690-16,2-16-508 16</inkml:trace>
  <inkml:trace contextRef="#ctx0" brushRef="#br0" timeOffset="25390.59">20567 5835 1090 0,'-2'7'332'0,"-5"16"-401"15,-5 5-27-15,0 3 60 16</inkml:trace>
  <inkml:trace contextRef="#ctx0" brushRef="#br0" timeOffset="26495.4">23464 5021 1002 0,'12'-14'352'0,"-7"6"-326"16,-3 5-13-16,-9 11-28 15,-6 7-4-15,-13 15 2 16,-5 11 3-16,-7 18 11 15,-5 7 1-15,1 22 1 16,4 7 2-16,14 2 0 16,11-5 0-16,25-21 1 15,13-13-1-15,22-17 2 16,13-8 4-16,19-10 2 16,5-6 2-16,16-8-1 15,2-5-4-15,7-6-2 16,2-4 1-16,-9-12-4 15,-5-3 3-15,-15-6-1 16,-3-5-3-16,-8-1 2 16,-4-2 0-16,-17-2 0 15,-7 0 4-15,-17-3 1 0,-10 0 1 16,-7 2 1-16,-8 0-1 16,-5 8-3-16,-4 5-3 15,-16 7-2-15,-7 7-4 16,-21 13 1-16,-9 8-3 15,-8 27 3-15,-2 12-2 16,10 12 0-16,9 7 2 16,23-11 1-16,10-6 0 0,21-11-4 15,12-9 0-15,23-7 1 16,12-6 2-16,25-8 3 16,12-6-1-16,6-13-10 15,3-6-2-15,-4-12-1 16,-7-6 3-16,0-2 7 15,-10-1 5-15,-15 0 10 16,-9 3 7-16,-23 5 12 16,-9 6 1-16,-12 13-6 15,-5 3-12-15,-6 13-13 16,-8 9-7-16,-11 16-2 16,-2 9 2-16,4 10 3 15,9 1 0-15,14-7 1 0,8-5 2 16,13-13 0-16,4-8 4 15,9-17 4-15,6-5-1 16,8-20-1-16,1-6-5 16,6-11-2-16,-3-3-2 15,1-1 1-15,-7-3 3 16,-4 5 7-16,-5 4-1 16,-14 10 3-16,0 9-4 0,-7 19-11 15,0 11-2-15,1 24-2 16,-2 10 0-16,-3 14 6 15,-3 8 0-15,-5 6 2 16,-1-4 2-16,2-12-1 16,-3-14 2-16,0-27 0 15,0-7 1-15,4-18 10 16,1-8 1-16,6-19-2 16,1-8 0-16,4-13-9 15,4 1 0-15,4 2 1 16,5 4 0-16,10 11-3 15,2 0 0-15,3 14 0 16,3 10-1-16,-1 20 2 16,2 16-1-16,4 22-2 15,-2 6 0-15,-1 9-11 16,-1 2-10-16,1-12-42 0,7-9 40 16</inkml:trace>
  <inkml:trace contextRef="#ctx0" brushRef="#br0" timeOffset="27357.31">27287 4858 676 0,'43'-48'270'15,"-1"7"-197"-15,-5 18 12 16,-5 8-8-16,-13 16-21 15,3 14-13-15,-5 24-15 16,-6 19-8-16,-6 33-4 16,-8 12-2-16,-10 9-5 15,-2 4-2-15,-1-9-5 16,2-9 0-16,4-26 2 16,4-17-1-16,2-34-1 15,2-9 0-15,2-9 1 16,0-3 3-16,4-5 18 15,-4 4 4-15,2-18-5 0,48-50-2 16,-15 18-19-16,2-3-1 16,7 7 1-16,7 3 0 15,7 12-3-15,7 9-2 16,7 15-6-16,4 8 1 16,6 18 0-16,-1 11 1 15,-9 20 2-15,-8 8-3 0,-18 13 1 16,-11 1 0-16,-17-3 1 15,-9-4-3-15,-21-10-9 16,-12-2-4-16,-30-8-5 16,-10-9 3-16,-11-21 11 15,1-11 4-15,-4-20 9 16,1-9 3-16,-3-9 0 16,0-2 1-16,20 1-2 15,11 1 1-15,23 5 1 16,13 5 1-16,19 7 4 15,13 1 3-15,22 8-1 16,12 3-1-16,34 8-4 16,11 4-3-16,22 3 0 15,7 2-1-15,-1-4 0 16,1-2-1-16,0-5 0 0,-4-1-1 16,-2-3 0-16,-4-2 1 15,-15-1 2-15,-2-1 0 16,-17-1-2-16,-5 0-1 15,-14-4 1-15,-9 1-1 16,-15-1 8-16,-7 1 1 0,-16 2 3 16,-9 1 6-16,-9 2-7 15,-9 0-5-15,-20 4-6 16,-10 9-2-16,-28 10 0 16,-4 11 4-16,-3 14 5 15,8 3-3-15,26 5 2 16,9-1-4-16,28 5-1 15,14 0 5-15,36 8 0 16,18 3 4-16,46-1-3 16,12-2-5-16,18-7-23 15,6-5-16-15,-20-11-52 16,-13-6-76-16,-45-17 109 16</inkml:trace>
  <inkml:trace contextRef="#ctx0" brushRef="#br0" timeOffset="28192.72">9483 7357 1029 0,'-7'-22'351'16,"-2"-6"-311"-16,-1-11-62 0,-3-7-1 16,-6-1 12-16,-1 4 7 0,-5 7 28 15,0 3 9-15,1 12-6 16,-4 4-5-16,-7 11-17 16,-7 11-5-16,-12 23 1 15,-4 14 3-15,5 33 5 16,11 12 2-16,19 8-3 15,13-3-2-15,24-20-7 16,9-11-3-16,19-22-9 16,6-6-3-16,13-22-7 15,3-11 2-15,-5-23 8 16,-1-14 8-16,-13-17 16 16,-2-9 6-16,-5-27 3 15,-5-13-2-15,-3-21-8 16,-3-6-3-16,-9-1-5 15,-4 5-1-15,-12 13 1 16,-6 7 0-16,-11 29 17 0,-3 13 9 16,3 28 17-16,4 14 0 15,6 17-16-15,2 3-13 16,3 17-24-16,-1 19-5 16,2 44-3-16,2 22 3 15,0 43 11-15,4 9 1 16,6 7 2-16,5 5 1 0,12-25-25 15,3-15-26-15,8-27-46 16,3-26-121-16,0-35 147 16</inkml:trace>
  <inkml:trace contextRef="#ctx0" brushRef="#br0" timeOffset="29756.71">10129 7189 934 0,'26'-25'362'15,"17"1"-218"-15,12 6-123 0,5 7-1 16,-3 20 2-16,-7 12-1 16,-5 30-3-16,-4 12-10 15,-11 11-7-15,-6 2 1 16,-12-13-2-16,-7-9 0 15,-15-16-1-15,-13-5-4 16,-16-13-5-16,-6-5 0 16,-6-11 5-16,8-9 1 15,10-10 7-15,5-5 1 0,11-7 0 16,9-2-4-16,12-4-4 16,11-4-1-16,14 2-2 15,9 5 2-15,15 6 4 16,15 4 2-16,26 2 3 15,-1 1 1-15,7-3-2 16,-5 1-1-16,-12-7 1 16,5-3-1-16,-3-4 1 15,-5-5 3-15,-14 4-2 16,-11 0-1-16,-20 4 0 16,-10-1-1-16,-9 2 4 15,-8 1 2-15,-10-1-1 16,-6 3-2-16,-10 7-8 15,-9 6-4-15,-16 20-4 0,-17 18 0 16,-16 30-1 0,-10 11 4-16,6 16 5 0,15-1 1 15,25-3 3-15,20-7 0 16,20-17-3-16,6-10-5 16,14-19-5-16,6-10-3 15,11-15 3-15,7-8 3 16,13-15 8-16,2-6 2 15,-2-15 5-15,-3-1 1 0,-17-4 0 16,-6-2 2-16,-12 9 0 16,-3 1-2-16,-6 16-6 15,-4 7 0-15,-3 14-8 16,-2 8-3-16,-6 17 1 16,-4 13-1-16,-4 25 9 15,4 6 2-15,7 2 1 16,5-7 2-16,12-19-4 15,-1-8 0-15,10-16 3 16,2-10-3-16,13-11 5 16,2-8 1-16,11-12 0 15,8-6 2-15,0-16-3 16,-4-7 1-16,-11-9-5 16,-11-2 0-16,-13 12-1 0,-4 10 0 15,-8 16 6-15,-4 10 6 16,-5 11 0-16,-4 3 1 15,-10 15-8-15,-5 10-4 16,-5 19-5-16,1 9-1 16,7 8 3-16,5 1-3 15,7-9 2-15,5-2 2 16,14-14 0-16,1-10-2 0,8-13 1 16,6-8-1-16,9-14 0 15,7-3 4-15,10-17 1 16,5-9 1-16,1-16-1 15,-2-6 1-15,-12-1 1 16,-7 5 1-16,-16 15 1 16,-11 6-5-16,-7 20-1 15,-3 4-1-15,-5 12-7 16,0 11 0-16,-1 17-1 16,0 11 0-16,0 13 5 15,7 2 1-15,0-6-1 16,4-8 1-16,5-15-4 15,0-4 1-15,8-14-1 16,2-6 5-16,10-9 1 16,0-8 1-16,8-15 1 0,-2-6-1 15,1-9 0-15,0 1 2 16,-1 5 1-16,-1 3 0 16,-5 13-1-16,-6 5-1 15,-8 13-6-15,-3 7 2 16,-5 16-3-16,-1 10 2 15,-2 16 0-15,-3 4-1 0,0 6 5 16,-2-2-2-16,-1-7 4 16,1-8-1-16,-4-20-2 15,0-5 1-15,-2-9 2 16,0-2 7-16,1-4 15 16,0 3 2-16,0-13-1 15,0-16-4-15,3-59-19 16,10 32-2-16,9 0-4 15,5 1 0-15,9 2 5 16,8 7 1-16,13 8-1 16,9 7 3-16,7 10 4 15,-4 8 4-15,-7 17-1 16,-8 10-4-16,-8 21-7 16,-2 10-2-16,-13 15-3 0,-6 4 0 15,-10 5 1-15,-4-2 1 16,-1-4 2-16,-1-4 3 15,8-12 2-15,3-5 3 16,14-13 4-16,4-3 1 16,8-8 1-16,-1-4-4 15,2-6-3-15,0-5-2 16,-2-4-10-16,-1-4-12 16,-8-6-38-16,-3-5-19 0,2-12 45 15</inkml:trace>
  <inkml:trace contextRef="#ctx0" brushRef="#br0" timeOffset="30962.66">15380 7963 1067 0,'0'9'359'16,"8"11"-355"-16,-3 2-10 15,5-2-3-15,1-1 2 16,4-9 1-16,4-1 2 0,6-8 2 16,9-6 3-16,14-7 6 15,3-9 3-15,4-8 10 16,-4-5 2-16,-11-8 7 15,-1-3-1-15,-9 1-3 16,-2-1-1-16,-11 6-8 16,-1 3-1-16,-8 10-6 15,-2 4-5-15,-3 7-6 16,-2 5-4-16,-2 7-6 16,0 3 0-16,-1 4 0 15,1-4 2-15,-2 9 5 16,-7 19-1-16,-19 71 6 15,18-28 0-15,8-7 1 16,5-2 1-16,12-16 1 16,6-7-2-16,14-10 1 15,3-9-3-15,14-10-3 0,7-8-1 16,1-7 0-16,2-5-1 16,-8-11 3-16,-5-1 2 15,-4-7 0-15,-1 2 1 16,-4-3 0-16,-4 0 1 15,-6 3 1-15,-7-1 0 16,-8 9-2-16,-3 6-2 16,-6 8-3-16,-3 10-4 0,-1 11-1 15,-1 9-1-15,-2 14 2 16,-2 6 3-16,-3 2 5 16,1-7 1-16,3-5 0 15,1-11-1-15,1-13 1 16,1-4 0-16,2-8 10 15,2-4 4-15,9-7 4 16,3-7-2-16,6-11-9 16,2-6 0-16,2-3-6 15,-2-2 2-15,1 3-2 16,2 2 0-16,2 4-1 16,9 6-3-16,6 10-1 15,8 11 1-15,9 17 4 16,1 11 2-16,-2 16 2 0,-9 6-3 15,-15 3-5-15,-7 0-2 16,-16-3-19-16,-4-5-18 16,-9-6-47-16,-12-9-88 15,-12-22 117-15</inkml:trace>
  <inkml:trace contextRef="#ctx0" brushRef="#br0" timeOffset="31237.3">15733 6939 1049 0,'0'0'366'0,"0"7"-337"16,0 2-27-16,0 9-10 16,2 5 1-16,-2 1 3 0,3 2-10 15,-3-10-29-15,-1-2-23 16,-1-12 41-16</inkml:trace>
  <inkml:trace contextRef="#ctx0" brushRef="#br0" timeOffset="32251.9">18944 8039 1032 0,'25'-4'347'16,"30"0"-335"-16,12 3-16 15,18 1-3-15,2 4 4 0,1 1-2 16,6-3-1-16,-8-2-4 16,-6-2-3-16,-15-5-3 15,-6 2-1-15,-8-1-1 16,-3 0-1-16,-9 2-18 16,-10 0-16-16,-13 0 34 15</inkml:trace>
  <inkml:trace contextRef="#ctx0" brushRef="#br0" timeOffset="32443.77">19213 8449 1147 0,'73'2'394'0,"32"0"-351"15,44 3-62-15,12 1-18 16,-1-12-44-16,-15-3-23 16,-17-20 62-16</inkml:trace>
  <inkml:trace contextRef="#ctx0" brushRef="#br0" timeOffset="32878.14">20734 7199 1092 0,'7'-4'389'0,"17"10"-347"15,8 5-16-15,13 4-26 16,2 2 0-16,2-8 2 15,2-4 1-15,4-5-3 16,2-5 0-16,3-6-1 16,-1-4 1-16,7-1-3 15,2-4-2-15,-1 3-3 0,-5 0 0 16,-15 6-2-16,-9 6 2 16,-17 6-1-16,-6 7-2 15,-5 10 1-15,0 9 0 16,-2 20-3-16,1 12 1 15,-1 16 2-15,-4 7 3 16,-1 6 7-16,-1 2 0 16,-2 10 1-16,2 0 0 0,-5-6-1 15,-1-4 0-15,-2-13 1 16,0-2-8-16,0-7-44 16,0-13 495-16,12-29-348 15</inkml:trace>
  <inkml:trace contextRef="#ctx0" brushRef="#br0" timeOffset="33190.11">22791 7957 824 0,'13'-10'311'16,"-7"5"-233"-16,-2 3 5 15,-7 2-25-15,-2-1-12 16,4 0-27-16,-7 1-10 16,-21 2-7-16,-54 15 2 15,32 9 3-15,-7 2 6 16,-7 20 3-16,5 6 0 0,8 13-3 16,10 7-4-1,28-4-8-15,12-2-1 0,23-9-1 16,18-7 2-16,20-6-4 15,7-6-13-15,16-10-38 16,5-7-21-16,21-19 43 16</inkml:trace>
  <inkml:trace contextRef="#ctx0" brushRef="#br0" timeOffset="33706.43">23455 8707 987 0,'2'2'342'0,"10"-1"-310"0,7 1-23 16,4-2-3-16,3-2 2 15,6-5 2-15,5-1 1 16,10 2 3-16,6-1 0 16,2 4 7-16,0 4 4 15,-4 4 0-15,-3 7-1 16,-6 10-10-16,-6 5-7 15,-10 15-7-15,-5 0-4 16,-12 6-6-16,-6 2-2 16,-7-2-3-16,-5 2-3 0,-10 2-6 15,-2-3 0-15,-6-4 3 16,0-3 5-16,1-12 11 16,2-4 1-16,6-7 2 15,1-7 2-15,9-3 0 16,1-5 0-16,7 1 2 15,5-1 5-15,13-1 14 16,9 2 3-16,21-5 6 16,7 1-4-16,16-1-12 15,6 0-1-15,12 2-4 16,8 1 0-16,1 4 1 16,-3 2-2-16,-10 0 0 15,-7 2 0-15,-12 0 5 16,-6 1-2-16,-12 0-4 0,-11-1 0 15,-11 0-9-15,-9-1-18 16,-15-5-42-16,-14-2-25 16,-35-11 34-16,-15-4 17 15</inkml:trace>
  <inkml:trace contextRef="#ctx0" brushRef="#br0" timeOffset="34392.78">16753 10311 967 0,'0'0'388'15,"0"-2"-216"-15,6 5-160 16,-6-3-23-16,16 5-3 0,52 17 6 15,-1-12 2-15,11-2 5 16,10-7-2-16,4-1-1 16,-9-7 4-16,-6-1 0 15,-7 1 0-15,-5-2 2 16,-11 4-9-16,-5 0-9 16,-18 2-22-16,-3 2-19 15,-13 1 68-15,-5 1-23 16</inkml:trace>
  <inkml:trace contextRef="#ctx0" brushRef="#br0" timeOffset="34679.61">16884 10951 1081 0,'27'6'385'16,"18"1"-311"-16,30 3-73 15,13 1 2-15,7-3-2 0,-3 0 3 16,-2 1-4-16,-1-1 0 16,-13-2 2-16,-8 2 0 15,-20-5 2-15,-10 3-2 16,-14-1 2-16,-7-1-9 15,-8-2-26-15,-4 0-20 16,-1-14 28-16</inkml:trace>
  <inkml:trace contextRef="#ctx0" brushRef="#br0" timeOffset="35893.97">19657 9516 931 0,'1'-6'329'15,"-2"3"-284"-15,-1 3-33 16,2 0-12-16,0 0-6 16,-1 0-2-16,-2 28 3 15,-9 49 1-15,4-16 3 16,-3 6 1-16,-1 4 2 0,-3 0 0 15,2-2-2-15,1-2 2 16,6-3-2 0,2-8 0-16,8-12 4 0,0-5-4 15,2-12 2-15,0-2-1 16,5-2-1-16,0-2 1 16,8-2 0-16,1-3 3 15,7-4 6-15,6-2 1 16,14-2 7-16,6-3 3 0,30-1 6 15,9-2 3-15,16-3 4 16,8-2 1-16,16 0-8 16,6-1-3-16,3 0-11 15,-1-1-7-15,-18 1-5 16,-9-1-5-16,-24-1-8 16,-13 0-6-16,-30-1-28 15,-10-2-13-15,-13-4 38 16</inkml:trace>
  <inkml:trace contextRef="#ctx0" brushRef="#br0" timeOffset="36279.61">19973 9419 1215 0,'-4'0'445'0,"3"0"-391"15,4 1-8-15,-3-1-58 16,1 0-3-16,27 6 3 16,31 36 2-16,-25-35-1 15,2 2-3-15,-1-9-3 16,2-2 2-16,0-6 9 15,1-2 4-15,-7 1 3 16,-3 1 1-16,-9 6-1 16,-2 2 0-16,-2 8-3 15,-3 4-1-15,0 21-1 16,-3 13-1-16,-6 22 5 16,-1 11-2-16,-4 1-14 15,-1-4-11-15,-1-4-41 16,-1-3-23-16,0-9 58 15</inkml:trace>
  <inkml:trace contextRef="#ctx0" brushRef="#br0" timeOffset="36703.71">18916 10927 932 0,'-10'8'397'0,"9"-8"-194"15,4 0-167-15,18 4-44 16,13 0-7-16,31 2-2 15,16-2 8-15,28-4 6 16,19-3 1-16,22-6 2 16,2-6 2-16,36-4-1 15,1-3 2-15,22-2 6 16,12-1 3-16,0 2 5 16,0 0 3-16,-7 2-1 0,2 3-3 15,-26 1-4-15,-3 4-5 16,-25 4-4-16,-21 3-2 15,-30 6-10-15,-20 0-8 16,-31 4-26-16,-15 1-20 16,-25 0 688-16,-18 1-487 15</inkml:trace>
  <inkml:trace contextRef="#ctx0" brushRef="#br0" timeOffset="37231.28">19185 11405 1352 0,'12'0'462'0,"20"6"-436"0,11 3-21 15,22 17-5-15,9 11 0 16,-1 20-5-16,-4 10-2 16,-20 7-3-16,-13 3-3 15,-26 1-7-15,-9-3-1 16,-15-6-3-16,-14-4 0 16,-22-18 1-16,-12-8 2 15,-16-15 6-15,0-7 4 16,9-16 8-16,7-3 1 15,12-12 2-15,3-5 0 0,4-7 0 16,6-3 0 0,10 1 1-16,10 0 1 0,14 9 8 15,3 2 4-15,9 7 7 16,8 2 2-16,11 4-5 16,7 7-1-16,7 13-5 15,5 12-2-15,3 11 0 16,3 5-3-16,10 5-4 15,0-1-2-15,6 3-2 16,0-1-1-16,-9-9-16 16,-4-3-23-16,-10-17-41 15,-2-7-26-15,2-23 83 16,2-14-5-16</inkml:trace>
  <inkml:trace contextRef="#ctx0" brushRef="#br0" timeOffset="37438.11">20168 11380 899 0,'0'-2'379'0,"5"11"-206"16,0 9-103-1,3 26-41-15,2 14-11 0,-8 22-10 16,1 6-3-16,-4-1-28 15,-1 2-25-15,3-11-166 16,9-4 139-16</inkml:trace>
  <inkml:trace contextRef="#ctx0" brushRef="#br0" timeOffset="37746.46">20242 12601 1039 0,'1'50'375'0,"2"8"-313"0,5-1-47 16,0-9-13-16,3-9-4 15,5-16-2-15,3-9-3 16,4-12 11-16,5-8 11 16,2-14 14-16,0-6 12 15,6-15 6-15,-3-1-3 16,-3-3-3-16,-5-1-10 0,-17 4-14 15,1 5-6-15,-18 5-7 16,-3 6-4-16,-19 11-1 16,-15 4 0-16,-8 11-12 15,-4 6-12-15,10 12-42 16,4-1-22-16,16-2-160 16,14-1 161-16</inkml:trace>
  <inkml:trace contextRef="#ctx0" brushRef="#br0" timeOffset="38198.61">21449 11448 1082 0,'4'-1'406'16,"-1"4"-328"-16,2 7-33 16,0 16-41-16,-5 18-8 15,-12 24-4-15,-10 11-3 16,-5 9 6-16,3-1 1 16,9-4 4-16,5-5 0 15,15-14 0-15,8-7 0 0,12-19-2 16,6-5 0-16,13-12 3 15,2-4 2-15,5-9 12 16,8-5 7-16,9-5 4 16,19-7 1-16,33-4-7 15,7-3-2-15,26 0-2 16,6 0-1-16,6 2 2 16,2 3-3-16,-12 2-5 15,-15 1-4-15,-27 6-5 16,-10 2 0-16,-24 2-2 15,-6 4 2-15,-8-1-12 16,-12 1-18-16,-13-4-60 16,-12-2-30-16,-29-12 71 0</inkml:trace>
  <inkml:trace contextRef="#ctx0" brushRef="#br0" timeOffset="38605.65">21802 11532 1140 0,'0'3'418'16,"10"-1"-351"-16,4-1-53 0,11 0-56 15,6 1-10-15,13-3-9 16,4-2 3-16,4-7 25 16,1-2 9-16,-5-3 20 15,-1-1 4-15,-2 1 7 16,-1 1 2-16,-4 5 4 16,-1 5 1-16,-11 5-4 0,-2 5 0 15,-5 10-6 1,-4 4-2-16,-6 14-1 0,-5 7 0 15,-9 7-1-15,-7 5 1 16,-1-1 0-16,-2 1 0 16,3-2-1-16,5 0-7 15,1-8-21-15,4-4-17 16,1-15 28-16</inkml:trace>
  <inkml:trace contextRef="#ctx0" brushRef="#br0" timeOffset="38796.08">22784 11638 1243 0,'61'5'466'15,"16"3"-307"-15,14 5-209 16,3-3-48-16,-25-16-61 15,-8-11-37-15,-5-29 124 16</inkml:trace>
  <inkml:trace contextRef="#ctx0" brushRef="#br0" timeOffset="39251.61">24018 10983 813 0,'15'-18'311'16,"-10"11"-243"-16,-3 2-12 15,-7 4-37-15,-4 1-7 0,-14 6-6 16,-8 4 6-16,-14 9 26 16,-1 8 10-16,-8 13 18 15,1 5 0-15,-2 9-18 16,5 2-10-16,12 5-20 16,7-1-4-16,19 0-8 15,2-1-2-15,13-4-2 16,8-2-2-16,14-9-2 15,11-4-2-15,15-6-13 16,10-7-8-16,11-4-19 16,7-3-6-16,-9-10 3 15,-5 0 9-15,-17-10 21 16,-9-5 7-16,-8-2 15 16,-7-7 6-16,-11 0 18 15,-3-2 7-15,-11-6 4 16,-7-3-1-16,-11-7-13 0,-7-1-6 15,-9 6-6 1,-2 5-2-16,-9 13 0 0,-7 6-3 16,-11 15-1-16,-7 6-4 15,2 14-4-15,5 3-1 16,15 4-23-16,8-1-31 16,14-4 105-16,10-5-57 0</inkml:trace>
  <inkml:trace contextRef="#ctx0" brushRef="#br0" timeOffset="41925.48">7789 14864 1105 0,'-6'-2'410'0,"-2"-2"-322"0,-3-5-26 16,7 8-52-16,1 0-7 15,3 2-12-15,0-1-5 16,0 0-6-16,6 24 1 15,15 63 3-15,-6-7 4 16,-8 30 9-16,-6 3 2 16,-3 2 3-16,-8 3 1 15,4-6 0-15,2-7-1 16,1-24 0-16,0-24 3 0,3-35 7 16,0-15 0-16,-1-6-7 15,1-2-4-15,0-3-6 16,0 3 1-16,-1 0 12 15,-8-28 3-15,-21-61 4 16,6 12-4-16,0-24-7 16,2-9-2-16,10-14-6 15,7-5-1-15,13 2-1 16,8 2 1-16,12 8 1 16,5 6 0-16,3 14 1 15,0 10-1-15,-3 20 4 16,1 11 3-16,5 13 1 15,4 6 1-15,14 17-2 16,2 8-2-16,6 21-1 0,3 13-3 16,-10 23-1-16,-8 9 2 15,-19 19 1-15,-13 7 3 16,-13 16 0-16,-6 7 0 16,-21 1-3-16,-10 2-2 15,-32-4-16-15,-9-7-8 16,-6-21-15-16,9-15-12 15,17-37-27-15,13-16-265 0,21-43 245 16</inkml:trace>
  <inkml:trace contextRef="#ctx0" brushRef="#br0" timeOffset="42301.49">9186 14304 1180 0,'-4'1'438'16,"1"0"-353"-16,-3-2-19 15,5 1-53-15,0 0-10 16,-19 5-4-16,-37 24-6 15,20 14 1-15,-1 16 0 16,-2 27 6-16,2 22 3 16,5 19 12-16,6 6 4 15,9 6 1-15,10-7 6 16,10-17-1-16,10-10 1 16,17-20-5-16,6-13-4 0,21-8-10 15,6-9-10-15,17-17-34 16,8-11-26-16,14-37-70 15,8-23 69-15,13-44 24 16</inkml:trace>
  <inkml:trace contextRef="#ctx0" brushRef="#br0" timeOffset="45560.82">8400 14894 948 0,'-15'4'391'0,"3"-1"-240"16,7-1-103-16,4 0-29 15,1-1-19-15,0-1-4 16,0 0-3-16,0 0 0 15,9 4 8-15,17 8 12 16,37 10 8-16,-19-15 7 0,14-3 0 16,6 3 1-16,14 1-3 15,3 4-3 1,1 6-9-16,-3 4-5 0,-1 9-6 16,-2 6-3-16,-8 14-4 15,-9 6-7-15,-26 8-7 16,-14-1-2-16,-31-9-1 15,-16-5 3-15,-23-10 4 16,-8-5 4-16,-7-8 4 16,5-6 6-16,9-9 9 15,7-5 6-15,19-8 15 16,7 0 4-16,15-7 3 16,1-3 0-16,7-14-16 15,7-10-7-15,15-15-12 16,11-7-3-16,19-9 0 15,11-2 1-15,18-6 2 16,1 5 3-16,-6 11 1 0,-6 7 1 16,-14 12 6-16,-1 7-4 15,-23 21-4 1,-18 5 1-16,1 2-6 16,15 2-1-1,-16 1-2-15,-1 0-3 0,40 24 0 0,-13 17 3 16,-37 31 2-16,-4 0 2 0,-3 3-1 15,1-7-2-15,10-15-5 16,4-8-4-16,6-14-6 16,2-6 0-16,3-15-1 15,1-3 3-15,5-9 6 16,1-5 4-16,2-11 5 16,2-5 1-16,4-9 1 15,0-4 0-15,-1-3 0 16,-7-2 0-16,-11-1 3 15,-4-1-2-15,-13-4 5 16,-6 1 0-16,-13 1-1 16,-8 1 3-16,-9 7-3 15,-2 1 2-15,-3 11-2 0,1 7 0 16,3 11-2-16,6 11 0 16,3 16-3-16,5 11-4 15,12 14-7-15,9 4-2 16,23-3-4-16,22-7-3 15,39-22-29-15,6-12-14 16,17-29-21-16,-2-16-8 16,-5-26 6-16,1-12 3 0,-11-13 11 15,-11 2 13-15,-25 9 37 16,-12 10 33-16,-20 18 59 16,-6 5 20-16,-13 10 27 15,-3 4-5-15,0 13-28 16,-3 3-16-16,0 9-36 15,-2 2-15-15,2 7-18 16,0 0-4-16,-1 24-1 16,0 16 2-16,-4 41 3 15,-3 27 1-15,-7 34 1 16,-6 11-1-16,-3 15-1 16,-1-2-1-16,3-28-10 15,3-19 1-15,9-48-1 16,4-27 1-16,5-27 9 15,1-8-1-15,0-9 5 0,-2-5 5 16,-5-10 9-16,0-7 6 16,6-15-2-16,2-5 3 15,13-8-11-15,2-6-2 16,15-6-5-16,9 2-6 16,15 6 0-16,11 9-4 15,11 21 3-15,7 11 0 0,-8 22-1 16,-2 11 1-16,-16 23-4 15,-7 7 2-15,-8 6 1 16,-9 3 0-16,-14-5 0 16,-6-2 1-16,-17 0 1 15,-9-6 2-15,-17 1 9 16,-7-1 5-16,-14-1 5 16,0-1 3-16,-8-8-5 15,-4-2-6-15,1-12-10 16,1-6-8-16,9-7-27 15,7-6-21-15,2-8-59 16,5-8-20-16,7-22 76 16</inkml:trace>
  <inkml:trace contextRef="#ctx0" brushRef="#br0" timeOffset="45785.43">11821 15401 1182 0,'28'40'463'0,"4"2"-321"15,-3 4-71-15,-6-5-67 16,-8-3-12-16,-15-13-29 16,-4-8-20-16,-5-8-31 15,-4-7-3-15,-5-17-11 16,3-17 33-16,9-20 43 15</inkml:trace>
  <inkml:trace contextRef="#ctx0" brushRef="#br0" timeOffset="46052.47">12715 15297 1276 0,'35'13'484'16,"19"-9"-363"-16,13 1-56 15,16-10-65-15,11-2-5 16,-6-10-12-16,-8-1-2 16,-11-3 0-16,-7 1 0 15,-3 0-3-15,-3 2-6 16,-8 3-22-16,-5 1-21 15,-10 4-38-15,-2 3-13 0,-7 1 71 16</inkml:trace>
  <inkml:trace contextRef="#ctx0" brushRef="#br0" timeOffset="46336.56">13043 15686 1341 0,'0'9'465'0,"5"0"-421"15,9 2-40-15,16 0-10 16,9 1 1-16,15-4 16 0,6-4 2 16,7-4 2-16,2 0-2 15,1-1-8-15,-2 0 0 16,-7 1-2-16,-10-1-3 15,-18 1-7-15,-5-2-14 16,-14-3-29-16,0-1-27 16,1-11-41-16,0-6-18 15,2-16 81-15</inkml:trace>
  <inkml:trace contextRef="#ctx0" brushRef="#br0" timeOffset="51201.61">14919 13536 851 0,'-22'-1'367'0,"7"-4"-192"15,3 0-96-15,8 3-59 0,0 1-7 16,3 1-10-16,1-1 2 15,0 1 0-15,0 0-1 16,0 0 2-16,7 2 0 16,21 7 2-16,69 13 0 15,-20-17 1-15,7-3-6 16,3-4-3-16,2-2 0 16,-9-6-4-16,4 2 4 15,-8-1-1-15,-6 2-2 0,-11-1 5 16,-13 2-2-16,-11 2 0 15,-2 4 2-15,-8 1-3 16,0 3 2-16,-3 2 1 16,-3 5-4-16,-2 5 1 15,-2 3 0-15,1 10-2 16,-1 5 4-16,-3 15 2 16,1 9 3-16,-2 12 7 15,-2 2 1-15,-4-1 1 16,-2-4-6-16,-4-5-6 15,-3-6-3-15,-1 1-10 16,-1-4-13-16,-5-7-33 16,0-3-21-16,-1-17 47 15</inkml:trace>
  <inkml:trace contextRef="#ctx0" brushRef="#br0" timeOffset="51541.98">16996 14248 940 0,'7'-5'370'16,"1"3"-249"-16,-5 0-54 16,0-2-12-16,-3 3-19 15,-1-1-8-15,0 1-15 16,0 0-7-16,0 0-7 15,-19-4-4-15,-39 5 0 16,21 16-3-16,-8 19 7 16,1 10 2-16,3 12 6 15,7 5 6-15,10 5 1 16,5 1-2-16,18 7-5 16,5-1-2-16,18-1-5 15,9-6-1-15,10-18-15 16,9-8-17-16,11-20-42 15,0-10-23-15,2-18 60 0</inkml:trace>
  <inkml:trace contextRef="#ctx0" brushRef="#br0" timeOffset="52004.78">17465 14651 1130 0,'12'4'436'15,"13"2"-293"-15,26 6-104 16,8 0-30-16,10 1-13 16,-3 4-3-16,-4 0 0 15,0 5 1-15,-5 2 4 16,0 0 1-16,-6 5-2 16,-3 5 0-16,-13 1-5 15,-7 3-1-15,-15-1-12 16,-5-1-9-16,-10 6-13 15,-14-1-3-15,-6 2 10 16,-4-2 8-16,-9-7 14 16,2-1 7-16,0-8 4 15,2-2 3-15,9-5 2 16,4-4 1-16,6-6 3 0,6-4 3 16,3 1 14-16,3-4 5 15,11 2 12-15,8 1 3 16,27-3 1-16,12 6-1 15,16-5-6-15,9 2-3 16,4-1-14-16,2-1-6 16,4 0-13-16,-9 1-5 15,-18 2-14-15,-13-3-7 16,-31 1-23-16,-4-3-14 0,-15 0-32 16,-4-2-21-16,-10-12 76 15</inkml:trace>
  <inkml:trace contextRef="#ctx0" brushRef="#br0" timeOffset="52759.51">15639 16001 986 0,'0'2'354'0,"0"1"-283"0,-1-3-65 16,1 0-11-16,0 0-6 15,0 0 3-15,10 5 8 16,7 3 9-16,27 18 16 16,-25-18 6-16,10 0 3 15,4-3-2-15,10 1-8 16,12 0-4-16,13-1-1 16,7-1-1-16,9 0-1 15,1-3 0-15,7 1-2 16,4 1-1-16,8 0-4 15,-3 2-1-15,2-1-3 16,-2-1 1-16,3-1-3 16,7-1-1-16,-6-1 0 15,0-1-2-15,-3-1-1 16,4 0 0-16,4 0 0 16,2-1 0-16,1-3 2 0,-2 0 1 15,5-1-2-15,-5-1-1 16,-1 1 0-16,-3-1 0 15,0 0 0-15,2 1 2 16,-9 0 1-16,-1 1 0 16,-9-1 2-16,2 3 0 15,0-1 1-15,-10 2 4 16,-14-1 5-16,-8 0 7 0,-7 1 4 16,-6 1 1-16,1 1 6 15,-2 0-3-15,-6 1 1 16,2 0-3-16,-9 1-7 15,-3-1-3-15,-11 1-2 16,-3 0-3-16,-10 0-6 16,-5 0-2-16,-1-1-13 15,-1 0-9-15,0 0-28 16,0-1-16-16,0 0-40 16,0-1-13-16,-29-28-24 15,-55-51 76-15</inkml:trace>
  <inkml:trace contextRef="#ctx0" brushRef="#br0" timeOffset="53970.48">16154 16507 890 0,'-1'-2'336'0,"1"2"-253"16,0 0-36-16,0 0-9 0,0 0-2 16,0 0 1-16,0 0 7 15,0 0-5-15,6 30-9 16,18 99-7-16,-14-14-15 15,-4 17-1-15,-3-1-4 16,-1-6-7-16,-2-18-38 16,3-14-19-16,7-26-45 15,1-17-232-15,15-34 243 16</inkml:trace>
  <inkml:trace contextRef="#ctx0" brushRef="#br0" timeOffset="54556.39">16963 16774 999 0,'2'24'412'0,"-2"9"-229"16,-4 28-130-16,1 16-31 15,-6 17-18-15,-1 0-4 16,3-11-4-16,0-9-1 15,8-24-1-15,6-6-4 16,6-17-4-16,4-7-3 16,9-11-1-16,5-4 0 0,12-12 3 15,5-6 1-15,-1-13 3 16,-1-7 0-16,-6-4 1 16,-6-1 0-16,-8 5-1 15,-5 4 1-15,-10 5 7 16,-6 1 4-16,-6 5 5 15,-5-2 2-15,-12-3 0 16,-5 2-2-16,-10-7 1 16,-8-2 0-16,-5-2 0 15,0-2 1-15,-6-2 3 16,5-4 3-16,7 1 6 16,2-1 0-16,11-2 0 15,8 1-3-15,8-5-3 0,6 2-1 16,7 2-4-16,2 6 1 15,9 7-2-15,2 3-2 16,8 10 6-16,5 3 2 16,14 8 6-16,6 8 2 15,6 14-6-15,6 11-1 16,0 20-8-16,-3 8-4 16,-5 7-3-16,-10 3-5 0,-18-2-12 15,-7 0-4-15,-15-2-33 16,-5-5-12-16,-7-10-33 15,-1-8-23-15,7-19 82 16</inkml:trace>
  <inkml:trace contextRef="#ctx0" brushRef="#br0" timeOffset="54856.97">17947 17174 1144 0,'0'3'415'0,"1"-3"-350"16,-1-3-32-16,0 3-27 0,-1 0-7 15,0 0-6-15,-1 0-1 16,-12 3 3-16,-14 8 5 16,-35 29 8-16,26-5 0 15,5 13 3-15,4 5 2 16,9 7 0-16,6 5 2 15,13 0 1-15,5-2-3 16,13-7-5-16,8-5-4 0,12-11-16 16,3-8-16-16,16-15-44 15,10-13-21-15,9-19-25 16,-4-10 62-16</inkml:trace>
  <inkml:trace contextRef="#ctx0" brushRef="#br0" timeOffset="55321.74">18482 17546 1009 0,'4'7'413'0,"14"2"-270"16,4-3-60-16,17 2-60 16,7 2-14-16,1-4-7 15,10 6-1-15,4-1 0 0,-1 2 1 16,4 1 1-16,-8 1 3 15,-8 5 3-15,-6 1 0 16,-9 8-7-16,-3 5-4 16,-11 9-12-16,-5 0-17 15,-13 1-8-15,-5-3-3 16,-8 0 4-16,-7 2 13 16,-7 2 11-16,-6-2 5 15,-6-7 4-15,1-7 2 16,4-10 5-16,7-3 2 0,10-6 6 15,5-2 1-15,9-4 5 16,1-3 3-16,1-1 13 16,0 0 7-16,0 0 3 15,18 1-2-15,65 7-9 16,-19-4-4-16,19 1-4 16,4 2 2-16,8 7-4 15,11 2-4-15,-6 4-10 16,-6-2-5-16,-18-1-18 15,-17-3-7-15,-13-5-38 16,-9-1-23-16,-9-23-30 16,-5-13 60-16</inkml:trace>
  <inkml:trace contextRef="#ctx0" brushRef="#br0" timeOffset="55847.68">20703 15519 915 0,'0'1'350'15,"5"0"-269"-15,7 2-22 16,13 2-41-16,10-2 0 16,20 4-6-16,12 0-1 15,16-1 0-15,-1 3-4 16,8-4 4-16,-2 2 1 15,1 0-4-15,4-1-2 0,-15 1-2 16,-10-1-4-16,-18-1-8 16,-8 1-5-16,-6 0-29 15,0 0-17-15,-3-2 39 16</inkml:trace>
  <inkml:trace contextRef="#ctx0" brushRef="#br0" timeOffset="56155.13">20907 16153 1197 0,'10'14'478'15,"26"-3"-337"-15,16 4-64 16,15 0-79-16,10-1-7 0,3-1-1 16,5-1 2-16,14 1 3 15,-2 3 0 1,-1-1 3-16,-6 0 0 0,-16-1-11 16,-3-2-10-16,-11-4-35 15,-7-3-25-15,-12-10-37 16,-11-10 66-16</inkml:trace>
  <inkml:trace contextRef="#ctx0" brushRef="#br0" timeOffset="58755.42">25895 14158 1111 0,'2'2'405'15,"8"4"-358"-15,9 5-16 16,18 13-40-16,6 4-8 16,16 6-4-16,-1-4-9 0,15-12-15 15,9-5 0-15,3-13 9 16,4-3 8-1,-7-8 17-15,-6-5 6 0,-10-3 15 16,-5 3 6-16,-14 0 12 16,-7 5 3-16,-14 6-3 15,-4 3-3-15,-10 2-13 16,-1 1-5-16,0 8-8 16,-2 2-5-16,0 14 0 15,-5 11 5-15,-6 15-2 16,-7 12 6-16,-13 12 1 15,-7 6 1-15,-10 14 7 16,-2 0-4-16,-4-1 0 16,2-2-3-16,-3-9-3 15,3 0-5-15,2-2-18 16,4-1-12-16,8-14-28 0,4-9-12 16,7-20 169-16,0-11-87 15</inkml:trace>
  <inkml:trace contextRef="#ctx0" brushRef="#br0" timeOffset="59057.3">25733 15428 1184 0,'13'0'432'0,"34"-5"-355"15,25 1-38-15,26-3-28 16,16-1-4-16,26 1-2 16,-3-2-2-16,24 0-2 15,10 2 1-15,-10 2-5 16,-2 0-1-16,-21 3-6 16,-11-2-3-16,-30 3-4 15,-11 2 2-15,-26 4-5 16,-14 2-13-16,-11 3-24 15,-4 0-21-15,-6 3 598 16,-3 1-407-16</inkml:trace>
  <inkml:trace contextRef="#ctx0" brushRef="#br0" timeOffset="59578.61">26748 16040 827 0,'-3'0'352'15,"-2"0"-166"-15,-8 5-147 16,-8 3-22-16,-16 11-12 16,-8 8-3-16,-10 15 2 15,-2 8 1-15,-4 6 2 16,7 3-2-16,16-5 0 0,10-3 5 16,27-3-4-16,9-4 3 15,22 0 1-15,5-5-4 16,8-5 6-16,3-2 1 15,3-6 1-15,4 2 3 16,11-2-2-16,0 0-5 16,0 0-3-16,-5-2-5 15,-17-2-3-15,-10-2 0 0,-16 2 0 16,-13-1 3-16,-17 5 19 16,-12 4 6-16,-26 4 14 15,-10 1 2-15,-17-4-10 16,0-4-2-16,7-10-16 15,1-8-9-15,4-19-29 16,2-14-36-16,3-32-45 16,8-13-24-16,22-24 74 15</inkml:trace>
  <inkml:trace contextRef="#ctx0" brushRef="#br0" timeOffset="59711.34">26520 16221 1142 0,'60'32'455'0,"41"-1"-326"0,21-1-45 16,26-17-119-16,7-10-57 15,0-18 52-15</inkml:trace>
  <inkml:trace contextRef="#ctx0" brushRef="#br0" timeOffset="59891.11">27891 16118 1039 0,'-1'1'428'0,"4"2"-286"16,1 4-34-16,3 19-70 16,2 14-18-16,-4 37-2 15,-4 25 4-15,-9 34 3 16,-9 9-4-16,-15 5-19 16,-6-6-24-16,-6-26-73 15,2-15-26-15,16-36 67 16</inkml:trace>
  <inkml:trace contextRef="#ctx0" brushRef="#br0" timeOffset="61261.39">29633 16195 1352 0,'20'27'500'16,"-2"-10"-394"-16,-1 1-68 15,1-5-36-15,-3-2 0 0,-7-6 1 16,-3-5-3-16,10-20-18 16,4-22-11-16,16-42-12 15,6-21-6-15,-5-28-5 16,-6-6 3-16,-10 3 7 15,-5 5 13-15,-3 9 22 16,5 10 4-16,5 7 6 16,6 6-1-16,4 11-1 15,1 6 2-15,0 13 1 16,-2 6-2-16,-5 16 3 16,-2 8 2-16,-6 19 6 15,-2 6 2-15,3 13 3 16,4 10-3-16,8 27-8 15,3 20-2-15,-2 35-6 16,-5 16-1-16,-13 37-2 16,-5 6-2-16,-7 13-9 0,-5 3-9 15,1-24-15-15,-3-8-6 16,-2-23-3-16,1-13 4 16,-5-20 2-16,-7-11 1 15,-9-28-1-15,-9-12 4 16,-13-25 9-16,-5-11 6 15,4-15 14-15,6-12 6 0,11-12 9 16,11-7 7-16,9-13 9 16,4 0 3-16,15-3 10 15,9-5 5-15,16 1-2 16,9-5-1-16,16 3-10 16,7 10-6-16,7 18 1 15,0 13 0-15,1 21 2 16,3 13-1-16,8 21-9 15,10 14-5-15,-2 23-9 16,-10 12-5-16,-22 21-23 16,-18 2-8-16,-26 5-12 15,-9-5-4-15,-15-15 9 16,-5-5 6-16,-6-22 11 16,1-15 6-16,5-24 12 15,2-6 4-15,3-14 8 0,-1-8 5 16,2-13 6-16,6-11 8 15,10-14-2-15,8-5-2 16,10-7-7-16,6-1-6 16,12-3-3-16,10 3-2 15,10 7 4-15,2 9 3 16,5 16 6-16,0 13 4 16,-6 18-4-16,-3 10-3 0,-18 25-7 15,-9 6-2-15,-10 24-3 16,-8 6-5-16,-4 7 1 15,0 0-1-15,0-8 6 16,4-5 0-16,7-12 0 16,3-6 0-16,8-13-2 15,5-6 1-15,6-13 1 16,3-6 3-16,0-14 9 16,-5-9 6-16,1-11 14 15,-2-5 3-15,4-10 0 16,3-2-3-16,4-9-12 15,4-5-6-15,-2-7-7 16,0-3-2-16,-17 5 5 16,-10 3 0-16,-13 14 2 15,-9 5 1-15,-7 10-13 0,-4 8 2 16,-12 9-10-16,-2 7-4 16,-21 13 2-16,-3 8-4 15,-8 14 6-15,0 5-2 16,12 11 3-16,9 3-3 15,18 13-9-15,11 8-4 16,19 10-7-16,12 0 0 0,21 1 5 16,9-2 4-16,9 3 7 15,4 5 8-15,-5 0 2 16,-6-5 5-16,-15-17 8 16,-7-9 5-16,-21-15 12 15,-5-6 1-15,-12-4-6 16,-6-2-6-16,-14-6-11 15,-9-1-4-15,-18-5 0 16,-7-4 2-16,-7-7 1 16,-9-2 0-16,-3-9-3 15,-9-1-9-15,-7-2-22 16,6-5-22-16,1-1-31 16,-4-2-10-16,-8 2-21 15,-3 4 161-15,-4 8-44 0</inkml:trace>
  <inkml:trace contextRef="#ctx0" brushRef="#br0" timeOffset="61776.75">29857 16894 919 0,'0'0'340'0,"-1"0"-271"15,3 0-22-15,-2 0-19 16,0 0-2-16,16 2 1 16,40 13 1-16,-12-6 8 15,8 2 1-15,19 4 0 16,16-1-6-16,22 3-1 15,10 2-3-15,-11-3 7 32,-55-7 3-32,2 0-8 0,163 25-3 0,13 0-12 0,-1 0-4 15,-84-19-1-15,-3-2-3 16,-11-6-1-16,-4 3-1 16,-13-5-4-16,-8 2 3 15,-15-1-3-15,-7-1 0 16,-12 1 0-16,-11 1-4 15,-15 2 1-15,-5-1-6 16,-9 1-1-16,-2-2 0 16,-12-4-2-16,-9-1 2 0,-5-2-4 15,-5 0-1-15,0 0-9 16,-1 0-7-16,0-1-25 16,0 0-7-16,-9-3-15 15,-20-26-10-15,-61-64-75 16,18 22 106-16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40:31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 951 963 0,'-86'-60'326'0,"69"38"-319"15,4 4-3-15,-2 3-3 16,1 2-2-16,-7-1-1 16,-8 0 2-16,-25 6-1 15,-7 4 2-15,-17 12 0 16,-2 8 0-16,12 16 1 15,6 14-1-15,12 16 3 16,1 7 1-16,17 14 1 16,5 2-2-16,27-5 0 15,16-3-4-15,16-21 1 0,9-12-3 16,7-20-9-16,6-12-1 16,11-19-4-16,8-8 2 15,3-12 5-15,-2-3 3 16,-18-3 4-16,-14 2 2 15,-14 1-1-15,-5 0 1 16,-7 12 0-16,-1 3 1 16,-13 6 0-16,-9 5-7 15,-12 7-2-15,-5 7-1 0,-11 18 0 16,-10 12 5-16,-17 24 8 16,-10 9 3-16,0 25 8 15,9 8 3-15,19 6-4 16,15-1-2-16,15-13-7 15,13-11-2-15,19-17-3 16,7-14-3-16,18-22-5 16,9-15 0-16,24-28 0 15,3-16 0-15,0-29 4 16,2-10 2-16,-15-15 2 16,10-5 0-16,13-4 3 15,-4-3-2-15,-7 2 0 16,-11 2-1-16,-18 5 0 15,-5 3 0-15,-9 5-1 0,-4 8 1 16,-12 16-1-16,-7 9 3 16,-8 20 9-16,-1 10 1 15,-3 6-2-15,-3 12-3 16,-1 32-5-16,-4 19 1 16,-5 38 10-16,0 15 1 15,0 26-1-15,1 4-3 16,5 1-6-16,0-2-4 0,2-21-22 15,1-9-9-15,-5-29-24 16,1-15-13-16,-1-36-55 16,-6-15-42-16,0-26 104 15</inkml:trace>
  <inkml:trace contextRef="#ctx0" brushRef="#br0" timeOffset="204.78">1073 1834 746 0,'-39'-32'292'0,"19"16"-215"16,2 3-18-16,27 13-34 16,16 4-15-16,30 8-12 0,24 2 2 15,28 5 6-15,2 0 3 16,0-5 2-16,-6-2-1 16,-9-6-6-1,-5-2-1-15,-13-4-2 0,-8-4-3 16,-23-2-19-16,-5-6-18 15,-12-8 25-15</inkml:trace>
  <inkml:trace contextRef="#ctx0" brushRef="#br0" timeOffset="566.31">178 2875 970 0,'-8'1'352'0,"52"-5"-278"15,22-6-76-15,34-10-1 16,16-4-4-16,19-9 4 0,-4-6 2 15,15-7 1-15,9-2 1 16,3-10 2-16,7 2 5 16,17 0 4-16,-6-1 3 15,-14 4 0-15,-4 0-4 16,-22 5-8-16,-13 5-2 16,-39 8-4-16,-20 6-10 15,-39 7-27-15,-11 1-16 0,-9-5 33 16</inkml:trace>
  <inkml:trace contextRef="#ctx0" brushRef="#br0" timeOffset="2983.3">6394 965 820 0,'-6'5'280'15,"-3"5"-271"-15,-10 0-10 16,-4 5 0-16,-12-7-2 16,-4-2 1-16,-4-8 2 15,-3-9 1-15,6-7-1 16,2-10-3-16,8-1-3 16,6-3-2-16,11-5 2 15,6 1 0-15,9-4 2 16,6 3 3-16,6 6 4 15,1 5 4-15,6 6 2 16,6 5-1-16,5 9-5 16,7 5-3-16,8 13-1 15,0 6-2-15,0 18 0 16,-2 13-1-16,-11 15 0 16,-4 7 3-16,-7 8 1 0,-2-1 3 15,-10 1 1-15,-3-1-2 16,-8-7 7-16,-3-6 4 15,-8-18 13-15,-4-6 7 16,-11-12 14-16,-8-1 2 16,-20-3-6-16,-10 0-5 15,-12 0-18-15,-1 1-6 16,10-3-9-16,8-1 0 16,15-5-5-16,7-5-5 0,7-7-17 15,6-5-9-15,8-3-12 16,4-7-3-16,13-10 1 15,8-6-1-15,13-12-22 16,8-5-25-16,8-6 58 16</inkml:trace>
  <inkml:trace contextRef="#ctx0" brushRef="#br0" timeOffset="3555.81">6899 1054 713 0,'16'1'271'15,"3"5"-181"-15,2 3-56 16,1 7-20-16,-4 4-5 16,-8 9-6-16,-4 3-1 15,-13 11 6-15,-5 3-2 0,-7 6 0 16,0 3-1-1,0-7-1-15,3-4 1 16,6-17-3-16,1-9 0 0,4-10 13 16,-1-6 14-16,2-4 18 15,1-6 1-15,-3-7-13 16,-2-7-11-16,1-12-17 16,0-4-1-16,6-8-3 15,4-4-3-15,12-1-5 16,0-2-4-16,10 5-1 15,7 2 2-15,6 8 3 16,6 1 2-16,12 4 3 16,1 0 0-16,4 9 0 15,1 5 2-15,-11 13-1 16,-6 7-1-16,-12 10 0 16,-5 8-5-16,-4 8 1 15,-4 4-2-15,-7 5 1 0,-4 0 2 16,-6 2 0-16,-2 1 0 15,-3 1 2-15,0 1 0 16,2-2 2-16,0-3 0 16,5-3 3-16,3-5-3 15,3-6 3-15,3-3 0 16,8-4-1-16,4-2-1 16,8-8-9-16,2-2-10 0,7-14 701 15,6-11-516-15</inkml:trace>
  <inkml:trace contextRef="#ctx0" brushRef="#br0" timeOffset="4514.72">10089 819 830 0,'14'-14'302'16,"-2"4"-241"-16,-3 3-60 15,-6 1-4-15,-9-4-6 16,-6 0 4-16,-7-5 1 15,-4-1 4-15,-3 2 8 16,0 1 1-16,2 3 10 16,1 1 1-16,2 4-2 15,5 4-3-15,-3 8-9 16,0 10-3-16,-2 26-3 16,-1 9 4-16,4 22-1 15,3 2 3-15,12-6-3 16,7-10-3-16,14-16-14 15,8-11-5-15,7-19-4 16,2-8 0-16,3-14 15 16,-2-7 8-16,3-9 13 15,-2-1 6-15,-2-7 5 0,-2-2 0 16,-11 0-2-16,-6 1-2 16,-9 5-4-16,-4 5-2 15,-3 8-6-15,0 7 0 16,0 5-5-16,-2 1-3 15,3 6-2-15,-1-4-3 16,0 4 3-16,5 24 2 16,18 49 3-16,-4-28 2 15,5 1-11-15,-1-2-20 0,-2-18 16 16</inkml:trace>
  <inkml:trace contextRef="#ctx0" brushRef="#br0" timeOffset="6338.62">12245 604 997 0,'8'-11'359'0,"-6"6"-303"0,-2-1-20 16,-6 0-32-16,-3 2-6 16,-12-4-4-16,-4 5-6 15,-10 5 2-15,-4 7 2 16,0 15 3-16,-6 3 2 16,4 15 3-16,4 6 3 0,8 4-3 15,13-2 1-15,15-14 0 16,3-9-3-1,10-14-2-15,3-5-1 0,9-10 3 16,6-4 2-16,7-15 3 16,2-4-1-16,0-6 0 15,-2-7 1-15,-9 8 1 16,-6 0 1-16,-7 11 2 16,-7 6-2-16,-1 8 0 15,-6 3-3-15,0 1-4 16,0 5 1-16,-1-4-5 15,0 0 2-15,6 10 2 16,0 18 2-16,43 49 3 16,-28-20 1-16,2 12 2 15,-3-1-5-15,-8 3 1 0,-3-1 0 16,-7-2-2-16,-2 0 2 16,-8-6 1-1,-3-3-2-15,-6-14-2 0,-4-4 0 16,-3-18-7-16,-5-6 2 15,-1-10 3-15,-5-6-1 16,-5-4 6-16,3-3-1 16,9-7 0-16,6-5-1 15,17-6-8-15,10-5-1 0,22-10-1 16,10-4 1-16,14-6 7 16,6-3 2-16,0 0 0 15,3-1 2-15,4 5-2 16,2 3 1-16,2-5 2 15,-4 7-3-15,-12-2 1 16,-5 2-1-16,-16 10 1 16,-6 3 2-16,-12 12 1 15,-6 5-1-15,-5 11-7 16,0 5 0-16,-2 19-4 16,-2 12 2-16,-5 24 4 15,0 8 1-15,0 4 1 16,6-6 1-16,4-13 0 15,2-10-1-15,3-17 0 0,0-7-1 16,2-15 2-16,1-4 2 16,2-11 7-16,2-8-4 15,1-10 0-15,1-3 0 16,1-9-5-16,0 2 3 16,1-6-3-16,-2 0 1 15,-3 8 1-15,-1 4-2 0,-2 13 0 16,1 7-2-1,6 11-2-15,2 7 0 0,5 18-2 16,2 11 1-16,-2 16 1 16,-2 8 1-16,-7 1 1 15,-4-4 1-15,-3-10 1 16,-5-10-1-16,0-15 3 16,-2-5-3-16,-2-10 9 15,0-4 10-15,0-13 5 16,3-7-1-16,8-18-12 15,4-6-9-15,5 0-8 16,1-2 4-16,1 11 0 16,3 8 1-16,4 8 2 15,3 11-1-15,10 8 2 16,3 2-2-16,13 6 0 0,4 4-2 16,2-1 2-16,-3-6 0 15,-11-4-3-15,-3-10 3 16,-1-7 0-16,0-2 2 15,-3-5 0-15,-2-3-1 16,-10-3 1-16,-7 0-1 16,-9 6 1-16,-9 4 2 15,-6 4-6-15,-4 0-2 0,-8 4-4 16,0 1-2-16,-7 5 0 16,-2 6 0-16,-2 12-1 15,-4 9-1-15,-4 20 6 16,3 10 3-16,5 12 5 15,8-1 3-15,12-4-3 16,7-9 0-16,15-14-6 16,9-4-4-16,16-17-3 15,9-4-3-15,18-13 6 16,1-8 2-16,-5-11 5 16,-2-4 3-16,-31 0 4 31,-17 13-1-31,1 1 1 0,44-38 1 0,-9-4-3 0,-6 1-2 15,-28 21-3 1,-4 1-3-16,-5 12-3 0,-2 6 4 16,-3 10 0-16,3 5 0 15,-1 12 0-15,5 5 0 16,-3 17 4-16,-5 8 3 16,-5 10 0-16,-7-2 2 15,-6-2-3-15,-1-10-2 16,2-14 1-16,3-6-2 15,6-13 0-15,2-2 6 16,1-6 13-16,2-5 6 0,7-9 0 16,4-4-2-16,16-10-16 15,5-4-5-15,8-6-3 16,4-2-6-16,2 3-1 16,-3 2 1-16,3 14 0 15,3 7 5-15,0 17 7 16,2 10 1-16,1 16 0 15,-5 11-2-15,-3 12-4 16,-3 2-1-16,-13 1 1 16,-3-3 2-16,-4-9-2 15,1 1 3-15,5-7-3 16,1-5 1-16,3-7 0 0,1-4 0 16,-6-10 0-1,-3-2 2-15,-7-5-2 0,-5-3-4 16,-7-6-20-16,-2-6-21 15,-7-14-35-15,-9-6 49 16</inkml:trace>
  <inkml:trace contextRef="#ctx0" brushRef="#br0" timeOffset="6550.79">13743 424 814 0,'15'1'203'0</inkml:trace>
  <inkml:trace contextRef="#ctx0" brushRef="#br0" timeOffset="8028.1">17796 951 911 0,'-10'-14'307'16,"5"7"-297"-16,2 2-2 0,1 3 3 15,2 2 1-15,0-1 4 16,0 0 0-16,0 0-7 16,6 0-2-16,23-2 2 15,32 5 1-15,-19 12 5 16,4 3-2-16,5 10-6 15,1 2-3-15,-7 5-4 16,-6 1 1-16,-13 7 0 16,-5-2-1-16,-11 1-1 15,-5-3-6-15,-7-9-2 16,-5-5-3-16,-9-11 1 16,-3-6 4-16,-11-6 4 15,-3-3 1-15,-7-4 2 16,-2-5 2-16,3-8 4 15,1-2 1-15,15-3 1 16,5 1-2-16,13-2 2 0,8 1-1 16,20-6-4-1,16 4-1-15,28 4-3 0,11 5 1 16,12 6 3-16,5 3 2 16,5 8 1-16,1 0-3 15,3 3-1-15,-1 0-2 16,-6-2 0-16,7 1-1 15,-7-2-2-15,-3 1 2 0,-5-3 0 16,-11-4 1-16,-5 1 1 16,-2-5-1-16,-4-2 0 15,-9-2 2-15,-13-5 0 16,-10-1-2-16,-18 1 0 16,-4 2 0-16,-8 1-2 15,-5 2 2-15,-8-3 0 16,-5-1 1-16,-13-1-1 15,-7 1-1-15,-15 9-2 16,-5 3 0-16,-3 14 2 16,1 7 1-16,3 12-1 15,3 9 0-15,10 6 0 16,6 2 0-16,17-2-2 16,6-11-2-16,10-10-4 15,7-7-1-15,9-6 1 0,8-2 3 16,17-6 6-16,7-3 2 15,14-4 0-15,4-4 3 16,4-5-1-16,-1-2-1 16,-9-10 5-16,-5 2-5 15,-13-6 2-15,-5 2 0 16,-5 3 2-16,-4 2 3 16,-9 10 1-16,-5 1 1 0,-7 6-4 15,-4 4-1-15,-3 4-6 16,-2 1-3-16,1-1-7 15,-1 0-1-15,-7 18 4 16,-24 45 1-16,21-22 8 16,3 0-1-16,9-4-1 15,8-9 2-15,10-10-2 16,7-5 0-16,17-13 2 16,8-1 1-16,13-11-3 15,0-3 3-15,-1-9-3 16,-7-4 1-16,-5-7 2 15,-1 0-2-15,-11 4 3 16,-2 0-3-16,-7 5-1 16,-7-2 0-16,-6 2-2 15,-5 3 0-15,-6 9-2 0,-4 3-1 16,-1 7 3-16,-3 2 1 16,1 2 0-16,1 0-1 15,0 0-3-15,0 0-1 16,-2 25 5-16,-37 40 0 15,28-17 1-15,3 4 3 16,9-4-1-16,7-3 0 16,11-8-3-16,8-4 0 0,19-8-4 15,4-1-5-15,10-15-15 16,4-8-11-16,1-17 17 16</inkml:trace>
  <inkml:trace contextRef="#ctx0" brushRef="#br0" timeOffset="8623.34">21097 1005 764 0,'44'4'293'0,"-1"3"-226"15,-2-7-26-15,-2 0-3 16,-9-5-1-16,-6-2 2 16,-3-6 0-16,-3-6-6 15,-5-2-17-15,1-4-6 16,-5 3-10-16,1-2-2 16,-4-5 3-16,-2-1 2 0,-4-4 7 15,-1 2 2-15,-8 3-5 16,-3 0 0-1,-2 6-7-15,-5 6-1 0,-4 7-3 16,-3 1-2-16,-6 9-4 16,-3 4 1-16,-3 11-3 15,-1 6-1-15,0 13 3 16,0 6 1-16,3 8 6 16,2 5 3-16,6-2 0 15,11-2 1-15,11-10 2 16,12-2-1-16,10-9 3 15,8-5 0-15,9-3 2 16,2-2 2-16,8-5 0 16,4 0 1-16,6-2-3 15,0 0-3-15,11 0-2 0,-3-3 1 16,2-3-1-16,-5 1 1 16,-19-2 1-16,-4 0 0 15,-14-1 0-15,-1 1 3 16,-3-1-3-16,1 1-2 15,-3 1 0-15,-3-3-3 16,-5-1-3-16,-6 0-5 0,-1-3-25 16,-1 1-15-16,-1 0 27 15</inkml:trace>
  <inkml:trace contextRef="#ctx0" brushRef="#br0" timeOffset="8982.57">23115 1273 947 0,'6'46'313'16,"-13"19"-310"-16,-13 1-5 0,-29-9-4 16,-13-5 0-16,-22-8 0 15,-4-5 2-15,5-7-12 16,7-8-10-16,17-13-43 15,16-8-40-15,24-19-37 16,12-10-21-16,28-22 102 16</inkml:trace>
  <inkml:trace contextRef="#ctx0" brushRef="#br0" timeOffset="9304.43">24078 414 1101 0,'19'-21'365'15,"-3"11"-360"-15,-3 10-7 16,-5 10-6-16,-3 12-1 15,-8 18-4-15,-4 11 3 16,-9 27 2-16,0 12-2 16,-3 17-13-16,-3-1-10 0,6-11-17 15,1-8-4-15,9-22 4 16,9-6 10-16,3-14 9 16,-1-6-3-16,-3-14-81 15,-3-5 81-15</inkml:trace>
  <inkml:trace contextRef="#ctx0" brushRef="#br0" timeOffset="10094.89">23526 1050 801 0,'123'0'333'16,"-37"-8"-138"-16,14 5-211 16,-2-5-15-16,-3-3 3 15,-12-16 14-15,-5-8 5 16,1-9 8-16,-6-6 0 16,-5-6-5-16,-4-3-3 15,-15-2-2-15,-7 0 4 16,-12 1 13-16,-7-1 8 0,-6 4 23 15,-5-3-1-15,-8-3-4 16,-4 4-4-16,-8 3-19 16,-2 7-1-16,3 18-5 15,-2 6-3-15,4 11 0 16,4 3-2-16,-2 11-6 16,2 3-2-16,-7 20-1 15,-4 17 1-15,-5 33 10 16,-11 18 4-16,-14 15 1 15,-10 6 1-15,-6-6-3 16,2-9-1-16,16-25-1 16,10-19 0-16,16-31-1 15,4-12 3-15,8-8 10 16,2-1 1-16,0-1 12 0,0-1 2 16,0 0-7-16,7-2-3 15,21-3-12-15,65-45-6 16,-32 27-2-16,4 1-1 15,-7 15 3-15,0 7-3 16,-5 11 4-16,-2 5-1 16,-6 8-1-16,-5 2 1 0,0 1-1 15,3-3 2-15,1-3 0 16,2-4-1-16,-3-11 0 16,-3-1-2-16,-1-17-2 15,1-3 3-15,2-12-2 16,2-9 2-16,-4-10 1 15,-3-3-3-15,-9-3 4 16,-5 5 2-16,-12 4 2 16,-6 5 3-16,-10 6-4 15,-4 5-2-15,0 11 1 16,-2 2-5-16,3 17-4 16,-4 7-4-16,-7 21-2 15,3 20 5-15,4 24 4 16,7 12 2-16,16 0-28 15,23-49-23 1,-17-18 29-16</inkml:trace>
  <inkml:trace contextRef="#ctx0" brushRef="#br0" timeOffset="12267.14">27009 543 1010 0,'-2'2'344'0,"-12"19"-321"16,-7 11-19-16,-21 28-6 15,-5 14 0-15,1 12 3 16,8-2 0-16,19-14-12 15,13-14-6-15,15-20-5 16,10-13 1-16,16-13 13 16,9-6 8-16,7-8 10 15,-1-5 5-15,1-6 4 16,-4-7-2-16,-4-5-3 16,-1-6-6-16,-8-5-8 0,-3-4-4 15,-4-8-13-15,-7-4 1 16,-10-7 4-16,-5 1 3 15,-10 8 9-15,-2 6 1 16,-4 13 2-16,-2 8 1 16,-5 15-2-16,-3 4-1 15,-8 13-2-15,-2 10 0 16,-1 15 1-16,4 9 0 0,8 24 1 16,11 8 1-16,23 4 3 15,12 4-3-15,27-18-4 16,12-10-3-16,22-17-2 15,7-12 4-15,14-13 3 16,5-4 3-16,4-7 1 16,-2 0-1-16,-10-4 0 15,-5-6-1-15,-17-3-1 16,-4-3-1-16,-14-3 1 16,-5-2-1-16,-17-3 0 15,-9-2 2-15,-12-1 1 16,-4 2 4-16,-12 1 2 15,-2 4 2-15,-11 2-2 16,-7 2-3-16,-8 5-5 0,-7 2-1 16,-15 11-1-16,-5 10 1 15,-16 15 1-15,-4 12 1 16,6 11 2-16,1 2-3 16,25 1 1-16,7-3-1 15,20-12-7-15,8-4-3 16,14-12-4-16,11-9-1 15,21-13 7-15,11-9 0 0,13-13 3 16,5-5 2-16,-3-7 5 16,-5-2 4-16,-10-7 0 15,-9-4 1-15,-11-8-6 16,-4-7 0-16,-12-5-1 16,-3-2-2-16,-8-2 1 15,-4 5 0-15,1 3 0 16,-2 6 2-16,2 9 12 15,3-1 2-15,1 11 5 16,1 5 1-16,-3 8-4 16,-1 10-4-16,-5 11-8 15,0 7-5-15,-2 27-7 16,-2 12 0-16,-6 32 2 16,-2 19 1-16,1 27 3 15,6 1 2-15,17-2-5 0,11-11-3 16,17-33-5-16,10-4-3 15,16-23 9-15,0-7 1 16,13-11 4-16,1-5 2 16,-2-10 0-16,4-4 0 15,-4-11-1-15,-2-5 0 16,-9-15 0-16,-2-5-6 0,-11-7-5 16,-2-2-2-16,-6 0 0 15,-7-1 4-15,-9 2 10 16,-6 2 4-16,-12-3 6 15,-5 1 6-15,-13 1-7 16,-5 5-2-16,-12 6-7 16,-8 6-4-16,-11 5 1 15,-7 2-2-15,-10 9 1 16,1 6-1-16,-4 13 1 16,-1 9 2-16,4 12-3 15,-1 1 4-15,14 2-1 16,9-2 0-16,17-5-1 15,9 0-6-15,17-5-5 16,9-4 0-16,15-10 4 16,6-6 5-16,19-10 3 0,0-6 1 15,1-12 1-15,-2-4-2 16,-11-14 2-16,-1-5-2 16,-3-9 0-16,0-5-1 15,-5-4-2-15,-1-5-2 16,-2-10 0-16,-3-2 0 15,0-2 5-15,-1 3 2 16,-5 4 5-16,1-1 3 0,-5-8-3 16,-3-2 3-16,-2 7-5 15,-8 4 0-15,0 22-2 16,-1 11-1-16,-4 15-1 16,0 10 0-16,-1 5-3 15,0 4-4-15,-2 11-1 16,-4 8 0-16,-5 30 3 15,0 16 2-15,-4 24 1 16,6 13 1-16,-1 3 1 16,1 1-2-16,7 0 0 15,2-9 2-15,10-8-1 16,5-8 3-16,7-23-1 16,0-2-2-16,0-13 1 0,1-4 0 15,3-2 2-15,7-2 0 16,7-2 0-16,4-1-3 15,1-6 1-15,0-6-1 16,3-12 0-16,0-3 0 16,0-8 1-16,-2-5 1 15,-6-7 1-15,-5-6 0 16,-7-5-3-16,2 0 2 0,-5-5-2 16,0 0 2-1,-1 1 0-15,-4 1-2 0,-3 2 3 16,2-2-3-16,-5 0 1 15,-2-4 2-15,-2 3-4 16,-2 1 1-16,-4 2 2 16,0 2-2-16,-2-1 2 15,-2 1-1-15,-1 3-2 16,0 4 2-16,-4 6-1 16,1 3-2-16,-2 3 1 15,6 2 0-15,-3 2-1 16,-2 1 2-16,-1 3-1 15,-4 0-1-15,0 5-2 16,2 3 1-16,-1 2 1 0,0 0 2 16,4 1-2-16,-1 0 2 15,3 0 0-15,2 1-1 16,1 2 1-16,5 3 0 16,4 1-1-16,2 0-1 15,3 3 0-15,0-4-1 16,3-1 1-16,0 4 0 15,0 2 3-15,-1 4-2 16,-2 4 2-16,2-3-2 16,-3-3 0-16,0 0 1 0,-2-2-2 15,-1 0 2-15,-2 1 1 16,-3-1-2-16,-3-5 1 16,-2 0 0-16,-5-6-4 15,-5-1 4-15,-8-2-1 16,-5 1 0-16,-5-3 2 15,-5 0-1-15,-6-4 0 16,-4-2 1-16,-9-4-1 16,-1-7-2-16,-12-9-12 15,-11-6-13-15,-21-13-8 16,-7-9 19-16</inkml:trace>
  <inkml:trace contextRef="#ctx0" brushRef="#br0" timeOffset="13035.06">5967 3850 755 0,'-25'-8'264'0,"1"-3"-232"0,0-3-11 16,-2-7-27-16,-1-3-13 15,-8-3-20-15,-4-4-1 16,-4-2 12-16,2-2 13 0,-1-2 13 16</inkml:trace>
  <inkml:trace contextRef="#ctx0" brushRef="#br0" timeOffset="14120.66">3538 3204 723 0,'-10'-5'320'0,"8"0"-88"15,2 4-241-15,6 4-15 16,4 2-3-16,2 12 9 16,2-1 4-16,4 9 12 15,3 0 0-15,10-5 0 16,8 0 1-16,15-10-2 16,7-5 2-16,3-6 2 15,0-9 5-15,-8-10 7 16,-4-8 3-16,-1-9 2 15,-3-8-2-15,-7-2-4 0,3-3-4 16,-7-4-2-16,-1 4-2 16,-6 3 1-16,-8 3-1 15,-9 8 0-15,-5 4 2 16,-3 7 7-16,-5 4 4 16,0 8 6-16,-4 3-2 15,4 9-11-15,0 1-7 0,2 12-11 16,0 12-1-16,-2 19 1 15,5 15 3-15,0 22 3 16,6 4 2-16,1 4-1 16,4-5 1-16,9-20 0 15,1-11 1-15,2-22-1 16,-2-8-2-16,-7-14-1 16,0-4 1-16,-6-6 8 15,0-6 9-15,1-8 6 16,2-8 1-16,3-7-7 15,4-5-6-15,5-1-6 16,3 3 0-16,6-1-3 16,1 5-1-16,0 13 0 15,1 7-2-15,-9 18-2 16,-1 7-1-16,-7 10 0 16,-5 5 2-16,-3-3 4 0,-3-2 2 15,-5-12 0-15,-3-4 1 16,-2-8 2-16,-1-5 6 15,-3-10 2-15,0-6 0 16,0-14-2-16,5-3-7 16,11-5-4-16,2 1 1 15,15 0-2-15,2 3 1 0,17 4 1 16,10 5-3-16,15 11 1 16,6 6-1-16,10 13 3 15,-3 9 7-15,3 19-1 16,-2 10 0-16,-20 19-4 15,-14 5-3-15,-27 5-5 16,-13-3-9-16,-18-11-33 16,-13-8-32-16,-19-19 47 15</inkml:trace>
  <inkml:trace contextRef="#ctx0" brushRef="#br0" timeOffset="14278.13">5057 2513 1124 0,'5'-20'359'16,"24"4"-423"-16,16 1 47 16</inkml:trace>
  <inkml:trace contextRef="#ctx0" brushRef="#br0" timeOffset="14416.67">6790 2343 807 0,'122'-9'272'16,"-2"3"-123"-16,-14 0-116 15</inkml:trace>
  <inkml:trace contextRef="#ctx0" brushRef="#br0" timeOffset="14836.29">7345 2293 1001 0,'-4'-5'364'0,"0"8"-304"16,-1 5-30-16,-3 16-35 15,-3 14-2-15,-3 17 3 0,-4 12 0 16,3 19 4-16,-2 4 0 16,1 7 1-16,5-2 0 15,6 0-1-15,5 2 0 16,6-1-1-16,4 1-6 15,-2-2-11-15,-3-9-8 16,-4-9-14-16,-2-12-4 16,-2-21-8-16,-2-13-11 15,-5-22 5-15,-3-7 6 0,-11-16 8 16,-5-7-1-16,-12-12-98 16,0-5-38-16,-4-4 11 15,1-3 16-15,8 1 135 16,3 3 103-16,9 5 86 15,3 4 29-15,8 9 16 16,3 5-53-16,12 5-77 16,11 4-24-16,25-1-24 15,15-4-4-15,31 2 5 16,12-4-5-16,1 3-13 16,-7 1-7-16,-20-8-10 15,-11 3 0-15,-12-5 0 16,-1-4 0-16,-8 0-21 15,-3-4-27-15,-8-10 26 16</inkml:trace>
  <inkml:trace contextRef="#ctx0" brushRef="#br0" timeOffset="20904.71">8125 2826 620 0,'0'-2'272'16,"0"2"-120"-16,0-2-117 0,-1 0-13 0,0 1-15 15,0 0 1-15,0 0 0 16,0 0 0-16,-6-1 0 16,-3-1-2-16,-3-1-1 15,-29-6-2-15,25 12 0 16,0 1 0-16,-2 8 3 16,0 1 4-16,0 5-2 15,0 7 0-15,2 3-3 16,-1 2-4-16,5 6-1 15,1 1 1-15,5 4-12 16,5-2-11-16,5-4-14 16,7-5-15-16,8-12-9 15,3-3 9-15,8-5 8 16,3-6 12-16,1-4 39 16,-3-5 13-16,-2-7 26 0,-7-3 9 15,-6 1-6-15,-2-2-4 16,-5-2-16-16,-3-3-5 15,0-7-13-15,-2-2-7 16,1-2-9-16,1 0-3 16,-2 6 3-16,0 1-2 15,-1 6 10-15,1 4 6 16,-3 3 9-16,-2 7 5 0,1 3 6 16,-2 3-4-16,2 0-12 15,0 0-4-15,0 9-10 16,-1 14-2-16,-3 33 1 15,5-26 1-15,6 1-1 16,1-1-1-16,10-1 0 16,1-2-2-16,11-7-4 15,3-1-7-15,-1-11-16 16,1-6-18-16,-6-14 31 16</inkml:trace>
  <inkml:trace contextRef="#ctx0" brushRef="#br0" timeOffset="21808.09">8549 2724 717 0,'2'0'241'0,"3"0"-247"16,-1 1-4-16,-2-1 1 15,-1 0-4-15,-1 0 9 16,1 0 10-16,-1 0 19 15,0 0 9-15,0 0 14 16,0 0 1-16,0 0-5 16,0 0-3-16,0 0-3 15,0 0-6-15,0 0-5 16,0 0-4-16,0 0-11 0,0 0-1 16,0 0-9-1,0 0 0-15,0 0-2 0,0 0 0 16,1 0 0-16,1 6 0 15,1 4 0-15,1 3 0 16,30 30 0-16,-25-25 2 16,-1-1 4-16,0 2-2 15,3-2 2-15,4 0 0 16,1 2-5-16,0-2 3 16,4 3-3-16,-2-2-1 0,-2 1 2 15,-1 3-2-15,-1-1 1 16,-2-3 0-16,-6-1-1 15,3-5 1-15,-4-4 0 16,1-2-1-16,0-3 2 16,-2 1 0-16,0-2 1 15,-3-2 0-15,-1-1 0 16,0 0 1-16,0 0 5 16,0-1 6-16,0 1 10 15,0 0 2-15,0 0-3 16,2-4-8-16,6-15-8 15,14-29-4-15,-13 25-2 16,1 0 2-16,-3 1-4 16,1-1 2-16,-3 2-2 15,2 0 4-15,-5 1 3 0,1 3 2 16,1 4 1-16,-2-1-2 16,0 1-4-16,2-1-2 15,3-1-2-15,1 1-2 16,4 0 2-16,0 1-3 15,-2 5 2-15,-2 0 1 16,-2 4-2-16,-1 4 3 16,-3-1-1-16,0 2-1 0,-2-1 1 15,0 0-8-15,0 0-11 16,0-1-4-16,0 1-20 16,0 1-5-16,0 0-23 15,0 0-13-15,0-1 55 16</inkml:trace>
  <inkml:trace contextRef="#ctx0" brushRef="#br0" timeOffset="23902.84">9485 2813 731 0,'-16'-31'270'16,"12"26"-218"-16,0 0-29 16,-1-2-11-16,-4-1-6 15,1 1-2-15,-2 1 9 16,-3 0 4-16,1 3 9 15,0-1 4-15,1 5-5 16,4 1-6-16,-3 7-8 16,-5 1-4-16,2 7-6 15,-3 7 2-15,-5 6-3 16,4 5 0-16,-5 3-2 16,2-1 0-16,8 1 1 15,4-1 1-15,14-3-2 16,8-1-2-16,7-9-3 15,4-6-1-15,2-6 0 0,-2-7 3 16,4-8 3-16,-1-3-1 16,3-7 3-16,0-5 4 15,-2-3 4-15,-4-3 1 16,-5-5 6-16,-2-1 0 16,-8-5 2-16,-2 0-2 15,-3-1-5-15,-2-2-5 0,-3 2-5 16,-2 1 0-16,-5 6 4 15,0 7 5-15,-3 8 12 16,2 4 5-16,-1 5-2 16,1 2-5-16,-2 7-12 15,-1 6-7-15,-5 15-5 16,3 3 2-16,1 12-2 16,1 1 3-16,8 2 0 15,1 0 0-15,6 2 1 16,9-2-2-16,5-5-2 15,4-5 1-15,9-11 0 16,2-3 3-16,11-9 2 16,2-5 0-16,2-5-1 15,-4-7-2-15,-9-8 1 0,-2-4 0 16,-5-6 1 0,1-1 0-16,-5-8 1 0,-1 0 2 15,-8-5 0-15,-2-5 2 16,-1 6-1-16,-4 2-3 15,-2 2 2-15,-2 7 0 16,-5 2 7-16,-1 5 3 0,-2 10 3 16,2 0-1-1,-1 6-1-15,0 1-3 0,-3 7-10 16,0 10 1-16,-3 12-6 16,0 6 1-16,1 12 0 15,2-1 2-15,6 1-1 16,2 1 0-16,7-3-1 15,3-5-1-15,5-7 4 16,3-7 0-16,6-11 0 16,-2-5 0-16,5-7 2 15,4-6-1-15,3-6 1 16,4-6 0-16,-2-6-2 16,-4-2 1-16,-7-6 1 15,-6-1 1-15,-5-3-1 16,-4 0 1-16,-3-2 0 15,0 1-3-15,-5 6 2 0,1 0 0 16,-3 10 2-16,-2 3 8 16,0 9 3-1,-4 4 5-15,0 7-5 0,1 3-4 16,-4 11-9-16,3 5-3 16,-6 10 1-16,3 6-4 15,6 3 4-15,-3 1-2 0,10-2 0 16,1-3 2-16,1-5 0 15,6-4-1-15,0-5-1 16,3-3 2-16,5-4 2 16,-2-3 0-16,3-4 4 15,0-4-3-15,4-6 1 16,0-3 3-16,4-8-5 16,-1 0 3-16,1-7-1 15,2-2-2-15,-4-2 11 16,-1-2 1-16,-7-2 6 15,-3 1 3-15,-10-4-2 16,-4-1-2-16,-5-1-3 16,-5-2-2-16,2 4-7 15,0 3-3-15,4 2-2 0,5 3-2 16,6 4 0-16,3 0-3 16,4 5 1-16,1 3-3 15,4 4 2-15,2 4 1 16,-1 4-1-16,1 6 1 15,-3 6-4-15,-2 3-1 16,-1 7-2-16,0 1 2 16,0 5 4-16,-2-1-2 0,-2 2 3 15,0 0-1 1,-5-1 0-16,-3 2 2 0,-6-2-1 16,-1 1 1-16,-3 3 0 15,-4-2 0-15,0 1 0 16,-2-2 0-16,0-3 1 15,4 0 0-15,-2-1 0 16,3 1 1-16,-1 0-1 16,2-5 2-16,5-4 1 15,2-7 1-15,4-7 11 16,4-1 0-16,7-1 5 16,2 1-2-16,12-8-9 15,4 1-1-15,7-9-5 16,2-3 1-16,-8 3-3 15,-2 0 0-15,-10 4 1 16,-4 5-2-16,-4 3 0 0,-6 0-1 16,-7 1-4-16,-1-1-16 15,-2-1-37-15,-2 0-23 16,0 1 15-16,0 0 27 16</inkml:trace>
  <inkml:trace contextRef="#ctx0" brushRef="#br0" timeOffset="25023.53">13318 2892 1239 0,'15'-9'416'0,"-4"1"-429"0,-3-1-25 16,-8 2-19-16,-5-4-1 16,-8-1 22-16,-5 1 22 15,2 3 27-15,-1 4 6 16,1 5 3-16,-1 7 2 15,-5 10-3-15,-2 10 0 16,-7 12-2-16,-3 9-2 16,4 7-4-16,6 3-4 15,14-7-5-15,6-7-3 16,16-15-12-16,9-8-3 0,13-9-9 16,6-6-1-16,3-7 10 15,-2-8 1-15,-6-7 8 16,-4-6 9-16,-2-6 12 15,-3-4 4-15,-5-5 8 16,-5-2-3-16,-9-6-11 16,-5-2-5-16,-7-5-9 15,-3 2-6-15,-7-1-1 16,-1 2 4-16,0 5 1 16,-5 1 5-16,5 12 2 15,-3 3 3-15,3 14 0 16,1 7-2-16,0 13-7 15,1 11-5-15,-3 18 0 16,4 10-2-16,2 14 5 16,6 2 3-16,8-3-4 0,8-6-4 15,15-10-6-15,6-7-9 16,22-14 4-16,3-7 6 16,20-16 8-16,7-10 5 15,-1-15 2-15,0-7 2 16,-18-12 4-16,-8-2 1 15,-10-11 3-15,-6-5-4 16,-9-14-2-16,-6-4 1 0,-8 4-5 16,-5 6-2-16,-5 13 0 15,-4 8 2 1,-4 7 6-16,-1 2 5 0,-2 9 3 16,-2 4-5-16,0 13-5 15,-1 5-2-15,1 12-8 16,-4 8-1-16,-6 19-2 15,-6 12 1-15,-5 18 2 16,0 10 3-16,6 17 0 16,2 10 1-16,7 11 0 15,2 2 0-15,7-11 1 16,2-10-1-16,5-9-1 16,2 1 2-16,2-10-16 0,1-2 0 15,4-14 0-15,1-9-4 16,10-14 17-16,-1-7 1 15,0-15 5-15,-2-6 4 16,-6-13 2-16,0-9 1 16,-3-15-5-16,-1-9-1 15,-4-17-2-15,-3-8-5 16,-5-9 3-16,-2-5-1 16,-5 8-1-16,-1 7 3 0,1 16 9 15,-5 14 5-15,-3 18 8 16,0 8 0-16,-7 22-12 15,-1 12-3-15,3 23-9 16,6 13 0-16,10 10 0 16,8-3-9-16,21-10-39 15,8-11-27-15,32-23 673 16,11-11-473-16</inkml:trace>
  <inkml:trace contextRef="#ctx0" brushRef="#br0" timeOffset="27023.75">16127 1922 1127 0,'-21'-6'382'0,"-10"5"-377"16,-6 4-2-16,-11 10-5 16,-6 6-2-16,-3 14 1 15,2 11-3-15,6 26 3 16,6 12-1-16,4 14 0 16,4 4 1-16,9 4 1 15,5 0 0-15,16 1 2 16,1-4-1-16,7-14 0 15,-1-5-2-15,-7-17-15 16,-2-4-12-16,-16-13-36 16,-8-10-21-16,-14-17-9 15,-7-11-15-15,-2-20-73 16,2-11 14-16,7-18 26 16,3-9 26-16,-2-8 151 15,0 4 54-15,5 10 53 0,5 9 21 16,22 25-9-16,8 1-43 15,22 7-49-15,14 3-18 16,19-2-18-16,11 1 10 16,23-5 1-16,13-4-2 15,18-12-13-15,3-3-11 16,-5-4-8-16,-5-3 5 16,-5-3 27-16,-6-1 14 15,-16-7 16-15,-14 1-4 0,-24 3-27 16,-7 0-14-16,-9 5-15 15,-1 2-2-15,-11 9-10 16,-6 1-6-16,-5 9-3 16,-2 5-3-16,-5 1 7 15,0 8 1-15,1-4-2 16,-4 10 5-16,-8 19 4 16,-41 81 3-16,27-30 4 15,-3 4 1-15,6-7 1 16,4-4-1-16,9-12-1 15,8-4 1-15,10-8-2 16,6-4-1-16,10-12-1 0,1-7-2 16,6-11 4-16,2-9 5 15,3-13 6-15,5-9-2 16,-1-13 3-16,0-7 1 16,-4-13-4-16,-6-3-1 15,-2-5-4-15,-4-2-2 16,-8-3-1-16,0 2 0 15,-11-2 0-15,2 3 3 16,-6 7 8-16,-6 5 3 0,-6 14 1 16,-6 6-1-1,-9 12-11-15,-1 5 0 0,-3 8-6 16,1 5-3-16,-5 12-1 16,2 7-2-16,2 15 1 15,6 8 1-15,13 10 2 16,7 3 1-16,19-1 1 15,7-7-1-15,14-9 0 16,8-4 1-16,11-6-1 16,3-4 3-16,-1-2 0 15,-4-5 0-15,-6-10 3 16,-1-5-2-16,-2-10 5 16,1-6-2-16,-8-8 1 15,-3-2 1-15,-4-6 0 0,-3-1 0 16,0-7-1-16,-5-3-1 15,-5-3 1-15,-4-4 3 16,-5-2 2-16,-1 1 0 16,-4 4 1-16,-1 5-3 15,-3 11-1-15,-2 6-2 16,1 11-5-16,-2 7-1 16,-5 10-10-16,-2 8 1 15,-4 19-1-15,0 10 3 0,8 14 6 16,6 2 0-16,12-7 0 15,8-6-1-15,9-13-2 16,6-5 1-16,1-6 2 16,1-3 1-16,-3-7 2 15,-5-4 0-15,-1-8 3 16,-1-4 0-16,-5-9 0 16,3-4-1-16,-2-8-1 15,2-3 0-15,1-9-1 16,-2-4-1-16,0-6 3 15,-1-2-2-15,-5 0 2 16,-2 4 3-16,-7 7 3 16,-4 6 3-16,-3 13-1 0,-2 5-4 15,-3 12-7-15,-4 5-3 16,-8 15-1 0,1 11 0-16,1 16 1 0,1 5 0 15,11 1 1-15,3-4-2 16,8-10 4-16,7-8-3 15,5-3 3-15,4-4 1 16,6-7 1-16,-1-1 1 0,8-7 1 16,0-2 1-16,-1-4-1 15,-1-3 0-15,-7-5 0 16,2-4 1-16,-3-4-1 16,-1-2 0-16,0-6 1 15,-6-2-1-15,0-2 0 16,-3-7-1-16,-6-5 0 15,-4-4 0-15,-6-5 3 16,-1 2 0-16,-1 3-3 16,0 4-2-16,1 6-1 15,6 2 0-15,0 10-3 16,3 1 0-16,6 5-5 16,1 3 5-16,1 6-4 15,1 2 0-15,-2 5 3 16,0 7-3-16,0 7 0 0,-2 4 1 15,-4 8 2 1,0 0 3-16,-5 6 1 0,2 2 1 16,0 2-1-16,-2-3-2 15,4-1 2-15,-3-3 0 16,-2-4 0-16,1-1 1 16,-5-5-1-16,0 0 0 15,-1-4 0-15,1-2 1 0,2-3-1 16,0-3 0-16,0-2-2 15,-3-3 3-15,5-3 10 16,-1 1 1-16,-3-3 3 16,0 0-2-16,9-1-6 15,7-2-1-15,34-5-1 16,-24 2-3-16,1 1 2 16,5 0-3-16,-2 2-2 15,0 1 2-15,-3 0-2 16,1 1 1-16,-4-1 0 15,-2 2 1-15,-4-2-4 16,-2-3-8-16,-4-5-25 16,0-2-21-16,-4-6-39 15,-1 2-14-15,-5-4-10 0,-3-4 18 16,-4-4 69-16</inkml:trace>
  <inkml:trace contextRef="#ctx0" brushRef="#br0" timeOffset="29851.39">20108 2022 993 0,'-3'2'331'15,"-1"5"-324"-15,0 8-11 16,0 8 1-16,-9 9 2 16,-3 8 2-16,-6 16-1 15,-2 9 0-15,-3 11 0 16,-1 4 3-16,7 5 1 15,-1 1 0-15,5 1 0 16,3-5-2-16,2-18 1 16,2-11-3-16,2-17 10 15,0-7 6-15,1-14 7 16,2-6 11-16,1-9 1 16,1-5-3-16,2-12-4 0,1-7-10 15,3-16-11-15,7-6-1 16,13-12-7-16,6-1-3 15,13 3-2-15,6 3 2 16,3 16 4-16,0 7 1 16,-8 16 2-16,-5 8-3 15,-7 16 0-15,-6 10-3 16,-6 20-5-16,-3 10 2 0,-5 12-3 16,-2 2 4-16,1-3 5 15,2-5 1-15,4-9-1 16,4-6 1-16,5-9 2 15,3-3-2-15,3-11 3 16,5-2 2-16,1-13 11 16,0-3 3-16,-4-13 7 15,-3-7 1-15,-6-10-9 16,2-3-2-16,-2-9-6 16,1-1-5-16,0-5-3 15,-2-2 0-15,-3 2 1 16,-3-1 4-16,-1 8 8 15,-2 7 3-15,-7 14 1 16,-1 7-3-16,-6 11-11 0,-1 4-5 16,-5 14-2-16,-4 10-2 15,-2 22 3-15,-2 8 0 16,7 5 0-16,0-2-3 16,9-8 0-16,7-5-1 15,10-7-1-15,7-5 2 16,9-8 0-16,4-4 3 0,6-7 1 15,0-4 0-15,-3-8 1 16,-2-3 1-16,-9-7 0 16,-3-4-1-16,-5-9 1 15,-3-3-3-15,1-5 1 16,1-3 0-16,-5-2 0 16,2-2 0-16,-5-2 4 15,-4-4-2-15,-2-1 3 16,-3-3 0-16,-6-1-2 15,-6 1 3-15,-5 6-2 16,-6 3 0-16,-3 11-3 16,-4 2-3-16,0 9-2 15,-1 4-2-15,0 5 2 16,0 5 1-16,-2 6 0 16,2 3-1-16,2 9-1 0,2 0 0 15,5 5 0-15,5 2 0 16,7 4-1-16,4 3 1 15,10 2 0-15,3 1-2 16,2 1-1-16,6-2-1 16,0 0 2-16,0-3 4 15,0-1 1-15,1 1 0 16,3-4 1-16,0 2 0 0,8 0-1 16,1-3 1-16,1-2 0 15,2-4-1-15,-2-6 6 16,-1-2 1-16,1-6 5 15,-2-1-1-15,3-5 1 16,0-4-5-16,-2-5 2 16,-1-4-3-16,-6-7-2 15,-3-5 4-15,-3-7-2 16,-2-4 2-16,3-2-3 16,-1-2 1-16,-1 0-1 15,-3 1 0-15,-6-3-2 16,0 4 0-16,-9-4-2 15,-1 1 1-15,-6 6-1 16,-3 0-3-16,-3 12 1 0,-2 2-2 16,0 6 1-16,1 4-1 15,4 7-1-15,2 2 2 16,2 1 1-16,3 0 1 16,1 1-5-16,1 0 0 15,0 0-3-15,0 0 3 16,21 2 3-16,34 8 2 15,-17-6 1-15,0 1 0 0,4 5 0 16,0 0 0-16,0 6-2 16,-4 1 0-16,-5 5 0 15,-5 4-2-15,-10 7 3 16,-1 3-1-16,-6 5 3 16,0 0 0-16,-4 2 0 15,2 1-1-15,-1-1-1 16,-1-1-1-16,2-5 1 15,0 0 1-15,3-8 1 16,2-5 1-16,6-3-1 16,-2-2-1-16,2-7 0 15,2-1-1-15,2-8 4 16,4-2 1-16,4-4-1 16,3-4 0-16,6-5-2 15,4-4 2-15,-2-5 1 0,1-5 2 16,-5-5-2-16,-6-4-1 15,2-2 1-15,-3-1 0 16,-1 2 2-16,-1 0 3 16,-10 1-2-16,-3 2 2 15,-11 3-3-15,-3 0-3 16,-7 6-2-16,-5 2 0 0,-2 6-3 16,-1 4 1-16,1 5 1 15,-1 3-4-15,-4 4 3 16,1 4-4-16,1 4 0 15,-1 4 3-15,7 3-3 16,3 4 4-16,4 2 1 16,4 2-6-16,5 2 2 15,0 0-4-15,8 4-2 16,5 3 4-16,5 2 1 16,3 0 0-16,1 7 6 15,-1 0-2-15,2 3 1 16,-2 2 0-16,-4-1-5 15,3 0-1-15,-11-3-5 16,-1-2 4-16,-12-9 1 0,-6-4 1 16,-13-10 2-16,-6-3-2 15,-9-6 1-15,-3-3 1 16,-3-6 0-16,-1-7 0 16,0-7 2-16,2-2-2 15,3-4 4-15,7-2-2 16,6-3 2-16,5-2 1 15,10 0 3-15,4 5-1 0,8 4 1 16,4 0 0 0,10 3-1-16,7-1 0 0,9-2-3 15,3 1 0-15,13-4-1 16,4 0 0-16,3 0 1 16,2 1-1-16,-9 1 0 15,-2 0 0-15,-7-3 5 16,-1-2-2-16,-2 0 3 15,-2-4 0-15,-4-1-6 16,-2 2 0-16,-7 0 0 16,0 1 0-16,-9 2 0 15,-2 2 1-15,-7 1-1 16,-4 1 1-16,-6 4 1 16,-6-1 0-16,-6 1-2 15,-3 0-1-15,-2 3-1 16,-4 2 1-16,-3 4 0 0,-4 4-2 15,-4 4 1-15,-5 4 1 16,1 9 1-16,-1 3 1 16,2 6 0-16,3 4-1 15,4 4-1-15,3 0-2 16,3 1 1-16,4-1-1 16,6-4-1-16,7-2 3 15,8-1-4-15,4-4 2 0,4-4 2 16,5 0 1-16,1-3 5 15,4 0-1-15,4 0 1 16,-2-3 0-16,3-1-4 16,1-1 0-16,0-1-1 15,1 2 0-15,-3-4 2 16,-2 1 1-16,-8 0-3 16,0-3 0-16,-9 1 0 15,-2-2-1-15,-3-4-8 16,0 2-7-16,-1 0-39 15,0-10-11-15,0-16-23 16,5-33-15-16,9 23 74 16</inkml:trace>
  <inkml:trace contextRef="#ctx0" brushRef="#br0" timeOffset="30617.53">25352 2444 1125 0,'-11'0'388'0,"5"0"-356"0,0 1-25 16,-4 3-6-16,-2 2 1 15,-7 7-3-15,-1 3 2 16,-3 11-1-16,-1 7-1 16,-1 14 3-16,0 4 5 15,1 6 7-15,3 1-1 16,0-6-2-16,4-5-6 0,1-8-3 16,2-9 0-16,9-8 0 15,-1-6-3-15,3-12 2 16,1-4 9-16,1-13 8 15,1-4 4-15,6-17-2 16,0-8-7-16,5-12-10 16,1-13-2-16,8-8-1 15,6-6 0-15,5 1-2 16,2 6 1-16,1 7 0 16,-1 1-2-16,-1 11 3 15,1 3-2-15,-4 16-4 16,1 11 1-16,-1 14-3 15,-4 8 0-15,-2 16-3 16,-3 7 2-16,-8 21-1 16,-1 9 1-16,-1 9 5 0,-3 5 3 15,-1 1 0-15,1-4 2 16,0 5 0-16,4-4-2 16,1-5-3-16,0 0-6 15,-2-17-17-15,-2-5-12 16,-4-9-18-16,0-7-3 15,-3-5 2-15,-2-5 4 16,-7-10 9-16,-2-3-5 0,-6-11 136 16,-4-3-73-16</inkml:trace>
  <inkml:trace contextRef="#ctx0" brushRef="#br0" timeOffset="30846.6">24978 2622 761 0,'-24'-8'300'16,"5"2"-203"-16,16 3-28 16,3 1-7-16,21-3-2 15,9-1-1-15,19 0-3 16,10 3-9-16,8 0-15 16,1 0-9-16,-2-1-18 15,1-1-3-15,-5-4-2 0,-4 4-4 16,-10 2-12-16,-9-2-14 15,-9 1-39-15,-3-6-3 16,6 2 41-16</inkml:trace>
  <inkml:trace contextRef="#ctx0" brushRef="#br0" timeOffset="31069.45">26230 2754 1028 0,'11'43'350'0,"-16"5"-331"15,-5 3-15-15,-10-2-3 16,-9-3-1-16,-6-11-7 16,1-6-5-16,3-13-21 15,5-9-14-15,17-9 67 16,4-13-28-16</inkml:trace>
  <inkml:trace contextRef="#ctx0" brushRef="#br0" timeOffset="31994.38">27426 2332 1039 0,'22'12'387'15,"1"7"-263"1,-8 13-128-16,-6 8-11 0,-14 17-8 16,-9 8 1-16,-13 13 5 15,-10 2 8-15,-3-3 9 16,0-3-1-16,5-13 1 15,8-7 1-15,7-12-1 16,2-8 0-16,9-15 1 16,2-9 1-16,6-10 20 15,1-9 4-15,6-18 3 16,0-7-3-16,4-16-24 16,1-6-4-16,2-8-5 15,2-3 0-15,6-2 3 16,3 2 0-16,6 7 3 0,3 3 1 15,3 10 5-15,-6 1 8 16,3 11 0-16,3 4-1 16,8 9-4-16,7 11-8 15,3 8-2-15,2 8-3 16,-2 12 0-16,-3 3-2 16,-11 12-8-16,-8 5-1 15,-18 7-5-15,-11 8 7 0,-13 7 7 16,-10 2 2-16,-10-5 0 15,-2-4-1-15,0-18-2 16,-4-7-1-16,0-16 5 16,-1-3 0-16,0-8 2 15,6-5 2-15,9-4 1 16,3-4 2-16,10-3 2 16,6-4-3-16,12 2 3 15,8 1-5-15,9 5-1 16,3 6 0-16,8 7 2 15,-1 4 4-15,4 7 2 16,3 5-1-16,2 6-3 16,0 4-2-16,-6 4-1 15,-4 0 0-15,-13 2-5 16,-4 1-1-16,-9 2-2 0,-1-1 0 16,-7-1 5-16,-1-2 2 15,-6-5 1-15,-5-3 0 16,-9-5 1-16,-7-6 1 15,-13-7 5-15,-5 0 0 16,-4-8-2-16,-1 1-1 16,3-3-3-16,-1-4 3 15,4-1-1-15,2-1 4 0,9 0 6 16,4 2-1-16,9 3 2 16,1 0-4-16,13 2-7 15,0 0 2-15,3-1-1 16,3-1-4-16,2-3-18 15,4-4-13-15,7-1-32 16,4 1-11-16,9-6-88 16,8 3 103-16</inkml:trace>
  <inkml:trace contextRef="#ctx0" brushRef="#br0" timeOffset="32472.88">29076 3074 851 0,'-2'4'292'16,"0"0"-270"-16,2 6-18 15,-2 2-5-15,0 3 1 16,1 2 0-16,-2 4 1 16,1-1 1-16,-3 7 0 15,-1 0 2-15,-1 3 4 16,-2-3 4-16,-2 0 4 16,1 0-1-16,-6-4-4 0,-1 1-2 15,-5-6 0 1,-1-2-1-16,1-8 0 0,-1-4-5 15,9-7-26-15,6-3-18 16,12-11 25-16</inkml:trace>
  <inkml:trace contextRef="#ctx0" brushRef="#br0" timeOffset="32977.01">30597 2979 580 0,'6'2'228'0,"-3"1"-127"16,-6-3-96-16,2 0 2 15,0 0 5-15,-10-2 11 16,-16 0 3-16,-29-5 5 16,24 1 4-16,2 1-3 15,-4 2 6-15,-3 1-4 16,-7 4 3-16,-3 6-3 0,1 10-16 15,2 5-1-15,7 8-11 16,4 3 1-16,9 1-2 16,7-2-1-16,10 0-2 15,6-1 3-15,10 0 6 16,8-1 3-16,14 2 3 16,5-2-4-16,13-5-2 15,2 0-3-15,2-4-2 16,-1-1-2-16,-8-3-8 15,-2-5-11-15,-2-4-38 16,-3-6-82-16,8-2 90 16</inkml:trace>
  <inkml:trace contextRef="#ctx0" brushRef="#br0" timeOffset="33218.87">31302 3463 1042 0,'20'41'351'0,"-8"6"-338"0,-17 11-12 16,-8-1-4-16,-20-7-2 15,-6-5-1-15,-6-12-5 16,-2-8-3-16,13-13-26 15,6-8-18-15,25-12 36 16</inkml:trace>
  <inkml:trace contextRef="#ctx0" brushRef="#br0" timeOffset="33549.07">31975 3129 993 0,'15'19'372'0,"5"10"-245"16,3 17-124-16,-3 9-3 15,-7 11 2-15,-8 3-4 16,-12 10 2-16,-4 1 1 15,-10 3-2-15,-3-3 4 16,5-12-3-16,4-10 1 0,9-18-5 16,6-8-17-16,4-18-20 15,2-5-7-15,7-18-12 16,-2-6 2-16,0-15-13 16,0-7-89-16,-6-12 112 15</inkml:trace>
  <inkml:trace contextRef="#ctx0" brushRef="#br0" timeOffset="33947.87">31774 3232 811 0,'-6'-11'286'0,"8"5"-245"16,3 0 3-16,11 4 7 0,3 2-6 15,15 4-8-15,6 5-5 16,9 7-11-16,6 2-2 15,5 4-12-15,0 5-1 16,-3 6-2-16,2 4-1 16,-7 2 1-16,-7 2-2 15,-10 3-3-15,-8 0 1 16,-8 3 1-16,0-1-1 0,-8-4 1 16,-4-1 0-16,-4-5 3 15,-6-5 2-15,-9-7 5 16,-2-3 1-16,-19-7 7 15,-10-4-1-15,-13-5 1 16,-18-2 3-16,-9-3-1 16,0-4 1-16,-12-3-3 15,3-3-7-15,-1-2-6 16,-1-2-4-16,17-1 1 16,11 0-3-16,20-5-1 15,6-4-4-15,8-15-39 16,2-5-24-16,0-17 40 15</inkml:trace>
  <inkml:trace contextRef="#ctx0" brushRef="#br0" timeOffset="36068.18">4525 5342 832 0,'-4'-23'349'0,"4"-4"-148"0,1 0-196 15,1 3-8-15,-1 1-4 16,-7 1-3-16,-5 0 2 16,-5 1 5-16,-2 1 2 15,-8 5 2-15,1 5 1 16,-9 10 1-16,-4 7-2 0,-3 20-1 16,-7 10-2-16,10 29 2 15,5 15 0-15,13 18 2 16,9 4 0-16,15-5-4 15,11-11-6-15,30-16-14 16,9-12-3-16,8-18 1 16,6-13 2-16,-12-20 15 15,-5-10 3-15,-1-16 2 16,-4-7 4-16,1-11-1 16,-1-1 4-16,-9-6 7 15,0 2 3-15,-8 0 3 16,-2-4-2-16,-2-1-6 15,0-2-2-15,-4-2-6 16,-2 6-1-16,-9 10-1 16,-5 8 0-16,-3 16 0 15,1 4 0-15,0 15-2 0,1 12-2 16,2 26 4-16,-2 14 1 16,10 17 4-16,4 0-1 15,8-5-4-15,8-4-16 16,7-18 13-16</inkml:trace>
  <inkml:trace contextRef="#ctx0" brushRef="#br0" timeOffset="36699.97">5402 5315 1290 0,'18'-11'428'16,"10"3"-428"0,29 12 1-16,7 16-6 0,-4 23-8 15,-4 8-13-15,-22 11-19 16,-8-6-6-16,-19-5 5 16,-12-4 10-16,-19-8 21 15,-10-4 7-15,-19-9 6 16,-1-9 3-16,2-9 0 15,4-3 0-15,19-8 1 0,5-3 0 16,12-2-4-16,6-2-2 16,6 0-8-16,3-1-1 15,12-1 3-15,9-2 3 16,16-2 4-16,12 0 0 16,14-4 0-16,11 2 3 15,5-6 0-15,1-2 2 16,7-5 5-16,-2-3-3 0,6-2 3 15,1-2-3-15,-14 4 2 16,-10 4-1-16,-18 1 0 16,-8 3-1-16,-6 0-2 15,0 1 2-15,-4 0-4 16,-7 2 3-16,-8 2 0 16,-6 0 0-16,-14 2 3 15,-4 1 3-15,-8 2 1 16,-9 4 1-16,-10 11-3 15,-3 9-3-15,-10 19-4 16,4 8-1-16,-1 14 0 16,2 5-1-16,8 7-1 15,8 4 1-15,18-1 4 16,11-1-1-16,20-8 3 0,9-7-2 16,12-10-1-16,5-6 1 15,16-13-9-15,12-7-13 16,10-16-38-16,3-10 34 15</inkml:trace>
  <inkml:trace contextRef="#ctx0" brushRef="#br0" timeOffset="37077.18">8710 4636 1133 0,'-1'-1'373'0,"1"1"-404"0,3 7-20 16,2 10-1-16,1 13 12 15,2 16 34-15,-1 7 6 16,-3 16 5-16,-1 8 1 16,0 9 1-16,-2 2 4 15,-1-5 0-15,0-5-1 16,0-5 1-16,7-4-2 16,0-8-5-16,0-7-2 15,0-17-6-15,-4-9-14 16,1-18-39-16,1-5-24 0,7-20 47 15</inkml:trace>
  <inkml:trace contextRef="#ctx0" brushRef="#br0" timeOffset="37375.75">9360 4654 1125 0,'5'8'397'0,"4"4"-337"0,-1 9-56 16,2 7-14-16,-3 3-2 15,-5-6-6-15,-1-4-3 16,-3-5-1-16,1-5-3 15,-3-4-11-15,4-2-12 16,4-3-21-16,2-2-6 16,3-3-97-16,-5-1 113 15</inkml:trace>
  <inkml:trace contextRef="#ctx0" brushRef="#br0" timeOffset="37596.21">9507 5543 1034 0,'11'32'355'16,"-1"5"-336"-16,-2 5-7 15,-2-5-6-15,-5-10-9 16,-3-8-8-16,1-11-29 0,-1-4-12 15,1-12-17-15,1-10 34 16</inkml:trace>
  <inkml:trace contextRef="#ctx0" brushRef="#br0" timeOffset="38471.98">10199 4759 903 0,'8'-2'371'0,"-7"0"-193"15,2 0-182-15,3-2-19 16,-6 2 1-16,0 1 13 16,4-1 6-16,15-15 2 15,30-29 1-15,-24 26 4 16,1 1 4-16,3 4 4 16,-1 4-1-16,-4 7-4 0,-1 4-5 15,-3 10-1-15,1 4-1 16,0 8 0-16,-4 3 0 15,-6 7-5-15,-6 0 0 16,-11 3-7-16,-6 5 1 16,-11-1-3-16,-7 0 0 15,-6 1 7-15,-1-2 1 16,2-2 5-16,2 0 1 0,5-9 1 16,5-7 0-16,7-8-1 15,4-9-1-15,8-3 0 16,4 0 1-16,11-1 3 15,4-3 1-15,13-5-1 16,1-3-2-16,6 0-1 16,4-3 0-16,5 3 0 15,4 1 1-15,3 5-1 16,-1 6 0-16,3 5-1 16,-5 5 0-16,-6 7 1 15,-6-2-1-15,-12 7 2 16,-3 2 0-16,-9 2-1 15,-2 3 0-15,-8 0 0 0,-2 0-1 16,-10-2 2-16,-1 2 0 16,-7-2-1-16,-3 0 2 15,-12-3 2-15,-8-1 3 16,-8-4 3-16,-4-3 1 16,2 0-2-16,5-3-2 15,5-6-4-15,6 0 1 0,9-7 5 16,2-2 4-16,10 0 9 15,0-3 6-15,5 3 5 16,2 0-1-16,2 1-6 16,5 0-7-16,0 1-12 15,0 0-3-15,0 0-3 16,0 0 1-16,-1 0-2 16,1 0-1-16,0 0-4 15,0 0-4-15,0 0-10 16,0-1-13-16,-1 1-21 15,1-1-13-15,0 0 619 16,0-1-430-16</inkml:trace>
  <inkml:trace contextRef="#ctx0" brushRef="#br0" timeOffset="38964.87">11801 5662 992 0,'5'16'337'0,"1"8"-328"0,0 5-4 16,-4 1-2-16,-5 2-2 16,-5-2-1-16,-4-1 0 15,-8-4-2-15,-6 1-2 16,-16-3-12-16,-5 0-9 15,0-7-45-15,7-4 44 0</inkml:trace>
  <inkml:trace contextRef="#ctx0" brushRef="#br0" timeOffset="39499.11">13351 4764 761 0,'-4'-9'308'0,"2"6"-176"16,1 0-150-16,1 7-14 15,0-4-1-15,0 8 26 16,2 20 13-16,4 54 18 16,-7-24 7-16,-1 13 0 15,0 5 0-15,1 3-2 16,1-5-7-16,2 5-9 15,2 0-6-15,5-5-7 16,1-4-4-16,3-21-23 16,1-10-14-16,-2-22-113 15,3-8 102-15</inkml:trace>
  <inkml:trace contextRef="#ctx0" brushRef="#br0" timeOffset="39779.21">13899 4692 1138 0,'2'3'391'0,"-1"11"-372"16,-1 3-19-16,-2 11-11 15,-5 2-4-15,-3-2-5 16,0-3-4-16,1-5-9 16,2-4-6-16,4-7-16 15,2-1-13-15,2-4-32 16,3-1-112-16,4-1 145 16</inkml:trace>
  <inkml:trace contextRef="#ctx0" brushRef="#br0" timeOffset="39983.25">13891 5479 865 0,'5'20'322'15,"-1"4"-244"-15,-1 2-53 16,-1-4-15-16,-1-8-21 15,-1-4-17-15,2-7-58 16,-2-8-99-16,8-23 122 16</inkml:trace>
  <inkml:trace contextRef="#ctx0" brushRef="#br0" timeOffset="40635.81">14428 4637 1096 0,'0'0'388'16,"0"5"-356"-16,0 4-31 15,-3 13-16-15,-1 9 0 16,-4 10 16-16,1 6 0 15,-3 5 0-15,0-2-1 16,5 3 0-16,0-6-2 16,7-2 0-16,4-4 2 0,6-5 0 15,4-4 1-15,7-8 1 16,4-1-1-16,5-10-1 16,5-4 3-16,4-6-3 15,5-3 1-15,-3-7-2 16,-3-2-3-16,-5-9-2 15,-7-3-2-15,-1-3-3 16,-3-7 2-16,-3-1 1 16,1-2 2-16,-6-4 3 15,2 2 2-15,-7 1-1 16,-2 6 2-16,-7 4 4 16,-1 6 7-16,-2 6 5 15,1 1-1-15,0 8-2 16,-1 2-10-16,1 2-3 0,0 0-2 15,0 0-2-15,0 0 2 16,0 0-1-16,0 8 0 16,0 21 0-16,4 37 2 15,-3-22-1-15,0 6 3 16,1-1 2-16,1 1 0 16,2 0 1-16,1-2-2 15,-2 2 0-15,3 3-2 0,-4-1 0 16,1 0-1-16,-2-8 1 15,-2-4 0-15,1-9 0 16,-1-4 0-16,0-5-15 16,2-6-21-16,0-6-45 15,1-9-40-15,7-12 74 16</inkml:trace>
  <inkml:trace contextRef="#ctx0" brushRef="#br0" timeOffset="40907.47">15832 5673 963 0,'20'30'328'15,"-9"10"-318"-15,-10 3-2 16,-19-2-3-16,-11 1-3 15,-9-2-2-15,-8-3 0 16,-14-5-1-16,-4-6 1 0,-6-11-1 16,4-7-4-16,8-17-14 15,6-8-12-15,9-16-37 16,7-6-62-16,21-13 87 16</inkml:trace>
  <inkml:trace contextRef="#ctx0" brushRef="#br0" timeOffset="41456.36">17187 4669 822 0,'-2'-7'274'0,"-2"8"-279"15,4 4 1-15,-2 8 6 16,3 7 10-16,7 15 19 16,-7 7 0-16,2 10 4 15,-2 3-4-15,-2 8-7 16,1 4-4-16,6-2-8 0,1-1-3 16,1-9-5-16,1-5-3 15,-3-12-8-15,1-5-8 16,3-9-31-16,0-5-13 15,2-14 36-15</inkml:trace>
  <inkml:trace contextRef="#ctx0" brushRef="#br0" timeOffset="41741.18">17808 4629 1007 0,'0'0'402'0,"2"7"-248"16,1 5-127-16,0 12-38 16,-2 1-7-16,-4 0-8 15,-2-1-3-15,0-7-7 16,1-2 1-16,0-9-1 15,1-1-3-15,2-2-3 0,-3-3-3 16,3 0-28-16,0 0-130 16,0 0 143-16</inkml:trace>
  <inkml:trace contextRef="#ctx0" brushRef="#br0" timeOffset="41946.97">17735 5362 1051 0,'15'20'360'0,"-1"9"-346"16,-1-1-5-16,-5-3-9 16,-5-7-3-16,-2-5-15 15,0-5-11-15,-1-8-19 16,0-1-11-16,0-22 38 15</inkml:trace>
  <inkml:trace contextRef="#ctx0" brushRef="#br0" timeOffset="42528.92">18734 4721 1099 0,'0'-4'384'0,"0"4"-373"15,-7 3-54-15,-7 6-19 16,-7 2 11-16,-8 4 37 15,-2-1 13-15,-3 3 3 16,-1-1 1-16,0 2 3 16,2 3 1-16,9-2 1 15,3 3-1-15,13 0-2 16,0-3 0-16,6-3-3 16,5 0 1-16,4-5 1 15,2 3-1-15,9-2 1 16,1-3-1-16,10 4 1 15,5 0-2-15,0-1-1 16,1 3-1-16,-6 0-1 16,-8 0 1-16,-2 0 0 0,-4 0 1 15,-2 2-1 1,3 0 0-16,-3 3 0 0,-2 1 0 16,-6-2 2-16,-2 0-2 15,-7-3 1-15,-2 1 0 16,-6-2 1-16,-6 3 2 15,-7-5 4-15,-2 3 0 16,-15 2-1-16,-4-3-1 0,-3 3-4 16,1-7-5-16,11-7-29 15,1-4-15-15,9-13-34 16,3-6-170-16,5-15 181 16</inkml:trace>
  <inkml:trace contextRef="#ctx0" brushRef="#br0" timeOffset="42841.59">18578 4701 1112 0,'26'-3'384'0,"-4"1"-332"15,8 1-51-15,-5 1-1 16,-4 0 1-16,1-1-1 16,4 1 2-16,4 0 1 15,2 0-2-15,-2-1 1 0,-2-1-2 16,-2 0-1-16,-5 2 3 16,-2 3-3-16,-3-3-3 15,-3 2-11-15,-1-1-30 16,-1 2-19-16,1 5-37 15,0-2 58-15</inkml:trace>
  <inkml:trace contextRef="#ctx0" brushRef="#br0" timeOffset="43081.81">19976 5800 1023 0,'26'54'349'15,"-13"13"-329"-15,-10 2-12 16,-30-5-5-16,-16-9-2 16,-27-10-8-16,-5-4-1 15,1-8-1-15,5-6-1 16,16-13-25-16,8-7-20 15,17-18 32-15</inkml:trace>
  <inkml:trace contextRef="#ctx0" brushRef="#br0" timeOffset="43461.4">21137 4780 863 0,'2'-2'356'0,"1"1"-128"16,-3 8-281-16,-1-7-5 15,-1 2 21-15,-1 24 21 16,-6 38 16-16,5-22 0 16,-5 10 5-16,0 2 3 15,1 3 7-15,-1 4 6 16,1-6 1-16,4 2-4 0,0 0-7 16,-3-1-4-1,7-8-7-15,1-3 0 0,2-16-19 16,4-10-10-16,1-10-41 15,0-10 41-15</inkml:trace>
  <inkml:trace contextRef="#ctx0" brushRef="#br0" timeOffset="43762.36">21686 4803 1196 0,'37'75'402'0,"-28"-31"-399"0,-2 7-6 15,-10-1-7-15,-3-3-4 16,-4-12-6-16,2-6-6 15,3-14-9-15,1-4-11 0,5-6-20 16,1-3-1-16,3-3 3 16,-5 0 3-16,0 0-27 15,0-1 59-15</inkml:trace>
  <inkml:trace contextRef="#ctx0" brushRef="#br0" timeOffset="43959.09">21548 5672 810 0,'15'20'361'0,"-6"-2"-103"16,1 2-243-16,-6-2-10 15,-4-2 0-15,0-8-14 16,0-1-15-16,-5-10-42 0,0-8 13 15,0-16 26-15</inkml:trace>
  <inkml:trace contextRef="#ctx0" brushRef="#br0" timeOffset="44597.84">22506 4781 1162 0,'3'-6'402'0,"-3"1"-392"16,-2 5-15-16,-12 4-22 15,-9 2 0-15,-10 9 12 16,-10 2 9-16,0 8 6 15,1 4-1-15,0 9-1 16,4 5 1-16,3 5 1 16,4 3 1-16,6 4 0 15,2 0 1-15,5 1-1 16,8-4 1-16,5 5 1 0,3-2-2 16,12 1 0-16,2-4-1 15,10-9-1-15,7-2 0 16,4-12 0-16,2-3 1 15,5-7 1-15,-2-8 1 16,4-5-3-16,-2-2-1 0,1-10 1 16,-5-4 1-16,-5-9 3 15,0-1-1-15,-8-2 2 16,-3-4 2-16,-7-4 0 16,-5-1 3-16,-6-4 0 15,-2 3 2-15,-8 3-3 16,-4 1-1-16,-13 0-4 15,-4 5-2-15,-10 7 0 16,-4 3 3-16,2 7-2 16,-2 4 0-16,8 3-2 15,2 4 0-15,7 2-1 16,3 3 1-16,1 3-2 16,1 0 0-16,7 2-1 15,1-2 0-15,3-1-8 16,3-1-12-16,4-2-18 0,3-1-12 15,7-3-14-15,3-1-11 16,9-4 53-16</inkml:trace>
  <inkml:trace contextRef="#ctx0" brushRef="#br0" timeOffset="45017.24">23490 6060 942 0,'-10'7'320'15,"-5"6"-307"-15,0-1-8 16,-8 3-1-16,0 2-1 15,0-1-2-15,-2 1 3 16,-2-3 0-16,0 0 4 16,-5-3 0-16,-1-1-3 0,-6-4-8 15,-5-4-16-15,-17-15 13 16</inkml:trace>
  <inkml:trace contextRef="#ctx0" brushRef="#br0" timeOffset="48039">24593 5662 1118 0,'23'4'381'16,"9"4"-355"-16,16-4-22 16,4-1-4-16,-1-5-1 15,0-8 0-15,3-10 2 16,-1-6 7-16,-2-10 14 16,-3-8 5-16,-4-10 2 15,-4-7 2-15,-8-9-11 16,-6 0-1-16,-15 4-7 15,-8-2-5-15,-11 5-5 16,-9 5-5-16,-8 11-5 0,-3 9 2 16,-2 21 0-16,3 6 1 15,3 15 1-15,3 4-1 16,7 8-1-16,2 2-2 16,12 4 1-16,6 1-2 15,14 0 1-15,7-3 2 16,19-7 3-16,9-4 3 15,8-8 2-15,2-2 0 0,-6-2 3 16,-3-2-1-16,-10 3 1 16,-8 3 0-16,-7 4-3 15,-11 2 1-15,-7 4-3 16,0 1 0-16,-9 4 0 16,1 4-2-16,-5 7 2 15,-7 4 0-15,3 11 0 16,-1 1 0-16,3 7 0 15,1-1-1-15,3-7 0 16,5-3 1-16,4-9 1 16,5-6 0-16,12-8 1 15,4-2-1-15,16-11 0 16,6-3-1-16,17-11-5 16,2-9 1-16,-1-12-1 15,-2-4 1-15,-15-10 3 0,-5-2 1 16,-9-1 3-16,-6 2 1 15,-12 6 7-15,-5 0 2 16,-10 5-3-16,-4 0 1 16,-5 8-8-16,-2 6-2 15,-5 8-2-15,-2 5-1 16,-6 7 1-16,-4 6 0 16,-4 9 1-16,-5 6-1 0,2 11-1 15,1 4-1-15,5 8 2 16,5 3 1-16,7 4-2 15,7 1 2-15,10-3-1 16,8-3-1-16,17-7-1 16,5-9-1-16,17-11 1 15,3-12 0-15,11-11 3 16,1-4 0-16,-5-12 0 16,0-1 1-16,-8-10 2 15,-2-4 1-15,-4-4 0 16,-6 1 1-16,-11-1 3 15,-4 4 6-15,-14 1 6 16,-3 1-1-16,-8 2-1 16,-4 3-6-16,-5 6-3 0,-2 2-4 15,-1 13-3-15,1-2-1 16,2 10-2-16,-1 3 0 16,-1 10 0-16,1 7-2 15,4 17-2-15,7 4 3 16,17 10-3-16,6 6 0 15,15 8 3-15,3 5-1 0,-1 7-4 16,-1 0-9-16,-11-7-13 16,-6-8-7-16,-10-14-1 15,-6-8 5-15,-14-12 13 16,-11-6 7-16,-19-11 6 16,-10-5 4-16,-15-10 2 15,-5-5 2-15,1-9 2 16,7 1 0-16,21-3-2 15,13-1 1-15,21-2 8 16,15-4 3-16,33-8-1 16,15-3-1-16,21-10-8 15,4-5-3-15,-1-6-2 16,2-3 1-16,-2 1 1 16,-4-1 0-16,-8 1 6 15,-6-1-2-15,-11-5 1 0,-3 0-2 16,-7 3-5-16,-8 5 1 15,-10 11 0-15,-5 5 1 16,-14 12 4-16,-4 7 1 16,-7 12 0-16,-1 7-1 15,0 6-1-15,-4 5-4 16,-8 13 0-16,-7 13-1 16,-13 31-3-16,-3 17 4 15,-6 31 0-15,-1 8 0 0,2 14 3 16,2 8-3-16,6-8 0 15,2-1 1-15,6-10-1 16,1-8 0-16,0-14 1 16,-2-11-1-16,0-22 0 15,-1-13 0-15,8-24-7 16,5-9 0-16,4-15-6 16,4-11 3-16,3-12 6 15,-1-12 3-15,7-18 1 16,8-8 3-16,13-18 0 15,11-6-1-15,6-5 1 16,8 1-2-16,5 3 3 16,1 5 1-16,8 12 4 0,3 9 1 15,7 28-2-15,2 14-2 16,-7 19-1-16,-7 14-3 16,-20 13-1-16,-12 7-1 15,-14 7-8-15,-10-5-4 16,-19-6-7-16,-11-2-2 15,-20-13-2-15,-16-4 3 16,-11-9 5-16,-4-7 5 0,6-4 9 16,11-6-1-16,21-2 2 15,10-1 1-15,18 5 0 16,8 0 1-16,21 1 2 16,11 0-4-16,38-5-1 15,17 2 1-15,17-2 1 16,9 0-1-16,-4 0 0 15,0-4 0-15,-2-7-3 16,-4-3 2-16,-2-9 1 16,-9-4 0-16,-4-1 3 15,-5-3 0-15,-21 3 1 16,-6 5 1-16,-26 6 4 16,-9 8 3-16,-15 10-2 15,-6 1 0-15,-11 3-8 0,-10 3-1 16,-20 5-1-16,-9 5-1 15,-10 11 2-15,-3 6 1 16,5 9 1-16,4 6 1 16,16 3 0-16,8 0-1 15,20-4-1-15,8 0 0 16,14-5-1-16,11 0-1 0,20-8 0 16,10-3 2-16,18-7 0 15,7-6 1-15,4-8-2 16,1-7 0-16,1-9-2 15,-3-3 1-15,1-6 0 16,-5-5 3-16,-10 0 9 16,-8-1 3-16,-16 3 1 15,-8-1-4-15,-13 4-7 16,-2 4-2-16,-8 2-1 16,1 4 2-16,-8 6 1 15,-3 3 1-15,1 5-3 16,-8 2-1-16,5-2-3 15,-5 13-2-15,-37 61 0 16,21-16 3-16,3 7 0 16,2-1 3-16,17-5-3 15,4-5-1-15,18-6-3 0,13-8-1 16,17-13 1-16,9-8-2 16,19-18 3-16,3-3 1 15,1-18 0-15,1-6-1 16,-14-11-1-16,-6-8-2 15,-8-10 1-15,-9-1 2 16,-9-13 1-16,-5-3 0 0,-12-8 1 16,-6-1-2-16,-13 2-1 15,-8 4 2-15,-8 8-2 16,0 6 4-16,0 20 1 16,4 12 1-16,5 15-2 15,-2 9-3-15,0 13-5 16,-5 12-1-16,-3 27 2 15,1 14 3-15,5 17 4 16,3 9 2-16,6 10-1 16,3 0 0-16,6 1-19 15,2-4-11-15,5-14-33 16,3-6-16-16,2-14-11 16,-4-12-5-16,-2-25 65 15</inkml:trace>
  <inkml:trace contextRef="#ctx0" brushRef="#br0" timeOffset="49887.77">30005 5549 922 0,'-1'1'333'0,"6"7"-277"16,11-2-38-16,8 5-12 15,9 1-1-15,13-8 8 16,5 0 9-16,11-4 18 15,2-6 11-15,-5 2 15 16,-2 0-1-16,-11 1-16 16,-1 3-12-16,-7 4-24 15,-2 3-7-15,-6 10-5 16,-4 6 0-16,-4 14-1 16,-4 1-1-16,-4 11-10 15,-1-1-3-15,-2 0 0 16,-1-3 2-16,-1-7 9 15,1-5 2-15,-1-6 1 16,0-4 0-16,-1-6 0 16,-4-3 0-16,-2-11-1 15,-1 1 2-15,5-12 8 0,3-7-1 16,9-13 1-16,7-10 1 16,1-8-10-16,3-6 0 15,-4-3-1-15,2 1 1 16,1 0 1-16,0 8 2 15,-2 10 8-15,-6 1 2 16,-5 18 3-16,-7 1-2 16,0 11-9-16,-1 8-4 0,3 10-5 15,0 8 0-15,6 11 4 16,1 3-3-16,-1 0 2 16,1-4-1-16,-1-6 2 15,-3-3 1-15,3-5 0 16,2-3 0-16,2-4 0 15,2-4-1-15,6-6 1 16,-2-3 0-16,2-4 0 16,0-3-1-16,-5-3 0 15,-2 0-1-15,-2-4 1 16,0 2 2-16,2-3 1 16,-2 1 1-16,-2-2 2 15,-1 2 1-15,-7 0 0 16,-1 3-1-16,-3 2-3 15,-5 0-1-15,0-1-1 0,-2 2 1 16,-2 2-3-16,-1 3 0 16,-1 2-1-16,-4 2 2 15,-6 5 0-15,0 2 0 16,-6 8-1-16,1 3-2 16,3 11 0-16,-1 2 0 15,4 8 3-15,7 4-2 0,8 3 0 16,10 1-2-16,13-3-2 15,4-3 1-15,15-14 0 16,2-5 2-16,7-15 1 16,3-5 1-16,2-11 1 15,-2-6 2-15,-1-13 0 16,-5-6 0-16,-11-7-2 16,2-3 2-16,-9-4-1 15,-1-3 2-15,-4-6 0 16,-3-5-1-16,-7-9 0 15,-1 0-1-15,0 1 1 16,-2 3 2-16,-1 10-1 16,-2 1 1-16,-2 7 0 15,-3 4 2-15,-4 13-1 16,-1 10 1-16,1 15-3 0,0 6-5 16,-2 7-4-16,-2 6-3 15,-12 17-3-15,-1 12 3 16,-3 21 5-16,3 7 3 15,4 12 2-15,-1 2 0 16,12 6-1-16,2-1 0 16,12-14-2-16,7-5 1 15,5-20-2-15,6-7-1 0,7-7 4 16,2-9 1-16,7-4 0 16,2-7 1-16,-2-16-1 15,1-4-1-15,-3-13 3 16,-1-3-1-16,2-5 1 15,-3-4 0-15,-8 3 1 16,-6-1 5-16,-11 3 7 16,-6 1 8-16,-4 6-4 15,-3 2-2-15,-4 11-11 16,0 3-5-16,-1 4-2 16,-4 4-4-16,4-4-1 15,-7 14-2-15,-19 49 4 16,16-21 1-16,13 2 4 15,9 4 1-15,13 1-3 0,10 0 0 16,19-7 0-16,7-7-2 16,6-13 5-16,1-10-2 15,-8-14 3-15,0-6-1 16,-5-6-3-16,-1-2 1 16,-11-4 1-16,-8-1 0 15,-6-1-2-15,-9-1 0 16,-7 5-5-16,-1-1 0 0,-7 7-2 15,-4 2 3-15,0 2 4 16,-5 6 0-16,3 1 0 16,2 1-3-16,-1 0-4 15,0 0 0-15,-12 26 3 16,-17 46 3-16,16-9 2 16,-1 5 0-16,-1 6 1 15,0 2-3-15,0 9 0 16,7 5-1-16,-1 5 1 15,1 4 1-15,-3-9-3 16,-1 1 0-16,0-4 0 16,-2-5-2-16,6-10 4 15,0-12-1-15,1-20-1 16,2-8 2-16,-5-12-2 0,-4-7 0 16,-4-10 0-16,-3-3-1 15,-4-13 3-15,-4-9-2 16,-1-13 3-16,-4-4-1 15,4-13 0-15,4-4 0 16,5-4 3-16,9-3 1 16,13 6 1-16,6 3 0 15,13 10 1-15,5 3 2 0,9 8 0 16,3 7 2-16,6 7-3 16,3 7-6-16,15 14 0 15,9 10-3-15,20 14 1 16,-2 5 1-16,-11 0-3 15,-10-1-4-15,-12-2-9 16,0 0-12-16,-6 4-26 16,-5 0-9-16,-24-3-24 15,-14 1-7-15,-31-17 66 16</inkml:trace>
  <inkml:trace contextRef="#ctx0" brushRef="#br0" timeOffset="52018.13">1929 7196 992 0,'-6'-23'353'0,"2"6"-319"16,4 5-4-16,1 4-21 16,2 4-6-16,-3 3-11 15,0 5-3-15,0-4 0 16,2 29 3-16,1 81 8 15,-5-26 1-15,-5 11 5 16,-6 5-1-16,0-4 0 16,2-3-1-16,3-22-1 15,4-15-1-15,4-30 0 16,0-12-1-16,0-9 6 0,0-4 11 16,-6-19 4-1,-4-14 1-15,-3-24-13 0,-1-14-9 16,8-7-5-16,5-2-1 15,8-8 7-15,4-5-2 16,10-8 5-16,2 5-1 16,1 8-1-16,3 13 6 0,-6 17-3 15,1 8 3-15,-5 22-2 16,0 9-2 0,5 20-2-16,1 14-3 0,11 26 1 15,2 14-1-15,0 19 2 16,0 9-1-16,2 6 0 15,3-1 1-15,7-8-2 16,-6-4 0-16,-6-10-9 16,-6-5-9-16,-20-2-28 15,-3-4-16-15,-14-12-42 16,-5-11 60-16</inkml:trace>
  <inkml:trace contextRef="#ctx0" brushRef="#br0" timeOffset="54954.59">1919 7663 1026 0,'0'-3'368'15,"17"-5"-322"-15,8-2-18 16,24-7-28-16,14-4 0 16,25-6 0-16,11-4 3 15,-2-8-1-15,4-7 3 16,-13-14 7-16,-7-6 5 0,5-5 7 15,-4 2-3-15,-16 8-5 16,-6 7-3-16,-27 12-10 16,-17 7 1-16,-11 14 4 15,-8 7-3-15,-20 15-3 16,-6 10-1-16,-14 18-2 16,0 11-2-16,9 10 3 15,13 4 0-15,21 0-4 16,9-1 0-16,23 4 2 15,8-3-1-15,8-1 1 16,4-2 0-16,0-5 1 16,1-1 1-16,-6 4 3 15,-6 4-4-15,-15 6-22 16,-13 2-12-16,-21-2-17 0,-12-5-1 16,-17-13 17-1,-5-9 13-15,2-17 14 0,3-4 7 16,10-11 4-16,4-3 2 15,5-9 4-15,1-4 2 16,11-5 10-16,1-2 3 16,16-11 1-16,8-3 1 15,16-17-12-15,11-6-3 16,13-6-5-16,12-1 1 0,11-2-1 16,1-2-2-16,-7-9 11 15,-6-3 1-15,-18 3 8 16,-8 8 2-16,-12 17 2 15,-10 11-1-15,-12 19 0 16,-5 8 1-16,-9 9-11 16,-3 7-9-16,-10 12-11 15,-1 10-3-15,-4 17-3 16,3 10 9-16,10 10 0 16,6 2-1-16,18 7-1 15,11-2-1-15,15-3 1 16,9-4 0-16,12-5 3 15,-2-3-5-15,-9 3-11 16,-7 1-4-16,-21 3-11 0,-7 2-4 16,-21-7-5-16,-8-4-2 15,-23-13 4-15,-8-6 8 16,-5-15 16-16,0-7 7 16,11-7 8-16,7-3 1 15,11-8 4-15,6-1 0 16,16-9 5-16,10-8-4 15,20-17 1-15,11-9-3 0,22-13-2 16,2-1 1-16,2 4 2 16,-5 0 6-16,-13 3 6 15,0-2 5-15,-7 2-4 16,-6 2-3-16,-9 16-5 16,-8 6 3-16,-15 22 6 15,0 5 0-15,-9 11-5 16,-1 11-10-16,-10 26-7 15,-7 17 0-15,-3 24 1 16,0 4 1-16,10-2 2 16,8-4-2-16,19-10-2 15,8-5 1-15,14-13-5 16,6-10 1-16,12-21 1 16,4-11 0-16,6-24 2 0,0-9 2 15,-3-18 2-15,2-5-1 16,1-3 2-16,-3-1-1 15,-5 2 0-15,-4 1-1 16,-17 3 3-16,-6 0-3 16,-14 8 1-16,-4 7 3 15,-7 15 4-15,-2 8 0 16,-3 19-2-16,-3 14-3 16,-5 25-5-16,-5 10 0 0,7 13 3 15,1-2 2-15,11-4-1 16,5-3 0-16,10-11-7 15,4-7-10-15,6-21-5 16,2-15-5-16,5-21-5 16,4-14-2-16,4-16 4 15,2-8 3-15,1-4 11 16,1 3 12-16,-4 1 2 16,-2 5 8-16,-8-1-2 15,-6 2-4-15,-9 5 1 16,-3 3-4-16,-6 19-1 15,-2 7 0-15,6 23 5 16,1 15 3-16,1 21 8 0,3 13 0 16,-5 5-3-16,-4 1 2 15,-7 2-8-15,-2-3 3 16,-4-10-6-16,0-9-3 16,2-23 1-16,-2-10-1 15,1-14 17-15,-2-8 2 16,-6-17 5-16,1-9 1 15,4-8-10-15,3-11-4 16,7 2-9-16,9 0-2 0,7-5-5 16,10 10-1-16,9 4-1 15,4 1 0-15,15 17 1 16,0 10 6-16,3 23 4 16,-3 14 3-16,-9 17 3 15,-1 7-4-15,-6 1-4 16,-3 2 1-16,-12-3-2 15,-6-5 0-15,-12-9-1 16,-6-8 0-16,-8-9-1 16,-2-5-1-16,-2-7 2 15,-1-4-1-15,0-9 3 16,-1-9 1-16,4-14 1 16,1-5-3-16,11-7-3 15,5-2-1-15,12-7-5 0,5 1 1 16,8-3 0-16,6 0-1 15,2 14 5-15,-1 6 3 16,-5 17 5-16,-7 15 3 16,-3 18-3-16,-4 15 1 15,1 19-5-15,-1 4-1 16,0 4 2-16,-1-3-2 16,4-2 1-16,0-4-1 15,5-3 0-15,2-3 0 0,3-9-1 16,2-3 2-16,2-12-2 15,-2-10 2-15,-2-12 0 16,-2-9 1-16,0-16-1 16,0-8 0-16,3-13 0 15,-3-6-1-15,-1-5 0 16,-1-3-2-16,-7-7-1 16,-2 2 0-16,-8 9 1 15,-3 13 5-15,-6 25 3 16,-5 10 1-16,-2 17-2 15,-5 14-4-15,-7 30-1 16,-3 12 0-16,3 17-1 16,6-3 2-16,11-11-1 15,7-6-1-15,11-12 1 0,9-3-2 16,12-19-1-16,6-9-2 16,8-18-2-16,-3-12-4 15,2-23-8-15,-3-5-3 16,-1-13 2-16,0-3 3 15,-6-6 13-15,-4-5 4 0,-9-3 5 16,0 3 1-16,-11 15 2 16,-7 13-1-16,-8 21 0 15,-7 10-2-15,-1 17-3 16,3 13-3-16,2 29-2 16,-2 15 2-16,-2 18-1 15,-1 4 2-15,-2-12 0 16,2-1 0-16,-4-13 2 15,-1-8-2-15,-1-18 0 16,1-13-2-16,5-12 2 16,-3-7 6-16,-2-17 11 15,0-11 2-15,4-18-3 16,8-6-9-16,15-7-18 16,7-2-9-16,8-4-2 15,4 2-1-15,8 8 10 0,4 10 6 16,12 20 9-16,5 11 8 15,4 26 4-15,-1 13 1 16,-8 24-5-16,-2 6-3 16,-6-2-6-16,1 0 1 15,1-13-1-15,-2-5-1 16,-4-10-1-16,-3-4-1 16,-9-9 0-16,-2-4 2 15,0-6-1-15,-2-5 1 0,2-10 0 16,-1-2 0-16,-6-12 3 15,-1-2-1-15,-6-11 0 16,-5-9-1-16,-6-8-1 16,-9-7-4-16,-5 0 1 15,-5 2-1-15,-11 14 7 16,-2 8 6-16,-10 17 3 16,-4 6 1-16,-9 16-6 15,-5 11-5-15,0 17-3 16,0 13-1-16,10 14 0 15,6 3-1-15,10 4-5 16,11-5-6-16,10-16-5 16,7-6 2-16,10-15 3 15,4-6 8-15,6-7 5 0,3-7 1 16,2-9 3-16,1-6-1 16,-5-8 1-16,0 1 2 15,-7-3 4-15,-4-1 1 16,-5-1 2-16,0-1 0 15,-8 5-1-15,0 3 5 16,-2 11-3-16,-2 5-2 16,-1 3-4-16,2 2-7 15,-2-1-1-15,3 14 0 0,6 16 1 16,23 70 2-16,-17-37 0 16,-1 4 0-16,-1 7 1 15,-2 7-1-15,0 8-1 16,-1-2-1-16,-11-6 1 15,1-1 2-15,-12 0 7 16,-10 1 3-16,-8-1 4 16,-14-4-3-16,-12-16-4 15,0-7-1-15,-7-15-9 16,1-11-1-16,-6-17-16 16,-11-13-18-16,-5-24-37 15,-2-10-12-15,7-29-26 16,8-12 25-16,-4-23 57 15</inkml:trace>
  <inkml:trace contextRef="#ctx0" brushRef="#br0" timeOffset="55332.28">7471 6644 1153 0,'-3'4'420'16,"-1"10"-323"-16,-1 17-89 15,-3 8-13-15,-1 5-2 16,1 1 0-16,8-9-11 16,3-5-3-16,5-10-1 15,2-8 0-15,4-13 17 16,3-4 5-16,9-11 11 15,2-6 7-15,4-5 3 16,1-3 0-16,-8-1-1 16,-2 4 3-16,-12 5 3 15,-5 3 0-15,-9 5-5 0,-5 2-7 16,-17 4-7-16,-11 5-5 16,-18 8-2-16,-3 5-5 15,9 12-16-15,7 4-19 16,24 6-56-16,9 3-19 15,33-9 68-15</inkml:trace>
  <inkml:trace contextRef="#ctx0" brushRef="#br0" timeOffset="55688.45">11478 7132 1370 0,'21'1'445'0,"9"16"-480"0,2 12-20 15,-10 26-8-15,-10 12 19 16,-12 19 33-16,-2 0 11 16,1 7 10-16,4 2-2 15,8 0 0-15,1-3-2 16,5-17-6-16,-3-11-5 16,-4-21-36-16,1-10-22 15,-7-18-37-15,-2-9 484 16,-10-18-298-16</inkml:trace>
  <inkml:trace contextRef="#ctx0" brushRef="#br0" timeOffset="56820.39">11331 7862 1151 0,'58'2'390'0,"34"-8"-381"15,18-6-26-15,-11-16-13 16,-1-11 1-16,-14-11 7 16,0-6 14-16,9-2 8 15,-4-1 3-15,-11-7-1 16,-9-2 2-16,-23-7 8 0,-6-2 2 16,-13 11 13-16,-10 8-1 15,-8 16 12-15,-8 7 2 16,-1 12-1-16,-2 7-3 15,1 10-15-15,1 2-7 16,-1 9-16-16,1 10 0 16,-5 28 1-16,-2 20 6 15,-2 35 8-15,0 4 2 0,0-1-5 16,5-5-4-16,-4-17-5 16,-2-5 0-16,5-15 1 15,-1-11-2-15,5-25 1 16,2-6 0-16,-2-16-1 15,5-2 0-15,13-15-3 16,7-9 0-16,22-14-6 16,8-7 0-16,13 2-4 15,3 8 1-15,-2 14 7 16,-2 9 2-16,-3 16 4 16,4 8 3-16,6 15 0 15,11 8 0-15,2 6 1 16,-2 0-3-16,0-3 1 15,-6-7-1-15,6-9-2 16,3-7 0-16,-9-12 0 0,-8-3 1 16,-18-11 2-16,-11-3 2 15,-13-9 6-15,-5-3-1 16,-12-8 4-16,-4-3-2 16,-13-6-6-16,-6-1-6 15,-13 0 0-15,-6 3-5 16,-9 9 3-16,-9 4 4 0,-17 20-2 15,-6 7 2 1,-7 20-1-16,3 14-2 0,19 13 0 16,9 7-1-16,22 5 0 15,11 0-1-15,15-4-6 16,8-2-5-16,16-16-3 16,7-8 3-16,17-18 6 15,6-9 3-15,13-14 7 16,5-9 2-16,-4-11 2 15,-4-6 0-15,-14-3-2 16,-11-2 1-16,-9 7 3 16,-10 4 1-16,-5 11 3 15,-7 10-1-15,-8 6-2 16,0 6-4-16,-3 14-4 16,0 11-2-16,5 25-1 0,6 12-1 15,11 3 3-15,12-1-1 16,13-16 0-16,8-8 2 15,13-17-4-15,0-7 2 16,0-15-4-16,-2-5 0 16,-6-18 5-16,-1-7-3 15,-4-17-2-15,0-10-3 0,-6-12-6 16,-4-4 0-16,-7-5 0 16,-7 1 1-16,-12-9 3 15,-6-4 1-15,-16-1 7 16,-1 2 2-16,-11 18 6 15,0 7 2-15,6 21 0 16,-2 15-2-16,7 16-6 16,1 12-5-16,-2 26-6 15,-3 15-1-15,7 30 1 16,10 15 5-16,19 20-2 16,12 2-8-16,4-4-24 15,-2-6-14-15,-1-14-18 16,-5-8-8-16,-1-13 54 15</inkml:trace>
  <inkml:trace contextRef="#ctx0" brushRef="#br0" timeOffset="56996.38">14284 7431 1432 0,'75'10'441'0,"45"6"-573"16,19 1 78-16</inkml:trace>
  <inkml:trace contextRef="#ctx0" brushRef="#br0" timeOffset="57461.97">17013 7438 897 0,'17'2'306'0,"-9"-1"-300"0,-8 0-8 16,-11-1 12-16,-7 2 13 15,-10 3 31-15,-7 3 13 16,-10 5 19-16,-2 6-3 15,-9 12-15-15,6 10-10 16,5 23-34-16,3 8-10 16,17 13-9-16,10-6-3 15,19-10-8-15,15-12-8 16,16-20-25-16,9-8-15 0,10-21-10 16,9-8-2-16,13-18-2 15,1-9 3-15,-1-12 12 16,-9-8 12-16,-10-11 30 15,-8-5 11-15,-12-4 15 16,-8 1 7-16,-13 15 18 16,-6 9 10-16,-9 21 19 15,0 9-6-15,-2 16-19 16,-3 12-11-16,1 30-12 16,3 21 3-16,10 30 2 15,9 6 0-15,18-4-21 16,10-5-16-16,21-17-47 15,9-11-26-15,31-27 47 16</inkml:trace>
  <inkml:trace contextRef="#ctx0" brushRef="#br0" timeOffset="59018.21">20723 8139 1039 0,'7'-5'501'0,"0"-11"-118"15,-4 1-395-15,-14-6-64 16,-9-4-5-16,-14-8 26 15,-7-3 15-15,-8-3 26 16,-5 1 0-16,0 5 13 16,-3 4 3-16,2 17 5 15,4 9 9-15,-5 18 9 16,5 9 3-16,3 20-4 16,5 7-6-16,15 5-7 15,6 5-5-15,21-1-14 0,9-2-6 16,20-7-15-16,9-9-4 15,12-18 9-15,8-10 8 16,5-16 12-16,5-10 4 16,3-13 5-16,-4-7-2 15,-6-14 6-15,-5-6 0 16,-13-10-2-16,0-3-1 0,-9-7-5 16,-5-2 0-1,-5-6 1-15,0-6 0 0,-4 2 9 16,-2 7 3-16,-6 3 5 15,-2 9 4-15,-8 7-1 16,-1 6-1-16,-6 19-1 16,-3 10-6-16,-3 17-9 15,-7 7-6-15,-8 26-12 16,-3 16 4-16,-2 28 2 16,2 13 1-16,9 21 10 15,1 6-3-15,13 6 1 16,6-1 1-16,16-14-3 15,10-9-1-15,16-13 0 16,4-9 1-16,9-18 0 0,5-11 0 16,10-23 0-16,-2-8 0 15,-3-15-2-15,-2-8-5 16,-7-13-6-16,-3-7 1 16,-3-14 0-16,-2-7 4 15,-8-8 0-15,-2-2-4 16,-10 6-4-16,-10-1 0 15,-18 3 5-15,-10-1 5 0,-14 9 7 16,-6 7 5 0,-8 25 0-16,-4 13 1 0,-6 20-4 15,0 13 1-15,12 16-4 16,11 7 2-16,23 3 0 16,14 5-2-16,24-1 2 15,14 0-3-15,29-7-5 16,11-4 0-16,8-19 2 15,7-4 2-15,1-14 6 16,2-6 3-16,4-5-1 16,-4-5-1-16,-10-8-4 15,-8-3 0-15,-11-13 0 16,-3-5-1-16,-12-7 1 16,-9-4 0-16,-18 1 8 15,-8 3 4-15,-16 3 8 16,-6 1-1-16,-9 7-7 0,-9 0-2 15,-15 10-8-15,-13 3-3 16,-23 14-1-16,-6 9-2 16,-7 15 1-16,6 8 0 15,16 11 0-15,8 0 0 16,23 5 0-16,6-2-4 16,11-5-7-16,12-2-2 0,13-8-5 15,12-8 1-15,17-9 6 16,2-6-3-16,16-21 1 15,4-2 3-15,-3-14 4 16,-1-1 5-16,-20-1 15 16,-11 2 8-16,-13 4 7 15,-7 4 4-15,-8 9-8 16,-2 4-7-16,-7 11-9 16,-5 6-6-16,-1 16-4 15,-3 7 1-15,6 17-2 16,8 5 4-16,10-2 1 15,8-1-1-15,13-13 3 16,4-8-2-16,13-8 0 16,4-7 0-16,7-7 2 15,-2-6-1-15,-4-8 0 16,-6-4 1-16,-11-8-4 0,-1-3 0 16,-7-9-8-16,1-4-1 15,-5-12 1-15,-2-5-1 16,-3-10 6-16,0-1-1 15,-4-3 5-15,-2 1 0 0,-1-5 0 16,-3-3 3-16,-4-6-2 16,-1 1 2-16,-7 11 2 15,0 7 3-15,-4 14 1 16,-3 4 3-16,-1 4-5 16,0 10-2-16,2 9-2 15,4 8-5-15,-2 19-7 16,0 11-2-16,-5 25 0 15,1 17 3-15,7 35 8 16,1 15 0-16,5 12 1 16,-2 1 3-16,0 0-46 15,4-11-26-15,14-17-48 16,8-8 57-16</inkml:trace>
  <inkml:trace contextRef="#ctx0" brushRef="#br0" timeOffset="59364.75">24348 7678 221 0,'-84'43'99'0,"7"4"10"15,9 1-33-15,3-9 28 16,4-5 6-16,7-10-40 15,4-3-16-15,16-4-32 16,8-3-15-16,9-6-108 16,6-3 73-16</inkml:trace>
  <inkml:trace contextRef="#ctx0" brushRef="#br0" timeOffset="60187.59">23317 8067 422 0,'-48'-5'133'15,"39"-11"-123"-15,3 3-14 16,-2-1 25-16,0 2 70 16,1 1 24-16,-1-2 21 0,0 2-7 15,1-2-42 1,-1 0-20-16,0 1-26 0,1-2-7 16,-3 1-16-16,-2 1-2 15,-2 1-3-15,-4-3 2 16,-3 5 2-16,-2 3 2 15,-8 0 0-15,-7 6-2 16,-4 7-1-16,-1 5 1 16,1 12-4-16,7 4-2 15,10 12-6-15,5 3-3 0,15 7-3 16,5 4-1-16,18 1-26 16,14 1-16-16,30-15-1 15,16-14 18-15</inkml:trace>
  <inkml:trace contextRef="#ctx0" brushRef="#br0" timeOffset="61533.89">24876 7007 997 0,'0'12'385'16,"-8"31"-239"-16,-12 23-135 16,-15 48-7-16,-9 15-3 15,-12 15 2-15,-1 3-3 16,4-16 0-16,7-7-1 0,12-26-2 15,9-22 2 1,11-30 1-16,2-15 2 0,6-22 6 16,2-7 7-1,9-20 9-15,8-9-3 0,12-18-10 16,9-11-12-16,16-7-27 16,13-5-2-16,14-4-14 15,5 1 1-15,3 18 16 16,-8 13 5-16,-13 29 17 15,-11 14 12-15,-22 32 7 16,-6 15 5-16,-15 23 11 16,-4 6-5-16,2 2-4 15,-3-1-3-15,11-3-11 16,4-4-4-16,10-14-1 16,5-9-2-16,10-22 0 0,6-9 2 15,4-19 1-15,0-9-1 16,-6-16 3-16,-3-8 0 15,-3-14-2-15,0-8-2 16,-7-10-1-16,-2-4-3 16,-14-5-2-16,-4-4 2 15,-14 2-3-15,-5-2 2 16,-14 13 6-16,-4 13 2 0,-10 19 10 16,-8 13 0-16,-1 20 1 15,-3 12-2-15,3 21-4 16,5 11-1-16,12 19-6 15,9 5 0-15,26 2-1 16,11-1 2-16,25-12-2 16,10-2 1-16,19-10-2 15,14-6-1-15,11-8 2 16,5-8-1-16,-2-10 2 16,-4-4-1-16,-4-9-2 15,-9-5 1-15,-18-8 1 16,-10-5 4-16,-20-12 2 15,-7 0 2-15,-7-7-1 16,-8 0-1-16,-10 4 4 0,-8 2 0 16,-13 2 2-16,-11 5-2 15,-12 10 2-15,-10 7 1 16,-18 16-3-16,-6 10-1 16,-3 12-5-16,3 4-2 15,20 7 0-15,12-5-1 16,18 2-7-16,14-4-6 15,14-7-6-15,11-3 1 0,24-13 2 16,8-5 0-16,21-10-3 16,2-5 2-16,-3-7 3 15,-1-4 5-15,-10-5 9 16,-7-2 2-16,-5 0 4 16,-11 3 3-16,-17 8 3 15,-5 6 0-15,-12 7-7 16,-3 5-3-16,-4 17-6 15,0 9 0-15,0 17 2 16,5 3-1-16,12 0 3 16,7-3-1-16,17-9 0 15,8-3 0-15,11-14-1 16,2-9 1-16,3-17 2 16,0-8-1-16,2-12-1 0,0-7-1 15,2-11 0-15,-3-6-4 16,-3-11 0-16,-8-2-3 15,-13-8-4-15,-2-5 1 16,-8-17-2-16,-4-8 2 16,-11-5 8-16,-8 6-1 15,-9 9 9-15,-4 7 5 16,-5 16-2-16,-4 6 0 16,2 28-4-16,0 13-2 0,1 14-3 15,-1 18-1-15,-2 32-5 16,0 16 0-16,8 32 2 15,3 2 2-15,11 8 3 16,7 2 0-16,9 0-15 16,6-4-14-16,8-17-25 15,4-9-6-15,4-15-15 16,-12-29-4 0,-16-15 54-16</inkml:trace>
  <inkml:trace contextRef="#ctx0" brushRef="#br0" timeOffset="61766.68">27310 7728 1380 0,'28'-2'474'16,"21"12"-442"-16,6 7-27 15,3 9-23-15,-6-3-6 0,-6-3-12 16,-1-7-15-16,9-12-27 16,3-3-8-16,15-7-31 15,7-4 147-15,11-6-30 16</inkml:trace>
  <inkml:trace contextRef="#ctx0" brushRef="#br0" timeOffset="62554.17">29682 8470 1217 0,'22'19'423'16,"12"6"-390"-16,2 2-43 16,1-4-45-16,-5-3-12 15,-4-12 1-15,0-11 16 16,0-11 37-16,4-4 10 16,3-15 7-16,3 0 2 0,3-9 8 15,-1-5 9-15,-1-6 17 16,-5-7 10-16,-4-2 12 15,-3 2-6-15,-4 9-18 16,-3 8-12-16,-5 11-19 16,-6 9-5-16,-5 10-3 15,-2 6-2-15,-7 9-10 16,-5 6-1-16,-10 15 1 16,-2 9 1-16,6 17 9 15,5 7 0-15,15 11 2 16,9-3 1-16,20-6 1 15,10-6 2-15,6-19-2 16,6-7 1-16,3-12-2 0,1-6 2 16,5-8-2-16,-1-7 1 15,-1-8 2-15,-3-4-2 16,-7-7 7-16,-3-1 1 16,-12-5 3-16,-4-3 5 15,-3-6 7-15,-8 0 2 16,-10-3-2-16,-5 0-5 15,-9 6-7-15,-4 5-5 16,-4 12 0-16,-2 8 0 0,2 11-5 16,-1 3-3-16,1 8-6 15,0 7-1-15,4 15 3 16,6 8 1-16,16 15 4 16,9 3 1-16,18 4-3 15,5 1 0-15,5 1-7 16,-2 0 3-16,-3 2 1 15,-7 3 2-15,-18 1 4 16,-10-5-1-16,-24-11 0 16,-13-11-1-16,-18-17 0 15,-8-8-1-15,-13-13 2 16,3-5 0-16,0-24-26 16,5-12-35-16,6-30-64 15,3-15 542-15,9-16-339 0</inkml:trace>
  <inkml:trace contextRef="#ctx0" brushRef="#br0" timeOffset="62865.71">30789 7581 775 0,'-6'-43'313'16,"0"24"-212"-16,-2 7-10 0,-3 17-56 16,-3 7-8-16,-9 15-17 15,1 12 2-15,6 9 0 16,6 1-2-16,14-1 2 15,7-8 12-15,17-15 35 16,10-4 15-16,12-17 9 16,5-7-12-16,5-11-35 15,-1-12-20-15,-4-4-10 16,-3 0-4-16,-13-1-1 16,-10 3 3-16,-14 5 2 15,-7 2-1-15,-14 4 3 16,-12-1-4-16,-21 5-2 15,-12 1-2-15,-20 6-13 16,-14 1-22-16,-24 0-51 16,-15-3-28-16,-38-22 65 0</inkml:trace>
  <inkml:trace contextRef="#ctx0" brushRef="#br0" timeOffset="63485.13">2802 9677 1234 0,'8'32'415'15,"16"33"-401"-15,10 19-7 16,5 32-3-16,1 7-6 15,-6-4-30-15,-3-6-16 16,1-20-40-16,0-12-21 16,-4-25 69-16</inkml:trace>
  <inkml:trace contextRef="#ctx0" brushRef="#br0" timeOffset="63645.15">3266 9385 1294 0,'-8'-6'431'0,"15"8"-512"16,2 8 66-16</inkml:trace>
  <inkml:trace contextRef="#ctx0" brushRef="#br0" timeOffset="64235.75">3615 9770 1268 0,'19'38'450'16,"13"6"-364"-16,4 17-80 15,1 32-9-15,-7 8-4 16,-22 5-1-16,-8-1-2 0,-6-19 1 15,-5-14 3-15,2-20-1 16,0-12 4-16,3-25 2 16,-1-8 1-16,-1-16 10 15,-3-11 0-15,-3-10 1 16,2-15 2-16,8-12-13 16,4-3 0-16,9-12-5 15,5 1-9-15,8-8-11 16,6-2-10-16,8 12-4 15,5 13 5-15,-2 25 13 16,0 11 15-16,0 21 20 16,-2 11 4-16,2 22 1 15,-4 9-3-15,-5 20-13 16,-2 6-1-16,-2 0-1 16,-3-3 0-16,-7-20-1 0,-2-9 0 15,-9-18 0-15,-2-9 0 16,-2-8 1-16,-1-2 2 15,-1-11 7-15,1-9 2 16,0-11-2-16,5-10-1 16,6-13-11-16,6-5 1 15,14-6-6-15,4-2 2 16,5 15-2-16,1 13 0 0,-4 18 13 16,0 12 4-16,3 22 5 15,-1 15 2-15,-2 28-8 16,0 10-7-16,-5 13-5 15,-1 1-14-15,-4-8-57 16,0-3-24-16,-8-21 53 16</inkml:trace>
  <inkml:trace contextRef="#ctx0" brushRef="#br0" timeOffset="66022">4903 9192 1027 0,'1'-10'457'15,"2"10"-159"-15,6 14-255 16,4 34-31-16,-2 21-11 16,0 48-2-16,-4 19 2 15,-4 17-1-15,-3 16 0 16,2 4 2-16,2-4-1 15,1 8-3-15,5-16-5 16,1-25-12-16,-1 1-6 0,-1-29-9 16,-2-14-4-16,-5-23-7 15,2-27 2-15,-4-30 1 16,0-9 2-16,-3-28 1 16,1-16-2-16,-1-36 9 15,-3-15 6-15,2-21 23 16,-4-9 3-16,5-7 25 15,2-1 5-15,6 6 24 16,9 13 14-16,13 21-9 16,11 13-4-16,21 29-15 15,11 15-11-15,4 37-10 16,-6 19-5-16,-20 31-14 16,-14 9-3-16,-19 5-8 15,-9-4-4-15,-17-10-18 16,-13-1-2-16,-22-6-3 0,-10-3 7 15,-10-17 18-15,-2-8 7 16,11-21 7-16,11-7-1 16,13-14 0-16,10-8-6 15,15-4-5-15,7 1-6 16,19 0-2-16,15 4 0 0,24 3 10 16,19-2 11-16,10-4 5 15,5-4 2-15,6-10-3 16,-6-5-4-16,10-6 2 15,-7 0 9-15,-16 6 9 16,-10 5 2-16,-27 8 10 16,-8 8-2-16,-14 13-7 15,-8 5-1-15,-8 18-14 16,-4 11-4-16,-9 29-6 16,-5 15 0-16,-7 31 3 15,1 1-3-15,5-2 0 16,6-2 2-16,3-17-2 15,4-5 0-15,4-12 1 16,5-13-3-16,3-21 0 16,6-5 2-16,4-22-1 0,3-10 2 15,9-21 0 1,-2-10-6-16,-2-13-15 0,-8-5-10 16,-5-1-4-16,-8-4 9 15,-12-9 4-15,-9 1 8 16,-14 5 6-16,-4 7-1 15,-3 24 13-15,1 10 7 16,8 19 6-16,7 4 0 16,10 9-4-16,7 2-7 0,5 0-6 15,6 2-1-15,20-3 3 16,9-2 4-16,22-8 2 16,11-6-1-16,12-5 0 15,4-2 2-15,-10-4 8 16,-8 1 0-16,-24 2-3 15,-12 6-6-15,-18 11-6 16,-5 3-4-16,-9 11 0 16,-1 8 0-16,-8 12-3 15,0 8 4-15,-1 6-5 16,-1-1-1-16,8 4-6 16,3 4-2-16,8 3 4 15,8 5 4-15,11-1 4 0,2 0 2 16,9-5 1-1,0-2-1-15,-3-2-6 0,-2 0-23 16,-18-1-25-16,-9-4-12 16,-20-4-8-16,-13-8 16 15,-14-10 22-15,-2-6 11 16,0-12 18-16,3-5 5 0,12-6 2 16,2-9 5-1,9-4 11-15,7 0 6 0,8-11 14 16,10-3 1-16,17-8-11 15,10-4-3-15,22-6-12 16,9 0 0-16,14-10 10 16,1-4 5-16,-7-8 5 15,-6 1-4-15,-14 6-11 16,-7 4-1-16,-11 16 1 16,-11 8 3-16,-14 14 9 15,-7 9-1-15,-14 8-4 16,-7 9-7-16,-10 8-12 15,-5 9-3-15,3 15-9 16,3 4 0-16,13 7-4 16,2 3-3-16,15 6 3 15,10 8 2-15,12 5 5 0,8-1 3 16,6-3 4 0,3-5-2-16,-3-8-12 0,-2-3-9 15,-12-6-31-15,-10-6-7 16,-13-8 2-16,-9-2 4 15,-12-6 29-15,-5-3 10 16,-7-4 10-16,-1-4 5 0,5-7 0 16,4 0 4-16,11-2 10 15,6-2 9-15,8-5 10 16,10-8-4-16,17-11-6 16,10-6-14-16,24-7-8 15,1 3 2-15,3-4 8 16,-2-4 10-16,-12-5 10 15,-1-4 0-15,-2-3-8 16,-4 5-3-16,-7 6-11 16,-6 9-2-16,-14 16-1 15,-8 8 0-15,-9 11-7 16,-5 4-2-16,-10 15-1 16,-2 10-6-16,-10 20 8 15,2 13 0-15,6 9 4 0,4-1 5 16,13-4-1-16,8-8 1 15,15-6-2 1,11-7 0-16,12-9-4 0,2-8 0 16,-2-21-13-16,-5-9-10 15,-9-23-44-15,0-9-27 16,-13-20 54-16</inkml:trace>
  <inkml:trace contextRef="#ctx0" brushRef="#br0" timeOffset="66179.67">7556 9303 1281 0,'-1'4'432'0,"-3"9"-457"16,-2 3-49-16,-3 8-176 15,3-4 160-15</inkml:trace>
  <inkml:trace contextRef="#ctx0" brushRef="#br0" timeOffset="66657.31">8025 9200 1088 0,'37'49'418'16,"8"16"-279"-16,0 24-122 0,-7 11-14 15,-17 13-2-15,-7 6 0 16,-10 0-1-16,2-3 2 0,-2-13-1 16,4-11 1-16,-2-24-1 15,1-15-1-15,1-21 0 16,-5-9 1-16,2-13-1 16,-1-4-2-16,-4-5 0 15,0-1 2-15,-1-1 3 16,0-1 4-16,-1 1 0 15,1-22-3-15,5-46-4 16,1 19-1-16,5-10-2 16,5-1-1-16,7 4-1 15,6 8 1-15,8 18 3 16,4 7 5-16,12 15 9 16,2 8-1-16,12 15-2 15,1 11-4-15,-9 12-4 16,-7 7-2-16,-20 11 0 15,-9-1 0-15,-13 1 0 0,-8 1-1 16,-17-8 0-16,-10 2 1 16,-31-4 0-16,-7-4 4 15,-17-6-2-15,-3-9-7 16,17-22-50-16,1-11-28 16,17-34 44-16</inkml:trace>
  <inkml:trace contextRef="#ctx0" brushRef="#br0" timeOffset="66912.05">8768 9243 1169 0,'19'20'401'0,"3"13"-370"16,-1 9-15-16,-6 14-14 15,-8 8 1-15,2 23 7 16,1 9 1-16,1 3 7 16,4-4-1-16,2-10-6 15,-3-5-3-15,5-7-8 0,-3-2-10 16,-3-15-45-16,0-14-28 16,-2-22 44-16</inkml:trace>
  <inkml:trace contextRef="#ctx0" brushRef="#br0" timeOffset="67405.25">9383 10019 1378 0,'60'9'465'0,"1"0"-448"16,-4-3-28-16,-18-9-10 15,-3-8 0-15,-5-17 8 16,-1-6-1-16,-7-12 4 16,-6-3 4-16,-13-6-1 15,0-2 6-15,-12 0-8 16,-2 3-7-16,-13 14 2 16,-7 7 1-16,-11 21 6 15,-9 10 7-15,-9 24 0 16,-4 17-4-16,-1 22 1 15,-3 8-2-15,-1 8 2 16,0-2 2-16,9-4-1 0,8-1 2 16,25-10 0-16,10-7 1 15,17-14 11-15,8-11 5 16,22-9 10-16,13-4 5 16,23-8-4-16,5-5-2 15,5-4-3-15,0-5-7 16,-1 2-1-16,3 0-5 0,-5 2-6 15,-6 3-2-15,-21 0-2 16,-10 0 0-16,-21 1-10 16,-8-1-11-16,-7 0-38 15,-6-4-19-15,-12-13-43 16,-3-3-14-16,-3-23 85 16</inkml:trace>
  <inkml:trace contextRef="#ctx0" brushRef="#br0" timeOffset="68087.17">10773 10762 1485 0,'-10'16'481'15,"-3"4"-468"-15,2 1-120 16,-2 1-31-16,-15 1-13 15,-3-4 653-15,-11-10-396 16</inkml:trace>
  <inkml:trace contextRef="#ctx0" brushRef="#br0" timeOffset="68484.87">13246 9274 1098 0,'-4'-5'428'16,"-5"3"-275"-16,-20 13-188 16,-15 12-10-16,-21 18 2 15,-6 5 16-15,9 14 32 16,10 4 3-16,16 16 1 16,6 8 3-16,12 6-3 15,4-3 3-15,2 13 2 16,2 1 0-16,-2 0-5 15,-4 0-2-15,-1-23-25 16,-5-8-22-16,-19-21 653 16,-8-15-473-16</inkml:trace>
  <inkml:trace contextRef="#ctx0" brushRef="#br0" timeOffset="68774.98">12328 10084 1318 0,'82'-18'445'16,"33"-3"-445"-16,1-1-30 0,-16-1-9 15,-11 0 1-15,-19-1 32 16,-2 1 16-16,-1 2 11 16,-4 1 3-16,-7 9-8 15,-4 2 0-15,-11 13-8 16,-1 5-2-16,-3 18-4 15,-1 11-2-15,-3 22 2 16,-3 15-2-16,-13 9-3 16,-3 1 1-16,-9-5-14 15,-5-8-16-15,-5-17-50 16,-2-8-20-16,-9-33 56 16</inkml:trace>
  <inkml:trace contextRef="#ctx0" brushRef="#br0" timeOffset="69560.73">13536 9615 896 0,'29'23'507'0,"34"42"-220"16,9 17 52-16,-6 33-352 15,-16 3-17-15,-29-9-6 16,-12-8-4-16,-9-21 14 15,-4-13 1-15,-5-25 3 16,0-15 2-16,2-18 7 16,-2-13 11-16,2-17 10 15,3-7 6-15,2-14-3 16,6-5 2-16,10-9-13 16,3-2-6-16,7 2-6 15,3 8-6-15,10 19-3 16,7 14 4-16,17 24 12 15,2 14 9-15,4 17 14 16,2 7 0-16,-4 1-2 16,2-6-7-16,9-11-2 15,5-8-1-15,2-13 1 0,1-7 1 16,-9-13 1-16,-4-9 9 16,-6-10 5-16,-7-7 1 15,-7-9-3-15,-9-7-4 16,-14-5-11-16,-8-1-8 15,-22 1-8-15,-9 3-5 16,-22 1 0-16,-5 7 8 0,-12 9 5 16,-2 14-3-1,-7 24-1-15,-4 14-1 0,-8 32-2 16,-5 11 1-16,9 22 1 16,5 5 2-16,29-8-11 15,16-4-7-15,19-24-18 16,11-12-10-16,16-17 3 15,8-9 9-15,15-19 11 16,9-8 5-16,1-26 2 16,2-13-6-16,-1-17-11 15,-3-8-3-15,-2-4 12 16,-5-4 10-16,-11-7 21 16,-4 0 11-16,-10-3 9 15,-6 5 2-15,-15 8 8 16,-7 2 0-16,-13 6 1 0,-2 7 1 15,2 23 1-15,2 11 0 16,7 25-13-16,-2 11-10 16,2 38-11-16,-1 25 1 15,4 37 3-15,6 20 2 16,17 22 3-16,6-1-10 16,12-3-54-16,4-9-22 15,21-29-61-15,10-20 76 0</inkml:trace>
  <inkml:trace contextRef="#ctx0" brushRef="#br0" timeOffset="69816.03">17057 9132 1406 0,'47'13'477'0,"0"37"-449"16,-1 20-16-16,-20 25-12 16,-6 14-1-16,-14 9 0 0,0-1 1 15,1-7-22 1,0-12-15-16,3-17-47 0,1-6-25 16,-3-16-16-1,-1-12-10-15,-3-25-1 0,-5-15-134 16,-9-29 185-16</inkml:trace>
  <inkml:trace contextRef="#ctx0" brushRef="#br0" timeOffset="70545.06">16810 9811 770 0,'0'12'397'16,"7"0"-47"-16,19 6-300 15,11-1-26-15,26-9-3 16,8-8 5-16,8-16 4 15,1-13-4-15,-5-16-1 16,1-7 3-16,-3-17 3 16,0-2 2-16,2-4-4 15,-9 3-8-15,-13 7-6 16,-6 4-5-16,-13 4-5 16,-2 2 5-16,-7 9-3 15,-4 10-1-15,-11 18-3 16,-3 7-3-16,-3 16-6 15,-1 16 3-15,-3 34 0 0,-5 18-1 16,-9 26 5-16,-6 8-3 16,-6 9 0-16,1-6 3 15,-1-5-2-15,3-16-7 16,5-30-4-16,4-13-3 16,8-26 3-16,1-8 7 15,6-12 11-15,4-9 6 0,11-14-4 16,8-6 1-16,15-17-15 15,5 0-8-15,11 0-6 16,2 2 0-16,10 13 8 16,-4 10 5-16,-5 21 14 15,1 13 4-15,-15 24-2 16,2 7-2-16,-5 13-2 16,2 1-5-16,6-1 4 15,2 1-1-15,14-9-2 16,1-9 0-16,-1-13-1 15,3-12 0-15,0-13 1 16,-3-4 5-16,0-16 11 16,0-2-1-16,-11-15 1 15,-1-5-6-15,-10-8-12 0,-10-2-6 16,-10 0-11-16,-7 2-2 16,-11 11 0-16,-5 5 8 15,-9 10 10-15,-9 6 5 16,-21 15 2-16,-11 6 1 15,-13 21 1-15,-1 9 2 16,11 12-2-16,10 6-4 16,16 11-3-16,11 1-1 15,18-1-5-15,10-7-10 0,16-13-37 16,12-10-26-16,23-16-31 16,8-8-12-16,23-14 77 15</inkml:trace>
  <inkml:trace contextRef="#ctx0" brushRef="#br0" timeOffset="72554.73">22092 9995 992 0,'-8'-33'350'0,"-15"-7"-297"15,-8-2-38-15,-23 9-10 16,-5 6 4-16,-8 16 28 16,0 7 9-16,5 21 15 15,1 14 0-15,2 24-12 16,6 18 0-16,16 18-10 16,9 3-5-16,38-1-15 15,20-6-10-15,19-17-9 16,20-6-11-16,16-23-33 15,16-15-22-15,19-32-23 16,2-19-6-16,-2-26 12 16,-3-13 13-16,-10-17 26 15,-9-16 14-15,-16-15 25 0,-8 0 9 16,-21-8 11-16,-5 6 4 16,-23 8 10-16,-10 3 7 15,-16 20 7-15,-6 12 5 16,-2 26 5-16,-1 12 0 15,8 19-10-15,-1 9-5 16,-1 25-15-16,-5 20-5 16,-14 44-1-16,-5 22-2 15,0 27 1-15,2-5-3 0,7 13-5 16,7-6-1-16,1-24-4 16,4-6 0-16,5-50-3 15,-3-20-2-15,5-21 0 16,1-10 1-16,7-21 5 15,8-8-3-15,16-19-4 16,10-8-5-16,11-8-10 16,2 6-2-16,-1 16-3 15,-1 17 4-15,-1 35 15 16,-5 14 10-16,-2 26 15 16,4 5 4-16,4 4-9 15,6-3-3-15,21-9-9 16,4-8-2-16,4-18 5 15,5-9 0-15,-9-22 2 0,-6-7 1 16,2-17-1-16,-6-5-4 16,-10-5 1-16,-10-5-2 15,-15 1-6-15,-11-2-3 16,-14-9-1-16,-6-3-1 16,-12 1 3-16,-5 2 4 15,-15 14 0-15,-10 12 0 16,-30 22 2-16,-14 14-1 0,-22 30 7 15,0 15 0 1,13 19 3-16,10 3-4 0,29-6-6 16,13-7 2-1,29-15-23-15,23-7-2 0,22-12 0 16,12-13-1-16,20-21 11 16,3-8-1-16,17-17-7 15,3-5 0-15,-9-8 10 16,-10-3 9-16,-23 0 23 15,-14 0 7-15,-19 13 11 16,-9 7-2-16,-11 18-15 16,-8 18-10-16,-16 27-13 15,-1 14 0-15,3 21-4 16,11 5 5-16,19-5 0 0,7-4-11 16,22-16-17-16,10-17-15 15,18-28-21-15,10-17-2 16,7-26 13-16,-1-8 12 15,-7-10 31-15,-6 0 19 16,-11-2 16-16,-8 0 3 16,-10-4-6-16,-7-1-6 15,-13 6-7-15,-4 6-2 16,-8 20-2-16,-1 12-1 0,5 21-13 16,2 16-4-16,6 32 9 15,4 14 2-15,-5 27 13 16,-5 2 3-16,-6 1-9 15,-1-3-5-15,0-20 0 16,-1-9-1-16,3-28 0 16,-3-17 3-16,5-22 24 15,4-14-1-15,2-19-5 16,1-7-3-16,3-14-26 16,1-2 2-16,8 1-3 15,2-1-6-15,11 7-2 16,1 2-1-16,2 10 7 15,1 8 7-15,-4 22 7 16,0 18 2-16,-2 28 11 0,-6 12-1 16,-5 16 1-16,-4 3-2 15,-5-2-11-15,5-2 0 16,2-8-9-16,6-8-1 16,14-17 0-16,2-11-5 15,13-20 7-15,1-12 0 16,8-10-1-16,2-3 1 15,-8-6-1-15,-1 0-2 0,-14 1-2 16,-5 0-2 0,-6 4-1-16,-6 0 2 0,-9-3 7 15,-1-1 3-15,-8-3 9 16,-4 0 6-16,-7 7 3 16,-3 7 1-16,-4 13-7 15,-9 6-4-15,-12 13-4 16,-9 7-3-16,-9 18 2 15,-1 6 2-15,13 11-2 16,4 2-2-16,17-1 0 16,14 3-1-16,13 2-3 15,15-3 4-15,15-2 1 16,7-6-1-16,17-11 2 16,3-3-2-16,3-13-4 15,2-2 1-15,-1-8-5 0,-5-7 2 16,-2-9 1-16,-22-9 2 31,-25 8 3-31,2 0 1 0,51-49 3 0,-9-11-4 16,-13-15 4-16,-36 11-3 15,-1 10 1-15,-2 4 2 0,-9 8 1 16,-5 3 4-16,-8 7 1 16,-4 10 1-16,-9 12-2 15,-3 10-5-15,-10 19 0 16,-4 11-1-16,-2 14-1 15,4 8 0-15,17 2-2 16,10 4-2-16,19 4 2 16,10 1-1-16,17 3 1 15,3-2-4-15,11-10-15 16,0-6-10-16,4-16-33 16,4-8-12-16,2-11-27 15,7-7 298-15,4-13-161 16</inkml:trace>
  <inkml:trace contextRef="#ctx0" brushRef="#br0" timeOffset="73165.7">29500 9892 936 0,'1'-5'398'0,"-1"2"-212"0,1 0-118 16,-2 2-16-16,1 0-16 16,0 0-7-16,0 0-9 15,0 0-5-15,0 1-9 16,0 0-2-16,0 0-4 15,9 24-1-15,2 58 0 16,-10-11 2-16,6 21 1 16,-2 5 0-16,5 1-12 15,0-4-22-15,-4-4-40 16,3-6-22-16,-1-12-19 16,2-12-7-16,-3-23 79 15</inkml:trace>
  <inkml:trace contextRef="#ctx0" brushRef="#br0" timeOffset="74188.05">29095 10545 1168 0,'35'6'428'0,"33"12"-338"15,16 2-54 1,15-1-37-16,0-5-9 0,-13-19-13 16,4-9-2-16,7-15-2 15,1-4 6-15,8-9 4 16,-4 0 1-16,-10-3 7 16,-3 2-1-16,-7-4 10 15,-9-6 1-15,-12-6 2 16,-8-5 2-16,-16 3 3 15,-9 4-6-15,-16 9 7 16,-5 9 1-16,-9 11-1 16,-3 8 2-16,-2 12-9 15,-4 8-2-15,-11 16-6 16,-7 18-2-16,-7 40 4 16,-5 18 4-16,-10 25 5 15,0 1 3-15,-3 5-4 16,4-6-2-16,14-15-2 0,7-7 0 15,15-38 1-15,6-13 0 16,8-24 1-16,10-9 9 16,12-15 4-16,8-8 2 15,24-8-4-15,5-5-9 16,12-1-7-16,5 0-3 16,1 8-10-16,5 6 3 15,12 17 1-15,-4 9 4 0,7 16 12 16,0 7 0-16,-6 1 11 15,3 2 1-15,-8-4-1 16,-5-7 1-16,-7-11-9 16,-5-7-2-16,-9-10-2 15,5-4-3-15,0-14 0 16,-1-3 0-16,-5-13-2 16,-12-6 0-16,-15 0 0 15,-12-4-1-15,-12 2 3 16,-5-1 1-16,-8-6 5 15,-14 1 0-15,-23 5-1 16,-17 11 1-16,-24 28 8 16,-5 14 1-16,10 30 0 15,11 4-3-15,31 1-11 16,17 0-4-16,19-11-12 0,12-2-5 16,24-6-14-16,9-4-1 15,16-2 3-15,4 0 6 16,4-4 16-16,0 2 9 15,-1 0 10-15,-1-2 1 16,-2-2-6-16,1-3-8 16,2-11-24-16,-3-5-4 0,-7-18 2 15,-2-8 11-15,-7-13 29 16,-2-7 15-16,2-13 10 16,-4-11 2-16,-1-15-5 15,-2-8-9-15,-11 0 5 16,-5 4-6-16,-13 4-5 15,-5 2 3-15,-8 13-11 16,-3 13-2-16,1 31 2 16,-4 18-5-16,-7 32-7 15,-2 23-3-15,-1 38-3 16,6 17 1-16,15 24-7 16,11-3-26-16,3-4-47 15,3-10-24-15,0-25 59 16</inkml:trace>
  <inkml:trace contextRef="#ctx0" brushRef="#br0" timeOffset="74366.98">32164 10306 1235 0,'-1'-4'449'0,"23"17"-371"15,21 10-43-15,37 21-48 16,25 16-12-16,38 24-27 15,9 5-16-15,-11-9-27 16,-11-13-10-16,-49-29-21 16,-25-13 77-16</inkml:trace>
  <inkml:trace contextRef="#ctx0" brushRef="#br0" timeOffset="75641.1">4048 12337 1191 0,'-44'129'444'0,"4"16"-338"16,22 18-86-16,8-7-19 15,17-21-16-15,11-18-7 16,14-40-11-16,8-18 4 0,9-30 11 15,3-18 12-15,15-31 22 16,5-21 9-16,1-31 10 16,-5-15-4-16,-16-26-12 15,-9-11-4-15,-18-7-11 16,-11-5-1-16,-20 0 1 16,-15 7-2-16,-14 15 3 15,-3 13 0-15,-11 40 16 16,-5 17 9-16,-10 39 6 15,-6 21 3-15,1 40-19 16,3 19-11-16,18 35-7 16,15 6-4-16,21-3 0 15,17-1 1-15,21-24-4 16,9-9-1-16,22-19 0 0,9-14 2 16,18-28 1-1,2-17 6-15,7-25-1 0,4-14 1 16,16-17-1-16,6 0-3 15,1 10 1-15,-4 12-3 16,-17 30 0-16,-5 14-7 16,-23 29-10-16,-13 13 2 15,-29 17 1-15,-14 0 6 16,-17-4 9-16,-4-9 0 0,-7-23 2 16,-2-11 5-16,-1-17 0 15,-2-7 2-15,-6-17-2 16,3-12 0-16,12-26 1 15,11-14-2-15,28-22-1 16,9-2-2-16,9 2 0 16,4 11-1-16,3 26 0 15,3 18 3-15,-1 38 6 16,-3 18 4-16,-6 33 1 16,-3 12-5-16,-4 20-3 15,1 7-2-15,-5 4-2 16,-2-4 4-16,5-21-4 15,0-12-1-15,3-23-1 16,4-10-1-16,5-20-3 0,4-10 2 16,8-22-3-16,-1-10 1 15,-10-22 1-15,-6-11 1 16,-13-19 2-16,-7-5 1 16,-6 2 2-16,-3 6 3 15,-11 24 10-15,-4 15 4 16,-1 25 30-16,-2 12 10 15,-7 21-1-15,-1 17-4 0,-2 31-33 16,3 13-12-16,12 30-21 16,13 3-31-16,23-9-66 15,15-6-69-15,29-30 102 16</inkml:trace>
  <inkml:trace contextRef="#ctx0" brushRef="#br0" timeOffset="76467.37">8621 12480 1288 0,'5'2'476'16,"-7"14"-372"-16,-5 10-58 15,-13 27-38-15,-7 18-5 16,-8 20-3-16,3 3 5 15,13-8-5-15,12-13 0 16,18-20-7-16,8-13-3 16,18-17-3-16,4-8 0 15,12-18 8-15,-1-9 0 0,0-18 6 16,-4-10-2-16,-13-17-4 16,-3-11-4-16,-14-11-3 15,-7-2 3-15,-14 2 3 16,-10 4 5-16,-11 9 9 15,-7 9 5-15,-4 19 12 16,-1 12 0-16,-9 31-3 16,-1 19-4-16,2 31-7 15,6 12 2-15,25 11 1 16,16-5-6-16,35-12-9 16,18-5-9-16,18-22-8 15,7-14 0-15,6-33-7 16,2-19-3-16,13-30-6 15,-6-11-5-15,-14-23 4 16,-10-10 4-16,-22-9 12 16,-4 2 11-16,-10 7 19 0,-5-2 6 15,-12 11 8-15,-8 6 7 16,-9 21 6-16,-4 18 9 16,-5 27 2-16,1 10-5 15,-2 14-14-15,-4 7-13 16,-7 35-10-16,-7 24-2 15,-3 54 1-15,0 23 4 0,4 41 5 16,6 9-3-16,4 9-2 16,3-4-3-16,9-27-7 15,3-14-5-15,9-32-14 16,6-15-6-16,8-31-9 16,3-18-1-16,2-35 7 15,1-14 3-15,4-30 0 16,7-13 4-16,3-36 1 15,0-14 3-15,-1-22 15 16,-13-6 5-16,-9-3 16 16,-9 3 1-16,-12 15 7 15,-5 12 4-15,-9 32 6 16,1 18 4-16,-7 28 2 16,-2 18-5-16,-6 37-23 15,3 20-5-15,14 27-28 0,12 4-22 16,38-8-43-16,17-13-50 15,26-30-48-15,14-18 107 16</inkml:trace>
  <inkml:trace contextRef="#ctx0" brushRef="#br0" timeOffset="76688.88">11407 11926 1346 0,'22'0'510'16,"3"13"-378"-16,4 35-96 16,0 20-31-16,-9 37-14 15,-8 15-8-15,-6 11-10 16,0-3-10-16,-4-10-23 16,-1-4-16-16,-7-15-40 15,-2-7-20-15,-7-25 140 16,-1-20-27-16</inkml:trace>
  <inkml:trace contextRef="#ctx0" brushRef="#br0" timeOffset="77999.23">11055 12704 1181 0,'22'27'470'15,"41"-3"-299"-15,10-2-102 16,31-22-80-16,8-14-6 0,7-25-29 15,-1-12-13 1,-3-21 0-16,-4-7 8 0,-14-20 24 16,0-5 17-16,-19-3 23 15,-10 2 7-15,-21 9 17 16,-12 4 2-16,-12 24-4 16,-6 17-1-16,-13 31-14 15,0 13-13-15,-12 40-11 16,-3 29-4-16,-10 45-2 15,-5 23 9-15,-6 23 1 16,-2-5 0-16,-6-13 1 16,-1-10 0-16,0-31 0 15,2-15-2-15,11-33-5 16,7-16 1-16,11-26-13 16,7-15 0-16,12-27 3 15,6-12-1-15,23-18 14 0,9 0 0 16,10 3 2-16,5 9 0 15,-6 21-3-15,0 14 2 16,6 32 4-16,1 13 8 16,8 22 5-16,5 9-3 15,0 6-7-15,1 0-3 16,1-8 0-16,2-12-2 16,3-21 1-16,1-14-2 0,-8-25-3 15,-6-13 2-15,-15-17 0 16,-7-9 1-16,-13-10 0 15,-6-4 3-15,-16-9 1 16,-7 0-4-16,-15 5 4 16,-6 8-1-16,-10 23 5 15,-4 13 2-15,-6 23 3 16,-4 12 0-16,-17 31-6 16,-6 18 0-16,0 35 1 15,5 13 3-15,28 7-3 16,16-2 0-16,32-12-6 15,20-7-5-15,25-21-8 16,9-12-2-16,14-31-19 16,3-20-8-16,11-26-2 0,6-12 0 15,-11-21 16-15,-4-8 9 16,-14-6 17-16,-8-7 6 16,-6-3 4-16,-6-1 0 15,-10-2-4-15,-9 6-3 16,-14 20 9-16,-5 14 6 15,-13 26 18-15,-5 9 4 16,-2 14-9-16,-3 13-8 16,-9 32-16-16,-3 18-4 0,-7 27 1 15,-3 4 0-15,2-6 0 16,1-6-3-16,6-16-2 16,5-12 2-16,4-25-1 15,5-13-2-15,2-16 1 16,0-7-4-16,10-22-9 15,3-13 0-15,16-25 1 16,4-9 2-16,7-6 7 16,-1-5 2-16,-1-1 1 15,0 3 1-15,0 10 9 16,3 13 4-16,-1 28 15 16,-5 13 4-16,-4 31-1 15,-4 16-6-15,-2 36-14 16,0 12-3-16,-2 11-7 0,1-2-1 15,1-11 2-15,2-8-2 16,0-12 0-16,0-7 1 16,-1-18-2-16,-1-7-4 15,3-21-1-15,-1-11-1 16,6-22 2-16,2-9-2 16,4-18 0-16,1-5 1 0,0-7-1 15,1-5 3-15,1-3 2 16,1 2 5-16,-3 6 12 15,-4 12 8-15,-10 22 19 16,-8 12 11-16,-7 18 4 16,-2 7-13-16,0 28-21 15,3 14-15-15,3 28-12 16,-3 10 2-16,1 10 3 16,-3 3-2-16,-1 4-2 15,5 1 5-15,-3-10-8 16,4-7-2-16,-1-22-15 15,-2-14-15-15,-1-19-31 16,-4-8-9-16,-2-14-42 16,1-6-14-16,0-20 647 0,2-13-413 15</inkml:trace>
  <inkml:trace contextRef="#ctx0" brushRef="#br0" timeOffset="78893.08">18544 12286 1040 0,'-5'-2'382'0,"1"0"-312"16,-4 0-29-16,0 2-34 15,-2-1-7-15,-3 4-1 16,1 6-3-16,-1 7 9 16,-2 8 8-16,-3 26 14 15,2 14 7-15,5 19 6 16,8 7 0-16,12 0-7 16,8 1-6-16,14-3-15 15,1-7-3-15,11-19-9 16,2-9 0-16,-6-20-3 15,-1-6 0-15,-8-15-2 16,0-6 3-16,3-13 2 16,7-8-1-16,6-14 3 15,0-7-1-15,1-12-1 16,-4-7 5-16,-5-8 5 0,-5-3 4 16,-10 1 4-16,-8 5-2 15,-9 14 0-15,-6 9 4 16,-1 17 0-16,0 9 4 15,0 10-4-15,-6 7-8 16,-9 22-9-16,-6 14-3 16,-8 29-6-16,8 8 6 0,16 5 3 15,8-7 2-15,27-17 1 16,12-11-3-16,7-25 0 16,9-8-1-16,6-24-3 15,-4-11 0-15,17-17 1 16,3-7 4-16,-7-19 14 15,0-7 4-15,-25-11 4 16,-16-5-1-16,-13-3-19 16,-5-3-11-16,-7-6-50 15,-3-1-38-15,-4 16-78 16,-4 14 102-16</inkml:trace>
  <inkml:trace contextRef="#ctx0" brushRef="#br0" timeOffset="79219.78">19677 12884 865 0,'60'77'424'0,"11"-9"-44"16,17-22-411-16,-1-16-31 16,-5-30-21-16,-2-13 5 0,-10-27 35 15,-6-11 23 1,-5-25 43-16,-3-11 16 0,-4-12 19 15,-3-1 3-15,-14 3-10 16,-12 8-4-16,-15 24-15 16,-3 15-6-16,-7 33-10 15,-5 14-7-15,-17 30-9 16,-9 17-2-16,-4 33 0 16,6 14 3-16,22 14 4 15,15 1-2-15,19-9-6 16,9-11-12-16,5-30-44 15,0-23-18-15,1-43-270 16,3-34 239-16</inkml:trace>
  <inkml:trace contextRef="#ctx0" brushRef="#br0" timeOffset="79329.32">20819 11873 1012 0,'-3'-2'368'16,"5"24"-342"-16,2 17 357 15,1 27-310-15</inkml:trace>
  <inkml:trace contextRef="#ctx0" brushRef="#br0" timeOffset="79691.14">20939 12699 1231 0,'31'40'444'0,"0"4"-371"15,-5-1-62-15,-15-15-65 16,-8-4-7-16,-5-12-2 15,-3-5 14-15,-1-7 36 16,0-9 22-16,-6-15 38 16,5-6 14-16,8-15 23 15,6 2-5-15,17-10-14 16,5 1-9-16,7 1-20 16,3 2-4-16,9 18-5 15,7 10 3-15,10 23 0 16,6 16-4-16,4 24-9 15,-10 12-1-15,-13 23-7 0,-13 9-3 16,-9 11 5 0,1-5 0-16,1-8 0 0,4-9 1 15,0-18-7-15,2-4-7 16,4-10-30-16,4-9-19 16,12-21-38-16,3-12-11 15,7-26-32-15,1-17-17 16,5-20 96-16</inkml:trace>
  <inkml:trace contextRef="#ctx0" brushRef="#br0" timeOffset="80090.77">22931 12997 738 0,'-23'-33'209'0,"4"-10"-215"16</inkml:trace>
  <inkml:trace contextRef="#ctx0" brushRef="#br0" timeOffset="81354.45">22696 12584 883 0,'0'-2'369'31,"0"-2"-213"-31,-4-5-125 0,-6-5-24 0,-12-5-26 15,-7 2-4-15,-17 8 11 16,-10 9 8-16,-14 13 29 16,-7 10 8-16,-2 9 10 15,9 1-4-15,19 5-19 16,11-7-5-16,23-5-8 16,9-2 2-16,11-4-4 15,13-2 1-15,19-4-3 16,12-3-2-16,30-6-9 0,12-2-6 15,3 5-2-15,-2 2 1 16,-13 12 8-16,-15 5 6 16,-15 7 0-16,-8 2 6 15,-24-1 18-15,-7 0 6 16,-20-4 21-16,-10 1 0 16,-18-3-3-16,-9 0-4 0,-15-3-15 15,-8-3-5-15,-11-4-14 16,4-4-11-16,21-6-47 15,18-5-33-15,40-17-49 16,20-8 75-16</inkml:trace>
  <inkml:trace contextRef="#ctx0" brushRef="#br0" timeOffset="81623.92">25017 12305 1356 0,'-3'16'477'15,"-5"33"-432"-15,-6 20-15 16,-14 28-55-16,-5 10-9 15,0 4-18-15,2 1-9 16,8-12-24-16,4-6-15 16,7-21-25-16,0-10 75 0</inkml:trace>
  <inkml:trace contextRef="#ctx0" brushRef="#br0" timeOffset="82325.23">24110 12868 1026 0,'8'16'451'0,"34"1"-214"15,32-5-138 1,-37-6-102-16,0 0-17 0,151-6-42 16,20-10-13-16,13-28 7 15,-85-19 12-15,6-2 45 0,-8-5 11 16,-9-7 4-16,-6-3 6 15,-21-7 7-15,-10 1 4 16,-13 9 6-16,-11 10-2 16,-22 22-3-16,-12 10 1 15,-21 14-10-15,-2 7-3 16,-9 16-15-16,-4 21-5 16,-17 43 3-16,-14 27 2 0,-15 34 14 15,-8 9 4-15,-6 7 0 16,1-8-1-16,7-18-5 15,10-13-1-15,15-41-1 16,11-21-3-16,15-31 17 16,3-9 2-16,9-23 16 15,8-12 2-15,11-23-17 16,12-10-4-16,19-9-18 16,6-3-4-16,17 2-4 15,1 5 0-15,-8 22 4 16,-6 17-5-16,-19 35 9 15,-9 18 1-15,-8 30-1 16,-3 10 7-16,0 8-2 16,2-2-5-16,15-16 0 15,10-8 2-15,15-22-2 16,7-14 0-16,9-25-13 0,1-10-7 16,-4-18-2-16,-1-6 0 15,-10-8 11-15,-6-4 5 16,-13-7 4-16,-14-2 0 15,-14 2 5-15,-8 2-2 16,-12 13 7-16,-3 9-1 16,-16 15 4-16,-8 10 7 0,-25 28 18 15,-12 17 6-15,-15 53 5 16,-2 19-2-16,24 23-25 16,18 11-5-16,46-13-31 15,22-4-29-15,44-24-65 16,21-16-28-16,21-40 77 15</inkml:trace>
  <inkml:trace contextRef="#ctx0" brushRef="#br0" timeOffset="83733.85">28294 13742 1319 0,'59'3'459'15,"-1"-9"-414"1,1-13-37-16,-10-23-40 0,-2-11-2 16,4-25-4-16,-7-7-2 0,-4-12 23 15,-8 0 2-15,-17 3 13 16,-8 3 9-16,-14 5 16 15,-6 3 10-15,-5 16 14 16,1 13-1-16,6 27-10 16,4 14-5-16,5 13-20 15,3 0-3-15,15 0-12 16,6 1-7-16,27 4 2 16,10-1-3-16,10 9 5 15,0 3 3-15,-2 9 4 16,-3 11 0-16,-10 12 6 15,-5 8 3-15,-17 18-3 16,-9 7 3-16,-10 15-5 16,0 7-2-16,4-3 0 15,3-2-3-15,9-14 0 16,6-6 1-16,4-11-2 16,5-9 4-16,7-13 0 0,3-12-1 15,7-17-1-15,3-10-3 16,1-21 0-16,-2-7-1 15,-3-17 3-15,-4-3 4 16,-11-13-1-16,-4 0 0 16,-9-7 1-16,-2 0-4 15,-5-3 0-15,-1-2 1 0,-4 1 0 16,-6-2 2-16,-9 9-2 16,-9 6 0-16,-13 13 2 15,-5 10-3-15,-13 16 3 16,-7 8 0-16,-14 21-3 15,-12 8 2-15,-8 18-1 16,1 8 1-16,17 4-2 16,18 1-5-16,32-4-3 15,14-2-4-15,28-7 4 16,14-4 5-16,16-12-4 16,4-9-1-16,7-8-7 15,-6-10-4-15,1-11 6 16,1-4 2-16,-4-12 6 15,-2-3 2-15,-13-5 3 0,-5-3 5 16,-20 8 10 0,-6 2 6-16,-10 15 4 0,-9 4 2 15,2 11-8-15,-4 0-5 16,-6 5-11-16,-3 9-3 16,-11 19 0-16,-2 11 0 15,-1 10 2-15,7-1-2 16,15-4-2-16,9-5-1 0,18-4 0 15,6-5 1 1,15-10 3-16,8-4-2 0,12-9-5 16,7-5-4-16,6-11-9 15,-1-8 4-15,-9-10-1 16,-6-5 7-16,-8-4 5 16,-5-5 0-16,-8-4 5 15,-6-5-1-15,-11-10 2 16,-2 0 2-16,-3 0 5 15,-2 1 3-15,0 8 13 16,-1 5-2-16,-10 12 0 16,1 11-1-16,-7 9-11 15,0 6-1-15,0 4-7 16,-6 5-9-16,3-6-4 16,-12 28-2-16,-38 67 3 0,31-23 5 15,17-1 1-15,6-3 1 16,15-11 0-16,8-9 3 15,11-10 1-15,6-5 0 16,0-10 2-16,2-3-3 16,3-8-2-16,1-4 1 0,4-10-3 15,1-7 4-15,1-11-3 16,0-4 2-16,2-10-4 16,-5-4 1-16,-2-5 0 15,1-7-1-15,-9-4 5 16,2-3-1-16,-9 3 9 15,-4 4 2-15,-8 14 8 16,-7 8 0-16,-10 14-5 16,-4 7-3-16,-4 7-9 15,-7 5-3-15,-12 16-6 16,-2 11 3-16,-2 25 1 16,4 9 2-16,15 3 2 15,6-1 0-15,7 0 2 16,10-3-2-16,14 2 3 15,8-2-2-15,11-12-29 16,7-7-44-16,2-27 535 0,8-19-371 16</inkml:trace>
  <inkml:trace contextRef="#ctx0" brushRef="#br0" timeOffset="83858.38">32649 13746 1070 0,'5'82'362'16,"-1"-48"-335"-16,-6-34-45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42:35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3150 658 900 0,'0'-1'302'0,"3"15"-299"15,2 16-3-15,-4 33-3 16,-1 16 2-16,-8 25 0 15,-4 12 2-15,-8 16-1 16,-1 8 1-16,2 2 1 16,8-3-1-16,11-19-1 15,8-13 2-15,12-26-3 16,4-14 0-16,10-22 2 16,6-5 3-16,11-11 9 0,6-6 1 15,-1-15 3 1,0-8-2-16,-7-15-4 0,-4-11-4 15,2-13-7-15,-2-8 0 16,-1-13-3-16,0-6 3 16,1-14 0-16,-2-3-1 15,-4-3-3-15,-8 0-2 16,-13 7 5-16,-8 7 3 16,-16 11 14-16,-4 8 10 0,-5 20 11 15,-1 11-2-15,-1 26-12 16,-2 18-7-16,-9 40-13 15,-2 19-2-15,1 26-4 16,8 9-9-16,23-12-10 16,16-7-5-16,25-25 1 15,8-14 7-15,4-20 7 16,1-10 6-16,0-15 2 16,-5-9 4-16,8-15 5 15,-2-7 4-15,2-13 8 16,-2-3-1-16,-5-12 4 15,-3-6-5-15,-13-17-2 16,-2-8-3-16,-9-10-15 16,-3-6-6-16,-2-11-8 0,1-1 1 15,-7-3 6-15,-3 5 9 16,-7 18 10-16,-4 6 7 16,-3 20 13-16,-5 9 1 15,-2 20-4-15,-2 9-4 16,-1 20-15-16,-1 15-5 15,-7 34-1-15,-4 19-2 16,-2 33 1-16,2 18 2 16,11 19 0-16,9 1 1 0,18-6-12 15,5-11-11-15,14-26-18 16,4-12-4-16,5-25-1 16,0-11-1-16,1-22-20 15,-5-10-171-15,-4-15 169 16</inkml:trace>
  <inkml:trace contextRef="#ctx0" brushRef="#br0" timeOffset="160.6">4260 1514 1123 0,'56'-19'385'0,"33"-7"-345"15,55 0-83-15,11-6-32 16,-16-9 47-16</inkml:trace>
  <inkml:trace contextRef="#ctx0" brushRef="#br0" timeOffset="961.42">799 1416 1101 0,'-45'11'372'15,"33"36"-366"-15,13 20-6 16,30 34-1-16,13 12-2 16,8 1-2-16,-1-3-2 15,-8-12-15-15,-7-4-7 16,-6-9-4-16,-3-10-1 15,-15-21 15-15,-9-11 10 0,-14-13 12 16,-10-7 6-16,-11-6 16 16,-4-2 2-16,-24-6 1 15,-8-4-5-15,-11-1-16 16,4-3-1-16,23-2-5 16,12-2-1-16,21-7-8 15,7-3-5-15,22-15-7 16,11-4 0-16,24-17 11 15,13-6 1-15,21-15 7 16,2-6 2-16,-1-1 1 16,-7 0 7-16,-13 12 13 15,-1 6 6-15,-9 9 7 16,-6 9-4-16,-13 16-12 16,-8 4-5-16,-13 16-9 15,-5 4-5-15,-5 17-3 0,-5 15 2 16,-6 17 0-16,0 8 2 15,3 2 3-15,8-6-2 16,15-7-3-16,6-8 1 16,12-14-1-16,3-5 0 15,-1-16 1-15,-2-6-2 16,-2-16 2-16,-1-8 3 16,-2-16 3-16,2-4 0 15,-6-5 1-15,-6-1-1 0,-12 5 8 16,-11 2 2-1,-17 6 3-15,-8 8-2 16,-13 21-10-16,-9 13-3 0,-15 32-20 16,-1 7-19-16,12 8-46 15,16-8 58-15,37-24 3 16</inkml:trace>
  <inkml:trace contextRef="#ctx0" brushRef="#br0" timeOffset="1190.05">1486 1523 920 0,'-8'-18'356'16,"2"8"-272"-16,12 5-31 0,8 1-28 15,16 8-21-15,7 3-5 16,9 18 1-16,-2 11 0 16,-5 23 0-16,-5 17 0 15,-11 10 1-15,-4-1 3 16,-4-12-3-16,-2-12 2 15,-1-18-2-15,-4-10 0 16,-12-19-20-16,-11-12-12 16,-9-24-54-16,-5-13 49 0</inkml:trace>
  <inkml:trace contextRef="#ctx0" brushRef="#br0" timeOffset="1437.93">1543 1097 838 0,'-6'-24'348'0,"5"14"-239"16,-2 2-6-16,-4 1-68 16,4-2-17-16,-1-8-15 15,-1-8-1-15,5-15 19 16,2-7 19-16,5-13 28 16,6 2 14-16,0 14-2 15,4 11-16-15,1 25-31 16,-2 9-16-16,0 30-19 15,-3 16-7-15,-11 33-16 16,-2 13-20-16,-5 9-47 0,-4-4-25 16,2-9 47-16,-1-9 25 15</inkml:trace>
  <inkml:trace contextRef="#ctx0" brushRef="#br0" timeOffset="1765.84">383 3080 1127 0,'-14'1'419'0,"27"-2"-360"16,10-2-4-16,20-8-43 15,17-4-8-15,20-10 2 16,24-5-1-16,16-7-1 16,3-4-3-16,6-6 1 15,-3-2-2-15,-5-8 2 16,-6 0-2-16,-18 3 0 0,-19 4 2 16,-11 9-1-16,-8 7-4 15,-11 9-36-15,-9 3-20 16,-23 2-40-16,-16 1 51 15</inkml:trace>
  <inkml:trace contextRef="#ctx0" brushRef="#br0" timeOffset="3304.55">7469 965 849 0,'-1'-8'283'16,"2"11"-273"-1,1 2-7-15,2 9-4 0,-2 11 2 0,-1 13 0 16,-1 11 2-16,-3 22-2 15,1 9-1-15,2 9 2 16,0 1-2-16,6-13 0 16,1-4-1-16,4-9-7 15,0-7 0-15,0-5-2 16,0-11 2-16,-4-14 3 16,0-6 3-16,-2-15 0 15,-1 0 1-15,-1-10 5 16,-1-9-1-16,0-17-2 15,1-11-2-15,-6-19-4 16,-5 0-1-16,-9-7 1 16,-5-1 4-16,-4-3 0 15,-1-5 1-15,4-3 3 0,1-2 0 16,10 5 4-16,-1 2 2 16,6 2 5-16,5-2 1 15,0-2 5-15,5 5 0 16,6 7 3-16,-1 8 3 15,9 10-3-15,1 7-3 16,5 10-8-16,3 2-3 16,-2 10-6-16,1 0-1 15,-4 11-2-15,-1 6 1 0,0 13-2 16,-1 10 0-16,-4 7-1 16,-2 9 2-16,-11 4 0 15,-5 9 0-15,-11 15 1 16,-6-3 0-16,-5-5-1 15,-4-7 0-15,-4-10-7 16,1-4-7-16,2-3-14 16,5-8 19-16</inkml:trace>
  <inkml:trace contextRef="#ctx0" brushRef="#br0" timeOffset="3667.88">8283 1080 858 0,'4'5'319'0,"2"6"-225"15,2 9-76-15,-3 14-16 16,2 8 2-16,-7 13-2 16,0 3 0-16,-5 1 1 15,0 0-1-15,-1-8 0 16,-1-6-1-16,1-6-1 16,2-3 0-16,4-4 0 15,0-1 1-15,2-8 0 16,-1-3-1-16,-3-11 1 15,-1-3-5-15,3-6-29 16,0-16 731-16,9-15-536 16</inkml:trace>
  <inkml:trace contextRef="#ctx0" brushRef="#br0" timeOffset="4028.57">9603 1316 1026 0,'26'25'354'16,"4"12"-334"-16,-5 17-19 16,-10 4-1-16,-30 1-4 15,-14 1-1-15,-26 2-3 16,-11-3-9-16,-4-11-40 15,5-8-61-15,18-38 71 0</inkml:trace>
  <inkml:trace contextRef="#ctx0" brushRef="#br0" timeOffset="4576.45">10389 750 602 0,'45'8'296'16,"8"14"-25"-16,3 20-260 15,-4 14 1-15,-33 8 0 32,-9-33 5-32,0 1 3 0,17 104 0 0,-24 12 0 15,-4-3-7-15,-7-57-8 16,-1-14-1-16,6-16-2 15,0-12-1-15,0-20 2 16,2-9-2-16,-1-14 15 16,0-4 15-16,-7-18 3 15,-2-10 1-15,-6-23-15 16,0-9-20-16,-1-10-1 16,-2-8-3-16,-3-6-2 0,-1-2 6 15,-6 1-1-15,1 4 0 16,2 6 4-16,2 2 0 15,10 4 2-15,5 1 0 16,8 6-2-16,5 3-1 16,9 10-2-16,3 4-1 15,9 3-1-15,7 5 0 0,8 5 0 16,3 6 2 0,8 14 0-16,0 8 1 0,-1 10 2 15,-3 9-1-15,-11 14-1 16,-4 7 0-16,-11 18-1 15,-3 9 0-15,-10 19 0 16,-3 3 0-16,-10 2-5 16,-5-6-5-16,-6-19-24 15,-4-6-17-15,-4-17 28 16</inkml:trace>
  <inkml:trace contextRef="#ctx0" brushRef="#br0" timeOffset="5067.58">11051 1040 1076 0,'33'-8'361'0,"17"7"-350"16,4 1-5-16,-6 7-4 15,-10 0-1-15,-16-1 0 16,-1 4 0-16,-1 0 2 16,3 0 0-16,1 4-1 15,-1-1 0-15,-4 0-2 16,-2 4-3-16,-7-1 0 16,-1 2-2-16,-5 6-1 15,-4 0 5-15,-6 4-5 16,-3 4-3-16,-11 2-1 15,-1-1-3-15,-10-4 5 16,1 1 4-16,1-6 2 16,0-3 2-16,8-4 0 15,2-4 0-15,8-5 2 16,5 0-2-16,4-4 0 16,5 0 0-16,11 3 2 15,6 0 4-15,19-2 7 0,14-3 1 16,17-1-3-16,8-1-1 15,4 1-6-15,-8 3 1 16,-17-1-3-16,-13 1-4 16,-21-1-18-16,-6-1-19 15,-5 1 21-15</inkml:trace>
  <inkml:trace contextRef="#ctx0" brushRef="#br0" timeOffset="5286.88">12412 1536 1096 0,'12'38'362'0,"-1"27"-364"16,-5 10-9-16,-13-1-28 15,-13-4-15-15,-13-20-124 16,0-13 120-16</inkml:trace>
  <inkml:trace contextRef="#ctx0" brushRef="#br0" timeOffset="5901.5">13431 732 977 0,'30'-13'365'16,"6"11"-262"-16,3 17-97 15,4 11-4-15,-17 17-4 16,-8 11-3-16,-17 17-1 15,-11 6 2-15,-5 17 3 16,-5 7 1-16,1 7 0 16,4-2-2-16,5-8-10 15,5-13-5-15,3-18-1 16,2-10 2-16,-1-27 8 16,-1-11 4-16,1-12-2 15,-2-8 3-15,-1-10 10 0,-4-12 1 16,-1-25-5-16,2-10-13 15,2-16-29-15,1 1-7 16,1-7 9-16,-4-4 8 16,-1-3 28-16,1 1 14 15,-5 5 13-15,0 2 4 16,0-1 3-16,-3 0-4 16,7 4-7-16,2 5-2 15,9 11-10-15,6 6-3 0,10 8-9 16,4 5-1-16,13 7-2 15,4 5 1-15,14 17 4 16,5 1 1-16,-1 14 5 16,-2 10-2-16,-12 6-1 15,-6 12 0-15,-6 12-3 16,-7 4 0-16,-11 22 0 16,-10 10-1-16,-18 14 0 15,-6 0 0-15,-10-10 1 16,-3-11 0-16,3-17-18 15,-7-9-18-15,-7-15 20 16</inkml:trace>
  <inkml:trace contextRef="#ctx0" brushRef="#br0" timeOffset="6431.58">14078 1100 1026 0,'76'0'342'0,"6"11"-336"15,-1 5-3-15,-21 11-1 16,-9 1 0-16,-11 15 0 16,-6 4 2-16,-9 6-2 15,-7-1 1-15,-15-3-4 16,-7-7 1-16,-16-12-1 15,-4-5-2-15,-8-11 0 16,-4-5-1-16,1-9 4 16,-1-3 3-16,4-6 3 15,5-1 2-15,8-5-2 16,5-1 0-16,7-1-5 16,7-2-4-16,9 1-10 15,7-1 0-15,12 6 1 16,1 4 4-16,6 10 8 0,-1 6 1 15,7 9 1-15,-1 6 1 16,2 7 0-16,0 5-3 16,-12 2 0-16,-8 0 0 15,-10 0-1-15,-8 0 0 16,-17 0 0-16,-4-1 1 16,-21-2 7-16,-5-3 5 15,-11-5 6-15,-3-2 1 0,0-3-3 16,-2-3-6-16,2-6-6 15,-2-1-4-15,-2-8-11 16,2-2-11-16,5-9 6 16,7-4 7-16</inkml:trace>
  <inkml:trace contextRef="#ctx0" brushRef="#br0" timeOffset="6648.05">15249 1821 814 0,'15'48'301'0,"-5"11"-245"15,-14 8-40-15,-12 4-6 16,-12-6-20-16,-6-4-22 15,-1-19 18-15</inkml:trace>
  <inkml:trace contextRef="#ctx0" brushRef="#br0" timeOffset="7291.46">16602 482 1070 0,'22'-1'357'0,"-1"19"-354"16,0 9-9-16,-10 22-11 0,-6 15 0 15,-12 26 2-15,-7 11 5 16,-10 12 5-16,-5 1 2 16,1-9 1-16,2-6 1 15,10-15-1-15,3-10 1 16,6-24 1-16,4-9 0 16,1-12 1-16,2-11 0 0,0-8-2 15,-1-5-2-15,-1-9 5 16,-2-6 3-16,-3-16-1 15,1-8 0-15,-2-19-4 16,4-8-4-16,1-14-9 16,3-4-7-16,0-6-2 15,0-1 1-15,0-2 14 16,-1-4 11-16,1 5 16 16,4 3 1-16,0 11-1 15,5 7-4-15,3 11-11 16,2 1-2-16,7 12-3 15,8 4-2-15,6 12-5 16,4 3-1-16,6 12 1 16,-4 11 3-16,6 10 3 15,-3 11 1-15,-6 14 1 16,-8 4-1-16,-16 14 1 0,-7 3-1 16,-21 13 0-1,-8 11-1-15,-17 5 0 0,-6 1 1 16,4-13 0-16,-3-10 0 15,10-17-32-15,5-9-175 16,2-14 145-16</inkml:trace>
  <inkml:trace contextRef="#ctx0" brushRef="#br0" timeOffset="7851.53">17194 955 780 0,'17'7'286'15,"-2"-2"-226"-15,-3 6-31 16,-1 3-2-16,-10 5-1 16,-1 4-2-16,-5 6-2 15,-3 4-1-15,-4 7-4 16,0 4-4-16,4 3-5 15,2 2 0-15,7-6-3 0,2 3 0 16,7-10 0-16,3-2 1 16,1-6 7-16,5-9 1 15,5-2 0 1,1-4-2-16,10-5-5 0,4-4-2 16,7-9-3-16,3-9-2 15,6-6-4-15,-2-7-1 16,-4-5-2-16,-8-6 1 0,-10-3 8 15,-6-2 4-15,-6 1 7 16,-5 5 1-16,-7 2-3 16,0 6-2-16,-6 8-8 15,1 2 0-15,-2 12-2 16,-1 0 1-16,1 6 0 16,0 0 0-16,0 1-2 15,0 0-1-15,0 0 0 16,7 25 2-16,10 47 1 15,-8-21 1-15,-6 8-1 16,0 2 1-16,-5-2-1 16,-2-1 1-16,-1-1 0 15,-4-2 0-15,-2-3-15 16,-1-1-15-16,1-7-31 0,-1-11-249 16,6-15 218-1</inkml:trace>
  <inkml:trace contextRef="#ctx0" brushRef="#br0" timeOffset="8047.44">18166 1885 981 0,'23'31'344'0,"1"17"-301"15,-8 3-42-15,-17 4-20 16,-6 0-8-16,-21-9-3 15,-5-4-1-15,-27-13-16 16,-12-1-26-16,-19-12 45 16</inkml:trace>
  <inkml:trace contextRef="#ctx0" brushRef="#br0" timeOffset="10026.34">20184 602 1053 0,'-2'19'337'16,"2"16"-347"-16,-1 39-6 16,-4 20 0-16,-7 25 14 15,-5 9 3-15,-3 9-1 16,-2-5-1-16,-3-13-18 16,0-16-9-16,7-39-5 15,-1-15 3-15,10-27 15 16,2-12 23-16,-2-17 25 15,1-9 2-15,-3-16 6 16,4-8-14-16,5-11-17 0,5 1-4 16,12-4-2-16,4-2-3 15,13-2-8-15,-1-2-2 16,12 9-5-16,4 8 1 16,11 19 7-16,8 6 3 15,14 22 5-15,4 7 1 16,-8 18-2-16,-7 8 1 0,-19 12-2 15,-7 4 0 1,-13 3-2-16,-4 1-2 0,-19-8-2 16,-8 1 1-16,-20-9-1 15,-6-6 0-15,-10-8 2 16,-7-8 2-16,-13-9 2 16,-3-1 0-16,0-8 3 15,4-2-2-15,22-2 1 16,7 1 1-16,18 1-3 15,6 0 0-15,13 6-3 16,18-2 0-16,32 4 6 16,14-2 4-16,27-9 4 15,9-4 0-15,19-8-6 16,5-7-2-16,7-7-2 16,-5-2 1-16,-15-2-2 0,-12 0 2 15,-27 5 3-15,-16-1 7 16,-30 2 15-16,-5 0 3 15,-14 4 0-15,-4 3-8 16,-13 3-16-16,-6 0-2 16,-9 5-8-16,-6 2-1 15,-5 11 1-15,-4 9 0 16,-14 21 6-16,-2 8 0 16,-3 21-2-16,4 9 2 0,24 18-3 15,20 7-1-15,44-2-11 16,17-11-19-16,39-34 589 15,17-22-430-15</inkml:trace>
  <inkml:trace contextRef="#ctx0" brushRef="#br0" timeOffset="10300.71">23803 839 962 0,'30'-19'329'0,"3"11"-317"0,0 6-4 15,-6 12-5-15,-4 5-3 16,-16 16 0-16,-4 12 1 16,-12 16 1-16,-7 10-2 15,-7 30 2-15,-3 4-1 16,3 5-1-16,5 2 3 15,7-22-17-15,5-10-16 0,3-18-42 16,-2-14-70-16,-4-23 94 16</inkml:trace>
  <inkml:trace contextRef="#ctx0" brushRef="#br0" timeOffset="11223.56">23278 1468 835 0,'1'-4'316'16,"13"1"-236"0,36 1-59-16,21-3-23 0,27-5-19 15,12-5-5-15,3-10-14 16,2-7 5-16,-7-13 20 16,-8-4 23-16,-13-8 44 15,-10 2 9-15,0 4 5 0,1 0-14 16,-9 3-25-16,-4 3-7 15,-14 1-17-15,-6 1-3 16,-11 1-4-16,-3 0-6 16,-17 4 3-16,-3 6 1 15,-8 8 3-15,-1 8 5 16,-1 9 0-16,-1 2 2 0,0 6-4 16,-2 6 0-16,-4 27 0 15,-3 16-3-15,-9 31 3 16,-1 7 0-16,-4 12-1 15,0 3 2-15,2 2-1 16,-2-4 1-16,8-17 0 16,-2-11 0-16,3-24-1 15,4-12-1-15,-1-14 0 16,1-8 1-16,7-10 2 16,3-2 0-16,4-4 17 15,-4 0-3-15,9-4 1 16,20-3 2-16,71-53-21 15,-25 27 0-15,17 0-2 16,3 4-2-16,-4 3 4 16,2 3 0-16,-13 9 2 0,-7 7 0 15,-10 10 1-15,-10 7-1 16,-11 13 0-16,-4 3 0 16,-10 13 0-16,-5 1-1 15,-7 7 0-15,-3 0 1 16,0 1 0-16,5-2 3 15,6-7-2-15,3-6-1 16,10-8 0-16,4-10-1 0,7-9 2 16,7-4-2-16,14-10 1 15,0-2 2-15,1-9 0 16,-4-6 1-16,-12-9 0 16,-2-2-2-16,-6-5 0 15,-1 1 2-15,-11 0-1 16,-3 1-2-16,-9 5 2 15,-6 2-1-15,-11 5 3 16,-5 4 5-16,-10 9-2 16,-6 3-4-16,-18 12-2 15,-8 8-2-15,-13 19-1 16,-5 10 3-16,4 14-1 16,3 4 3-16,13 3-3 15,13 3 0-15,23 1 0 16,11-1 0-16,26-3 2 15,9-2 1-15,19-8 2 0,8 0 3 16,18-6-3-16,7 1-2 16,-12-4-3-16,-4-1-4 15,-35-10-17-15,-21-2-12 16,-38-6-34-16,-33-9-14 16,-72-11 50-16</inkml:trace>
  <inkml:trace contextRef="#ctx0" brushRef="#br0" timeOffset="12124.41">3068 3326 823 0,'-25'-50'363'0,"8"4"-114"15,9 5-231-15,3 18-3 16,2 7-6-16,1 16-9 16,-5 14-3-16,-6 32-3 15,-6 22 0-15,-13 47 5 16,-6 19 1-16,-4 15 0 16,-1 2 0-16,8-16-2 15,6-15 2-15,11-36 0 0,1-17 1 16,2-34 1-16,4-9-2 15,-2-11 4-15,0-5 1 16,-4-14 4-16,-2-6 1 16,-3-19-5-16,0-13-4 15,2-29-7-15,4-12-4 16,10-19-3-16,6-6 1 16,12-9-2-16,8-6 4 15,12 3 4-15,5 2 3 0,13 22 5 16,8 12 4-16,10 18 1 15,-1 9-2-15,-7 21 3 16,-7 13-3-16,-13 24-2 16,-3 16-2-16,-11 33-1 15,-7 19-2-15,-15 27 0 16,-6 12 3-16,-16 17 1 16,-3 6-7-16,-5-5-34 15,0-9-16-15,3-33 30 16</inkml:trace>
  <inkml:trace contextRef="#ctx0" brushRef="#br0" timeOffset="13276.33">2947 3855 1028 0,'87'-77'358'0,"-4"58"-324"16,38 9-18-16,7 10-6 15,-7 21-11-15,-15 8-5 16,-27 14-7-16,-16 4-1 0,-26 7 1 16,-10 0 4-16,-28-2 6 15,-8-2 1-15,-19-14 10 16,-10-5 4-16,-9-16 6 16,-2-3 2-16,3-8-6 15,6-4-3-15,7-7-5 16,4-6-4-16,13-7-1 15,5-5-1-15,15-10-4 16,9-5-4-16,16-10 1 16,6 1 0-16,15 1 6 15,2 0 4-15,7 8 7 16,1 4 4-16,-7 8 4 16,-10 8 0-16,-16 10-6 15,-9 6-3-15,-6 19-9 16,-1 10 0-16,1 18 0 0,4 9 0 15,4 5 2-15,5 0 0 16,6-6 0-16,1-10-1 16,8-11 1-16,0-7-3 15,0-12-2-15,4-6 3 16,-2-9 4-16,0-5 3 16,-4-11 1-16,-3-6-3 0,-8-13-4 15,-6-9-1-15,-5-8-3 16,-6-2 0-16,-8-7-1 15,-2-3-2-15,-9-5 3 16,-3 2 0-16,-6 10 6 16,-5 9 6-16,-9 20 5 15,-8 11 0-15,-4 21-6 16,-3 9-2-16,6 35-6 16,6 16-2-16,20 18 0 15,14 5-6-15,30-19-9 16,19-14-6-16,23-27-2 15,9-11 2-15,6-25 8 16,-7-13 5-16,5-23 2 16,1-10 4-16,-8-12 1 0,-4-3 0 15,-26 0 8-15,-12 2 4 16,-13 7 10-16,-10 0 1 16,-6 3-7-16,-5 4 1 15,-7 7-5-15,0 8-3 16,-2 14-3-16,1 6 1 15,5 13-1-15,1 9-2 16,1 11 2-16,0 17-4 0,-2 34-2 16,-5 19 4-1,5 25 0-15,-1 17 0 0,3 10 2 16,1 2-1-16,0 3-3 16,3-15 3-16,-1-24-2 15,2-17 0-15,1-32 4 16,-4-17-5-16,3-20 0 15,-4-5 1-15,-1-9 13 16,0-4 18-16,-1-19 3 16,1-14-2-16,0-18-18 15,5-3-14-15,2-8-6 16,6 5 1-16,10 3 0 16,5 2 0-16,7 9 0 15,2 3 2-15,10 16 3 16,6 3 0-16,3 18 0 0,-3 9 0 15,-7 13-3-15,-9 5-1 16,-11 11 0-16,-6 1 1 16,-11 2 0-16,-7 1 2 15,-5 3-1-15,-10 1 0 16,-12 7 2-16,-10 3 1 16,-23 5 2-16,-4 0 2 15,-4 0-2-15,5-5-12 0,15-12-44 16,6-8-23-16,16-10 42 15</inkml:trace>
  <inkml:trace contextRef="#ctx0" brushRef="#br0" timeOffset="13477.34">6001 4019 1197 0,'28'7'396'0,"-1"2"-399"15,-7 3-48-15,-13-1-20 16,-17 1-25-16,-8-5 15 16,-10-10 54-16</inkml:trace>
  <inkml:trace contextRef="#ctx0" brushRef="#br0" timeOffset="14458.78">7785 3624 1306 0,'3'0'414'0,"0"6"-482"15,-3 8-17-15,-12 18-1 16,-8 9 19-16,-16 18 45 0,-4 6 13 15,4 5 9-15,6 3-2 16,17 0 3-16,9-10-1 16,17-13 0-16,9-10 1 15,13-20 7-15,6-6 9 16,3-13 11-16,0-7 9 16,-2-12-5-16,-4-8-4 15,0-15-10-15,-4-8-9 16,-7-8-6-16,-7-7-3 15,-12-6-13-15,-4 2-3 0,-11-9-3 16,-4 2 3-16,-11 5 13 16,-3 4 5-16,1 18 20 15,-1 11 0-15,8 18-4 16,1 12-2-16,-2 24-18 16,-1 15 2-16,3 29-4 15,5 14 0-15,17 0-4 16,12-4-6-16,25-26-6 15,13-14-5-15,24-26 2 16,12-14 5-16,8-24 10 16,-6-13 2-16,-7-21 11 15,-10-6 2-15,-7-18 2 0,4-1 2 16,-6-1-5-16,-6-1-5 16,-18 7 2-16,-11 3-1 15,-19 17 5-15,-4 11 9 16,-8 18 4-16,-2 12 1 15,-1 10-5-15,-1 7-8 16,-2 12-8-16,-4 12-1 16,-8 35 0-16,-8 27 0 15,-14 42-1-15,-3 12 3 16,-6 39 0-16,2 6-1 0,5 4 2 16,9 5-2-16,11-41 0 15,6-14 0-15,14-27-1 16,5-17 0-16,13-17-3 15,5-13 1-15,11-26-5 16,8-12 2-16,-7-16-6 16,-2-5 11-16,-9-5 25 15,-8-4 17-15,20-45 7 16,6-27-32-16,9-29-50 16,-2-19-24-16,-18 12 3 15,-9 11 23-15,-14 16 50 16,-4 13 20-16,-8 29 18 15,-3 13 5-15,-2 20-20 0,2 9-12 16,-4 30-21-16,-5 17-8 16,0 40-23-16,1 18-18 15,17 21-44-15,16-8-3 16,26-26 52-16</inkml:trace>
  <inkml:trace contextRef="#ctx0" brushRef="#br0" timeOffset="15005.34">10808 3160 1022 0,'3'-11'364'0,"-3"15"-331"15,-1 12-8-15,-9 24-25 16,-6 17-2-16,-8 25 2 16,-6 11 2-16,8 8 3 15,5-2-2-15,13-17 1 16,7-13-1-16,12-26-3 16,6-9 9-16,2-16 12 0,3-4 7 15,-1-12 17-15,0-4-5 16,5-14-5-16,1-10-6 15,-1-13-16-15,1-1-3 16,-7-12-8-16,-5-3 0 16,-8 6 0-16,-3 0-1 15,-5 14 1-15,-3 11 2 0,-4 13-2 16,-2 9 1-16,-4 19-1 16,-1 9-3-16,4 18 1 15,7 5 0-15,16-5-2 16,11-7 0-16,21-12 0 15,8-10 1-15,10-17 1 16,3-8 3-16,0-19 7 16,-5-7 4-16,-4-11 6 15,-6-5-2-15,-14-4-5 16,-8 2-6-16,-11 3-28 16,-1 0-29-16,-6 3-54 15,3 2-28-15,-6 6-27 16,-4 3 91-16</inkml:trace>
  <inkml:trace contextRef="#ctx0" brushRef="#br0" timeOffset="15174.97">11665 3159 796 0,'-2'-80'368'0,"1"70"-164"16,0 8-108-16,2 2-34 15,7 13-41-15,4 12-13 16,6 33-7-16,3 14 1 16,-2 16-2-16,-4 11 2 15,-6 1-3-15,-5 0-5 16,-3-8-12-16,0-19-9 15,-2-27-17-15,2-15-13 0,-1-25-11 16,-1-12-1-16,-3-34 43 16</inkml:trace>
  <inkml:trace contextRef="#ctx0" brushRef="#br0" timeOffset="15271.95">11741 3108 801 0,'0'-85'343'15,"-2"16"-194"-15,2 25-74 16,2 12-38-16,3 13 182 15,6 10-171-15</inkml:trace>
  <inkml:trace contextRef="#ctx0" brushRef="#br0" timeOffset="16633.79">12108 3391 1220 0,'17'26'414'16,"2"22"-411"-16,-7 6-24 15,-24-5-33-15,-11-2-16 16,-7-17-11-16,2-10 13 16,8-21 40-16,5-16 24 15,5-17 56-15,2-11 22 16,12-11 14-16,6-5-2 0,20-7-36 16,13 7-15-16,6 4-22 15,1 8-8-15,-7 17-3 16,-9 6-2-16,-1 21 2 15,0 13-1-15,-3 24 0 16,-2 9-1-16,-9 15-1 16,-2 4 0-16,-2 4 1 15,0-2 1-15,7-5 0 16,1-4-1-16,4-13 0 16,1-8-1-16,0-10 1 15,4-3 0-15,-1-10 0 16,3-4 2-16,-1-12 0 15,-7-10 1-15,4-12 1 16,-2-8-2-16,4-13-2 16,4-4-1-16,3-5-3 0,1-1-2 15,-1 4 1-15,-3 3 1 16,-7 13 7-16,-10 7 5 16,-10 19 4-16,-7 5-1 15,-7 17-8-15,-5 16-1 16,-9 26-5-16,0 15 2 15,9 15 1-15,9-4-2 0,20-7-15 16,15-11-8-16,13-16-8 16,3-9 0-16,-1-24 10 15,0-5 9-15,-1-25 9 16,3-12 2-16,6-19 0 16,0-10 2-16,2-7-1 15,-3-1 4-15,-11 3 10 16,-9 6 6-16,-15 11 7 15,-4 11-6-15,-9 20-5 16,-2 8-10-16,0 24-12 16,-2 12 0-16,6 28-1 15,1 11 1-15,-2 12 5 16,-2 0 0-16,2-7 2 16,-2-9 0-16,-3-23 2 15,3-11 1-15,-7-18-1 0,0-5 0 16,3-11 18-16,-1-10-2 15,9-17 1-15,0-11-2 16,10-8-26-16,8 1-7 16,6 6-6-16,8 7-1 15,0 11 8-15,1 8 6 16,2 14 9-16,0 7-2 0,0 21 4 16,-2 6 0-16,0 11-2 15,1 3 3-15,4-3-5 16,5 0-7-16,8-10-3 15,6-5-2-15,2-11 3 16,-5-10 6-16,-7-11 8 16,-5-5 3-16,-5-9 7 15,1-1 4-15,-6-5-2 16,-5-4-4-16,-7-1-10 16,-6-5-11-16,-9-2-10 15,-8-2 1-15,-16-7 4 16,-6-1 6-16,-10 7 15 15,-3 6-1-15,-9 22 3 16,-6 13-3-16,-8 22-4 16,-3 13 2-16,9 17-4 0,7 5 3 15,15 1-5-15,7-3-7 16,16-10-8-16,4-5-7 16,14-16 1-16,5-2 6 15,13-12 14-15,7-6 5 16,9-4 8-16,7-9 0 15,4-7 0-15,-1 0-2 16,-6-3 0-16,-7 1 1 16,-17-1 0-16,-7 2-1 0,-12 5 0 15,-5 1-3-15,-5 8-1 16,-3 4 0-16,1 3-3 16,-2-1 0-16,0 1 1 15,5 28-1-15,4 59 3 16,-9-19 2-16,-2 18 0 15,-4 5 4-15,0 6-1 16,0 2 1-16,-1 6-1 16,1 2-1-16,4-3-3 15,-3 1 0-15,3-9-1 16,0-1-2-16,-2-18-2 16,4-8-4-16,-3-27-17 15,1-13-9-15,-5-25-26 16,-1-11-13-16,-10-33 48 15</inkml:trace>
  <inkml:trace contextRef="#ctx0" brushRef="#br0" timeOffset="16827.55">14108 2709 1117 0,'-1'-8'388'16,"3"6"-285"-16,12 13-236 15,6 6-31-15,10 9 103 16</inkml:trace>
  <inkml:trace contextRef="#ctx0" brushRef="#br0" timeOffset="17879.59">18045 3134 1150 0,'19'16'388'15,"-3"14"-369"-15,-8 18-25 16,-12 6-2-16,-26 13 2 16,-6 4 3-16,-6 9 0 15,6 5-6-15,13-5-9 16,8-8-2-16,15-18 0 15,9-12 7-15,14-14 6 16,9-8 2-16,14-13 7 16,1-7 4-16,2-12 5 15,-8-6 1-15,-6-9-4 16,-2-5-7-16,-4-9-6 16,-2-10-7-16,-5-8-10 15,-5-7-3-15,-9-2 1 16,-4 0 4-16,-9 1 8 0,-7 3 8 15,-9 3 9-15,-3 3 8 16,-1 10 6-16,-4 3 1 16,1 16-5-16,2 10-6 15,-6 18-7-15,1 8-1 16,2 18-1-16,-2 11 0 16,19 17 3-16,11 6-1 15,26 5-1-15,17 0 0 0,18-12-1 16,7-4-2-16,16-11 2 15,3-8-1-15,12-16 6 16,-3-10 8-16,-7-13 11 16,-2-8 6-16,-7-12 2 15,3-4-4-15,-1-9-13 16,-6 0-3-16,-10-12-14 16,-6-7-9-16,-10-12-6 15,-3-6-2-15,-10 6 10 16,-6 8 12-16,-10 12 18 15,-6 8 4-15,-9 14 0 16,-4 3-6-16,-3 16-10 16,-6 9-7-16,-7 16-1 15,-7 12-2-15,-12 26 0 16,-5 19 0-16,0 40 1 0,0 10 2 16,1 18-2-16,4 4 0 15,2-6 0-15,2-6 0 16,15-9-8-16,6-11-1 15,14-16-9-15,9-9-3 16,7-23 8-16,4-8 5 16,2-21 6-16,1-8 1 15,3-12 1-15,4-8-3 0,7-12-8 16,5-8-3-16,6-19-15 16,1-11-6-16,3-19 2 15,-1-4 2-15,-10-6 15 16,-5 0 5-16,-15 4 11 15,-10 1 3-15,-15 3 7 16,-5 2 2-16,-10 8-2 16,-5 5-4-16,-13 21-3 15,-4 12-3-15,-12 28 1 16,-3 18 2-16,0 34-3 16,4 14 0-16,18 16 1 15,12-1-9-15,30-12-27 16,26-9 23-16</inkml:trace>
  <inkml:trace contextRef="#ctx0" brushRef="#br0" timeOffset="18154.53">21891 2670 1002 0,'23'-17'367'16,"-3"17"-295"-16,-3 26-39 15,-4 20-24-15,-11 34-4 16,-4 19-4-16,-9 35-1 16,-4 2 2-16,-3 8-13 15,1-5-14-15,5-23-24 16,4-11-13-16,8-28-24 15,0-16-15-15,0-34 68 16</inkml:trace>
  <inkml:trace contextRef="#ctx0" brushRef="#br0" timeOffset="18762.05">21299 3514 766 0,'-18'0'309'16,"25"5"-214"-16,16 5-18 15,45 3-47-15,17 1-14 16,29-8-17-16,12-12-7 16,5-15-2-16,-2-9 6 15,-6-14 22-15,-6-2 18 0,-6-8 21 16,-1-5 0-16,-17-10-9 16,-7-1-10-16,-22-2-19 15,-12 4-7-15,-12 12-10 16,-12 7-5-16,-11 12 1 15,-8 4 0-15,-6 13-3 16,0 7-1-16,-1 14-14 16,3 12-1-16,-3 28 0 15,-3 20 6-15,-11 41 11 16,-8 14 3-16,-11 8 2 16,-3 5-2-16,-1-7 3 15,0-10-2-15,12-17-1 16,3-23 2-16,10-37-2 15,5-14 1-15,3-17 5 16,2-5 8-16,8-12 4 0,9-9-8 16,18-14-11-16,11-6-17 15,12-12-14-15,4 4 8 16,-1 8 7-16,-1 9 7 16,-8 26 19-16,-7 9 1 15,-13 23 4-15,-5 8-2 16,-3 14-6-16,0 0-2 15,3-1-3-15,4-1 0 0,4-8 0 16,0-3 1-16,3-6 2 16,4-11-1-16,-2-6 0 15,5-5 0-15,-1-5-1 16,-8 0 1-16,-6 1-1 16,-8 1 0-16,-9-4-11 15,0-1-11-15,-9-8-31 16,1-6-270-16,-4-5 234 15</inkml:trace>
  <inkml:trace contextRef="#ctx0" brushRef="#br0" timeOffset="19537.68">23552 3505 1377 0,'30'17'-2'16,"0"-5"3"-16,33 15-1 15,1-9 0-15,1-8 0 16,-5-6 1-16,-9-7 12 16,-7 0 5-16,-14-5 14 15,-3-1 2-15,-13-2-10 16,-2-4-4-16,-3-6-20 15,-4 1-7-15,-3-6-7 16,-4 1-7-16,-11-2 3 16,-9 1 0-16,-14 5 6 15,-3 1 5-15,-13 13 4 16,-1 7 3-16,-4 18 3 16,0 13 1-16,5 21 7 0,12 13-1 15,13 15-2-15,14 5-3 16,34 1-5-16,17-5-5 15,46-10-24-15,21-10-27 16,31-31 35-16</inkml:trace>
  <inkml:trace contextRef="#ctx0" brushRef="#br0" timeOffset="21489.69">25612 2614 924 0,'7'-31'338'0,"1"25"-293"15,1 9-7-15,2 31-24 16,-3 17-7-16,-9 41-1 16,-12 21 1-16,-14 29 6 15,-6 4 2-15,0 5 2 16,-1-3-4-16,-5-25-6 15,4-13-4-15,10-43-2 16,8-23 1-16,12-29 12 16,5-12 17-16,10-14 30 0,13-12 0 15,21-32-20-15,17-15-22 16,22-17-45-16,8-2-10 16,15 18 0-16,0 11 4 15,-11 25 17-15,-11 13 8 16,-29 24 7-16,-15 18 0 15,-18 22-1-15,-11 14-1 0,-8 20 2 16,1 6 0 0,1 4 1-16,12-6 2 0,9-19-3 15,6-12 1-15,8-23-3 16,-1-7 0-16,2-18 2 16,1-8 1-16,-1-16 6 15,5-7-1-15,-2-11 4 16,0-9 1-16,-1-13-1 15,-5-4 2-15,-7-4-4 16,-6 5-2-16,-11 12-2 16,-4 9-2-16,-10 20-2 15,-1 6 0-15,-10 18 0 16,-7 5 0-16,-11 19-1 16,-3 13-3-16,-1 19 0 0,8 9 1 15,17 9 3-15,9-3 0 16,18-6 1-16,7-5-1 15,10-14-3-15,6-5 1 16,9-8 1-16,1-5 1 16,-2-11 0-16,1-7 0 15,-8-12-2-15,2-8-1 16,4-10-14-16,-3-7-2 0,0-8-14 16,-5-5-2-16,-8-8 13 15,-6-6 6-15,-9-3 11 16,-6-3 8-16,-12-1 4 15,-6 1-2-15,-14 7 2 16,-8 5-4-16,-13 12-3 16,-6 9 0-16,-8 9 0 15,1 8-2-15,4 11 4 16,1 9-2-16,4 6 2 16,1 3-2-16,7 5-3 15,6 2 1-15,11 3-1 16,8 4 2-16,14 2 0 15,8 1 0-15,19 7-2 16,5 0 0-16,17 9 1 16,8-3 0-16,4-5 1 15,3-6-1-15,2-12 0 0,1-7 2 16,5-11 0-16,-3-1 5 16,-7-6 1-16,-1-4-2 15,-6-6 2-15,-1-6-2 16,-1-12-1-16,-2-5-1 15,-6-12-4-15,-4-4 0 16,-14-5 1-16,-8-3 2 0,-15 1 8 16,-10 2 1-16,-13 6 3 15,-3 6 0-15,2 12-3 16,4 6-2-16,9 16-3 16,3 3-7-16,7 5-9 15,7 7 0-15,20 3-3 16,7 8 6-16,10 7 6 15,2 5 1-15,2 7 2 16,-3 3 0-16,-1 12 0 16,-4 2 0-16,-14 7-1 15,-8 4 0-15,-16-2 1 16,-5 3-3-16,-7-7 2 16,1 1 2-16,5 1-1 15,4-2 2-15,8 1 0 0,6-7-4 16,12-9 0-16,5-10-1 15,9-14 0-15,7-4 2 16,7-14-1-16,8-3 0 16,6-13 1-16,-1-8 3 15,0-13 5-15,-3-8-1 16,-7-8 1-16,-4-6-4 16,-12-7-3-16,-4 0 0 0,-13-3-1 15,-6-1 1-15,-14 1 1 16,-8-2 1-16,-8 4 0 15,-9 3-3-15,-9 15-2 16,-4 10 0-16,-3 18 1 16,-2 7 1-16,0 14 1 15,0 7 0-15,-4 12-2 16,3 9-3-16,12 11 0 16,9 9-2-16,23 9 2 15,14 9 2-15,21 5-1 16,7 0 2-16,13 11-1 15,10 0 1-15,3 9 0 16,10 3-2-16,-8-3-8 16,-8-6-7-16,-20-7-8 15,-15-6 0-15,-20-7 7 0,-13-9 4 16,-16-23 8-16,-7-10-1 16,-25-25 3-16,-10-10 1 15,-13-16 3-15,-4-6 1 16,9-12 2-16,5-5 0 15,22-2 0-15,9-5-2 16,24 2-3-16,13 2 0 16,24-3-8-16,12 0 1 0,21-4-1 15,12 0 1-15,8 1 8 16,3 1 5-16,4 9 11 16,-4 1 0-16,5 6 9 15,-3 3-8-15,-16 1 2 16,-10 0-2-16,-19 0-9 15,-7 0 4-15,-15 5-6 16,-4 5 1-16,-15 7 2 16,-3 6-1-16,-11 8-4 15,-11 3-2-15,-15 13-2 16,-8 9 0-16,-15 24 1 16,2 8 1-16,4 11 0 15,5 4 2-15,19-1 1 16,13-2 1-16,22 3-1 15,11 1-1-15,22-4-1 0,6-5 0 16,11-6 4-16,9-4-3 16,7-5 1-16,4-3 0 15,5 0 0-15,-7-4 1 16,-18-8-9-16,-9-3-11 16,-28-13-23-16,-12-6-27 0,-31-16 43 15</inkml:trace>
  <inkml:trace contextRef="#ctx0" brushRef="#br0" timeOffset="22574.9">4131 5531 1294 0,'1'7'424'16,"5"10"-431"-16,4 32-14 15,-1 19-2-15,-9 38 9 16,-8 16 7-16,-13 6 5 16,-3 3-1-16,-1-20 1 15,2-15 1-15,6-37-3 16,5-19 3-16,9-28 11 0,1-12 17 16,-1-13 21-16,0-13-1 15,-1-27-13-15,0-13-20 16,7-32-33-16,8-5-4 15,8-14-6-15,5 2 2 16,10 10 9-16,4 5 3 16,10 16 6-16,2 7 3 0,5 25 5 15,-4 14 0-15,-9 29 6 16,-3 13 1-16,-4 30 1 16,2 15-3-16,0 19-4 15,1 9 2-15,1 15-2 16,1 1 3-16,7 3-9 15,-1 1-11-15,-3-14-32 16,-5-6-12-16,-7-14-17 16,-11-8-2-16,-9-14-10 15,-4-8-17-15,-19-17 71 16</inkml:trace>
  <inkml:trace contextRef="#ctx0" brushRef="#br0" timeOffset="22737.08">4260 6153 1231 0,'32'-4'435'0,"17"-7"-359"16,33-9-91-16,17-4-43 16,9-5 437-16,-1 1-303 15</inkml:trace>
  <inkml:trace contextRef="#ctx0" brushRef="#br0" timeOffset="22877.02">5356 5958 911 0,'25'28'350'16,"4"11"-264"-16,7 21-40 16,1 8-11-16,-3 28-24 15,2 9-18-15,-7 7 6 16</inkml:trace>
  <inkml:trace contextRef="#ctx0" brushRef="#br0" timeOffset="23543.56">6378 5932 1056 0,'15'-37'413'15,"10"3"-265"-15,10 5-138 16,4 21-37-16,-1 16-7 16,-12 43 3-16,-10 16 8 15,-17 24 18-15,-9 5 5 16,-8-1 1-16,-2-6 2 0,5-17 0 16,1-13-2-16,7-27-1 15,3-12 5 1,2-17 25-16,2-1 20 0,-5-11 30 15,2-7-2-15,-5-20-29 16,-1-15-18-16,0-15-29 16,2-9-8-16,7-7-7 15,11-4-5-15,12-6-9 16,8-3 0-16,18 9 7 16,6 8 2-16,15 23 14 15,0 15 7-15,-8 25 7 16,-5 10-1-16,-15 19-4 15,-4 12-3-15,-16 13-2 16,-11 8-1-16,-14 9 1 16,-10 2 0-16,-4-2-2 0,1-7 1 15,2-16-2-15,2-8-1 16,4-12-2-16,2-6-1 16,6-7-3-16,3 0-3 15,9-7-5-15,8 0-3 16,14 3-10-16,8 7 3 15,3 13 6-15,-3 10 4 16,-10 11 15-16,-5 3 1 16,-10 6 1-16,-7-1 3 0,-8 3 0 15,-5 0 2-15,-13-6 6 16,-6-3 2-16,-16-8 19 16,-3-8 7-16,-11-1 5 15,0-4-2-15,3-3-18 16,0-3-9-16,2-5-40 15,-1-6-28-15,10-7-46 16,6-5 207-16,21-21-95 16</inkml:trace>
  <inkml:trace contextRef="#ctx0" brushRef="#br0" timeOffset="23740.82">7779 6297 1149 0,'24'65'396'15,"-13"22"-373"-15,-10 5-7 0,-24-2-21 16,-13-6-11-16,-14-12-40 16,-1-7-20-16,3-32 47 15</inkml:trace>
  <inkml:trace contextRef="#ctx0" brushRef="#br0" timeOffset="24063.37">8861 5560 846 0,'19'-35'333'0,"-13"12"-235"16,-1 6-5-16,-10 10-35 16,-6 6-15-16,-9 13-28 0,-10 10-10 15,-16 20-3-15,-5 11 0 16,-4 11 18-16,6 4 7 16,19 5 4-16,10-4-1 15,28-4-18-15,11-5-1 16,23-10 1-16,13-4 1 15,10-17 1-15,5-5-2 16,4-12-12-16,-1-8-23 0,7-11-37 16,0-6-36-16,-11-12 56 15</inkml:trace>
  <inkml:trace contextRef="#ctx0" brushRef="#br0" timeOffset="24257.31">9988 6194 1141 0,'9'79'389'0,"-9"16"-374"15,-8 0-22-15,-12-20-41 0,-4-12-21 16,7-23 37-16</inkml:trace>
  <inkml:trace contextRef="#ctx0" brushRef="#br0" timeOffset="24541.22">10992 5470 1179 0,'27'-10'422'0,"18"15"-371"16,5 10-24-16,3 29-23 15,-9 12-2-15,-21 20 3 16,-9 12-1-16,-14 8 2 16,-3 3 1-16,-6-6-5 15,0-10 1-15,-2-20-21 16,0-12-21-16,0-25-29 15,2-12-16-15,2-22 1 16,-1-17 28-16,4-17 39 16</inkml:trace>
  <inkml:trace contextRef="#ctx0" brushRef="#br0" timeOffset="24929.94">11035 5606 890 0,'-15'-30'333'16,"11"4"-271"-16,6-4-39 15,12 0-34-15,5 0-3 0,14 2 10 16,7 3 10-16,13 6 24 16,2 5 8-16,-11 16 16 31,-21-1-4-31,0 0-10 0,67 14-8 16,0 20-18-16,3 8-4 0,-34 6-6 15,-4 3-2-15,-15 3-1 16,-7 0-1-16,-17 5-3 15,-6-2 0-15,-12 1 1 16,-5-1-1-16,-20-5 2 16,-10-2-1-16,-23-4 2 15,-10 0 2-15,14-13 6 32,28-18 6-32,0 2 3 0,-88 53 4 0,-3-3 1 15,-2 0-3-15,40-29-5 16,9-5-7-16,20-6-4 15,9-11-5-15,20-7-21 16,6-6-15-16,13-9-29 0,11-6-15 16,23-25 54-1</inkml:trace>
  <inkml:trace contextRef="#ctx0" brushRef="#br0" timeOffset="25851.57">13649 5421 1360 0,'78'13'452'0,"27"42"-460"16,1 19-15-16,-19 30-31 16,-16 10-5-16,-40-1 2 0,-15-4 4 15,-25-15 19-15,-14-10 5 16,-18-22 5-16,-12-12-1 16,-8-27 19-16,1-14 12 15,4-25 18-15,6-13 2 16,4-12-6-16,4-6-5 15,2-5-11-15,7-3-1 16,21 2 0-16,10 1-3 16,24 6-3-16,12 6-4 15,14 5 2-15,14 1 2 0,22 4 5 16,19 2 4-16,18-3 2 16,6-1 3-16,-7-4-5 15,-9-4 1-15,-8 1-1 16,-12-1 1-16,-19-4 9 15,-15 1 6-15,-27 2 11 16,-7 2-2-16,-17 11-2 16,-3 5-7-16,-13 9-14 15,-6 7-5-15,-13 18-5 16,-5 15-2-16,-13 29 1 16,-3 13 2-16,8 14 0 15,8 2 0-15,30-5-1 16,18-4 2-16,27-14-2 0,8-7 2 15,15-19 0-15,2-13-2 16,14-25 7-16,10-11 1 16,6-20 4-16,-1-6 2 15,-6-15-3-15,-9-5-1 16,-14-9-5-16,-8-3 2 16,-20 2 3-16,-9-2 4 15,-21 8 8-15,-8 5-4 0,-12 10-4 16,-7 9-5-16,2 17-9 15,3 7 1-15,6 12-8 16,4 8-8-16,5 15 0 16,8 14-2-16,15 33 8 15,12 9 6-15,18 16 5 16,1 2-1-16,-8-14-11 16,-6-2-3-16,-19-13-14 15,-6-6-8-15,-16-9-15 16,-11-8-10-16,-32-18 8 15,-18-9 10-15,-22-13 25 16,-11-9 15-16,7-11 10 16,16-3 12-16,26 0 11 15,20 2 1-15,29-1-37 16,23-6-33-16,42-11-78 0,25-4-19 16,39-11 84-16</inkml:trace>
  <inkml:trace contextRef="#ctx0" brushRef="#br0" timeOffset="26792.96">16134 5438 531 0,'114'-91'311'15,"-22"3"20"-15,-13 2-190 16,-19 3-43-16,-10 5-17 0,-22 5-39 16,-11 5-15-16,-17 20-19 15,-6 6-6-15,-7 18-3 16,2 10-2 0,1 16-7-16,-1 12 0 0,-1 36-3 15,-1 21 3-15,0 47 15 16,-1 22 3-16,-6 36 8 15,-5 4-5-15,-6 5-5 16,2-4-2-16,3-22-2 16,5-9 0-16,6-27-1 15,3-14-7-15,4-36-8 16,0-18-3-16,2-34-2 16,3-13 6-16,1-27 11 15,1-19 0-15,1-33 3 16,1-16 0-16,5-22 1 15,5-5 3-15,13-11 10 0,10-6 6 16,20 5-1-16,11 7-5 16,17 31-14-16,3 18-5 15,15 42-2-15,2 21 3 16,-4 38 6-16,-7 14 0 16,-35 11-4-16,-27 1-2 15,-42-14-8-15,-25-5-7 16,-38-8-4-16,-13-6 2 0,-11-6 6 15,-5-1 5-15,11-9 7 16,15-5 1-16,26-2 1 16,23-3 0-16,28-4 4 15,13-1-3-15,32-4-3 16,20 0-1-16,33 1-3 16,17 3 2-16,30-1 4 15,7-2 2-15,8-3 0 16,-3-2 1-16,-18-6 0 15,-11-4 5-15,-22-3 13 16,-16-3 7-16,-26-1 20 16,-15-1 0-16,-17 5-5 15,-12 0-7-15,-15 6-23 16,-8 4-8-16,-21 7-8 0,-12 10-2 16,-23 19 2-16,-4 19 1 15,-6 24 4-15,-1 8 0 16,11 12-3-16,9 0 2 15,26-2-3-15,20-8-4 16,33-12-6-16,15-13-6 16,27-23 1-16,12-10-1 0,20-23 3 15,12-11 1-15,7-20 0 16,-1-8 2-16,-4-11 3 16,-8-3 2-16,-4-8 0 15,-10-3 1-15,-16-10 0 16,-11-5 1-16,-17-3 2 15,-5-2-1-15,-14 7 6 16,-3-1 1-16,-14 6 1 16,-4 7 2-16,-7 22 0 15,-2 17 3-15,-5 22-2 16,-3 14 1-16,-13 27-7 16,-4 18-1-16,-5 39 0 15,5 17 1-15,8 23 2 16,10 8-1-16,7-2-10 15,7-6-18-15,11-18-38 16,2-15-25-16,8-25 54 0</inkml:trace>
  <inkml:trace contextRef="#ctx0" brushRef="#br0" timeOffset="28188.89">18390 5436 1037 0,'4'14'390'0,"24"4"-278"16,11 2-95-16,22 0-18 15,3-3 5-15,13-16 6 16,2-3 3-16,4-8 3 16,7-4 6-16,-8-4 17 15,-9 1 6-15,-13 2 5 16,-14 4-5-16,-7 15-20 15,-2 9-10-15,-7 21-13 16,0 13-2-16,-9 14-2 16,-3 9-2-16,0 7-3 15,-2 0-5-15,4-2-3 16,3-5 2-16,2-16 3 16,0-10 5-16,1-19 4 0,-3-10 0 15,-5-15 2-15,1-6-1 16,2-21-1-16,-1-11-3 15,2-18 1-15,1-8-1 16,4-10 4-16,2-1 2 16,10-1-1-16,0 2 2 15,1 7-2-15,2 5 1 16,-4 19-2-16,-3 10-1 0,-1 24 0 16,-1 15 1-16,-3 26 1 15,-2 13 1-15,1 17-1 16,0 1-2-16,6-6 0 15,6-5 1-15,7-12 0 16,3-8 0-16,6-15 1 16,5-6 0-16,0-13 4 15,-4-9 0-15,-5-8 1 16,-2-3-2-16,-7-7-6 16,1-1-4-16,-6-3-4 15,-9 0-1-15,-12-2 1 16,-6 2 1-16,-13 2 7 15,-5 0 2-15,-15 7 0 16,-3 3 0-16,-11 7-2 0,-2 9 1 16,-4 15 3-16,1 9-1 15,-2 21-1-15,2 8 0 16,2 14-2-16,5 6 0 16,28 6 0-16,14 2-2 15,29-3-5-15,10-7-3 16,19-15-6-16,6-12 0 15,12-20 3-15,9-9 6 16,1-24 6-16,-4-12 2 0,-2-23 0 16,-12-10-1-16,-7-19-1 15,-3-3 1-15,-13-9 1 16,-4-7 0-16,-10-10 1 16,-9-5-1-16,-11-2-1 15,-5 2 2-15,-8 6-2 16,-3 4 2-16,-1 16 7 15,-3 9-1-15,-1 25 12 16,-3 10 0-16,1 22 1 16,0 7-2-16,-4 21-11 15,-2 15-2-15,-11 30-5 16,-1 23 1-16,-1 37 0 16,7 7 1-16,21 2-2 0,13-12 0 15,20-22 1-15,7-15 0 16,14-23 0-16,6-13 3 15,10-27-2-15,6-9 2 16,2-21 1-16,-3-11-2 16,-3-15-2-16,-8-7-1 15,-15-2-2-15,-7 6-3 16,-20 16 9-16,-9 11 3 0,-12 14 2 16,-5 8-1-16,-12 17-6 15,0 10-3-15,-1 20-2 16,8 5 1-16,17 2-6 15,10-4-2-15,20-16 0 16,8-8 1-16,5-21 3 16,3-6 1-16,4-21 0 15,-3-9 1-15,4-8 2 16,-1-3 3-16,-9-1 3 16,-7 6 2-16,-14 5 4 15,-7 5-1-15,-14 8-1 16,-7 4-2-16,-5 7-2 15,-1 4-5-15,0 10-10 16,2 12 0-16,-1 22 0 16,-1 19 6-16,-1 30 8 0,-4 8 3 15,-1 13 2-15,-3 2 1 16,-5-3 4-16,0 4-1 16,2-4-2-16,5-2 0 15,6-5-4-15,4-4 1 16,4-5-1-16,0-5-1 15,-1-10 0-15,-1-6-1 16,-5-13-3-16,-6-10-15 0,-8-25-56 16,-4-16-20-16,-3-39 51 15</inkml:trace>
  <inkml:trace contextRef="#ctx0" brushRef="#br0" timeOffset="28337.97">23731 5961 1111 0,'31'14'278'16</inkml:trace>
  <inkml:trace contextRef="#ctx0" brushRef="#br0" timeOffset="29345.62">2595 7481 1099 0,'-24'0'449'16,"-1"9"-209"-16,-4 24-240 16,-4 15-11-16,-1 35 1 15,-1 10 0-15,13 3 8 16,12-7-7-16,20-20-30 0,13-12-11 16,11-10-14-16,6-5 10 15,-3-11 28-15,2-5 18 16,-1-8 29-16,-4-2 14 15,-9-3 15-15,-5 1-3 16,-11 2-13-16,-8 3-12 16,-13 11-13-16,-8 2-4 15,-14 1-7-15,-5 0-31 16,-2-11-55-16,1-3 56 0</inkml:trace>
  <inkml:trace contextRef="#ctx0" brushRef="#br0" timeOffset="29554.69">3141 7879 1220 0,'54'40'408'0,"12"30"-402"16,-3 21-11-16,-22 17-19 15,-17 5-9-15,-19-4-19 0,-7-10-9 16,-8-32-21 0,-4-17-70-16,-17-41 103 0</inkml:trace>
  <inkml:trace contextRef="#ctx0" brushRef="#br0" timeOffset="29667.86">3241 7687 1189 0,'-6'-39'408'0,"23"9"-441"16,11 8 29-16</inkml:trace>
  <inkml:trace contextRef="#ctx0" brushRef="#br0" timeOffset="30019.41">3748 8200 1222 0,'26'26'443'0,"16"14"-358"16,6 9-68-16,-5 8-67 16,-15-5-30-16,-21-5-51 15,-11-9-32-15,-7-16 0 16,0-7 45-16,-1-23 114 0,3-5 55 16,-6-19 100-16,2-8-6 15,4-21-24-15,2-7-20 16,10-2-15-16,6 1-13 15,8 7-41-15,4 9-7 16,9 12-36-16,4 8-4 16,12 22 8-16,4 10 0 15,17 20 11-15,8 12 5 16,3 26-3-16,-8 8 1 0,-23 19-3 16,-16-1-6-16,-22-6-29 15,-3-5-33-15,-7-14-63 16,1-6 87-16,8-25 6 15</inkml:trace>
  <inkml:trace contextRef="#ctx0" brushRef="#br0" timeOffset="30240.1">4883 8049 1152 0,'8'-28'433'0,"0"2"-340"16,0 1-59-16,-3 12-59 15,-3 6-12-15,-8 17 5 0,-3 12 11 16,-7 22 21-16,1 17 21 16,5 24 9-16,6 4 0 15,10 0-7-15,10-14-8 16,8-18-17-16,4-10-21 16,6-19-42-16,6-14-26 15,4-26 51-15</inkml:trace>
  <inkml:trace contextRef="#ctx0" brushRef="#br0" timeOffset="30570.59">5521 8079 1124 0,'26'20'389'0,"15"11"-363"16,5 1-26-16,11-3-18 15,-4-4-2-15,-6-9-4 16,-7-7 9-16,-17-11 11 15,-4-5 10-15,-10-11 35 16,-4-4 12-16,-5-12 5 16,-3-6-12-16,-6-4-40 15,-8 0-11-15,-16 5-10 16,-12 8 3-16,-11 12 8 16,-7 10-1-16,-2 23 4 15,4 9-2-15,7 16 3 0,10 11 3 16,18 17 5-16,10 5-1 15,17 9-2-15,12-5 0 16,16-10-5-16,11-7-2 16,21-14-31-16,15-8-24 15,18-22 36-15</inkml:trace>
  <inkml:trace contextRef="#ctx0" brushRef="#br0" timeOffset="31017.02">8479 7937 1186 0,'13'-7'415'0,"-7"2"-380"16,-6-3-13-16,-20-1-22 15,-11 2-5-15,-13 5-1 16,-10 8 2-16,-15 19 10 0,-7 9 7 16,1 22 5-16,7 4 1 15,27 8-7-15,16 1-6 16,22-12-4-16,8-9-7 16,17-17-9-16,5-11 0 15,12-19-6-15,8-8 7 16,14-20 6-16,3-13-1 15,-4-18 3-15,-4-6-5 16,-14-5 6-16,-3 4 7 0,-7 12 12 16,-7 5 10-16,-8 16 11 15,-5 5 1-15,-4 17-5 16,-1 9-10-16,2 25-16 16,6 11-6-16,7 29-4 15,6 13-25-15,17 11-58 16,5 2-2-16,23-24 41 15</inkml:trace>
  <inkml:trace contextRef="#ctx0" brushRef="#br0" timeOffset="32618.29">11144 8041 882 0,'14'-9'431'16,"-16"-1"-109"-16,-10-2-230 15,-16 1-67-15,-10 0-19 16,-14 8-9-16,-7 7-1 0,2 15 1 16,3 8 3-16,4 19 0 15,5 7 0-15,8 13 2 16,6 0 0-16,24-5-3 15,11-6 0-15,20-15-7 16,7-9-3-16,10-20-6 16,2-9-1-16,5-19 6 15,-1-8 0-15,0-23 8 16,0-12 2-16,-2-24 0 16,2-4 1-16,-9-10 1 15,1-1 0-15,-8-9-3 16,-5-4 2-16,-8 2 1 15,-7 5-4-15,-11 12 21 16,-2 9 8-16,-8 14 8 16,0 13 5-16,4 28-11 15,-5 11-11-15,0 18-13 16,-6 8-4-16,-12 37-7 0,-3 20 6 16,4 31 1-16,0 15 1 15,13 12 4-15,5 4-3 16,6-5 1-16,6-4-2 15,15-18-1-15,10-9-7 0,13-11-6 16,7-10-1-16,-2-24-2 16,-1-14 7-1,-4-23 8-15,0-9 5 0,12-17 2 16,3-11-1-16,8-20-1 16,4-5-2-16,-1-17-1 15,-8-5-1-15,-9 0-8 16,-13-9-2-16,-15 3-1 15,-3 0 4-15,-15 8 11 16,-3 9 6-16,-10 24 5 16,-3 11-4-16,-8 22-5 15,-5 11-4-15,-15 29-4 16,-8 17 0-16,2 33 1 16,8 7 1-16,22 5 2 15,14-8-2-15,29-7-7 16,13-4-5-16,17-13-5 0,6-6 0 15,11-23 10-15,5-13 2 16,17-20 7-16,6-10 3 16,-5-18 1-16,1-7 1 15,-13-14-1-15,-2-6-1 16,-3-6-1-16,-9 0-2 16,-17-3-2-16,-10 3-1 15,-20-2 2-15,-4-1 2 0,-16 8 3 16,-4 4 2-16,-12 15-5 15,-10 10 0-15,-22 16-2 16,-13 11-2-16,-15 24 0 16,-7 9 2-16,8 23 0 15,7 6-1-15,15 5 1 16,9 0-2-16,19-11-16 16,7-6-4-16,20-6-17 15,7-5 1-15,14-11 11 16,8-9 6-16,13-17 15 15,9-8 1-15,13-17 0 16,5-5 0-16,-1-10-1 16,0-2 0-16,-13 0 7 15,-11 1 5-15,-15 8 15 16,-9 5-1-16,-11 15 1 0,-4 3-7 16,-6 17-13-16,-2 6-4 15,1 15-3-15,5 7 3 16,7 5-10-16,10 5 1 15,17-5-5-15,10-4-4 16,18-6 10-16,4-10 4 16,0-14 5-16,4-6 3 0,-2-13 7 15,3-6-3-15,7-8 0 16,-6-5 0-16,-16-6-3 16,-12-1-2-16,-21 0 3 15,-8 2 2-15,-15 2 2 16,-4 2 4-16,-15 2 1 15,-3 1 2-15,-5 7-2 16,-6 4-2-16,-17 13-4 16,-11 9-5-16,-12 20 1 15,-5 10 1-15,7 12-1 16,4 5 3-16,20 9-4 16,10 0-1-16,23-4-5 15,12-3-6-15,24-17-7 0,10-7 0 16,19-18-1-1,10-10 5-15,7-16 4 0,-2-11 5 16,-8-19 7-16,-6-7 1 16,-11-17 8-16,-1-2 4 15,-3-6-4-15,-5-4 2 16,-6-9-8-16,-8-6-3 16,-7 0-1-16,-6 0 1 15,-11 5 5-15,-3 1 4 16,-9 6 14-16,0 10 7 0,2 25 10 15,2 17-3-15,3 21-14 16,0 10-10-16,-2 33-15 16,0 21-1-16,2 42-1 15,4 18 2-15,10 27 3 16,6 2 0-16,15-4-36 16,7-1-30-16,17-22-43 15,14-12 54-15</inkml:trace>
  <inkml:trace contextRef="#ctx0" brushRef="#br0" timeOffset="33458.03">16073 7215 970 0,'11'1'402'0,"1"14"-201"16,-1 36-174-16,-3 14-23 0,-10 33-5 15,-6 12 2-15,-8 15 0 16,-4 2 1-16,-2-9-2 16,0-4 2-16,2-21-2 15,4-11 1-15,3-22 1 16,1-13-2-16,4-28 5 15,3-9 2-15,4-10 9 16,1-9 10-16,4-28-2 16,6-17-4-16,14-27-11 15,7-8-9-15,13 4-5 16,5 4 1-16,-6 14 4 16,0 10 3-16,-8 17 13 15,-2 10 4-15,0 16 3 16,0 7-3-16,1 20-10 15,0 15-5-15,2 22-2 0,0 8-3 16,-2 7-1-16,-1-4 1 16,2-7-1-16,0-7 1 15,-2-4 1-15,-5-6-1 16,2-11 2-16,-2-2-2 16,5-17 0-16,3-6 0 15,-1-11-1-15,1-5 1 16,-2-11 0-16,-1-3 0 0,1-8-1 15,-1-3-7-15,-4 0-2 16,-2-4 2-16,-9-2 2 16,-2-3 4-16,-11-1 2 15,-2 1 1-15,-7 9-1 16,-2-1 1-16,-8 9 1 16,-2 6-3-16,-8 7-1 15,-5 11 1-15,-1 8-2 16,-3 5 3-16,-1 16 1 15,0 7 0-15,4 14 1 16,5 4 0-16,11 9-4 16,5-2 1-16,11-2 0 15,6-3 0-15,11-10 2 16,6 1 0-16,9-5-1 16,4-4 4-16,13-1 5 0,2-3-2 15,5-3 2-15,-1-2-2 16,-7-5-5-16,-3-2 2 15,-6-5-1-15,-6-1-4 16,-7-4 0-16,-3-2 1 16,-11-4-16-16,-1-2-11 15,-4-9-51-15,-3-6-27 0,2-7 64 16</inkml:trace>
  <inkml:trace contextRef="#ctx0" brushRef="#br0" timeOffset="35007.3">18403 8012 778 0,'-3'-21'312'0,"-11"-6"-177"0,-5-2-116 16,-7-5-17-16,-6-1-1 15,-1-1 0-15,-2 2 1 16,-2 6-2-16,0 6 3 15,-10 12 9-15,-5 9 5 16,-6 16 15-16,-3 11 2 16,1 25-1-16,2 8 3 15,11 10-11-15,11 4-5 16,19-8-9-16,12-2-11 0,20-10-13 16,9-9-3-16,22-20-2 15,10-8 5-15,18-20 7 16,5-10 3-16,1-14 5 15,-2-5 0-15,-16-9 6 16,-5-2 4-16,-9 2 4 16,-7 0 4-16,-10 7 1 15,-8 3-2-15,-12 10-4 16,-5 6-3-16,-5 8-9 16,-1 7-1-16,-3 12-3 15,-4 9-3-15,-1 16 4 16,4 10-3-16,11 12 2 15,10 1 0-15,24 1-2 16,7-5 2-16,14-14-1 16,5-6 2-16,8-19 2 0,4-6 1 15,13-12 2-15,-1-8 0 16,-7-8-5-16,-5-5 0 16,-14-7-3-16,-4-5 3 15,-7-7-1-15,-7 2 2 16,-12-5 6-16,-5 4 0 15,-15 4 20-15,-7 1 5 16,-12 1 3-16,-1-2-2 0,-9-2-13 16,-1 0-5-16,-3 2-5 15,-3 3-2-15,4 7-6 16,1 6 0-16,6 8-2 16,2 4 0-16,3 1-1 15,1 5 1-15,2-2 3 16,2 4 4-16,0 0 6 15,0 0 4-15,0 0-3 16,0 0-4-16,4-9-5 16,1-2-4-16,20-29-3 15,-23 29 2-15,3 1-5 16,0 2 1-16,-3 1 1 16,2 1-1-16,-3 3 1 0,0 2 2 15,-1 0-2-15,0 0 2 16,0 1 1-16,0 0 0 15,0 0-1-15,0 0 1 16,0 0-3-16,-1 0 2 16,0 1 0-16,1 0 1 15,-1-1 0-15,1 1 2 16,0 0-1-16,0 0-1 0,0 0 0 16,0-1-1-16,0 0-5 15,0 0 0-15,-1-3 0 16,-2-12 0-16,-5-32 4 15,4 26 1-15,1 1 1 16,2 1 1-16,-1 2 1 16,2 0-2-16,0 3 2 15,0 1-3-15,0 3 1 16,-1 3 0-16,-1 6-1 16,0 2 2-16,2-1-2 15,0 1 0-15,0 0 0 16,1 25-1-16,1 62 2 15,-4-13 1-15,0 29 2 16,1 8 1-16,-5 9-2 16,1 2 2-16,0-6-4 0,0-5 2 15,6-14-3-15,2-8-12 16,1-25-27-16,2-12-17 16,-4-18-17-16,-1-10-6 15,-1-19-8-15,-1-12 498 16,-3-16-317-16</inkml:trace>
  <inkml:trace contextRef="#ctx0" brushRef="#br0" timeOffset="35258.07">18892 8047 1073 0,'0'0'391'0,"6"-1"-311"16,7 0-34-16,23-1-7 15,17-2-1-15,16 0-9 16,8 2-6-16,4 0-9 16,-4-1 1-16,10-2 4 15,-4 0-3-15,-7 2-6 16,-10-2-3-16,-17 3-5 16,-7 2-5-16,-12-1-19 15,-3 1-27-15,-6-2-57 0,-2-4-17 16,-3-1 71-16</inkml:trace>
  <inkml:trace contextRef="#ctx0" brushRef="#br0" timeOffset="35757.21">21278 6979 1048 0,'-9'-12'354'0,"-13"10"-346"16,-9 6-5-16,-15 15-3 15,-5 10-1-15,-18 23 1 16,-4 11 1-16,-8 27 6 0,-2 10 5 16,10 7 8-16,7 6 8 15,17-3 7-15,7-3 3 16,19-9 4-16,6-9 2 16,17-17 5-16,12-6 0 15,17-3-5-15,14-1-6 16,23-3-13-16,10-5-4 15,24-10-13-15,4-6 2 16,-2-8-5-16,-1-4-4 16,-13-4 2-16,-2-1-3 0,-5-2 1 15,-9-4 0-15,-23-2 0 16,-12-3 2-16,-22-6-9 16,-4-2-10-16,-8-6-39 15,-3-8-29-15,-8-18-49 16,-7-6 77-16</inkml:trace>
  <inkml:trace contextRef="#ctx0" brushRef="#br0" timeOffset="39353.58">22128 7653 795 0,'-3'-2'297'16,"0"0"-241"-16,-1 0-10 16,1 0-26-16,1 0-8 15,1 1-12-15,0 0-1 0,0 0 0 16,-1 1 1-16,0 29 4 15,9 56-2-15,3-16 2 16,-2 4-1-16,2 3-3 16,-3-2 2-16,1-2-2 15,2-5-4-15,-1-10-11 16,2-13-11-16,-3-20-30 16,-3-13 32-16</inkml:trace>
  <inkml:trace contextRef="#ctx0" brushRef="#br0" timeOffset="39537.89">22139 7457 897 0,'-6'-21'365'15,"1"8"-206"-15,4 4-113 16,0 4-36-16,1 2-21 15,1 2-52-15,-1 0-27 16,7 0 56-16</inkml:trace>
  <inkml:trace contextRef="#ctx0" brushRef="#br0" timeOffset="40057.58">22718 7889 957 0,'0'5'330'0,"1"13"-314"16,-2 5-7-16,-3 12-5 15,-6 0-2-15,-3 2 1 16,-1 0-3-16,-3-6 0 0,3-2 0 16,3-12-2-16,1-7 1 15,8-6 1-15,2-4 0 16,-1-3 2-16,1 2 3 16,0-1 3-16,4-24 2 15,19-35 1-15,-4 25 0 16,6 1-9-16,0 0 0 15,5-1-2-15,-1 0-1 16,5 1 1-16,0 2 0 0,6 10 0 16,4 5 1-16,0 12 5 15,0 6 4-15,-9 9 2 16,-4 12 0-16,-8 10-3 16,2 8-3-16,-9 6-1 15,-2 1 0-15,-6 8-4 16,-3 3 3-16,-1 7-2 15,3 2-5-15,6-10-17 16,4-8-13-16,14-19-39 16,5-16 43-16</inkml:trace>
  <inkml:trace contextRef="#ctx0" brushRef="#br0" timeOffset="41935.08">24558 7459 1030 0,'0'-4'373'0,"1"6"-318"0,-1 10-28 15,-2 9-14-15,-10 21-12 16,-6 11 3-16,-6 26-3 15,-1 8 0-15,11 4 0 16,7-7 0-16,19-13 0 16,13-11 0-16,9-7-1 15,3-7-1-15,9-16-2 16,1-4 3-16,8-23 7 16,2-4 5-16,-2-13 9 15,2-6-1-15,-7-10-2 16,-3-1-5-16,-11-2-5 15,-8-2-5-15,-14 3-3 16,-3-1-1-16,-9 2 2 16,1 2 1-16,-4 4-1 15,-4 4 0-15,2 7-1 0,-4 4 0 16,5 7-1-16,-1 3 1 16,-3 9-1-16,3 5-2 15,1 7 2-15,4 4 1 16,9-1-2-16,4 1 2 15,14-3 0-15,8-5-2 16,12-9-5-16,7-6-3 0,11-12-12 16,2-6 2-16,3-10 1 15,-3-6 2-15,-3-10 11 16,-6-6 1-16,-5-9 6 16,-1-3 2-16,-7-4 2 15,3 6 1-15,-10 1-1 16,-7 2 2-16,-13-6 1 15,-7-2 3-15,-7 4 3 16,-2 3-1-16,-3 15-1 16,-1 11-5-16,-2 14-2 15,-3 9-1-15,5 11-6 16,1 12 0-16,-1 28-2 16,5 19 3-16,-7 23 3 15,-5 5 1-15,-7 5-2 16,-5-3 0-16,-4-2-1 0,-1-7-1 15,5-25 0-15,3-18-1 16,7-22-1 0,3-14 3-16,2-7 1 0,2-5 3 15,4-14 2-15,6-8-5 16,15-13-1-16,12-7-5 16,12-2-7-16,6 1 3 15,-7 11 2-15,-5 10-1 0,-2 14 8 16,-1 14 0-16,1 18 4 15,0 9 4-15,-8 21-2 16,-1 7-2-16,-5 6 0 16,3 1-2-16,3-10 0 15,4-11 1-15,0-12-5 16,0-8 2-16,-1-10-3 16,1-4 2-16,6-7 4 15,1-7 2-15,3-7 6 16,1-4-2-16,-3-7 4 15,1-4-3-15,-5-5-4 16,-5-5 0-16,-3-5-5 16,-7 0-1-16,-6-1 0 15,-6 5-2-15,-8 10 0 0,-2 4 2 16,-4 14 0-16,1 4 1 16,-8 9-1-16,-3 7 0 15,-11 15 0-15,-1 9-2 16,0 16 2-16,5 3 0 15,16 3-2-15,6-4 2 16,19-8-3-16,6-6 0 16,15-12 1-16,7-7-1 0,14-11-4 15,7-5-3-15,10-10-2 16,5-6 0-16,-8-6 7 16,-4 0 2-16,-15-1 11 15,-12 1 8-15,-14 4 12 16,-9-1 5-16,-12 3-4 15,-3 2-6-15,-6 1-14 16,-2 1-8-16,-1 4-7 16,-2 2-1-16,-4 6-2 15,-2 6 2-15,-5 11 2 16,-5 8 3-16,2 18 1 16,1 3 0-16,12 5 1 15,11-1 0-15,22-9 0 16,9-2 0-16,21-16-15 0,15-5-10 15,8-21-16-15,0-11-3 16,0-15 9-16,1-7 11 16,0-10 12-16,6-6 5 15,-10-13 6-15,-10-6-1 16,-16-2 9-16,-10 3 6 16,-11 8 13-16,-8 2 9 15,-14 4-2-15,-2 2-4 0,-9 1-13 16,-4 3-10-16,-3 9-6 15,0 6 0-15,1 13 1 16,0 8 2-16,5 9 4 16,1 5-2-16,-5 13-3 15,-3 14-1-15,-8 28-1 16,-6 17 1-16,2 17 0 16,0 9 0-16,-3 3 0 15,3-2 0-15,3-16 0 16,3-11-1-16,10-33-1 15,0-13 0-15,3-15 0 16,1-6 1-16,2-5 0 16,4-3 5-16,-6 2 2 15,9-2-1-15,19-1 1 0,42-47-5 16,-24 21 0-16,4-2-2 16,6 3 0-16,-2 2 1 15,-3 13 2-15,-1 4 1 16,-11 10 2-16,-7 8 0 15,-10 8-1-15,-8 8-1 16,-6 9-2-16,-6 6 0 16,-5 5-2-16,-2-1 1 15,1 1-1-15,3 0 0 16,4-2 2-16,2 0-2 0,8-6 7 16,6-3 2-16,10-6 1 15,7-5-1-15,5-8-6 16,5-4-1-16,2-13-6 15,-5-5-4-15,-3-11-19 16,-5-10-21-16,-12-13-40 16,-11-10-25-16,-25-14 71 15</inkml:trace>
  <inkml:trace contextRef="#ctx0" brushRef="#br0" timeOffset="42425.16">27509 6899 1052 0,'-4'4'372'15,"3"14"-333"1,0 5-15-16,1 7-20 0,0 1 2 0,4-1-2 15,5-3 0-15,0-3 0 16,4-3-1-16,6-8-2 16,3-5 1-16,9-7 0 15,4-4 3-15,2-6 11 16,1-3 3-16,-4-6 9 16,-4 2 4-16,-7-1-1 15,-5 3 2-15,-7 3-12 16,-5-1-8-16,-4 1-8 15,-6-1-5-15,-9-2-1 16,-4 0 0-16,-14-3-1 16,-3 1-1-16,-5 4 2 15,-2-4 1-15,3 7-1 16,-2-1 1-16,5 0 2 0,2 2-1 16,3-2 1-16,0 3-1 15,-6-4-7-15,-4 1-13 16,-9-3-35-16,-6 0-11 15,-18-4-34-15,2 1 435 32,36 8-258-32</inkml:trace>
  <inkml:trace contextRef="#ctx0" brushRef="#br0" timeOffset="43877.77">4996 10761 1104 0,'-12'-18'420'0,"-7"-5"-300"16,4-1-73-16,-6-4-36 15,-2 0-16-15,-1 5-4 0,-10 0-1 16,-6 19 0-16,-6 9 9 15,-13 24-1-15,1 16 2 16,-3 22-1-16,7 17 0 16,12 23 1-16,8 2 0 15,20-8 0-15,9-15-3 0,16-36-5 16,7-11-5-16,8-19-7 16,4-8 0-16,7-12 8 15,0-9 8-15,9-12 12 16,4-7 3-16,-6-8 0 15,-2-3 1-15,-11 2 13 16,-9 1 7-16,-10 2 9 16,0 2-1-16,-5 0-12 15,-5 6-6-15,4 13-9 16,-6 5-2-16,-2 8 0 16,4 8-4-16,-3 20-2 15,3 10-1-15,7 17-4 16,3-3 1-16,9-8-3 15,4-9-8-15,6-17-8 0,4-8-2 16,9-18 2-16,5-11 4 16,9-20 10-16,3-12 3 15,4-23-2-15,-5-7 3 16,-10-12-2-16,-4 1 1 16,-5-5 0-16,-2-5 1 15,2 0 1-15,-4 0-2 16,-8 12-1-16,-3 10-1 0,-13 22 3 15,-6 9 2-15,-6 26 12 16,-1 10 3-16,-2 15-8 16,-2 20-1-16,-6 31-8 15,0 17-2-15,-5 46 5 16,-2 16-2-16,5 16 0 16,1 9-1-16,16-12-4 15,7-18-6-15,14-29-11 16,9-22-2-16,8-34-5 15,4-14 0-15,-2-21 4 16,-1-11 5-16,-5-27 8 16,3-16 4-16,0-35 6 15,-1-13-3-15,-5-16 2 0,-6-6-1 16,-4-7 1-16,-1-2 3 16,-4 1-1-1,-4 3 1-15,-9 17-1 0,-6 9 6 16,-5 25 15-16,0 20 8 15,-2 27 15-15,2 14-1 16,2 13-12-16,-4 8-10 16,-3 40-12-16,-2 23-4 15,1 46-2-15,3 29 4 0,10 21-1 16,7 6 0-16,18 3-17 16,14-20-36-16,25-30-71 15,13-26-22-15,22-56 74 16</inkml:trace>
  <inkml:trace contextRef="#ctx0" brushRef="#br0" timeOffset="44114.44">8133 9943 1165 0,'0'2'410'0,"4"25"-365"0,2 24-5 16,-6 46-31-16,-7 17 1 16,-10 29-4-16,-6-1-1 15,-1-14-7-15,3-9-18 16,4-26-36-16,7-12-16 16,1-22-39-16,-1-13 46 15,-1-24 37-15</inkml:trace>
  <inkml:trace contextRef="#ctx0" brushRef="#br0" timeOffset="44808.86">7523 10682 1132 0,'10'18'413'0,"26"3"-341"15,20 0-30-15,30-18-38 16,14-8-4-16,10-30-13 15,2-13-8-15,-3-18-1 16,-10-7 2-16,-15-3 28 16,-13 2 18-16,-15-2 22 15,-4-3 1-15,-8-2-10 16,-6 3-5-16,-11 13-23 16,-9 13-2-16,-9 22-5 15,-4 9-3-15,-5 14-9 0,0 7-10 16,4 22-5-16,-1 23 2 15,-2 50 11-15,-4 22 10 16,-14 37 4-16,-5 6 3 16,-9-12-2-16,-1-4 1 15,3-26-3-15,4-22-2 16,11-35 0-16,4-21-1 0,8-28 3 16,2-7 0-16,2-21 0 15,7-12-4-15,15-35-8 16,11-17-5-16,29-14-4 15,6-4 3-15,-2 15 1 16,-2 11 4-16,-15 30 11 16,-7 21 7-16,-5 33 8 15,-4 19 5-15,-5 27-3 16,-1 5-1-16,5 6-4 16,1-4-6-16,11-14-3 15,6-5-4-15,-1-17-5 16,2-9 1-16,-5-16-10 15,-1-9-2-15,0-17 2 16,-3-5 2-16,-3-12 17 0,-2-5 7 16,-5-8 7-16,-2-7-1 15,-9-13-14-15,-2 2-4 16,-12 3-2-16,-7 9 0 16,-2 27 13-16,-6 10 4 15,0 19-1-15,-5 15-1 16,-6 34-12-16,0 22 1 0,3 30-2 15,10 4-2 1,22-4-37-16,17-14-35 0,25-26-83 16,18-17 94-16</inkml:trace>
  <inkml:trace contextRef="#ctx0" brushRef="#br0" timeOffset="45096.4">11589 9882 1045 0,'16'-26'441'16,"-2"4"-199"-16,-5 11-216 16,-7 6-7-16,-8 14-7 0,-5 14-5 15,-8 39 3-15,-4 29-8 16,-1 36 3-16,2 9 1 15,7 8-3-15,4-6 1 16,4-10-13-16,4-7-15 16,2-17-39-16,-2-12-20 15,-8-21-28-15,-5-13-8 16,-9-34-45-16,-6-13-127 0,1-27 193 16</inkml:trace>
  <inkml:trace contextRef="#ctx0" brushRef="#br0" timeOffset="46462.86">11100 10788 1055 0,'-10'-6'418'0,"14"3"-290"16,11 2-28-16,32-5-49 15,14-7-23-15,35-5-22 16,7-4-2-16,11-9-3 16,0 2 6-16,-14-4 26 15,-7-2 7-15,-23 3 19 16,-5-2-3-16,-13 9-17 15,-11 4-5-15,-21 10-15 16,-8 7-7-16,-10 3-10 16,-2 5-10-16,-2 21-8 0,-7 14 2 15,-10 33 1-15,-2 11 7 16,1 9 5-16,4 0-1 16,16-7-3-16,9-5-5 15,17-16-8-15,9-10-7 16,11-23-5-16,5-9 0 15,-2-20-4-15,-4-9 1 16,1-23 4-16,-1-13 4 0,-3-18 13 16,1-9 5-16,-14-7 14 15,-6-1-2-15,-16-3 4 16,-7-4-5-16,-15-7-11 16,-7 5-1-16,-12 12-1 15,-6 15 3-15,1 27 10 16,-3 10 3-16,-6 22 1 15,-3 9 1-15,-18 26-3 16,0 14 1-16,1 29 1 16,10 9 0-16,23 6-3 15,13-3 0-15,29-12-5 16,11-7-5-16,27-9-3 16,15-8-6-16,19-21 3 15,3-12 1-15,8-26 5 16,0-10 3-16,-1-20-1 0,4-7 3 15,-10-6 7-15,-6-3-1 16,-14-3 5-16,-10 0-4 16,-14-8-5-16,-7-2 1 15,-11 6-3-15,-7 3 3 16,-8 16 10-16,-2 11 6 0,-5 13 2 16,0 7-3-16,-7 10-10 15,-4 6-6-15,-12 28-3 16,-4 19-2-16,-1 25 3 15,1 6 0-15,12 3-1 16,5-9 0-16,11-9-5 16,11-3-6-16,13-15-9 15,5-8-4-15,15-17-1 16,4-11 6-16,11-21 9 16,10-7 5-16,0-24 1 15,-1-9 3-15,-12-11 1 16,-8-5 2-16,-11-1 9 15,-2 0-1-15,-5-6 0 16,-3 0 0-16,-9 3-4 16,-3 5 2-16,-10 20 3 0,-3 11 5 15,-2 17 0-15,-3 5-2 16,-9 15-9-16,-5 8 0 16,-8 30-4-16,0 14 3 15,8 17 9-15,3 5-4 16,14-4 0-16,4-5-2 15,12-6-6-15,6-8-1 16,10-12-5-16,7-9-2 0,8-15-4 16,8-8 5-16,0-16 5 15,-3-9 2-15,-7-18 0 16,-6-7-3-16,-5-11 0 16,-2-5 1-16,-3-1 5 15,-2-1 4-15,1-2-3 16,-3-1-1-16,5-7-2 15,-1-1-2-15,-1 8-2 16,7 7 2-16,-2 17-1 16,2 8 2-16,0 11 4 15,-3 3 0-15,0 11 3 16,-2 6-5-16,1 11-2 16,-2 7-1-16,-3 11-5 15,0 10 5-15,-3 7 1 0,-1 6 0 16,-7 0 4-16,-3-1-4 15,-6-6 2-15,-4 3 1 16,1 1-3-16,0-2 3 16,1-1-3-16,1-7-1 15,4-8 1-15,3-7 0 16,10-8 0-16,7-6 3 16,9-8-2-16,6-2 5 15,3-7 9-15,2-1 4 16,-3-7 6-16,0 0-5 0,2-3-8 15,-5-1-6-15,-8 4-8 16,-5 0-1-16,-18 6-19 16,-3 2-12-16,-9-2-37 15,-2-4-29-15,-3-15-38 16,-4-9 83-16</inkml:trace>
  <inkml:trace contextRef="#ctx0" brushRef="#br0" timeOffset="47439.07">16670 9956 1244 0,'-4'-7'424'0,"4"9"-410"16,-5 7-17-16,-12 31-8 15,-12 20-4-15,-15 39 14 16,-5 16-1-16,-2 22 2 16,6 2 1-16,7-8-1 15,2-7 0-15,15-28 0 16,5-20 0-16,10-27 0 16,3-18 7-16,5-23 13 15,-1-4 8-15,0-12 10 16,2-12-1-16,8-22-18 15,7-10-10-15,19-14-22 0,5 1-5 16,15 5-10-16,4 0 4 16,-4 6 9-16,-1 7 11 15,-3 16 22-15,2 10 11 16,3 24 13-16,1 12-10 16,-2 26-8-16,-7 9-9 15,-10 15-12-15,-9 2 4 0,-8 4-1 16,-2-3-4-16,2-3-1 15,2-6 1-15,7-17-8 16,5-7-2-16,5-21-3 16,11-9-8-16,7-20 7 15,4-12 2-15,4-19 7 16,-4-8 6-16,-12-12 4 16,-5-2 1-16,-16-3-5 15,-7-8-4-15,-11-1-3 16,-5-3-1-16,-9 10 6 15,-4 11 4-15,-2 24 4 16,-4 12 0-16,-1 18-4 16,-6 8-1-16,-11 22-5 15,-7 14-3-15,-7 29 3 0,3 11-3 16,14 6 4-16,11-2 0 16,15-15-3-16,6-6-1 15,15-12-7-15,4-7-1 16,12-8-2-16,1-9 4 15,6-17 7-15,-1-9 3 16,3-14 2-16,5-11 0 16,-3-7-3-16,-4-5 2 0,-5-7 7 15,-7 0 4-15,-9-11 3 16,-4-5-1-16,-13-11-4 16,-7-4-3-16,-18 5 3 15,-10 6 3-15,-17 16-1 16,-4 8 2-16,-9 18-5 15,0 9-2-15,-2 22-19 16,-1 7-20-16,1 9-67 16,9 4-31-16,19-5 73 15</inkml:trace>
  <inkml:trace contextRef="#ctx0" brushRef="#br0" timeOffset="48370.99">18237 10192 1314 0,'37'23'444'16,"22"15"-419"-16,2 8-19 16,-5 7-7-16,-4 12 0 15,-13 11-1-15,-4 0 0 0,-11-4-6 16,-2-12-1-16,-15-22-22 15,-2-9-6-15,-7-18-9 16,-12-8 0-16,-18-12 22 16,-7-7 8-16,-12-9 18 15,0-2 3-15,10-1-2 16,5 0 1-16,15 5-4 16,10 5 0-16,17 4-3 15,11 4-4-15,22 4-2 16,13 0 1-16,25 2 2 15,4 1 3-15,18-11 4 16,5-3 3-16,12-8 9 16,0-6 3-16,-11-4 11 15,-10 2 6-15,-24-4 7 16,-7 3 0-16,-18 1 5 16,-11 0-3-16,-19 6-7 0,-8 2-9 15,-20 8-17-15,-14 6-7 16,-26 17-9-16,-8 10 3 15,-4 16 1-15,7 6 1 16,21 3-2-16,12 4-9 16,19 1-7-16,9 1-3 0,17 7 1 15,12-1 6-15,16 3 8 16,0 1 3-16,10-7 0 16,-6-2-3-16,-13-7-15 15,-6-2-10-15,-24-5-13 16,-12-4 1-16,-26-9 10 15,-15-8 9-15,-16-9 16 16,-4 0 2-16,9-8 4 16,8 1-6-16,14-5-1 15,9 0 1-15,16 0 7 16,6 0 7-16,20-4 5 16,11-4 1-16,27-3 4 15,16-1-2-15,24 0 8 16,4-2 8-16,5-2 6 15,-3-6 5-15,-10-3-9 16,1-3-9-16,-13-10-12 0,-4 0-4 16,-19-2-3-16,-8 2 0 15,-15 3 3-15,-6 5 3 16,-9 7 2-16,-6 1 2 16,-8 12-5-16,-4 4-4 15,-9 5-3-15,-10 6 0 16,-12 8-2-16,-9 7 2 0,-7 21 3 15,-6 7 5-15,-1 22 9 16,2 6 2-16,12 5-1 16,11-3-3-16,27-5-11 15,15-2 1-15,31-2-5 16,12-6-6-16,24-13-34 16,8-11-30-16,26-26-43 15,10-10-17-15,10-20 80 16</inkml:trace>
  <inkml:trace contextRef="#ctx0" brushRef="#br0" timeOffset="49101.63">22935 10255 1189 0,'-2'2'426'16,"-6"3"-351"-16,-18 9-71 15,-8 2-4-15,-17 12 0 0,-4 7 0 16,-2 15 0-16,2 8-1 16,9 10 2-16,7 4-1 15,18-9 0-15,8-6 0 16,16-12-2-16,8-8 2 16,13-7 2-16,6-4 5 15,10-8 11-15,8-9 0 16,11-12 2-16,7-6-5 15,10-11-12-15,-4-5-4 16,-7-9-4-16,-7-6-1 0,-20-3 8 16,-3-5 5-16,-14-2 4 15,-7 0 2-15,-14 0-2 16,-5 1-2-16,-14 6 1 16,-6 4-1-16,-6 7 0 15,-2 7 0-15,-3 9-4 16,3 4-3-16,2 7-2 15,1 5 0-15,5 2-2 16,3 4 1-16,8-2-4 16,3-2-7-16,6 0-14 15,4-2-12-15,1 0-38 16,0 0-9-16,0 0-31 16,3 0 562-16,13-2-346 15</inkml:trace>
  <inkml:trace contextRef="#ctx0" brushRef="#br0" timeOffset="49834.28">22388 10074 806 0,'39'-12'358'0,"-30"2"-117"16,0-3-202-16,-3 2-37 16,0 2-8-16,-13 1-4 15,-3 1-1-15,-10 6 5 16,-8 2 4-16,-10 10 11 16,-4 8 10-16,-7 15 16 15,1 8 3-15,5 20 4 0,4 4-4 16,9 13-3-1,5 3-2-15,16 7-14 0,8 4-5 16,22-5-17-16,12-6-19 16,15-18-35-16,10-11-16 15,17-18-32-15,13-10 4 16,8-16 64-16</inkml:trace>
  <inkml:trace contextRef="#ctx0" brushRef="#br0" timeOffset="50805.45">23514 10274 1020 0,'6'2'443'0,"-8"1"-181"15,-2 7-216-15,-2 20-38 0,-3 14-8 16,1 27 1-16,0 10 2 16,4 3-5-16,6-3 2 15,8-14-1-15,5-10-1 16,5-12 1-16,-1-13-1 16,-5-12 2-16,-3-6 0 15,-2-13 12-15,0-4 2 16,5-19-4-16,1-10 4 15,5-20-14-15,2-11-1 16,4-18-1-16,4-2-5 0,3 0 1 16,-2 4-4-16,-2 29 3 15,-7 9 5-15,-10 26 14 16,-6 8 7-16,1 9-4 16,3 8-3-16,7 14-10 15,8 5-3-15,13 9-1 16,2-1 2-16,7-6-5 15,4-6 3-15,1-15 1 16,2-6-3-16,4-12 5 16,2-4-1-16,-1-10 1 15,0-4 2-15,-11-4-3 16,-9-2-2-16,-17-4-1 16,-7 1-5-16,-8-5 0 15,-6-1 1-15,-10-4 1 16,-2 4 1-16,-13 8 0 0,-2 6 3 15,-9 17-1-15,-10 6 3 16,-6 20 5-16,-2 12 1 16,1 18 4-16,6 9-1 15,10 7-2-15,6 4-2 16,16 5-3-16,7-1-2 16,19 2 0-16,10 0 0 15,18-6-2-15,7-5 1 0,17-14-3 16,8-8 1-16,-1-13 0 15,-1-7 3-15,-9-15 0 16,-5-6 1-16,-1-13 3 16,0-7-1-16,-5-10-2 15,-1-6 1-15,-4-14-3 16,0-10 1-16,-3-13-7 16,-3-4-2-16,-5 1 3 15,-2 9 0-15,-4 14 10 16,-1 11 6-16,-8 18 7 15,-1 8 6-15,-9 13 1 16,-2 3-4-16,1 13-8 16,-4 5-7-16,-1 21-5 15,-3 12 0-15,-7 20-1 0,-1 11 2 16,5 8 3-16,4 1 3 16,17-7 1-16,8-9-1 15,17-12-3-15,9-5-3 16,18-17 1-16,6-10-7 15,15-23-32-15,3-13-24 16,20-22-67-16,1-11-21 16,-3-5 88-16</inkml:trace>
  <inkml:trace contextRef="#ctx0" brushRef="#br0" timeOffset="52745.96">26541 10988 1285 0,'31'7'479'16,"10"-4"-355"-16,13-5-108 15,0-11-3-15,-1-18-8 0,5-8-3 16,1-16-2-16,1-5-4 15,-5-12-8-15,-4-8 3 16,-2-6 2-16,-5 1 3 16,-5 9 5-16,-11 8 1 15,-15 15 5-15,-7 6-1 16,-21 11 5-16,-8 7-6 16,-14 16-3-16,-1 7-1 15,1 21-3-15,3 9 3 16,13 8-3-16,6 3-2 0,17 0 1 15,11-3-2-15,19 8 3 16,10 1 2-16,22 10 0 16,11 5-1-16,10 10-1 15,3 1-3-15,-14 0-5 16,-8-5 0-16,-23-9 0 16,-10-2 3-16,-20-6 1 15,-9-4 3-15,-21-13-10 16,-13-9 0-16,-16-18 4 15,-13-10 0-15,-11-13 9 16,-1-6 2-16,7-1-2 16,13 3 2-16,30 8-1 15,16 0 0-15,39 2-8 0,22 2-6 16,28 1 0-16,17 2 1 16,21 3 9-16,6-3 4 15,6-2-1-15,1 0 0 16,-9-3 0-16,-10-1 1 15,-16-4 3-15,-12-2 0 16,-23-5 7-16,-15-2 4 16,-16-6 9-16,-10-3 1 0,-18-5-6 15,-8-2-4-15,-19-1-11 16,-8 1-4-16,-8 8-2 16,-6 7 1-16,-8 14-1 15,-7 8 2-15,-13 15 3 16,-5 9 1-16,-3 17 7 15,8 7 3-15,16 13-2 16,11 3-2-16,23 7-3 16,8 1-7-16,22-8 0 15,11-4 2-15,26-14-2 16,15-8 1-16,20-15-6 16,16-6-6-16,2-8-3 15,-2-9-1-15,-1-5 2 16,-9-6 8-16,-10-9 3 0,-2-6 2 15,-18-6 5-15,-8-5-4 16,-16-1 8-16,-9 1 2 16,-13 5 2-16,-6 10 5 15,-3 12-4-15,-2 8-5 16,-9 18-5-16,-3 7-4 16,-7 22-2-16,-3 9 1 15,8 18 1-15,11 0 0 16,11-3 1-16,15-4-3 0,6-18-8 15,4-7-2-15,9-17-8 16,1-6 3-16,9-11 4 16,-4-7 3-16,-2-11 7 15,-2-5-5-15,-5-10 8 16,-5-5-4-16,-8-12 4 16,-2-7 2-16,-7-3-2 15,-1 0 2-15,-4 14-3 16,0 10 1-16,-5 17-1 15,3 9 0-15,-3 11 4 16,4 6-2-16,7 16 1 16,-1 13 3-16,5 32-5 15,-2 13 1-15,-1 11 0 16,-3-3-2-16,-2-18 0 0,-3-9-8 16,-2-16-2-16,-1-13-1 15,-6-14 4-15,0-9 4 16,-2-9 5-16,1-9 2 15,3-13 1-15,0-10 0 16,1-9-3-16,1-6-1 16,7-6-1-16,2-6 1 15,12-7 0-15,5 2 2 0,9 9-3 16,3 11 0-16,0 19 1 16,0 12 1-16,1 17 1 15,1 15-1-15,3 26 0 16,0 17 1-16,-8 17-1 15,-8 3 1-15,-17-12 0 16,-4-8-3-16,-10-19 0 16,-2-9-2-16,0-16-2 15,-2-8-1-15,1-8 0 16,1-7 0-16,6-10 2 16,3-7 0-16,9-13-2 15,5-2 1-15,11-4 3 16,7 1 1-16,2 0 2 15,2 1-1-15,-4 12-1 16,-3 2 0-16,-1 13 1 0,2 9 0 16,0 12 0-16,-1 9 3 15,2 21 0-15,0 5 1 16,6 9 0-16,7 2-3 16,6-9-1-16,7-4-2 15,4-8-4-15,3-6 0 16,5-6-1-16,0-4 0 15,-6-8 3-15,-5-3 1 0,-8-7 1 16,-3-4 2-16,-9-10 0 16,-2-3-1-16,-10-9-3 15,-6-5-2-15,-6-5 1 16,-4-5 0-16,-9 0 0 16,-6-3 2-16,-6-3-4 15,-8 1 3-15,-10 3-1 16,-6 7 0-16,-17 12 5 15,-6 9-1-15,-9 17 3 16,0 8 1-16,3 18 2 16,6 5-1-16,13 14-1 15,6 2 1-15,22 4-3 16,9 1 0-16,18-4 5 16,11-2 1-16,13-1 6 0,8-5 2 15,19 16-2-15,9 3-2 16,10 6-7-16,0 2-2 15,-15-16 2-15,-10-5-2 16,-21-15-2-16,-11-6 2 16,-12-14-3-16,-12-4-3 15,-4-5-14-15,-11-3-15 0,-20-15-18 16,-18-7-20-16,-49-27-24 16,-23-11-2-16,-44-20 54 15</inkml:trace>
  <inkml:trace contextRef="#ctx0" brushRef="#br0" timeOffset="53927.9">5159 12633 1175 0,'-9'-1'423'15,"-4"-6"-358"-15,-9 5-58 16,-4 2-18-16,-11 10-10 15,-4 12-2-15,-1 23 8 16,0 15 4-16,-3 27 8 16,3 9 1-16,2 11 4 15,6 0 1-15,23-11 3 16,12-9 0-16,19-26-3 16,7-12 1-16,10-25-5 15,-1-10 0-15,-1-22-2 16,1-11-3-16,0-31 2 15,0-18-3-15,7-27 7 16,-2-13 0-16,-1-18 5 16,-1-3 1-16,-7 1 4 0,-8 3 3 15,-11 10 8-15,-7 6 6 16,-21 20 18-16,-3 11 3 16,-11 25 12-16,-2 15 2 15,10 22-12-15,0 4-6 16,6 15-23-16,-2 10-9 15,2 31-12-15,-2 23-3 0,5 43 0 16,6 16 1-16,3 24 1 16,6 6 2-16,10-13-2 15,8-3 1-15,17-23-5 16,6-15-5-16,18-21-4 16,2-15-7-16,-1-27 1 15,-4-13 0-15,-11-22 6 16,-4-9 7-16,-1-20 2 15,0-12 5-15,-8-17 0 16,-6-4 0-16,-9-11 7 16,-3 4 0-16,-8 4 5 15,-4 1 4-15,-5 12-3 16,-2 10 0-16,-1 16-9 16,2 11-1-16,0 12-7 15,1 8-10-15,5 19 3 0,6 14-4 16,13 22-1-16,2 8-2 15,6 0-29-15,-5-11-26 16,-4-17-38-16,-3-16-12 16,-8-30 72-16</inkml:trace>
  <inkml:trace contextRef="#ctx0" brushRef="#br0" timeOffset="54060.65">5852 12377 949 0,'-14'-11'496'16,"0"2"-51"-16,8 6-433 16,5 3-87-16,0 0 36 15</inkml:trace>
  <inkml:trace contextRef="#ctx0" brushRef="#br0" timeOffset="54348.28">6404 12682 1348 0,'-6'24'468'15,"-9"32"-421"-15,-10 16-51 16,-23 12-27-16,-3 0-9 16,0-13-7-16,11-10 2 15,26-17 7-15,10-6 5 16,12-10 17-16,8-5 15 15,14-1 27-15,6 0 11 16,10 2 6-16,-2 0-9 16,-7 1-18-16,-8-3-8 0,-13-1-17 15,-6-1-18-15,-16 0-43 16,-7 1-24-16,-11-5 51 16</inkml:trace>
  <inkml:trace contextRef="#ctx0" brushRef="#br0" timeOffset="54593.78">6203 12786 1225 0,'0'5'475'0,"-4"24"-329"15,-3 20-82-15,-9 33-68 0,-4 17-7 16,-11 28 2-16,-4 7 1 15,-6 9 6-15,0 5 3 16,1-8-1-16,3-11 0 16,12-20 0-16,4-16-8 15,10-40-38-15,5-14-41 16,7-39-49-16,14-23 77 16</inkml:trace>
  <inkml:trace contextRef="#ctx0" brushRef="#br0" timeOffset="54831.78">6815 12627 1417 0,'12'22'502'0,"3"31"-448"15,2 23-13-15,-8 30-46 16,-8 5-8-16,-1 2 0 15,0-7-3-15,0-15-5 16,5-5-7-16,-5-22-27 16,3-11-20-16,-3-23-36 15,-1-9-14-15,-3-18-71 0,-8-8 125 16</inkml:trace>
  <inkml:trace contextRef="#ctx0" brushRef="#br0" timeOffset="55729.53">6521 13237 1096 0,'23'20'430'16,"13"4"-307"-16,36-3-74 15,11-7-21-15,12-16-26 16,7-9-4-16,0-15-2 16,8-5 2-16,-5-8 15 15,-7-1 9-15,-12-1 13 16,-12-1 1-16,-14 1-7 15,-6 3-5-15,-25 9-8 16,-8 3 5-16,-16 15 4 16,-6 2-4-16,-14 5-15 15,-7 8-8-15,-21 17-9 16,-9 19-1-16,-4 27 5 16,1 7 3-16,13 15 0 15,7-2-1-15,13-10-9 16,8-9-10-16,16-30-19 0,9-10-3 15,13-22 7-15,1-6 11 16,11-21 15-16,4-13 7 16,11-19 2-16,1-12-2 15,5-6 1-15,-1 1 3 16,-9 9 6-16,-7 6 7 16,-20 18 16-16,-4 9 4 15,-12 15 12-15,-1 9-2 0,-1 6-12 16,-1 9-6-16,-2 17-16 15,1 10-4-15,0 21-3 16,1 3 1-16,8 4-5 16,2-5-3-16,3-37-21 31,-8-12-7-31,2 0-4 0,20 18 1 16,6-32 16-16,3-17 4 0,-3-30 9 15,1-4 0-15,2-7 8 16,-1 3 3-16,-2 5 5 15,1 2 3-15,-3 4-1 16,2 6-1-16,-7 9-5 16,-5 6 3-16,-3 17-1 15,-4 9 5-15,0 26 8 0,-2 10-4 16,-1 19-4-16,-3 3-3 16,-8-1-6-16,2-3-1 15,-5-17-2-15,0-9 1 16,2-15-5-16,-1-10 5 15,1-6 8-15,2-4-2 16,-2 5 10-16,0-4-3 16,3-25-3-16,13-38 1 15,3 25-6-15,3 1 0 0,7 1-7 16,2 5-2-16,7 7-2 16,1 7 3-16,9 15 9 15,4 8 8-15,2 19 8 16,-2 9 1-16,-2 13 0 15,-7 10-1-15,-5 13 4 16,1 3-3-16,-10 3-3 16,1 1-7-16,-6-13-30 15,-1-5-14-15,-6-14-33 16,-1-11-23-16,3-11-43 16,3-10-10-16,7-22 83 15</inkml:trace>
  <inkml:trace contextRef="#ctx0" brushRef="#br0" timeOffset="55968.21">9496 12964 1142 0,'-4'1'438'16,"-4"-1"-321"-16,-2 1-54 15,-9 9-58-15,-3 9-3 0,-4 15-2 16,3 8-1-16,7 16 3 15,4 1-2-15,10 10 7 16,3-2 2-16,16-5-2 16,5-7-2-16,17-18-23 15,1-12-29-15,11-23-48 16,4-8-21-16,3-28 63 16</inkml:trace>
  <inkml:trace contextRef="#ctx0" brushRef="#br0" timeOffset="56379">9946 13207 1141 0,'19'28'450'0,"14"-1"-305"16,7 1-88-16,15-15-91 0,4-8-19 16,0-12-6-16,-4-10 6 15,-10-12 24-15,-8-8 17 16,-7-5 23-16,-1-4 12 15,-6-3 19-15,-4 0 3 16,-9-4-6-16,-7 0-10 16,-11 4-18-16,-7 5-8 15,-12 15-12-15,-9 12-4 0,-14 25 2 16,-12 17 4-16,-20 32 4 16,-9 10 4-16,-1 17-1 15,9 0 1-15,21-3 3 16,17-3 2-16,24-14 4 15,7-10 1-15,21-13 8 16,4-9 3-16,21-13 10 16,11-3 5-16,24-11 0 15,12-3-5-15,15-6-14 16,-1-3-17-16,-16-2-30 16,-10 0-18-16,-25 0-45 15,-2-2-13-15,2-2 89 16,3-2-11-16</inkml:trace>
  <inkml:trace contextRef="#ctx0" brushRef="#br0" timeOffset="57175.96">11951 13714 1507 0,'42'37'485'0,"11"-8"-520"15,3-11-37-15,-8-28-43 16,3-14 11-16,-4-17 32 16,1-5 25-16,-2-8 68 15,-1-3 18-15,0-6 19 16,0-5 0-16,-1-8-22 15,-3-3-8-15,-6 2-17 16,-11 4-4-16,-9 17 0 16,-6 2-1-16,-9 15 6 15,-1 8 5-15,-6 14 8 16,-3 10-1-16,-10 19-2 16,-5 15-1-16,-9 30-11 0,-1 15 0 15,7 22-5-15,7 3-2 16,19-7-3-16,9-8-1 15,18-23-13-15,7-13-6 16,14-19-7-16,6-10-4 16,5-17 2-16,2-12 4 15,2-16 2-15,-3-13 3 0,1-12 7 16,1-8 5-16,-5-8 16 16,-2 1 9-16,-4 7 13 15,-8 6 1-15,-12 17-6 16,-9 7-6-16,-10 18-11 15,-1 9 0-15,-1 21-5 16,0 14-2-16,-1 28 3 16,-3 12-5-16,-4 8-1 15,0-3 2-15,-1-18-2 16,0-14-1-16,0-23 0 16,1-8 0-16,0-13 0 15,0-8 5-15,1-18 1 16,0-11 1-16,6-21-2 15,3-7-1-15,9-1 2 16,6 5 2-16,3 9 5 16,4 7-4-16,0 15 2 0,4 6-4 15,10 20 0-15,4 11 6 16,5 25 1-16,2 14 3 16,-10 25-6-16,-6 9-2 15,-6 6-7-15,-9-3-6 16,-12-12-15-16,-5-7-13 15,-11-15-29-15,-5-9-26 16,-12-23-26-16,-6-19-6 0,-13-34 72 16</inkml:trace>
  <inkml:trace contextRef="#ctx0" brushRef="#br0" timeOffset="57321.77">13069 12348 1433 0,'25'13'553'16,"13"6"-387"-16,15 9-238 15,12 5-90-15,6-9 89 16</inkml:trace>
  <inkml:trace contextRef="#ctx0" brushRef="#br0" timeOffset="59012.67">15117 13404 1059 0,'77'78'508'0,"5"-34"-134"16,-4-10-325-16,-6-24-82 15,-3-10-3-15,-12-28 28 16,0-15 8-16,-7-27 18 15,-5-19 0-15,-7-14-2 16,-5-7 4-16,-3-8-2 16,-2 6 5-16,-9 9 2 15,-7 13 3-15,-12 34 4 16,-10 15-3-16,-16 20-15 16,-8 9-5-16,-14 18-9 15,-7 13-1-15,0 19-11 16,4 9-14-16,18 7-34 15,13 2-8-15,31 3 6 16,19-2 13-16,24-2 28 16,7-5 11-16,17-5 6 0,4 0 2 15,15 0 2-15,2 1-3 16,-19 0-9-16,-14-3-7 16,-31-4-10-16,-10-4-5 15,-19-10-15-15,-7 0-4 16,-22-11 5-16,-11-2 4 15,-23-5 25-15,-5-5 12 16,5-2 6-16,6-1-1 0,26-1 2 16,9-1-2-16,18-5 2 15,16-5 2-15,33-8-3 16,17-5 1-16,22-7-1 16,7-3 4-16,10-6 18 15,7 1 7-15,-3-4 8 16,1 1-1-16,-16 2-10 15,-6 1 0-15,-13 4 9 16,-14 6 6-16,-28 1 15 16,-10 5-2-16,-19 4-16 15,-9-2-7-15,-10 6-29 16,-13 0-7-16,-20 13-5 16,-10 14-1-16,-17 21 9 15,-1 14 3-15,3 13 6 0,2 3-3 16,13-1 1-16,10-3-3 15,18-9-18-15,17-4-14 16,29-13-10-16,10-5-3 16,19-18 14-16,8-8 15 15,7-17 0-15,7-8-4 16,11-9-6-16,2-5-3 16,-3 0 10-16,-11 0 8 0,-20 6 21 15,-11 7 14-15,-21 11 15 16,-5 7 6-16,-9 8-5 15,-4 7-10-15,-4 16-17 16,0 11-5-16,0 16-9 16,0 4-3-16,9-6-13 15,6-5-4-15,11-16-6 16,8-9 4-16,9-20 3 16,7-14 1-16,6-22-3 15,4-9-4-15,5-13-4 16,-1-2-2-16,-3-1 8 15,-5 2 7-15,-12 0 16 16,-1 6 9-16,-12 11 23 16,-4 8 8-16,-11 19 21 15,-4 8 0-15,-1 15-21 0,1 10-10 16,-2 29-24-16,3 17-3 16,-6 20-1-16,-1 5-2 15,-7 1-2-15,1-5-1 16,-4-14 2-16,2-12-3 15,4-27-3-15,0-14-3 16,4-13 0-16,0-8 11 0,6-20 7 16,4-10 1-16,9-18-5 15,6-5-8-15,7-1 1 16,4 3 0-16,5 3 6 16,3 2 0-16,2 10-3 15,-1 6-1-15,-2 23-2 16,-8 14 2-16,-2 28 4 15,-4 15 5-15,-10 16 1 16,-1 7-3-16,-13 5-4 16,-2-5-1-16,-2-9-2 15,-1-11 0-15,0-20-2 16,0-13-4-16,0-11-5 16,-1-5 0-16,0-18 6 15,1-7 2-15,3-17 9 16,7-7 0-16,6-5-3 0,6-1 2 15,11 0-2-15,1 4-1 16,10 1 3-16,4 5-4 16,5 12 2-16,-2 8 3 15,-2 26 8-15,-3 11 2 16,-6 23-2-16,0 8 0 16,1 10-12-16,-3 1 2 0,4-2-3 15,5-1-3-15,10-6-5 16,3-2-2-16,1-10 1 15,-4-7-3-15,-2-15-4 16,1-7-1-16,3-11-2 16,0-5 4-16,-2-11 9 15,-1-5 5-15,-7-13 1 16,-5-6 0-16,-9-9-2 16,-7-2 0-16,-9-5 2 15,-3 0 0-15,-11 7 7 16,-6 3 2-16,-10 19 14 15,-3 11 4-15,-13 20 6 16,-9 13-1-16,-14 37-16 16,-4 15-4-16,10 20-7 0,14 7-4 15,30 2 3-15,16 2-6 16,37-2-18-16,10-9-10 16,25-23-38-16,9-14-25 15,23-26-37-15,10-11 77 16</inkml:trace>
  <inkml:trace contextRef="#ctx0" brushRef="#br0" timeOffset="59394.13">21703 13870 1211 0,'87'-20'416'16,"1"-18"-358"-16,-13-30-74 16,-16-19-8-16,-18-36 19 15,-11-16 2-15,-20-19-1 16,-6-7 1-16,-5 1 1 16,-4 10 4-16,3 9 3 15,-4 13 1-15,-1 31 16 16,-4 15 5-16,1 45 14 0,2 15 9 15,2 25-10-15,-3 10-8 16,-5 28-14-16,-3 19-10 16,6 37-3-16,8 12-2 15,15 18-3-15,8 2 0 16,11-5 0-16,2-5-5 16,3-19-21-16,4-10-13 15,1-17-44-15,1-11-11 16,-5-18-28-16,-1-12 278 15,-13-34-130-15</inkml:trace>
  <inkml:trace contextRef="#ctx0" brushRef="#br0" timeOffset="59693.78">21788 13065 1158 0,'-22'8'444'0,"18"-4"-326"16,7 1-51-16,24 0-55 15,15 1 0-15,36-7-1 16,12-5 2-16,13-9-7 16,2-4 3-16,-5-2 15 0,-2-1 10 15,-12 5 15 1,-7 4-3-16,-15 11-14 16,-5 7-13-16,-24 16-17 15,-17-10-3 1,1 0-19-16,47 44-9 0,-11 22-14 0,-7 13-3 15,-31-5-3-15,-9-2 3 16,-8-14-17-16,-5-9-16 16,-6-28-19-16,-4-14-15 15,-5-29 72-15</inkml:trace>
  <inkml:trace contextRef="#ctx0" brushRef="#br0" timeOffset="59809.56">22803 12753 876 0,'4'-38'423'0,"0"17"-133"16,0 11-192-16,1 10-147 16,5 2 571-16,6 16-417 15</inkml:trace>
  <inkml:trace contextRef="#ctx0" brushRef="#br0" timeOffset="60613.87">23253 13210 1382 0,'36'87'483'16,"-2"10"-436"-16,-11-7-58 16,-17-28-63-16,-6-13-20 15,-7-24-12-15,0-8 14 16,-3-22 46-16,1-12 32 16,4-21 44-16,1-11 17 15,9-18 32-15,8-9 1 0,17-8-11 16,7-3-13-16,12 12-30 15,5 4-7-15,-3 22 1 16,0 9 8 0,1 27 6-16,4 15-2 0,11 33-9 15,5 20-9-15,-2 31-8 16,-8 15-3-16,-24 5-3 16,-7-2 0-16,-22-16-10 15,-2-13-8-15,-6-21-7 16,0-16-2-16,0-21 9 15,-1-11 7-15,4-20 10 16,-6-16 0-16,4-22 2 16,0-14 1-16,1-14-2 15,7 1 2-15,4-4-2 16,4 2 3-16,6 9-3 0,6 7 1 16,5 19 2-16,5 9-3 15,8 18 2-15,-2 13-2 16,8 18 2-16,-4 11 2 15,-10 20 3-15,-2 6 0 16,-14 12-3-16,-2 2-3 16,7-2-3-16,4-4-5 15,10-14-7-15,4-7 0 16,10-18-9-16,4-6 2 0,5-8 0 16,-3-10 1-16,-2-5 8 15,-6-7 5-15,-1-11 4 16,3-3 2-16,-4-10-4 15,-4 0-5-15,-3-7-8 16,-5 5 2-16,-6 1 4 16,-4 0 2-16,-12 8 12 15,-6 2 3-15,-11 6 3 16,-3 1 4-16,-15 6-4 16,-9 3-1-16,-14 11-1 15,-7 5-1-15,-9 17 0 16,3 10-3-16,2 9 2 15,7 5 1-15,17 5-1 0,11 1 1 16,18 7-1-16,13 7 0 16,16 4 2-16,8-2-3 15,20-8 0-15,8-9-7 16,11-16-32-16,0-9-33 16,-3-20-48-16,-2-13-17 15,-11-27 77-15</inkml:trace>
  <inkml:trace contextRef="#ctx0" brushRef="#br0" timeOffset="61045.86">26349 12259 1104 0,'34'3'417'0,"2"1"-308"16,-1 2-53-16,-4 6-56 15,-9-1-1-15,4 10-3 16,5 6-2-16,8 14 5 0,11 10 0 16,-1 14 1-16,-2 7 1 15,-6 11 1-15,-4 8-2 16,-7 13 1-16,-5 1 2 15,-4 0-3-15,-7-2 3 16,-6-6 0-16,-4-5-1 16,-6-6 2-16,-2-9-2 15,-6-13 2-15,-4-6 1 16,-8-3 0-16,-1-18-1 16,12-19 3-1,0 2-2-15,-37 52 0 0,2-5-1 0,6-15-4 16,24-34 2-16,10-11-10 15,4-3-14-15,9-10-38 16,10-10-27-16,10-31 50 16</inkml:trace>
  <inkml:trace contextRef="#ctx0" brushRef="#br0" timeOffset="61327.75">27986 13711 1228 0,'31'63'451'0,"-8"2"-345"15,-12 3-99-15,-10-6-6 16,-13-14-1-16,-8-2-2 0,-13-9-1 15,-9-3 1-15,-19-15-4 16,-12-13 0-16,-21-21-18 16,-5-19-27-16,-19-33 622 15,-5-28-443-15</inkml:trace>
  <inkml:trace contextRef="#ctx0" brushRef="#br0" timeOffset="62462.71">28344 13296 912 0,'12'15'433'0,"9"2"-75"15,18 6-334-15,13 1-19 16,17-14-17-16,7-11-1 16,20-18 4-16,2-8 4 15,-3-16 16-15,2-6-1 16,-9-10 5-16,-1-4-3 15,6-2-5-15,-8-3 1 0,-15 3-7 16,-10 5 1-16,-29 17-2 16,-10 11 0-16,-15 22 1 15,-5 2-3-15,-11 18-2 16,-3 16 1-16,-9 22-1 16,-3 16 3-16,3 8 0 15,3-2-1-15,14-9-4 16,4-1-1-16,8-12-3 15,13-4 0-15,12-14 9 16,10-8 2-16,20-18 10 16,6-11 2-16,22-16-4 15,-1-12-3-15,-3-17-5 16,-7-4 1-16,-13-16 6 16,-3-6 5-16,-3-6 5 15,-4-8-3-15,-15 7 5 0,-10 11 2 16,-21 19 10-16,-15 14 3 15,-20 17 2-15,-5 5-9 16,-15 18-11-16,-2 8-3 16,-1 17-14-16,6 12-1 15,14 16-4-15,8 4-2 16,17 16-8-16,12 3-5 0,20 8-2 16,9 2-1-16,14 1 10 15,4 2 7-15,-2-1 3 16,-8 3 1-16,-20-13-1 15,-15-8 3-15,-28-17-1 16,-15-8 2-16,-22-11 0 16,-8-9-4-16,-6-21-19 15,4-12-32-15,9-33-65 16,1-22 72-16</inkml:trace>
  <inkml:trace contextRef="#ctx0" brushRef="#br0" timeOffset="62779.7">29914 11725 1307 0,'-49'31'474'16,"-8"31"-402"-16,3 15-32 15,22 10-35-15,18-4-3 0,25-18-5 16,13-9-2-16,27-21-3 15,9-9 2-15,12-20 11 16,6-10 9-16,3-18 18 16,2-8 8-16,0-8 11 15,-7-2 1-15,-26 0-3 16,-10-3-11-16,-28 2-16 16,-10-2-10-16,-30-1-22 15,-23 1-11-15,-48 10-36 16,-20 7-22-16,-33 14-46 15,-17 8-29-15,-20 3 100 16</inkml:trace>
  <inkml:trace contextRef="#ctx0" brushRef="#br0" timeOffset="64246.64">4007 15033 1275 0,'-5'0'505'0,"2"-1"-327"15,3 0-102-15,0 1-65 16,0 0-11-16,0 0-7 15,9 11 2-15,20 18 2 16,44 121 1-16,-39-23-12 16,-1 18-2-16,-22 8-10 15,-9 2 1-15,-12-14 9 16,-6-13 2-16,-6-33 13 16,2-19 2-16,4-36 5 15,5-16 0-15,7-21-21 16,2-5-12-16,4-24-7 15,3-17 0-15,5-40 18 0,13-20 11 16,16-20 4-16,11-7 0 16,19-1-1-16,-3 6-2 15,6 23 0-15,-3 21-2 16,-9 45 2-16,0 22 2 16,-4 41 10-16,-3 21 9 15,-7 42 5-15,-5 18 5 16,-13 21-12-16,-1 4-3 0,-8-5-1 15,-2-14 2-15,-4-21 0 16,-1-16 0-16,1-30-11 16,4-13-11-16,-2-22-23 15,1-9-7-15,3-21 3 16,2-12 10-16,1-30 23 16,0-15 6-16,-1-24 5 15,1-6 1-15,-3 3 3 16,-4 2-3-16,-3 23 6 15,-3 15 1-15,-3 29 0 16,-2 16 13-16,-4 15 11 16,-1 6-1-16,-5 28-11 15,-2 21-12-15,1 36-21 16,4 13-1-16,8 1 7 0,9-8-1 16,16-18 1-16,7-11-4 15,8-20-8-15,-1-12-6 16,-4-19-5-16,-6-12 3 15,1-20 5-15,-1-12 4 16,6-26 6-16,2-14 0 16,-6-21 5-16,-4-7 2 15,-16-6 1-15,-10 2 4 0,-17 4 2 16,-9 7 0-16,-14 19 8 16,-3 12 0-16,1 25 5 15,1 10 4-15,4 20 0 16,-2 11-3-16,-9 26-12 15,-6 17-7-15,-1 43-7 16,2 20-3-16,20 24 3 16,15 0 0-16,29-13-3 15,15-15-6-15,27-28-6 16,5-14-5-16,8-29-3 16,6-14 3-16,13-26 8 15,5-14 5-15,3-29 7 16,-4-14 0-16,-12-26 0 15,2-9 0-15,-4-12 2 0,-7-6 1 16,-13-5-1 0,-12 1 0-16,-23 0 1 0,-10 4 3 15,-11 10 4-15,-6 12-1 16,-13 22 7-16,5 16 2 16,-7 28 12-16,3 11 1 15,-2 13 0-15,-10 8-5 16,-6 27-18-16,-1 18-2 15,9 36-9-15,10 14-3 0,17 17 0 16,9 3-4-16,13-3-2 16,8-1-2-16,6-19-4 15,3-9-5-15,0-23-10 16,-1-12-15-16,0-26-12 16,0-15-18-16,4-22-34 15,-3-18-5-15,-3-23 68 16</inkml:trace>
  <inkml:trace contextRef="#ctx0" brushRef="#br0" timeOffset="64429.07">6255 15647 1153 0,'-15'14'506'0,"4"-6"-216"16,23-7-259-16,12 1-46 15,21-10-41-15,11-10-24 16,10-21-36-16,1-12-24 16,1-5 83-16</inkml:trace>
  <inkml:trace contextRef="#ctx0" brushRef="#br0" timeOffset="66332.39">8860 14792 1212 0,'-16'0'476'15,"8"2"-329"-15,6 11-50 16,5 37-72-16,4 26-21 0,5 64-31 15,2 22-10-15,-1 38-3 16,0 6 1-16,0-4 3 16,-1-4 0-16,3-29-14 15,-3-15 1-15,-8-36 7 16,0-21 6-16,-5-44 20 16,0-19 6-16,-3-35-13 15,-3-18-11-15,-2-37-2 16,-4-18-1-16,3-28 21 15,2-10 10-15,7-10 7 16,2 1 11-16,9 0 13 16,5 1 8-16,11 15 13 15,9 10-3-15,12 23 2 16,9 21 5-16,16 34 9 16,2 19-2-16,-1 32-14 0,-9 11-14 15,-22 24-32-15,-8 5-5 16,-23 0-5-16,-9 0-3 15,-23-13-15-15,-15-4-11 16,-15-11-18-16,-11-8 1 16,-7-12 16-16,4-11 11 15,10-15 25-15,14-6 7 0,18-12 8 16,6 0 5-16,18-5-5 16,9-2-5-16,27-2 2 15,20-3-1-15,19-3 9 16,8-2 7-16,9-7 2 15,3-3 1-15,12-12-6 16,0-1-5-16,-3-5-5 16,-2 2-2-16,-19 8 0 15,-7 8 3-15,-22 20 6 16,-18 5 6-16,-21 16 11 16,-9 7 4-16,-8 25 4 15,-8 19-7-15,-9 42-20 16,-8 13-7-16,-3 20-10 15,5 2 2-15,11-10 13 16,12-5 1-16,16-22 2 16,6-16-1-16,16-26-5 0,4-15-4 15,7-21-5-15,4-11-3 16,4-27-8-16,0-13-2 16,0-21 3-16,-2-9-3 15,-5-13 6-15,-7-2 7 16,-16-2 3-16,-12 1 5 0,-21 2 6 15,-9 4-4-15,-20 12 1 16,-6 11 1-16,-6 24 0 16,1 13 6-16,13 20 9 15,6 5 7-15,13 5 0 16,8 0-7-16,7-2-14 16,5 3-9-16,15 2-7 15,12-4 3-15,27-9 5 16,14-8 4-16,21-14 5 15,4-4 0-15,3-9-2 16,-2-2 2-16,-8 3-6 16,-5 3-1-16,-26 18-4 15,-21 4-2-15,-24 11 4 16,-10 7-1-16,-8 12-3 0,1 13-3 16,0 15-27-16,3 9-3 15,13 9-1-15,5 7 0 16,9 11 17-16,1 0 4 15,5 8 2-15,1 0 2 16,-1-2 6-16,-3-2-8 16,-16-13-12-16,-9-11-7 15,-20-18-20-15,-12-8-5 16,-22-14-11-16,-9-5-1 0,-10-14 19 16,0-5 16-16,11-9 33 15,9-2 12-15,22-1 23 16,10-1 0-16,17-8 13 15,11-9-1-15,25-15-15 16,18-8-2-16,13-13-15 16,10-4 3-16,2-4 6 15,-3 0 3-15,12-8 1 16,-5-2-5-16,-9-8-9 16,-10 0-3-16,-24 12-2 15,-9 10-2-15,-19 26 7 16,-7 12 5-16,-12 18 7 15,-4 8 5-15,-4 8-10 16,1 9-9-16,4 16-15 16,2 7-11-16,10 18-8 0,6 4 0 15,20 13 0-15,6 8-1 16,15 6 11-16,6-4 2 16,-3-5 9-16,-5-6 0 15,-18-14-13-15,-11-2-4 16,-29-11-16-16,-17-4-1 15,-33-3 7-15,-14-2 1 16,-4-5 14-16,3 1 4 0,23-12 9 16,13-3 1-16,21-10 6 15,7-2-2-15,11-4 2 16,10-9-1-16,19-15-2 16,11-13 3-16,35-21-6 15,16-5 2-15,18-7-3 16,1-3-1-16,-4 0 1 15,-7-1-4-15,-8 3 5 16,-4 8 1-16,-24 18 6 16,-15 13 11-16,-28 21 14 15,-12 8 6-15,-11 11-9 16,-12 6-4-16,-19 25-16 16,-7 16-6-16,-13 36 0 0,4 11 0 15,14 12 0-15,10-2 0 16,23-8 3-16,15-5-4 15,31-19-1-15,14-9-1 16,19-24-6-16,4-16-10 16,4-30-23-16,-5-14-16 15,-2-38-51-15,-7-21-14 16,-15-26 70-16</inkml:trace>
  <inkml:trace contextRef="#ctx0" brushRef="#br0" timeOffset="66618.73">12607 15026 1032 0,'-42'38'479'0,"13"12"-210"16,6 1-127-16,15-6-120 16,10-4-26-16,23-18-34 15,17-8-11-15,23-25-28 16,5-16 2-16,7-21 24 15,-2-11 12-15,-8 0 54 16,-4 2 26-16,-10 9 30 0,-6 5 8 16,-20 16-11-16,-9 5-13 15,-18 15-25-15,-11 5-17 16,-21 14-20-16,-10 13-15 16,-12 19-40-16,-1 11-38 15,13 2 62-15</inkml:trace>
  <inkml:trace contextRef="#ctx0" brushRef="#br0" timeOffset="67087.06">13580 14961 1474 0,'33'103'528'0,"-8"27"-449"15,-3 12-60-15,-13 6-47 16,-11-8-9-16,-7-59-7 31,5-40 3-31,0 0 14 0,-14 106 9 0,2-44 12 16,4-20 4-16,10-71 3 16,1-9 1-16,2-5-4 15,-1-10-1-15,2-13 5 16,6-8 7-16,5-12 15 0,6 1 3 15,5-2 0-15,0 0-5 16,8 2-13-16,4 3-5 16,9 14-14-16,4 8-2 15,13 23 3-15,6 14 9 16,8 20 18-16,-1 8-1 16,-17 11 3-16,-12 2-7 15,-22 0-2-15,-10 1 0 0,-13-10-2 16,-9-3-1-16,-19-5-8 15,-16-3-3-15,-29-9-3 16,-15-4-1-16,-6-17-6 16,7-7-13-16,18-23-50 15,15-13-42-15,19-35-56 16,13-13 100-16</inkml:trace>
  <inkml:trace contextRef="#ctx0" brushRef="#br0" timeOffset="67315.89">14237 14895 1205 0,'11'-4'499'0,"-1"7"-317"0,5 7-63 16,3 18-105-16,1 15-18 16,-4 40-9-16,-4 21 0 15,-5 29 12-15,-4 11 5 16,5 3 11-16,2-9 1 15,7-15-1-15,4-14-9 16,2-34-44-16,1-13-28 16,2-35-84-16,3-20-8 0,4-38 91 15</inkml:trace>
  <inkml:trace contextRef="#ctx0" brushRef="#br0" timeOffset="67777.7">14847 15855 1225 0,'31'34'490'0,"11"-12"-329"15,5-7-102-15,4-15-102 16,-3-10-16-16,1-19 5 16,-2-8 15-16,-4-16 24 15,-4-4 19-15,-6-3 20 0,0-1 4 16,-1 0 4-16,-3 7-5 15,-6 9-14 1,-7 6-7-16,-15 14-7 0,-8 7-9 16,-21 9 1-16,-10 9 0 15,-18 20-2-15,-12 9 7 16,-15 19-1-16,-4 9 2 16,1 10 3-16,9 0-2 15,24-5 3-15,13-6 0 16,20-19-1-16,9-3 4 0,9-15 6 15,6-5 6-15,14-5 7 16,7-3 2-16,22-1-1 16,10-5-6-16,19 2-6 15,7 0-2-15,-4 1-2 16,-5 2 2-16,-17-2-3 16,-11 2-3-16,-12-2-17 15,-8 0-13-15,-14 1-22 16,-4-1-17-16,-7-3-45 15,-5-3-16-15,-1-9 74 16</inkml:trace>
  <inkml:trace contextRef="#ctx0" brushRef="#br0" timeOffset="68529.11">16546 16129 1541 0,'-3'114'528'16,"-7"-8"-478"-16,-8-16-102 15,-8-8-27-15,-10-18-55 16,-3-11-17-16,-2-30 695 15,10-20-444-15</inkml:trace>
  <inkml:trace contextRef="#ctx0" brushRef="#br0" timeOffset="68769.2">18134 14735 1222 0,'22'84'565'15,"-9"24"-165"-15,7 23-339 16,7 21-63-16,-2-1-11 16,-6 6-30-16,-3-16-11 15,-4-16-40-15,-2-11-9 16,-1-42-49-16,-3-17-19 15,-8-40 114-15</inkml:trace>
  <inkml:trace contextRef="#ctx0" brushRef="#br0" timeOffset="69470.12">17733 15682 1528 0,'55'33'534'0,"46"-19"-477"16,18-13-66-16,13-37-54 15,-2-16-11-15,-10-24-18 16,-4-4 8-16,-17-11 31 16,-8-5 19-16,-25-9 24 15,-4-3 5-15,-6 12 9 16,-10 3 5-16,-11 18 8 0,-9 8 5 15,-14 23 4-15,-3 14 2 16,-9 21 1-16,-3 7-3 16,-2 25-12-16,-6 25-7 15,-11 51-9-15,-9 33-7 16,-16 36-6-16,-6 7 0 0,-3-3-4 16,4-15 3-16,12-35 6 15,9-20 3-15,14-48 8 16,3-17 1-16,12-29-4 15,4-10-18-15,19-22-10 16,11-13-5-16,25-25 6 16,11-11 15-16,26-7 6 15,9-1 7-15,-1 17-3 16,0 19-5-16,-12 35-5 16,-6 25 6-16,-8 37 14 15,-7 16 14-15,-11 14 27 16,-3-1-2-16,3-13-7 15,8-8-7-15,13-21-27 16,7-10-4-16,4-21-10 16,0-14-2-16,-4-20 0 15,-7-10 0-15,-9-14-2 0,-4-5 3 16,-14-11 6-16,-4-1 2 16,-13-7 4-16,-11 2 3 15,-18 7 2-15,-5 6 3 16,-14 22 0-16,-9 10 4 15,-15 22 9-15,-9 16 12 16,-9 43 2-16,-2 21 0 16,13 44-14-16,10 12-15 15,33-1-8-15,21-5-23 0,53-24-61 16,21-17-35-16,39-42 68 16</inkml:trace>
  <inkml:trace contextRef="#ctx0" brushRef="#br0" timeOffset="70928.48">22655 15301 1545 0,'-14'34'553'0,"-7"14"-452"15,-20 34-79-15,-17 9-23 16,-6 6-1-16,0-5-6 16,17-19-23-16,19-10-14 15,25-14-25-15,13-9-8 16,21-7 9-16,9-8 14 16,17-13 20-16,-2-9 10 15,-1-11 13-15,-4-8 3 0,-16-7 7 16,-2 0 4-16,-16 3 4 15,-6 3-1-15,-12 8-1 16,-11 5 2-16,-15 12 4 16,-6 11 1-16,-10 23 1 15,-2 7-4-15,9 14-7 16,8-1 1-16,23-5-5 16,15-4 1-16,20-11-5 15,3-5 0-15,7-12 3 16,3-9 0-16,13-20 3 15,8-11-7-15,17-17-6 16,1-12-5-16,-4-12-8 16,-2-7 7-16,-15-3 9 15,-4-2 10-15,-8 2 24 0,-5 5 6 16,-9 13 11-16,-8 8 4 16,-6 22-5-16,-5 4 2 15,2 18-8-15,4 10-10 16,4 19-20-16,3 11-8 15,-11 13-20-15,-6-2-8 16,-10-9 9-16,-2-9-3 16,1-21 13-16,0-6 4 15,4-12-4-15,1-6 1 0,10-14 7 16,12-11 6-16,12-14 5 16,13-3 4-16,13-3-14 15,5 8-9-15,8 15-15 16,0 8-3-16,-7 9 19 15,-5 2 13-15,-3 2 21 16,-3-5 0-16,5-6-11 16,1-2-5-16,-7-9-6 15,-4 2 0-15,-14-2 6 16,-8-1 7-16,-15 3 15 16,-8-2 1-16,-11 3 2 15,-5 5-10-15,-16 13-14 16,-10 6 5-16,-16 28 3 0,-12 18 1 15,0 31 2-15,10 13-6 16,29 7-8-16,24-4-3 16,35-11-29-16,19-11-16 15,25-18-43-15,7-11-13 16,16-28 5-16,5-11 7 16,8-21 42-16,-1-13 16 15,-8-13 26-15,-8-5 16 16,-16-8 17-16,-1 0 10 0,-15 2 7 15,-10 7 2-15,-20 16 1 16,-12 8 1-16,-16 27-4 16,-5 13-9-16,-9 31-17 15,-7 15-10-15,-13 26-9 16,-8 6-1-16,-6-1 1 16,0-5 4-16,6-23-5 15,7-14 2-15,10-25-1 16,3-13-1-16,10-23 9 15,4-16 3-15,12-27-2 16,14-9 3-16,21-14-6 16,6 2-7-16,7 2-6 15,2 2-8-15,-4 6-5 0,2 9 0 16,-2 20 9-16,-3 12 6 16,-2 31 5-16,-2 12 3 15,-10 34 11-15,-7 15 3 16,-9 17 1-16,2 6 0 15,8-4-14-15,7-2-4 16,11-16-5-16,1-15-3 16,7-21-1-16,2-17-1 15,-5-17 1-15,-2-12 2 16,0-23 2-16,0-6-2 0,-1-21 5 16,-3-4 1-16,-8-10-1 15,-3-12 2-15,-13-10-4 16,-6-3 0-16,-18 2-1 15,-12 3 3-15,-16 9 2 16,-6 6 0-16,-5 19 9 16,3 17-1-16,9 28 1 15,0 12 4-15,2 23-3 16,-3 16 2-16,0 28-2 16,7 14 1-16,17 16-5 15,13 3-3-15,20 7-4 16,11-1-9-16,17 1-19 15,6-7-19-15,8-14-34 0,-3-10-13 16,-3-16-27-16,-5-10 71 16</inkml:trace>
  <inkml:trace contextRef="#ctx0" brushRef="#br0" timeOffset="71182.64">26588 15568 1440 0,'2'-6'531'0,"14"-4"-428"15,5 0-81-15,16-1-28 16,8 4-5-16,19 5-2 16,11 1-5-16,5 4-12 15,-2 4-3-15,-17 2-1 16,-10 0 0-16,-16-2 9 15,-5-4 1-15,-3 0-2 16,-1-3-8-16,2-6-55 16,1-4-23-16,15-14 68 15</inkml:trace>
  <inkml:trace contextRef="#ctx0" brushRef="#br0" timeOffset="72264.37">29992 15937 1101 0,'-1'0'460'0,"1"-12"-276"16,0-6-107-16,-8-19-62 16,0-9-14-16,-17-17-2 15,-8-4-1-15,-16-3-2 16,-10 3 1-16,-7 20 2 15,-5 11 0-15,-3 27 5 0,-2 16 1 16,-13 32 1 0,1 18 1-16,4 28-1 0,12 3-2 15,40 4 0-15,19-4-4 16,30-14-11-16,11-3-4 16,23-21-6-16,7-14 6 15,15-22 5-15,4-14 1 16,7-22 1-16,0-10 0 15,4-18 5-15,-1-5 4 0,-14-4 12 16,-7 0 1-16,-23 2-1 16,-9 2 1-16,-14 12 6 15,-7 8 5-15,-6 20 10 16,-2 12 8-16,4 28-8 16,-3 16-6-16,0 29-13 15,-4 12-9-15,-10 10-7 16,2-1 0-16,5-14-6 15,4-8-7-15,11-24-3 16,3-12 2-16,6-22 3 16,5-10 5-16,14-25 0 15,11-11-3-15,13-28-5 16,0-13 0-16,-1-8 4 16,-2-2 3-16,-6 8 6 0,1 2 0 15,-3 17-1-15,-6 5 1 16,-9 24 1-16,-5 12 11 15,-5 31 13-15,-4 21 3 16,-6 26 4-16,-4 16-10 16,-7 3-10-16,2 1-3 15,10-5-7-15,15-5-1 0,22-8-4 16,12-16-6-16,20-22-8 16,0-9 0-16,-1-19 1 15,2-7 2-15,-4-13 6 16,-2-13 1-16,5-10-7 15,-7-5-2-15,-15-11-5 16,-9 4 1-16,-20 1 4 16,-7 5 5-16,-15 7 4 15,-8 3 7-15,-17 6 8 16,-11 3 10-16,-6 9 20 16,-10 7 4-16,-21 18 0 15,-5 14-4-15,-11 20-19 16,3 8-3-16,22 7-7 15,14 3 0-15,28 8 0 16,14 3-3-16,28 11 0 16,14 1 0-16,23-1-2 0,7-2 0 15,18-2-3-15,4 3-8 16,4 2-12-16,-1-3-11 16,-22-14-32-16,-16-12-9 15,-34-24-34-15,-16-13-9 16,-30-32 533-16,-25-21-340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43:51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4288 1326 1025 0,'-9'-4'344'16,"9"6"-341"-16,15 16-11 0,7 12-2 15,8 17 0-15,-1 10 7 16,-9 21 3-16,-5 10 0 16,-11 14 0-16,-3 0 1 15,-1-12 1-15,0-15-1 16,0-28-1-16,-1-15 0 15,2-21 0-15,-1-8 6 0,-4-6 18 16,-1-2-1-16,-3-14-2 16,-2-4-9-16,3-13-30 15,-4-9-6-15,4-12-14 16,7-5-2-16,10-12 5 16,11-2 5-16,7 2 15 15,3 2 7-15,5 15 13 16,-2 9 4-16,4 13 10 15,0 8 5-15,4 17 10 16,3 9 0-16,0 19-9 16,4 13-5-16,-7 17-14 15,-6 5-4-15,-6 16-1 16,-8 2 0-16,-10 1-1 16,-3-5 0-16,-6-28 2 0,-1-9 0 15,-2-20 6-15,-3-3 6 16,-3-3 7-16,-3-3 2 15,3-4-6-15,-2-3-5 16,4-11-10-16,2-7 0 16,8-13-5-16,7-11-3 0,15-10-3 15,3-3 1-15,8-1 0 16,4 6 4-16,2 13 5 16,-1 4 0-16,-2 16 7 15,-4 9-1-15,-2 14 2 16,-2 13-2-16,-3 19-3 15,-7 6-1-15,-5 18-1 16,-1 2 1-16,-1 5 1 16,2-5 0-16,8-7-3 15,-2-7-1-15,9-13-1 16,1-6 1-16,1-15 0 16,1-6 0-16,0-7 7 15,-1-6 0-15,-1-3 0 16,-1-5 4-16,-5-8-3 15,-3-3-1-15,-3-13 3 0,1-5-7 16,-5-5-1-16,-2-5 0 16,-2 0-4-16,-6 0 2 15,4 6 1-15,-3 3 4 16,-5 14 13-16,-1 9 3 16,-4 14-3-16,0 7-3 15,-1 13-16-15,-3 10-4 16,-3 21 1-16,1 12 1 15,1 7 4-15,5 0 0 0,14-10-1 16,3-4-1-16,8-12-3 16,4-9 1-16,0-13-1 15,2-9 2-15,4-14 1 16,3-6-2-16,8-8 3 16,0-1-2-16,-1-9 2 15,-5-1 1-15,-9-2 0 16,-5 0 1-16,-6 3-2 15,-5 6 0-15,-5-1 0 16,-1 8 4-16,-5 9-1 16,0 1 1-16,-2 12-3 15,-1 3-2-15,1 11-2 16,3 9 0-16,-1 14 3 16,3 3 1-16,3 3 1 0,4-4 0 15,3-7-2-15,2-4 1 16,7-8-1-16,6-5 0 15,8-12-3-15,7-3 2 16,5-14 0-16,-2-1 0 16,-4-6 2-16,-4-2 0 15,-8-1-1-15,-3-2 3 0,-1-1-3 16,-1-1 2-16,-4 1 1 16,2-1-3-16,0-1 3 15,-2-3-3-15,3-3 0 16,-4-4 0-16,3 0-2 15,2 1 2-15,-5 0 1 16,-2 4 2-16,-7 4 4 16,-3 2 2-16,-2 5-1 15,-3 0-1-15,0 2-5 16,0 2 0-16,-3-6-2 16,6 1 1-16,-3-3 1 15,2-2-2-15,-3 1 1 16,-3-4-1-16,2-1-1 15,-3 1 0-15,0 5 1 0,-2 3 1 16,-1 3 3-16,-2 4 0 16,2 5-1-16,0 3-2 15,2 6-1-15,-1 2 0 16,0 1-1-16,0 0 0 16,0 0-2-16,2 20 0 15,3 67 0-15,-5-6 0 16,-2 16 3-16,2 3 1 15,5 0-14-15,7-12-11 0,4-11-21 16,3-10-10-16,4-22 1 16,-5-9 2-16,-1-16-1 15,-3-6 2-15,-6-10-2 16,-2-4-2-16,-3-10 41 16</inkml:trace>
  <inkml:trace contextRef="#ctx0" brushRef="#br0" timeOffset="256.94">7179 1099 1079 0,'-7'-7'391'0,"20"6"-351"0,12 1-17 15,22 0-28-15,7 0-2 16,2 0 11-16,-3-2-2 15,-11-3-2-15,-5 1 2 16,-11-4-3-16,-3 2 3 16,-7 1 1-16,-8 1-1 15,0-1-16-15,-1 2-17 16,4-5-40-16,7 3-26 0,1-1 63 16</inkml:trace>
  <inkml:trace contextRef="#ctx0" brushRef="#br0" timeOffset="2148.12">7772 1547 523 0,'26'33'222'16,"7"-2"-109"-16,2-10-65 16,-1-3-2-16,-1-14 16 15,-3-4 13-15,-1-8 25 16,-1-6 7-16,-2-11-8 15,2-3-13-15,0-9-34 16,1-5-13-16,0-4-22 0,-3-3-7 16,-3-8-4-1,-2-2-2-15,-3-2-2 16,-4 7 3-16,-2 11 1 0,-4 9 1 16,-5 15 2-16,2 6-3 15,-4 11-7-15,0 3-4 16,1 17-6-16,-2 12 1 15,-1 30 6-15,1 13 3 16,2 11 2-16,6-3 2 0,7-16-2 16,4-12-1-16,4-20-1 15,-3-9-1-15,5-12-1 16,0-12 3-16,8-8 0 16,4-10 2-16,5-11-2 15,4-5-5-15,3-11-3 16,-2-8 0-16,-9-8 5 15,-4 0 2-15,-14 6 9 16,-9 7 7-16,-6 18 2 16,-4 9 1-16,-1 13-10 15,0 5-5-15,-2 14-11 16,0 11-1-16,1 29 2 16,1 11-2-16,7 15 8 15,8-4 1-15,12-15-1 0,8-8-1 16,15-17-1-16,4-7 0 15,14-11 2-15,5-8 1 16,3-10 0-16,2-6 1 16,-9-7-1-16,-3-3 2 15,-1-1-2-15,3-6-2 16,1-3-1-16,-5-4 0 16,-15-5 2-16,-9-3 3 15,-17-2 1-15,-11 1 1 0,-6 0 2 16,-7 6-2-16,-12 5 2 15,-2 6-3-15,-18 14-3 16,-9 8 0-16,-18 25 0 16,-5 15 0-16,2 20 2 15,10 8-1-15,20-4-2 16,13-5 1-16,19-16-12 16,8-9-1-16,9-15-2 15,7-7-1-15,9-10 10 16,7-6 5-16,14-11 1 15,4-3 2-15,6-11-1 16,-5-4-3-16,-8-1 1 0,-11 0 0 16,-17 13 2-1,-5 7 4-15,-11 14-2 0,-4 7-2 16,-5 18-2-16,-2 11-2 16,1 12 0-16,3 3 5 15,13-2 0-15,5-9-2 16,15-10-4-16,9-9 0 15,9-18 3-15,9-9-1 16,8-15 7-16,-2-7-4 0,-8-14 1 16,-7-9 3-16,-13-14-3 15,-1-3 1-15,-7-7 1 16,-3 3-1-16,-7-2-4 16,-6 0 1-16,-6-1 0 15,-1-5 2-15,-2 8 1 16,0 3-1-16,0 15 0 15,-2 7-1-15,4 21 3 16,-4 7 2-16,1 13-3 16,1 10 2-16,-1 21-4 15,-1 16-1-15,-2 39 0 16,-3 16-1-16,-8 24 2 16,-1 8-1-16,6-8 0 15,7-5-1-15,18-20-8 16,7-13 0-16,16-22-1 0,3-11 2 15,-1-21 3-15,4-6 3 16,-8-19 2-16,-3-8-2 16,3-13 2-16,-1-9-5 15,4-14-13-15,2-12-6 16,-3-15-3-16,2-7 4 16,-1-9 11-16,3 1 7 0,-9-1 6 15,-4 4 7-15,-13 12 11 16,-9 9 8-16,-9 22 5 15,-4 14-5-15,-8 19-13 16,-10 13-8-16,-15 28-9 16,-8 16 1-16,-2 33 2 15,5 11 0-15,18 9 0 16,11-3 0-16,23-6 1 16,13-10 0-16,25-18 0 15,5-12-1-15,8-24 0 16,0-8 4-16,0-22 6 15,4-9 2-15,6-19-1 16,7-8-5-16,-2-17-4 16,-7-3-2-16,-15-12 0 0,-10 3 1 15,-15 10 2-15,-6 8 2 16,-8 20 1-16,-7 5 3 16,-7 14-1-16,-3 5-4 15,-10 15-2-15,-3 11-2 16,-6 18-2-16,2 7 1 15,9 3-1-15,9-6 1 16,11-13-2-16,8-10 1 0,9-17-1 16,6-8 3-16,7-16 2 15,6-9 1-15,6-14 1 16,0-4-4-16,-6-2-1 16,-8 2 0-16,-19 12 3 15,-6 7 2-15,-12 13 1 16,-1 5 0-16,0 10-17 15,-2 11-3-15,3 19-1 16,4 13 0-16,2 36 13 16,4 12 4-16,-2 24-1 15,2 10 1-15,-5 8 1 16,-5 6-3-16,-6 1 0 16,-5-2 0-16,-2-15-4 15,-4-14 1-15,-5-33-3 16,-4-19-1-16,-14-29 3 0,-7-15 2 15,-14-15 3-15,-9-9 3 16,-7-21 0-16,2-10 0 16,9-19-4-16,13-9 10 15,34-6 9-15,13-5 0 16,33-5-25-16,20-7-32 16,35-8-48-16,20 1-22 15,14 1 72-15</inkml:trace>
  <inkml:trace contextRef="#ctx0" brushRef="#br0" timeOffset="2908.91">15009 772 972 0,'58'3'299'16,"4"9"-385"-16,-6 0-26 15,-16-6 18-15,-9-6 34 16,-2-8 97-16,-2-3 33 0,-1-2 15 16,-1-1-7-16,-6-3-19 15,-1 2-1-15,-9-4 5 16,-3 3-3-16,-9 2-10 16,-8-4-8-16,-12 5-23 15,-7 1-9-15,-11 5-10 16,-4 9 1-16,-19 12 0 15,-7 9-1-15,-8 23 1 16,-2 9-1-16,16 13-1 16,11 8 1-16,25-6-3 15,13-6 0-15,23-9-5 16,8-6 2-16,17-10 1 16,5-4-2-16,18-6 7 15,9-4 1-15,11-6 2 16,0-3 3-16,-2-11-5 0,-8-4 2 15,-10-8-3-15,-6-8-1 16,-11-2-3-16,-11-3 3 16,-15 5-1-16,-4 1-1 15,-15 3 2-15,-5 2-3 16,-17 5 0-16,-11 5 2 16,-8 18 1-16,-5 7 6 15,4 21 3-15,3 7 2 16,12 9-4-16,12 1-2 0,26-1-4 15,14-2 0 1,25-8 0-16,14-7 0 0,23-18 1 16,18-4-3-16,15-24-17 15,1-10-8-15,-5-18-25 16,-9-12-8-16,-2-4-8 16,-11-5 6-16,-17 1-2 15,-10 0 51-15,-21 0 9 16</inkml:trace>
  <inkml:trace contextRef="#ctx0" brushRef="#br0" timeOffset="3569.93">15196 1207 853 0,'32'7'332'15,"14"-2"-218"-15,12-1-95 0,1-2-23 16,-3-3-10-16,-10-9-8 15,-7-6-1-15,-7-9 13 16,-1-6 11-16,-6-6 11 16,-6-3-1-16,-12-3 3 15,-5-2-2-15,-9 4 0 16,-3 4 0-16,-3 6-4 16,-4 6-5-16,-2 4-3 15,-4 2 0-15,2 7-3 16,3 3 0-16,6 4-10 15,6 4-10-15,2 1-18 16,3 2 22-16</inkml:trace>
  <inkml:trace contextRef="#ctx0" brushRef="#br0" timeOffset="6373.19">15986 1112 1291 0,'30'-2'428'15,"24"8"-374"-15,22 14-121 16,10 7-3-16,-9 12 34 16,-16 0 17-16,-15 1 11 15,-10 1-1-15,-17-2 4 16,-8-1 1-16,-11-2 4 16,-9-3 0-16,-16-6 1 15,-6-2 0-15,-9-10 4 16,0-2 1-16,12-8 2 15,6-4 2-15,14-1-3 16,7-6-1-16,17-9-19 0,15-7-17 16,34-19-36-16,16-8-18 15,16-15-7-15,0-2 8 16,-12-2 62-16,-10 2 29 16,-13 16 46-16,-13 7 12 15,-18 16-8-15,-13 12-5 16,-13 9-15-16,-12 6-9 15,-22 13-16-15,-12 9-7 0,-17 28-5 16,1 18-1-16,16 22 3 16,10 4-3-16,23-5-11 15,14-12-19-15,22-24-45 16,10-16-27-16,24-31-133 16,10-15-1-16,12-24 123 15,1-6 54-15,-4-9 179 16,-5-2 31-16,-2-1-76 15,-1-3-30-15,-6 1-51 16,-1-2-25-16,-16 4-24 16,-10 3 3-16,-11 10 18 15,-11 4 18-15,-11 4 19 16,-1-1-1-16,-9 5 8 16,1-1 18-16,-2 11 46 0,-4 7 16 15,-3 11 11-15,-5 11-12 16,-17 23-24-16,-11 11-2 15,-8 26-4-15,-2 13-6 16,12 13-16-16,14 0-14 16,22-15-18-16,11-12 0 15,20-23-6-15,7-9-1 16,16-16 0-16,9-10 2 16,13-17 4-16,6-13 3 0,8-15 1 15,0-8-4-15,10-11-4 16,-4-11 0-16,-9-18-6 15,-7-7-4-15,-17-8-4 16,-3 2 0-16,-9 5 5 16,-4-2 2-16,-10-3 6 15,-7 2 4-15,-5 7 5 16,-7 4-2-16,-4 16-3 16,-5 6 0-16,-3 4-3 15,-2 10-2-15,-4 11 2 16,1 4-2-16,1 20-1 15,2 2 5-15,-5 14-2 16,-3 18-1-16,-12 29-1 0,-8 17 1 16,-4 38-1-16,-3 12 4 15,0 19 0-15,2 7-3 16,10-2 0-16,14-11-8 16,22-29-3-16,15-16 1 15,20-37-1-15,4-14 7 16,9-22 5-16,7-10 3 15,5-17 1-15,-4-8 0 0,2-16-2 16,-5-10-2-16,-4-14-4 16,2-7-2-16,-3-10-2 15,0 1 2-15,-13 9 5 16,-6 12 3-16,-18 18 9 16,-9 9 3-16,-9 14 2 15,-3 6-3-15,-7 10-10 16,-11 10-3-16,-11 23-3 15,-5 14 2-15,3 25 2 16,9 7-2-16,23-2 1 16,15-8-1-16,20-21-4 15,7-16 5-15,9-18-1 16,4-9 0-16,3-14 2 16,6-10 0-16,5-10 1 15,-1-7-1-15,-7-10 1 0,-1-5 0 16,-14-8-2-16,-9 0 0 15,-9 5 0-15,-8 5 0 16,-8 11 3-16,-2 7 0 16,-6 10-3-16,-1 4 0 15,-4 9 1-15,-1 5-1 16,-3 12 0-16,-6 10 0 0,-3 24-1 16,0 13 1-16,2 15-2 15,6 0 2-15,14-9 0 16,7-11-4-16,17-17 4 15,2-26 0 1,-17-7-1-16,-1 2 3 16,72-3 3-16,2-7 0 0,-2-22 2 15,-32-2-3-15,-11-13 0 16,2-7-2-16,-3-10-3 16,-4-3 1-16,-7-5 0 15,-3 2-2-15,-8 5 6 16,-9 1-2-16,-15 3 4 15,-10 3 2-15,-13 3-3 16,-1 4 1-16,3 18-1 16,4 6-5-16,6 20-1 0,4 9-4 15,5 15-5-15,4 10 4 16,15 20 3-16,7 9 0 16,19 17 3-16,3 9-1 15,-2 9 1-15,0 3 2 16,-14-8-2-16,-7-7-6 15,-13-12-13-15,-5-10-2 16,-13-15 0-16,-7-9 1 0,-9-24 9 16,-11-10 2-16,-8-13 5 15,0-7 1-15,3-9 3 16,8-2 3-16,19-6-1 16,10 0 0-16,20-4-7 15,16 0-5-15,19-5-4 16,8-3 0-16,11-3 10 15,1-6 6-15,13-10 2 16,5 2 3-16,1-5-1 16,-5 3 0-16,-17 5 5 15,-13-1 2-15,-23 10 11 16,-8 6 3-16,-18 11-3 16,-7 6-3-16,-13 11-13 15,-6 5-5-15,-8 11-4 16,-2 9-1-16,0 16-1 0,3 9-3 15,13 6 3-15,7 1-1 16,16 0 2-16,11 3 1 16,12 9 1-16,4 2 0 15,7 10 1-15,2-2 2 16,-2-2-1-16,-1-2 0 16,-3-8-4-16,-5-4-1 15,3-9 1-15,-2-6-6 0,4-10 4 16,-2-7 0-16,-4-16 1 15,2-3 4-15,1-13-1 16,4-3 0-16,4-11 0 16,-5-3 3-16,2-7-1 15,-3-2-1-15,-3-5 1 16,-3-6-1-16,-6-3 7 16,-5-3-1-16,-5 3 4 15,-4 3-3-15,-2 6 1 16,-2 8 1-16,-4 8 1 15,0 7 2-15,-5 12-2 16,-1 4-3-16,-2 7-6 16,1 3-3-16,2 12-3 15,0 8 0-15,1 22 1 16,4 13 3-16,1 12-1 0,5 1 1 16,1-9 0-16,3-9 0 15,2-14 0-15,2-9 0 16,4-10 2-16,1-8-1 15,2-9 4-15,4-3 1 16,1-9-1-16,5-8 0 0,9-11-2 16,4-7-3-16,4-17 0 15,-1-5-1-15,-4-5 1 16,-1 0 3-16,-9 11 6 16,-2 7 0-16,-7 19 3 15,-5 9 1-15,-3 17-6 16,1 10-1-16,3 15-3 15,5 9-1-15,19 9-2 16,5-4-1-16,15-10-2 16,6-10 0-16,3-22 0 15,1-9 1-15,1-11 2 16,-2-6 0-16,-10-6 1 16,-8 0 2-16,-14-2-3 15,-11 3 0-15,-13 8 0 16,-4 4-3-16,-14 7-1 0,-3 3-2 15,-10 3-1-15,-5 2 0 16,-10 6 3-16,-7 2 2 16,-8 10 2-16,-7 6 0 15,-3 11 0-15,3 7-2 16,9 14 0-16,10 4 1 16,16 9 1-16,8-1 2 0,17-2 0 15,11-5 0-15,28-2 0 16,6-8 1-16,16-1 1 15,6 0-1-15,3-9-1 16,5-4-6-16,-2-17-19 16,-8-8-7-16,-25-19-16 15,-12-8-3-15,-27-20-9 16,-13-8-14-16,-20-15 48 16</inkml:trace>
  <inkml:trace contextRef="#ctx0" brushRef="#br0" timeOffset="6547.06">22334 426 1066 0,'4'3'367'0,"5"8"-355"0,1 4-51 16,0 1 95-16,-10-10-56 15</inkml:trace>
  <inkml:trace contextRef="#ctx0" brushRef="#br0" timeOffset="7317.51">2637 5997 672 0,'-20'-45'219'0,"2"-1"-328"0,2 1 79 16</inkml:trace>
  <inkml:trace contextRef="#ctx0" brushRef="#br0" timeOffset="8979.84">2480 4434 1008 0,'-6'-20'368'0,"0"4"-308"16,-3 4-33-16,2 7-34 0,-6 5-10 15,-8 8-5-15,-5 9 3 16,-6 12 12-16,-4 12 3 15,1 19 4-15,0 12 1 16,3 18 8-16,4 5 3 16,21 3 1-16,7-8-1 15,21-18-6-15,8-10-2 16,10-23-1-16,2-10 0 16,-1-16-1-16,-4-7 0 0,-6-12 9 15,-1-8 4-15,-12-14 7 16,3-7 0-16,-4-19-9 15,-4-6 0-15,-2-8-7 16,-6-5-5-16,-6 2-1 16,-4 1-6-16,-6-2-3 15,-4 5 7-15,-6 5 1 16,-1 5 3-16,-5 19 5 16,3 6 0-16,0 18-2 15,-1 7 0-15,4 20-3 16,-4 14-2-16,3 24-4 15,6 9 3-15,21 11-2 16,15-1 0-16,28-13-5 16,11-5-2-16,10-17-2 0,5-7 3 15,8-12 5-15,7-10 2 16,8-10 3-16,-2-8-1 16,-3-8 1-16,-9-3 3 15,-5-8 1-15,-2 1 4 16,-10-5-1-16,-2-2-5 15,-18-4-2-15,-12-4 1 16,-15-4 0-16,-7-2 3 0,-9 1 3 16,-4 2-1-16,-8 7 4 15,-12 3 0-15,-11 6-2 16,-5 9-3-16,-7 10-4 16,1 10 0-16,1 18-1 15,3 10 0-15,-3 27 1 16,3 9-3-16,7 31 0 15,8 5-1-15,17-3 1 16,9-3-1-16,21-26-12 16,4-8 0-16,13-22-4 15,2-12 0-15,12-22 13 16,7-11 7-16,5-18 8 16,-3-8 3-16,-12-14-1 15,-5-2-5-15,-12-9-3 16,-4-7 0-16,-8-7 3 0,-7-3-2 15,-9 2 1-15,-3 5 0 16,-3 6-4-16,-3 4 2 16,-1 2 0-16,0 4-2 15,2 15 6-15,2 10 0 16,-1 17-1-16,2 7 0 16,0 20-8-16,3 13-3 0,2 33 1 15,2 17-1-15,1 23 5 16,6 7-1-16,6 3 0 15,9-2 1-15,17-18-5 16,10-9-6-16,7-22-4 16,3-11-1-16,0-18 3 15,-6-9 6-15,5-16 7 16,0-8 0-16,7-10 5 16,1-5 0-16,-11-10-2 15,-4-4-2-15,-17-8-2 16,-5-4 2-16,-9-8 0 15,-3-6 2-15,-10-9 5 16,-4-2-2-16,-9 2 3 16,-4 7 1-16,-11 13 5 0,-4 8 1 15,-7 15-6-15,-2 8-2 16,-8 16-8-16,-8 10-1 16,-17 21 0-1,-3 15 1-15,-3 26-1 0,5 9-1 16,25 5 0-16,10-4 0 15,22-22-9-15,7-9-2 16,13-23-4-16,6-6-1 16,8-12 9-16,1-9 5 0,14-11 13 15,4-8 2-15,-2-15 2 16,0-4-1-16,-13-16-10 16,-5-4-3-16,-3-13-2 15,-3-7-1-15,-8-2-1 16,-1-1 2-16,-6 0 2 15,-1-1 3-15,-5 0 8 16,-2 1 3-16,-4 10 6 16,-4 10-2-16,1 16-3 15,0 9-5-15,1 14-4 16,0 8-1-16,5 8-6 16,0 7 1-16,2 21-3 15,3 17 1-15,3 42 1 16,0 19-1-16,5 26 2 15,1 8 0-15,5 8 1 0,8-3-1 16,5-14-46-16,10-6-21 16,12-23-55-16,7-14 64 15</inkml:trace>
  <inkml:trace contextRef="#ctx0" brushRef="#br0" timeOffset="9779.54">6586 5086 1188 0,'43'-22'432'16,"7"-4"-338"-16,6-5-86 15,-9-1-4-15,-15-4-8 16,-9-3-1-16,-8-12 1 16,-5-3-1-16,-4-3 0 15,-5 11-1 1,1 23 6-16,-1 0 5 0,0-61 5 0,1 8 5 16,-3 11 1-16,-1 43-2 15,-4 12-6-15,-5 8-6 16,-8 26-4-16,-7 18-1 15,-4 30 0-15,3 8 3 16,20 3 0-16,8-3 0 16,23-12-1-16,9-4-1 0,8-15-3 15,5-11-2-15,5-21 4 16,3-13 1-16,10-20 2 16,6-10 1-16,6-16 1 15,-4-5-3-15,-14-8-1 16,-8-3 0-16,-19 3 2 15,-9-3 4-15,-6 1 2 16,-5 2 1-16,-4 6-3 16,-1 10-3-16,-1 18-2 15,-2 7-4-15,4 20 0 16,2 14-2-16,7 29 1 16,1 15 0-16,1 20 3 15,-1 8-1-15,-5-3 4 16,-1-5 0-16,-1-20-1 15,-3-16 2-15,-1-23-1 0,0-10 0 16,-5-10 1-16,-1-5 5 16,-3-14 8-16,-1-6 0 15,2-19-1-15,2-8-4 16,10-13-10-16,6 1-1 16,14-5-4-16,5 6-2 15,5 7 2-15,4 4 0 16,0 16 4-16,2 6 2 0,10 24 4 15,1 9-2-15,13 23 1 16,3 11-1-16,-3 9-2 16,-6 5 0-16,-25 0-11 15,-16-3-15-15,-17-5-26 16,-7-3-9-16,-10-17-9 16,-6-7 0-16,-23-21-5 15,-7-13 400-15,-20-20-251 16</inkml:trace>
  <inkml:trace contextRef="#ctx0" brushRef="#br0" timeOffset="9928.62">7133 3719 1264 0,'47'-1'352'0,"18"1"-403"15,29 12 8-15</inkml:trace>
  <inkml:trace contextRef="#ctx0" brushRef="#br0" timeOffset="10224.67">9324 3624 800 0,'112'-20'351'15,"-6"6"-120"-15,-16 12-274 16,-17 2-26-16,-41 3-18 16,-18 5 11-16,-21 7 73 15,-4 9 33-15,-13 21 42 16,-4 9 8-16,-2 20-21 16,2 15-11-16,8 23-14 15,6 8-1-15,8 15-3 16,-2 5-1-16,1-5-14 15,2 1-6-15,-4-4-3 0,2-10-7 16,-6-13-26-16,-3-15-15 16,-11-32-45-16,-6-16 23 15,-5-32 37-15</inkml:trace>
  <inkml:trace contextRef="#ctx0" brushRef="#br0" timeOffset="12409.1">9193 4668 1101 0,'90'-11'375'0,"41"4"-361"15,15-1-18-15,-4-5-9 16,-3-1-1-16,-14-7 18 16,-11-5 21-16,-15 1 35 15,-12-3 12-15,-28-1 3 16,-13-4-10-16,-19-3-20 15,-4 0-15-15,-11 1-20 16,-7 2-4-16,-12 3-10 16,-6 6-1-16,-12 7-1 15,-2 9 3-15,-17 19 1 16,-10 11 0-16,-18 29 2 16,-6 15 0-16,10 22 0 15,10 2 0-15,33-10-8 0,14-10-6 16,24-25-9-16,9-10 0 15,14-16 3-15,8-9 6 16,14-18 12-16,4-9 3 16,3-16 1-16,-5-9 3 15,-7-11-3-15,-3-8-1 16,-3-9 4-16,-1 3-1 0,-12 6 1 16,-5 10 0-16,-15 18 0 15,-5 11-1-15,-8 14-2 16,-2 6-2-16,-15 20-1 15,-9 9-3-15,-7 27 4 16,3 12-1-16,11 8 0 16,13-3 3-16,10-15-2 15,8-12 0-15,12-24 2 16,3-4-1-16,12-15 8 16,8-6 1-16,3-11 0 15,2-9-2-15,-3-14-8 16,-4-8 0-16,-4-13-2 15,-1-3 1-15,-4-3 1 16,0 1 0-16,-9 6 0 0,-2 1 0 16,-9 5 0-16,-3 1 0 15,-8 16 4-15,-1 10 3 16,-3 16-3-16,-2 12-3 16,4 24 0-16,1 12-3 15,5 27 2-15,4 9 0 16,8 6 0-16,8-1 0 15,4-3-1-15,3-8 1 16,-5-17 0-16,-4-8 0 0,-3-20 0 16,-2-9 2-16,1-13 3 15,3-3-1-15,3-13 4 16,4-7 0-16,1-16-4 16,-2-12 4-16,0-19-1 15,-3-3 2-15,8-2 10 16,0 1-1-16,-3 8-1 15,-1 3-3-15,-8 14-12 16,-2 3-2-16,-1 20-1 16,1 5-2-16,0 11 2 15,3 5-3-15,2 10 0 16,1 0 0-16,4 12-1 16,0 4 5-16,1 13 0 15,1 5-2-15,-3 5 2 0,1 1-1 16,-3-7-1-16,4-2-3 15,-2-9-10-15,-1-5-3 16,7-10 1-16,0-5 6 16,8-9 10-16,3-5 0 15,-1-5 3-15,2-3-2 16,-7-9 2-16,-5 0-1 0,-11-4 5 16,-3-2 1-16,-14 3-2 15,-8-5-2-15,-5 1-5 16,-8-1-1-16,-4 4-1 15,-1 5 2-15,-9 9-3 16,-1 6 0-16,-9 16 3 16,-9 7-2-16,-5 19 4 15,-5 5-1-15,-7 7 0 16,7 4 1-16,1 3 1 16,6 8-1-16,12 5 0 15,4 2 0-15,18 0-4 16,11-8 3-16,15-10-5 15,11-4 0-15,10-13 2 16,6-5 0-16,10-9 3 0,5-8 0 16,8-12-1-1,0-6 0-15,-4-12 4 0,-2-6-2 16,-12-10 3-16,-2-4 1 16,-12-16-2-16,-8-3 0 15,-7-10-1-15,-5-4-1 16,-6 1-1-16,-1 0 1 15,-8 2-1-15,-2 4 1 16,-6 7 1-16,-6 5 0 0,0 17-1 16,-11 8 0-16,-2 20-4 15,-6 9 2-15,-9 25 1 16,3 14-2-16,5 19-1 16,11 9-1-16,21 5 1 15,11-2 0-15,20-2-5 16,11-7-1-16,12-13-5 15,7-6 4-15,3-21 7 16,1-8 1-16,4-15 3 16,0-8-1-16,5-9 3 15,-2-7 1-15,-5-12 0 16,-7-7-1-16,-15-11-1 16,-6-3-1-16,-13-1-2 0,-5-1 2 15,-4 1 0-15,-1 1 4 16,-6 7 6-16,-3 6 2 15,-7 19 3-15,1 7-3 16,-6 18-8-16,0 9-3 16,-7 23-3-16,-4 12-3 15,5 18 5-15,-2 4-2 16,16 1 2-16,1-5-1 16,13-6-1-16,5-3 0 0,10-10-1 15,8-6 3-15,4-12 0 16,8-8 2-16,2-17 3 15,2-9-4-15,5-10 2 16,-4-8 0-16,1-7-1 16,-5-5-1-16,-12-10-1 15,-1-2-1-15,-8 2-3 16,-2 0 4-16,-10 3 7 16,-4 4 5-16,-9 4 3 15,-2 6-2-15,-2 18-11 16,0 3-1-16,-10 19-3 15,-4 13-6-15,-5 18 4 16,-2 10 1-16,8 12 1 16,5 3 1-16,8 3 1 0,2-1-2 15,14-3-1-15,2-6 3 16,9-19 0-16,5-7-3 16,7-19 3-16,4-9 0 15,6-9 1-15,3-10 3 16,0-14-3-16,0-8 0 15,-4-13-1-15,0-6 0 16,-5-3-1-16,1-1 0 0,2 6 2 16,-2-1-1-16,1 5-1 15,-3 4 1-15,0 11 0 16,-4 10 0-16,-4 18 0 16,-2 8-3-16,-7 22-1 15,-4 8 0-15,-7 19 1 16,-7 8-1-16,-6 6 3 15,-4 3-1-15,-1 4 0 16,1-1 4-16,5 1-3 16,4-5 2-16,9-13 2 15,6-2-4-15,5-19 2 16,1-1-2-16,9-15-5 16,4-6-8-16,17-17-50 15,10-11-22-15,15-19-27 16,6-3 57-16</inkml:trace>
  <inkml:trace contextRef="#ctx0" brushRef="#br0" timeOffset="13184.49">16670 4182 1330 0,'0'9'405'0,"-12"16"-457"16,-14 12-10-16,-20 23 12 15,-4 9 36-15,-2 19 14 16,6 4 0-16,20-9-9 15,10-9-6-15,24-25-4 16,12-9-1-16,18-16 15 16,6-12 10-16,12-14 17 15,3-9 6-15,-2-17-1 0,-1-2-8 16,-8-14-15-16,-6-9-7 16,-5-7-9-16,-11-8 3 15,-11-4-1-15,-7 1-1 16,-17 3 8-16,-5 4-2 15,-15 5 2-15,-5 3 3 16,-5 8-1-16,0 9 0 0,1 21 1 16,2 16-3-16,-1 26 0 15,-1 12 2-15,5 17 1 16,7 3 1-16,26 4 0 16,15-1 0-16,25-6-3 15,12-6-1-15,19-20 0 16,9-8 1-16,17-23 5 15,6-11 2-15,-3-20 9 16,-4-7 0-16,-10-11-5 16,-4-5 3-16,-6-10-12 15,-3-9 0-15,-10-6 0 16,-7-2 0-16,-9 1-1 16,-7 0 1-16,-8 0 0 15,0-3-3-15,-11 7 1 16,-2 7-1-16,-8 16 8 0,-5 12 2 15,-3 21 3-15,-2 9 2 16,-4 15-12-16,-3 13 1 16,-11 27-3-16,-4 24 0 15,-4 45 4-15,1 21 0 16,1 32 3-16,3 8-2 16,5 3-1-16,4-2 1 15,14-17-16-15,12-17-11 0,23-35-38 16,15-21-23-16,28-54-121 15,14-24 133-15</inkml:trace>
  <inkml:trace contextRef="#ctx0" brushRef="#br0" timeOffset="13724.15">19430 3532 1006 0,'24'55'345'15,"-3"34"-319"-15,-7 15-15 16,-17 12-2-16,-9 4 0 16,-15-2-5-16,-3-4 1 15,1-22-3-15,1-16 0 16,8-25-1-16,3-13 5 15,7-20 6-15,2-7 4 0,5-11 11 16,0-14 2-16,5-22-5 16,2-16-8-16,14-22-14 15,6-10-12-15,15-13-5 16,9-4 4-16,10-5 4 16,0 6 3-16,-4 8 12 15,-3 6 5-15,-9 13 3 16,0 5 2-16,-7 23-8 15,1 11-11-15,-4 16-2 16,0 12-1-16,1 15 2 16,1 11 2-16,-2 30 0 15,2 12-2-15,-2 23 1 16,-3 5 1-16,-3 8 0 16,-3 2 0-16,-2 2 0 15,-1-2 1-15,1-11-2 0,-1-6 4 16,-1-14-3-16,-4-6 0 15,-3-16-3-15,-2-9-8 16,-5-20-23-16,0-7-8 16,-1-15-36-16,1-10 393 15,0-15-245-15</inkml:trace>
  <inkml:trace contextRef="#ctx0" brushRef="#br0" timeOffset="13981.45">19574 4159 987 0,'-2'4'378'0,"12"-4"-267"16,7 1-81-16,6 0-29 15,5-2 2-15,5-4 4 16,3-1-1-16,5-4 3 15,0-1 0-15,2-2-3 16,-1 1 0-16,-4-4-7 16,1 2-9-16,-2-5-37 15,-6-4-29-15,-7-8 45 0</inkml:trace>
  <inkml:trace contextRef="#ctx0" brushRef="#br0" timeOffset="17636.41">20964 3928 883 0,'-6'-8'318'16,"3"4"-275"-16,3 2-22 15,16 1-22-15,8 1-3 16,18-1-3-16,5 1 3 15,6-3 0-15,4-1-2 16,1-1-7-16,4 0 0 16,0-1 3-16,-1 1 2 0,-5 0 7 15,-6 2-1-15,-15 2-3 16,-6 1-12 0,-9 1-14-16,-4-1 19 0</inkml:trace>
  <inkml:trace contextRef="#ctx0" brushRef="#br0" timeOffset="17834.55">20864 4295 989 0,'46'7'338'15,"18"2"-312"-15,18 5-34 0,5-2-15 16,-10-6-45-16,-1-3-37 16,13-11 64-16</inkml:trace>
  <inkml:trace contextRef="#ctx0" brushRef="#br0" timeOffset="18203.3">22762 3496 1257 0,'6'4'2'15,"-2"3"1"-15,6 10 2 16,1 10-3-16,-1 15-2 16,-3 10 0-16,-5 14 0 15,-2 0 0-15,-2 6 1 0,-1-1 0 16,-1 5 0-16,0 5 2 16,3-6-2-16,0-7 2 15,2-15-4-15,0-8 0 16,3-6 1-16,0-7-3 15,3-12-15-15,-2-7-16 16,9-16-192-16,4-9 158 16</inkml:trace>
  <inkml:trace contextRef="#ctx0" brushRef="#br0" timeOffset="18516.57">23682 3614 1017 0,'13'6'357'0,"2"11"-324"0,2 5-17 16,-7 5-13-16,-3 1-2 15,-7 0-5-15,-4-7-5 16,-4 0-5-16,1-4-7 16,1-8-7-16,1 0-2 15,2-7-14-15,1-1 0 16,2-2 1-16,0 0-12 16,0 0-139-16,0 0 137 15</inkml:trace>
  <inkml:trace contextRef="#ctx0" brushRef="#br0" timeOffset="18757.03">23558 4421 957 0,'10'22'332'0,"-1"13"-312"16,1 6-3-16,-4-2-8 15,0-2-3-15,-4-7-22 16,-2-7-19-16,0-12-129 0,0-8 108 16</inkml:trace>
  <inkml:trace contextRef="#ctx0" brushRef="#br0" timeOffset="19504">24396 3616 951 0,'17'-20'363'0,"6"4"-257"16,3 5-73-16,3 6-27 16,1 2-4-16,-2 3-3 15,-4-2 1-15,3 2-2 16,-2-1 0-16,2-2 3 15,4 2-2-15,-1-1 1 0,2 2 1 16,0 4-1-16,-3 3 1 16,-5 6-2-16,-2 2 0 15,-6 5-1-15,-7 2 0 16,-3 2 0-16,-6 1 1 16,-12 0-1-16,-6 2-1 15,-10-6 1-15,-8 0-2 16,-1-5 4-16,-4-4 0 15,3-4-1-15,2-1 2 0,7-6-1 16,7-1-1-16,9 0 4 16,7-2-3-16,4 2 3 15,1 0 1-15,1-1-3 16,0 0 1-16,0 0-2 16,12-2 1-16,17 1 2 15,37 0-2-15,-23 2 2 16,5 6-1-16,-3 7 0 31,-23-7-1-31,1 1-1 0,59 19 0 0,-6 11 0 16,-6 4 2-16,-47-9-1 15,4 7-2-15,-5 4-1 16,-5 0 0-16,-10 1 2 16,-4-1-1-16,-10-6 1 15,-3-4-3-15,-5-6-1 0,-5-1 4 16,-7-3 0-16,0-2 4 15,-6-3 6-15,-5-4 6 16,-10-3 6-16,-7 0-2 16,-5-1-4-16,2 1-8 15,4-3-5-15,2-6-2 16,2-8-30-16,-1-7-21 0,-17-19 31 16</inkml:trace>
  <inkml:trace contextRef="#ctx0" brushRef="#br0" timeOffset="20331.64">16286 7284 787 0,'-50'-16'279'16,"-8"2"-241"0,-6-1-38-16,-1 3-2 0,0 0-1 15,8 0 3-15,16 1 2 16,6 0 1-16,11 3 1 16,2 1 3-16,10 3 10 15,4 3 6-15,7-1 18 16,2 1 3-16,9 4-3 15,7-1-5-15,13 1-7 16,11 3-1-16,19-2-1 16,12 0-2-16,6 0-11 15,5-2-6-15,-3-1-5 0,-5-2-2 16,3 0 0-16,2-2 2 16,-3 2-2-16,-6 1 1 15,-15 1-1-15,-7 3-3 16,-8-1-12-16,-5-3-9 15,-9 0-21-15,-8 0-12 16,-11-2-30-16,-4 2-39 16,-8-1 79-16</inkml:trace>
  <inkml:trace contextRef="#ctx0" brushRef="#br0" timeOffset="20574.97">15997 7600 1044 0,'9'2'358'0,"24"0"-323"16,11 3-18-16,13 2-2 15,4 2-3-15,-5-2-4 0,-1 1-9 16,5-3-19-16,3-2-8 15,11-6-34-15,-1-6-15 16,8-12 45-16</inkml:trace>
  <inkml:trace contextRef="#ctx0" brushRef="#br0" timeOffset="20942.82">19426 5623 896 0,'3'-12'382'15,"0"5"-157"-15,0 8-232 16,-1 9-17-16,1 11-3 16,0 12 3-16,1 26 19 15,-3 10 4-15,-6 28 0 16,-4 11 1-16,-11 10 0 0,-4 5 1 16,-5-2-2-16,2-3 2 15,1-11-1-15,0-11-9 16,3-24-21-16,3-13-19 15,0-29-68-15,-2-12 77 16</inkml:trace>
  <inkml:trace contextRef="#ctx0" brushRef="#br0" timeOffset="21449.54">17954 6920 1042 0,'4'0'359'0,"4"1"-329"16,9 2-26-16,10 6-16 0,4 1 0 15,8 2 4-15,4 0 1 16,2-2 4-16,5-1 1 16,6-1 0-16,2-1 2 15,11-3 4-15,9-2 4 16,0-2 8-16,4-1 5 16,5-3 6-16,0-2 2 15,22 1-2-15,2 0-5 16,1-1-8-16,5-3-4 0,5 0-8 15,3 0 3-15,9-3-5 16,0 1 0-16,-1-4 0 16,-1 1 1-16,3-1 1 15,1-2 1-15,0 1 2 16,-2-2 3-16,-1 4 9 16,0 0 6-16,-9 2 6 15,0 2 1-15,-8 1-11 16,-8 3-6-16,-4-2-10 15,-9-2-13-15,-9-8-44 16,-11-9-26-16,-2-15 42 16</inkml:trace>
  <inkml:trace contextRef="#ctx0" brushRef="#br0" timeOffset="22224.44">19114 7442 836 0,'-1'8'296'0,"1"20"-238"0,7 50-41 15,-2-4 2-15,-5 15 2 16,-6 11-2-16,-2-1-5 15,-6-5-7-15,1-4-4 16,5-9-2-16,-1-6-5 16,8-19-27-16,1-13-21 15,3-24 29-15</inkml:trace>
  <inkml:trace contextRef="#ctx0" brushRef="#br0" timeOffset="22517.14">19473 7947 954 0,'44'-1'383'15,"8"-2"-221"-15,16 3-133 16,6 2-11-16,7 1-6 15,6 1-4-15,7 2-6 16,-4-3 0-16,-13-1-1 16,-12 3-2-16,-15-2-6 0,-6 2-2 15,-14 0-12-15,-6-3-7 16,-11-1-19-16,-4-1-15 16,-11-8-266-16,-8-3 235 15</inkml:trace>
  <inkml:trace contextRef="#ctx0" brushRef="#br0" timeOffset="22744.42">19841 7602 873 0,'3'11'326'0,"7"16"-218"16,5 17-60-16,7 34 1 15,1 10 10-15,0 14-4 16,-3 11-9-16,2 10-21 16,-1-4-9-16,4-4-27 15,0-14-16-15,1-32-37 16,-2-14-26-16,-3-34 52 16</inkml:trace>
  <inkml:trace contextRef="#ctx0" brushRef="#br0" timeOffset="23255.16">20625 7579 1008 0,'37'-30'375'0,"17"4"-275"16,8 3-72-1,10 9-24-15,-5 8-4 0,-11 8 8 16,-7 11 14-16,-15 10 19 15,-4 6 8-15,-14 15-6 16,-7 5-14-16,-10 14-20 16,-10 1-6-16,-19-6-4 15,-2-7-1-15,-11-21 1 16,-1-8-3-16,9-13 2 16,3-1 2-16,16-4-2 15,3-3 0-15,9 0 1 16,8-5-6-16,11-6-7 15,12 1-4-15,18 0-1 16,7 4 4-16,1 9 8 16,-1 5 6-16,-4 9-1 0,-4 2-1 15,-5 8 3-15,0 1-1 16,-10 4 1-16,-2 4 1 16,-11-2-4-16,-9 2 0 15,-17-1 1-15,-11-2 1 16,-20-3 8-16,-7-1 1 15,-13-7 8-15,-13-5 1 16,-15-2-5-16,-10-2 0 0,0-3-8 16,8-3 0-16,20-5-20 15,10-4-20-15,16-12-40 16,8-8-34-16,21-24 65 16</inkml:trace>
  <inkml:trace contextRef="#ctx0" brushRef="#br0" timeOffset="23623.4">23092 6549 1264 0,'15'-10'454'0,"6"2"-368"0,11 8-84 16,1 4-7-16,7 3-12 15,0 0-4-15,11-1-17 16,2 0-6-16,11-5-2 15,-1 0 5-15,-3-5 14 16,-5-3 10-16,-10 0 11 16,-4 1 4-16,-3 1 0 15,-4 3-13-15,-3 1-36 16,-4-2-23-16,-14 3 38 16</inkml:trace>
  <inkml:trace contextRef="#ctx0" brushRef="#br0" timeOffset="23836.55">23201 7070 1188 0,'36'8'425'0,"18"3"-350"16,25 1-69-16,3-2-7 15,-3-7-29-15,-5-7-14 16,8-15-31-16,12-7-27 16,21-14 68-16</inkml:trace>
  <inkml:trace contextRef="#ctx0" brushRef="#br0" timeOffset="24174.55">25555 5560 1261 0,'1'-7'438'0,"16"-5"-400"0,-11 41-14 15,0 28-22-15,-7 18-2 16,-12 27 1-16,-6 11-1 16,-4 5-1-16,-1-3 2 15,1-2-5-15,3-7-10 16,7-12-19-16,3-7-13 16,8-22-9-16,1-12 1 15,0-17 5-15,0-10-1 16,-2-13-22-16,1-6-15 0,-2-10 52 15</inkml:trace>
  <inkml:trace contextRef="#ctx0" brushRef="#br0" timeOffset="24492.62">24896 6910 1148 0,'50'-13'411'0,"25"3"-342"0,8 4-40 16,10 5-27-16,5 1-3 16,2 4-4-16,4 1-3 15,-3 2-11-15,-6-1-2 16,-3-1-7-16,-2 1-2 15,-11 2 7-15,-8-2 4 16,-17 5 7-16,-12-5-1 16,-15 3-12-16,-8-2-9 15,-16-3-38-15,-8 0-15 0,-18-4 51 16</inkml:trace>
  <inkml:trace contextRef="#ctx0" brushRef="#br0" timeOffset="25186.71">25278 6962 1043 0,'1'-2'377'0,"5"6"-303"15,3 3-41-15,0 12-28 0,0 9 1 16,-4 16-5-16,-3 5 0 16,-4 10-1-16,-5 6 1 15,-3 3-1-15,0 0 0 16,3 0 1-16,0-7-2 16,6-5 2-16,1-4 2 15,3-3-2-15,6-2-1 16,4-7 1-16,5-4-1 0,7-7 1 15,3-7 1-15,14-11 0 16,1-4-2-16,4-13-6 16,1-4-5-16,-1-10-4 15,4-8 0-15,-2-5 4 16,0-2 2-16,-5-5 5 16,-3 4 3-16,-2 2 3 15,-6 3 3-15,-5 2-3 16,-3 1 1-16,-6 0-3 15,-3 2 1-15,-4 1 0 16,-4 1-1-16,-4 4 2 16,-2 2 2-16,1 9 4 15,-1 0 1-15,-1 3 1 16,-1 4-5-16,0 1 1 16,-1 1-4-16,0 0 0 0,0 0-1 15,-1 0-3-15,1 0 2 16,0 0-1-16,0 0 2 15,-2 22 2-15,-5 36 0 16,5-20 3-16,-1 2-2 16,1 7 1-16,-2 3 1 15,1 9-2-15,0 6 3 16,-1 8 0-16,1 1 0 0,0-3 1 16,2-3-2-16,2-4-3 15,-1-2 0-15,2-4-2 16,-3-6-12-16,-13-15-46 15,-3-9 23-15,-27-48 6 16</inkml:trace>
  <inkml:trace contextRef="#ctx0" brushRef="#br0" timeOffset="27843.29">11448 9000 1071 0,'4'5'372'15,"4"14"-320"-15,7 36-46 16,2 21-4-16,-6 33 1 16,-2 10-1-16,-11 15-1 15,-3 2 0-15,-2-6 0 16,-3 0 3-16,9-18-1 15,1-14-3-15,8-19 2 16,5-22-4-16,-6-30 0 16,0-11 2-16,-7-14 0 15,0-1 1-15,0-3 9 16,-1 1 2-16,0-12 2 16,-2-18 0-16,-3-95-8 15,0 35-5-15,3-8-2 0,2-9 0 16,2-8 1-16,3-3-1 15,3-10 0-15,4 1 1 16,8 12 4-16,5 7 8 16,8 28 15-16,5 18 2 15,2 28 0-15,-1 9-6 16,-2 14-11-16,-4 7-7 0,-5 15-3 16,-2 11 0-16,-10 19-2 15,-2 9 1-15,-13 24-1 16,-8 4-1-16,-9 10 1 15,-4-2-2-15,-8-4-17 16,-6-1-17-16,-16-2-46 16,-4-7-4-16,7-26 48 15</inkml:trace>
  <inkml:trace contextRef="#ctx0" brushRef="#br0" timeOffset="28075.45">11981 9728 1254 0,'43'24'425'15,"16"19"-408"-15,-2 11-15 16,-12 22-1-16,-11 14-1 16,-23 14 5-16,-4 1 1 15,-8-12 0-15,-5-4-11 16,-3-16-45-16,0-8-20 15,2-21-45-15,1-20-15 16,10-36-237-16,6-23 250 0</inkml:trace>
  <inkml:trace contextRef="#ctx0" brushRef="#br0" timeOffset="28321.4">12732 9920 1038 0,'42'12'387'16,"6"2"-269"-16,12 2-85 15,-6-5-6-15,-8 0-3 16,-6-3-8-16,-14-4-12 16,4 2-2-16,-3-11-4 15,1 1-10-15,1-6-26 0,-3-1-15 16,-8 1-31-16,-4-2-8 15,-6 8 51-15,-6-1 13 16</inkml:trace>
  <inkml:trace contextRef="#ctx0" brushRef="#br0" timeOffset="28522.91">12815 10454 1193 0,'20'5'411'0,"19"6"-372"16,11 0-22-16,12-3-9 15,0 1 0-15,3-7-25 16,-5-2-16-16,-4-8-26 16,1-5-18-16,-5-15-257 15,8-2 235-15</inkml:trace>
  <inkml:trace contextRef="#ctx0" brushRef="#br0" timeOffset="28800.92">14762 9062 1077 0,'8'-6'431'0,"3"10"-266"16,6 6-119-16,5 13-40 16,-2 10-5-16,-5 24-1 15,-3 11 0-15,-5 12 0 16,1 2 0-16,-3-2-17 16,2 0-14-16,-4-6-35 15,-3-7-18-15,-6-10-35 16,-5-11-39-16,-8-16 106 15</inkml:trace>
  <inkml:trace contextRef="#ctx0" brushRef="#br0" timeOffset="29087.95">14283 10163 872 0,'7'4'332'16,"8"1"-237"-16,12 0-20 0,12-3 1 16,21-4 11-16,11-3-3 15,23-5-14-15,6 2-13 16,0 0-25-16,1 1-10 16,6 4-18-16,-8 1-3 15,-2 2 0-15,-9 2-1 0,-13 4-3 16,-3 2-4-16,-9-1-16 15,-7 1-15-15,-18 1-48 16,-9-4-19-16,-18-2-267 16,-14-1 252-16</inkml:trace>
  <inkml:trace contextRef="#ctx0" brushRef="#br0" timeOffset="29699.34">14938 10408 1127 0,'3'2'415'15,"4"9"-332"-15,-2 3-51 16,2 10-27-16,-3 7-3 15,-1 11 0-15,1 5-1 16,0 8 4-16,-1-1 4 16,4-1 11-16,0-3 3 0,5 2 5 15,3 0-2-15,6 0-9 16,3-3-1-16,4-7-8 16,1-7-5-16,1-11-1 15,1-8-2-15,-3-8 0 16,2-6 3-16,3-9-1 15,1-2 3-15,6-11-7 16,2-5 0-16,-3-4 1 16,-2-4-5-16,-7 2 4 15,0-2 1-15,-5-1-3 16,-3 1 3-16,-5 0 0 16,-5 0-2-16,-2 2 1 15,-2 0 1-15,-5 10 1 16,-1 2 3-16,-2 12 4 0,-1 4 5 15,-3-1 2-15,4 4-2 16,0 0 4-16,0-1-7 16,0 1-3-16,0 0 0 15,0 0-2-15,1 5 2 16,2 23 9-16,4 62 1 16,-8-13 6-16,-3 14 1 15,1 12-8-15,1 0-2 16,-1 0-9-16,3-7-4 0,1-9-30 15,-2-8-20-15,-16-28-81 16,-16-23 80-16</inkml:trace>
  <inkml:trace contextRef="#ctx0" brushRef="#br0" timeOffset="30499.24">3936 12047 1347 0,'-4'-8'495'0,"-4"1"-390"16,0-5-79-16,0 4-24 15,-3 1-21-15,-2 3 0 16,-3 6 2-16,0 5 2 0,-3 16 10 16,5 12 2-16,6 28-1 15,8 18 4-15,12 30 1 16,7 11 4-16,7 11 8 15,-2 5-1-15,-2-5-2 16,-2-8-3-16,-4-15-14 16,-4-10-15-16,-2-17-27 15,-4-7-30-15,-14-15-45 16,-5-13-16-16,-14-23 86 16</inkml:trace>
  <inkml:trace contextRef="#ctx0" brushRef="#br0" timeOffset="31017.9">3511 13203 929 0,'-1'-2'377'0,"3"-2"-249"15,18-7-56-15,11-5-21 16,27-9-26-16,20-3-9 16,17-7-5-16,1-7-4 15,4-7-5-15,-8-5-2 16,4-1 0-16,1 1 4 15,-15 1 20-15,-6 3 8 16,-21 3 10-16,-10 4-7 16,-8 8-17-16,-11 9-4 15,-11 10-5-15,-8 4 1 0,-8 10 4 16,-8 0-7-16,-14 6-8 16,-10 11-2-16,-17 25-8 15,-1 18 5-15,-6 31 6 16,1 8-1-16,8-4 1 15,7-7-3-15,25-25-8 16,15-13-11-16,18-15-18 16,9-9-8-16,9-15-2 15,4-9 6-15,-5-18 22 16,0-10 9-16,-1-17 8 16,-3-6 5-16,7-12-2 15,-5-1 1-15,-3 0 4 16,-5 7 3-16,-10 18 11 0,-2 12 10 15,-4 19 7-15,-8 7 4 16,2 18 1-16,-1 15 5 16,6 31-7-16,7 13-6 15,10 5-14-15,6-2-21 16,1-18-45-16,0-9-26 0,-3-23-46 16,-2-9-18-16,-1-32 91 15</inkml:trace>
  <inkml:trace contextRef="#ctx0" brushRef="#br0" timeOffset="31302.94">5003 12635 797 0,'0'-4'408'0,"0"4"-82"16,0 1-213-16,0-1-60 15,9 28-17-15,30 85-16 16,-11-20-1-16,2 8-4 15,-4-6-8-15,-3-15-7 16,-1-10 0-16,-3-21 0 16,-1-11 3-16,-4-21 9 0,-4-8 15 15,1-14 21 1,4-9 10-16,8-21-2 16,5-14-13-16,0-20-20 0,-1-11-13 15,-1-17-20-15,-4-7-20 16,0-2-62-16,3 6-41 15,1 14 81-15</inkml:trace>
  <inkml:trace contextRef="#ctx0" brushRef="#br0" timeOffset="32221.06">5850 12651 1355 0,'10'39'476'0,"2"25"-427"16,1 15-43-16,-7 15-27 16,-4 5-9-16,0 2-6 15,-1-10 1-15,6-16 12 16,5-11 2-16,7-24-1 16,3-9 2-16,2-19 8 15,0-10 12-15,1-17 18 16,1-13 1-16,1-20-4 15,4-10-7-15,-6-11-13 16,-5-3-2-16,-10 2 1 0,-9-1 1 16,-13-4 1-16,-4 2 0 15,-14 2-3-15,-6 6 0 16,-4 19 3-16,-3 10 3 16,2 19 7-16,-2 12 4 15,-3 15 3-15,-6 11 0 16,-3 15-4-16,1 8-2 0,10 13-2 15,15 5-2-15,18 3 0 16,10-7-3-16,21-10 0 16,10-6 0-16,22-11 0 15,9-5 4-15,5-15 2 16,-1-7 2-16,2-11 2 16,0-9-3-16,6-5-7 15,3-3 0-15,-10-8-4 16,-7 1-2-16,-18-2 5 15,-12 1 1-15,-14 8 9 16,-7 3 10-16,-6 9 8 16,0 1 1-16,-3-1-6 15,-1 1-7-15,-3 2-11 16,-1 3-2-16,0 5-2 16,5 0 0-16,0 1 4 0,1 0 0 15,0-1 4-15,0 0 1 16,0 0 0-16,2-11 0 15,5-12-3-15,5-29-2 16,-9 28-1-16,-1 2 1 16,0 2-2-16,-2 1 0 15,-3 2-2-15,3 6-4 16,-2 3-1-16,1 5 3 0,1 4-1 16,-4-2 3-16,4 2 1 15,0 0-4-15,0 0-5 16,0 0-1-16,4 1 1 15,25 10 3-15,41 12 5 16,-25-8-1-16,4 7-3 16,0 5 3-16,-3 11-3 15,-2 3 0-15,-10 13 4 16,-6 3 0-16,-10 8 1 16,-5 4 0-16,-4 6 0 15,-4 3 4-15,3 4 8 16,2 0 2-16,6-7-3 15,5-9-5-15,6-18-10 16,4-11-14-16,8-19-26 0,3-13-34 16,15-30-55-16,10-16 79 15</inkml:trace>
  <inkml:trace contextRef="#ctx0" brushRef="#br0" timeOffset="32846.61">7930 12607 1190 0,'-6'23'452'15,"-6"9"-308"-15,-5 26-121 16,-1 15-18-16,-7 16-4 16,3 5 0-16,4-6-1 15,8-8-2-15,10-22-1 16,5-9 0-16,9-18-3 15,2-8 2-15,6-15 4 16,1-8 4-16,7-18 4 16,3-8-3-16,4-16-12 15,-1-7-4-15,-5-8-8 16,-7-3-1-16,-11-8 6 16,-5-4 1-16,-14-3 7 15,-5 3 3-15,-13 13 7 0,-3 11 8 16,-4 22 5-16,-2 10 1 15,0 29 0-15,0 17-6 16,3 32-4-16,1 14-2 16,16 8-5-16,12-6-4 15,21-20-9-15,14-15-8 16,21-28-16-16,7-12-7 16,13-27 2-16,10-12 0 0,-6-27 5 15,-4-14 6-15,-12-13 1 16,-11-4 7-16,-6-2 18 15,-3 0 8-15,-7-1 19 16,-6-1 1-16,-6 9-2 16,-7 10-2-16,-9 22 3 15,-4 15 10-15,-5 26 20 16,-2 7 5-16,2 15-9 16,0 13-8-16,1 34-2 15,0 25 5-15,1 60 4 16,0 19 4-16,-1 40-15 15,-2 7-10-15,-3 3-12 16,3-8-24-16,3-36-65 16,8-16-46-16,15-45-65 0,6-21 102 15</inkml:trace>
  <inkml:trace contextRef="#ctx0" brushRef="#br0" timeOffset="33460.83">9547 12622 1307 0,'19'48'490'0,"3"45"-395"16,-5 17-32-16,-17 17-61 16,-11-4-4-16,-11-14-12 15,2-16-6-15,5-27-1 16,7-18 3-16,6-32 9 15,1-7 11-15,1-16 19 16,0-7 2-16,0-23 2 16,-1-15-2-16,1-19-11 15,3-5 3-15,8-5-3 16,4-6-3-16,10-6-7 16,10-8-3-16,11 2-3 15,5 7-2-15,5 25 1 16,-4 20 7-16,0 29 14 0,2 18 3 15,-3 23 2-15,-3 11-8 16,-13 13-11-16,-9 4-5 16,-18-3-6-16,-9-2 1 15,-9-5-3-15,-4-4 4 16,-1-11 0-16,5-5-1 16,2-13-1-16,5-3-4 0,3-5 2 15,0-2 3-15,0 0-2 16,1-2-4-16,3-17-21 15,51-24-2-15,-14 45 5 16,5 12 10-16,6 19 20 16,-7 9 6-16,-15 3-2 15,-9 0 1-15,-12-6 5 16,-6-5 0-16,-9-6 14 16,-5 1 7-16,-27-7 5 15,-13 3 3-15,-26-1-11 16,-10 1-6-16,1 1-11 15,12-3-8-15,15-7-42 16,13-4-26-16,12-7-72 16,8 0-25-16,21-3 105 15</inkml:trace>
  <inkml:trace contextRef="#ctx0" brushRef="#br0" timeOffset="33925.83">12647 12523 1042 0,'0'1'390'16,"0"14"-316"-16,1 15-28 16,0 31-33-16,5 27-1 15,7 33 22-15,4 11 8 16,8 15 11-16,3-7-2 16,12-13-20-16,3-9-17 15,12-24-37-15,2-15-29 16,7-28-56-16,1-16-22 0,5-38 77 15</inkml:trace>
  <inkml:trace contextRef="#ctx0" brushRef="#br0" timeOffset="34425">13539 12900 908 0,'7'26'438'15,"2"10"-102"-15,9 28-276 16,-4 11-35-16,-7 16-22 16,-2 8 1-16,-4 1-2 0,1-5 0 15,5-23 1-15,-1-12-3 16,3-21 0-16,0-13 1 16,-4-12-1-16,-3-6 2 15,2-9 9-15,-3-8 1 16,-1-16-2-16,-1-11-1 15,-10-15-11-15,-6-6-1 16,-7-14 0-16,-1-8 1 0,-1-12 0 16,-1-1 0-1,8 2-1-15,1-1 2 0,9-1 0 16,5-1-2-16,10 6 3 16,6 6-2-16,8 10-1 15,9 9 1-15,9 8 1 16,5 10 2-16,5 17 5 15,-3 9 1-15,0 20 0 16,-2 14-1-16,-9 22-4 16,-3 14 1-16,-14 15-2 15,-9 9 4-15,-14 7 2 16,-9 6-1-16,-15 3 1 16,-4-2-5-16,-5-8-4 15,-4-9-12-15,-3-18-47 16,-4-9-30-16,7-24 155 0,3-15-76 15</inkml:trace>
  <inkml:trace contextRef="#ctx0" brushRef="#br0" timeOffset="34850.04">14009 13117 1164 0,'52'29'507'0,"10"-6"-250"16,2 3-188-16,-6-5-90 16,-8-3-6-16,-16-3 2 15,-3 0 9-15,-6-1 6 16,-2 7 5-16,-6 3 4 16,-1 3 0-16,-6 7-3 15,-3 0-6-15,-9 3-7 16,-11 1-4-16,-12 1 2 15,-6-1 3-15,-5-3 9 16,1-1 5-16,6-7 0 16,2-4-1-16,11-6 1 15,3-5-1-15,5-8 3 0,5 1 2 16,6-2 0 0,11 2 8-16,15 5 13 0,7 0 6 15,17 0 8-15,5 0-1 16,17 2-8-16,-1 0-5 15,-5-1-11-15,-8 0-12 16,-23-7-35-16,-8-4-14 16,-9-6-51-16,-2-11-27 0,1-15 83 15</inkml:trace>
  <inkml:trace contextRef="#ctx0" brushRef="#br0" timeOffset="35156.41">14821 12683 1278 0,'34'13'488'0,"21"15"-368"15,9 13-77-15,10 24-56 0,-8 6 1 16,-33-1 1-1,-17-35 8 1,2 1 2-16,40 110-1 0,-16 4 7 0,-6 3 0 16,-32-48-1-16,-5 3 2 15,-13-7-6-15,-5-6-2 16,-2-24-11-16,2-16-16 16,8-28-51-16,4-12-27 15,4-26-32-15,3-14 72 16</inkml:trace>
  <inkml:trace contextRef="#ctx0" brushRef="#br0" timeOffset="35411.94">15661 13197 1345 0,'36'3'472'0,"11"-2"-428"15,2-1-46-15,-2-5-15 16,1-2 2-16,2-3 10 16,1 0 1-16,8 0 5 15,-6 0-1-15,-3 0 1 16,-4 2-1-16,-8 3-15 0,3 1-9 16,-2 3-30-16,2-1-21 15,-4 2-31-15,0 0-17 16,-9 5 81-16</inkml:trace>
  <inkml:trace contextRef="#ctx0" brushRef="#br0" timeOffset="35652.15">16060 13507 1266 0,'9'5'456'0,"10"1"-380"15,5 0-53-15,8 0-20 16,0-2-1-16,4 1-1 16,4 2-1-16,-7-4 1 15,-3 2 3-15,-11-4-4 16,-7 1-3-16,-4-2-19 16,-1-1-31-16,3-13-48 15,3-9-22-15,9-18 71 16</inkml:trace>
  <inkml:trace contextRef="#ctx0" brushRef="#br0" timeOffset="36276.21">18662 11468 1007 0,'-1'-1'374'0,"-1"0"-294"15,1 0-20-15,0 0-15 16,0-1-4-16,1 1 3 15,14 0-2-15,15 10-7 16,33 71-2-16,-33-7-14 16,-3 10-8-16,-14 14-6 15,-4 5-3-15,-6-1-2 16,0-2 4-16,3-14-21 16,-2-8-31-16,0-20-56 15,-1-10-32-15,-1-29 80 16</inkml:trace>
  <inkml:trace contextRef="#ctx0" brushRef="#br0" timeOffset="36591.28">18182 12621 1025 0,'3'5'426'0,"14"-4"-258"16,11-1-88-16,29 1-63 15,15 1-5-15,36 2 5 16,11 3 7-16,21 1 15 16,9 0-3-16,-8 1-10 15,0-3-5-15,-9-2-17 16,-5-2 1-16,-9-2-3 15,-7-2-9-15,-21 0-25 16,-15-1-17-16,-19-6-65 16,-11 0-20-16,-21-8 84 15</inkml:trace>
  <inkml:trace contextRef="#ctx0" brushRef="#br0" timeOffset="37066.21">19672 13029 1021 0,'-7'18'419'0,"-9"-11"-241"16,-6-1-129-16,-10 2-47 16,-9-3 0-16,-10 6 0 15,-2 1 0-15,4 8-1 16,4 4 1-16,8 6-1 15,4 7 2-15,5 2 2 16,4 1-1-16,11 2 3 16,4-4-1-16,9-3 1 15,5-1-3-15,6-8-2 16,7-1-3-16,8-4-2 16,7-4-1-16,9 1 0 15,4-2 0-15,6 3 1 16,-2-1 0-16,-3 4 2 15,-7 1 1-15,-11 7 1 16,-9 1 1-16,-10 3 3 16,-7-1 2-16,-6-1 3 15,-4 0 5-15,-14-2 3 0,-2 3 3 16,-20-5 6-16,-8-3 1 16,-10-5 1-16,-2-4-5 15,5-6-7-15,5-4-15 16,8-14-45-16,4-11-29 0,9-23-61 15,8-15 247 1,14-18-103-16</inkml:trace>
  <inkml:trace contextRef="#ctx0" brushRef="#br0" timeOffset="37364.21">19692 13154 1227 0,'14'-2'447'0,"9"-4"-373"0,8 1-39 16,5-3-31-16,4 2-1 15,8 0 6-15,1 2 1 16,4 4 13-16,1 0 2 15,-8 3-2-15,-2 1-2 16,-8 1-12-16,-4-1-5 16,0-1-8-16,-5-1-14 15,4-8-55-15,-3-8-42 16,-5-32 69-16</inkml:trace>
  <inkml:trace contextRef="#ctx0" brushRef="#br0" timeOffset="38603.25">13750 15219 1019 0,'25'32'446'0,"-26"-28"-235"16,1 2-112-16,4 3-83 0,1 7-14 16,0 19-2-16,1 6-2 15,-2 25-3-15,-1 11 0 16,-2 17 0-16,-2 4 0 16,-3 3 5-16,-2 0-2 15,-2-7 2-15,1-3-2 16,-1-11 1-16,3-9 1 15,5-24-4-15,0-9 1 16,0-26-5-16,2-5-10 0,-3-9-28 16,1-10-5-16,-6-14 1 15,-2-13 16-15,-5-18 31 16,-5-7 11-16,3-11 9 16,1-4 1-16,1-10 4 15,0-10-3-15,15-10-4 16,3-4-6-16,14-2-5 15,5 5-2-15,4 16-2 16,1 4 0-16,4 21 1 16,2 11 0-16,3 20 2 15,3 10 2-15,5 16 4 16,6 6 5-16,3 16 3 16,-3 10-2-16,-7 23-6 15,-8 11-6-15,-15 24 0 16,-10 6 3-16,-13 6 2 0,-4 6 4 15,-19-6-5-15,-4 2-4 16,-10-13-12-16,-5-12-25 16,4-26-47-16,2-13-26 15,8-31 62-15</inkml:trace>
  <inkml:trace contextRef="#ctx0" brushRef="#br0" timeOffset="39056.18">14591 15547 1472 0,'56'33'522'0,"15"5"-471"16,4 2-58-16,-8 3-53 15,-6 3-14-15,-15 3 2 16,-11 1 7-16,-20 0 36 15,-11-2 18-15,-16-10 20 16,-5-3 6-16,1-10 1 16,2-7-4-16,5-7-6 0,6-8-6 15,2-3-12 1,3-1-4-16,-2 0-7 0,0 0 0 16,18-23 3-16,40-28 0 15,-19 33-2-15,5 8-1 16,-7 12 10-16,-3 4 4 15,-6 14 14-15,-9 5 6 16,3 10 2-16,-6 3 2 16,-5 4 3-16,-3 1 7 0,-8 0 16 15,-6-1 7-15,-9-2 8 16,-3-1-3-16,-20 0-12 16,-14 0-10-16,-19-2-17 15,-13-9-9-15,-4-21-38 16,8-15-24-16,4-44-73 15,-2-21 76-15</inkml:trace>
  <inkml:trace contextRef="#ctx0" brushRef="#br0" timeOffset="39537.04">16980 15903 1234 0,'45'12'431'0,"18"-4"-393"16,10-1-51-16,0-4-36 0,1-2 0 15,4 2 6-15,-2 1 7 16,-5 2 15-16,-7 1 3 16,-18-2-10-16,-9 0-9 15,-14-3-31-15,-5-2 76 16,-6-2-14-16</inkml:trace>
  <inkml:trace contextRef="#ctx0" brushRef="#br0" timeOffset="39832.81">17087 16317 1219 0,'-4'6'455'16,"3"-6"-337"-16,8-3-118 16,10 3-21-16,12 3 2 15,12 1 15-15,5 5 26 16,2 0 9-16,3 5 8 16,-1 1-4-16,-4 2-14 15,0-1-7-15,-11-1-13 16,-5-1-4-16,-11-5-24 15,-7-2-18-15,-6-5-41 16,-1-2-24-16,9-15-30 0,7-7 78 16</inkml:trace>
  <inkml:trace contextRef="#ctx0" brushRef="#br0" timeOffset="40296.11">19464 14930 924 0,'-2'-1'430'16,"2"1"-175"-16,-2-2-155 15,2 2-67-15,0 0-13 16,0 0-1-16,2 11 3 16,26 18 0-16,43 97-5 15,-35-26-5-15,-2 5-3 0,-11-3-9 16,-4-3 2 0,-4-11-7-16,-3-9-10 0,-6-16-40 15,0-15-30-15,-4-25-38 16,-2-7-11-16,-3-20 88 15</inkml:trace>
  <inkml:trace contextRef="#ctx0" brushRef="#br0" timeOffset="40951.44">18964 15863 1061 0,'-6'12'440'15,"10"-3"-247"-15,16-1-140 0,14-1-41 16,18 1-21-16,7-5 0 16,13-2 9-16,-1 1 7 15,20 0 18-15,8 3 2 16,-4-4-2-16,4 0-5 16,-19-1-12-16,-10 0-2 15,-8 0-4-15,-7-1 0 16,-21 1 1-16,-9 0-3 15,-17 1 0-15,-7 0-4 0,-7-1-10 16,-1 0 1-16,-16 1 0 16,-9 3 3-16,-19 9 8 15,-8 2 3-15,-4 8 10 16,-3 3 0-16,-14 12 4 16,-2 10-4-16,-6 12-4 15,3 4 3-15,23 9 5 16,8-2 2-16,26 6-2 15,7 5-6-15,20 3-5 16,3-2-2-16,14-8 3 16,7-6-2-16,10-13-2 15,10-2-2-15,15-13-7 16,10-7-2-16,11-15 1 16,-4-8-2-16,-5-11 5 0,-6-5 3 15,-14-9 1-15,-5-1 2 16,-14-1 4-16,-10-2 2 15,-11-4 5-15,0-2 3 16,-8-7 0-16,-4-3-2 16,-9-7 0-16,-10-3-1 15,-7-2-2-15,-7 0-2 16,-4 9 1-16,-3 5 2 0,-4 12 5 16,-1 8 1-16,-10 12-4 15,-2 5-2-15,-5 11-5 16,3 7-5-16,2 0-9 15,4 0-14-15,6-16-64 16,-4-20-47-16,-9-45 83 16</inkml:trace>
  <inkml:trace contextRef="#ctx0" brushRef="#br0" timeOffset="42083.25">14040 17173 923 0,'-1'3'410'15,"-1"0"-198"-15,2 3-124 16,0-6-34-16,0 0-36 16,5 29-7-16,18 43-8 15,0-15 0-15,9 24-2 16,-1 8 0-16,-3 17-2 15,-4 2 1-15,-10 5-3 16,-3 0 0-16,-7-10 3 16,-4-9-2-16,-3-24 6 15,-1-15 4-15,1-26 9 0,3-9 4 16,0-16-7-16,3-2-6 16,-1-2-18-16,-2-2-7 15,-1 1-1-15,0 0 3 16,-1-2 14-16,-10-19 4 15,-21-38 7-15,13 23-2 16,-1-24-3-16,-2-10-4 16,10-16 1-16,5-7 0 0,9 4 0 15,4 3 3-15,8 9-1 16,2 5-1-16,2 10 3 16,6 4-2-16,3 10 5 15,4 3 1-15,7 6-1 16,-1 2 1-16,11 5-5 15,-1 6-2-15,7 15 1 16,-1 6-4-16,-4 11-2 16,-3 5 0-16,-12 9 0 15,-5 4-2-15,-14 7 2 16,-6 2 2-16,-9 9 8 16,-8 4 3-16,-16 8 8 15,-6 5-2-15,-13 5-6 16,-2-4-1-16,3-11-7 0,6-5-8 15,9-17-28-15,5-5-22 16,6-18-55-16,6-8-23 16,11-23 83-16</inkml:trace>
  <inkml:trace contextRef="#ctx0" brushRef="#br0" timeOffset="42625.11">14915 17539 1053 0,'5'15'412'15,"-2"-5"-278"-15,-1-4-92 16,0 0-31-16,-2 6-15 16,1 5 1-16,-2 10 2 15,-2 7 4-15,-3 14 12 16,1 7 6-16,1 13 10 15,0 5 0-15,6-1-7 16,3 1-6-16,6-15-9 16,1-12-2-16,3-13-7 15,4-10-2-15,6-10-17 0,4-5-6 16,13-10-4-16,3-5-2 16,0-12 12-16,-3-4 3 15,-11-9 8-15,-5 2 3 16,-3-7 3-16,-3 2 1 15,0 2 0-15,-5-1 0 16,-7 5 1-16,-1 1 1 0,-7 6 6 16,3 3 1-16,-3 6 3 15,0 5 0-15,0 4 6 16,-3 3 3-16,3 1 11 16,0 0 6-16,0 0-8 15,0 0-2-15,3 28-18 16,9 62-7-16,4-15 0 15,3 8-2-15,1 5 1 16,0 10 2-16,1 0-12 16,0-4-6-16,2-13-30 15,3-18-28-15,10-28-47 16,6-12-259-16,7-44 265 16</inkml:trace>
  <inkml:trace contextRef="#ctx0" brushRef="#br0" timeOffset="42933.83">17006 17771 952 0,'24'8'398'16,"6"-4"-212"-16,10-3-138 15,5 0-38-15,2 0-12 16,0 3 2-16,-5 0 0 16,-2 3 0-16,-3 4 1 15,-2-5-5-15,-3-1-17 16,-1-3-11-16,-3-5-31 15,-4-7-17-15,0-3 53 16</inkml:trace>
  <inkml:trace contextRef="#ctx0" brushRef="#br0" timeOffset="43255.93">17055 18209 1144 0,'-12'26'454'0,"8"-15"-330"16,4-7-52-16,12-4-79 15,8-3-10-15,10 1-1 16,8 1 10-16,1 0 18 16,-1 1 5-16,2 2 8 15,-2 0-3-15,-1 2-5 16,-1-1-1-16,-10 0-6 15,-6 2-1-15,-6-3-5 16,-6 1-4-16,-1-2-13 16,-3 0-7-16,-3-1-20 15,0 1-14-15,-1-1-26 16,0-1-19-16,0 0-22 16,10-11 69-16</inkml:trace>
  <inkml:trace contextRef="#ctx0" brushRef="#br0" timeOffset="43769.94">21609 16839 1021 0,'1'-2'393'16,"-1"1"-297"-16,0-1-21 15,0 1-39-15,0 0-4 16,0 1 0-16,0 0 0 15,2 11-8-15,4 17-5 16,6 64-15-16,-5-22-3 16,-4 18 0-16,0 3-1 0,-2-8-4 15,-1 1-7-15,-1-9-32 16,-4-9-17-16,-4-10-29 16,-3-15-20-16,-6-22 74 15</inkml:trace>
  <inkml:trace contextRef="#ctx0" brushRef="#br0" timeOffset="44080.52">20992 17815 1038 0,'-10'8'394'0,"9"-7"-302"16,2 0-47-16,15-1-44 0,8 2-5 15,11-2-2-15,8 0 8 16,8-2 18-16,6-1 9 16,17 3 13-16,9-2 1 15,10 2-4-15,-3 2-2 16,0-2-13-16,-8 0-4 16,-5 0-11-16,3-2-6 15,-10 1-3-15,-6-1-1 16,-17 2-16-16,-9-1-11 15,-12-2-35-15,-8-2-24 0,-4-2-28 16,-5-5-12-16,-8-3 83 16</inkml:trace>
  <inkml:trace contextRef="#ctx0" brushRef="#br0" timeOffset="44565.15">21261 18285 1123 0,'19'10'407'0,"15"-5"-357"0,8-2-40 15,23-5-35-15,5-1-2 16,-2 0 15-16,-3 0 3 15,-4 0 9-15,-5 1 1 16,4-3 0-16,-1 1 0 16,-1-1 0-16,-3-2 0 15,-9 0-1-15,-6 2 2 0,-19 3 7 16,-4 0 4-16,-8 3 9 16,-3 0 1-16,-3 0 1 15,-3 1-3-15,0-2-7 16,-1 0-1-16,0 0-7 15,0 0 0-15,0 0-3 16,0 0 1-16,-3 18 3 16,-8 34 3-16,3-15 3 15,0 6 1-15,1 18 3 16,1 5 3-16,7 5 0 16,1 2-1-16,5-4-4 15,2-2-4-15,0-10-7 16,3-4-8-16,-3-20-32 15,0-7-29-15,-8-23-47 16,-6-14 63-16</inkml:trace>
  <inkml:trace contextRef="#ctx0" brushRef="#br0" timeOffset="45377.3">5357 15552 1046 0,'12'21'424'15,"6"6"-260"-15,9 5-123 16,15 10-54-16,2 1-13 15,3-2-17-15,-6-1-2 0,-9-4 0 16,-6 3 7-16,-14 0 12 16,-5 0 2-16,-11 1-10 15,-5-5-8-15,-1-12-24 16,4-8-21-16,7-15 58 16</inkml:trace>
  <inkml:trace contextRef="#ctx0" brushRef="#br0" timeOffset="45601.98">6049 15581 993 0,'11'12'427'0,"6"13"-240"16,2 6-45-16,11 15-71 0,0 4-24 15,-4 2-28-15,-3 3-12 16,-11-3-2-16,-9 2-2 15,-8 3-7-15,-10 0-6 16,-5 0-18-16,-4-5-18 16,4-14-53-16,7-11-21 15,20-25 72-15</inkml:trace>
  <inkml:trace contextRef="#ctx0" brushRef="#br0" timeOffset="45958.33">9001 15472 747 0,'0'31'393'0,"4"2"-16"16,0 7-330-16,-1-1-36 15,-2 7-23-15,-2-3-8 16,-6-5-7-16,-3 0 2 15,-2-13-4-15,1-4-6 0,3-9-19 16,0-9 17-16,6-18 19 16</inkml:trace>
  <inkml:trace contextRef="#ctx0" brushRef="#br0" timeOffset="46434.68">9853 15582 969 0,'-1'9'389'16,"1"4"-221"-16,1 9-140 16,2 5-34-16,-2 8-19 15,-2 2-10-15,-5 1-5 16,-6-2-1-16,-1-6 0 15,-2-5-11-15,6-15 38 16</inkml:trace>
  <inkml:trace contextRef="#ctx0" brushRef="#br0" timeOffset="46834.81">11258 15520 1295 0,'0'2'459'0,"-1"-2"-417"16,1 0-44-16,-1-1-30 16,0 0-4-16,-7 1 11 15,-22 4 9-15,-57 25 17 16,28 0 3-16,-3 20 9 15,2 1 2-15,13 7 3 16,10 0 0-16,14-9-7 16,12-4-2-16,11-8-5 15,5-1-1-15,16-2 4 16,3-2 2-16,17-5 3 16,6-3 6-16,15-2 2 15,8-3 1-15,4-1-3 16,-8-4-6-16,-12-3-10 0,-10 1-11 15,-16-2-23-15,-7 1-15 16,-11 5-46-16,-8 0-19 16,-24 16 73-16</inkml:trace>
  <inkml:trace contextRef="#ctx0" brushRef="#br0" timeOffset="47295.28">6922 17616 1017 0,'-3'2'411'16,"3"0"-281"-16,3 1-73 15,-3-3-29-15,0 0-23 16,22 9 0-16,36 45 11 0,-24-21 5 16,-1 8-2-16,-3 7-2 15,-6 9-7-15,-4 2-3 16,-9 6-2 0,-3 1-4-16,-6-12-11 0,-2-3-16 15,-1-20-34-15,0-12-17 16,2-14-10-16,4-11 49 15</inkml:trace>
  <inkml:trace contextRef="#ctx0" brushRef="#br0" timeOffset="47524.23">7602 17725 1094 0,'0'58'474'0,"1"-1"-261"16,-1 0-91-16,1 1-101 16,0-3-18-16,-5-3-21 15,-4 0-12-15,-12-6-23 16,-2-1-8-16,-6-9-16 16,1-4-8-16,9-13-14 0,5-6-10 15,16-19 70-15</inkml:trace>
  <inkml:trace contextRef="#ctx0" brushRef="#br0" timeOffset="47793.91">8984 17744 1312 0,'19'30'467'0,"4"-3"-402"16,2-5-53-16,-4-2-35 15,-2-2-14-15,-8-1-4 16,-7 3 4-16,-9 10 7 16,-7 4 6-16,-12 3-4 15,-3-3-7-15,3-13-20 16,0-7-15-16,9-23 43 15</inkml:trace>
  <inkml:trace contextRef="#ctx0" brushRef="#br0" timeOffset="48003.44">9411 17917 1353 0,'-17'111'505'0,"-2"-16"-382"16,1-13-78-16,3-20-81 16,2-7-21-16,3-9-50 15,4-7-24-15,11-16-12 16,6-8 142-16,21-29-16 16</inkml:trace>
  <inkml:trace contextRef="#ctx0" brushRef="#br0" timeOffset="48269.86">10926 17523 1280 0,'3'61'486'15,"6"0"-366"-15,3 2-48 16,5 3-66-16,2 5-8 16,-1 11-8-16,-3 3-3 15,-5-6-10-15,-4-7-2 16,-8-23-20-16,-2-12-15 16,-8-14-40-16,-2-11-16 15,-6-20 68-15</inkml:trace>
  <inkml:trace contextRef="#ctx0" brushRef="#br0" timeOffset="48729.12">10670 17626 1158 0,'3'-2'430'16,"8"-1"-345"-16,18 0-77 15,3-3-21-15,20 5-3 16,6 2 13-16,10 8 9 16,6 4 7-16,11 10 13 0,-3 5 6 15,-8 9 3-15,-2 7-6 16,-16 6-14-16,-4 3-6 16,-6 4-9-16,-7 3-5 15,-12-1 0-15,-6-5-1 16,-12-11 3-16,-8-7-1 15,-13-7 4-15,-7-1 0 16,-17 1-4-16,-4 0 4 0,-13 1 0 16,-3 1 4-16,-16 3 7 15,-9 3-1-15,-10 7 6 16,-4-3 2-16,10 2 5 16,8-8 1-16,8-7-1 15,8 0-5-15,7-12-8 16,5 1-6-16,14-6-5 15,5-3-7-15,12-8-17 16,3 1-17-16,4-9-31 16,3-10-16-16,3-18-29 15,5-19-3-15,11-24 75 16</inkml:trace>
  <inkml:trace contextRef="#ctx0" brushRef="#br0" timeOffset="56189.67">23119 4463 220 0,'-1'-1'93'0,"0"0"-51"16,0-1-1-16,0 2-3 15,0 0-7-15,-1 0-15 16,1 0-9-16,0 0-18 15,0 0-12-15,0 0-32 0,1 0 35 16</inkml:trace>
  <inkml:trace contextRef="#ctx0" brushRef="#br0" timeOffset="58075.87">29518 6020 709 0,'3'21'242'0,"-2"14"-229"15,-2 12-11-15,-7 23-1 16,-2 10 2-16,-7 18 0 15,-3 6-1-15,-4-5-16 16,2-11-64-16,6-28 56 16</inkml:trace>
  <inkml:trace contextRef="#ctx0" brushRef="#br0" timeOffset="58321.9">29601 6407 928 0,'198'2'316'15,"-115"4"-296"-15,7 9-17 16,1 4 2-16,-14-8-3 16,-4-1 1-16,-8-8-2 15,-6-3-2-15,-7-4-6 16,-5-4-9-16,-11-5-27 15,-6-2-30-15,-12-7-130 16,-1-5 131-16</inkml:trace>
  <inkml:trace contextRef="#ctx0" brushRef="#br0" timeOffset="58523.18">30227 6129 570 0,'3'12'237'0,"5"13"-128"0,1 8-23 16,1 18-7-16,-1 8-13 15,-6 18-30-15,-3 8-10 16,-12 7-16-16,-5-4-4 16,-1-13-20-16,1-14-13 15,13-40 19-15</inkml:trace>
  <inkml:trace contextRef="#ctx0" brushRef="#br0" timeOffset="58925.78">30672 6223 808 0,'77'-15'291'0,"8"10"-236"15,5 8-38-15,-11 17-2 16,-8-1-5-16,-16 10 1 15,-12-1-2-15,-20 3 1 16,-8 3 0-16,-16 3-5 16,-10 2 1-16,-15 0-2 15,-5-4 2-15,-6-9-2 16,-2-7 2-16,5-6-2 16,2-4-1-16,9-4 3 0,7 2-3 15,10-4 1-15,5 1 1 16,10 2-2-16,13 0-1 15,20 9 1-15,14 2-2 16,9 5 0-16,0 2 3 16,-22 5 4-16,-12 1 1 15,-22 6 0-15,-16 5-2 0,-22 3-6 16,-18-1 0-16,-39-4 2 16,-17-10-2-16,-52-19 0 15,-17-7 1-15,-29-18-16 16,-8-12 153-16,11-32-107 15</inkml:trace>
  <inkml:trace contextRef="#ctx0" brushRef="#br0" timeOffset="59868.33">22933 4296 163 0,'-1'0'53'0,"0"0"-49"16,0 0-2-16,0 0-1 16,-1 0 0-16,1 0-1 15,1 0-8-15,0 0-36 16,0 0 32-16</inkml:trace>
  <inkml:trace contextRef="#ctx0" brushRef="#br0" timeOffset="59978.15">22926 4300 243 0,'0'0'88'0,"0"0"-74"16,4 1-22-16,3 2-53 15,-2-1 41-15</inkml:trace>
  <inkml:trace contextRef="#ctx0" brushRef="#br0" timeOffset="60209.61">22950 4312 205 0,'0'0'79'16,"0"0"-47"-16,0 0-48 15,0 0-13-15,0 0 0 16,0 0 5-16,0 0 17 16,0 0 5-16,0 0 2 15,0 0 0-15,-1 0 2 0,0 0-1 16,0 0 1-16,0 0 0 16,0 0-2-16,-9 4 1 15,4-2-1-15,-3 0-2 16,1 1-4-16,0-2-1 15,1 0 0-15,2-1 0 16,-1 0 5-16,0 0 0 16,2 0 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45:04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4342 2207 920 0,'0'-2'350'0,"0"1"-219"0,0 1-127 15,-1 0-3-15,0 0 0 16,-23 11-2-16,-59 21 0 16,17-15 1-16,-8-13 1 15,3-9 2-15,8-19 3 16,7-7 1-16,10-10 5 16,7-6-1-16,16-4 1 15,4-2-1-15,18-6-6 16,8-3-2-16,9-1-5 15,6 0 1-15,10 6-1 16,-3 6 1-16,9 12 1 16,4 6-5-16,2 17 2 15,3 11-2-15,-2 22-2 0,-4 14 4 16,-11 27-3-16,-3 15 2 16,-14 19 4-16,-8 8 0 15,-7 12 0-15,-5 2 1 16,-8-3 0-16,-3-3-2 15,-13-15 4-15,-4-4 7 16,-10-4 4-16,-4-2 6 16,-12-12-5-16,-10-4-5 0,-8-13-7 15,-4-6-14-15,14-18-38 16,16-15 228-16,33-33-147 16</inkml:trace>
  <inkml:trace contextRef="#ctx0" brushRef="#br0" timeOffset="304.08">5074 1507 1077 0,'-3'-7'369'0,"-1"5"-350"0,2 2-7 15,-1 1-11-15,2-1 2 16,0 0-2-16,-7 17 2 16,-15 57-2-16,12-14 0 15,0 24 4-15,-4 8 1 16,-3 11 4-16,0 2-2 16,-1 6-3-16,-3-3-3 0,-3-3-2 15,-1-6 0-15,-3-18-23 16,3-10-19-16,3-17-50 15,-7-16-153-15,-5-25 169 16</inkml:trace>
  <inkml:trace contextRef="#ctx0" brushRef="#br0" timeOffset="434.76">4480 2500 720 0,'-12'-12'315'15,"6"4"-170"-15,13 2-79 16,14 1-22-16,42-10-34 15,32-8-9-15,40-11-23 16,9-12 308-16,18-24-221 16</inkml:trace>
  <inkml:trace contextRef="#ctx0" brushRef="#br0" timeOffset="1006.4">7339 1518 815 0,'42'14'282'15,"3"7"-262"-15,2 6-9 16,-1 2-3-16,-7 5 1 16,-4 1 4-16,-12 6 19 15,-4 6 5-15,-10 10 12 16,-5 6-1-16,-6 12-9 15,-5 5-8-15,-2 9-16 16,1-1-4-16,4-10-7 16,2-10-3-16,5-20 0 15,2-10 0-15,-1-15-1 16,1-6 1-16,-3-13-1 16,-1 1 1-16,-2-12 3 15,-4-11-4-15,0-18-15 16,-4-16-3-16,-6-24-4 15,-4-9 7-15,-7-15 17 0,-1-3 4 16,-2-5 10-16,3-1 6 16,6 4 2-16,6 5-1 15,11 8-4-15,7 3-8 16,18 8-8-16,4 4-3 16,17 11-5-16,2 9-2 0,8 19 3 15,3 9 4 1,0 18 0-16,-2 6 6 0,-14 12-2 15,-6 7-1-15,-15 16-1 16,-10 9-2-16,-16 24 0 16,-14 13 0-16,-32 18 1 15,-13 4 0-15,-16 6-1 16,4-7-10-16,28-12-33 16,17-12-27-16,37-29 42 15</inkml:trace>
  <inkml:trace contextRef="#ctx0" brushRef="#br0" timeOffset="1249.57">9646 1549 982 0,'47'35'359'0,"5"22"-283"16,-10 40-49-16,-11 15-3 0,-29 31-9 15,-15 2-6-15,-22-6-23 16,-13-11-21-16,1-38 14 16,6-23 1-16</inkml:trace>
  <inkml:trace contextRef="#ctx0" brushRef="#br0" timeOffset="1588.41">10136 2156 328 0,'80'-68'128'16,"-15"12"-27"-16,-8 7 61 0,-16 12 38 16,-7 6 9-16,-9 11-74 15,-7 7-43-15,-12 8-56 16,-4 1-14-16,-4 4-6 0,-3-3 0 15,4 3 11-15,0 0-1 16,0 0-5-16,0 0-1 16,-4 7-13-16,-1 21 4 15,18 39 7-15,14-23-2 16,14 8 5-16,3 0-5 16,1 6-8-16,-4 2-1 15,-17-3-5-15,-13-2-2 16,-26-9-2-16,-13-6-1 15,-25-11-1-15,-9-9 1 0,-10-15-27 16,-1-10-18-16,-6-21-44 16,5-12-19-16,7-30 71 15</inkml:trace>
  <inkml:trace contextRef="#ctx0" brushRef="#br0" timeOffset="1928.21">9807 1058 853 0,'-29'-77'317'16,"1"12"-255"-16,-1 18-28 16,2 16-7-16,7 16-20 15,-5 11-3-15,-1 23-4 0,-4 10 1 16,-2 22 1-16,3 3 2 16,15 0 5-16,10-3 1 15,15-11 11-15,11-3 1 16,11-11 7-16,10-4 0 15,12-16 4-15,1-7-1 16,0-18-9-16,-2-6-3 16,0-11-13-16,-1-5-4 15,-10 1 0-15,-8-3-1 16,-19 4 7-16,-10 3 4 0,-18 4 0 16,-11 1 0-16,-22 10-10 15,-5 6-3-15,-8 22 0 16,3 14-8-16,15 25-35 15,15 10-25-15,37 7 38 16</inkml:trace>
  <inkml:trace contextRef="#ctx0" brushRef="#br0" timeOffset="2181.65">12358 1157 920 0,'40'38'339'16,"2"24"-268"-16,-2 18-33 16,-12 18-20-16,-8 12-5 15,-13 6-10-15,-4-1 0 16,-3-3-5-16,1-13-12 15,4-20-32-15,3-12-26 0,0-27 42 16</inkml:trace>
  <inkml:trace contextRef="#ctx0" brushRef="#br0" timeOffset="2927">12087 1860 883 0,'37'14'301'16,"19"5"-279"-16,37-5-55 16,17-8-28-16,20-20-21 15,-1-16 20-15,0-18 84 16,-4-10 49-16,-6-16 55 16,-3 0-6-16,-16-6-45 0,-10 1-14 15,-29-3-26 1,-8 0-6-16,-20 4-9 0,-6 8-7 15,-18 18-4-15,-4 6-5 16,-5 15-4-16,-3 4 1 16,2 12-2-16,0 9 1 15,2 7 0-15,4 7-3 16,5 19 1-16,-1 12-1 0,-9 41 1 16,-9 19 0-16,-20 26-1 15,-7 6 2-15,-5 1 0 16,2-7 4-16,9-28 0 15,5-19-3-15,11-40 1 16,5-15-3-16,6-17 3 16,1-5 1-16,4-7 5 15,7-10-1-15,16-20-7 16,17-11-3-16,24-20-7 16,12 0 0-16,7 4 3 15,-5 7 2-15,-12 23 6 16,-13 11 3-16,-11 19 5 15,-3 10 1-15,-7 18-5 16,-1 6-1-16,-3 11-1 0,4 0 1 16,11-1-2-16,5-6 0 15,8-15-1-15,5-6-1 16,-3-16 2-16,2-6 0 16,-4-15 0-16,2-3 3 15,-1-4 6-15,-3-6-2 16,-4 0-1-16,-9-2-2 15,-15 2-4-15,-8 2 1 0,-15 5 5 16,0 2 4-16,-6 4 5 16,-3 4 0-16,-8 7-1 15,-4 5-5-15,-11 16-4 16,-5 13-1-16,-3 23-2 16,4 14-2-16,16 25-1 15,10 3 1-15,28-1-27 16,9-8-18-16,19-28-59 15,7-15 703-15,16-29-466 16</inkml:trace>
  <inkml:trace contextRef="#ctx0" brushRef="#br0" timeOffset="4965.91">17423 1058 1481 0,'16'-24'467'0,"4"22"-533"16,2 7-32-16,-9 6-26 15,-8 2 25-15,-18-2 43 16,-8 0 27-16,-5 1 26 16,-3 0 3-16,2-1 0 15,1 1 5-15,-2 10 14 16,1 4 7-16,-5 26 17 16,1 11 1-16,-1 20-10 15,-1 11-5-15,10 10-16 16,3 2-6-16,20-7-5 15,12-9-2-15,18-24-13 16,14-14-9-16,19-21-8 16,19-14-2-16,27-21-1 0,4-13 4 15,16-24-2-15,-6-8 3 16,1-20 9-16,-5-11 8 16,-15-14 7-16,-7-2 1 15,-24-4 3-15,-3-1-1 16,-17 2 2-16,-14 4 1 15,-19 8 2-15,-11 6 1 16,-11 10 3-16,-1 6 5 16,-2 17 7-16,1 10 0 0,3 19 6 15,-1 6-3-15,2 10-8 16,1 6-3-16,-2 29-7 16,-7 21-5-16,-12 42 2 15,-12 27 6-15,-19 34 3 16,-3 13 1-16,-4 7-3 15,5-14-6-15,17-45-3 16,10-25 2-16,16-52 0 16,4-18 0-16,6-19 17 15,0-3 11-15,7-12 10 16,9-10-5-16,20-23-22 16,16-13-19-16,22-13-14 15,8 1 1-15,5 16 6 16,-6 14 7-16,-12 27 5 0,-7 13 1 15,-10 23 1-15,-3 9 1 16,-1 18-2-16,0 0 0 16,12-1 1-16,4-5-2 15,7-18 2-15,5-7-1 16,6-21 0-16,5-8 0 16,9-15 1-16,-2-6 1 15,-5-7 4-15,-8-6-1 16,-16-5 4-16,-5-3 0 0,-18-1 1 15,-6-3-1-15,-15 0-4 16,-10-2-1-16,-16 0-6 16,-10 0 1-16,-15 9 0 15,-7 6-1-15,-13 21 1 16,-7 12 1-16,-12 27-1 16,-6 15 1-16,-8 26 0 15,6 9-1-15,20 5 0 16,18-1-1-16,31-9 0 15,15-5-1-15,26-9 0 16,13-6-1-16,25-17 2 16,5-8 0-16,13-20 1 15,3-8-2-15,5-15 0 0,2-8-1 16,-12-10-3-16,-2-5 2 16,-20-4-2-16,-11 2 1 15,-17 7 2-15,-12 9 4 16,-16 12 3-16,-4 9 0 15,-10 12 0-15,-7 7-2 16,-13 26-4-16,-6 11 3 0,0 28-2 16,3 7 1-16,19 3 0 15,9-7-2-15,17-18-2 16,5-11-1-16,12-25 1 16,5-14-1-16,14-24 5 15,8-11 1-15,5-24 0 16,-2-9 0-16,-10-9 1 15,-7-1 0-15,-12 4 4 16,-4 6 1-16,-6 6 0 16,-5 7-3-16,-6 21-3 15,0 9-5-15,6 30-4 16,7 15 1-16,12 31-1 16,0 16 6-16,-11 28 0 15,-8 8 1-15,-23 2 0 16,-9-6-3-16,-5-26 5 0,2-18-1 15,7-31 1-15,5-10 0 16,2-18 18-16,1-6 9 16,1-18 3-16,5-10-3 15,11-22-23-15,13-9-14 16,17-14-18-16,6-6 0 16,6 10 4-16,1 7 3 15,-7 23 16-15,-2 12 3 0,-9 18 4 16,-4 10 3-16,-5 17-2 15,-3 10-1-15,5 15-2 16,2 6 0-16,4 6 1 16,5-2-1-16,6-15-4 15,6-12 0-15,11-18-1 16,9-9 3-16,2-9 2 16,-1-7 0-16,-8-7 1 15,-6-3 1-15,-8-11 0 16,-4-1 0-16,0-4-8 15,-5-2-5-15,-11-1-4 16,-5 2-1-16,-19 7 12 16,-10 5 7-16,-12 15 5 0,-8 7 2 15,-18 15-4-15,-7 12-5 16,-14 23 0-16,-7 10-2 16,11 15 0-1,6 5 0-15,20 0 0 0,11 0 1 16,15-4 0-16,10-2 0 15,15-6 1-15,10-9 2 16,14-10-2-16,13-9 4 16,15-12-2-16,9-3 1 0,0-13-1 15,2-5 0-15,-6-11-2 16,1-6-2-16,11-7-13 16,-3-7-4-16,-2-8-10 15,-9-5 0-15,-11-3 11 16,-4 0 4-16,-9 0 11 15,-3 1 6-15,-15 5 15 16,-6-1 4-16,-18 10 8 16,-7 8-2-16,-18 10-13 15,-12 10-6-15,-23 14-8 16,-12 13-2-16,-14 26 0 16,-1 10 1-16,9 13 5 15,6 3 0-15,18 6 0 16,13 1-1-16,19 4-1 15,14-5 0-15,26-8-4 0,8-5 2 16,28-15-6-16,4-8-22 16,40-18-43-16,11-13-21 15,20-17 48-15</inkml:trace>
  <inkml:trace contextRef="#ctx0" brushRef="#br0" timeOffset="5323.31">26131 976 995 0,'12'-37'423'0,"2"26"-173"16,-2 20-252-16,0 30-22 16,-1 16-3-16,-8 36 1 0,-7 17 19 15,-8 21 6-15,-2 13 1 16,0 11-3-16,0 0-14 16,3-6-20-16,2-6-9 15,5-29-13-15,2-18 8 16,6-36 19-16,-1-21 8 15,-1-29 15-15,-2-3 7 16,-10-18-1-16,-6-7-11 16,-13-16 13-16</inkml:trace>
  <inkml:trace contextRef="#ctx0" brushRef="#br0" timeOffset="6290.61">25562 2054 552 0,'10'-1'304'16,"13"1"-13"-16,28 0-239 15,13-4-27-15,28-9-22 16,3-6-1-16,1-16 8 16,-1-5 13-16,-5-12 22 15,4-12 10-15,-2-10 0 16,-4-8-8-16,-6-7-22 16,-9 4-6-16,-6-6-13 15,-5 5-4-15,-16 2 1 16,-8 5-3-16,-14 15 4 15,-7 4-2-15,-7 16 0 0,-5 6 3 16,-3 19-2-16,-2 3 1 16,-3 19-2-16,-3 14-2 15,-14 25-4-15,-7 16 1 16,-18 42 3-16,-5 11 0 16,-12 14 0-16,3 3 0 15,8-15 0-15,6-16 3 16,23-29-1-16,8-17 1 0,8-32-3 15,5-10 9-15,1-8 28 16,1-4 11-16,9-3 11 16,4-4-9-16,25-9-30 15,13-3-13-15,25-5-16 16,15 7-1-16,12 9 3 16,3 3 1-16,8 9 6 15,0 0 2-15,8 1-2 16,-2-2 0-16,2-6 1 15,-1-6-2-15,-6-11 1 16,-7-2-1-16,-10-5 0 16,-9-2 1-16,-17-2-2 15,-6-2 0-15,-18-5-3 16,-11-3 2-16,-19-7-2 16,-14-5 3-16,-22-3-3 0,-12 3 0 15,-36 14 0-15,-13 11-1 16,-20 27 5-16,-9 12 0 15,11 22 3-15,10 15 2 16,29 10-1-16,20 1-1 16,31-9-3-16,10-10-1 15,23-12-2-15,11-4 1 0,21-6 4 16,7 2-1-16,7-4 1 16,6 0 3-16,7 1-4 15,9 3 2-15,14 0-3 16,5-1-6-16,-2-11-7 15,0-6 0-15,-4-14-2 16,-6-7 5-16,-13-13 4 16,-6-7 2-16,-13-12 3 15,-2-10-1-15,-7-17-1 16,-3-7 1-16,-9-15-1 16,-7-2 0-16,-15-5 7 15,-11-2 2-15,-15 14 9 16,-7 8 0-16,-10 18-1 15,-1 18 0-15,-3 19-8 16,5 7-1-16,-5 27-4 0,-3 8-2 16,-4 28 1-16,-2 18-1 15,3 32 2-15,4 18 1 16,7 17 2-16,0 2-3 16,9-12-20-16,0-11-16 15,7-28-29-15,5-15-17 16,-4-28-21-16,3-17-4 0,-4-33 68 15</inkml:trace>
  <inkml:trace contextRef="#ctx0" brushRef="#br0" timeOffset="6444.39">28866 695 759 0,'-38'-30'332'16,"9"14"-169"-16,34 31-105 15,22 16-30-15,48 31-22 16,31 10-2-16,60 15-4 15,23-3-3-15,23-11-20 16,-7-12-35-16,-36-31 40 16</inkml:trace>
  <inkml:trace contextRef="#ctx0" brushRef="#br0" timeOffset="6489.48">30263 1111 501 0,'-38'-39'88'0,"-103"-19"-72"16</inkml:trace>
  <inkml:trace contextRef="#ctx0" brushRef="#br0" timeOffset="7713.92">5853 3855 1375 0,'-15'-12'447'15,"11"11"-511"-15,3 4-27 0,-3 19-7 16,-2 18 6-16,-16 37 49 15,-10 20 29-15,-12 20 16 16,3 5 2-16,9-1 2 16,11-7-1-16,22-20-1 15,11-12 1-15,29-27 3 16,12-9 1-16,16-21 8 16,7-13-2-16,5-22 1 15,8-18 0-15,17-22-6 16,1-12-2-16,-10-17-5 15,-14-7-2-15,-31-10-3 16,-10-1-3-16,-17-4 3 16,-14-1-4-16,-16 5 4 15,-12 7 2-15,-15 23 8 16,-4 17 12-16,-9 30 6 16,-8 19 4-16,-23 34-11 15,-9 23-9-15,-4 37-8 0,11 9-2 16,36 2 0-16,19-7 0 15,29-24-7-15,14-9-2 16,19-21-3-16,7-10-2 16,20-21 8-16,6-13 6 15,9-20 9-15,3-10 2 16,-2-18-1-16,2-3-2 16,13-1-5-16,4 6 2 0,1 18-3 15,-5 12 0-15,-18 31 0 16,-7 18-1-16,-17 31 0 15,-10 14 0-15,-12 12-1 16,-10-2 0-16,-3-10 1 16,-2-13 1-16,-6-28-2 15,0-8 1-15,-6-24 6 16,-5-7 13-16,2-24 4 16,3-17-2-16,6-33-10 15,9-13-11-15,15-18-3 16,10-3-3-16,17 6 1 15,4 8-2-15,12 26 0 16,-4 16 4-16,-14 35 0 16,-10 20 2-16,-25 35 0 0,-7 20 4 15,-11 23 2-15,-3 9-3 16,-1 9 1 0,2-4-3-16,10-7 0 0,5-7 0 15,12-25-1-15,7-12 0 16,11-21-4-16,9-8 0 15,8-15-2-15,2-9 1 16,0-13 1-16,-3-7 3 0,-5-14 0 16,1-5 2-16,-2-15-1 15,-4-4-5-15,-12-3-3 16,-6-1-4-16,-18 6 4 16,-6 0 5-16,-10 21 16 15,-5 12 10-15,-3 21 7 16,-2 13-5-16,-1 31-12 15,-3 19-7-15,-2 39-8 16,6 18 4-16,19 14-11 16,13-2-46-16,41-17-66 15,15-14 74-15</inkml:trace>
  <inkml:trace contextRef="#ctx0" brushRef="#br0" timeOffset="8622.69">10836 4300 675 0,'74'-38'250'0,"0"1"-170"15,-5 10-75-15,-6 10 7 16,-27 11 26-16,-11 7 11 0,-20 13 26 16,-8 6 16-16,-18 24-1 15,-4 9-2-15,-7 23-23 16,2 5-18-16,13-3-23 15,8-4-5-15,16-22-10 16,7-10-4-16,13-14-4 16,6-8 3-16,13-11 3 15,5-8 2-15,6-16-1 16,1-7-3-16,-3-24-5 16,-2-11-1-16,-6-18 0 15,-6-14-3-15,-17-5-7 16,-10-2 0-16,-20 1-2 15,-13 7 5-15,-16 12 12 16,-7 9 5-16,-5 29 4 16,0 16 0-16,-1 31-10 15,-6 18-1-15,5 32-2 0,4 13-2 16,25 11 0-16,23-5-5 16,35-12-12-16,10-14-1 15,25-20-4-15,10-10 3 16,27-22 13-16,10-11-1 15,-1-20 5-15,-1-8 1 16,-15-12 0-16,-4-8 4 16,-11-10 6-16,-13-5 2 0,-18-9-5 15,-7-2-2-15,-11-2-11 16,-2-3-5-16,-13 5 0 16,-5-3 0-16,-7 15 16 15,-2 4 3-15,-6 17 14 16,-4 13 8-16,-2 16-1 15,0 8-1-15,-1 13-11 16,-2 5-8-16,-9 22-6 16,-4 20 0-16,-16 45 0 15,-1 24 0-15,-8 28 4 16,-3 28 3-16,0 13-2 16,-2 2 1-16,11 6-3 15,5-20-3-15,22-21-2 16,11-11 0-16,18-25-2 0,7-14 0 15,9-28 1-15,0-13-1 16,0-25-2-16,0-10 2 16,0-20-1-16,1-9 2 15,6-23 3-15,4-15-6 16,-3-22-8-16,-1-15-10 16,-8-15-1-16,-3-3 3 15,-10-7 8-15,-9 3 7 16,-13 9 9-16,-9 8 14 0,-12 26 14 15,-3 15 4-15,-6 28-5 16,-7 13-9-16,-9 32-12 16,-5 19-3-16,4 33-4 15,9 13 2-15,19 5-31 16,15-2-18-16,30-10 237 16,15-13-163-16</inkml:trace>
  <inkml:trace contextRef="#ctx0" brushRef="#br0" timeOffset="8890.66">15228 3691 1295 0,'15'41'434'0,"6"24"-423"0,-10 48-11 15,-3 14-7-15,-14 12-36 16,-6-4-22-16,2-20-43 16,-2-9-17-16,5-23-136 15,2-11 174-15</inkml:trace>
  <inkml:trace contextRef="#ctx0" brushRef="#br0" timeOffset="10103.24">14720 4404 796 0,'-20'5'332'15,"8"5"-188"-15,24 12-104 0,18 1-19 16,38 1-20-16,19-7-1 15,33-20-6-15,3-12-1 16,0-22 14-16,-8-9 21 16,-11-10 60-16,-4-2 13 15,-15-9-4-15,-5-5-20 16,-15-9-51-16,-7-3-14 16,-11 7-11-16,-8 2-17 15,-15 12-9-15,-8 4 1 16,-12 16 0-16,-1 11 18 0,-4 18 3 15,-1 12-1-15,-8 30-4 16,-12 22-2-16,-15 39 4 16,-6 23 2-16,-4 20 3 15,3 6 2-15,8-7 0 16,4-12 0-16,12-31 1 16,8-20-3-16,7-33 1 15,3-17 1-15,-1-13 8 16,2-7 12-16,7-8 7 15,11-12-2-15,18-21-18 16,10-6-12-16,11-4-15 16,5 9 0-16,7 20 11 15,1 11 0-15,4 15 10 16,-1 6 3-16,3 5 0 0,6 0 1 16,17-7-7-16,8-8-12 15,-3-19-11-15,-7-9-1 16,-21-15 6-16,-7-5 23 15,-8-7 20-15,-6-7 6 16,-15-1-2-16,-4-4-16 16,-17 3-12-16,-7 4-5 0,-17 9-5 15,-9 10 1-15,-18 14 2 16,-6 10 0-16,-19 24 5 16,-10 13 1-16,-3 33 4 15,1 14 2-15,14 27 0 16,14 9-1-16,30-5-4 15,16-4-2-15,29-21-8 16,16-11-8-16,21-23 0 16,12-13-2-16,25-23 7 15,0-14 7-15,-2-21 5 16,-4-5 2-16,-14-12 6 16,-2-2 0-16,-13 1 4 15,-10-4-2-15,-20 1-7 16,-8 5-7-16,-14 7-13 15,-6 12-1-15,-6 13 4 16,-6 10 6-16,-2 24 5 0,3 14 3 16,-4 36-1-16,-1 13 2 15,-4 17 0-15,-3 1 2 16,1-9-2-16,-1-4-1 16,5-23 0-16,2-15 0 15,0-28 7-15,3-10 15 16,2-19 27-16,2-12-1 0,10-27-13 15,2-17-15 1,12-17-25-16,3-2-4 0,11 3 5 16,3 5-1-16,0 11 2 15,-1 7 0-15,-4 28 4 16,-1 12 3-16,-4 30 0 16,-4 16-1-16,-8 29-1 15,-5 10-1-15,-2 15 0 16,2-1 0-16,-1-9 1 15,2-7-1-15,3-18 0 16,2-10 0-16,5-19 1 16,5-9 0-16,5-19 5 15,6-11 2-15,16-25-1 16,2-6 0-16,-2-14-6 0,-2-8-2 16,-12 1 1-1,-6 4 1-15,-6 16 11 0,-6 16 5 16,-4 33 0-16,-3 16-4 15,4 39-9-15,5 18-2 16,7 26-2-16,6 21 1 16,3 6-23-16,-2-4-32 0,7-11-36 15,4-24-25-15,16-38 70 16</inkml:trace>
  <inkml:trace contextRef="#ctx0" brushRef="#br0" timeOffset="10969.96">20942 3637 1129 0,'5'51'435'0,"1"26"-268"16,3 21-160-16,3 19-8 0,-2-3-12 15,7-18-17-15,2-10-6 16,7-25 5-16,6-10 8 16,3-16 15-16,6-9 7 15,8-19 1-15,2-8 3 16,12-20 4-16,-1-7 2 15,2-13 8-15,-4-5-2 16,-13-1 3-16,-10-2-4 0,-16 2-6 16,-6 4 0-16,-9 9-4 15,-1 9 1-15,-5 14-1 16,0 6-3-16,0 11-3 16,0 11-4-16,0 17 1 15,5 12 1-15,6 13 4 16,8 3 0-16,14 2 1 15,9-3-1-15,13-7 1 16,8-6 2-16,13-15 3 16,-2-13 3-16,5-14-4 15,-1-14 0-15,-2-19-3 16,5-6-4-16,-3-14-2 16,-7 0 2-16,-19 1-3 0,-13 4 4 15,-22 6 0-15,-7 3 0 16,-10 7-2-16,0 3 1 15,-7 9 0-15,-3 3 1 16,-1 10 1-16,-3 4-4 16,0 12 2-16,-1 7-2 15,3 10 1-15,6 4 3 16,11 7-1-16,6-2 1 0,13 3 0 16,6-4 0-16,12-8 2 15,11-6-1-15,9-16 3 16,7-7 1-16,15-11-1 15,-7-8-2-15,4-9-2 16,-3-4-1-16,-15-11-1 16,-1-2 0-16,-11-6 1 15,-6 0-1-15,-9-3 0 16,-7 3-3-16,-15 5 3 16,-4 6 3-16,-8 16 4 15,-2 8 2-15,-3 18-4 16,-6 13-3-16,-3 22-1 15,2 12-1-15,12 16 2 16,10 4 2-16,18-4-2 16,7-5-19-16,8-21-39 0,3-17-18 15,8-35 40-15</inkml:trace>
  <inkml:trace contextRef="#ctx0" brushRef="#br0" timeOffset="11070.07">24015 3822 910 0,'3'-94'341'0,"-17"19"-278"15,-4 9-13-15,-6 24-39 16,-2 14-26-16,7 28 10 16</inkml:trace>
  <inkml:trace contextRef="#ctx0" brushRef="#br0" timeOffset="11802.84">24180 4081 1017 0,'37'28'375'0,"0"20"-312"16,-3 8-21-16,-12 17-47 16,-6 6-17-16,-13 6-35 15,-5-1-19-15,-5-14-5 16,2-10 13-16,2-26 33 16,3-10 25-16,0-17 57 0,0-4 27 15,0-5 45-15,-1 1 4 16,1-6-38-16,1-22-26 15,16-52-44-15,2 23-9 16,17-11-5-16,10 1-3 16,6 2-5-16,5 6-3 15,4 14 4-15,0 8 1 16,4 17 5-16,0 11 2 16,-4 18 2-16,-3 11 4 15,-10 20-2-15,-9 7 0 0,-11 18-4 16,-6 8 1-16,-5 8-2 15,3 2 0-15,1-14 1 16,5-8-2-16,5-23 2 16,2-8-1-16,3-13 3 15,1-8 2-15,6-8 3 16,5-6-2-16,5-13-2 16,2-5-3-16,-6-13-2 15,-2-6 0-15,-2-10 0 16,-5-7-2-16,2-4 2 15,-3-1-2-15,-8 2 2 16,-4 1 1-16,-6 5-1 16,-6-1 2-16,-9 3-2 0,-4 0 0 15,-12 8-3-15,-2 6 0 16,-5 18-1-16,-3 7 1 16,-5 13 0-16,-6 7 2 15,-2 13 1-15,-1 10 0 16,14 13 3-16,5 5-1 15,15 8-1-15,9 1 1 16,13 3-2-16,8 4 0 16,7 3 0-16,1 5-1 0,-1 5 1 15,-6-4 0-15,-12-7 0 16,-10-6 1-16,-16-13-1 16,-9-3-1-16,-13-9-1 15,-6-3 0-15,-8-17-18 16,-4-12-16-16,-3-23-44 15,-2-16 344-15,5-34-212 16</inkml:trace>
  <inkml:trace contextRef="#ctx0" brushRef="#br0" timeOffset="11950.5">25549 3543 1046 0,'17'-1'374'15,"8"26"-334"-15,5 12-12 16,-6 16-70-16,-11 1-35 16,-18-14 47-16</inkml:trace>
  <inkml:trace contextRef="#ctx0" brushRef="#br0" timeOffset="13115.6">3691 7435 1101 0,'-43'-35'423'16,"11"4"-337"-16,16 14-27 16,7 5-19-16,7 10-29 15,3 7-6-15,2 27-5 16,2 19 2-16,-5 35-2 15,-1 19 1-15,-6 14 2 0,0 1-3 16,1-10-21-16,0-7-24 16,-2-14-38-16,0-7-16 15,-2-19-23-15,2-15-12 16,-3-34-129-16,-4-15 173 16</inkml:trace>
  <inkml:trace contextRef="#ctx0" brushRef="#br0" timeOffset="14073.9">3332 7985 757 0,'-10'-10'299'0,"9"10"-195"16,3-1-61-16,29 1-22 15,9 3-3-15,22-8 11 16,7-6 3-16,10-15-1 16,10-14-5-16,4-18-11 15,5-6-1-15,-13-13 5 16,-3-1 7-16,-10 3 18 15,-8-1 5-15,-9 1 6 16,-10-1-5-16,-17 5-17 16,-8 6-10-16,-11 20-20 15,-4 14-8-15,-5 19-8 16,0 9-3-16,-2 28 3 16,-4 19 6-16,-4 48 4 0,-7 19 3 15,-10 21 1-15,-4 5-1 16,2-10 1-16,1-11-1 15,8-25 1-15,1-19-1 16,3-32 0-16,7-11 1 16,5-16 1-16,2-8 1 15,3-6 7-15,6-6 3 0,13-15-2 16,17-6-2 0,22-8-7-16,4 0-3 0,7 11-3 15,-3 8 0-15,-2 18 0 16,4 8 4-16,13 11 0 15,2 4 2-15,0-2 1 16,-2-2-2-16,-8-6-2 16,1-9 1-16,6-12-2 15,0-7-1-15,-6-14 3 16,-9-5 0-16,-22-10 10 16,-9-4 5-16,-8-9 4 15,-8-4-3-15,-10-4-12 16,-4-1-10-16,-13 7-14 15,-4 8-3-15,-6 20 13 16,1 8 4-16,0 22 12 0,-2 11 2 16,-3 28-8-1,-6 18 0-15,3 30 0 0,8 8-1 16,17-4 0-16,12-10 0 16,16-22-7-16,4-12-2 15,7-17-2-15,3-12-4 16,11-21 5-16,5-10 2 15,14-22 5-15,3-8 0 0,0-16-2 16,-6-8 1-16,-17-3 1 16,-6 5 4-16,-12 13 6 15,-4 12-1-15,-5 24-6 16,-1 12-4-16,-2 30-5 16,-2 18 2-16,-6 30 5 15,-4 12 0-15,-8 7 3 16,-4-3-1-16,-5-14 1 15,1-8 1-15,-2-26-1 16,4-12-1-16,1-20 10 16,1-10 11-16,0-13 19 15,-2-12-1-15,7-29-10 16,7-8-13-16,17-14-21 16,13-5-3-16,11 8 1 15,6 5 0-15,2 23 5 0,-1 19 5 16,1 36 3-16,5 19 0 15,12 34 1-15,6 11-5 16,-1 18-39-16,-2 5-29 16,-2-6 37-16</inkml:trace>
  <inkml:trace contextRef="#ctx0" brushRef="#br0" timeOffset="14599.03">9190 7518 864 0,'19'91'405'0,"-15"32"-64"16,-4 19-303-16,-16 22-9 15,-7-12-15-15,-12-36-26 0,0-22-6 16,13-48-3 0,6-21 0-16,7-23 17 0,-1-16 7 15,1-37 4-15,2-24-1 16,7-39-2-16,12-9-4 16,10-24 0-16,3-2 0 15,5 3-2-15,-3-1-1 16,2 10 3-16,3 9 2 15,4 3-1-15,2 8 1 16,1 25-2-16,3 10-1 16,4 31 3-16,3 18 5 0,7 31 2 15,-2 17 0-15,1 35-1 16,-2 12-5-16,-11 17-2 16,-4 4 2-16,-20-2-3 15,-7-1 0-15,-17-2-2 16,-13-6 1-16,-13-14 6 15,-10-9 3-15,-19-16 3 16,-3-6-1-16,0-14-12 16,5-8-19-16,16-14-52 15,11-9-20-15,18-27 49 16</inkml:trace>
  <inkml:trace contextRef="#ctx0" brushRef="#br0" timeOffset="14856.05">10594 6622 1156 0,'40'-6'417'16,"-11"9"-327"-16,-2 8-95 0,-20 14-16 16,-14 13 1-16,-24 33 20 15,-13 21 18-15,-14 40 22 16,-2 18 10-16,2 17-6 15,5 6-12-15,22 2-15 16,9-17-9-16,24-26-15 16,11-13-14-16,22-40-44 15,14-17-20-15,28-42 32 16,14-28 19-16</inkml:trace>
  <inkml:trace contextRef="#ctx0" brushRef="#br0" timeOffset="15295.57">11826 7022 1091 0,'26'77'373'0,"-3"29"-360"16,-15 35-9-16,-17 0 0 15,-16 1 1-15,-2-13 1 16,-2-26 2-16,6-15-2 15,8-46 2-15,3-21 9 16,-5-33 29-16,-2-18 3 0,-4-47-5 16,2-21-9-16,21-23-22 15,11-9-4-15,21-9-5 16,3 1-7-16,4-2-23 16,6 4-2-16,9 17 1 15,5 9 5-15,11 27 16 16,3 19 4-16,-4 39 11 15,-2 16 7-15,-8 33 4 16,-2 17 0-16,-3 36-11 16,-1 17-2-16,-7 24-6 15,-6 10 0-15,-11 9 1 16,-7 0-1-16,-9-9 0 16,-2-8 1-16,-5-16-15 15,-3-5-11-15,-4-19-32 16,-6-13-17-16,-1-30-29 0,-5-17 61 15</inkml:trace>
  <inkml:trace contextRef="#ctx0" brushRef="#br0" timeOffset="15507.27">11758 7544 1386 0,'6'2'476'16,"18"-2"-447"-16,13 2-46 0,33 1-11 16,9-3 6-16,10 0 24 15,-3-3-5-15,-14-8-20 16,-6-3-22-16,-9-11-48 16,-2-8-20-16,10-15 66 15</inkml:trace>
  <inkml:trace contextRef="#ctx0" brushRef="#br0" timeOffset="16218.33">13577 7049 892 0,'35'19'351'16,"-2"11"-203"-16,-1 5-116 15,-12 19-21-15,-8 6-1 0,-8 11 7 16,-3 6 4-16,-7-6 7 16,0-3 1-16,-6-5-8 15,-1-3-6-15,3-3-7 16,-1-5-3-16,11-8-1 16,0-9 2-16,4-13-2 15,3-3-1-15,-4-5-2 16,0-5 1-16,1-2-2 15,-2-3 0-15,-1-2 1 16,1 0-1-16,-2-2 1 16,0 0 1-16,0 0-1 15,-1-1-1-15,1 1 1 16,0 0 0-16,0 0 2 16,0 0 4-16,0 0 3 15,0 0 0-15,0 0-1 16,0 0-1-16,0 0-6 15,0 0 0-15,0 0-2 0,0 0 0 16,0 0 0-16,0 0 0 16,0 0 2-16,4 3-2 15,6-1 0-15,0 6 3 16,31 26 1-16,-26-28 1 16,7 0 0-16,2-4 1 15,2-3 0-15,4-2 3 0,4-6 0 16,5-1 3-16,3-6 0 15,3-6 1-15,-1-7-4 16,-2-6-1-16,-5-8-2 16,-5-4-2-16,-7-11 5 15,-4-1-2-15,-9 2 1 16,-3-3 0-16,-14-2-5 16,-4-5-1-16,-21-9-2 15,-5 2-2-15,-18 5 1 16,-2 8 0-16,-7 16 0 15,-2 12 1-15,1 20-1 16,-4 7-9-16,-2 17-29 16,-2 7-23-16,5 5-41 15,6 0-16-15,31-7 73 16</inkml:trace>
  <inkml:trace contextRef="#ctx0" brushRef="#br0" timeOffset="16554.5">14464 7083 1221 0,'98'31'418'0,"11"35"-390"16,1 18-30-16,-32 16-19 16,-20-1 0-16,-24-6 5 15,-9-2 6-15,-14-8 10 16,-4-8-3-16,-8-21 2 15,-8-19-3-15,-5-25 1 16,-6-11 8-16,-11-18 15 16,-3-10 3-16,-2-23 4 15,0 0-2-15,10-8-3 16,4 3 2-16,11 8 4 16,10 2-5-16,18 2-10 15,13-4-12-15,27-9-34 16,17 0-24-16,27-1-39 15,5 3-14-15,6 8 527 0,-5 0-329 16</inkml:trace>
  <inkml:trace contextRef="#ctx0" brushRef="#br0" timeOffset="17159.21">16212 6751 868 0,'27'14'316'0,"1"26"-258"16,1 16-28-16,1 27-19 15,-1 15 1-15,-3 29 6 16,-4 11 1-16,-10 9 3 16,-7 0-4-16,-12-12-5 15,-6-14 0-15,-4-33-7 16,4-23 3-16,8-41 16 16,1-13 26-16,4-17 46 15,0-13 1-15,-4-30-24 16,1-20-26-16,-3-30-45 15,2-5-6-15,7 1 4 16,5 2 0-16,11-1-7 16,8-2-4-16,7 1-3 15,6 4-1-15,16 14 4 16,2 7 6-16,10 18 3 0,5 8 1 16,-3 27 5-16,3 13 0 15,-9 23 3-15,-7 15 0 16,-21 17-1-16,-14 6-2 15,-22 7-5-15,-15 0 2 16,-17-2-3-16,-5-2 1 16,-6-11 1-16,5-8-1 15,10-14 1-15,9-7-1 16,11-5-2-16,5-6 2 0,6-2-8 16,6-1-6-16,20-6-33 15,17 8-14-15,22 12-3 16,6 12 8-16,-3 31 34 15,-10 6 21-15,-19 10 13 16,-13 2 4-16,-22-2 2 16,-13 0-2-16,-20 0 0 15,-10 0 3-15,-26-16 3 16,-14-9 3-16,-26-20 0 16,-4-12-4-16,2-18-7 15,8-8-12-15,22-16-47 16,14-12-28-16,30-19 38 15</inkml:trace>
  <inkml:trace contextRef="#ctx0" brushRef="#br0" timeOffset="17545.06">17833 6912 829 0,'58'14'349'0,"-15"16"-133"15,-12 10-206-15,-18 26-10 16,-13 13 12-16,-20 25 39 16,-7 9 12-16,-3-1 8 15,2-2-13-15,17-24-37 16,8-10-13-16,13-27-6 16,7-12 5-16,12-23 21 15,11-11 8-15,22-16-1 16,7-14-8-16,6-14-27 15,-1-12-11-15,-6-8-4 16,-4-3-1-16,-3 0 5 16,-4-2 1-16,-13-2 4 15,-10 2 6-15,-20-1 3 16,-11 4 4-16,-29 9 1 16,-11 4-2-16,-22 20-4 0,-12 7-1 15,-7 23-2-15,-3 11-20 16,-4 7-54-16,7 5-32 15,19-7 55-15</inkml:trace>
  <inkml:trace contextRef="#ctx0" brushRef="#br0" timeOffset="17918.58">18766 6954 974 0,'87'29'323'0,"11"24"-320"16,-4 9-9 0,-26 10-3-16,-15 11 3 0,-20 3 11 15,-10 2 2-15,-11-14 2 16,-6-11 0-16,-11-20-7 16,-3-8 2-16,-7-20 6 15,-3-9 11-15,-7-18 26 16,-5-8 1-16,-7-8-4 15,-3-6-8-15,2-3-16 16,6 0 2-16,16 1 7 0,9 1 5 16,22 5 5-16,8-2-1 15,20 0-5-15,9 3-5 16,11 1-18-16,6 3-11 16,7 0-38-16,7-1-19 15,2-5-37-15,1-1-10 16,-5-7-14-16,-3-3-14 15,6-6 87-15</inkml:trace>
  <inkml:trace contextRef="#ctx0" brushRef="#br0" timeOffset="18297.75">20620 6806 497 0,'60'24'153'0,"-9"2"-178"15,-1-1-76-15,-12-5 70 16,-11-6 78-16,-12-9 133 15,-6-1 28-15,-9-6-24 16,0-4-40-16,-8-7-58 16,-5-2-25-16,-12-4-37 15,-6-1-7-15,-11 6 1 16,-5 5 1-16,-4 11 3 16,-6 10-4-16,-5 13-4 15,-2 9-3-15,1 10-6 16,7 3 2-16,16 4-7 0,9 1 2 15,22 1-4-15,10 3-2 16,24 2 1-16,12 0 2 16,22-8 18-16,9-4 10 15,9-10 14-15,5-7 2 16,-1-6-11-16,-4-3-9 0,-5-6-15 16,-8-2-2-16,-15-4-6 15,-5-3-8-15,-11-5-33 16,-8-4-26-16,-2-7-39 15,-4-2 61-15</inkml:trace>
  <inkml:trace contextRef="#ctx0" brushRef="#br0" timeOffset="18498.79">21661 7765 1110 0,'5'70'374'0,"-18"1"-361"0,-10-5-9 15,-26-29-5-15,-14-14-8 16,-13-23-30-16,-3-11-13 16,22-24 28-16</inkml:trace>
  <inkml:trace contextRef="#ctx0" brushRef="#br0" timeOffset="19214">22365 6955 1173 0,'-10'-9'406'0,"-18"14"-370"16,-9 9-20-16,-20 15-12 15,-6 14 0-15,-7 17 0 16,-4 9 1-16,8 9-1 16,4 0-3-16,24-12 0 0,16-8-2 15,24-19-4-15,12-11 0 16,27-9 5-16,13-5 10 15,16-11 10-15,6-3 1 16,5-13-4-16,0-5-9 16,4-12-7-16,-3-4-1 15,-11-11-3-15,-6-5 2 16,-17-5-5-16,-9-3 1 16,-15 5 1-16,-11 4 1 0,-18 3 2 15,-12 5-2-15,-13 2 0 16,-4 6 0-16,-9 13 2 15,-3 3 1-15,5 14 0 16,2 2 0-16,20 1 0 16,6 0 0-16,15 0 0 15,9 0 3-15,22 5 1 16,15 3-1-16,22 7 0 16,10 5-2-16,7 15 0 15,7 10 0-15,-6 21 1 16,-7 15-2-16,-24 11 0 15,-13 0 0-15,-25-9-1 16,-9-7-3-16,-10-16-6 16,-3-12-2-16,-5-19-5 15,0-12 0-15,-7-23 8 0,-4-8 3 16,-7-20 8-16,-3-5 7 16,4-12 3-16,4-2 0 15,14-10 0-15,11-5 1 16,19-5-3-16,6-4 0 15,16 3-4-15,8 2-1 16,14 7-29-16,6 3-21 0,16 5-37 16,2 4-24-16,4 6 65 15</inkml:trace>
  <inkml:trace contextRef="#ctx0" brushRef="#br0" timeOffset="19722.91">24245 6619 689 0,'30'-4'307'15,"-2"4"-139"-15,-8 10-122 16,0 7-22-16,2 13-13 16,1 11 0-16,3 26 2 15,4 10 3-15,-1 24 2 16,-3 9 1-16,-13 13 0 16,-4 4 2-16,-9-12-3 15,0-7 1-15,7-29-7 16,2-12-1-16,2-24-3 15,-2-15-3-15,-6-21 19 0,-1-14 7 16,1-22-4-16,-3-11-7 16,0-20-34-16,-3-7-15 15,-2-13-1-15,-3-4 4 16,6-6 12-16,2 5 4 16,5 9 5-16,8 10 0 15,9 7 3-15,5 5 0 16,9 10 0-16,3 1 1 0,8 19 4 15,4 8 3-15,12 19 2 16,5 17-1-16,6 20 1 16,4 7 0-16,-4 20-2 15,-3 3 0-15,-17 11-2 16,-10 6-1-16,-21-3-1 16,-9-2 0-16,-16-8-1 15,-9-5 1-15,-23-6 6 16,-13 0 0-16,-18-13 1 15,-10-9 4-15,-11-21-4 16,-5-13 0-16,0-23 2 16,5-11-11-16,20-17-37 15,12-8-24-15,38-9 32 16</inkml:trace>
  <inkml:trace contextRef="#ctx0" brushRef="#br0" timeOffset="20150.16">26095 6477 1036 0,'51'8'359'0,"2"18"-326"15,-2 6-15-15,-7 10-12 16,-1 1-2-16,-5 14 1 16,-2 11 3-16,-5 17-3 15,-4 7 0-15,-6 6-1 16,-5 4-2-16,0 9-2 16,-1 0 2-16,-3-1 0 15,-1-5 6-15,-5-12 13 16,-6 0 0-16,-12-8 6 15,-7-6-4-15,-16-12-8 0,-12-7-1 16,-23-5 0-16,-12-3 0 16,-21-3-1-16,-5-6 0 15,-17-3-5-15,-2-5-2 16,2-9-1-16,0-6-2 16,10-16-22-16,0-5-21 15,-6-19-44-15,-9-8-23 16,-10-18 63-16</inkml:trace>
  <inkml:trace contextRef="#ctx0" brushRef="#br0" timeOffset="21079.02">4817 9862 1210 0,'0'-5'491'15,"2"1"-250"-15,8 1-266 16,7 5-22-16,10 19-3 16,3 21 12-16,3 52 25 15,-8 15 10-15,-6 29 3 16,-6 7-3-16,-7-3 3 15,-1-1 0-15,-4-5-9 16,-1-10-9-16,-2-28-19 0,-3-17-2 16,2-37 8-16,1-21 13 15,2-20 20-15,-3-7 10 16,-13-31 0-16,-2-20-7 16,-17-39-19-16,-5-13-21 15,0-17-13-15,-4-5-2 0,8-6 9 16,4-4 13-16,9 1 15 15,7 3 7-15,7 15 14 16,8 7 11-16,15 16 10 16,10 8 4-16,18 10-6 15,9 9-7-15,7 26-6 16,2 14 2-16,-2 25 6 16,-6 11 1-16,-11 26-4 15,-9 11-6-15,-19 31-7 16,-13 8 0-16,-27 11-2 15,-13 3 1-15,-12 3-4 16,-1-1-11-16,1-12-52 16,7-11 288-16,10-38-187 15</inkml:trace>
  <inkml:trace contextRef="#ctx0" brushRef="#br0" timeOffset="21303.1">5836 10241 1512 0,'85'14'505'0,"28"3"-527"16,6 3-21-16,-17-5-16 16,-16-2-1-16,-31-8 23 15,-11-5 12-15,-4-12 1 16,0-6-18-16,-4-20-50 15,-4-12-24-15,-14-16 67 16</inkml:trace>
  <inkml:trace contextRef="#ctx0" brushRef="#br0" timeOffset="21504.73">5831 10462 1207 0,'10'46'474'16,"20"3"-317"-16,16 1-110 16,29-6-53-16,19-10-11 15,10-23-10-15,-5-7-13 16,-7-17-42-16,-6-9-13 16,0-25-81-16,7-7 104 15</inkml:trace>
  <inkml:trace contextRef="#ctx0" brushRef="#br0" timeOffset="22019.91">7942 9801 1502 0,'18'20'500'0,"10"36"-529"15,9 24-14-15,-9 33-19 0,-10 6-2 16,-20-1 10-16,-7-3 2 16,-8-14-7-16,3-8-7 15,1-26 0-15,2-20 4 16,4-27 23-16,1-15 14 15,-3-22 26-15,0-17 9 16,-6-34 6-16,-4-17-1 16,-3-16-3-16,-2-4-3 0,-3-13-3 15,2-1-2 1,1-4-3-16,1-5 0 0,8 7-1 16,8 3 1-16,11 11-1 15,10 13-1-15,14 21 2 16,-2 13 4-16,19 20 11 15,3 11 9-15,13 24 17 16,7 12 3-16,-3 25-6 16,-3 11-7-16,-21 22-16 15,-13 12-7-15,-31 22 0 16,-18 6-1-16,-24 8-2 16,-7-2-1-16,-7-6-54 15,5-7-30-15,13-18 47 16</inkml:trace>
  <inkml:trace contextRef="#ctx0" brushRef="#br0" timeOffset="22223.53">8371 10024 973 0,'31'25'452'0,"11"13"-102"0,14 28-324 16,-3 15-24-16,-21 15-9 15,-15 5-1-15,-20 1-3 16,-4-5-7 0,-4-17-23-16,3-15-17 0,3-28-35 15,1-14-18-15,5-23 73 16</inkml:trace>
  <inkml:trace contextRef="#ctx0" brushRef="#br0" timeOffset="22447.76">9019 10249 1260 0,'95'16'470'0,"20"0"-334"16,23 2-134-16,3-2-16 15,-17-7-3-15,-9-2 6 16,-11-8 6-16,-7-4-2 15,-9-9-29-15,-3-8-35 16,-13-17-61-16,-9-9-13 16,-16-18 85-16</inkml:trace>
  <inkml:trace contextRef="#ctx0" brushRef="#br0" timeOffset="22665.81">9868 9962 1168 0,'45'62'469'16,"6"18"-236"-16,11 26-234 15,-4 3-25-15,-20-8-50 16,-8-8-25-16,-7-13-28 15,4-11 68-15</inkml:trace>
  <inkml:trace contextRef="#ctx0" brushRef="#br0" timeOffset="23134.09">11362 9821 1269 0,'32'40'426'0,"9"50"-425"15,-4 22-7-15,-18 15-6 16,-11 5-2-16,-13-14-6 16,-2-8-4-16,2-17-16 15,1-15-6-15,1-34-12 16,0-18 1-16,-1-22 21 15,-2-17 14-15,-5-33 22 16,-6-17 7-16,-8-37-1 16,-6-7-6-16,-2-8 0 15,-2-4 1-15,5 3 4 16,0 4 2-16,3 4-1 16,4 4 0-16,10 7-3 15,6 4-2-15,16 17 14 0,5 11 8 16,9 20 16-16,3 8 15 15,3 14 3-15,6 9-2 16,8 15-4-16,1 12-12 16,0 22-16-16,-9 11-7 15,-19 29-14-15,-12 12-2 0,-23 6-5 16,-9-1-23 0,-15-13-60-16,-1-8-1 0,8-15 42 15</inkml:trace>
  <inkml:trace contextRef="#ctx0" brushRef="#br0" timeOffset="23453.29">11726 10084 1213 0,'80'8'456'15,"13"9"-308"-15,15 17-164 16,-5 7-9-16,-32 7 0 15,-20 2 7-15,-33 2 10 0,-10 0 2 16,-14-4 1-16,-6-2 2 16,-15-3-2-16,-13-7 1 15,-11-5 0-15,1-6 3 16,9-5 1-16,8-7 0 16,14-6 4-16,6 0-3 15,13 0 8-15,8 4 2 16,25 5 1-16,17 4 0 15,30-2-27-15,12-5-28 0,20-13-37 16,6-8-23-16,6-16-16 16,2-8 72-16</inkml:trace>
  <inkml:trace contextRef="#ctx0" brushRef="#br0" timeOffset="23684.43">13368 10300 1010 0,'21'-1'358'0,"50"24"-310"16,-13 7-29-16,18 1-16 0,5-4 0 16,9-4 1-16,3-3-1 15,3-10 0-15,4-5-3 16,-9-12-13-16,-5-7-7 15,-11-9-33-15,-8-6-151 16,-8-6 144-16</inkml:trace>
  <inkml:trace contextRef="#ctx0" brushRef="#br0" timeOffset="23890.85">14087 9827 1134 0,'11'28'393'0,"11"40"-356"15,3 24-22-15,-3 21-9 16,-4 3 1-16,-14-2-3 16,-1-5-3-16,-2-11-39 15,3-10-26-15,8-23 38 16</inkml:trace>
  <inkml:trace contextRef="#ctx0" brushRef="#br0" timeOffset="24370.17">15313 9748 1167 0,'58'9'407'0,"2"16"-345"16,-3 32-69-16,-12 19-3 0,-31 31 4 16,-11 7 2-16,-15 7 4 15,-1-4-1-15,-2-14-16 16,3-8-11-16,3-28-19 16,1-17-1-16,5-33 13 15,-1-13 18-15,0-29 25 16,0-18 5-16,-8-35 1 15,-3-17-6-15,-8-13-8 16,-4-7-1-16,1-7 1 16,1 0 2-16,9-1-2 15,10 6 1-15,8 8 1 16,8 3-1-16,9 19 6 16,9 10 7-16,10 15 8 15,6 8 2-15,18 17 6 0,8 10-4 16,4 30 7-16,3 15 5 15,-16 26-6-15,-16 11-5 16,-28 16-15-16,-21 11-8 16,-32 17-5-16,-16 3 1 15,-30-6-9-15,-7-8-27 16,-8-15-51-16,5-10 52 16</inkml:trace>
  <inkml:trace contextRef="#ctx0" brushRef="#br0" timeOffset="24740.33">15924 9843 1296 0,'101'7'436'0,"1"17"-435"16,-5 5-22-16,-28 15-5 15,-16 5 7-15,-20 16 19 16,-14 3 5-16,-17-5 4 15,-9-4 3-15,-14-22 4 16,-1-9-3-16,-1-9-2 16,6-7 1-16,5-8-5 15,6 0-2-15,5-5-6 0,3 0-6 16,-2 1-22-16,28 4-3 16,43 15 3-16,-29 3 6 15,-16 15 26-15,-10 6 14 16,-23 17 17-16,-16 2 2 15,-31-2 5-15,-11-2-3 16,-22-17-6-16,-12-3 0 0,-9-17-13 16,-2-7-1-16,19-14-34 15,18-8-30-15,29-23-73 16,18-13 610-16,28-31-393 16</inkml:trace>
  <inkml:trace contextRef="#ctx0" brushRef="#br0" timeOffset="24968.98">17003 10068 1297 0,'124'50'440'0,"18"11"-423"15,2-1-32-15,-12-16-8 16,-6-10 7-16,-10-13 26 15,-2-5 3-15,-5-7 1 0,-8-7-6 16,-20-10-38-16,-14-10-21 16,-25-17-39-16,-9-12-15 15,-17-23 67-15</inkml:trace>
  <inkml:trace contextRef="#ctx0" brushRef="#br0" timeOffset="25157.19">17834 9774 1187 0,'20'52'424'0,"9"42"-365"16,3 22-35-16,-8 5-19 16,-9 0-3-16,-8-17-4 15,-3-13-18-15,4-16-51 16,11-15-22-16,12-31 51 15</inkml:trace>
  <inkml:trace contextRef="#ctx0" brushRef="#br0" timeOffset="25645.05">19359 9798 1086 0,'81'23'437'0,"0"15"-212"0,-16 34-224 16,-14 14-6-16,-37 18 3 15,-14 7 1-15,-12 6-1 16,-4-3-3-16,-4-11-28 16,5-7-12-16,4-28-23 15,4-19 0-15,7-28 21 16,2-12 11-16,-2-26 27 15,-4-14 7-15,-6-36 4 16,-3-18 1-16,-6-21 2 16,-7-6-1-16,-8-19 0 15,-2-5 5-15,-3-4-6 16,3 2 3-16,13 17 9 16,7 3 5-16,18 17 5 15,8 8 1-15,17 15 0 16,6 13-1-16,15 18 11 0,6 11 2 15,14 32-3-15,5 14 2 16,-1 28-13-16,-7 10-7 16,-23 12-4-16,-16 4-10 15,-31 8-3-15,-16 6 0 16,-21 7-2-16,-9 1-3 16,-15-10-44-16,-7-6-33 15,-1-20-85-15,6-10 97 0</inkml:trace>
  <inkml:trace contextRef="#ctx0" brushRef="#br0" timeOffset="26097.89">20106 9793 929 0,'71'11'388'15,"-1"13"-173"-15,-12 15-193 16,-11 10-20-16,-21 19-1 15,-15 10 6-15,-14 11 19 16,-7 3 3-16,-3-7 3 16,2-8-7-16,7-12-17 15,4-4-2-15,11-16-3 0,7-6-1 16,20-17 2-16,10-7 0 16,10-17-1-16,1-12-1 15,4-18-13-15,-1-10-4 16,3-11-3-16,3-1-1 15,-5 3 9-15,-6 1 6 16,-12 11 0-16,-6 4 4 16,-17 6 0-16,-6 4 3 15,-9 9 5-15,-7 3-1 0,1 11 0 16,-1 3-5-16,-8 16 0 16,0 14 3-16,-9 22 10 15,-4 16 5-15,3 23 0 16,2 8-3-16,8 5-8 15,1-1-7-15,-1-4-2 16,-1-7-9-16,-13-7-36 16,-6-6-19-16,-20-20-40 15,-10-8 23-15,-22-18 49 16</inkml:trace>
  <inkml:trace contextRef="#ctx0" brushRef="#br0" timeOffset="26690.64">5580 12770 1111 0,'8'2'426'0,"22"-2"-301"15,16 3-87-15,27-2-36 16,5-3-1-16,11-3-2 16,-4-5-2-16,6-3-5 15,6-2-4-15,-6-3-18 16,-3 0-13-16,-11 2-19 15,-8-2-12-15,-3 3-20 16,-4 0 57-16</inkml:trace>
  <inkml:trace contextRef="#ctx0" brushRef="#br0" timeOffset="26871.6">6275 13273 951 0,'26'49'474'0,"21"-12"-76"0,17 0-347 15,52-16-77-15,16-15-29 16,26-35-64-16,8-19 496 16,5-25-307-16</inkml:trace>
  <inkml:trace contextRef="#ctx0" brushRef="#br0" timeOffset="27094.37">8604 11726 1336 0,'4'31'495'0,"3"36"-374"15,0 28-97-15,-2 35-43 16,-6 9-19-16,-15-8-29 16,-3-11-18-16,-5-17-26 15,-1-11-11-15,2-23 77 16</inkml:trace>
  <inkml:trace contextRef="#ctx0" brushRef="#br0" timeOffset="27312.48">8157 12908 1132 0,'50'26'464'0,"18"2"-241"16,42 1-181-16,19-7-33 0,6-13-10 15,-2-5-11-15,-14-13-26 16,-13-4-14-16,-13-13-42 15,-11-8-13-15,-17-12 237 16,-14-6-123-16</inkml:trace>
  <inkml:trace contextRef="#ctx0" brushRef="#br0" timeOffset="27714.62">8775 13422 1464 0,'-8'81'524'0,"4"11"-420"16,11 4-117-16,6-8-17 16,9-18-26-16,1-13-11 15,8-26-12-15,6-11-5 16,11-22 0-16,6-8 5 15,9-30 4-15,6-12 7 0,2-21 11 16,-5-4 2-16,-15 0 17 16,-13 4 10-16,-14 6 17 15,-6 2 10-15,-9 14 9 16,0 10 6-16,-8 23 3 16,-1 11 1-16,-3 21 10 15,-2 18 10-15,-4 30 26 16,0 18 3-16,-2 36-5 15,2 11-13-15,5 5-30 16,1-3-6-16,9-21-33 16,6-15-24-16,15-26-55 15,9-15 56-15</inkml:trace>
  <inkml:trace contextRef="#ctx0" brushRef="#br0" timeOffset="27935.51">10283 13391 1447 0,'79'19'532'15,"22"-1"-395"-15,29-12-204 16,5-6-28-16,-18-14-60 15,-16-8-11-15,-28-17 21 16,-7-8 73-16</inkml:trace>
  <inkml:trace contextRef="#ctx0" brushRef="#br0" timeOffset="28166.6">10809 12923 1284 0,'3'51'494'0,"11"20"-321"16,12 37-153-16,1 15-32 16,-4 12-15-16,-10 5-4 15,-12-2-6-15,-2-12-4 16,2-28-44-16,8-17-23 15,21-37 65-15</inkml:trace>
  <inkml:trace contextRef="#ctx0" brushRef="#br0" timeOffset="28403.72">12325 12400 1670 0,'51'66'575'0,"21"44"-544"16,5 21-25-16,-12 9-55 16,-10-6-22-16,-22-19-47 15,-7-12-17-15,-10-21-37 16,-2-9-2-16,2-20 113 0</inkml:trace>
  <inkml:trace contextRef="#ctx0" brushRef="#br0" timeOffset="28761.87">12492 13599 1127 0,'35'26'495'15,"14"2"-182"-15,22 2-283 16,4-2-28-16,-12-8-6 16,-13-6 3-16,-27-6 3 15,-7-5 5-15,-14-2 1 16,-2 0-1-16,-1 8 2 16,-6 2-3-16,5 11-1 15,2 6-5-15,15 12-31 16,13 6-15-16,20 14-12 15,7 5 5-15,8 11 23 16,-6 9 15-16,-13 2 16 16,-12 2 5-16,-34-11 16 15,-17-6 1-15,-39-15-1 0,-23-11-3 16,-22-22-14-16,-7-16-6 16,-11-41-60-16,5-25-39 15,19-47 59-15</inkml:trace>
  <inkml:trace contextRef="#ctx0" brushRef="#br0" timeOffset="28955.84">12840 13303 1613 0,'117'40'586'0,"24"0"-528"15,12-1-43-15,-3-15-107 16,-19-9-27-16,-31-11-24 15,-18-5 5-15,-28-4 13 16,-5-3 12-16,-15-12 12 16,-5-10-5-16,-19-13 73 15</inkml:trace>
  <inkml:trace contextRef="#ctx0" brushRef="#br0" timeOffset="29327.95">12277 13392 1133 0,'0'-1'413'16,"1"-2"-332"-16,4 3-76 16,-5-1-14-16,1 1-8 15,26 4 6-15,50 8 12 16,-15-3 9-16,26 0 15 16,9 1 5-16,11-5 6 15,-2-1 1-15,15-9-6 16,1-6-11-16,2-8-11 15,3-6-9-15,-8-9-21 16,-3-3-16-16,0-12-47 16,2-6-22-16,-10-6 64 15</inkml:trace>
  <inkml:trace contextRef="#ctx0" brushRef="#br0" timeOffset="29567.8">14926 13140 1386 0,'56'24'533'16,"14"0"-343"-16,15-1-197 16,4-3-20-16,-4-15-14 15,-6-5 6-15,5-11 2 16,4-7-8-16,-11-7-24 15,-7-3-23-15,-21-11-37 16,-7-8-17-16,-11-7 90 16</inkml:trace>
  <inkml:trace contextRef="#ctx0" brushRef="#br0" timeOffset="29769.03">15320 12644 1258 0,'5'57'459'16,"5"46"-370"-16,6 14-55 15,4 20-30-15,0 3 0 16,-7-19-1-16,-3-6-8 16,-2-26-43-16,-2-18-35 15,12-28-59-15,9-16 78 16</inkml:trace>
  <inkml:trace contextRef="#ctx0" brushRef="#br0" timeOffset="29997.56">16763 12058 1509 0,'43'32'520'0,"17"32"-486"16,2 22-29-16,-6 34-14 16,-11 9-8-16,-21 16-5 15,-3-2-5-15,-6-15-25 16,3-6-17-16,0-22-71 0,2-11-16 16,-2-22 94-16</inkml:trace>
  <inkml:trace contextRef="#ctx0" brushRef="#br0" timeOffset="30534.81">16695 13499 1213 0,'22'14'458'15,"13"1"-321"-15,25 1-131 16,14-7-14-16,7-11-5 15,-4-4 9-15,-8-11 14 16,-4-1 0-16,-13-2 3 16,-7-2 3-16,-11 3-10 15,-9 2 1-15,-12 8-4 16,-7 3-2-16,-4 6-1 16,-4 10-5-16,-13 19 2 15,-9 19-2-15,-20 33 3 16,-5 18-1-16,-9 13 3 15,0-4 0-15,5-5 0 0,3-11 0 16,19-14-15-16,11-8-3 16,20-19-10-16,10-9-3 15,17-19 10-15,6-7 4 16,13-13 7-16,4-9 6 16,3-12-1-16,-1-7 0 15,-2-11-5-15,2-2 2 16,-7-7 3-16,-7-2 4 0,-11 5 13 15,-8 7 5-15,-14 11 3 16,-4 5 3-16,-10 6-3 16,-12 9-6-1,10 2-3-15,1 0 2 16,-41 15-3-16,-9 14 4 0,-3 19 1 16,26 8-10-16,9-11-19 15,7-5-32-15,21-15-68 16,15-9 142-16,32-29-45 15</inkml:trace>
  <inkml:trace contextRef="#ctx0" brushRef="#br0" timeOffset="30777.57">18284 13394 1319 0,'66'6'481'0,"14"0"-379"0,14-4-122 15,1-2-25-15,-15-11-34 16,-13-6-8-16,-8-6-1 16,-8-5-7-16,-7-2-4 15,-5-4 528-15,-20-1-332 16</inkml:trace>
  <inkml:trace contextRef="#ctx0" brushRef="#br0" timeOffset="30998.53">18620 12951 1268 0,'0'48'483'15,"7"19"-338"-15,-5 43-117 0,1 11-22 16,-5 9-10-16,-5-4 3 16,-4-9-11-16,-2-10-13 15,10-22-37-15,1-12-39 16,13-36-45-16,12-15-65 16,22-30 136-16</inkml:trace>
  <inkml:trace contextRef="#ctx0" brushRef="#br0" timeOffset="31308.3">20628 12286 1195 0,'33'-11'472'0,"3"2"-297"16,2 2-127-16,2 10-49 15,-4 9-4-15,-4 17-4 16,-3 17 5-16,-5 30 1 16,-5 14 1-16,-15 17 2 0,-4 6-1 15,-7 3 1 1,-4-6-4-16,3-2-28 0,-1-9-27 15,2-10-57-15,1-4-22 16,1-20 83-16</inkml:trace>
  <inkml:trace contextRef="#ctx0" brushRef="#br0" timeOffset="31576.51">20026 13853 1392 0,'20'9'533'0,"26"-5"-392"16,18-3-98-16,26-10-58 16,6-6-5-16,12-8 4 15,3-5 7-15,-1-1 2 16,5 2-3-16,-1 0-15 15,-8 1-10-15,-12 5-22 16,-12 0-8-16,-19 10-52 0,-8 5-19 16,-14 5 88-16</inkml:trace>
  <inkml:trace contextRef="#ctx0" brushRef="#br0" timeOffset="31918.47">20442 14089 1314 0,'0'29'477'0,"12"1"-412"15,8-1-66-15,17-9-33 16,3-6 0-16,6-13 25 16,6-5 12-16,11-11 9 15,4-4 4-15,9-1 3 16,-3 0 1-16,-8 7 3 15,-4 4-1-15,-17 8 3 16,-4 6-3-16,-10 15-7 16,-4 13-3-16,-1 34-6 15,-3 17-5-15,-11 39 10 16,-4 17 3-16,-11 12 6 16,-4 2 0-16,-4-1-7 0,0-14-6 15,-4-18-38 1,-2-12-28-16,-6-28-85 0,-7-17-19 15,-24-29 96-15</inkml:trace>
  <inkml:trace contextRef="#ctx0" brushRef="#br0" timeOffset="32471.51">5608 17333 1947 0,'48'-3'-2'16,"11"-6"-5"-16,50-4-13 0,11-9-6 15,9-6-3-15,8-2-3 16,0-4 7-16,-11 2-6 15,-8 5-5-15,-19 7-16 16,-14 5-15-16,-29 11 0 16,-20 1-8-16,-25 8-11 15,-9 9-13-15,-11 12 63 16</inkml:trace>
  <inkml:trace contextRef="#ctx0" brushRef="#br0" timeOffset="32693.31">5779 17847 938 0,'-16'21'425'0,"16"-9"-195"16,4 0-106 0,25 1-68-16,13 3-28 0,31 12-16 15,18 1 2-15,41-3-2 16,9-4-2-16,16-18-16 15,13-14-21-15,-2-26-54 16,8-18-19-16,15-29 57 16</inkml:trace>
  <inkml:trace contextRef="#ctx0" brushRef="#br0" timeOffset="33185.25">9679 15447 1732 0,'21'10'586'16,"22"2"-601"-16,17 4 34 15,20 9-57-15,-3 5-10 0,-13 12-29 16,-15 11-19-16,-38 15 2 16,-15 5 3-16,-40 10 36 15,-15-3 25-15,-10-7 17 16,-3-4 10-16,9-20 8 16,7-10 6-16,16-18 10 15,12-10 1-15,17-8-6 16,11-3-12-16,13-13-16 15,10-4-8-15,20-10-16 16,9 3 1-16,11 15 0 16,2 9 4-16,-10 17 18 15,-7 8 6-15,-21 10 13 16,-9 5 7-16,-25 6 19 16,-16 4 1-16,-25 8 6 15,-11 1-3-15,-18 2-15 16,-7-4-3-16,6-19-20 0,5-13-17 15,21-42-58-15,17-29-39 16,28-49 70-16</inkml:trace>
  <inkml:trace contextRef="#ctx0" brushRef="#br0" timeOffset="33408.25">10493 15412 1588 0,'31'121'592'15,"4"12"-442"-15,10 20-134 16,-2 5-31-16,-11-12-36 16,-8-7-14-16,-15-26-32 15,-4-16-14-15,-3-38-38 16,0-19-9-16,4-34 103 15</inkml:trace>
  <inkml:trace contextRef="#ctx0" brushRef="#br0" timeOffset="33827.1">11472 15530 1169 0,'-2'0'456'15,"-10"-3"-326"-15,-4-4-38 16,-18 1-51-16,-4 2-17 16,-11 13-15-16,-8 12-2 0,-10 23 1 15,-4 10-2-15,8 8-2 16,12-4-2-16,28-15-7 16,12-8-10-16,17-14-21 15,11-2-6-15,14-11-2 16,10-11 0-16,18-12 11 15,3-11 2-15,-3-16 0 16,2-4 14-16,-16-5 7 16,-4 4 7-16,-6 15 10 15,-8 11 9-15,-7 21 23 16,-1 15 13-16,-7 33 8 16,0 15-2-16,-11 32-18 15,-2 10-11-15,-10 11-17 16,-4-1-5-16,-5-6-12 0,-2-7-12 15,-3-13-25-15,-1-2-21 16,-5-17-51-16,-3-11-19 16,-4-24 82-16</inkml:trace>
  <inkml:trace contextRef="#ctx0" brushRef="#br0" timeOffset="34274.3">8864 17292 1071 0,'-18'15'400'16,"7"-6"-299"-16,9-9-73 15,2-2-28-15,6-3-3 16,10 2-4-16,17-3 25 16,17 1 22-16,36-1 20 15,18 1 10-15,27-3 1 0,12-4-6 16,22-4-3 0,11-2-5-16,29-5-10 0,4 0-5 15,6-3-14-15,-3-4-5 16,-16-3-12-16,8-3-5 15,-22 4-4-15,-6-2 0 16,-6 5-2-16,-27 2 0 16,-18 4-6-16,-14 4-4 15,-39 8-13-15,-10 5-6 0,-28 5-20 16,-15 0-12-16,-17 2-40 16,-7-1-11-16,-25 1-25 15,-14 3-2-15,-25 7 97 16</inkml:trace>
  <inkml:trace contextRef="#ctx0" brushRef="#br0" timeOffset="34800.55">9718 17573 1137 0,'-3'11'508'0,"2"-2"-219"15,1-10-212-15,2-2-57 16,2 3-29-16,-4 0-5 16,0 0 4-16,8 16 8 15,39 59 6-15,-26-13 5 0,-3 25-3 16,-1 11-1-16,0 7 1 15,1-3-3-15,9-21 5 16,3-17-3-16,12-20-13 16,6-12-10-16,18-26-18 15,6-10-5-15,5-37-4 16,-1-11-3-16,-12-30-4 16,-7-10-2-16,-10-12 7 15,-6-2 7-15,-13 12 16 16,-10 15 5-16,-10 24 12 15,-8 14 1-15,-1 25 18 16,0 7 20-16,-1 9 34 16,-2 9 20-16,-3 22 1 15,-4 19-14-15,3 46-36 16,1 24-13-16,7 24-5 16,5 8 3-16,0-6 3 0,3-17-7 15,0-28-37-15,-4-18-31 16,2-40-58-16,-1-13-33 15,-2-30-43-15,3-19 107 16</inkml:trace>
  <inkml:trace contextRef="#ctx0" brushRef="#br0" timeOffset="35434.56">10851 17473 1316 0,'42'18'510'0,"22"7"-376"16,12 4-61-16,9-1-61 16,-10 0-29-16,-16 7-36 15,-12 5-9-15,-29 12-20 16,-11 8 6-16,-17 11 27 16,-12 6 8-16,-19 5 34 15,-8-3 7-15,-4-7 6 16,6-8 3-16,16-19 4 15,11-10 2-15,16-18-2 16,7-10-8-16,24-10-28 16,14-7-14-16,18-15-4 0,5-8 5 15,2-15 22-15,-2-5 11 16,2-3 12-16,7-3 8 16,7 2 18-16,-3 4 8 15,-15 10 0-15,-12 9-3 16,-23 16-13-16,-7 7-6 15,-10 8 6-15,-2 7 1 0,-4 22 3 16,1 18-12-16,0 35-21 16,-1 8-9-16,0 3-10 15,0-7 8-15,7-19-7 16,7-7-8-16,12-19-18 16,5-10-13-16,10-23 8 15,3-15 7-15,9-23 20 16,-1-9 14-16,0-16 5 15,-5-4 6-15,-10-14 2 16,-3-3 3-16,-12-5 9 16,-4 0 4-16,-15 11 17 15,-7 7 5-15,-10 16 2 16,-8 9-1-16,-9 13-6 16,-5 6 1-16,-7 15-4 0,-4 9-3 15,-13 24-9-15,-3 10-7 16,0 14-23-16,7 3-24 15,24-3-60-15,15-6-33 16,36-15 75-16</inkml:trace>
  <inkml:trace contextRef="#ctx0" brushRef="#br0" timeOffset="36672.37">16351 17817 1122 0,'40'78'498'15,"-8"-19"-186"-15,-12-36-292 16,-2-20-68-16,-8-42-38 15,-5-28-3-15,-5-48 25 16,-1-16 19-16,-3-27 26 0,-1-6 4 16,4-5 5-16,1 2 6 15,4 16 3-15,5 12 4 16,10 24 14-16,4 11 11 16,4 29 23-16,0 14 3 15,-4 27 5-15,-1 13-3 16,-3 12-4-16,4 8 1 15,6 20-17-15,5 16-16 16,14 40-20-16,4 27-8 0,8 41-4 16,-1 10 4-16,-4 21 0 15,-5-5 0-15,-8-8-9 16,-8-7-6-16,-12-33-22 16,-7-13-11-16,-13-41-14 15,-2-20 5-15,-4-32 7 16,-2-10 8-16,-6-23 15 15,-4-11 5-15,-3-24 17 16,-1-13 4-16,5-14 17 16,3-6 6-16,11-4 9 15,5-1 7-15,10 5 10 16,8 4 2-16,10 8-3 16,4 8-5-16,7 16-14 15,2 9-5-15,5 26 2 0,5 14 2 16,4 26 0-16,4 17-7 15,-5 27-12-15,-6 3-3 16,-20 4-10-16,-9-6 1 16,-18-21-10-16,-3-9-3 15,-2-21-2-15,-3-8-3 16,2-11-1-16,1-4-3 0,3-14 5 16,4-10 8-16,6-21 13 15,5-12 6-15,10-10 4 16,2 0 1-16,3 5 1 15,-1 10 5-15,-3 21 5 16,-3 12 7-16,1 18 13 16,3 6 2-16,5 17-3 15,5 6-6-15,9 13-17 16,3 3-6-16,0 3-10 16,1-4-4-16,3-8-3 15,3-7 0-15,7-14 1 16,1-5 5-16,-2-11 7 15,-6-5 4-15,-8-14 9 16,-8-7 2-16,-6-16 0 16,2-7-2-16,3-10-6 0,-1-7-2 15,-2-2-3-15,-5-1 1 16,-11 11 3-16,-6 4 2 16,-10 18 2-16,-7 5-2 15,-8 11-6-15,-7 6 1 16,-8 4 0-16,-6 6-1 15,-7 5 3-15,2 4-4 16,5 7-1-16,1 2-1 16,11 4-5-16,5 0-1 0,5 2-3 15,6 3 0-15,12 9 1 16,10 5 1-16,17 10 1 16,8 4 1-16,11 1 1 15,4 1 1-15,1-2 5 16,-4 2 1-16,-11-2 2 15,-8 1 3-15,-19 0-2 16,-4 1 2-16,-14 1-6 16,-3-1-2-16,-12 2-1 15,-8 0-4-15,-15 0 5 16,-10 0 0-16,-13-1 1 16,-3-5 0-16,-2-7-1 15,5-3-3-15,6-12-22 0,2-6-12 16,17-10-48-16,5-7-22 15,20-12 67-15</inkml:trace>
  <inkml:trace contextRef="#ctx0" brushRef="#br0" timeOffset="37028.3">20373 17344 1289 0,'26'46'456'0,"-16"-3"-404"16,-8-3-62-16,-21-2-37 16,-13 0-13-16,-23-4-1 15,-7 0 4-15,-9 1 26 16,-7 1 13-16,-12 12 12 15,-10 7 5-15,-5 13 1 16,-4 4-1-16,-12 15-1 16,-5-1 0-16,-8-1 2 0,-11 3 0 15,-6-7 0-15,5 6 2 16,-10-1-1-16,5-9-1 16,5-6 3-16,2-8-2 15,4-2 0-15,4 1 0 16,-218 122-1-16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46:10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1577 664 0,'-18'-5'239'0,"0"5"-194"16,1 4-36-16,-9 14-12 16,-3 11-2-16,-11 13 0 15,0 7 2-15,-2 4 2 16,3 1-1-16,2 2-2 16,1 1-2-16,1 8-3 15,2 6-1-15,7 17 2 16,2 4-1-16,9 3 6 15,5 1 1-15,9-8 2 16,10-2 4-16,15-10-1 16,4-8 1-16,10-21 1 15,2-11-4-15,0-21-1 0,4-11 0 16,3-15 1 0,4-10 3-16,3-17 6 0,-2-6 5 15,-8-12 4-15,-10-3 2 16,-9 0 2-16,-2-1 1 15,-5 1-3-15,4-5-3 16,-4-6-5-16,-6-4-3 16,-6-4-1-16,-1 5-2 15,-9 10-2-15,0 6 4 0,-6 12 2 16,-4 4 7-16,-2 6 3 16,-2 6 0-16,4 9-2 15,0 4-5-15,2 11-9 16,0 2-5-16,-2 15-3 15,2 13-5-15,-6 14 2 16,-2 11 1-16,-3 16-2 16,2 8 4-16,8 21-1 15,5 2 0-15,13 3 4 16,2-6-1-16,16-9 2 16,5 0 0-16,4-15 0 15,3-6-3-15,-1-22 0 16,1-12 1-16,1-17 1 0,0-7 0 15,-2-12 0-15,-1-11 2 16,-4-8 5-16,0-6 0 16,-1-11 4-16,4-4-2 15,-3-11-4-15,3 0 0 16,-6 0-4-16,-5 2 0 16,-9 4 1-16,-5-3-1 15,-7 1 2-15,0 7 6 16,-3 11 5-16,2 7 4 0,-3 15 2 15,2 5-7-15,1 9-11 16,-1 9-5-16,1 27-6 16,-2 16 0-16,5 22 4 15,-1 6 2-15,10-3 3 16,2-8 0-16,6-11 0 16,2-5 0-16,2-18 0 15,-3-12 1-15,-3-10 0 16,0-8-1-16,-5-10 0 15,2-6 3-15,-1-17 1 16,3-4 0-16,0-12 3 16,3-4-3-16,1-6-1 15,-1-4 0-15,2 3-3 16,-4-4 1-16,-2 2 0 16,-2 1 1-16,-8 7 5 15,1 8 4-15,-4 17 5 0,-1 8 2 16,-1 10-6-16,0 4-4 15,1 9-11-15,2 11-4 16,4 25-3-16,0 9 2 16,6 11 7-16,5-2 0 15,14-12 2-15,5-10 1 16,1-13-2-16,-2-4 0 0,-8-13-1 16,2-2 0-16,-3-10 0 15,2-6 1-15,2-7 0 16,0-7 0-16,0-6 3 15,-4-3-2-15,-6-8 3 16,-3-1 3-16,-4-8 3 16,-7-5 3-16,-5-6 0 15,-1 1-4-15,-1 1 0 16,-1 5-3-16,4 2-2 16,-5 1 1-16,1-4 3 15,0 2 7-15,-6 5 7 16,1 4 1-16,-2 15-2 15,1 6-9-15,1 9-3 16,1 6-5-16,2 6-5 0,-2 1-2 16,-1 10-2-16,-1 5 1 15,-1 11 1-15,3 7 4 16,5 5-3-16,4 2-1 16,11-1 2-16,8-4-3 15,12-4 3-15,7-6-1 16,6 0 1-16,1-1 0 15,-5 0 1-15,-1 1 0 0,-3 1 0 16,-2 3 0-16,-6 2-1 16,-4 0 1-16,-10 0 0 15,-8 1 0-15,-12-3 0 16,-10 1-2-16,-17 5-2 16,-8 1-4-16,-16 1-15 15,-13-3-16-15,-20-8-35 16,-4-5-17-16,-3-11 52 15</inkml:trace>
  <inkml:trace contextRef="#ctx0" brushRef="#br0" timeOffset="653.28">753 3415 764 0,'-22'-3'280'15,"9"3"-214"-15,10 8-65 16,2 7-1-16,2 4-4 15,4 1-4-15,3-3-3 16,4-3-4-16,8-7 2 16,6-2 4-16,15-11 5 15,4-6 5-15,2-9 12 16,3 0 6-16,1-5 11 16,10 0 2-16,16-1-4 15,11-1-5-15,7-1-12 16,1 1-4-16,-2 0-3 15,-2-2-3-15,14 2 2 16,1-6 0-16,7-4-2 0,3-4 2 16,9-3-3-1,1 1 0-15,1 1 7 0,0 3 3 16,-2-1 8 0,-2-3 3-16,1 1-1 0,-1-2-1 15,-6 0-3-15,-1 3-2 16,-11 2-4-16,-4 5 1 15,-16 4-3-15,1 4 0 0,-2 5-1 16,-7-1 0-16,-11 6-2 16,-8 1 0-16,-12 2 0 15,-3 3 1-15,-7 1-2 16,-5 5 1-16,-14 0-1 16,-3 4-2-16,-10 1 1 15,-3 0-3-15,-2 4 0 16,0-4-4-16,-1 0-15 15,0 0-10-15,0 0-35 16,-11 2-14-16,-9 2 47 16</inkml:trace>
  <inkml:trace contextRef="#ctx0" brushRef="#br0" timeOffset="1785.97">8746 1215 766 0,'6'-33'270'0,"-1"17"-251"15,1 6-6-15,2 10-14 16,1 3-7-16,2 11 0 16,3 3-1-16,-5 18-1 15,3 11 5-15,0 20 3 16,0 11 2-16,1 18 7 16,-3 12-1-16,3 13-1 15,-2 3 1-15,-1-6-1 16,4-8 1-16,-3-23-2 15,-1-11-5-15,-1-29-14 16,-5-15-21-16,-6-23-105 16,-9-11 96-16</inkml:trace>
  <inkml:trace contextRef="#ctx0" brushRef="#br0" timeOffset="2775.94">8020 1175 867 0,'-17'-23'293'16,"8"9"-287"-16,12 10-2 15,9 4 0-15,15 0-9 16,9 2-3-16,24-2 7 15,7 2-1-15,3-6 4 16,-2-2-2-16,-5-6 2 16,-3-7 1-16,5-1 8 15,4 0 6-15,-2 1 3 16,-6 1 4-16,-11 5-6 16,-12 3-3-16,-10 7-8 15,-4 1-4-15,-2 5-2 0,2 3-1 16,-3 1-1-16,-1 5 0 15,-1 6 0-15,3 3-2 16,1 7 0-16,0 7 1 16,-2 16 0-16,-1 8 1 15,-5 16-2-15,-3 4 2 16,-4 2 0-16,-4 1 2 0,-2 5 3 16,2 0-2-16,-2 1-1 15,-1-6-1-15,1-16 1 16,-1-10 1-16,0-16 0 15,2-6 0-15,-3-15 0 16,0-5 0-16,0-11 3 16,-2-2 2-16,1-1 9 15,0 0 4-15,0-1 0 16,0 0 1-16,1-14-11 16,9-45-3-16,14 10-5 15,10-7-2-15,12-16-2 16,5-9 0-16,0 1-1 15,-4 3 3-15,-2 22 3 16,-2 14 4-16,-1 14 0 16,2 10-1-16,-2 10-5 15,1 9-1-15,-7 18-5 0,-2 8 2 16,-7 18 0-16,-7 7-3 16,-5 19 3-16,-1 1 1 15,-2-2 0-15,5-6 2 16,1-22 0-16,3-6 0 15,2-16 1-15,2-4 0 0,1-6 1 16,0-1-1 0,3-9 1-16,-2-3 1 0,1-9-1 15,2-5 2-15,6-12-2 16,3-9 2-16,5-12-1 16,1-7-1-16,-6-6 1 15,-3-3-1-15,-10 0-1 16,-6 3-1-16,-9 9 2 15,-4 3 0-15,-6 11 9 16,-1 7 4-16,-6 9 1 16,2 12-1-16,-8 14-15 15,-6 10 0-15,-7 26-3 16,-2 4-2-16,5 17 4 16,9 8 0-16,23 14-2 15,11 0 2-15,20 0 2 0,6-11-6 16,12-23-21-16,12-13-15 15,17-25-43-15,6-11-28 16,10-33 73-16</inkml:trace>
  <inkml:trace contextRef="#ctx0" brushRef="#br0" timeOffset="3319.81">11849 1083 707 0,'34'-23'287'16,"2"4"-144"-16,0 16-127 15,-5 8-10-15,-11 18-6 16,-8 11 0-16,-10 29-3 16,-3 17 2-16,-13 17 5 15,-4 8 1-15,-2 5 1 16,1-7 4-16,9-16-4 15,4-11-1-15,7-30 0 16,2-13-1-16,-3-19-4 16,1-4 4-16,-1-9 17 15,-2-4 15-15,-2-5 17 0,-5-9-2 16,-4-16-17-16,-5-13-19 16,-3-25-12-16,1-3-1 15,2-8-2-15,2 0 2 16,4-4 0-16,5-6 0 15,1-2 0-15,5 2-2 16,1 5-1-16,2 6 2 16,5 3 0-16,-1 0-1 0,6 15 2 15,7 9-3-15,6 17 0 16,6 11 1-16,9 11-4 16,-1 7 2-16,-1 16-2 15,-5 9-1-15,-12 22-3 16,-7 16-1-16,-17 20 3 15,-8 11 2-15,-18 2 3 16,-3 0 1-16,-7-5 2 16,0-4-2-16,-4-11-21 15,3-10-22-15,12-25 22 16,7-13-1-16</inkml:trace>
  <inkml:trace contextRef="#ctx0" brushRef="#br0" timeOffset="4649.68">12020 1180 820 0,'52'-5'279'15,"19"9"-265"-15,6 5-14 16,-2 13-2-16,-5 4 2 16,-7 8 5-16,0 8 5 0,-12 4 9 15,-4 1 1-15,-13 4-6 16,-9 1-1-16,-18 0-8 15,-8-3 0-15,-20-9 1 16,-8-7-2-16,-16-15 3 16,-7-7-2-16,-1-11 1 15,1-4 1-15,15-5-2 16,8 0 0-16,13-2 1 16,8-2 1-16,9-2 2 15,5-7 3-15,16-7-1 16,6-5-3-16,15-6-1 15,6 0 1-15,8-1 6 16,3 2 5-16,1 3 9 16,-5 2-4-16,-7 7-8 15,-11 5-1-15,-13 12-12 16,-3 5-1-16,-11 6-2 0,-2 9-4 16,-6 13 2-16,-2 10-1 15,0 12 3-15,0 4 2 16,5-2-2-16,3-6 2 15,7-6-2-15,6-9-1 16,4-4 2-16,4-6-1 16,3-9 2-16,-1-2 0 15,5-10-1-15,4-4 0 0,0-7 0 16,-2-5 0-16,-6-9 0 16,-8-2 0-16,-11-8-1 15,0-6-4-15,-9-9 1 16,-2-4-4-16,-3 0 6 15,-7 3 3-15,-7 14 1 16,-3 3 1-16,-13 11-2 16,-7 4-1-16,-15 11-3 15,-5 5-1-15,-1 13-2 16,6 9 2-16,16 10 1 16,9 5 0-16,19 5 1 15,9 0-3-15,25-4 1 16,17-7-2-16,29-12 0 0,10-10 0 15,9-19-4 1,-2-10 1-16,-9-13 1 0,-6-4 2 16,-1 1 5-16,-5 2 0 15,-12-3 0-15,-5 1 1 16,-19-4-1-16,-5-2 2 16,-8-2-1-16,-7-2 0 15,-3 4 0-15,-1 5 2 16,-3 7 0-16,-1 8 2 0,-3 5 4 15,-1 6 0-15,-3 9 2 16,3-1-3-16,-2 12-7 16,-6 4-4-16,-3 18-1 15,-8 11 0-15,-6 32 3 16,-3 17 1-16,-4 26-1 16,-3 11-1-16,1 5 2 15,1-4 0-15,6-12 1 16,5-14 1-16,8-20-2 15,3-11-1-15,3-12 2 16,0-2-1-16,4-14-1 16,1-2 3-16,0-15-3 15,2-4 1-15,-1-10 2 0,2-3 0 16,-1-2 5-16,0-1 4 16,0-3 2-16,1-26-4 15,8-57-1-15,4 31-6 16,11 0-2-16,4 1 0 15,16 2 0-15,6-3 0 16,-1 5 0-16,-3 8 0 16,-10 11 0-16,-2 8-1 15,2 14-2-15,3 5 3 0,6 12-3 16,0 11 1-16,-3 13 1 16,-2 8-1-16,-9 6 0 15,-1 2-2-15,-9-3 0 16,-5-3 0-16,-11-4 4 15,-11 0-2-15,-13-1 0 16,-9-1 2-16,-12-2-3 16,-4-3 2-16,-9-5 3 15,1-2-2-15,1-4 1 16,3-4 4-16,3-4-5 16,3-2 3-16,4-8 0 15,4-1-3-15,11-5 4 16,-3-4-2-16,11-2-7 0,3-1-7 15,6-5-31-15,6-6-45 16,10-14 58-16</inkml:trace>
  <inkml:trace contextRef="#ctx0" brushRef="#br0" timeOffset="4992.76">14714 1401 585 0,'10'14'270'16,"9"1"-38"-16,-6 11-235 15,-2-2 0-15,-4-3-1 16,-5-1 1-16,-2-10 2 16,2-4-1-16,0-1 6 15,-1-5 4-15,0 0 5 16,-1 0 2-16,-1 0-3 0,0 0-3 16,0 0-12-16,0 0-11 15,0-1 59-15,0-1-41 16</inkml:trace>
  <inkml:trace contextRef="#ctx0" brushRef="#br0" timeOffset="5633.03">16383 1251 827 0,'3'-7'287'0,"0"6"-264"15,-3 1-16-15,-1 0-12 0,-1-1-1 16,1 0 2-16,0-1 2 16,0 1 11-16,0 0 6 15,-1 0 13-15,-1 0 3 16,0 0-3-16,0 0-4 16,1 0-12-16,0 0-4 15,1 0-4-15,0-1 3 16,-2 1 0-16,2 0 2 0,-1 0 2 15,1 0 0-15,0 0 1 16,-5-7 0-16,0-4-2 16,-16-30-1-16,20 21 2 15,0 0-2-15,2-5 2 16,1 2-3-16,-1-4-2 16,0-2-1-16,-4-4-1 15,2 0-1-15,-1 1-1 16,0 2-2-16,0 7 1 15,2 2 0-15,1 10-1 16,-1 5-1-16,0 11-7 16,0 6 0-16,-1 18-3 15,-1 13 2-15,-5 26 5 16,-1 14-2-16,-1 26 6 16,-1 3 1-16,4 0-2 15,-3-6-10-15,2-21-26 0,-1-8-16 16,3-15-39-16,-2-12 9 15,2-21 51-15</inkml:trace>
  <inkml:trace contextRef="#ctx0" brushRef="#br0" timeOffset="6849.71">15743 1545 921 0,'38'-6'317'0,"33"5"-291"16,20-1-26-16,13-6-10 16,-2-4 3-16,-5-12 1 15,-1-9 0-15,-1-12 7 16,1-6 1-16,-12-8 0 16,-5-2 0-16,-17-1 1 15,-8 0 1-15,-11 9 2 16,-8 0 7-16,-14 2 1 15,-7 3 1-15,-9 3 0 16,-4 8-2-16,-2 8-4 16,-2 3-4-16,3 13-3 0,-1 4-2 15,1 9-5-15,0 6-1 16,0 19-5-16,1 16 2 16,-1 29 3-16,-1 14 1 15,-11 26 5-15,-5 7 0 16,-7-1 1-16,-2-7 2 0,6-27-3 15,3-16 1-15,9-29-1 16,2-14 1-16,5-17 15 16,0-6 14-16,1-6 19 15,0 5 0-15,4-8-19 16,19-20-26-16,56-53-23 16,-20 36-3-16,6 7 7 15,-5 10 14-15,-2 17 5 16,-3 5 2-16,-6 17 2 15,1 10-2-15,3 10-2 16,2 5-3-16,9 4 0 16,7-4-1-16,2-6 1 15,-1-7 0-15,-2-15-1 16,-3-9 1-16,4-14 0 16,1-1 1-16,-4-5 0 0,-8 1-2 15,-17-1 3-15,-12 1-3 16,-17-2 3-16,-3-1 1 15,-10-2-2-15,-2-1 1 16,-6-6-3-16,-8-3-1 16,-11-3-2-16,-6 2 0 15,-17 11-1-15,-2 11-1 16,-9 18-3-16,-2 12 0 16,5 27 4-16,3 9 1 15,15 9 3-15,9 2 1 0,17-12-1 16,11-6 0-16,16-12-3 15,8-8-3-15,17-11 2 16,9-8-1-16,17-11 5 16,6-6 4-16,4-11-3 15,-4-3 0-15,-11-5-1 16,-10-2 1-16,-9-2 2 16,-8 2 0-16,-10 5 9 15,-7 6 0-15,-10 12-1 16,-3 6-1-16,-5 11-11 15,-1 9-2-15,-3 16-1 16,-2 9 3-16,6 13 1 16,3 1 0-16,14-1 0 0,6-4 0 15,13-13-1-15,7-11 1 16,14-19 2-16,7-9 2 16,0-20-2-16,2-9 4 15,-3-15-3-15,-5-5-1 16,-2-3 1-16,-7 0-2 15,-13-9 1-15,-8-6-1 0,-15-8-1 16,-7-6 0-16,-12-2 0 16,-4 3 0-16,0-3 1 15,1 1 0-15,4 9-1 16,2 6 0-16,1 20-1 16,1 13 0-16,2 18-1 15,1 10-1-15,-2 19-6 16,-3 13 3-16,-3 38-1 15,-2 18 3-15,1 28 6 16,2 7-3-16,6 2 2 16,3 0-4-16,6-13-16 15,2-9-9-15,6-22-17 16,1-15-7-16,0-19-6 16,-2-9-1-16,-6-17-34 15,-4-8 59-15</inkml:trace>
  <inkml:trace contextRef="#ctx0" brushRef="#br0" timeOffset="7035.36">18324 1167 928 0,'43'-15'343'0,"15"4"-224"16,23 14-142-16,2-2-19 0,0-1-5 15,-2-3-3-15,6-8-3 16,15-1-1-16,5-9 39 16</inkml:trace>
  <inkml:trace contextRef="#ctx0" brushRef="#br0" timeOffset="9961.76">20768 651 934 0,'29'25'312'16,"0"41"-309"-16,0 18-8 15,-18 23 0-15,-5 8 2 0,-11 9 0 16,-5 1 2 0,-2-7 2-16,0-10 0 15,6-28 1-15,3-18 0 0,3-26-2 16,1-13 1-16,0-17 24 16,0-5 14-16,-1-3 24 15,-1 1 3-15,1 0-21 16,4-29-26-16,14-66-41 15,0 20-6-15,9-20-2 16,4-1 9-16,4 0 21 16,3 7 8-16,-5 22 4 15,2 5 4-15,-9 20-2 16,-5 10-7-16,-9 15-7 16,-5 11-2-16,-2 19-5 15,4 7-1-15,2 22 2 16,0 13-1-16,4 17 4 15,-1 12 1-15,4 5 2 0,3-4-1 16,-1-15 1-16,5-15 1 16,-5-21 0-16,-1-11 1 15,-7-15 1-15,-1-4 1 16,0-8 2-16,1-2 0 16,9-9-5-16,1-7 1 15,2-14-2-15,-1-8 0 16,-1-17 0-16,2-3 0 0,-3-1 2 15,2 4-2-15,-4 14 3 16,-3 11-1-16,-4 15-1 16,-5 9 2-16,-1 11-4 15,-1 8-5-15,2 19 0 16,-2 12-2-16,5 30 3 16,2 10 3-16,9 8 1 15,7 1 1-15,12-14 1 16,5-11 0-16,12-12-1 15,5-8 0-15,6-13 0 16,3-5 3-16,-5-18-1 16,-6-5 2-16,-4-12-1 15,0-6 1-15,-1-2 0 16,3-6 0-16,-2-7-1 0,-3-3-2 16,-9-9 1-16,-8-4-3 15,-12-6 1-15,-3-1-2 16,-11 0 2-16,-5 3 4 15,-9 10-3-15,-6 6 4 16,-12 17-4-16,-6 8-3 16,-22 12 1-16,-8 10-3 15,-10 15 0-15,1 13 1 0,10 15 2 16,4 3-2-16,16-2 3 16,11-4 0-16,15-12-1 15,9-5 2-15,12-6 0 16,9-8-1-16,14-9 2 15,8-2-1-15,15-9 1 16,3-7 0-16,8-8-2 16,-3-6 0-16,-5-8-1 15,-8-2 1-15,-9-4 0 16,-4 0-2-16,-8 4 3 16,-4 2-2-16,-11 9-1 15,-5 6 3-15,-7 9-3 16,-3 8-1-16,-10 15 1 15,-6 9-3-15,-7 18 4 16,1 4 0-16,5 4 0 0,5 0 1 16,13-8 0-16,8-5 0 15,14-8 1-15,9-7 1 16,11-15 0-16,7-6 1 16,12-11 2-16,0-3-5 15,1-11 4-15,-6-3-3 0,-9-3 2 16,-3-5 1-16,-4 2-4 15,0 2 2-15,-6-4-2 16,0-1-1-16,-5-1 1 16,-3-2-1-16,-8 2 1 15,-2 4 0-15,-8 9 6 16,-3 6 3-16,-4 10-4 16,-2 3 1-16,-5 7-9 15,-8 6-2-15,-10 12 2 16,-3 11 1-16,-3 15 1 15,5 8 1-15,5 2-1 16,7 3 1-16,10-4 0 16,8-5 0-16,13-9 1 15,9-8 0-15,15-16 2 16,10-10-2-16,8-17 2 0,2-10-2 16,0-14-1-16,-3-9-1 15,1-9-5-15,-2-4 0 16,-2-10-6-16,-4-4 0 15,-1-12-1-15,-5-1 1 16,-11 4 5-16,-5 3 1 16,-10 9 2-16,-4 3 6 15,-4 3 1-15,0 4 3 0,-3 5 1 16,-1 0-4-16,-1 15-2 16,-3 8 1-16,-1 12 1 15,-1 8-1-15,-3 4 1 16,0 4-3-16,-1-1-4 15,-6 24-2-15,-19 70 3 16,4-9 1-16,-2 21 2 16,-5 7 0-16,-2 7 1 15,-3-6-1-15,2-18-1 16,4-16 1-16,13-34 1 16,5-17 0-16,7-15 1 15,0-9-2-15,2-5 15 16,0-3 8-16,1 2 2 15,1-6-2-15,7-22-14 0,28-56-8 16,1 18-7-16,9-2-5 16,9-1 0-16,5 4 0 15,1 17 5-15,-1 14 5 16,-5 18-1-16,-3 7 4 16,-9 17-2-16,-8 7 0 15,-12 23-2-15,-10 11-5 16,-11 20 6-16,-2 4-4 0,2-3 2 15,1-8 4-15,10-20-2 16,2-7 3-16,6-12 1 16,8-3-1-16,5-7 1 15,4-6-1-15,7-6 1 16,-4-5-1-16,2-8 1 16,-4-4-2-16,0-5 2 15,0-4-3-15,-2-7 2 16,3-6-2-16,-7-8-2 15,-5-4 2-15,-3-2 0 16,-5 4 4-16,-8 8-2 16,-1 10 1-16,-8 13 2 15,1 8-2-15,-5 10-1 16,-3 3-2-16,-6 20-4 0,-6 9 1 16,2 24 0-16,1 9 3 15,8 2 0-15,7-2 0 16,10-16 2-16,7-6-2 15,13-13-1-15,5-5 1 16,13-10 2-16,4-9 0 16,11-11 2-16,3-8-1 15,-2-10-5-15,-2-6-1 16,-8-7 0-16,-3-4 2 0,-4-11 1 16,-4 2 0-16,-9-1 2 15,-7 1-2-15,-7 15 0 16,-6 3 1-16,-4 12-2 15,-4 8 2-15,-5 6-2 16,-1 2 1-16,-1 9-4 16,1 4-1-16,2 15 2 15,-1 11-2-15,1 21 4 16,-4 7-1-16,-4 2 0 16,-2-1 3-16,-3-11-2 15,3-8 0-15,-2-12 0 16,4-9 1-16,1-14 0 15,2-5 2-15,-1-8 3 16,1-6 0-16,0-14 1 16,1-6-1-16,6-11-4 0,8-6 2 15,14-5-1-15,7-3-2 16,9-6 0-16,3 2 0 16,-5 5 0-16,0 8 2 15,1 12 0-15,-1 8-1 16,2 14-2-16,0 5-2 0,-2 15 0 15,-5 7 0-15,-3 13-2 16,-4 10 4-16,-12 14-1 16,-1 9-2-16,-9 3 3 15,2-1 0-15,0-6 0 16,0-3 1-16,2-7 1 16,-1-4-3-16,3-7 2 15,3-8 2-15,8-8-2 16,1-5 1-16,11-11 0 15,3-5-1-15,5-8 3 16,4-9-1-16,2-10 1 16,2-5 0-16,-4-8-1 15,2-2 0-15,-7-2-2 16,-4-5 1-16,-3 4-1 16,-5-4 1-16,-8-1 1 15,-3 1-2-15,-10-1 2 0,-5 2-3 16,-5 11-1-16,-3 3-2 15,-6 14 0-15,-5 2 2 16,-12 7-4-16,-2 8 3 16,-12 8 0-16,-1 14 0 15,-6 16 2-15,-3 9 0 16,0 11-2-16,6 2 1 0,13-4-1 16,8-3 2-1,17-6 2-15,6-5 0 0,17 1 2 16,11-2 0-16,9-4 0 15,9 0 0-15,4-13 0 16,-3-5-1-16,-2-11-1 16,-6-7 2-16,-11-9-3 15,-6-7-3-15,-18-13-30 16,-8-7-19-16,-21-15-42 16,-7-3 52-16</inkml:trace>
  <inkml:trace contextRef="#ctx0" brushRef="#br0" timeOffset="10341.33">25630 439 828 0,'-1'6'275'15,"-1"17"-275"-15,2 8-5 16,5 6 5-16,0 3 2 0,8-4 5 16,6-4 2-16,6-4 10 15,4-3 10-15,6-7 9 16,5-5 1-16,8-11 0 16,4-4-2-16,-2-8-5 15,-4-2 3-15,-14-3-3 16,-8 2-2-16,-12 2-6 15,-4 1-7-15,-6 1-9 16,-2 0-2-16,-5 0-6 16,-6-3-2-16,-9-1 1 15,-2 3-9-15,-20-1-14 16,-10-1-17-16,-27 1-34 16,-21-1-22-16,-29 1 63 15</inkml:trace>
  <inkml:trace contextRef="#ctx0" brushRef="#br0" timeOffset="11227.94">2629 3750 926 0,'9'-38'318'0,"5"6"-300"15,2 7-11-15,3 13-18 16,0 8 1-16,-2 24-2 15,1 14 0-15,-5 25 7 16,-5 12-1-16,-6 36 4 16,-6 8 4-16,-6 6 2 15,3-5 3-15,1-35-3 16,3-17-1-16,3-29-2 16,0-13 3-16,-3-15 22 15,1-3 15-15,-8-10 17 0,-2-5 0 16,-10-15-20-16,-2-10-17 15,4-20-16-15,6-9-3 16,13-27-5-16,6-6-3 16,17-13-1-16,4 2 2 15,13 16 2-15,2 4 5 16,2 22 2-16,1 11-1 16,-8 22-3-16,-1 14 0 15,-5 22-6-15,2 16-1 0,3 32 1 16,1 13-1-16,2 23 6 15,-6 7-2-15,0 7 3 16,-2 4-1-16,2-3 1 16,2-8 1-16,-5-12-1 15,-6-12-1-15,-13-8-20 16,-7-4-6-16,-12-12-28 16,2-2-10-16,-12-16 310 15,-5-7-200-15</inkml:trace>
  <inkml:trace contextRef="#ctx0" brushRef="#br0" timeOffset="11409.32">2853 4336 1027 0,'-2'-12'370'15,"12"3"-326"-15,13 1-22 16,16-3-27-16,12 0-12 15,16-2-29-15,3 1-17 16,16-4-133-16,4-7 126 0</inkml:trace>
  <inkml:trace contextRef="#ctx0" brushRef="#br0" timeOffset="12349.32">4794 3747 1030 0,'1'-5'350'15,"3"9"-321"-15,-2 19-32 0,-1 13-6 16,-4 24 4-16,-6 12-1 15,-1 25 5-15,-2 0-1 16,8-8 2-16,3-7 2 16,7-24 0-16,6-9 0 15,4-13 1-15,-1-7 1 16,4-13 9-16,4-1 2 16,2-10 8-16,1-4-4 15,-3-11-4-15,-2-9-1 16,-3-10-5-16,1-4 1 0,-2-10-6 15,-1 0 1-15,-3-1-4 16,-4-2 0-16,-1 9 7 16,-3-2 0-16,1 14 0 15,-2 6 2-15,-2 9-10 16,0 8-1-16,1 7-5 16,0 5-1-16,7 17 5 15,3 5-3-15,5 5 3 16,5 0 2-16,7-5 0 15,4-2 0-15,11-6 1 16,3-6-2-16,0-9 1 16,-1-7 2-16,-5-12 0 15,-2-5 1-15,5-11 0 0,1-6-1 16,-1-12 3-16,-2-8-2 16,-7-9 3-16,-6-4 1 15,-12 4 5-15,-7 9 1 16,-9 10-1-16,-3 6 1 15,-6 11-8-15,-1 5-3 16,-1 8-3-16,0 7-2 0,2 3-5 16,-2 3 2-1,-1 11 1-15,0 6-2 0,0 17 6 16,2 9-3-16,6 20 1 16,2 5 3-16,10 6 1 15,6-4-1-15,9-11 0 16,6-7 0-16,5-13-2 15,0-9 2-15,-3-10-1 16,2-9-1-16,-7-12-1 16,4-5 3-16,0-13 1 15,-5-4 1-15,1-7 3 16,-3-4-3-16,-7-3 0 16,-2-5 2-16,-7-6-2 15,-2-3 1-15,-2 6-1 16,-2 8 1-16,-3 18-1 0,1 11-1 15,-1 7-2-15,6 10-2 16,7 18-3-16,3 9 2 16,9 19 4-16,2 3-2 15,0-3 1-15,2-6-12 16,-7-16-46-16,-7-11-19 16,-6-16-48-16,-7-14 9 15,-2-27 77-15</inkml:trace>
  <inkml:trace contextRef="#ctx0" brushRef="#br0" timeOffset="12470.5">6252 3666 828 0,'-21'-34'359'0,"9"2"-162"16,4 7-142-16,5 6-70 16,1 3-33-16,2-2 30 15</inkml:trace>
  <inkml:trace contextRef="#ctx0" brushRef="#br0" timeOffset="13150.34">6370 4260 307 0,'24'57'163'16,"7"-4"-16"-16,5-2-106 15,6-11-16-15,-2-10 5 16,0-19 69-16,-4-12 29 15,2-16 42-15,4-11 3 16,0-11-59-16,5-6-35 16,-8-13-47-16,-6-8-11 0,-10-17-18 15,-6-5-3-15,-2-10-2 16,0-1-9-16,-9 8 2 16,0-2 3-16,-5 13 1 15,-3 7 7-15,-3 19-4 16,-2 12 2-16,-2 18-2 15,1 9-1-15,4 9-2 16,-2 6-5-16,0 14 1 16,-6 8-2-16,-4 31 4 15,-1 14 1-15,4 30 2 16,2 10 1-16,-1 16 2 16,6 5 3-16,2-5-1 15,5-1 0-15,12-27 1 16,6-13-4-16,8-22 1 15,5-14-3-15,6-18-3 16,3-7 4-16,5-18 0 0,2-7 3 16,2-18 2-16,2-11 1 15,4-12 0-15,-1-8-1 16,-3-10-2-16,-7-5-5 16,-11-14-2-16,-6-6-1 15,-5-8 5-15,-3 1 0 16,-7 5 4-16,-4 4 2 0,-7 10 1 15,-4 5 6-15,-4 19 5 16,-3 13 3-16,1 21-4 16,1 9-6-16,-2 14-10 15,2 10-5-15,-3 31 0 16,1 18 1-16,6 27 5 16,3 13 0-16,10 22 0 15,5 2 3-15,13 0-2 16,10-8-4-16,19-29-28 15,11-19-18-15,11-34-50 16,5-24 58-16</inkml:trace>
  <inkml:trace contextRef="#ctx0" brushRef="#br0" timeOffset="13654.99">9058 3269 1024 0,'14'3'345'16,"2"28"-337"0,-1 21-11-16,-7 42-5 0,-10 20 3 0,-16 20 2 15,-6 9 3-15,-7-2 2 16,3-12 1-16,5-29 0 15,5-24-2-15,10-43 0 16,3-14 0-16,3-16 8 16,0-3 10-16,-7-9 13 15,-4-6 2-15,-4-16-9 16,1-7-5-16,5-20-18 16,5-5-2-16,7-3-5 15,6-4-5-15,13 14 0 16,5 9 1-16,14 11 4 15,1 8 4-15,17 13-1 16,9 6 0-16,5 15-2 0,-1 8-1 16,-12 11 1-16,-12 7 0 15,-19 7 2-15,-6 5-2 16,-17 11 0-16,-7 0 2 16,-19 4 1-16,-12-3 2 15,-25-9 5-15,-13-1 0 16,-21-4-2-16,-7 1 3 15,8-7-19-15,7-8-21 16,14-27-17-16,12-15 23 0</inkml:trace>
  <inkml:trace contextRef="#ctx0" brushRef="#br0" timeOffset="14071.61">9110 3978 852 0,'74'11'296'16,"8"4"-260"-16,0 8-35 16,-9-3-3-16,-16-13 0 15,-3-3 15-15,-6-11 30 16,-3-2 8-16,-6-3 8 16,-6 2-13-16,-6-2-25 15,-4-2-8-15,-8-1-8 0,-3-6-5 16,-7-4-3-16,-5-4-1 15,-4-1-1-15,-2-2 2 16,-6 2 0-16,-5 1-2 16,-6 0 2-16,-4 6 0 15,-7 6-1-15,0 6 1 16,-2 14-2-16,-1 8-1 16,-1 10 2-16,2 5 0 0,4 11 0 15,3 6 3-15,9 13-2 16,7 3 3-16,10 5 3 15,6-2-3-15,15-8 4 16,5-4-3-16,16-14 1 16,10-6 2-16,21-14-11 15,11-5-18-15,11-17 267 16,8-12-191-16</inkml:trace>
  <inkml:trace contextRef="#ctx0" brushRef="#br0" timeOffset="15096.38">11402 3042 982 0,'24'6'327'16,"-3"19"-320"-16,-5 45-15 0,-9 19-4 15,-11 40 3-15,-6 18 4 16,-6 11 5-16,-3 8 1 16,-1 3 4-16,1-13-2 15,3-13 1-15,3-17-1 16,8-41-1-16,1-19-1 16,3-37-1-16,1-10 4 15,0-18 8-15,0-3 16 16,-1-30 0-16,-1-21-14 15,-6-34-19-15,3-12-14 0,3-11 3 16,2-1 13-16,7 5 15 16,8 1 2-16,5 16 0 15,7 8 0-15,5 18-3 16,1 7 1-16,14 16-5 16,13 14 0-16,7 24-5 15,5 15-5-15,-8 32 1 16,-12 9-5-16,-13 10 4 15,-5 2 0-15,-16 0 0 16,-9-2 0-16,-20 1 1 16,-10-8-1-16,-15-16 1 15,-7-10-1-15,-11-22 0 16,-7-10 2-16,-5-17 2 0,1-8-1 16,10-6 0-16,11-1-3 15,12 8 1-15,8 6-1 16,15 11 3-16,2 3 0 15,7 4 0-15,2 1 1 16,9 9 0-16,13 4 2 16,27 7 2-16,18 3-1 15,22-2 0-15,2-5-2 16,5-9 0-16,-4-7 1 0,1-11 0 16,-1-4 4-16,-10-7-1 15,-4 1 2-15,-14-9-2 16,-5-2-2-16,-6-5-1 15,-7-3 1-15,-7-4 3 16,-6-8 2-16,-11-5 5 16,-8-3-2-16,-11-3-1 15,-5 2-2-15,-12 12-5 16,-5 9 0-16,0 16-2 16,-2 8-3-16,-3 17-4 15,-3 9-2-15,-8 23 0 16,-1 14 1-16,8 25 2 0,9 6 1 15,13 1 4-15,9-8 0 16,10-18 0-16,8-10 1 16,8-15-3-16,3-10 1 15,8-14 0-15,2-9 3 16,5-11 0-16,1-7 2 16,-2-11-3-16,1-2-3 15,-2-11-2-15,3-4 0 16,1-2-2-16,-4 0 5 15,-1 18 0-15,0 8 2 0,0 26 4 16,0 14-4-16,-6 35-1 16,-5 17-3-16,-9 20-1 15,-7 8-1-15,-4 10 4 16,-5 1-1-16,-1-12-39 16,0-16-23-16,-2-43 37 15</inkml:trace>
  <inkml:trace contextRef="#ctx0" brushRef="#br0" timeOffset="15406.33">13941 3031 1101 0,'25'-51'377'16,"-11"25"-362"-16,-5 12-7 15,-9 16-13-15,-8 11-4 16,-15 24 0-16,-8 24 2 16,-9 35 6-16,1 17 1 15,10 27 0-15,4 7 1 16,10 4 1-16,4 6-2 0,7-2 0 16,2-13 1-16,2-8-1 15,0-19 0-15,1-23-4 16,2-13-9-16,-2-29-24 15,0-14-20-15,-8-33-31 16,-6-13 511-16,-14-43-328 16</inkml:trace>
  <inkml:trace contextRef="#ctx0" brushRef="#br0" timeOffset="15879.22">13533 3930 1044 0,'22'0'350'0,"23"6"-343"0,11 1-15 16,8-7 2-16,0-4 5 16,-4-9 3-16,-2-3 2 15,-3-2 13-15,-6 1 9 16,-12 3 8-16,-6 3 1 16,-15 3-12-16,-4 4-10 15,-7 4-14-15,-5 3-5 16,-1 10-2-16,-4 9 1 15,-5 20 5-15,2 10 2 16,4 18 1-16,4 4 0 0,14-8-1 16,2-5 0-16,10-18-2 15,5-9 2-15,-3-11 0 16,2-7 0-16,0-11 2 16,-2-4 0-16,4-10 1 15,1-3-1-15,-1-10-3 16,-1-5-4-16,-5-11-7 15,-3-9 1-15,-8-17 0 16,-6-5 2-16,-9-5 6 16,-5-1 2-16,-14 8 2 15,-6 8 3-15,-10 11 2 16,-6 7-4-16,-7 20 0 16,-3 11-4-16,-14 26-2 15,-1 11 1-15,-10 18-17 16,3 3-14-16,17 1-40 15,11-1 42-15</inkml:trace>
  <inkml:trace contextRef="#ctx0" brushRef="#br0" timeOffset="16289.95">14699 3775 852 0,'52'7'301'16,"-1"10"-246"-16,-7 24-53 15,-6 6-4-15,-16 10-3 16,-7 3 2-16,-15-3 0 16,-2-3 3-16,-9-15-3 15,-5-11 1-15,-6-13 2 16,-5-9 1-16,-5-6 9 15,-2-4 3-15,-2-14 9 16,3-2 3-16,0-12 11 16,5-1 7-16,8-1 7 15,9-3 3-15,15-4 0 0,7 2-7 16,16-4-14-16,2 4-9 16,8 5-21-16,4-7-9 15,2 5-25-15,3 0-11 16,0-2-10-16,-4 5 0 15,3 3 1-15,-1 4-7 16,-2 7-14-16,-3 7-19 16,-5 5 59-16</inkml:trace>
  <inkml:trace contextRef="#ctx0" brushRef="#br0" timeOffset="18789.07">15286 3694 750 0,'12'1'252'0,"1"7"-248"15,-1 3-29-15,-4 0-23 0,-1-1 3 16,-2-4 2-16,-1 1 18 15,1-2 28-15,-2 1 4 16,-2-5 12-16,-1 0 4 16,0-1 5-16,0 0 4 15,0 0-1-15,0 0-4 16,0 0-10-16,0 0-8 16,-1 0-9-16,1 0-1 15,0 0 0-15,0 0 0 0,-1 0 1 16,0 0 0-16,1 0 1 15,0 0 2-15,0 0 2 16,0 0 1-16,0 0 5 16,0 0 0-16,0 0-3 15,0 0-1-15,0 0-4 16,0 0 0-16,0 0 0 16,0 0-1-16,0 0-2 15,0 0 0-15,0 0 0 16,0 0-1-16,0 0 1 15,0 0 0-15,0 0 0 16,0 0 3-16,0 0 5 16,0 0 1-16,0 0 0 0,0 0 1 15,0 0-6-15,0 0-3 16,0 0 3-16,0 0-3 16,0 0-1-16,0 0 2 15,0 0-2-15,0 0 0 16,0 0 1-16,0 0 2 15,0 0 10-15,0 0-2 16,0 0 4-16,0 0-4 0,0 0-7 16,0 0 0-16,0 0-4 15,0 0 1-15,0 0-1 16,0 0 0-16,0 0 1 16,0 0 0-16,0 0 4 15,0 0 3-15,0 0 2 16,0 0 0-16,0 0-3 15,0 0-2-15,0 0-3 16,0 0 0-16,0 0 1 16,0 0-1-16,0 0 5 15,0 0 4-15,0 0 7 16,0 0 0-16,0 0-2 16,0 0-7-16,0 0-7 15,0 0-1-15,0 0-1 16,2 2-1-16,8 16 1 0,30 34-2 15,-24-15-1 1,-1 6 1-16,-2 16 2 16,-1 4-1-16,-4 6 2 0,-2-5 0 15,-2-10-2-15,-1-7 1 16,-2-16 0-16,-1-5 1 16,0-11-1-16,-1-5 1 15,0-8-1-15,0-2 3 0,0-6 7 16,0 5 3-16,1-13-3 15,0-15 1-15,7-66-7 16,3 29-2-16,4-6 1 16,5-2 1-16,4 13 1 15,3 11 7-15,3 11 2 16,-3 9 0-16,-1 10-3 16,3 5-7-16,-2 14-4 15,5 7 0-15,-1 16-5 16,-1 9-2-16,-4 14 3 15,-3 5-1-15,-9 9 1 16,-7 1 1-16,-6-1 0 16,-3-5 0-16,-5-17 3 15,2-9 0-15,0-18-1 16,1-6 0-16,-3-10 0 0,0-6 2 16,0-13 4-16,1-12 0 15,11-17 0-15,8-8-5 16,16-9-10-16,5 5 0 15,11 10-1-15,2 11 10 16,0 16 7-16,2 8 1 16,-8 13 3-16,-6 7-9 15,-8 21-1-15,-7 9-3 0,-3 20-2 16,-2 12 2-16,-1 9 1 16,-2 0 1-16,5-3 2 15,4-12 0-15,3-20-1 16,3-7 1-16,8-14 0 15,1-6 0-15,6-6 2 16,3-7-1-16,3-11-3 16,1-4-2-16,-3-18-2 15,2-8 0-15,-4-14 0 16,-1-6 1-16,0 3 2 16,-6 5 2-16,-9 11 4 15,-5 9 6-15,-11 15 3 16,-4 5-1-16,-7 15-7 15,-6 5-7-15,-9 13-3 0,-4 12-2 16,0 19 3-16,0 10 0 16,15 17 2-16,6 1 2 15,16-4 0-15,11-8 0 16,10-21-3-16,7-12-3 16,8-19 2-16,-1-8 1 15,1-14-1-15,-4-9 0 16,-3-19-11-16,0-8-5 0,-4-13 3 15,-1 3 3-15,-8-2 18 16,-3 5 14-16,-11 8 9 16,-3 1-1-16,-5 16-9 15,-4 8-10-15,-5 14-7 16,-1 7-2-16,0 10-7 16,0 10 0-16,2 20-1 15,-2 11 2-15,-2 20 7 16,-6 6-1-16,-10 3 1 15,-4-2 0-15,0-25 0 16,1-12 1-16,8-25 0 16,2-7 2-16,2-13 1 15,1-1 5-15,3-14 2 16,3-8-1-16,10-18-1 0,6-12-4 16,11-8-2-16,7-1-2 15,5 11 7-15,0 7 7 16,7 17 4-16,-6 7 5 15,-4 10-8-15,0 8-9 16,-7 11-7-16,5 13-5 16,2 19 0-16,-1 5 2 15,4 5 2-15,1-2 3 0,10-4-4 16,2-3 0-16,5-6 3 16,1-5-3-16,-13-9 3 15,-1-8 0-15,-5-4-2 16,-2-6 0-16,5-8-4 15,1-2 0-15,-4-12-3 16,1-3 4-16,-2-9 3 16,-3-6-1-16,1-7 2 15,-1-1 0-15,-13-6 0 16,0 4 5-16,-16-2 2 16,-6 0-1-16,-6 9 1 15,-9 1-4-15,-12 13-1 16,-3 10-3-16,-12 12-2 15,-2 10-2-15,-9 22 0 16,1 13 1-16,8 16 2 0,5 2 1 16,17-2 2-16,8-5 0 15,12-8-2-15,6-5 2 16,11-10-2-16,7-3 2 16,12-11-1-16,2-6-1 15,7-9 2-15,2-7 0 16,0-9 1-16,-1-3 1 0,-5-3 1 15,-5-1 5-15,-13 2 5 16,-2 1 1-16,-5 4-2 16,-6 3-2-16,0 6-7 15,-5 3-1-15,-3 4-3 16,1 1-2-16,2 6-2 16,-3-3-2-16,2 9 1 15,4 20 2-15,14 57 2 16,-10-27 1-16,2 16 2 15,1 0-1-15,2 6-2 16,4 2 1-16,2 3 0 16,0 8-1-16,-3 1 4 15,-2 1 0-15,-9-6-1 16,-4-5-1-16,-8-4-3 0,-7-1 0 16,-11-10 2-16,-9-3 1 15,-9-15 2-15,-10-7-2 16,-19-15 1-16,-4-11-3 15,-13-19-10-15,-1-13-10 16,11-30-41-16,2-20 39 16</inkml:trace>
  <inkml:trace contextRef="#ctx0" brushRef="#br0" timeOffset="19203.3">17027 2639 1149 0,'2'-7'363'0,"-8"30"-390"16,-8 14-5-16,-6 20 2 0,-2 5 20 15,6-5 8-15,5-8 0 16,14-15-2-16,4-7 1 16,11-15 2-16,6-6 3 15,10-9 7-15,3-4 3 16,5-10-4-16,-2-1-1 16,-4-12 0-16,-1-2-4 15,-2-6 3-15,-3-5 1 16,-9 6 7-16,-6 0 7 0,-13 7 6 15,-4 5 0 1,-20 1-12-16,-8 3-9 0,-12 10-5 16,-3 8-5-16,0 18-8 15,0 13-24-15,11 14-68 16,12 4-216-16,31-3 214 16</inkml:trace>
  <inkml:trace contextRef="#ctx0" brushRef="#br0" timeOffset="20247.45">21621 3308 888 0,'-50'-19'298'16,"-14"11"-290"-16,-11 17-8 16,-4 10-1-16,1 23 3 15,3 10 3-15,7 25 5 16,2 10 1-16,9 10 2 16,11-2-3-16,23-18-4 15,15-9 1-15,29-17 0 16,13-9 0-16,13-10 12 15,7-8 4-15,2-13 2 16,-1-7-1-16,0-17-10 16,-2-7-5-16,2-16-5 15,1-6 0-15,3-13-2 0,-5-3 1 16,-7-10-6-16,-1-4-2 16,-6 4 0-16,-3 2 1 15,-6 22 16-15,-9 10 9 16,-12 19 1-16,-7 9-5 15,-9 18-12-15,-7 15-9 0,-11 36 0 16,0 12 3-16,5 15 1 16,8-2 1-16,18-15 0 15,9-6-2-15,18-15 2 16,7-10-1-16,13-21 0 16,4-11 2-16,6-23-3 15,4-8-1-15,-8-22 0 16,-6-9-3-16,-9-9 2 15,-7-4 1-15,-8 2 2 16,-4-2 3-16,-13 2 4 16,-3 0 0-16,-6 10-1 15,0 6-3-15,-3 14-2 16,-1 9-1-16,0 12 1 16,0 7 0-16,2 15-2 15,3 6-5-15,2 34 1 0,2 18 0 16,2 22 2-16,-5 9 3 15,0-10-1-15,-4-9 1 16,-3-20 2-16,1-11 0 16,0-23-1-16,3-11 0 15,0-15 7-15,2-6 7 16,1-13 6-16,3-10 0 0,8-15-7 16,1-5-8-16,16-6-1 15,9 0-3-15,5-7 1 16,5 2 0-16,5 6 0 15,0 6 7-15,8 21 2 16,3 10 6-16,-1 28 0 16,-4 16-7-16,-14 31-7 15,-6 10-2-15,-11 13-2 16,-4 4-1-16,1 1 1 16,2 2-14-16,0-9-34 15,7-10-14-15,16-25-39 16,10-15 305-16,34-29-161 15</inkml:trace>
  <inkml:trace contextRef="#ctx0" brushRef="#br0" timeOffset="22462.33">24781 3739 1216 0,'44'22'392'0,"13"11"-427"16,1-3-13-16,-10-16 8 16,-5-10 8-16,-1-20 21 15,3-12 11-15,2-18 11 16,5-12 3-16,-1-17 0 15,1-6 1-15,-1-5-4 16,-1 2-2-16,-11 4-3 16,-8 2 0-16,-13 14-1 15,-6 8-2-15,-11 23-2 16,2 12-3-16,-9 20-6 16,-6 8 0-16,-10 27 1 15,-5 16 4-15,-6 27 4 16,7 11 1-16,9 7-1 15,8 0-1-15,16-10 0 0,7-7 0 16,7-22 2-16,3-14 1 16,2-16 1-16,1-10 2 15,2-12 1-15,1-3 0 16,6-15 0-16,3-8-1 16,8-19-2-16,2-14 0 0,1-14-4 15,3-4 0-15,-5 5 0 16,-2 6 1-16,-13 12 6 15,-10 4-3-15,-8 13 9 16,-9 6-2-16,-2 14-2 16,-4 6-1-16,-6 9-9 15,-2 7-2-15,-5 17 3 16,-3 10-2-16,1 17 2 16,5 4 1-16,10 13-1 15,11 0 2-15,13 2 0 16,5-3 0-16,11-16-2 15,4-10 1-15,10-15 0 16,7-5 0-16,8-13 3 16,5-4-2-16,-6-14 3 15,-3-6-3-15,-6-15 0 0,-6-10 0 16,-2-13 1-16,-2-9-1 16,-10-10-1-16,-4 0 3 15,-7 0-3-15,-10 5 0 16,-7 5 5-16,-6 3 0 15,-14 8 1-15,-5 4 0 16,-10 14-9-16,-3 10 0 0,1 17 0 16,2 6 0-16,3 13 2 15,5 3-3-15,10 14 2 16,4 6-1-16,17 13-1 16,11 11 0-16,15 13-1 15,10 10 3-15,7 12 1 16,-4 2 1-16,-2-5-2 15,-9-8-3-15,-20-16-5 16,-7-3 2-16,-16-14-1 16,-7-6 0-16,-12-18 4 15,-9-12-4-15,-13-20-1 16,-10-14 3-16,-2-12 3 16,0-5-1-16,13-7 4 15,11 4 2-15,19-2 0 16,10 3 5-16,27 5 0 15,11-3 1-15,25 0-2 0,10-3-1 16,13-5-4-16,4-1-2 16,0-7-1-16,4-4 0 15,-4-4 1-15,-7 0 1 16,-10 1 0-16,-9 2 1 16,-22 8 4-16,-4 4 3 15,-19 13 0-15,-7 8-1 16,-8 11-6-16,-4 10-3 0,-10 18-2 15,-8 14-2-15,-8 24 4 16,-2 12 0-16,2 15 2 16,9 2-1-16,14 2 1 15,5-4 0-15,15-16 0 16,4-10 0-16,9-19 1 16,8-8-1-16,8-11 0 15,5-10 1-15,10-12-1 16,-7-8-2-16,-1-16-2 15,-5-8 0-15,-5-17-7 16,0-8 0-16,-6-9 0 16,-1-2-2-16,-10 9 7 15,-4 7 4-15,-8 16 2 16,-6 6 5-16,-7 18-2 0,-3 5-3 16,-10 12 1-16,-2 10-4 15,-6 8 0-15,-1 11 2 16,11 11 1-16,8 4 0 15,15 13 2-15,15 0-2 16,12-1 3-16,9-2-1 16,15-12-5-16,0-6 1 15,12-13-4-15,1-3 3 0,1-9 3 16,4-5 0-16,-3-3 0 16,0-2 0-16,-8-3 0 15,-2-3 0-15,-14-6-6 16,-3-4-1-16,-10-11 0 15,-3-4 3-15,-12-7 4 16,-5 0 2-16,-14-1 2 16,-7 1 2-16,-17 4-2 15,-9 3-4-15,-16 9 0 16,-11 8-5-16,-7 15 5 16,-1 11 0-16,-3 18 0 15,5 5-1-15,13 5-2 16,9 0 3-16,19-12-1 15,11-4 3-15,15-12 1 0,12-5-1 16,18-12 0-16,8-4-2 16,6-12-2-16,4-10-7 15,0-10-6-15,2-8-10 16,-3 1 0-16,-10 5 3 16,-9 13 13-16,-10 12 9 15,-11 17 6-15,-3 8-1 0,-10 24-4 16,0 12-1-16,5 23-4 15,2 7 3-15,9 2 1 16,7-6-1-16,10-20 1 16,4-11 0-16,13-16 3 15,3-10 1-15,3-12 1 16,4-6 0-16,1-14-2 16,-3-4-1-16,-6-8 0 15,-6-6 0-15,-13-11-2 16,-7-11 0-16,-8-17-4 15,-3-4-1-15,-5-4-1 16,3-6 2-16,-4-8 1 16,-2-7 2-16,-2 1-1 15,-1 3 2-15,-2 11 2 16,1 3 0-16,-4 11 1 0,0 10 0 16,-2 16 1-16,0 13-2 15,-2 17-1-15,1 4-2 16,0 10-3-16,-2 4 0 15,-6 11 1-15,-5 12 2 16,-7 27 0-16,-1 20-1 16,1 28 2-16,0 9 0 15,-2 21-2-15,-1 5 2 0,5 5-1 16,3 1 1-16,14-9 2 16,3-8 0-16,9-14-1 15,4-9-1-15,5-15 0 16,3-9 1-16,4-5 2 15,-3-7 1-15,1-15-4 16,0-4 3-16,-10-18-3 16,0-6 0-16,-11-11-2 15,-1-2-8-15,-11-11-29 16,-14-11-16-16,-28-24 636 16,-24-15-454-16</inkml:trace>
  <inkml:trace contextRef="#ctx0" brushRef="#br0" timeOffset="23229.72">5245 5819 1163 0,'-4'-34'407'15,"1"6"-371"1,3 13-28-16,-1 3-8 0,-2 6-3 16,-3 4-2-16,0 2-3 15,-2 3-2-15,-4 18-3 16,3 15 2-16,1 36 2 15,8 19 3-15,11 22 6 16,7 22 0-16,6 15 0 16,3 1 1-16,0 11-1 15,-9-17 2-15,-8-25-24 16,-14-13-17-16,-22-34-35 16,-13-15-15-16,-22-28-34 15,-7-17 77-15</inkml:trace>
  <inkml:trace contextRef="#ctx0" brushRef="#br0" timeOffset="23736.39">4777 6907 548 0,'-27'-40'319'16,"9"17"17"-16,6 6-216 15,10 7-57-15,10 2-26 16,21-4-33-16,13-4-8 16,19-10-5-16,7-2 4 15,9-6 15-15,3-1 7 0,9-4 12 16,-3-3 5-16,-17-3 15 15,-9 0 3-15,-20 4-6 16,-1 1-6-16,-6 6-21 16,2 6-9-16,-7 7-12 15,-6 5 0-15,-9 10-6 16,-5 3-7-16,-4 9-2 16,-2 11-2-16,1 22 6 15,-1 14 9-15,3 17 4 16,5 5 2-16,12-1-1 15,10-3-1-15,15-10-1 16,2-6 1-16,0-18-3 16,-2-9 0-16,-6-23 0 15,0-7 0-15,2-20 3 16,0-9 0-16,2-12-1 0,-2-8-4 16,-5-6 0-1,-2-3 0-15,-9-2 1 0,-4-5 4 16,-11 3-1-16,-3 8 2 15,-9 17 8-15,-1 12 3 16,0 18 0-16,1 6-5 16,0 16-9-16,7 12-6 15,4 31 1-15,3 15 3 16,11 20 4-16,2 6 2 0,0 1-34 16,-2-6-24-16,-10-22-46 15,-5-17 43-15,0-37 27 16</inkml:trace>
  <inkml:trace contextRef="#ctx0" brushRef="#br0" timeOffset="24104.99">6556 6586 1025 0,'9'-13'359'0,"9"2"-321"15,5 5-29-15,11 13-19 16,2 9-1-16,5 17 10 0,1 10 2 15,-10 3 3-15,-7 2 2 16,-9-8-2-16,-5-3 1 16,-5-16-3-16,-3-6 3 15,-4-11 1-15,-4-4 3 16,-1-4 2-16,-4-6-3 16,-4-9-2-16,0-6-1 15,0-10-1-15,5 0-4 16,7-4 0-16,7 1-4 15,13 5-3-15,7 3 2 0,9 8 4 16,4 1 7-16,12 13 12 16,5 7 3-16,5 14-1 15,3 10-8-15,-5 14-7 16,-8 2-11-16,-14 8-29 16,-12 0-26-16,-19-3 602 15,-8-10-421-15</inkml:trace>
  <inkml:trace contextRef="#ctx0" brushRef="#br0" timeOffset="24394.33">7679 6445 824 0,'7'-32'318'0,"-8"10"-227"0,-6 7-11 16,-13 10-42-16,-5 8-14 16,-8 23-21-16,-1 9-5 15,2 19 3-15,6 6 2 0,14 2 6 16,8 5 1-16,19 1-3 16,10 3-1-16,18-7-2 15,7-8 0-15,18-20-9 16,2-14-3-16,1-22-19 15,0-13-22-15,-4-27 31 16</inkml:trace>
  <inkml:trace contextRef="#ctx0" brushRef="#br0" timeOffset="24646.1">8431 6279 598 0,'11'-52'287'0,"0"6"-69"16,-3 3-134-16,1 9-33 15,0 7-4-15,-2 10-7 0,0 7 1 16,2 10-8-16,0 9-9 16,6 22-11-16,4 11-3 15,1 27 0-15,3 14-2 16,-1 13 0-16,-2 1-3 16,-5-4-3-16,-5-4 0 15,-9-9-3-15,-1-2-10 16,-11-9-24-16,-2-13-15 15,-3-19-31-15,-3-15-13 0,-3-23 57 16</inkml:trace>
  <inkml:trace contextRef="#ctx0" brushRef="#br0" timeOffset="24976.26">8106 6459 952 0,'0'-2'333'0,"17"-1"-296"16,13 1-23-16,24 3-7 16,7-1 0-16,5 0 14 15,-4-4 8-15,-7-2 12 16,-3-2 8-16,0-1-4 16,3 0-7-16,2-3-19 15,2 4-10-15,-4 3-6 16,-7 2-3-16,-5 9 1 0,0 6-1 15,-3 10-2-15,2 3 1 16,-1 9-2-16,1 4 1 16,-5 4-6-16,2 4 1 15,-7 0-8-15,-7 1-2 16,-7 3-12-16,-4-1-9 0,-5-5-26 16,2-8-11-1,-4-19 45-15</inkml:trace>
  <inkml:trace contextRef="#ctx0" brushRef="#br0" timeOffset="25092.28">9305 6256 813 0,'3'-17'361'16,"-2"2"-100"-1,7 7-274-15</inkml:trace>
  <inkml:trace contextRef="#ctx0" brushRef="#br0" timeOffset="25497.83">9490 6194 892 0,'2'12'323'0,"4"18"-245"16,1 13-70-16,-2 25-8 0,-1 9-2 15,-3 4 2-15,0-2 2 16,3-8-2-16,2-8 1 15,6-6 1-15,3-4 4 16,8-12 20-16,3-1 9 0,12-10 12 16,2-4 0-16,1-9-17 15,2-4-7-15,-3-12-12 16,-3-3-8-16,5-15-10 16,-1-10-9-16,3-15-3 15,-3-10 0-15,-10-7 15 16,-3-3 10-16,-16 1 13 15,-7-3 5-15,-16 0 5 16,-13-2-4-16,-21-5-10 16,-7 7-4-16,-7 8-5 15,-2 10 0-15,-4 24-2 16,-4 15 0-16,-12 17-6 16,-3 16-2-16,9 21-11 15,6 4-13-15,15 13-42 0,8-4-19 16,15-13 50-16</inkml:trace>
  <inkml:trace contextRef="#ctx0" brushRef="#br0" timeOffset="25959.39">9935 6267 1013 0,'40'-11'343'0,"1"21"-324"16,1 14-10-16,-9 27-11 16,-6 13 2-16,-3 15 0 15,-4 5 2-15,-10-1 2 16,-4-3 1-16,-7-6 0 16,-4-12-2-16,-1-17 0 15,1-10-3-15,-1-21 1 16,4-2 1-16,0-12 4 15,3 4 3-15,-1-8 20 16,-1 3 1-16,1-11-2 16,-1-17-2-16,2-66-24 0,7 31-2 15,7-4-3 1,8-2-3-16,10-5 0 0,-4 8 1 16,6 9 4-16,-1 7 5 15,0 21 17-15,7 10 3 16,5 20-3-16,5 14-4 15,9 30-14-15,4 15-2 16,-2 18 1-16,-8 6 0 0,-12 8-1 16,-8-1-3-16,-11-2-27 15,2-6-19-15,0-18-36 16,4-14-27-16,16-29 69 16</inkml:trace>
  <inkml:trace contextRef="#ctx0" brushRef="#br0" timeOffset="26818.77">12259 6820 1078 0,'34'-5'411'0,"1"1"-274"16,-1 4-170-16,-7 1-7 16,-8-9 0-16,-3-9 9 15,4-15 22-15,2-9 1 16,3-15 3-16,1-5-1 16,-1-14 6-16,0-2 6 0,-4-2 4 15,0 4 3-15,-7 18-1 16,-6 12 1-16,-6 24-7 15,-2 6-4-15,-8 15-9 16,-1 11-3-16,-10 17-3 16,-1 14 4-16,7 25 4 15,8 9 4-15,14 7 1 16,9-4 0-16,14-14 1 16,4-8-1-16,5-14 2 15,0-9-2-15,0-14 2 16,2-12-2-16,1-13 3 15,4-11-2-15,2-17-5 16,-6-8 4-16,1-12-3 16,-2-6 1-16,-6-7 8 0,-4-2 1 15,-9 1 7-15,-5 6 1 16,-9 14 0 0,-4 8-1-16,-4 17-5 0,1 8-3 15,-2 10-5-15,2 3-2 16,-2 9-7-16,-1 10 0 15,4 27-2-15,1 13 1 16,8 22 9-16,-3 6-3 16,1-6 3-16,0-5 2 0,-6-17-1 15,2-11-1-15,-4-17 1 16,0-5-1-16,-3-17-1 16,1-1 4-16,-1-8 5 15,-2-5-1-15,3-17 7 16,3-7-3-16,4-16-2 15,6-9-3-15,3-3-6 16,4-2 0-16,11 2-2 16,0 7 2-16,12 16 2 15,7 7-1-15,8 18 0 16,3 10-1-16,-2 27-1 16,-2 15-1-16,-9 20 2 15,-7 8 0-15,-7 2-2 16,-5 1 1-16,-10 4-2 0,-6-3-1 15,-8-6 2-15,-6-8-1 16,-6-19-8-16,-5-5-7 16,-6-14-17-16,0-7-10 15,-5-12-17-15,-4-9-7 16,-5-28 42-16</inkml:trace>
  <inkml:trace contextRef="#ctx0" brushRef="#br0" timeOffset="27161.94">12670 5509 1079 0,'0'20'360'0,"4"17"-348"15,2 5-13-15,3-1 1 16,1-9 0-16,0-11-3 16,3-8 1-16,4-13 6 15,1-3 13-15,6-13 31 0,-2-10 5 16,-1-6 3-16,-2-2-9 16,-8-7-16-16,-7 3 1 15,-8 6-7-15,-8-2-6 16,-10 13-13-16,-1 8-17 15,-11 14-43-15,-6 15-17 16,-6 15-42-16,3 9-8 16,13 5 78-16</inkml:trace>
  <inkml:trace contextRef="#ctx0" brushRef="#br0" timeOffset="27594.42">15641 5875 1087 0,'-3'53'349'15,"-16"27"-386"1,-14 9-19-16,-9-9 2 0,1-8-1 16,13-10 25-16,10-7 17 15,11-17 10-15,6-10 2 16,12-12 8-16,6-5 6 16,8-5 14-16,5 3 1 15,-2-1-4-15,-3 2-4 16,-4 1-12-16,-9 1-2 15,-8 3-5-15,-6-3 2 0,-19 7 4 16,-5 0 3-16,-16 0 2 16,-5 2 0-16,-14-5-5 15,-5-4-2-15,-5-3 0 16,-3-2 0-16,-2-7-15 16,3-4-34-16,7-19 29 15</inkml:trace>
  <inkml:trace contextRef="#ctx0" brushRef="#br0" timeOffset="27818.23">15826 5891 890 0,'106'-19'373'0,"-2"9"-170"15,-20 13-184-15,-14 6-8 16,-33 1-6-16,-10 1 0 16,-11 0-10-16,-2 1-16 0,-7 0-44 15,-2-4 336-15,2-15-222 16</inkml:trace>
  <inkml:trace contextRef="#ctx0" brushRef="#br0" timeOffset="28348.05">17215 5823 1192 0,'39'6'404'0,"-4"36"-371"15,-3 18-34-15,-10 24-3 0,-5 8 3 16,-5 10 1-16,1 0 0 16,3-13 2-1,5-9-3-15,12-26 1 0,4-13 0 16,14-20 0-16,4-10 4 16,-2-15-5-16,0-13-6 15,-5-16-5-15,-7-10-6 16,0-14 1-16,-7-1 2 15,-7-3 2-15,-1 0-2 0,-8 2 1 16,-3 3-3-16,-4 0 6 16,-1 2 2-16,-3 3 4 15,0 1 4-15,-2 19-1 16,-2 4 2-16,-1 19-1 16,-2 7-2-16,-5 16-3 15,-3 17-2-15,-3 30 6 16,-5 18 3-16,-6 35 8 15,-2 13 2-15,-6 14-6 16,0 9 3-16,0 1-4 16,-1-4-1-16,6-6 1 15,1-11-4-15,7-27-2 16,4-18-8-16,9-39-43 16,3-17-17-16,2-36-12 15,11-30 40-15</inkml:trace>
  <inkml:trace contextRef="#ctx0" brushRef="#br0" timeOffset="29874.4">18217 6345 1177 0,'53'8'407'0,"16"8"-364"15,3 7-34-15,3-6-13 16,-8-6-1-16,-11-11 4 15,-3-6 1-15,-16-12 4 16,-2-5 3-16,-8-11 2 16,-4-3-3-16,-10-9-3 15,-4 1-3-15,-9-3-8 16,-4-3-1-16,-13 4-1 16,-5 0 1-16,-11 4 1 15,-4 6 0-15,-10 17-1 16,-5 7 2-16,-5 22 2 15,-3 9-1-15,4 16 4 16,8 9 0-16,9 8 2 16,9 4 3-16,18 1-1 15,7 1 0-15,22 0 0 0,11-5-1 16,24 0 1-16,15-9 2 16,14-10 2-16,8-4-4 15,9-18 1-15,-2-7-1 16,12-7-1-16,-4-6 2 15,-2-8-2-15,-7-5-1 16,-16-11 1-16,-2-6 0 0,-12-3 1 16,-3-5 1-16,-14 0-2 15,-11 1 1-15,-16-3 2 16,-7 7 1-16,-11 0-1 16,-1 5-2-16,-6 11-2 15,-8 5-4-15,-8 11-2 16,-8 6 1-16,-13 15-1 15,-4 7 2-15,-1 22 2 16,1 7 0-16,12 11 2 16,8 2 0-16,14-3 0 15,9-3-2-15,14-14-4 16,4-4-2-16,16-14 0 16,5-6 4-16,9-10 3 15,7-5 4-15,-5-12 0 16,-1-9-2-16,-7-10 2 0,-2-9 0 15,0-8-2-15,-1-1-1 16,-4-1 0-16,-1 2 0 16,-7 8 2-16,-4 6 1 15,-7 11 1-15,-3 7-1 16,-8 12-1-16,-1 4-2 16,-3 18-5-16,-1 8-2 15,2 22 3-15,1 7 1 0,9 7 3 16,3-2 0-16,7-9 0 15,2-5 0-15,-1-18 0 16,1-5 2-16,-3-13 2 16,0-3 1-16,0-8 1 15,-1-7-1-15,0-10-1 16,0-6 0-16,3-16-2 16,1-4 0-16,5-13-1 15,2-4-2-15,9-3 2 16,2-3 0-16,0 1 2 15,1 2 7-15,-1 9 5 16,1 10 2-16,-4 13-2 16,-3 10-5-16,-12 15-8 0,-3 4-3 15,-3 18-8-15,-1 13-1 16,1 20 3-16,0 8 2 16,7 4 4-16,1-5 2 15,7-7 0-15,4-1-3 16,0-6 2-16,-1-4 1 15,-1-7-1-15,-1-6 1 16,0-8 1-16,-1-3-2 0,3-9 3 16,0-5-1-16,-3-9 0 15,0-7 1-15,-6-12-1 16,4-6 0-16,-3-13-1 16,0-6 1-16,3-6 1 15,-5-7-3-15,-2-3 3 16,-3 0 0-16,-7 4 2 15,-3 8 0-15,-6 13 3 16,-3 10-3-16,-3 14-5 16,-5 6 0-16,-3 11-5 15,-3 2 1-15,-3 5 1 16,-3 8 1-16,5 9 1 16,0 4 1-16,7 11 0 15,6 3 0-15,6 12 1 16,8 3 1-16,11-1-1 0,3 2-1 15,10-7 0-15,3-1-3 16,7-2 1-16,4-2 1 16,1 2-3-16,-3 2-2 15,-12-2 1-15,-7 3-1 16,-11-9 2-16,-3-3 3 16,-8-5-1-16,-4-4 0 0,-7-3-1 15,-5-2 0-15,-7-2-2 16,-8-4 1-16,-14-2 0 15,-9-5 0-15,-15 1 4 16,-5 0 0-16,-2 0 0 16,0 0 0-16,5-5 0 15,0 1-1-15,6-4 1 16,2 0 0-16,8-2-1 16,9-3-2-16,14 0-15 15,7-4-8-15,10-7-30 16,7-5-15-16,14-15 43 15</inkml:trace>
  <inkml:trace contextRef="#ctx0" brushRef="#br0" timeOffset="30630.06">23218 6604 1059 0,'16'6'365'16,"3"-1"-336"-16,0 1-29 0,-2-3-5 15,-4-11 7 1,0-5 5-16,5-15 5 0,0-11 4 15,6-12-4-15,1-12-2 16,6-11-5-16,3 0-4 16,0-4 0-16,-2 1-1 15,-7 6 2-15,-2-1 5 16,-3 11 3-16,0 5 0 16,-3 14-3-16,-3 10-4 15,-4 15-3-15,-5 8-1 16,-2 8-6-16,-2 4-3 0,-1 18-1 15,-3 8 1-15,0 30 4 16,-3 11 2-16,-1 13 2 16,0 1 1-16,2-7 1 15,3-5 1-15,5-9 1 16,6-5-1-16,6-10-1 16,4-4 0-16,3-10 1 15,1-6-2-15,4-9 1 16,-1-4-4-16,1-7 4 15,-3-4-1-15,-6 1 3 16,1-1 0-16,-6-2-1 16,-3 2 1-16,-3-1-3 15,-3-1 1-15,-4 0 0 16,2-1-2-16,-2-1 1 0,0 0 0 16,0 0-4-16,0 0-2 15,-1-1-12-15,0 0-9 16,0 0-33-16,0 0-28 15,-19-27 55-15</inkml:trace>
  <inkml:trace contextRef="#ctx0" brushRef="#br0" timeOffset="31377.38">23536 5203 692 0,'-3'-13'273'16,"2"4"-198"-16,0 4-25 0,-1 5-6 16,3 0-17-16,-2 0-9 15,1 0-11-15,0 1 0 16,2 27-1-16,6 60 5 15,-4-11 7-15,1 11 5 16,0 14 5-16,-1 3 0 16,3 11-8-16,-1 2-7 15,3 2-7-15,2 1-3 0,2-9 0 16,2-5-1-16,1-14-2 16,0-6 0-16,-2-22-11 15,-3-9-11-15,-3-19-40 16,-3-8-9-16,-5-18 39 15</inkml:trace>
  <inkml:trace contextRef="#ctx0" brushRef="#br0" timeOffset="31729">23273 6096 1097 0,'25'-3'377'0,"22"6"-345"0,8 4-32 16,7-2-22-16,-4 3 4 15,-12-12 9-15,0-4 3 16,1-6 8-16,-1-5 4 16,0-4 12-16,-1-2 3 15,-7 0 3-15,-3 2 1 16,-3 6-15-16,-5 5-3 0,-3 9-8 15,0 4-4-15,-1 16 1 16,-2 7 0-16,-2 21-1 16,-3 9 0-16,0 19 1 15,-2 5 0-15,-2 9 0 16,-2-4-6-16,-7-11-24 16,1-7-17-16,-2-28-39 15,0-13 55-15</inkml:trace>
  <inkml:trace contextRef="#ctx0" brushRef="#br0" timeOffset="32706.12">24263 5884 562 0,'21'141'266'0,"-11"-102"-76"15,1 5-93-15,5 19-36 16,5 6-18-16,-1 9-27 16,-2 0-6-16,-4-8-8 15,-6-10-1-15,-2-25 1 16,-2-11-2-16,-3-17 8 15,-1-3 15-15,0-5 28 16,-1-6 9-16,1 6-8 16,-1-24-14-16,2-51-27 15,3 21-10-15,11-9 3 16,6-3-4-16,9 2-5 16,7 5 2-16,4 17-4 15,3 12 1-15,0 13 12 16,-1 7 11-16,2 13 6 15,0 8-1-15,-3 20-10 16,-2 8-8-16,-5 15-5 16,-5 4 1-16,-5 0 1 15,-6-2-1-15,-7-11 0 0,-5-4 0 16,-4-16 0-16,-2-7-2 16,-1-10 2-16,0-4-1 15,0-6 0-15,-1 2 1 16,-1 0-1-16,-3-20 0 15,-11-44 2-15,11 20 0 16,12-9 2-16,5-4 1 16,9-2-2-16,5 2-1 0,3 9 0 15,2 4-1-15,4 14 5 16,1 5 3-16,4 13-1 16,-3 4-1-16,0 20-4 15,-3 10-3-15,-5 19-1 16,-4 9 0-16,-7 5-2 15,-3 2 2-15,-1 5-1 16,4 1 1-16,6-2 1 16,3-1 1-16,1-15 0 15,-4-4 3-15,-1-15-2 16,-1-8 1-16,1-7 1 0,7-5-1 16,-1-10 1-16,2-4 3 15,2-10-5-15,-1-8 1 16,0-9-3-16,3-6-4 15,4-13-1-15,-1-5-4 16,-1-7 3-16,-3 0 3 16,-9 1 3-16,-6 0 2 15,-7 3 5-15,-4 4 1 0,-8 14 1 16,-1 10 1 0,-9 14-8-16,-3 9-1 0,-12 12-5 15,-9 10-3-15,-11 21 3 16,0 10 4-16,9 20 2 15,9 0 2-15,18 4 3 16,7-3-2-16,17-4 1 16,8 2-1-16,16-8-1 15,9-5-3-15,10-18-28 16,5-10-31-16,11-26 33 16</inkml:trace>
  <inkml:trace contextRef="#ctx0" brushRef="#br0" timeOffset="33529.49">27458 6243 1152 0,'19'10'382'0,"-2"11"-376"16,-2-3-28-16,-7-5-9 15,2-5 4-15,4-14 12 16,9-9 14-16,7-14 17 16,3-10 6-16,1-10 3 15,-1-4-3-15,2-14-7 16,-4-6-5-16,2-4-8 15,0-3 2-15,-2 12 0 16,-6 7 2-16,-9 14-2 16,-8 8 0-16,-6 17-3 15,1 5-1-15,-3 12-2 16,0 5-3-16,-6 7-2 16,-7 8 1-16,-5 16 2 0,-3 9 2 15,3 23 3-15,4 9-1 16,6 11 2-16,6 2 1 15,3-12-1-15,3-11 1 16,10-16-1-16,5-9-1 16,12-11 2-16,4-5 2 15,4-12 1-15,1-5-2 16,1-12-2-16,5-6-2 16,6-9 2-16,-1-7-1 0,-3-6 5 15,-6-5 6-15,-5-12 1 16,-2-3-1-16,-9-7-5 15,1-5-4-15,-13 4 0 16,-3 3 6-16,-3 6 9 16,-7 8 0-16,0 11-1 15,-1 9-4-15,-5 12-9 16,3 6-2-16,-7 7-3 16,0 6-1-16,-7 9 0 15,0 9 0-15,3 14 2 16,4 7-1-16,12 9 1 15,5 6 0-15,10 8 2 16,5 3-2-16,4 4 1 16,0 2-1-16,0-3 0 15,-2-2 1-15,-5 1-2 0,-1-1 3 16,-9-3-2-16,-7-8 0 16,-4-12 1-16,-7-10-3 15,-9-14 0-15,-4-5-2 16,-10-16-10-16,-7-12-13 15,-15-26-40-15,0-15-34 16,-4-32 311-16,7-7-180 16</inkml:trace>
  <inkml:trace contextRef="#ctx0" brushRef="#br0" timeOffset="33878.03">27860 4850 949 0,'-10'-7'313'0,"-3"17"-309"16,-1 6-3-16,-2 17 8 15,3 6 8-15,8 5 4 16,5-1-1-16,6-9 0 16,5-8 1-16,9-12 9 15,9-6 4-15,9-8-3 16,6-7-5-16,-1-9-16 0,-3-5-4 15,-4-12-2-15,-4-2-2 16,-7 0 7-16,-3 3 3 16,-12 9 10-16,-5 4 2 15,-13 2-5-15,-7 4-4 16,-17 7-11-16,-3 7-3 16,-4 15-1-16,-4 10 2 0,8 16-30 15,6 3-25 1,25 6-53-16,21-7 724 0,48-19-485 15</inkml:trace>
  <inkml:trace contextRef="#ctx0" brushRef="#br0" timeOffset="34160.44">29649 4946 1071 0,'33'2'368'15,"-6"34"-342"-15,-4 18-13 0,-11 24-13 0,-7 9 0 16,-5 21 0-16,-5 1 2 16,5-9 1-16,5-2-2 15,1-32-2-15,3-11-7 16,2-16-15-16,0-9-6 15,-2-14-10-15,-2-8-4 16,-3-8-9-16,-3-1-20 16,-7-5 45-16</inkml:trace>
  <inkml:trace contextRef="#ctx0" brushRef="#br0" timeOffset="34445.04">29255 5834 981 0,'14'-2'342'0,"15"2"-303"15,6 2-19-15,12 1-14 16,2-2-1-16,13 0 0 16,4 0 3-16,11-1 3 15,7 2-1-15,-1 1 0 16,-1-3-4-16,-9 3-1 0,-8-1-2 15,-11 0-2-15,-5 3 0 16,-13-1-1-16,-6 3-4 16,-14 0-24-16,-4 3-18 15,-10-1-43-15,-4-2 130 16,-9-9-45-16</inkml:trace>
  <inkml:trace contextRef="#ctx0" brushRef="#br0" timeOffset="35202.75">29773 6057 685 0,'7'9'324'15,"0"5"-50"-15,-1 12-271 16,-2 8-4-16,-3 6 0 15,-1 2 1-15,-1 4 1 16,1-2 0-16,3 0 1 16,3 1-1-16,2-1 1 0,4 3 1 15,4-6 4-15,5 0 2 16,2-3 3-16,1-5 0 16,2-1-3-16,-2-4-2 15,4-5-2-15,3 0-2 16,3-10-1-16,6-2-1 15,2-5-1-15,0-6 2 16,-2-5-1-16,1-3 2 16,-2-10 0-16,-3-2-2 0,-5-5 1 15,-4-3 0-15,-8-6-2 16,2-5 2-16,-4-7-2 16,0-2 0-16,-4-2 0 15,0-2-1-15,-2 6 1 16,-1 4 1-16,-5 8 4 15,0 5 3-15,-5 11 2 16,0 1-2-16,-1 10-1 16,0 0-4-16,1 7-3 15,-2-1 0-15,2 1-4 16,-1 0 1-16,0 0-1 16,0 0 0-16,0 5 6 15,-1 18 2-15,0 38 0 16,2-19 2-16,2 12-5 15,2 2-1-15,-2 3 1 16,4-1-1-16,-1 1 1 0,1 0 0 16,3 4 0-16,-4-2 1 15,4-2 1-15,-3 0 0 16,2-4 1-16,0-3-1 16,-2-6 0-16,1-3 0 15,-2-6-1-15,0-4-1 0,0-4-1 16,0-4 1-16,-3-5 2 15,-1-3-3-15,-1-6 2 16,-1-1-3-16,0-6-1 16,0 0 0-16,0-2 1 15,1-2-2-15,0-1-11 16,0 0-14-16,1-29 16 16</inkml:trace>
  <inkml:trace contextRef="#ctx0" brushRef="#br0" timeOffset="35530.8">31994 6532 774 0,'41'31'283'0,"-7"4"-223"0,-16 16-48 15,-7 11 2-15,-14 11 6 16,-6 4 2-16,-13-5 6 16,-8-6-1-16,-7-17-2 15,-5-9-3-15,-17-12-8 16,-9-10-3-16,-35-13-8 15,-16-9-11-15,-36-24 47 16,-16-19-30-16</inkml:trace>
  <inkml:trace contextRef="#ctx0" brushRef="#br0" timeOffset="37330.17">3261 9243 849 0,'-21'-25'315'0,"1"2"-235"0,7 4-50 16,3 5-9-16,4 5-8 15,2 3-6-15,2 4-1 16,2 3-2-16,-2 10 0 16,-1 8-4-16,-2 26 5 15,3 14 2-15,5 22 5 16,5 12 18-16,16 6 6 15,7-4-2-15,15-13-3 16,6-15-16-16,3-24-11 16,-4-10 0-16,-5-17-3 15,-3-5-1-15,1-13 1 16,4-8 0-16,7-13 3 16,2-8 3-16,-6-10 4 15,-3-3 4-15,-15-9 12 16,-6-1 2-16,-10 0-1 0,-6 0-1 15,-2 15-8 1,-5 5-2-16,-3 15-6 0,0 7 0 16,-1 7-5-16,0 4-4 15,-3 7-2-15,-2 10-3 16,-6 18-2-16,-2 12 2 16,8 19 3-16,3 4 1 15,9-6 1-15,3-9 0 0,7-19-2 16,3-7 0-16,7-14 0 15,5-5 0-15,9-11 0 16,11-10 1-16,15-19-13 16,7-13-17-16,-2-25-41 15,-3-9-18-15,-15-4-9 16,-9 1 17-16,-9 7 54 16,-4-1 26-16,-2-2 33 15,-1-1 11-15,-4 7-2 16,-1 7 0-16,-4 15-6 15,-2 7-7-15,0 11-3 16,-2 2 1-16,-2 9-3 16,-1 5 0-16,-1 10-8 15,0 2-7-15,10 13-4 0,4 7 0 16,7 20 0-16,2 12 2 16,-2 29 0-16,-2 17 3 15,-4 14-2-15,-4 3-3 16,-8-5-3-16,-4-10-2 15,-6-15 1-15,-2-12 0 16,-3-28 0-16,-1-16 1 0,1-18-1 16,-3-6 0-16,3-3 4 15,4-4 0-15,-4 4 2 16,8-28 0-16,22-56-4 16,-8 23 0-16,7 5-4 15,2 7 1-15,4 14 3 16,3 8 1-16,-1 12 2 15,-2 5-2-15,-5 11-1 16,0 5-1-16,-2 16-2 16,1 8 0-16,1 14 1 15,2 9-1-15,3 9 2 16,4 1-2-16,3-6 1 16,0-6-1-16,5-13 0 15,-2-11 2-15,-2-10-1 16,-1-4 0-16,-9-12-1 15,-2-4 0-15,-7-8 2 0,0-5 0 16,-4-8 1-16,-2-6-1 16,-1-14 0-16,-2-6-2 15,-6-10-1-15,-2 1-2 16,-6 6 0-16,-2 10 2 16,-2 15 3-16,1 9 2 15,0 14 4-15,2 4-5 16,2 7-2-16,3 7-1 0,12 17-8 15,5 10 7-15,12 18 1 16,4 4-1-16,2 0-3 16,0-7-15-16,-14-13-43 15,-5-13-27-15,-10-15-39 16,-7-9-7-16,-11-34 90 16</inkml:trace>
  <inkml:trace contextRef="#ctx0" brushRef="#br0" timeOffset="37478.51">6186 8966 1258 0,'-7'-13'458'16,"4"9"-383"-16,3 0-60 16,0 4-95-16,0 0-38 15,0 0 67-15</inkml:trace>
  <inkml:trace contextRef="#ctx0" brushRef="#br0" timeOffset="37923.83">6465 9439 668 0,'28'48'260'0,"8"15"-194"16,4 3-6-16,5 0-32 15,2-8-2-15,-1-17 8 16,-6-12 11-16,-7-15 25 15,-5-6 12-15,-5-12 13 16,0-7-1-16,-4-19-13 16,-2-8-12-16,0-23-30 15,0-9-14-15,0-9-19 16,-2-3-5-16,-5-8-6 16,-5-7-2-16,-5-5-2 15,-5-2-1-15,-4 10 3 16,-1 12 1-16,-3 12 3 15,1 2 3-15,0 15 0 16,-1 7 3-16,3 16 2 0,3 12-2 16,4 10-1-16,2 2-2 15,1 8-7-15,0 7-5 16,0 22 1-16,0 17-1 16,8 31 8-16,3 8 4 15,7 14 3-15,6 7-1 16,5 4 1-16,-1 3-2 0,6-5 0 15,-2-7-23-15,0-4-35 16,1-7-25-16,1-17-42 16,1-16 74-16</inkml:trace>
  <inkml:trace contextRef="#ctx0" brushRef="#br0" timeOffset="38445.33">7634 9540 938 0,'13'6'417'0,"16"-5"-175"15,13 3-183-15,6 2-58 0,-3 0-4 16,-15-5 0-16,-7-1 0 16,-6-11 2-16,4-6 3 15,-1-8 0-15,-1-1 2 16,-3-6 1-16,-3-1-4 15,-8-3-3-15,-4-4-3 16,-5-2-4-16,-1-2 2 16,-5 4 0-16,0 4 2 15,-5 8-1-15,-3 10-3 0,-5 11 0 16,-3 8-4-16,-6 17 3 16,-5 6 3-16,-9 13 2 15,2 3 3-15,1 4 2 16,6 6-2-16,10-3 1 15,4 0-1-15,11-1 2 16,5-2-2-16,10-4 3 16,8 0 3-16,12-8 2 15,7-1 3-15,18-4 7 16,6-6 0-16,8-8 3 16,1-5 3-16,-2-8 3 15,3-1 3-15,2-5 4 16,-1 2-2-16,-7 1-9 15,-10 3-4-15,-13 0-11 0,-9 1-6 16,-14 1-1 0,-4-2-8-16,-1 3-28 0,0 3-21 15,4-4-52-15,7 0 6 16,8-18 62-16</inkml:trace>
  <inkml:trace contextRef="#ctx0" brushRef="#br0" timeOffset="38762.92">10045 9034 1223 0,'6'-12'441'0,"-2"6"-387"16,1 6-56-16,1 14-50 16,-1 9 1-16,-2 26 10 15,2 14 18-15,0 17 20 16,1 3-1-16,-1-2 3 0,2-3 1 16,-5-1 3-16,0 1-5 15,-2-5-25-15,-4-6-17 16,-6-17-40-16,-2-8-19 15,-9-19 67-15</inkml:trace>
  <inkml:trace contextRef="#ctx0" brushRef="#br0" timeOffset="39711.36">9672 9542 1125 0,'60'-12'396'0,"22"5"-352"16,7 2-36-16,-6-1-25 15,-2-2-4-15,-5-10 3 16,-7-5 5-16,-9-10 6 16,-4-6-1-16,-13-11-3 15,-2-9 1-15,-4-13 5 16,-2-1 5-16,-3 1 2 15,-7 6 4-15,-8 12 6 16,-5 6 4-16,-8 12 4 16,-3 2-4-16,-1 14 1 0,-3 6-7 15,2 9-6-15,0 5-3 16,-2 2-6-16,2-2-3 16,0 7-2-16,-1 22 2 15,1 71 4-15,7-26 4 16,6 21 4-16,-1 7 0 0,0-2 2 15,-4-5-2 1,-3-13-3-16,-3-10 2 16,-2-17-4-16,-1-12 1 0,-2-25 2 15,3-7-1-15,1-8 4 16,0-3 2-16,0-8 9 16,3-9 1-16,0-20 1 15,6-7-4-15,6-11-9 16,5 1 2-16,4 4 3 15,1 4 4-15,3 6 5 16,3 4 0-16,1 10-2 16,4 7-3-16,2 15-6 15,2 8-5-15,5 24-4 16,-3 5-1-16,1 16-1 16,1 1 3-16,2 3 0 0,-5 1 0 15,2 2 0 1,-8-1-1-16,-6-7 1 0,-3-5 0 15,-2-16 0-15,4-1 0 16,0-12 1-16,4-5 0 16,1-7 1-16,5-8 2 15,4-9 0-15,3-7 3 16,5-12 0-16,-4-10-2 0,-4-13-1 16,-7-3-2-16,-12-2 1 15,-6 0 1-15,-11 4 7 16,1-1-1-16,-6 4-1 15,-1 3-3-15,-1 10-6 16,-1 9 0-16,-1 16-7 16,1 5 0-16,-8 10-7 15,-3 2-1-15,-12 14 1 16,-6 12 2-16,0 27 6 16,-1 8 1-16,9 5 5 15,9-1 0-15,10-10 0 16,4 0 2-16,17-5 0 15,1-1-1-15,10-1 2 16,1-9-1-16,1-6 2 16,-2-4 2-16,-3-9-4 0,-4 0-2 15,-5-8-21-15,-6-2-21 16,-4-6-43-16,-3-3-24 16,8-13 67-16</inkml:trace>
  <inkml:trace contextRef="#ctx0" brushRef="#br0" timeOffset="40321.6">14016 8725 1207 0,'1'-20'410'0,"-1"14"-414"16,-1 5-20-16,-9 17-14 16,-4 17-2-16,-9 27 13 0,0 15 17 15,2 33 10-15,2 9 0 16,11 16 5-16,0 5-2 15,3 2 1-15,5-7-3 16,2-18 1-16,2-11-1 16,2-38 2-16,-1-16-1 15,-4-25 0-15,-1-13 1 16,0-10 1-16,-2-5 12 0,-11-27 2 16,-9-17-7-16,-7-32-10 15,-4-19-10-15,2-13-4 16,1-3 6-16,-7-5 11 15,0-3 0-15,1 4 6 16,4 3 5-16,18 13-1 16,6 6-1-16,17 10-7 15,7 5-3-15,15 16-6 16,5 15-2-16,6 25 2 16,3 11 1-16,5 24 3 15,1 10 1-15,1 28 1 16,-2 15-3-16,-16 12 0 15,-6 6 0-15,-22 0 3 16,-11-1 0-16,-24 14 0 0,-11-1-1 16,-16-2-10-16,1-5-18 15,5-23-60-15,8-13-14 16,16-32 56-16</inkml:trace>
  <inkml:trace contextRef="#ctx0" brushRef="#br0" timeOffset="41512.81">14106 9162 1181 0,'75'-5'417'0,"18"19"-370"16,3 13-34-16,-8 20-16 16,-2 7-1-16,-21 7 2 15,-10 2 0-15,-22 0 1 16,-12 2-2-16,-17-4 0 15,-7-7 0-15,-16-13-2 16,-9-9 1-16,-16-19-1 16,-5-5 2-16,-3-14 1 15,6-5 2-15,12-7 0 16,9-5-1-16,14-11 1 16,8-8 0-16,16-11 2 15,12-4 1-15,21 0 0 16,13 1 0-16,11 6 4 0,4-1 3 15,-6 5 1-15,-7 4 8 16,-8 9 9 0,-10 9 2-16,-11 9-3 0,-8 8-8 15,-5 14-15-15,-1 12-8 16,0 20-1-16,1 12-3 16,-2 7 3-16,1 1 1 15,3-1 2-15,1-1 0 16,4 0 1-16,2-2 0 0,-3-9 0 15,0-7 0-15,-1-14 1 16,-1-7 0-16,4-14 0 16,2-6-3-16,5-16-17 15,0-10-5-15,-2-19-7 16,-1-9 2-16,-7-12 13 16,-6-1 7-16,-7-2 9 15,-6-1 2-15,-12-8 3 16,-5-1 0-16,-13 7-2 15,-4 9 1-15,-3 25-2 16,-1 14 1-16,0 20-4 16,1 10-2-16,4 19 1 15,4 8-2-15,15 13 4 0,9 6 1 16,25 0-2 0,13-6-3-16,25-16-13 0,13-14-12 15,13-28-12-15,-2-14-2 16,-1-24-6-16,-6-6 6 15,-6-6 12-15,-1-4 10 16,-7-2 26-16,-3-3 13 16,-15 3 14-16,-5 4 3 0,-19 10 0 15,-7 6-5-15,-5 10-9 16,-7 7-5-16,0 10-8 16,-3 7-2-16,0 11-4 15,-1 4-3-15,1 18-4 16,2 13-2-16,4 41 5 15,4 27 3-15,2 28 4 16,-2 11 1-16,-3 10-3 16,-7-5 0-16,-6-14-1 15,-4-11-1-15,-1-32-1 16,2-10 1-16,0-25 0 16,-1-15 0-16,5-18-1 15,-2-11-4-15,2-11 4 16,-1-13 3-16,0-26 1 15,3-9 3-15,1-19 7 0,4-4-3 16,7-2 1-16,1-2-1 16,9 5-11-16,5 4 0 15,13 18 1-15,9 11-3 16,15 23 2-16,6 10-1 16,-1 21 1-16,0 11 0 15,-12 21-2-15,-5 8 0 16,-9 9-3-16,-9 2 4 0,-14-6-1 15,-7-4 2-15,-15-7 0 16,-8-5 0-16,-15 0 2 16,-7-4 4-16,-9-4 6 15,-4-3-2-15,-3-8-4 16,-6-3-1-16,-5-9-6 16,-2-6 2-16,-2-6-5 15,3-6-9-15,9-4-25 16,5-5-21-16,12-8 161 15,12-6-93-15</inkml:trace>
  <inkml:trace contextRef="#ctx0" brushRef="#br0" timeOffset="41792.04">17240 9441 1173 0,'17'17'444'16,"-3"3"-282"-16,-4 17-166 16,-9 0-16-16,-11 0-12 15,-1-3-6-15,-5-12 0 16,3-6 10-16,6-8 4 15,-1-4-5-15,6-10-14 16,-1-8-14-16,2-18 692 16,5-11-492-16</inkml:trace>
  <inkml:trace contextRef="#ctx0" brushRef="#br0" timeOffset="42124.87">19337 8742 1095 0,'19'-7'375'0,"4"14"-363"16,-1 9-8-16,-7 19-9 16,-2 14-2-16,-7 23 2 15,-2 16 1-15,4 24 4 16,0 3 3-16,6 0 0 16,1-8-3-16,1-14-32 15,0-4-23-15,-2-18-50 16,-5-9-47-16,-7-27 101 15</inkml:trace>
  <inkml:trace contextRef="#ctx0" brushRef="#br0" timeOffset="43226.93">18933 9503 1225 0,'64'2'434'16,"25"4"-386"-16,14 2-68 16,4-10-34-16,-4-10-3 15,-4-16 18-15,-6-9 14 16,-5-10 23-16,-8-8 1 0,-6-17 1 16,3-7 0-16,-8-6 1 15,-7 1 6-15,-14 10-1 16,-7 4 0-16,-18 12 6 15,-3 4 2-15,-8 18-3 16,-4 10 2-16,-5 14-10 16,0 11-7-16,-3 25-3 15,-2 20-4-15,1 43 5 16,-5 24 1-16,0 30 5 16,-3-1 0-16,-3-6-1 15,-1-9 1-15,-4-23 0 16,1-9 0-16,4-32 0 15,3-15 2-15,9-31 0 16,0-8 4-16,11-13 2 0,9-7-3 16,16-15-1-16,11-12-5 15,10-11-1-15,3-1 0 16,12 12 0-16,2 10 5 16,3 26 6-16,3 9 5 15,1 23 2-15,5 5-4 16,10 9-7-16,2 0-4 15,0-8-2-15,-2-9-1 0,-5-16-2 16,5-7-2-16,-9-15 2 16,-7-7 1-16,-13-9 12 15,-11-9 6-15,-14-4 5 16,-5-5 0-16,-14-5-12 16,-13 0-8-16,-14-4-11 15,-7 1-1-15,-20 0 0 16,-6 2 3-16,-2 13 1 15,-4 10-1-15,-12 26 5 16,-8 16-3-16,-12 31 6 16,1 10-1-16,18 7 2 15,17-2 3-15,24-9-3 16,11-5 0-16,19-9-7 0,7-6 0 16,18-13-1-16,9-7 3 15,15-13 1-15,5-5-1 16,-6-12 0-16,-2-5 1 15,-7-5 4-15,-6 0 2 16,-8 9 17-16,-9 6 3 16,-12 12 2-16,-6 7-3 15,-1 20-15-15,-1 14-7 16,3 25-2-16,3 8 0 16,11-2 0-16,6-4 2 0,14-22-2 15,6-9 0-15,5-20 0 16,4-10 1-16,-1-21-2 15,4-12-2-15,-1-19-4 16,-4-13-1-16,-7-16 1 16,-11-2 4-16,-17-5 7 15,-6-3 1-15,-20-16 3 16,-3-8 1-16,-12-6 3 16,-5-4 1-16,-4 2-4 15,-1 7-1-15,4 21-2 16,6 22-3-16,8 41 4 15,1 10 2-15,4 19-4 16,1 5 1-16,7 30-3 0,9 23-2 16,15 49 2-16,7 14 0 15,2 17 0-15,0 5-4 16,-7-16-30-16,0-7-23 16,-3-21-39-16,-2-15-20 15,0-29 74-15</inkml:trace>
  <inkml:trace contextRef="#ctx0" brushRef="#br0" timeOffset="43413.33">21976 8939 1356 0,'51'6'431'0,"35"6"-485"15,15 3-43-15,21-9-48 16,6-7-8-16,12-14-26 16,10-7 104-16</inkml:trace>
  <inkml:trace contextRef="#ctx0" brushRef="#br0" timeOffset="44654.74">24834 8732 1184 0,'58'67'403'0,"-6"35"-380"16,-5 19-21-16,-24-1 0 15,-13-1-1-15,-10-20-2 16,-5-19 0-16,-1-27-2 15,2-15-2-15,-1-20 0 16,4-9-2-16,-2-12 9 16,0-10 9-16,3-25 3 15,0-13 1-15,9-30-4 16,6-9-7-16,11-14 0 16,3-1 0-16,10 4-4 15,3 4 2-15,3 19 0 16,2 14 5-16,-5 24 11 15,-1 19 1-15,-2 31-1 16,0 24-7-16,-2 34-7 16,-1 18-4-16,-11 23 0 15,-5 3 0-15,-11-4-1 16,-5-10-4-16,-3-29-4 0,-1-17-2 16,0-29-2-16,0-10 2 15,0-12 4-15,-1-3 2 16,1-17 2-16,-1-14 3 15,1-29-1-15,6-15 1 16,8-20 1-16,5 0-1 0,13 8-2 16,1 10 0-16,4 30 1 15,0 12 1-15,4 29 7 16,2 15 2-16,5 32-1 16,3 17-2-16,0 34-5 15,-3 13-1-15,2 8 0 16,0-3 1-16,6-22-8 15,9-9-8-15,6-21-6 16,5-10-3-16,-1-18 10 16,3-9 7-16,-1-16 6 15,-4-7 1-15,1-16-3 16,-9-7 1-16,-10-18 1 16,-5-2 0-16,-17-16 1 15,-8-7-1-15,-18-17-2 0,-6-10 2 16,-12 5-1-16,-6 6 2 15,-8 24 2-15,-8 15-3 16,-16 20 1-16,-9 9 1 16,-19 25-4-16,-2 15 5 15,6 25 1-15,5 13-1 16,18 18 4-16,7 1-3 16,21 0-5-16,11-10-4 0,27-20-4 15,11-10-2-15,9-19 3 16,7-8 8-16,13-13 1 15,3-6 4-15,14-17-4 16,6-10-12-16,-7-17 0 16,-3-9-1-16,-14-9 2 15,-8 1 8-15,-15 12 1 16,-6 9 4-16,-10 23 10 16,-7 10 2-16,-9 12-4 15,-5 10-1-15,-10 21-10 16,-4 15 0-16,0 30 5 15,6 2-3-15,13 2 4 16,9-8-3-16,19-18 0 16,10-8 2-16,15-19-1 0,6-10-2 15,8-14-1-15,6-7 1 16,-4-12-1-16,-2-3 1 16,-5-13 1-16,-3-3 0 15,-6-11-2-15,-2-8-1 16,-6-2-6-16,-4-1 1 15,-5 11 0-15,-5 9 5 16,-10 16 8-16,-6 10 3 16,-6 9 2-16,-7 2-1 0,-2 2-9 15,-1 1-3-15,0-1-2 16,0 0-3-16,0 0 3 16,0 0 3-16,1 0 0 15,0 0-2-15,0 0-2 16,0 0-6-16,0 0-15 15,0 0-12-15,0 0-35 16,0 0-17-16,0 0 56 16</inkml:trace>
  <inkml:trace contextRef="#ctx0" brushRef="#br0" timeOffset="46540.67">28035 9022 936 0,'-1'-9'329'15,"1"0"-280"-15,-2-2-44 16,-1-3-1-16,2-1-3 15,-3-2-1-15,-3 2 4 16,3 2-3-16,-1 1 1 16,-2 4-1-16,1 5-2 15,-3 5 1-15,-10 12 7 0,2 9 8 16,-8 27 15-16,-1 12 6 16,9 26 3-16,6 4-3 15,26 3-16-15,13-5-4 16,17-10-13-16,10-5-5 15,9-20-7-15,7-15-3 16,14-24-6-16,1-16 3 0,-2-23-3 16,0-9 1-1,-5-22-2-15,-4-7-3 0,-10-17-2 16,-7-9-1-16,-16-18 0 16,-7-6 4-16,-14 0 9 15,-7 0 3-15,-14 6 6 16,-4 3 3-16,-6 14 11 15,-2 15 11-15,-1 27 11 16,0 9 1-16,3 18-4 16,2 5-11-16,6 11-9 15,-2 5-6-15,-4 15 1 16,-4 19 5-16,-4 43 9 16,4 27 2-16,1 28-1 15,3 8-5-15,0 1-9 16,-1-13-3-16,3-21-3 15,0-16 1-15,6-39-1 0,0-14 0 16,2-23 2-16,3-8 5 16,0-12 4-16,5-11 1 15,14-14-5-15,8-10-3 16,17-17-7-16,7-10-7 16,8-12-4-16,4 0 1 15,-2 13 3-15,-2 13 10 0,-11 29 14 16,-7 12 8-16,-12 22 1 15,-5 17-2-15,-16 31-12 16,-4 13-7-16,-6 12-1 16,-2 0-1-16,8-15 0 15,2-9 0-15,6-18 3 16,4-6-2-16,4-15 1 16,4-6 2-16,8-13-2 15,7-6 3-15,7-15-1 16,2-4 0-16,0-14 0 15,-1-5-1-15,-3-7-3 16,-1-3 0-16,-8-9 1 16,-5-6-1-16,-12-4 0 15,-5 1-1-15,-5 16 2 16,-7 12 5-16,-3 22 4 0,-3 8-2 16,-1 11-3-16,-5 5-5 15,-11 15-2-15,-2 14-2 16,-3 26 2-16,6 12 3 15,19 3 2-15,10-3 2 16,13-15-2-16,8-11-3 16,10-12-2-16,4-10-4 15,8-16-8-15,2-7-2 16,5-18-8-16,0-5 1 0,-6-12 6 16,-3-6 3-16,-9-13 10 15,-3-10 2-15,-7-10 1 16,-2 0 1-16,-11 6 0 15,-3 10 6-15,-7 19 7 16,-3 9 1-16,-5 18 1 16,-4 3-7-16,0 11-6 15,0 9-1-15,-2 28-2 16,2 24 0-16,0 32 1 16,0 5 1-16,-1-6 0 15,-2-12 0-15,-3-20-1 16,2-14-1-16,1-23 1 15,2-9 2-15,1-17 0 16,1-1 2-16,3-20 3 0,4-9-4 16,9-17-2-16,5-9-1 15,10-4-4-15,4 2 3 16,7-3-1-16,0 2 2 16,0 8 0-16,-3 6 1 15,-9 15 3-15,-3 6 2 16,-5 13 5-16,-3 4 0 0,-3 13-3 15,2 13 0-15,-6 31-7 16,-1 14-2-16,-2 15 1 16,2 0-1-16,2-16 0 15,4-9 2-15,5-12-1 16,2-6 1-16,5-10 2 16,5-3 0-16,7-8-1 15,1-4-2-15,4-5 0 16,-4-6 0-16,-3-9-1 15,3-7 0-15,-2-12-1 16,0-2 0-16,-2-10 2 16,0-3-2-16,-5-6 1 15,2-8-3-15,0-7 1 16,-4-1 2-16,-3 3 1 16,-4 7 0-16,-13 15 0 0,0 9 0 15,-11 15 0-15,-1 8-1 16,-1 8-2-16,-10 1 0 15,-13 12-3-15,-9 3 5 16,-6 28 1-16,2 11-1 16,13 12 1-16,7 6-2 15,11-7 2-15,7-6-1 0,16-4 1 16,9-3 1-16,22 0 1 16,3 1 3-16,5-7-1 15,-1-7-1-15,-5-10-4 16,-3-8-5-16,-4-10-8 15,-7-4-5-15,-17-10-27 16,-14-14-20-16,-25-28-36 16,-11-11 56-16</inkml:trace>
  <inkml:trace contextRef="#ctx0" brushRef="#br0" timeOffset="46932.99">30420 8242 1003 0,'2'0'362'16,"1"12"-303"-16,0 7-39 15,4 12-19-15,1 3-1 0,5-2 0 16,7 0 4-16,3-10-1 15,3-4 2-15,8-10 1 16,-2-2 0-16,6-6 0 16,-1 0 0-16,-1-7-3 15,-2 0 0-15,-7-1-1 16,-3 0 1-16,-12 4 0 16,-2 2 1-16,-9 1-2 15,-1 1-3-15,-4-1-1 16,3-1-2-16,0 1 2 15,-8-1 2-15,-10 0-3 16,-27-4-6-16,24 6-18 16,-2 0-11-16,-11-7-34 15,-10-4-5-15,-11-17 48 16</inkml:trace>
  <inkml:trace contextRef="#ctx0" brushRef="#br0" timeOffset="48183.08">4611 12554 1146 0,'-3'1'432'0,"1"-1"-329"16,2 0-48-16,0 0-64 15,1 14-6-15,2 16-4 0,15 146 2 16,-11-46 14-16,0 3 2 16,-5-13 1-1,-4-14-1-15,0-34-3 0,0-15 0 16,0-35 0-16,2-15 1 15,0-5 7-15,0-4 3 16,-11-20-5-16,-3-8-2 16,-6-26-17-16,-5-14-3 15,9-16 5-15,3-9 2 0,13-18 17 16,7-5 5-16,16-1 1 16,8-2 2-16,22 15-3 15,14 12 0-15,5 28 9 16,-1 21 1-16,-10 34 4 15,-9 20 0-15,-8 33-12 16,0 16-2-16,-18 23-8 16,-13 5-1-16,-17 6-7 15,-15-4-3-15,-7-13 1 16,2-8 2-16,4-25 3 16,6-11-4-16,8-21-10 15,3-7-3-15,10-14-5 16,5-10 5-16,18-17 9 15,10 0 3-15,13 7 3 16,11 8 1-16,1 23-5 0,-6 8 4 16,-9 18 6-16,-14 5 3 15,-14 15 13-15,-7 5 1 16,-17 1 6-16,-7 2 1 16,-17-2 6-16,-14 2 4 15,-25 2 2-15,-13 2-1 16,-10-7-6-16,3-9-3 15,15-12-8-15,9-13-4 0,5-16-22 16,2-5-15-16,1-17-48 16,1-9-22-16,20-22-357 15,11-7 315-15</inkml:trace>
  <inkml:trace contextRef="#ctx0" brushRef="#br0" timeOffset="49053.36">6750 12347 1046 0,'29'-5'467'0,"2"-1"-166"15,-2 5-266-15,-5 5-29 16,-9 19-16-16,-5 11-4 15,-1 28 0-15,0 9 3 16,-3 11 7-16,-3-2 4 16,2 0 2-16,-2-6-1 0,6-7 2 15,3-7-1 1,4-21 3-16,0-9-2 16,0-14 2-16,2-7-2 0,2-5 1 15,3-8 5-15,4-11 0 16,-1-6 3-16,0-16-6 15,-1-8-2-15,-5-14 7 16,-6-6 0-16,-6 1 5 16,-7 7-1-16,-1 20-1 15,-4 8 2-15,-1 18 2 16,3 6-1-16,1 5-9 16,0 1-11-16,0-1-12 15,0 13-4-15,0 17 1 16,7 66 7-16,9-41 10 15,6-4 1-15,8-10 4 16,0-7 0-16,6-14 4 0,1-8 4 16,3-16 1-1,6-10 0-15,8-22-4 0,6-12-2 16,5-17-4-16,0-1 2 16,-11 3-2-16,-5 6 0 15,-16 9 0-15,-11 1-2 16,-8 3-1-16,-6 5 0 15,-4 15-3-15,0 9-2 16,-2 13 0-16,-1 2-7 0,0 20-2 16,0 17-4-16,3 24 2 15,3 15 5-15,3 4 8 16,2-3 3-16,5-8-2 16,3-4-3-16,7-18-6 15,2-7-5-15,0-19-2 16,2-8 2-16,0-13 0 15,4-8-1-15,6-20-3 16,-1-8-1-16,-1-14 2 16,-4-5 5-16,-10-6 7 15,-5-3 6-15,-10-4 5 16,-2-1 4-16,-4 5 3 16,-1 8-4-16,-1 22 3 0,-2 10 2 15,0 22 2-15,-3 2-2 16,12 17-10-16,3 17-3 15,13 27-9-15,9 13 3 16,3 2-7-16,-1-3-16 16,-5-19-52-16,-7-11-23 15,-10-29 58-15</inkml:trace>
  <inkml:trace contextRef="#ctx0" brushRef="#br0" timeOffset="49197.62">8389 11689 982 0,'8'19'296'16,"8"8"-267"-16</inkml:trace>
  <inkml:trace contextRef="#ctx0" brushRef="#br0" timeOffset="49807.42">8859 12800 1336 0,'14'-4'491'0,"5"-5"-385"15,-3-9-101-15,0-8-30 16,-14-17-18-16,-2-11-6 0,-8-19 11 15,-3-7 16-15,0-6 21 16,2 1 14-16,2 6 6 16,2 5-2-16,4 10-4 15,0 13-10-15,1 23-3 16,0 11 0-16,0 17-12 16,-1 12-5-16,2 35 0 15,2 21-1-15,1 42 11 16,0 11 4-16,4 0 3 15,1-1 1-15,9-14 1 16,5-4-2-16,9-19 0 16,1-12-3-16,9-28-5 15,2-16 1-15,10-25-7 16,3-6 4-16,-1-18 7 16,1-15 2-16,-6-19 4 15,1-16 0-15,-5-16-8 0,-1-3-5 16,-11-13-5-16,-7 0-2 15,-9-10 8-15,-11 2 3 16,-10 3 11-16,-6 2 7 16,-11 17 2-16,-1 10 5 15,0 28 4-15,2 14-5 16,5 23-1-16,-2 7-6 16,-1 17-11-16,-3 14 2 15,0 35 6-15,3 25 2 0,13 32 12 16,5 12 2-16,17 19-4 15,7-6-2-15,14-11-9 16,9 3-11-16,17-21-47 16,0-10-33-16,11-25-48 15,8-33 72-15</inkml:trace>
  <inkml:trace contextRef="#ctx0" brushRef="#br0" timeOffset="50471.77">11850 13184 1438 0,'46'-14'488'0,"20"-15"-473"16,5-9-67-16,-12-16-36 16,-16-10 10-16,-17-19 39 15,-6-10 16-15,-9-7 30 16,0-2 10-16,-9-5 11 0,-1-2 1 15,-6 0 0 1,-7 4-2-16,-8 19-13 0,-5 11-4 16,-2 25-7-16,-1 16-6 15,-2 23-4-15,-4 13-1 16,-5 24-3-16,2 6 2 16,10 18-3-16,12 2 0 15,29 4-10-15,13 0-2 0,25 1 0 16,14-1 3-16,7 1 11 15,2 0 4-15,-11-2 10 16,-9 1 1-16,-13-2 1 16,-12 1 0-16,-22 6-6 15,-15 0-1-15,-24 2-2 16,-7-5-6-16,-11-21-45 16,-6-12-29-16,-2-45 46 15</inkml:trace>
  <inkml:trace contextRef="#ctx0" brushRef="#br0" timeOffset="50702.01">12426 11800 1029 0,'59'5'505'15,"4"17"-97"-15,5 39-360 0,-2 24-45 16,-15 30-22-16,-10 9-4 15,-5 5 5-15,-5-8 0 16,-5-15 3-16,-2-12-1 16,-14-26-24-16,-2-14-17 0,-10-22-45 15,-4-13-17-15,-14-25-21 16,-7-18 81-16</inkml:trace>
  <inkml:trace contextRef="#ctx0" brushRef="#br0" timeOffset="50973.81">12424 12341 1090 0,'7'10'402'0,"11"8"-312"15,10-1-36-15,16-3-21 16,13-6-5-16,12-10-4 16,4-5 1-16,-1-8 20 15,0 0 10-15,-3 2 11 16,3 5 5-16,4 13-25 15,-3 9-12-15,-6 21-21 0,-1 10-9 16,-8 16-5-16,-3 5-4 16,-3 4-6-16,-6 1-5 15,-11-3-21-15,-4-4-13 16,-16-20-33-16,-5-13-22 16,-13-27-35-16,-10-17-15 0,-5-43 96 15</inkml:trace>
  <inkml:trace contextRef="#ctx0" brushRef="#br0" timeOffset="51093.64">13418 12107 1029 0,'-2'-4'455'15,"2"2"-218"-15,-4 2-200 16,2 0-89-16,1 0-84 16,-11 5-24-16,2 20 89 15</inkml:trace>
  <inkml:trace contextRef="#ctx0" brushRef="#br0" timeOffset="51719.28">13516 12664 1013 0,'36'36'409'0,"2"-1"-261"15,3-2-42-15,-5-8-62 0,0-2-17 16,-4-12-18-16,-5-6-8 16,-2-11-2-16,1-12 3 15,2-14 28-15,2-10 17 16,4-16 20-16,-2-14 4 15,-3-24-25-15,-5-9-15 16,-11-13-23-16,-7-2-7 16,-3 8-2-16,-5 5-4 0,-4 16 3 15,2 14-1-15,-5 22-1 16,2 14 1-16,5 22-4 16,-3 8-8-16,-2 14-10 15,-3 9-2-15,-9 28 0 16,0 19 9-16,3 53 11 15,8 15 1-15,7 25 6 16,5 1-1-16,7-17 1 16,5-8 2-16,7-20-2 15,4-12-3-15,7-18-11 16,2-10 1-16,9-24-3 16,-3-15 4-16,3-22 8 15,-2-15-2-15,-5-22-9 16,3-15-6-16,-4-23 1 15,-2-9-1-15,-2-15 13 16,-6-10 5-16,1-14 4 0,-4-3 5 16,-6-8 0-16,-1-4-3 15,-9 5-2-15,-1 3-1 16,-7 16 1-16,-3 15 4 16,-3 32 9-16,0 15 1 15,1 26 2-15,4 10-4 16,-2 18-13-16,-1 15 0 0,0 40 0 15,1 16 0-15,13 61 9 16,6 10-1-16,17 12 0 16,5 10-2-16,6-36-6 15,4-9-9-15,7-28-54 16,6-18-28-16,15-35-56 16,11-20 83-16</inkml:trace>
  <inkml:trace contextRef="#ctx0" brushRef="#br0" timeOffset="52434.52">17298 11338 1270 0,'4'-2'451'16,"2"4"-386"-16,2 6-64 16,1 7-4-16,2 15-6 15,1 11 3-15,4 19 2 16,2 8-1-16,0 6 4 16,1 5-2-16,3 8 3 15,1 7 0-15,5 9 0 16,1 2 2-16,-6-6-2 15,-6-8 0-15,-4-13 1 16,-3-13-1-16,-3-28 0 0,-1-11 1 16,-3-18-5-16,-3-7-7 15,-4-2-7-15,-9-8-2 16,-9-19 8-16,-2-6 8 16,2-21 16-16,7-7 6 15,9-4 6-15,5-3-2 16,11-1-5-16,8 1-3 0,11 7-7 15,4 9 0-15,14 17-6 16,8 13 1 0,16 24-1-16,13 19-1 15,16 34 0-15,-2 13-1 0,-21 14-3 16,-13-1 1-16,-31-3-1 16,-14-1 2-16,-15 2 2 15,-13-5 2-15,-22-6 11 16,-16-10 1-16,-31-15 5 15,-11-9-1-15,-23-21-9 16,2-10-8-16,-3-30-46 16,4-13-33-16,14-34-60 15,12-14 391-15,45-10-212 16</inkml:trace>
  <inkml:trace contextRef="#ctx0" brushRef="#br0" timeOffset="52820.7">18205 11957 1237 0,'117'56'472'16,"5"7"-347"-16,-2 3-62 15,-11-11-66-15,-10-10-8 16,-16-15-3-16,3-12-3 0,-6-18 10 16,-7-6 1-16,-16-17 8 15,-5-5 8-15,-16-9-3 16,-5-2 4-16,-9-9-10 15,-9-5-4-15,-13-10-2 16,-6 0-4-16,-17-4-1 16,-4 5-4-16,-12 10-3 15,-2 7-1-15,-13 18 3 16,-7 5 4-16,-6 18 4 16,-3 4 3-16,3 17-1 15,7 12 2-15,10 18 1 16,6 13 0-16,13 23 4 15,8 6 2-15,19 1 6 16,8-7-2-16,23-11 4 16,15-6-5-16,27-7-12 0,18-11-19 15,24-25-56-15,8-17-34 16,14-30 65-16</inkml:trace>
  <inkml:trace contextRef="#ctx0" brushRef="#br0" timeOffset="53254.2">21583 11692 1238 0,'9'-2'457'15,"-3"1"-362"-15,-7 3-82 16,-3 15-18-16,-13 19-6 15,-9 21 1-15,-9 38 9 16,2 7 0-16,10 0 1 16,11-10 1-16,23-23-2 15,10-9 1-15,16-11 0 16,7-10-1-16,12-16 4 16,5-8 0-16,13-23 0 0,5-8-1 15,6-19-17-15,-7-11-2 16,-13-9-3-16,-6-5 2 15,-19-9 22-15,-22 6 5 32,-8 33 6-32,0-1 5 0,7-99-7 0,-10-1 0 15,-18 9-5-15,-13 57-4 16,-4 22 0-16,-8 9-3 16,-5 29-4-16,-6 17 0 0,-11 22-8 15,4 14-20-15,14 3-66 16,13-4-19-16,38-19 59 15</inkml:trace>
  <inkml:trace contextRef="#ctx0" brushRef="#br0" timeOffset="53818.03">22798 10823 1282 0,'29'14'442'16,"-5"18"-411"-16,-2 45-32 0,-8 26-4 16,-14 42 3-16,-3 24 1 15,-5 6 1-15,4 19 1 16,-5-4-10-16,0-9-3 16,-4 0-11-16,0-26-4 15,3-22 0-15,-1-14-1 16,2-23 1-16,-1-15-4 15,1-26-8-15,0-16-1 16,-1-28-12-16,-2-12 6 16,-5-30 14-16,-1-15 6 15,-2-27 24-15,7-6 6 0,6-10 12 16,10-8 9-16,16-13 5 16,5-9-2-16,16-6 1 15,5-5-5-15,14 9-2 16,9 6 1-16,6 23-5 15,6 19-3-15,3 34-6 16,5 15-3-16,12 34-6 16,-6 14 1-16,-11 23-1 15,-12 16-2-15,-28 18-1 16,-11 5-2-16,-22-1 2 16,-10-6 2-16,-19-15 1 15,-9-6 3-15,-18-11-1 0,-12-9 1 16,-18-20 2-16,-10-12 0 15,4-20-2-15,7-9-9 16,19-16-41-16,11-6-19 16,16-1-58-16,10 1-34 15,18 11-53-15,6 2-12 16,23 5 137-16</inkml:trace>
  <inkml:trace contextRef="#ctx0" brushRef="#br0" timeOffset="55227.25">24196 11783 894 0,'8'13'356'16,"3"5"-212"-16,15 14-114 16,5 6-13-16,9-1-7 15,4 0-5-15,1-15-2 0,-1-5-1 16,-4-17 6-16,3-8 4 15,6-12-2-15,2-6-3 16,1-8-10-16,-3-4-5 16,-11-4-4-16,-6 5 5 15,-15 2 0-15,-7 2 1 16,-14 0 2-16,-8 0-4 16,-15 3 3-16,-6 3-1 15,-11 12 0-15,-6 3 1 0,0 15-1 16,-5 9 6-16,0 18 12 15,-2 12 4-15,2 18 9 16,3 15-1-16,23 20 3 16,13 4 1-16,28 4-2 15,18-7-3-15,25-10-15 16,3-7-12-16,10-25-35 16,6-14-20-16,5-37-163 15,6-18 152-15</inkml:trace>
  <inkml:trace contextRef="#ctx0" brushRef="#br0" timeOffset="56243.01">25170 11663 1106 0,'29'18'391'15,"27"28"-336"-15,18 22-25 16,-1 38-28-16,-12 9 1 15,-26 1-9-15,-14-10 0 16,-17-25 2-16,-5-9 1 0,-7-24-6 16,-7-12-4-16,-19-23-11 15,-5-16 1-15,-9-21 9 16,2-10 2-16,11-9 9 16,4 0-2-16,17 0 2 15,4 0 3-15,20-1 0 16,11 4 1-16,15 8-6 15,12 6-5-15,14 15 2 16,10 9 6-16,22 5 25 16,8 6 11-16,27 6 0 15,8-2-6-15,1-1-15 16,-2-3-6-16,-16-10-2 16,-7-4 2-16,-12-5-6 15,-8-4-1-15,-16-1 7 16,-12-4 4-16,-25-1 19 15,-10 0 5-15,-19-9-2 16,-9-1-8-16,-24-9-18 0,-9-2-7 16,-19 16-6-16,-9 12-2 15,-8 31 2-15,-2 18 5 16,-1 25 3-16,7 9 4 16,18 3-1-16,9-3-3 15,28-8-1-15,8-8-2 16,18-16-7-16,5-10-2 0,11-18-2 15,5-10 1-15,11-17-7 16,6-6-4-16,5-18-3 16,1-6 1-16,-7-6 19 15,-3-2 9-15,-14 7 13 16,-4 6 9-16,-15 16 9 16,-7 10-2-16,-9 11-9 15,-4 6-10-15,-7 26-14 16,2 10-3-16,-1 29 0 15,5 9 5-15,14 3 0 16,9-5 0-16,15-11-2 16,7-13-2-16,8-22-3 15,5-8-2-15,9-19-1 16,-1-13-3-16,13-18-11 0,-3-12-5 16,-6-18 3-16,0-5 3 15,-12-12 15-15,-2-7 6 16,-4-22 1-16,-3-9 0 15,-8-13 2-15,-2-5 1 16,-10-1 12-16,-2 6 2 16,-5 7 4-16,-3 3 1 15,-5 21-10-15,-3 6-3 0,-3 33-3 16,-4 17-2-16,-1 29 3 16,-1 10-2-16,-7 13-6 15,-7 13 0-15,-14 39-3 16,-4 21 3-16,-1 35 6 15,5 17-1-15,7 12 1 16,7-2-2-16,14 0 0 16,10-10-4-16,20-19 2 15,12-7 0-15,11-23-7 16,2-15-5-16,-1-22-22 16,-3-13-14-16,1-21-23 15,-1-9-16-15,-4-18-23 16,-3-11 68-16</inkml:trace>
  <inkml:trace contextRef="#ctx0" brushRef="#br0" timeOffset="56571.05">27461 11785 1352 0,'30'11'476'15,"12"2"-412"-15,23 3-103 16,11-2-10-16,8-14 3 16,4-5 14-16,-4-13 23 15,3-5 7-15,-8-5 8 16,0-2 1-16,1 3 8 16,-5 5 3-16,-15 12-4 15,-5 8 1-15,-13 16-8 16,0 13-6-16,-2 27-1 15,-2 19-5-15,-7 29-7 16,-5 7-4-16,-8 3-11 16,-3-7-6-16,-10-21-22 15,-3-13-14-15,-12-33-39 16,-4-19-13-16,-1-53 74 0</inkml:trace>
  <inkml:trace contextRef="#ctx0" brushRef="#br0" timeOffset="57438.18">28626 11473 1067 0,'40'57'374'0,"10"43"-329"16,4 21-26-16,-10 17-29 16,-9-4-7-16,-10-23-3 15,-9-19 2-15,-4-34 11 16,3-17 6-16,-10-22 1 15,1-9 2-15,-3-11 12 16,1-5 0-16,4-11 1 16,4-9-1-16,2-9-12 15,1-3 5-15,11 0 19 16,5-5 8-16,16-5 12 16,3-1-2-16,11-1-17 15,0 10-4-15,2 17-7 16,2 14 1-16,-8 25 3 15,-3 13-2-15,-2 17-7 0,-5 5-2 16,4 5-7-16,2 2-2 16,10-4-3-16,4-5 0 15,0-9-2-15,1-10-1 16,-5-13 1-16,2-9 0 16,0-12 2-16,-2-6-1 15,-6-7 4-15,-5-6 0 0,-8-10 7 16,-9-6 0-1,-14-9 1-15,-6-5-4 16,-10-12-3-16,-5-4 2 0,-8-3-2 16,-4 4 1-16,-10 16 0 15,-6 12-2-15,-15 21-1 16,-7 14 1-16,-14 29-2 16,0 19-1-16,9 32 3 15,10 8 1-15,26 2 0 16,14-6-2-16,21-19-8 15,9-8-5-15,20-13-2 16,7-10 1-16,12-15 1 16,6-10-3-16,-4-16-1 15,-2-10 2-15,-10-12 5 16,-4-3 12-16,-8-1 9 16,-5 1 3-16,-12 3 4 0,-5 2 3 15,-8 9-4 1,-3 6 2-16,-6 12 0 0,-1 3-7 15,2 9 2-15,1 14-5 16,9 27-5-16,5 22 1 16,11 45-4-16,2 12 1 15,-3 18 1-15,-3 6 0 16,-5-5-2-16,-5 2-1 16,0 4 0-16,-2-5 1 0,-4-8 2 15,1-5 0-15,-2-11 1 16,1-9-2-16,-6-21-4 15,-1-9 3-15,-3-32-11 16,-3-14-7-16,1-18-27 16,0-11-28-16,-5-28-48 15,-2-16 641-15,-6-48-412 16</inkml:trace>
  <inkml:trace contextRef="#ctx0" brushRef="#br0" timeOffset="57636.43">30343 11398 1337 0,'39'13'419'16,"-21"18"-513"-16,-8 0-39 15,-37-18 62-15</inkml:trace>
  <inkml:trace contextRef="#ctx0" brushRef="#br0" timeOffset="59726.48">4768 16236 1266 0,'10'43'433'0,"13"-9"-415"16,11-12-28-16,6-15-23 16,-3-9-2-16,2-16 0 15,-4-16 0-15,-1-24 17 16,-1-15 5-16,-3-19 18 16,-3-3 8-16,-5 2 10 15,-4 2 6-15,-4 8 4 16,-2-2 2-16,-3 5-8 15,1 3-6-15,-3 9-10 16,-3 11-6-16,0 20-4 16,-3 14-4-16,-1 19-8 15,-3 9-4-15,-3 34-2 16,-3 21 2-16,0 48 7 16,4 23 6-16,8 0 2 15,9-9 0-15,20-29 1 0,9-16-4 16,6-20-2-16,1-8-1 15,-8-24-1-15,-7-9 1 16,2-21-1-16,2-12 0 16,7-22 1-16,5-14 1 15,3-22 5-15,-3-5 3 16,-6-10 6-16,-6-1 4 16,-11 7 7-16,-9 5 2 15,-10 24 2-15,-5 16 1 0,-4 25 1 16,2 9 3-16,-2 10-3 15,-1 9-5-15,-1 32-17 16,-1 22-6-16,6 31-5 16,10 4 0-16,9-6 7 15,3-8-3-15,13-17-1 16,2-4 0-16,11-20-6 16,3-12 4-16,6-21-2 15,5-11 0-15,2-24 6 16,3-11-1-16,-4-20 2 15,-7-11 1-15,-9-13 1 16,-7-1 1-16,-9-11 8 16,-7-2 5-16,-7 3 8 15,-9 2 5-15,-12 20 1 0,-1 9 1 16,-8 28 1-16,1 7 4 16,5 12-5-16,0 5-10 15,3 2-17-15,2 1-9 16,1 0-12-16,0 0-8 15,0 0-3-15,28 29 0 16,71 62 7-16,-25-20 12 0,-2 14 5 16,0-2-1-16,-18-3-9 15,-4-4-8-15,-12-10-29 16,-12-6-19-16,-21-4-25 16,-13-6-3-16,-23-5 21 15,-3-6 25-15,1-13 40 16,3-8 18-16,9-15 19 15,3-3 5-15,3-6 12 16,1-7-2-16,4-6 4 16,0-2-6-16,9-5-11 15,8-4-7-15,8-10-10 16,10-6 1-16,18-9-2 16,4 0 2-16,14 1 8 15,4-1-3-15,6-3 1 16,1-7-2-16,-5-6-8 0,-4-2-1 15,-18 6-2-15,-6 8-3 16,-13 13 2-16,-5 3-1 16,-10 8 3-1,-5 6 1-15,-4 9 0 0,0 10 3 16,-3 9-5-16,-4 2-10 16,-4 18-4-16,-5 15 0 0,0 39-1 15,1 22 13-15,8 23 1 16,8 1 3-16,11-20 1 15,10-13-4-15,13-26-11 16,4-13-14-16,17-22-13 16,3-13-6-16,1-29 7 15,4-14 7-15,-6-28 12 16,1-10 7-16,-3-24-2 16,-5-8 5-16,-10-9 3 15,-9-5 1-15,-14-6 17 16,-8-6 6-16,-12-3 6 15,-6 0 3-15,-6 9-5 16,-4 8-3-16,-3 26 6 16,1 16 3-16,0 30 5 0,2 21 1 15,-1 16-11-15,2 4-9 16,-4 14-7-16,-2 14-6 16,4 42-8-16,5 28 2 15,15 40-5-15,10 22 0 16,17 21 5-16,4 7 2 15,7 18-1-15,8 4 1 16,4 8 0-16,3-10-4 16,-6 3-10-16,-6-12-2 15,-14-31-7-15,-8-6-8 0,-6-50-18 16,-5-20-15 0,-5-45-25-16,-8-23-13 0,-6-54 68 15</inkml:trace>
  <inkml:trace contextRef="#ctx0" brushRef="#br0" timeOffset="60676.32">8141 15889 1387 0,'2'83'499'0,"37"-76"-430"0,11-6-46 15,5-17-67-15,1-13-15 16,-7-25-20-16,0-9-8 16,-2-12 28-16,1-1 11 15,1 1 40-15,-2 5 26 16,0 10 21-16,-5 6 10 16,-15 16-6-16,-9 11-8 0,-10 15-13 15,-7 7-4 1,-1 7-20-16,0 6-9 15,-10 22-5-15,0 16-5 0,-1 31 11 16,3 14 4-16,8 11 5 16,9-1 3-16,9-11-2 15,1-10 1-15,5-24-1 16,0-12-4-16,5-21-3 16,7-13-2-16,8-19 1 15,3-13 0-15,11-22 5 16,-2-10 0-16,2-13-3 15,-5-4-1-15,-15-1 4 16,-8-2 5-16,-16 8 25 16,-6 5 12-16,-7 12 9 15,-1 10 1-15,-2 12-13 0,-2 10-6 16,3 12-12-16,-3 5-2 16,1 7-16-16,-2 6-2 15,-4 26-4-15,2 14-5 16,6 27 6-16,6 5-2 15,10-7-5-15,4-9 0 16,10-21-4-16,4-9-1 16,4-14 3-16,3-9-4 15,2-12 4-15,6-12 0 0,11-17 0 16,1-10 1-16,3-16-4 16,-7-8 0-16,-8-12 0 15,-5-4 3-15,-7-7 12 16,-2 0 7-16,-7-9 13 15,-5-4 0-15,-6-9-1 16,-7 0-3-16,-7 2-9 16,-2 2 0-16,-6 11-2 15,-3 4-1-15,2 17 7 16,-1 15 7-16,4 24 8 16,0 13 2-16,2 14-3 15,1 2-8-15,0 1-13 16,0-1-3-16,0 0-10 0,-6 21 2 15,-11 71 2-15,13-10 4 16,5 21 4-16,6 5 3 16,6 15-1-16,1 0-3 15,2-1 4-15,2 1-3 16,5-14 5-16,4-2-1 16,9-11 0-16,8-9 1 15,4-18-2-15,1-10 2 0,-8-18-7 16,-7-7-5-1,-11-14-21-15,-4-5-12 0,-2-9-27 16,-2-5-20-16,0-9-29 16,2-11-17-16,2-18 84 15</inkml:trace>
  <inkml:trace contextRef="#ctx0" brushRef="#br0" timeOffset="61888.64">13291 15290 1166 0,'25'28'445'0,"-35"-36"-335"16,-6-5-53-16,-18-2-76 16,-14 5-19-16,-21 24-33 15,-4 20 0-15,-2 31 15 16,5 19 18-16,16 27 27 15,12 6 0-15,19-6 4 16,12-10 2-16,16-31 2 16,5-19 3-16,9-21-9 15,1-12 0-15,12-25-9 16,5-17-4-16,11-34-13 0,0-13-7 16,0-26 4-16,-4-4 5 15,-4-1 25-15,-5 0 17 16,-8 14 32-16,-7 7 10 15,-10 18 21-15,-2 10 5 16,-6 27 0-16,-1 12 0 16,-3 16-7-16,1 13-14 15,-2 42-23-15,3 23-12 16,7 51-14-16,3 16-1 0,10-7-3 16,6-8 2-16,10-31-5 15,7-17-2-15,9-28-3 16,6-15-2-16,7-32 1 15,2-17 1-15,0-32-9 16,1-16-2-16,-12-29-3 16,-1-5 2-16,-4-26 12 15,-5-10 3-15,-6-11 13 16,-5-10-1-16,-5-4 4 16,-5 5 3-16,-9 6-9 15,-4 15 6-15,-9 37 7 16,-3 18 0-16,-5 39 20 15,1 15-1-15,0 16-9 0,-2 5-3 16,-8 26-20-16,-5 21-8 16,2 42-1-16,5 22-1 15,19 31 0-15,12 3 3 16,15 5-9-16,3-2-7 16,0-21-17-16,-3-15-17 15,-8-27-31-15,-3-19-25 16,-6-31-12-16,-4-12-2 15,-10-27-14-15,-3-13 87 0</inkml:trace>
  <inkml:trace contextRef="#ctx0" brushRef="#br0" timeOffset="62058.84">13637 15365 1195 0,'34'19'508'15,"13"2"-259"-15,35 0-186 16,27-8-55-16,28-21-69 16,14-12-35-16,15-31-89 15,-4-13 110-15</inkml:trace>
  <inkml:trace contextRef="#ctx0" brushRef="#br0" timeOffset="62296.56">16269 14527 1044 0,'52'-12'412'16,"-3"4"-282"-16,-3 2-38 0,-3 12-59 15,-4 10-7-15,-1 22-15 16,-1 22-1-16,-5 46 0 16,-5 16-1-16,-11 34-5 15,-7 1 0-15,-10-16-1 16,-1-3-3-16,-5-22-27 15,-1-12-28-15,-9-22-53 16,-8-16-19-16,-14-33-29 16,-4-18 91-16</inkml:trace>
  <inkml:trace contextRef="#ctx0" brushRef="#br0" timeOffset="63007.54">15886 15343 792 0,'0'5'436'0,"18"7"-82"0,16 4-161 16,37 3-108-16,16 0-36 16,26-18-40-16,13-8-15 15,6-23-15-15,2-13-10 16,-4-14 2-16,0-7 4 16,-14-9 12-16,-6 2 18 15,-17 0 13-15,-16-4 9 16,-16-2 9-16,-7-3-10 15,-10 0-1-15,-3 10-7 0,-12 18-9 16,-5 14-2-16,-14 24-4 16,-5 6 0-16,-5 12-7 15,1 15-3-15,6 52-6 16,-3 28-2-16,-4 45 8 16,-6 12-1-16,-13-4 5 15,-3-13 2-15,-3-25-2 16,1-13 1-16,5-42-3 15,6-20 0-15,8-21-2 16,1-14-2-16,5-10 4 16,5-7-3-16,9-28 1 15,8-12 5-15,18-17 7 16,9-5 8-16,3 10 5 16,0 8 1-16,-3 22 8 15,-4 17-2-15,5 27 3 0,4 19-2 16,10 28-17-16,4 7-3 15,3 5-7-15,-2-2-2 16,-5-13 0-16,0-3-2 16,4-15-13-16,2-10-7 15,6-16-6-15,-5-11-4 16,-10-13 11-16,-4-7 11 16,-10-18 9-16,-1-6 6 0,-6-14 1 15,-1-6-7-15,-12-17-1 16,-6-4 1-16,-9-7 2 15,-6 4 3-15,-7 20 4 16,-7 13 0-16,-1 30 3 16,1 11 0-16,-7 23 4 15,-4 13 4-15,-6 32-1 16,-2 24-4-16,16 44-4 16,10 8-2-16,24 6-5 15,18-8-8-15,30-24-48 16,9-16-46-16,17-32-55 15,11-26 86-15</inkml:trace>
  <inkml:trace contextRef="#ctx0" brushRef="#br0" timeOffset="64385.8">20757 15351 1501 0,'80'52'507'0,"1"-19"-484"16,-1-11-55-16,-21-26-34 15,-7-11 4-15,-10-28-4 16,-1-11 5-16,-4-26 16 16,-4-8 10-16,-7-2 20 15,-3-1 8-15,-10 6 7 16,-5 3 3-16,-13 10 3 15,-8 9 2-15,-17 47 1 32,16 7-2-32,-1 1-1 0,-52-1-1 0,-25 46 3 15,-9 23-1-15,24 34 4 16,7 6-2-16,25 5 5 16,16 0 1-16,28-9-4 15,14-7 3-15,25-21-9 16,10-12 0-16,25-23-3 15,3-14-9-15,12-22-16 0,4-13-12 16,0-25-23-16,3-11-6 16,-9-20 16-16,-8-4 8 15,-15-6 48-15,-10 1 20 16,-9 5 18-16,-3 6 8 16,-12 15-7-16,-7 14-5 15,-9 20 2-15,-7 10 3 0,-6 13-11 16,1 14-8-16,-1 38-22 15,-2 19-9-15,-8 38-5 16,-5 4 3-16,0-10 4 16,0-13 0-16,5-32 1 15,3-17-1-15,5-27 1 16,0-8-3-16,2-11-11 16,2-10-2-16,9-23 1 15,8-15 2-15,18-30 13 16,8-6 0-16,14 0 0 15,2 6 0-15,-6 25 1 16,-3 14 2-16,-11 24 12 16,-3 11 7-16,8 29-2 0,-1 17-3 15,10 31-13-15,5 14-7 16,9 8 1-16,1-4 1 16,4-17 1-16,-2-11 0 15,-1-19-11-15,6-6-6 16,2-17-3-16,-5-7-7 15,-4-13 12-15,-4-8 5 16,-11-13 11-16,-3-6 12 16,-5-11-3-16,-3-5 2 15,-5-10-5-15,-4-5-7 0,-4-9 3 16,-3-2-3-16,-11 4 2 16,-3 7 3-16,-13 15 2 15,-5 8-1-15,-8 13-1 16,-6 5 0-16,-10 8-4 15,-9 9 0-15,-14 17-1 16,-7 13-1-16,0 29-4 16,6 11 6-16,9 20-2 15,10 4 1-15,19-5-2 16,11-6-4-16,15-18-4 16,7-9-5-16,14-17 0 15,3-11-1-15,15-20-2 16,4-9 2-16,-12-23 6 15,-21 14 2 1,1 0 8-16,64-51 1 0,-8-26 0 0,-5-13 0 16,-39 10 2-16,0-3 7 15,-2-3 2-15,2-4 2 16,-2-8 0-16,-5 2-6 16,0 5 0-16,-2 10 6 15,-5 22 2-15,-3 7 6 0,-6 16 0 16,-3 11-3-16,-7 17-3 15,2 7-6-15,-3 11-7 16,-1 1 0-16,0 6-7 16,-1-5-5-16,-7 29-1 15,-21 82-1-15,8-4 9 16,1 13 1-16,5 8 3 16,2-2-2-16,10-4 1 15,4-8-1-15,9-12-1 16,4-6 3-16,6-23-3 15,2-13 4-15,2-15-3 16,1-9 0-16,-5-12 0 16,-1-5-4-16,-10-13 2 15,-4-2 1-15,-1-3-3 0,-4-1-1 16,0 0-13-16,0-1-11 16,0-1-9-16,0-28-9 15,-1-67-13-15,-4 23-9 16,5-7-27-16,9-9-11 15,17 3 68-15</inkml:trace>
  <inkml:trace contextRef="#ctx0" brushRef="#br0" timeOffset="65603.89">26428 15129 1218 0,'29'-5'456'15,"-1"-11"-361"-15,-2-1-39 0,-8-7-46 16,-5-4-4-16,-9-1 0 15,0-3 2-15,-4-1 2 16,-2 0 1-16,-5 6-7 16,-4 3-4-16,-2 10-2 15,-2 5-3-15,-14 16 3 16,-10 13 2-16,-16 27 0 16,-5 21-3-16,10 23-1 15,12 10-6-15,28 2-10 16,13-11-1-16,28-11-13 15,9-12-6-15,19-18-8 16,1-10-2-16,2-24 13 16,-2-12 6-16,0-21 17 15,3-8 7-15,-3-17 3 16,-1-6 5-16,-11-14 4 0,-3-10-5 16,-15-16 6-1,-7-9-3-15,-17-7 3 0,-9 2 4 16,-11 3 2-16,-7 7 7 15,-12 12 5-15,-3 12 5 16,-7 27 0-16,0 14-5 0,-2 26 0 16,-5 12-2-1,1 34-6-15,-2 21-1 0,6 37-4 16,11 13-3-16,19 11-1 16,13-5-2-16,24-24-4 15,14-11-1-15,28-30-8 16,10-13-4-16,33-24-10 15,3-16-8-15,11-26-13 16,-3-11-3-16,-3-27 4 16,-2-9 7-16,-13-27 22 15,2-10 7-15,-20-24 6 16,-3-11-2-16,-7-9-6 16,-5-4 1-16,-15 0-2 15,-6 10 5-15,-26 13 14 16,-6 10 10-16,-11 33 18 15,-7 13 6-15,-3 34-5 0,-6 11-7 16,-11 26-18-16,-5 10-4 16,-16 35-3-16,-5 23 0 15,-8 51 4-15,-1 33-1 16,0 37-2-16,6 21-1 16,16 8-5-16,7-1 1 15,25-4 1-15,8-15-7 16,19-12-4-16,14-22-10 0,12-33-4 15,5-14 4-15,5-35 9 16,-2-13 7-16,1-33 6 16,2-12 0-16,-3-28-3 15,3-15-5-15,0-28-20 16,-4-11-4-16,1-17 1 16,-8-8 7-16,-10-18 19 15,-4-8 7-15,-10-4 10 16,-7 1 6-16,-15 20 6 15,-7 15 1-15,-11 24 2 16,-4 13-8-16,-8 29-3 16,-7 12-1-16,-12 37-10 15,-4 23 3-15,5 42-7 16,9 18-6-16,29 14-17 16,20-3-14-16,39-30-64 0,18-21-19 15,37-47 69-15</inkml:trace>
  <inkml:trace contextRef="#ctx0" brushRef="#br0" timeOffset="65843.47">29450 14193 1357 0,'5'-1'504'0,"1"31"-408"15,3 25-45-15,1 56-46 16,-5 35-4-16,-5 31-9 16,-1 3-11-16,1-2-34 15,5-19-19-15,5-28-50 16,3-15-15-16,4-37-7 16,2-17 351-16,5-34-161 15</inkml:trace>
  <inkml:trace contextRef="#ctx0" brushRef="#br0" timeOffset="66600.59">29149 15291 1167 0,'28'22'457'16,"32"-3"-327"-16,14-5-72 15,12-18-97-15,7-15-17 0,1-37-11 16,6-14 7-16,9-26 16 15,-4-9 10-15,-4-17 1 16,-4-4 1-16,-9 6 15 16,-3 4 3-16,-16 20 16 15,-10 12 7-15,-19 21 18 16,-12 10 10-16,-16 31 10 16,-2 7 0-16,-10 15-17 15,0 11-8-15,-1 33-15 16,-8 22-4-16,-4 44-1 15,-10 31 1-15,-17 23 0 16,-6-1 1-16,-6 15-1 16,4-19-2-16,5-21-1 15,10-11 0-15,15-51 0 16,10-18-1-16,16-33 1 16,12-11-2-16,14-20-17 0,10-9-11 15,17-25-3-15,4-10 0 16,14-12 16-16,2-4 13 15,2 1 11-15,2 11 16 16,-8 17 23-16,-10 15 7 16,-12 35 9-16,-7 16-12 15,-7 24-23-15,0 9-6 16,-3 4-18-16,2-2-1 0,0-12-1 16,7-9 0-16,16-18-5 15,-1-9-14-15,6-18-12 16,3-10-7-16,-5-17 9 15,2-9 9-15,-1-10 15 16,-5-2 4-16,-12-8 3 16,-10 2 6-16,-16-6-1 15,-8-1-2-15,-13 8-2 16,-3 5-2-16,-12 18 0 16,-7 9 0-16,-16 14 2 15,-14 13 1-15,-9 24 9 16,-3 13 5-16,12 23 5 15,10 7-3-15,29 5-3 16,12 3-8-16,23-2-6 16,11 3 0-16,22 0-1 0,12-2-2 15,9-8-2-15,3-6-6 16,-5-12-30-16,-12-8-14 16,-21-20-47-16,-16-12-14 15,-40-35 71-15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4:11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5757 1468 712 0,'-23'-40'264'16,"0"-4"-223"-16,1-1 7 16,4 1-22-16,-1 2-4 15,-1 3 3-15,-1 4 2 16,0 7 9-16,-1 3 1 15,0 5-7-15,1 5-6 16,2 7-11-16,-1 6-4 0,-3 16-7 16,-2 12-1-16,-3 31-3 15,-2 15-2-15,3 18 0 16,3 1 0-16,17-2 1 16,10-10 0-16,13-16-2 15,6-8 2-15,2-21 0 16,1-9 0-16,0-20 0 15,-2-2 2-15,0-17 4 16,0-6 6-16,1-12 7 16,4-10 1-16,0-12-2 15,0-9-3-15,-1-14-8 16,-4-5-1-16,-6-11-1 16,-1-1-1-16,-13 3 4 15,-2 0-3-15,-8 11 1 16,-7 3 0-16,-5 12 0 15,-4 13-2-15,-1 21-1 0,-3 14 0 16,-3 32-1-16,-3 16 0 16,2 24 1-16,4 12-3 15,18 4-5-15,11-8-5 16,29-14-7-16,13-12-1 16,29-27-3-16,11-13-1 15,6-23 2-15,-3-7 3 0,-17-17 11 16,-9-2 3-16,-15-13 7 15,-4-6 1-15,-11-1 1 16,-4 2-1-16,-9 7-1 16,-1 4 1-16,-9 10-2 15,0 2 1-15,-7 7 1 16,-2 9-1-16,-3 9 6 16,-3 5 6-16,1 14-1 15,-3 10-3-15,-5 20-5 16,-4 21-3-16,-3 33 2 15,0 20 5-15,6 43 10 16,1 13 1-16,3 39 1 16,-1 4-6-16,3 8-8 15,3-2-4-15,9-25-1 0,5-9-1 16,10-34-10 0,7-17-10-16,7-32-23 0,3-20 18 15,3-42 13-15</inkml:trace>
  <inkml:trace contextRef="#ctx0" brushRef="#br0" timeOffset="547.1">8204 682 965 0,'49'-20'322'16,"-5"15"-324"-16,-20 41 10 16,-7 23-2-16,-17 36-1 15,-12 16 1-15,-24 26-1 16,-12 3 0-16,-10 1-1 16,3-3-2-16,6-24 0 15,10-15-1-15,12-33 0 16,6-16 5-16,11-33 19 15,5-9 17-15,-2-18 24 0,-1-14-6 16,0-26-20-16,-1-17-20 16,8-20-24-16,4-5 1 15,10-15-3-15,7-5-2 16,10 0-1-16,4-7-3 16,9 14 5-16,6 3 4 15,12 13 1-15,1 11 2 16,3 22-1-16,-3 14 0 0,-8 23 2 15,-2 13-3-15,-8 29 2 16,-6 18 1-16,-6 36-4 16,-2 14 4-16,-1 18-1 15,1 7 0-15,-3 9 0 16,-2-3-5-16,-1-10-6 16,1-11-6-16,-6-24-12 15,-1-8-4-15,-8-9-10 16,-4-11-3-16,0-17-8 15,-5-11-8-15,-1-17-26 16,2-3-118-16,-9-18 145 16</inkml:trace>
  <inkml:trace contextRef="#ctx0" brushRef="#br0" timeOffset="726.06">8327 1280 965 0,'30'-22'329'0,"33"8"-318"15,17 2-8-15,25 8-30 16,2 4-20 0,-4-4 29-16</inkml:trace>
  <inkml:trace contextRef="#ctx0" brushRef="#br0" timeOffset="993.01">10618 937 978 0,'43'36'330'16,"1"30"-322"-16,-5 16-3 15,-19 21-1-15,-7 5 0 16,-13 1-2-16,-3-2-4 16,-3-18-28-16,-2-7-24 15,4-27 33-15</inkml:trace>
  <inkml:trace contextRef="#ctx0" brushRef="#br0" timeOffset="1366.09">11465 1069 827 0,'25'-28'298'0,"-5"12"-263"16,-7 4-15-16,-12 7-20 15,-3 0 0-15,-17 3 12 16,-6 3 12-16,-14 11 12 16,-7 9 6-16,3 14 2 15,5 4-7-15,15 7-15 16,6 0-7-16,13 2-12 0,4 0-3 16,15-5-1-16,12-5 2 15,18-9 0-15,10-4 3 16,18-2 0-16,5 0-4 15,2 3 3-15,-8 1-3 16,-22 6 0-16,-16 3 2 16,-26 9-2-16,-11 3 2 0,-25 8 0 15,-16-2-1 1,-22-4 1-16,-6-9-4 0,0-18-43 16,4-12-6-16,12-28 28 15</inkml:trace>
  <inkml:trace contextRef="#ctx0" brushRef="#br0" timeOffset="1720.84">10733 554 972 0,'-2'9'322'0,"-3"10"-319"16,-2 12-6-16,4 10 0 16,7-2 1-16,5-4 2 15,9-3-2-15,1-12 1 16,0-16 5-16,4-7 6 16,-1-18 13-16,0-3 5 15,2-8 7-15,-3-2-1 16,-6 3-2-16,-4 1-2 15,-10 5-14-15,-4 4-2 0,-15 1-15 16,-4 3-11-16,-15 8-13 16,-5 3-11-16,-18 17-20 15,-9 10-10-15,-11 18 10 16,-5 11 26-16</inkml:trace>
  <inkml:trace contextRef="#ctx0" brushRef="#br0" timeOffset="2343.77">5489 3750 1029 0,'-24'-39'348'0,"17"19"-353"16,6 9 1-1,5 19-16-15,1 11-2 0,-5 26 7 16,-2 14 4-16,-7 29 12 15,-4 10 2-15,4 13 1 16,2 4 0-16,4-2 3 16,4-2 0-16,0-12-2 15,0-9 1-15,2-21-2 16,-2-13-1-16,-1-26 1 16,0-9-2-16,0-15 10 15,-3-9 13-15,-2-21 3 16,-2-16 1-16,-2-40-17 15,0-19-13-15,2-22-10 16,5-8-7-16,1-9 1 0,1 0-1 16,7 1 8-16,2 2 6 15,13 9 4-15,8 9 3 16,10 20-2-16,7 18-1 16,4 32 3-16,1 13-2 15,3 24 0-15,-1 11 2 16,-9 21-3-16,-10 11-1 15,-19 18 2-15,-10 8-1 16,-18 17 0-16,-7 8 1 0,-24 7-1 16,-6 3 2-16,-12 1-3 15,-3 0-11-15,14-10-46 16,8-11 37-16</inkml:trace>
  <inkml:trace contextRef="#ctx0" brushRef="#br0" timeOffset="2618">6649 3428 1040 0,'0'0'349'0,"1"7"-340"15,-1 18-9-15,-6 15-3 16,-14 30 4-16,-6 16 8 15,-7 17 12-15,-1 8 7 16,5 15-1-16,3-1-4 16,9 1-15-16,8-4-3 15,16-16-2-15,7-9-5 16,19-22-18-16,12-15-9 0,27-36-32 16,14-15-20-1,10-37 55-15</inkml:trace>
  <inkml:trace contextRef="#ctx0" brushRef="#br0" timeOffset="3062.49">7509 3869 695 0,'17'-57'276'0,"-5"25"-202"16,-1 9-12-16,1 17-40 16,3 7-12-16,1 20 3 15,-1 13 8-15,-6 32 14 16,-8 16 7-16,-8 23-1 15,-7 1-4-15,-4-11-6 16,-2-1-5-16,0-13-12 16,1-6-4-16,-1-18-7 0,7-18-1 15,-2-31 31-15,-3-16 7 16,-4-31-1-16,-4-18-3 16,3-25-37-16,2-9-13 15,12-17-5-15,7-4 3 16,11-4 1-16,8 0 5 15,7 7 3-15,2 8-2 0,4 14 4 16,5 13 3-16,6 27 5 16,4 15 2-16,10 26 3 15,6 8-2-15,5 32-5 16,0 19 0-16,-8 33 0 16,-7 15-2-16,-13 12 1 15,-6 5 1-15,-9-1-5 16,-6-4-5-16,-5-9-16 15,-3-13-9-15,-9-17-23 16,-8-9-19-16,-5-21 13 16,-2-12 28-16</inkml:trace>
  <inkml:trace contextRef="#ctx0" brushRef="#br0" timeOffset="3253.73">7548 4179 1127 0,'36'-10'409'16,"39"-2"-327"-16,11 4-115 0,3 5-56 16,-9 3-17-16,-34-1-86 15,-4-8 117-15</inkml:trace>
  <inkml:trace contextRef="#ctx0" brushRef="#br0" timeOffset="3511.81">8777 3396 660 0,'46'33'304'0,"9"32"-66"0,3 21-197 16,0 30 6-16,-4 16-5 16,-22 13-11-16,-10 2-5 15,-18 2-9-15,-12 0-4 16,-10-22-10-16,-3-11-2 16,3-30-18-16,5-20-17 15,9-34-48-15,10-18-52 16,21-31 87-16</inkml:trace>
  <inkml:trace contextRef="#ctx0" brushRef="#br0" timeOffset="3734.07">9784 4099 1036 0,'52'-4'353'0,"25"3"-339"15,14 4-8-15,10 4-3 16,-3 0 1-16,-14 0-2 16,-11-4 0-16,-14-4-1 15,-4-3-1-15,-8-3-2 16,-4-2-6-16,-9-4-32 16,-8 0-20-16,-10-1 36 15</inkml:trace>
  <inkml:trace contextRef="#ctx0" brushRef="#br0" timeOffset="3951.11">10009 4478 1052 0,'36'7'361'15,"20"1"-327"-15,27 3-33 16,5-1 3-16,-4-3 1 15,-10-1-2-15,-10-1 0 16,-1-1-7-16,-3-3-26 16,-5-4-15-16,-1-9 165 15,2-8-107-15</inkml:trace>
  <inkml:trace contextRef="#ctx0" brushRef="#br0" timeOffset="5522.12">13536 2738 515 0,'-52'132'262'0,"20"-28"-41"16,-1 19-169-16,0 15-14 15,-2 8-17-15,1-6-12 16,0-14-6-16,3-32-1 16,6-20-1-16,5-46 18 15,2-14 22-15,1-21 25 16,-3-11 2-16,0-26-17 16,5-16-20-16,16-24-30 15,14-9-4-15,19-4-4 16,7 2-4-16,9-1-2 0,5-1 1 15,14 3-1-15,12 11 5 16,13 23 3-16,-1 15 3 16,-10 25 3-16,-11 14 3 15,-22 25 1-15,-5 15-1 16,-17 30-1-16,-5 17-2 16,-12 23 0-16,-3 6 2 15,1 6-2-15,3-6 1 16,11-8-1-16,4-12-1 0,10-25 0 15,2-11 1-15,-1-28 4 16,0-6 5-16,-6-16 13 16,3-11 2-16,7-20 1 15,2-11-4-15,5-28-11 16,0-10-4-16,1-18-7 16,-2-5 0-16,-3-3 0 15,-4 1-1-15,-11 3 1 16,-7 4 1-16,-11 21 0 15,-4 17 6-15,-8 27-3 16,1 10 5-16,-4 21-6 16,-3 10-3-16,-6 22 2 15,-4 18-4-15,3 31 2 0,0 9 0 16,20 6 0-16,7-5-1 16,13-14-1-16,7-6 3 15,5-11-3-15,2-12 3 16,6-22 3-16,2-13-2 15,4-18 6-15,6-8 0 16,6-19-3-16,1-4 2 16,-4-17-4-16,-6-5-3 15,-9-2-2-15,-5 0-2 0,-4 6-1 16,-8 4 0-16,-11 12 3 16,-5 9 2-16,-13 18-1 15,-1 13 1-15,-9 29-2 16,-3 10 0-16,6 22 1 15,3 7 1-15,16 3 1 16,11 0-1-16,22-9-15 16,13-7-13-16,11-26-24 15,3-18-11-15,3-31-6 16,-4-19 8-16,3-25 25 16,2-7 14-16,-1-7 31 15,-10 2 12-15,-18-1 8 0,-11 4-6 16,-20 2-4-16,-3 6-4 15,-8 7-10-15,-1 6 3 16,-4 17-8-16,2 7 0 16,0 18 0-16,2 6-5 15,8 20 7-15,2 13 6 16,7 35 8-16,0 14 9 16,-4 15-4-16,-1 2-3 15,-9 0-8-15,-5-3-3 16,-9-14-5-16,1-13 1 0,-2-34-4 15,2-15 1-15,-3-22 16 16,-4-11 0-16,-3-22 3 16,-1-11-3-16,7-19-15 15,2-5 1-15,10 2-2 16,7 1 1-16,7 7-6 16,7 0-2-16,9 4-4 15,4 7-2-15,11 21 5 16,5 15 1-16,0 31 9 15,0 13 1-15,-9 23 2 16,-7 7 1-16,-10 4-5 16,-5 4 1-16,-12-4-2 15,-2-3-4-15,-6-17-1 16,-2-13-2-16,2-19 1 0,-5-14 9 16,2-17 8-16,-1-8 2 15,-1-21 2-15,4-2-7 16,1-7-2-1,5 1 0-15,8 2-3 0,3-1-2 16,11 2-2-16,1 1-6 16,11 15 4-16,6 8-1 15,11 25 10-15,5 16 7 0,2 28-1 16,0 13 0-16,-4 14-7 16,-2 1-9-16,-3-3-25 15,-4-5-21-15,5-13-43 16,-2-13-259-16,3-36 252 15</inkml:trace>
  <inkml:trace contextRef="#ctx0" brushRef="#br0" timeOffset="7155.73">17743 2461 756 0,'15'-19'293'15,"8"19"-225"-15,7 15 3 16,2 30-15-16,-5 22-15 16,-7 33-2-16,-10 12-9 15,-14 19-11-15,-3 3-2 16,-6-7-12-16,0-11-1 16,8-31-2-16,3-22-1 15,2-30 0-15,2-12 1 0,-2-16-2 16,0-3 4-16,0-13 14 15,-1-7 3-15,3-17-2 16,2-10-1-16,7-10-15 16,3-2-9-16,7-3-5 15,5-2-3-15,10 7-3 16,12 2 6-16,8 14 3 16,3 8 3-16,8 18 6 15,-4 8 1-15,9 22 5 16,5 12 0-16,-2 26-6 15,-10 15 2-15,-15 10-3 16,-18 2-1-16,-22-4-1 16,-10-5-2-16,-22 0 2 15,-12-7-1-15,-18-13 2 16,-8-14 1-16,-8-21 0 0,3-9 1 16,2-21-1-16,6-4 0 15,5-13-1-15,5-3-2 16,10-4 1-16,3-1-2 15,15 7 1-15,7 5 1 16,10 14 4-16,3 6-1 16,19 14 0-16,8 12-1 15,21 14-1-15,13 10 1 0,14 3 1 16,8-1-1-16,17-8 0 16,0-6 0-16,-1-16 4 15,-4-7 4-15,-9-14 7 16,-1-6 3-16,-3-11-2 15,-9-9-2-15,-21-10-8 16,-13-9-1-16,-20-11-5 16,-8 0 0-16,-13 5-2 15,-5 8-2-15,-9 15 6 16,-3 7-2-16,-6 12-1 16,-3 5 2-16,1 4-3 15,2 3-2-15,13 2-1 16,3-1 0-16,10 0 7 15,7-1 2-15,9-5 4 0,7-4 0 16,4-7-5-16,3-4-1 16,9-5-2-16,4 0 2 15,8 3-1-15,2 3 1 16,-1 18 6-16,1 11 4 16,-8 25 1-16,-5 13 3 15,-21 20-8-15,-13 5-6 0,-12 12 0 16,-5 5-9-16,2-8-33 15,6-11-20-15,15-31-29 16,7-20 0-16,17-30 3 16,11-10 5-16,18-24-67 15,11-8-6-15,15-10 36 16,-2-2 41-16,-8 1 121 16,-3 6 17-16,-16 6 18 15,-5-1-22-15,-8 4-26 16,-10-2-2-16,-5 3-14 15,-5 4 3-15,-4 14 23 16,-7 6 14-16,-12 15 2 16,-8 9-1-16,-19 17-6 15,-5 14-9-15,-12 29 5 16,-3 11 2-16,2 13-9 0,4 1-8 16,12-7-16-16,10-5-5 15,17-10-9-15,12-8 2 16,12-16 4-16,2-11 4 15,16-16 10-15,3-10-2 16,5-15-4-16,0-6-3 16,-4-16-10-16,-4-9-2 15,-5-13-2-15,0-3-3 0,-14-3 0 16,-3 2-2-16,-19-3-5 16,-7-2 1-16,-18-1 1 15,-11 4 0-15,-10 18 9 16,-3 12 0-16,2 25-1 15,1 10 1-15,9 22-1 16,3 8-3-16,16 11-6 16,16 5-2-16,23-1 0 15,19-3 0-15,27-12 9 16,7-11 2-16,19-16 2 16,-4-11 1-16,-8-17 2 15,-1-7 5-15,-17-18 4 16,-1-3 1-16,-8-6 0 15,-3-4-4-15,-7 1-7 16,-10 0 1-16,-8-4-2 0,-9-4 0 16,-9-4 2-16,-2-6-3 15,-7 5 0-15,3 5 0 16,-4 7 7-16,0 10 3 16,-1 13 7-16,-3 5-2 15,0 16-1-15,3 9-5 0,-3 12-10 16,0 12-2-16,-1 33-3 15,-2 16 0-15,-1 54 6 16,3 21-1-16,-1 40 1 16,1 16 1-16,0 7-1 15,0 4 0-15,7-19 0 16,5-4 0-16,13-19 0 16,0-17 3-16,4-20-2 15,-3-21 1-15,-5-38 0 16,-1-19-8-16,-2-37-17 15,6-24-13-15,11-41 22 16</inkml:trace>
  <inkml:trace contextRef="#ctx0" brushRef="#br0" timeOffset="7523.85">23757 2677 1250 0,'11'-24'409'0,"-7"24"-453"15,-7 6-21-15,-18 20-10 16,-12 7 12-16,-14 23 40 15,-8 8 16-15,-4 14 8 16,4 11 3-16,4 17 2 16,8 4 3-16,17 10 8 15,5 5-1-15,10 1 3 16,3 4-3-16,5 1-9 16,-2-5 0-16,2-14-4 15,-2-8-2-15,-7-27-16 16,-5-15-23-16,-11-30-62 15,-6-16 60-15</inkml:trace>
  <inkml:trace contextRef="#ctx0" brushRef="#br0" timeOffset="8392.49">23230 3801 1303 0,'61'3'4'0,"10"-4"-4"16,48-7 1-16,-1-9 27 16,-11-8 7-16,-5-16 21 15,0-3 7-15,-19-12-12 16,-10-4-5-16,-26 0-21 16,-7 0-5-16,-16 5-17 15,-8 3-5-15,-15 4-2 16,-11-1-2-16,-14 9 1 15,-9 4 4-15,-8 20 0 16,-7 16 3-16,-24 27-1 16,-3 17-2-16,-4 22 1 15,5 8-1-15,24 10-4 16,15-1 3-16,27-6-4 16,11-10-3-16,23-23 3 0,12-11 1 15,19-23 7-15,12-10 2 16,15-18 2-16,-2-8 0 15,-3-18-6-15,-5-9 0 16,-10-9-5-16,0-5-7 16,-11 3-1-16,-6-2 1 15,-13 5 2-15,-10 0 7 0,-15 6 2 16,-9 5-2 0,-10 18 3-16,-5 11 0 0,-6 21 2 15,-5 16-3-15,-1 27-2 16,2 15-3-16,12 17 2 15,7 3 3-15,24 1-2 16,8-6 3-16,21-8 0 16,8-7-3-16,5-20 4 15,4-13 1-15,-8-20 8 16,0-13 6-16,-3-16 1 16,-4-7 1-16,-1-14-8 15,-2-1-5-15,-5-4-4 16,-8-1-1-16,-9-3-1 15,-7 1-1-15,-7-2 0 16,1-1 2-16,-2 11 1 0,0 9-1 16,-1 18 0-16,0 11-6 15,2 22 2-15,0 18-1 16,0 27 5-16,3 14 1 16,1 18 0-16,0 3 0 15,8 2-1-15,2-6-1 16,7-17-1-16,3-12 1 15,3-27 1-15,2-8 3 0,10-18 7 16,2-8 5-16,2-16 8 16,-2-12 1-16,-7-15-9 15,-3-9-2-15,-3-12-5 16,-3-6-3-16,-10-6-2 16,-4 3 1-16,-5 2-8 15,-2 3-19-15,-2-1-38 16,0 4-24-16,1 9 49 15</inkml:trace>
  <inkml:trace contextRef="#ctx0" brushRef="#br0" timeOffset="8573.99">26397 3590 1248 0,'37'26'380'16,"3"9"-475"-16,1-2-24 15,2-29 66-15</inkml:trace>
  <inkml:trace contextRef="#ctx0" brushRef="#br0" timeOffset="9931.17">27592 2912 684 0,'-1'-12'351'16,"-3"8"-20"-16,-10 13-297 15,-6 10-26-15,-10 32-8 16,-7 15 2-16,-1 25 4 0,7 9-2 16,13-4-1-16,14 2-3 15,21-5-3-15,15-2 3 16,17-10 2-16,9-10 5 16,16-19 11-16,6-10 5 15,14-10 0-15,1-6-1 16,5-15-10-16,0-9-9 15,-6-16 0-15,3-10-3 16,-14-10-3-16,-10-9 2 16,-16-11-6-16,-11-5 4 0,-14-12 3 15,-8-1-2-15,-18 7 7 16,-9 2-4-16,-17 15 1 16,-10 11 1-16,-14 15-4 15,-5 10 3-15,-17 22-3 16,-7 9 1-16,-5 22 2 15,0 8-2-15,19 19 3 16,14 6-2-16,25 5-3 16,11-4-3-16,21-16 0 15,7-9-1-15,16-18 6 16,9-9 4-16,11-13-1 16,8-7 3-16,6-13-5 15,-3-7 1-15,-1-11-2 16,-6-7-1-16,-10-6 1 0,0-3-2 15,-12 0 2-15,-4 4-2 16,-16 11 2-16,-4 6-1 16,-9 12-1-16,-6 7 2 15,-10 11-2-15,-4 8 1 16,-9 15-2-16,2 11 1 16,10 7 0-16,8 1-1 15,18-5 2-15,12-6-2 0,15-9 2 16,9-7 1-16,17-11-1 15,1-8 3-15,4-13 0 16,1-6 0-16,-4-15 1 16,1-3-1-16,-4-9 0 15,-4-6 2-15,-15-6 0 16,-5-4 2-16,-18 0-1 16,-10 3 1-16,-13 6 0 15,-11 2-1-15,-18 2-1 16,-8-1-2-16,-8 7-1 15,6 7 0-15,5 21 0 16,5 15-1-16,9 21-3 16,2 10-1-16,14 18 0 15,7 11 2-15,19 21 2 16,12 9 0-16,17 13 3 0,9 0-1 16,8 4 0-16,-1 2 2 15,-5-6-6-15,-7-3-2 16,-11-11-9-16,-8-11-4 15,-17-6-4-15,-13-6 0 16,-18-18-4-16,-11-14-4 0,-18-23 4 16,-6-15 3-16,-11-25 13 15,-3-7 6-15,2-15 2 16,6-1-1-16,14 3-11 16,11 3-3-16,23 2-2 15,13 5 1-15,24 0 11 16,9 3 5-16,21 1 5 15,9-5 1-15,12 0 1 16,7-4 1-16,11-1 3 16,-5 1 6-16,-7-3 7 15,-6 2 3-15,-17-1 11 16,-7 1-3-16,-14 4-1 16,-6 1-2-16,-13 4-13 15,-5 0-2-15,-11 7-13 16,-5 1-3-16,-11 2 0 15,-7 1-3-15,-17 6 4 0,-10 7-1 16,-14 15-1-16,-3 15 2 16,1 23-1-16,6 10 2 15,10 12-1-15,11 1 1 16,19 1-2-16,10 2 1 16,29 5 2-16,13 3 1 0,24-6 2 15,9-1-3-15,13-11-8 16,1-5-15-16,-20-8-31 15,-7-8-13-15,-33-14-30 16,-20-8 161-16,-44-22-56 16</inkml:trace>
  <inkml:trace contextRef="#ctx0" brushRef="#br0" timeOffset="11386.18">12793 4846 938 0,'1'0'314'0,"5"0"-297"16,13 3-33-16,4-1-3 16,14 1 7-16,7-3 11 15,15-4 0-15,16-2 1 16,11-4 3-16,5-3-2 16,10-1 1-16,3-2-2 15,15 2-1-15,7 0 1 16,6 1 0-16,4 2 1 0,2 0 3 15,5 4-3-15,9 1 1 16,-1-1 0-16,3 3-2 16,8-1 0-16,6 1 1 15,3-3-3-15,17 0 1 16,-4-2-2-16,8 0 1 16,4 0 2-16,-18 5-1 15,20-1 3-15,-5 5-1 16,-5-2 3-16,20 5 1 15,-15 4-1-15,9 1 1 16,1-1-4-16,7 2 0 16,1-3 2-16,0 2-3 15,9 0 1-15,-9-4 6 16,9 0-1-16,-3-3 6 16,-7 1 0-16,6-2-1 15,-6 0-2-15,6 0-5 0,-4 0 0 16,6 0-2-16,-1 0 0 15,3 0 2-15,0-1 1 16,-3 1 6-16,-3 1 0 16,-11 0 3-16,9 2 0 0,-15-2-5 15,13 3-3-15,-1-2-3 16,-4 3-1-16,12-1-1 16,-14 0 2-16,4 1-3 15,-5-3 1-15,-3 3 2 16,-3 0 3-16,-11 1 6 15,3 2 0-15,-6 0 3 16,-4 1-3-16,6 2-5 16,-5 1 1-16,0 1-7 15,5-1 2-15,-7-4-2 16,1 3-1-16,2 0 2 16,-5-3-2-16,7 2 0 15,-5-4 0-15,-3-2 1 16,5 1-1-16,-12 1 1 15,-3-1 0-15,3 4 0 0,-13-3-1 16,-1 4 0-16,3 1 0 16,-15 0 0-16,1 2 0 15,-4 1-1-15,-4 2 2 16,-4 0-1-16,2 3 0 16,-4-2 1-16,0 0-2 15,0-2 1-15,-8-2 0 16,-2-1-1-16,-1 0 2 0,-4 3-1 15,0-2 0 1,-5-5 0-16,-2 3 1 0,-1-2-1 16,-4-1 1-16,-9 2-1 15,-4-3 0-15,-11 1 4 16,4 1-3-16,-2 0-1 16,-5 1 1-16,-5-1-1 15,-5 1 0-15,-8-1 1 16,-2-1-1-16,-2-2-1 15,-4 1 2-15,1-2 1 16,-2 3 3-16,-5-2 0 16,-7 1-4-16,-9 0 1 15,-4-1-2-15,-6 0 0 16,-3 0 1-16,-5 1-7 0,-2-2-11 16,-8 0-26-16,-7-1-15 15,-28-4-19-15,-19-3 480 16,-38-18-307-16</inkml:trace>
  <inkml:trace contextRef="#ctx0" brushRef="#br0" timeOffset="12101.3">12460 5966 1190 0,'1'57'400'16,"2"37"-397"-16,0 18-4 0,-7 12-27 15,-3-1-19-15,-5-12-42 16,0-13-22-16,2-31 73 16</inkml:trace>
  <inkml:trace contextRef="#ctx0" brushRef="#br0" timeOffset="13038.79">11869 5862 1162 0,'49'-8'402'16,"30"2"-348"-16,38-4-50 0,11 2-4 16,6 3-6-16,-5-3-9 15,-5-4-22-15,-5-3-2 16,-6-7-1-16,-7-2 6 16,-5-1 19-16,-11-2 5 15,-27 8 13-15,-15 1 8 16,-27 7 7-16,-11 2 2 0,-7 7-5 15,0 4-5-15,-5 16-10 16,-1 8-2-16,-9 18-2 16,-8 9 1-16,-8 16 4 15,-8 8 2-15,-6 6 2 16,0 4-1-16,10-4 0 16,11-1 0-16,19-4-3 15,10-6 1-15,22-16-1 16,8-12-2-16,9-22 1 15,-2-10 0-15,1-20 2 16,1-7 4-16,6-15 0 16,5-7-1-16,6-10-4 15,3-6-4-15,-4-9-5 16,-9 0-5-16,-15-7-1 16,-13-5 4-16,-16-3 3 0,-6-3 8 15,-10 5 6-15,-6 6 0 16,-17 14-1-16,-7 5-4 15,-13 14-1-15,-4 10 1 16,2 13 2-16,0 11-3 16,9 18 1-16,-1 10-5 15,8 18 1-15,5 12 1 16,14 18-3-16,12 6 2 0,17 8-4 16,12-4 4-16,19-16-1 15,7-10 0-15,25-19 4 16,8-9-1-16,8-18 0 15,1-11 1-15,-1-17-1 16,2-10-3-16,-1-10 1 16,-4-4 1-16,-18-16 1 15,-11-5 3-15,-16-15-1 16,-7-5 4-16,-9 1-3 16,-4-2-1-16,-12-1-5 15,-3-3-1-15,-7 3 2 16,-4-2-1-16,-7 9 11 15,0 11 1-15,-4 14 6 16,2 16 3-16,1 18-6 0,1 8-3 16,-5 22-6-16,-2 14-3 15,-6 34-4-15,-1 15 3 16,3 32 0-16,6 8 0 16,5 8 1-16,3 4 0 15,10-6-5-15,5-4-7 16,7-16-18-16,6-11-12 15,4-22-28-15,3-12-15 16,-1-26 57-16</inkml:trace>
  <inkml:trace contextRef="#ctx0" brushRef="#br0" timeOffset="13769.75">14326 5887 867 0,'74'0'312'0,"32"1"-271"15,5 5-14-15,-5-5-6 16,-6-1 11-16,-15-7 15 16,-3-4 5-16,-1-3-9 15,-10-2-13-15,-19-3-18 0,-11 0-6 16,-28-1 6-16,-7 0 3 15,-11 0 5-15,-11-2 5 16,-13 8-13-16,-13 3 2 16,-18 16-10-16,-2 13-4 15,-1 23 0-15,9 8-4 16,15 18 2-16,11 2-5 16,20-9-6-16,11-4-2 0,19-20-3 15,7-8 2-15,13-13 10 16,8-9 2-16,12-9 7 15,4-7 1-15,-2-10-1 16,-6-6 2-16,-13-13-4 16,-4-3 2-16,-9-3-3 15,-4 2 2-15,-10 11 7 16,-6 5 5-16,-8 13 4 16,-2 6-5-16,-2 10-8 15,-3 7-3-15,-1 18-2 16,-2 11 0-16,8 16-1 15,7 4 1-15,15-5 0 16,8-8-2-16,15-14-1 16,5-13 2-16,8-12 0 0,-1-9-2 15,-5-19 3-15,1-7 1 16,-4-18-1-16,0-11 3 16,-4-13-1-16,-4-6-4 15,-4-4 2-15,-4 5-2 16,-7-6-2-16,-8-1 1 15,-7 0-4-15,-6-1 3 16,-7 15 4-16,-1 11 5 0,-4 24 8 16,-1 13 1-16,4 22-7 15,2 16-4-15,-3 39-5 16,3 28-4-16,0 43 4 16,-3 17 1-16,6 25 1 15,2-1-1-15,12-1-34 16,9-6-28-16,21-37 39 15</inkml:trace>
  <inkml:trace contextRef="#ctx0" brushRef="#br0" timeOffset="14410.13">17334 5885 865 0,'10'-7'314'0,"0"12"-243"16,-4 30-42-16,-3 13-5 16,-3 20 10-16,-1 10 2 15,8-2-12-15,6 1-3 16,12-6-13-16,8-5-1 16,9-15 1-16,9-9-1 15,0-19 14-15,1-12 2 0,-3-18 1 16,-4-9-2-16,-2-19-15 15,-3-7-5-15,-5-14-10 16,-4-8-6-16,-13-10-10 16,-8-1-2-16,-14-7-1 15,-14 2 6-15,-10 1 12 16,-4 3 8-16,-5 21 10 16,3 8 4-16,2 28 1 15,2 10-5-15,10 21-4 16,1 11-2-16,12 19-4 15,8 7 1-15,18 10 0 16,16-2-1-16,23-9 4 16,14-9-1-16,22-23 2 15,1-10-1-15,1-23 0 16,-4-9 1-16,-13-22-2 0,-4-7-1 16,-9-9 1-16,-2-4-2 15,-15 3 1-15,-7-3-1 16,-15-2-3-16,-7-4-1 15,-12 0-3-15,-1 2 3 16,-10 12 3-16,0 9 3 0,2 23 5 16,-5 8 2-16,6 20-5 15,0 15-5-15,0 41 4 16,0 30 3-16,4 46 14 16,3 26 3-16,2 32-5 15,2 7-6-15,3 14-9 16,5-10-17-16,11-23-37 15,13-12-22-15,18-49 39 16</inkml:trace>
  <inkml:trace contextRef="#ctx0" brushRef="#br0" timeOffset="15782.29">20127 5669 1070 0,'38'86'370'16,"-4"37"-353"-16,-3 12-6 16,-14 1-3-16,-7-6-4 0,-7-27-5 15,-2-19 1-15,2-39-1 16,0-20-4-16,-3-20 10 15,0-8 16-15,3-21 8 16,4-13 4-16,11-28-17 16,7-14-15-16,16-11-15 15,9-2-12-15,13-2-1 16,4 5-1-16,-2 12 8 16,-3 10 10-16,-8 28 12 15,-3 16 2-15,-9 29 4 16,0 15 0-16,-5 32-3 15,0 15-2-15,4 20-3 16,-2 4 0-16,1-4-1 16,0-4 1-16,-4-11 2 15,2-9-2-15,-2-20 2 16,0-9 0-16,0-16 9 0,0-9 3 16,4-11 5-16,2-10-2 15,1-16-11-15,1-11-4 16,-5-16-7-16,-4-8-1 15,-9-8-3-15,-3 1 4 16,-7-4 0-16,-3 2 4 16,-4 8 4-16,-3 10 2 0,-2 24 7 15,-2 14 1 1,-4 27-7-16,-6 14-3 0,-2 29-6 16,-1 12-5-16,11 13 5 15,8 3-1-15,13-8-1 16,8 0 2-16,14-18 1 15,5-11 1-15,10-20 3 16,4-13 2-16,3-15 0 16,2-9 0-16,-9-20-3 15,-3-4-1-15,-9-16-5 16,-6-6-4-16,-4-4-7 16,-6 0-1-16,-9 1 3 15,-9 0 1-15,-5 7 11 16,-3 8 4-16,-4 21 16 15,1 12-1-15,-2 22-8 16,1 12-4-16,4 28-6 0,7 11 0 16,12 18 4-16,10 4 1 15,15-2-7-15,5-6-9 16,5-20-24-16,1-14-9 16,3-30-32-16,3-15-26 15,-1-22-51-15,0-11 20 16,-7-13 81-16,-3-4 53 0,-12-5 85 15,-6 1-4-15,-14 3-38 16,-7 2-19-16,-6 6-10 16,-6 4-6-16,0 13 3 15,-3 10 6-15,0 16 2 16,4 9-3-16,5 23 12 16,4 11-1-16,4 27 18 15,3 3 10-15,-3 22-15 16,-2 3-7-16,-9-5-18 15,0 2-7-15,-3-33-5 16,-2-15 0-16,3-24-3 16,-4-12 8-16,4-15 22 15,0-14-3-15,7-19-7 16,5-15-9-16,4-15-23 16,6-3 2-16,5-5 3 0,4 4-2 15,11 9-6-15,3 4-5 16,-1 15 1-16,0 10 2 15,-5 23 9-15,-1 12 5 16,2 28 5-16,-1 13 0 16,-8 19 2-16,-6 4-2 15,-13 7-1-15,-7-4 0 0,-8-7-1 16,-4-5-1-16,1-28 1 16,0-6 3-16,2-16 6 15,0-3 7-15,1-14 6 16,4-11 3-16,3-20-7 15,5-7-7-15,10-8-8 16,7 0-5-16,9 4-4 16,6 1 3-16,6 10-6 15,0 7 0-15,1 17 3 16,-1 14-2-16,-1 23 7 16,2 15 0-16,-5 22 2 15,-2 10 0-15,-1 7-20 16,-10 0-17-16,-3-10-32 15,0-11 36-15</inkml:trace>
  <inkml:trace contextRef="#ctx0" brushRef="#br0" timeOffset="16496.32">24912 5305 1044 0,'36'-11'377'0,"-4"34"-331"16,0 18-3-16,-7 42-37 15,-12 13 1-15,-13 24-3 16,-3 13 1-16,-12 3-1 16,2 0 2-16,0-9-3 15,-4-17-2-15,12-36 0 16,1-18-1-16,4-31 0 15,1-14 1-15,4-15 25 16,0-11 2-16,3-27-11 16,2-13-5-16,3-18-30 15,2-6-2-15,9-3 1 16,8 0-3-16,6 4-5 0,10 9-1 16,5 15 1-16,1 17 7 15,12 27 14-15,1 15 4 16,-1 35 12-16,-1 15 0 15,-23 23-2-15,-10 4-2 16,-18-1-7-16,-14-4 1 16,-17-8-4-16,-10-6-2 15,-18-14 3-15,-13-9-3 16,-14-22 6-16,-5-7 1 0,-3-13-1 16,11-7 1-16,17-4-1 15,15-1 3-15,20 3-1 16,7 4 0-16,15 6 9 15,11 1 0-15,25 0 6 16,16 5-2-16,26-3-10 16,13 1-3-16,11-5-2 15,0-7 0-15,-2-9-1 16,1-8 2-16,-7-4 4 16,-7-5 3-16,-14-2 8 15,-13 0 1-15,-14 3-2 16,-5 3-3-16,-14 6 1 15,-9 3 1-15,-11 10 3 16,-6 6 0-16,-4 15-8 0,3 11-4 16,-1 23-5-16,2 18 1 15,-1 20 1-15,2 5-1 16,8-5-13-16,5-11-21 16,16-29-41-16,9-14-20 15,24-30 55-15</inkml:trace>
  <inkml:trace contextRef="#ctx0" brushRef="#br0" timeOffset="17215.05">27551 6150 688 0,'79'-38'255'0,"-3"2"-190"16,-5 2 2-16,-10 7-7 16,-6 3 1-16,-18 12-23 15,-13 6-8-15,-15 15-18 16,-9 12 1-16,-13 25 17 15,-7 14 2-15,-9 23 9 16,1 7-3-16,15 9-18 16,9-2-5-16,22-13-8 15,10-11 1-15,9-17 7 16,7-9 5-16,4-13 5 16,1-8-1-16,3-19-5 15,-3-9-10-15,-2-19-4 0,-3-11-9 16,-7-14-18-16,-5-5-7 15,-16-17-19-15,-12-7-1 16,-22-11 11-16,-12-2 9 16,-16 6 18-16,-4 10 7 15,-5 22 3-15,0 11 1 16,7 25 1-16,4 12 1 16,11 19 2-16,6 12 4 0,23 17 3 15,6 9 0-15,28 11-4 16,17 1-3-16,23-7-2 15,13-11-1-15,17-18 1 16,-2-11 1-16,2-19 1 16,2-7 1-16,-5-20 0 15,-1-8-1-15,-9-14-3 16,-12-6 1-16,-12-6-1 16,-8 0-1-16,-19-7-1 15,-4-1-1-15,-16-12 0 16,-7-5 2-16,-7 2 7 15,-3 5 0-15,-4 18 4 16,2 12-1-16,0 19-1 0,1 9-3 16,-3 19-3-1,1 8-1-15,-9 30-1 0,-7 21 6 16,-7 53 13-16,-3 23 6 16,-1 39 1-16,1 17-2 15,-1 10-15-15,2 9-4 16,7 0-1-16,6-2-3 15,22-18-3-15,8-15 1 16,11-24-2-16,4-21 0 0,-10-28 6 16,-1-14-15-16,-14-31-34 15,-8-13-26-15,-31-30 39 16</inkml:trace>
  <inkml:trace contextRef="#ctx0" brushRef="#br0" timeOffset="18891.96">12464 7912 1182 0,'7'1'407'0,"6"9"-355"16,10 18-57-16,3 20-1 15,-4 39 1-15,-6 15-1 16,-14 16-2-16,-4 1-3 15,-5-10-3-15,1-11 1 16,1-19 4-16,3-14 2 0,1-32 4 16,0-10 4-1,0-19 11-15,1-3 6 0,-1-8 10 16,-1 6-1-16,1-28-24 16,5-71-13-16,12 11-17 15,6-7 0-15,16-8 8 16,3 1 9-16,3 6 8 15,3 7-4-15,-7 25 5 16,-1 15 1-16,-1 26 9 16,2 12 8-16,10 19-1 15,5 14 1-15,11 30-9 16,-1 12-2-16,-9 30-4 16,-9 6 2-16,-12 2-6 15,-7 0-3-15,-5-13 0 16,0-7-3-16,-7-22 8 0,-4-17-4 15,-7-24 3-15,-4-10 1 16,0-7 13-16,-1-3 16 16,0-23 6-16,4-14-3 15,2-30-23-15,6-8-16 16,8-9-10-16,6 2 1 16,7 3 8-16,2 2 2 15,7 12 5-15,1 11 0 0,-3 22 4 16,-3 10 4-16,-7 16 0 15,-2 8 4-15,-1 13-4 16,3 20 0-16,2 26-4 16,2 13-1-16,2 15-1 15,1-8 0-15,4-5 2 16,0-11-1-16,6-9 0 16,-2-6-1-16,-2-15-1 15,-7-7 1-15,-6-15 1 16,0-7-1-16,2-13 6 15,5-11-2-15,4-21 2 16,2-8-2-16,3-11-4 16,3-5 0-16,-4-4 0 15,-3-4 0-15,-6 0 2 16,-5 4-3-16,-16 19 0 0,0 15 3 16,-11 23-1-1,-1 10-1-15,-4 24-2 0,-4 16-1 16,-4 31-1-1,1 9 2-15,12 0 1 0,8-7-1 16,16-15-2-16,2-7 1 16,11-12-1-16,6-6-1 15,6-21 4-15,5-7-1 0,8-13 2 16,-1-11 0-16,-2-13 0 16,-7-5-1-16,-16-14 1 15,-7-1 1-15,-10-6-1 16,-4-3 2-16,-5 5-4 15,-7 12 1-15,-1 19 5 16,-5 10 0-16,-1 16 2 16,-2 10-2-16,-1 27-5 15,1 18 0-15,8 22-1 16,9 5 0-16,17-6-1 16,8-8 0-16,20-13 2 15,9-7 0-15,3-19 2 16,1-14-2-16,-5-20-1 15,-2-13 1-15,3-21 1 0,1-5 0 16,1-22 1-16,-7-11-5 16,-15-19-3-16,-10-13-2 15,-27 19-6 1,-5 46 1 0,-1 0 4-16,15-135 3 0,-11 16 6 0,-4 8 7 15,-10 91 4-15,-2 18 4 16,1 25-6-16,1 12-6 0,0 19-5 15,1 19-3-15,-1 30 2 16,0 25 0-16,4 39 0 16,7 7 2-16,10 14 1 15,5 3 1-15,5-14-3 16,1-5-11-16,6-18-29 16,1-14-10-16,-5-22-20 15,-4-13-6-15,-10-26-14 16,-9-20-7-16,-2-32 65 15</inkml:trace>
  <inkml:trace contextRef="#ctx0" brushRef="#br0" timeOffset="20614.08">16047 8110 1126 0,'25'13'384'16,"20"9"-358"-16,4 3-19 15,12-1 7-15,-4-9 7 16,8-8 2-16,6-6 5 16,8-10 1-16,-3-4 1 0,-12-5 5 15,-5-3-3 1,-19 4-3-16,-7 4-6 0,-12 9-12 16,-4 12-4-16,-5 21-6 15,0 11-2-15,0 23-3 16,1-1 2-16,8-4-8 15,7-3-1-15,13-18 0 16,8-5-3-16,8-13 10 16,4-7 2-16,0-10 2 15,-3-7 0-15,-2-10-1 16,-5-8 2-16,-4-11-1 16,-4-4 1-16,-8-13 1 15,-7-6-1-15,-13-4-8 16,-3-2-7-16,-7 8-18 15,1 8-7-15,0 14-5 0,1 9 6 16,3 12 12-16,5 5 9 16,10 5 14-16,9 2-2 15,13 7 6-15,6 2-2 16,9 2 0-16,4 0 2 16,8-3 0-16,-1 0 2 15,-9-6 3-15,-6-2-1 16,-16-3 0-16,-7-4-1 0,-9-4-4 15,-7-2 3 1,-7-5 2-16,-6-4 1 0,-12-3 0 16,-5-1-5-16,-14 5 1 15,-9 5-2-15,-22 16 2 16,-10 10 5-16,-8 23 1 16,-1 9-2-16,24 18 0 15,10 5-5-15,29 7-6 16,13 1-2-16,21-13-8 15,10-7 5-15,16-22 3 16,10-10 0-16,12-14 9 16,1-7-2-16,0-13 1 15,-8-10 2-15,-3-20-2 16,-2-10 0-16,-8-9 5 0,-4 0 1 16,-16 10 7-16,-8 11 4 15,-11 18 1-15,-8 7-2 16,-8 14-10-16,-6 9-3 15,-10 19-6-15,0 12 1 16,4 24-3-16,6 5 0 16,19 2 2-16,7-7-3 15,19-17 4-15,7-13 0 0,5-16 1 16,5-10 1-16,-7-17 4 16,-1-8-1-16,4-23-2 15,-3-16 1 1,2-20-4-16,-2-8-1 0,-8-7 0 15,-4-4-4-15,-9-6 3 16,-3-4-2-16,-14-2 1 16,-4 4 4-16,-5 7-2 15,-5 5 3-15,2 12 4 16,1 12 4-16,2 31 12 16,0 14 0-16,-1 24-8 15,-5 16-6-15,-10 45-8 16,-3 25-4-16,-1 36 5 15,1 22 5-15,10 8-2 0,8-3 0 16,13-1-3-16,14-15 0 16,22-24-2-16,8-14 1 15,7-33 0-15,-3-13 0 16,-8-30 4-16,-2-9 0 16,-1-20 3-16,5-13-2 15,3-24-9-15,3-16-6 16,-2-28-18-16,-3-7-3 0,-8-7 2 15,-9-3 4-15,-11 2 19 16,-2-1 7-16,-11 14 18 16,-5 12 4-16,-2 32 4 15,-4 15 3-15,-4 20-12 16,4 10-2-16,-11 12-12 16,-4 12-5-16,-9 28-2 15,-5 19 0-15,3 33 8 16,2 6 1-16,16 8 3 15,8-3 1-15,16-9-5 16,6-5-2-16,7-21-1 16,3-12-2-16,6-28 4 15,5-12 4-15,6-17 1 16,5-10 4-16,9-17-6 16,4-11-3-16,3-21-3 0,-6-10-3 15,-9-10-3-15,-7-3-1 16,-10 10 3-16,-2 9 0 15,-14 23 2-15,-7 8 5 16,-9 18 3-16,-7 8-2 16,-9 16 1-16,-1 10-5 15,1 12-2-15,6 12-3 0,15 2 1 16,8-2-1-16,11-5 1 16,5-13 1-16,15-17 1 15,6-7-2-15,2-18 1 16,4-11 3-16,-10-15-1 15,-5-6 2-15,-6-6 6 16,-7 3-3-16,-14-1 3 16,-4 2 1-16,-12 3-6 15,-5-1-1-15,-7 13-1 16,2 6-1-16,-1 13 0 16,3 9 1-16,-4 22-4 15,-1 12 0-15,-3 25 6 16,-3 30 5-16,1 33 8 15,1 13 0-15,1 30-3 16,2-5-5-16,10-12-2 0,3 13 1 16,11-12-5-16,5-13-1 15,7-12-23-15,4-24-20 16,8-34-36-16,10-17-22 16,23-42-251-16,9-20 242 15</inkml:trace>
  <inkml:trace contextRef="#ctx0" brushRef="#br0" timeOffset="21023.18">22591 8169 988 0,'53'3'464'0,"13"-1"-104"16,8 6-339-16,8 2-42 16,-4-1-8-16,-16-7 1 15,-4-6 2-15,-7-10 15 16,-6-7 3-16,-6-15 4 16,-5-1 0-16,-11-8 4 0,-3 2 1 15,-17 0-1-15,-7-4 0 16,-19 2 0-16,-11 1 0 15,-17 13 2-15,-7 13 1 16,-13 22-1-16,0 18 1 16,4 28 1-16,6 13-2 15,25 15 0-15,16 9 1 16,30 12-3-16,18 3 1 16,35-4 1-16,10-9-9 0,19-25-27 15,6-14-18 1,7-25-39-16,2-15-22 0,-6-30 76 15</inkml:trace>
  <inkml:trace contextRef="#ctx0" brushRef="#br0" timeOffset="21453.17">23844 8276 765 0,'25'-85'283'0,"-11"5"-218"16,-1 11-9-16,3 15-9 16,-1 11-3-16,9 20-12 15,6 7-2-15,11 26 5 16,10 15 7-16,12 28 16 15,3 17-4-15,-12 26-15 16,-14 5-16-16,-26-7-23 0,-13-10 1 16,-16-20 2-16,-8-10 1 15,-15-14-2-15,-5-6 3 16,3-20 9-16,6-5 5 16,14-13 11-16,8-7-1 15,15-14-11-15,11-7-15 16,22-12-31-16,14-2-12 15,24-4-24-15,13-4 0 16,11-7 11-16,10-3 8 0,1-3 27 16,-1 3 11-16,-2 11 25 15,-16 9 6-15,-30 19 24 16,-20 9 11-16,-31 13-9 16,-12 6-11-16,-28 25-16 15,-16 15-13-15,-25 36-3 16,-5 11 2-16,7 4-7 15,13-4-1-15,26-22-28 16,16-8-10-16,28-18-21 16,17-11-8-16,28-21-2 15,16-10-17-15,15-31 60 16</inkml:trace>
  <inkml:trace contextRef="#ctx0" brushRef="#br0" timeOffset="23284.41">25586 8170 613 0,'31'-50'265'15,"-15"16"-156"-15,-8 4-6 16,-9 13-49-16,-7 2-18 16,-7 11-22-16,-4 7-6 15,-6 15 25-15,-2 10 19 16,-4 22 32-16,-2 11 12 0,-1 19-15 16,2 2-13-16,14-1-27 15,7-3-16-15,19-9-16 16,11-3-6-16,23-10-2 15,4-11-1-15,16-18 3 16,8-15-3-16,8-21-14 16,12-12-6-16,-1-20-16 15,0-7-1-15,-7-16 3 16,-7-3 3-16,-5-10 7 16,-7-3 3-16,-4-9 5 15,-8-6 3-15,-15 1 1 16,-7 2 3-16,-19-4 7 15,-3 1 5-15,-12-3 16 16,-6 5 7-16,1 20 17 16,-4 4 0-16,7 16-4 15,3 5-4-15,4 14-15 0,-1 11-1 16,2 14-6-16,-1 9-5 16,-4 23-8-16,-5 18-5 15,-5 32 2-15,-5 19 3 16,7 33 4-16,1 6 2 15,11 10-3-15,10 3-2 16,17-14-3-16,7-6-5 0,9-22-3 16,4-16-2-16,3-25 3 15,4-14 2-15,6-21 7 16,-1-10 1-16,1-19 1 16,-2-11-1-16,0-21-17 15,-2-9-8-15,-9-17-14 16,-2-8-3-16,-11-9 13 15,-4-5 10-15,-7 3 19 16,-4 9 11-16,-8 24 17 16,-5 15 3-16,-3 22-3 15,-6 9-7-15,-12 22-16 16,-7 12-7-16,-1 31-2 16,5 15 4-16,15 6-1 15,11-2 4-15,17-16-4 16,7-7-3-16,11-16 1 0,5-6 2 15,11-16 1-15,5-10 8 16,-1-18 3-16,2-9-1 16,-6-16-2-16,-2-6-5 15,-7-7-3-15,-6-3 0 16,-11-4-1-16,-6-2 0 16,-8-1-1-16,-7 7-3 0,-9 14 0 15,-3 10 2-15,-10 20 0 16,-6 11 1-16,-6 26 0 15,0 11-4-15,12 18 5 16,10 4-1-16,23-2 0 16,15-3 2-16,20-8-1 15,9-6-1-15,10-15 5 16,2-13-3-16,2-17 3 16,2-11 0-16,-3-16-4 15,-3-2 2-15,-15-15-1 16,-5-3-1-16,-14 1 0 15,-7-9-3-15,-12 2 1 16,-8-4 1-16,-14-7 1 16,-6 1 1-16,-11 6 0 15,-1 8 1-15,0 20-1 0,2 10 0 16,3 17-5-16,1 15-5 16,8 21 0-16,6 15-3 15,21 25 7-15,9 6 5 16,14 15 0-16,4 5 3 15,-2 4 0-15,-3-5-3 16,-7-13 2-16,-9-14-2 0,-12-26-3 16,-10-4-2-16,-16-18-14 15,-11-9-1-15,-21-17-1 16,-2-12 3-16,-4-18 14 16,3-5 4-16,16-5 0 15,7-2-1-15,23 0-6 16,10-5-3-16,21-3-4 15,9 0-3-15,16-2 3 16,9 5 4-16,5 6 11 16,3 2 8-16,1 7 16 15,-5 1 5-15,-2 7 5 16,-4 2 1-16,-13-1-9 16,-9 3 0-16,-22 6-8 15,-10 3 0-15,-8 9-7 16,-3 0-6-16,-6 6-6 15,-3 7-2-15,-11 9 0 0,0 4 1 16,5 8 1-16,2 1 0 16,8 1-1-16,3 0-1 15,10-1 2-15,4-1-1 16,9-5 0-16,3-3 1 16,8-11 0-16,3-7 3 15,7-12-4-15,2-7-2 0,0-13-2 16,0-7-2-16,6-7 6 15,-2-4 4-15,-6 0 8 16,-4 0 3-16,-10 5 2 16,-2 3 5-16,-2 6-9 15,-2 4 0-15,-6 16-2 16,-1 4-6-16,-4 16 3 16,-1 12-5-16,0 12-3 15,2 9 0-15,7 7 0 16,4 1 1-16,9-3 2 15,2-3-2-15,9-12-2 16,1-5 0-16,1-17 2 16,2-5 1-16,-8-13 1 15,1-7-3-15,-3-12-8 16,-2-5-4-16,-2-6-5 0,-5-4 3 16,-6 1 0-16,-5-2 2 15,-7 3 6-15,-6-1 1 16,-4 4 6-16,-1 6 1 15,-1 14 2-15,2 6-3 16,-1 10-1-16,0 5-4 16,4 11-2-16,4 9 6 0,11 18 4 15,8 9 4 1,18 12 3-16,6 8-3 0,17 7-3 16,4-2-1-16,5-7-2 15,4-13-6-15,-6-18-26 16,-1-9-13-16,-13-19-31 15,-7-11-8-15,-10-22 58 16</inkml:trace>
  <inkml:trace contextRef="#ctx0" brushRef="#br0" timeOffset="23480.6">30673 7429 1145 0,'40'-1'411'16,"-5"8"-372"-16,-6 11-135 16,-31 2 48-16</inkml:trace>
  <inkml:trace contextRef="#ctx0" brushRef="#br0" timeOffset="24819.22">16678 10703 1039 0,'-20'-29'405'16,"-3"-2"-235"0,-4 10-168-16,-5 5-13 0,-14 24-15 15,-12 20-1-15,-19 30 9 16,-2 18 4-16,-13 30 15 16,5 5 9-16,17-3 7 15,13-7 2-15,39-25-6 16,24-9-7-16,34-16-10 15,12-11-5-15,11-27 0 16,3-13 3-16,6-30 0 16,5-12 5-16,14-18 0 0,2-5-4 15,-17-9 3-15,-7-6-2 16,-25-7-1-16,-10 1 6 16,-10 14 7-16,-6 9 3 15,-11 30 10-15,-1 11 5 16,-6 17 9-16,-2 8-3 15,-6 22-10-15,-4 18-7 16,-4 33-13-16,5 15 1 0,4 8 4 16,7-6-1-16,9-13-2 15,0-9 0-15,1-21-4 16,3-11 0-16,-1-16 1 16,-1-10-1-16,5-16 13 15,4-12 6-15,7-30 6 16,6-14 2-16,14-23-15 15,0-8-4-15,3-2-8 16,1 3 0-16,-12 23-3 16,-4 16 2-16,-12 27-3 15,-5 11-1-15,-4 15 4 16,5 9-2-16,12 13 4 16,10 13 1-16,23 9-2 0,12 1-4 15,9 0-2-15,4-10-2 16,0-9 0-16,-5-8 2 15,6-13 3-15,-3-3-1 16,-9-13 4-16,-9-5 0 16,-18-13 1-16,-10-7 1 15,-9-13-1-15,-4-3-1 16,-11-5-1-16,-8-1 0 0,-9 6 3 16,-8 2 3-16,-9 12 2 15,-1 5 3-15,-11 18-2 16,-3 13-3-16,-14 26 0 15,-4 12-3-15,-3 19 0 16,1 13 2-16,23 12-6 16,14-1 0-16,36 1-9 15,15-17-5-15,18-24 0 16,4-11-1-16,2-28 5 16,3-9 2-16,3-21 1 15,2-13 1-15,7-26-2 16,-5-12 1-16,-13-24-3 15,-8-7-2-15,-17-17-3 16,-6-8-4-16,-10 2-4 0,-3-5 5 16,-15 10 10-16,-3 11 11 15,-4 23 30-15,-1 18 11 16,5 41 14-16,0 11-8 16,4 29-23-16,1 18-11 15,0 51-11-15,3 34 3 16,-1 50 5-16,2 24 1 15,3 8-12-15,1-4-14 0,13-11-52 16,7-23-29-16,20-40-36 16,14-26 68-16</inkml:trace>
  <inkml:trace contextRef="#ctx0" brushRef="#br0" timeOffset="25461.59">20312 10119 1172 0,'-45'40'425'0,"-9"32"-366"0,5 9-21 16,19 12-23-16,13 2-9 15,17-7-6-15,13-8-5 16,12-21-6-16,7-13 1 15,9-21 3-15,1-8 2 16,1-11 8-16,-5-6 5 16,-11-6 3-16,-6-1 3 15,-13-3-1-15,-5 0-2 16,-13 0-16-16,-7-2-7 0,-20 12-6 16,-10 8 0-16,-7 16 11 15,1 8 5-15,14 11-1 16,6 3-4-16,21 6 1 15,10 6 1-15,16-5 5 16,13-2 5-16,22-10 4 16,9-9-1-16,30-12-2 15,11-9-1-15,5-17-1 16,3-6-1-16,-5-16 1 16,1-7 0-16,-1-14-1 15,-7-11 0-15,-15-11 2 16,-13-2-2-16,-20-6 2 15,-8 0 3-15,-17-1 4 16,-11-2 4-16,-15 7 5 0,-8 6-1 16,-12 18-4-16,-3 14-2 15,-2 22-9-15,-4 9-1 16,0 23 0-16,-4 12-3 16,-3 35 0-16,3 18 1 15,13 32 3-15,12 12 6 16,24 21 7-16,13 2 0 15,12 7-8-15,5 3-3 16,-1-18-19-16,1-5-18 0,3-21-31 16,2-16-29-16,7-28-37 15,4-17 532-15,-7-50-320 16</inkml:trace>
  <inkml:trace contextRef="#ctx0" brushRef="#br0" timeOffset="27248.12">21350 11173 1310 0,'24'6'463'0,"29"-4"-417"0,14 1-31 16,15-7-29-16,4-14-7 15,-2-18 2-15,5-10 2 16,0-22 15-16,-5-3 7 15,-13-10 7-15,-5-3 2 16,-15-6-2-16,-4-1-3 16,-10 9-4-16,-4 10 4 15,-15 31-5-15,-6 14 3 0,-7 20-7 16,-5 9-7-16,-7 29 1 16,-4 20-1-16,-8 37 2 15,1 15 4-15,10 1 1 16,8 5 0-16,10-9 0 15,9-3 0-15,14-10 1 16,4-16-1-16,12-23-1 16,0-13 2-16,-1-21-1 15,0-9 1-15,4-19 1 16,1-11-3-16,10-22-3 16,3-16-4-16,0-17-1 15,-1-5 3-15,-13 3 1 16,-11 8 4-16,-19 25 1 15,-11 14 4-15,-14 18 9 16,-5 6-2-16,-16 12 1 0,-7 11-7 16,-1 15-10-16,6 11-3 15,18 12-2-15,14 4 1 16,21 3 3-16,13 1 1 16,12-10 3-16,6-7 2 15,11-12 1-15,1-13 2 16,12-12 4-16,2-8 1 15,-9-18 0-15,2-5 0 0,-12-16-7 16,-1-6 1-16,-3-9-4 16,-3 0 1-16,-13 3 2 15,-10 6 2-15,-17 15 6 16,-10 8 3-16,-17 10-2 16,-17 7-1-16,-22 14-5 15,-9 9-1-15,-4 18-3 16,8 10-7-16,21 2 2 15,7 5-8-15,20-4-4 16,5-5-3-16,15-10-5 16,8-6 4-16,11-16 7 15,6-6 5-15,-4-10 7 16,-6-5-1-16,-12 4 5 16,-7 4 1-16,-8 2-3 15,-1 4 0-15,9-1-25 16,5 0-13-16,13-5-12 0,9-6 1 15,4-9 18-15,3-5 13 16,0-7 15-16,-8-1 10 16,2 1 36-16,-7-1 11 15,0-1 11-15,2-2-9 16,-5-8-31-16,-3-1-11 16,-5-12-16-16,-3-1-2 0,-5-2-2 15,-3 1 4-15,-5 5 10 16,-2 0 5-16,-3 2 1 15,0 3-1-15,0 7-1 16,0 8-2-16,0 18-1 16,0 7-3-16,-3 13-11 15,-3 15-2-15,-11 31-1 16,-7 18 1-16,-7 41 6 16,4 14 5-16,5 13-3 15,5 4 0-15,14-6-2 16,5-14-14-16,18-21-8 15,6-16-8-15,12-34-3 16,4-14 7-16,6-25 11 16,3-10 7-16,-3-21 7 0,-1-13 2 15,-7-20 2-15,-2-16 0 16,-5-27-4-16,1-4-1 16,-5-16-4-16,-2-3-4 15,-5 5 8-15,-7 1-2 16,-4 17 12-16,-5 11 13 15,-6 23 13-15,0 8 7 16,-4 25-2-16,-1 11-8 0,-3 19-19 16,-5 11-6-16,-12 27-10 15,-4 16-3-15,-3 25 7 16,3 10-4-16,12 17 7 16,7 2-2-16,14-6-2 15,10-6 2-15,14-21-6 16,6-10 4-16,10-17-3 15,3-12-1-15,12-23 0 16,3-9-7-16,3-18-6 16,0-14-5-16,-7-15 1 15,-5-5 3-15,-6-10 7 16,-3 0 5-16,-13-1 2 16,-6 2 3-16,-13 18 8 15,-3 10 6-15,-8 18 0 16,-4 11 0-16,-8 21-7 15,-7 9-1-15,3 21 1 0,6 7 0 16,14 2 1-16,15 1-3 16,15-4-1-1,12-4 1-15,11-16 2 0,1-7 1 16,7-23-1-16,-1-13 3 16,-1-17-4-16,4-10-2 15,1-13 4-15,-4-2-3 0,-12-4 8 16,-7 0 5-1,-20-3 1-15,-7-1 1 0,-8 3 4 16,-1-1 0-16,-3 19 3 16,-3 6 7-16,0 15-6 15,-1 8-2-15,2 8-12 16,2 10-6-16,4 25-5 16,0 17-2-16,-3 30 3 15,3 9 2-15,-1 34-1 16,1 7 2-16,2 10 1 15,-1 13-3-15,-2-17-1 16,-5-5 0-16,-8-15 0 16,-4-10-1-16,-18-23 3 15,-5-6-3-15,-19-23-1 16,-16-14-2-16,-10-23-6 0,-13-12-19 16,7-28-68-16,16-14-24 15,42-37 67-15</inkml:trace>
  <inkml:trace contextRef="#ctx0" brushRef="#br0" timeOffset="27851.01">27338 11285 945 0,'30'11'488'0,"13"2"-33"16,9 2-397-16,6 2-68 16,0-6-2-16,4-12-7 15,6-8-1-15,13-13 8 16,1-6 2-16,0-13 8 16,-2-7-2-16,-5-19 4 15,-2-8 1-15,0-12-4 16,-8 2 3-16,-13-3-7 15,-11 2-1-15,-26-5-1 0,1-7-4 16,-24 6 7-16,-6 4 2 16,-7 20 2-16,-11 13 1 15,-1 20 1-15,-3 12-4 16,-14 23 2-16,-7 15-3 16,-9 29 5-16,2 15 4 15,4 29 4-15,8 14 4 16,11 16-6-16,9 2 0 0,27 1-7 15,14-10-2 1,27-15-1-16,10-10 0 0,12-28 2 16,6-15 3-16,9-21 8 15,9-9-3-15,2-14 2 16,-2-8-7-16,-7-15-10 16,-7-7-5-16,-9-11-3 15,-5-5 1-15,-14 3 5 16,-7 2 6-16,-19 18 3 15,-5 11 4-15,-7 10-1 16,-2 11 3-16,3 19-3 16,2 11-3-16,7 12 0 15,5 1-5-15,15-15-38 16,4-11-20-16,9-23-228 0,7-20 195 16</inkml:trace>
  <inkml:trace contextRef="#ctx0" brushRef="#br0" timeOffset="27971.36">29001 10251 1120 0,'-3'-27'372'16,"-1"12"-369"-16,3 14 370 0,1 4-294 0</inkml:trace>
  <inkml:trace contextRef="#ctx0" brushRef="#br0" timeOffset="28208.79">29442 10319 1034 0,'13'10'386'16,"6"9"-275"-16,1 26-100 16,-2 17-13-16,-5 37-2 15,-5 15 4-15,-9 28 0 16,-9 7 1-16,-9-3 1 15,-1-1-3-15,7-11 1 0,7-10 0 16,12-20-2-16,4-12-1 16,8-31-17-16,2-21-13 15,9-31 373-15,10-16-267 16</inkml:trace>
  <inkml:trace contextRef="#ctx0" brushRef="#br0" timeOffset="28646.84">29884 10948 1077 0,'-54'18'386'16,"-5"13"-327"-16,3 19-23 16,8 7-10-16,21 1-11 15,11-5-6-15,21-6-9 16,15-1 0-16,28-10-1 15,15-2 1-15,21-15-4 16,9-9-7-16,2-13-4 16,6-11-3-16,4-9 7 15,-1-6 2-15,-5-8 4 16,-12 4 3-16,-13-6 2 16,-8-1-1-16,-6-7-2 15,-8-6 1-15,-14-1 5 0,-10 1 4 16,-14 7 9-16,-6 10 0 15,-17 12-5-15,-6 7 1 16,-26 13 9-16,-9 5 8 16,-8 22 13-16,3 9 3 15,17 20-8-15,12 12-11 16,29 0-16-16,12 4-4 0,30-7-6 16,14-5 1-16,22-5-27 15,7-9-26-15,7-13-41 16,-3-11-27-16,4-19 76 15</inkml:trace>
  <inkml:trace contextRef="#ctx0" brushRef="#br0" timeOffset="29802.32">31923 10558 1071 0,'13'-34'414'16,"-4"14"-308"-16,-3 8-18 16,-11 12-52-16,-4 12-17 15,-26 23-23-15,-14 15-3 16,-13 23 5-16,-6 5 1 16,20 5 1-16,13-2-4 15,25 0-1-15,11-3-3 16,22-16 0-16,9-9 4 0,19-18 0 15,9-8 5 1,7-13 2-16,5-6 1 0,1-15-9 16,-1-7-10-16,5-11-15 15,-7-7-7-15,-6-13 2 16,-8-5 11-16,-19-12 19 16,-4 0 7-16,-18 6 9 15,-6 5 2-15,-7 15-3 16,-6 3 1-16,-10 9-3 15,-4 5-6-15,-21 6-1 16,-9 9-1-16,-14 9 2 16,-7 12 3-16,7 11 3 15,8 6-1-15,13 14-6 16,14 4 0-16,19 4-10 16,8-4-2-16,20-8-2 0,10-7-3 15,18-12 4-15,8-7-5 16,12-18-8-16,4-6-1 15,-10-15-6-15,-2-11 4 16,-15-7 12-16,-8-2 6 16,-10-2 16-16,-9 5 5 15,-14 7 8-15,-6 6-2 16,-10 11-6-16,-7 7-5 0,-6 10-4 16,1 7 2-16,4 7-2 15,6 4 4 1,12 6-5-16,7-1 0 0,18 3 1 15,8-9-2-15,18-9 5 16,7-5 0-16,13-15-2 16,6-8 2-16,2-14-9 15,-7-4-1-15,-13-8-3 16,-9-1-2-16,-16-2 3 16,-3-2 0-16,-12-2 7 15,-7-5 1-15,-17 0 4 16,-8 0-1-16,-10 11 5 15,-2 9 2-15,4 22-4 16,3 8 0-16,6 16-7 0,1 8-1 16,7 20-1-16,6 12-1 15,9 21 2-15,7 9-1 16,11 10 2-16,2 7 1 16,7 4 0-16,-2-1 0 15,-12-13-1-15,-8-12-8 16,-20-18-14-16,-13-9-8 15,-13-16-16-15,-4-13 5 0,-1-27 12 16,1-12 13 0,-1-19 24-16,0-2 4 0,8-1 4 15,7 0-5-15,23 2-6 16,17-2-5-16,20-2-3 16,5 0 1-16,10 2 0 15,3 3 6-15,8 1 11 16,10 6 9-16,-25 11 5 31,-25 10 0-31,2 0 4 0,65-27 2 0,-18 9 2 16,-18 2 3-16,-43 19-12 15,-9 2-9-15,-10 4-11 16,-4 1-8-16,-13 2-2 16,-4 6-2-16,-8 11 2 0,-3 6 2 15,-2 16 3-15,4 11 0 16,9 13 1-16,6 5-1 15,16-3-5-15,5-4-26 16,11-18-43-16,-5-9 42 16</inkml:trace>
  <inkml:trace contextRef="#ctx0" brushRef="#br0" timeOffset="29951.75">33607 11488 1223 0,'8'20'336'15,"-10"-5"-335"-15</inkml:trace>
  <inkml:trace contextRef="#ctx0" brushRef="#br0" timeOffset="31550.1">6253 13465 1090 0,'10'17'419'0,"1"24"-275"0,5 16-126 16,13 56-21-16,-1 16-5 15,1 17-10-15,-5 11-7 16,-7-11-14-16,1-6-5 15,-9-22 3-15,-2-19 10 16,-1-45 23-16,-4-13 17 16,-2-29 41-16,0-9 12 15,-6-11 15-15,-5-13-11 0,-8-33-35 16,-5-12-15-16,-9-35-29 16,-2-14-12-1,1-13-17-15,-1-7-5 0,4-6-2 16,4 0 9-16,3 18 16 15,3 7 12-15,9 25 31 16,6 12 12-16,11 17 14 16,7 8 3-16,7 27-6 15,8 8-5-15,8 17-11 16,6 11-2-16,3 21-11 16,-2 16-5-16,-9 21-2 15,-8 7-5-15,-14 7-4 16,-9 9 0-16,-17 13-15 15,-8 1-7-15,-17-11-40 16,-4-19-24-16,-2-35 55 16</inkml:trace>
  <inkml:trace contextRef="#ctx0" brushRef="#br0" timeOffset="31813.32">7200 13509 1298 0,'-9'16'485'15,"-7"9"-353"-15,-9 20-110 16,-6 30-20-16,2 32-4 16,4 16 0-16,15 30-3 15,11-4 3-15,19-10-17 16,11-7-17-16,15-29-57 15,6-20-20-15,6-33-19 16,-3-24 9-16,-2-43 39 16,-3-24-1-16,-3-35 65 15</inkml:trace>
  <inkml:trace contextRef="#ctx0" brushRef="#br0" timeOffset="32225.42">7760 13831 793 0,'-1'-18'381'0,"1"8"-148"15,0 10-86-15,5 11-23 16,0 32-38-16,4 22-24 16,1 41-29-16,-1 14-9 0,-5 14-18 15,-3-3-3 1,-4-19-3-16,2-17 0 0,1-42-1 16,-2-18 1-16,2-29 1 15,-4-9-1-15,2-31 4 16,1-21-3-16,-1-35-4 15,0-20 1-15,3-15-8 16,0-1 3-16,8-3 0 16,2 2-1-16,2 10 0 15,3 8 0-15,3 29 4 16,-1 19 0-16,7 32 11 16,0 12 9-16,11 25 6 15,7 12 5-15,14 29-1 16,7 17-11-16,7 31-5 15,-1 9-2-15,-9 10-8 16,-9 2 0-16,-14-5-11 0,-2-4-13 16,-6-14-11-16,-2-12-15 15,-8-25-41-15,-2-14-22 16,-9-23 315-16,-9-11-182 16</inkml:trace>
  <inkml:trace contextRef="#ctx0" brushRef="#br0" timeOffset="32428.1">7629 14282 1306 0,'11'22'554'0,"37"-14"-273"15,19 0-207-15,43-12-86 16,20-13-28-16,10-27-62 15,3-8-37-15,-10-15-57 16,-5-2-3-16,-23-14 127 16</inkml:trace>
  <inkml:trace contextRef="#ctx0" brushRef="#br0" timeOffset="32647.07">8998 13387 803 0,'0'4'315'0,"1"10"-208"16,3 22-52-16,4 13-3 16,10 32 26-16,8 18 12 15,13 20 27-15,8 10 0 16,4 14-32-16,-4-4-21 0,-14-7-41 16,-11-6-20-16,-17-22-26 15,-5-12-9-15,-2-28-66 16,-2-17-31-16,1-31 80 15</inkml:trace>
  <inkml:trace contextRef="#ctx0" brushRef="#br0" timeOffset="32856.46">9922 14055 1204 0,'67'21'548'0,"27"-11"-178"0,10-1-321 16,8-7-100-16,-6-2-31 15,-25-6-67-15,-7-3-13 16,-9-3-5-16,-9-5 17 16,-19-9 110-16</inkml:trace>
  <inkml:trace contextRef="#ctx0" brushRef="#br0" timeOffset="33043.15">9886 14604 1246 0,'15'42'557'0,"42"-15"-219"16,32-8-329-16,36-15-94 15,13-15-40-15,19-30-58 16,-6-10 113-16</inkml:trace>
  <inkml:trace contextRef="#ctx0" brushRef="#br0" timeOffset="33729.37">13615 12447 1136 0,'36'31'515'15,"8"20"-129"-15,7 33-381 16,-1 21-31-16,-24 19-37 15,-12 1-5-15,-16-4-3 16,-7-8 2-16,-2-25 27 16,3-17 5-16,1-33 16 15,1-16 7-15,1-16 13 16,2-9 4-16,0-20 9 16,-1-16 2-16,3-34-2 15,1-13-5-15,6-22-9 16,6-8-4-16,6-6-13 15,6 4 1-15,8 17 2 16,7 13 6-16,10 27 14 16,8 14 9-16,8 32 15 0,1 17 0 15,-5 35-2 1,-1 17-3-16,-13 23-11 0,-2 6-2 16,-7 8-3-16,-4-5-4 15,-4-10-2-15,-1-12-1 16,-5-23-1-16,-4-12 1 15,-6-17-3-15,1-8 1 16,1-15 3-16,4-15 0 16,7-26 1-16,-1-11 1 0,0-22 1 15,-3-3 1-15,-4 1 1 16,-2 1-1-16,-1 10 2 16,1 10 4-16,-5 27 27 15,-1 14 16-15,7 27 11 16,1 14-1-16,19 36-17 15,5 17-13-15,7 19-18 16,-1 20-3-16,-7 1-21 16,-5-1-17-16,-9-4-37 15,-4-17-21-15,-13-15-50 16,-5-6-16-16,-15-12-230 16,-13-16 250-16</inkml:trace>
  <inkml:trace contextRef="#ctx0" brushRef="#br0" timeOffset="34153.32">13205 13869 1256 0,'14'1'444'16,"11"-1"-371"-16,31-4-82 15,22-4-6-15,42-4 3 16,10-4 9-16,31-1 10 16,18 0 5-16,0 0 19 15,20 2 15-15,0 0 10 16,-2 1 4-16,7 1-7 15,-14 2-11-15,1 1-8 16,-12 2-8-16,-16 0-9 16,-5 0-3-16,-16 2-10 15,-9 0 0-15,-25 3-4 0,-13-1-6 16,-27-1-13-16,-7 3-13 16,-18 0-25-16,-10 1-11 15,-21 1-19-15,-5 0-25 16,-17 2-30-16,-11 1 3 15,-22 4 82-15</inkml:trace>
  <inkml:trace contextRef="#ctx0" brushRef="#br0" timeOffset="35129.17">14010 14558 857 0,'0'1'380'16,"-1"-1"-159"-16,1 1-161 16,0-1-21-16,0 0-18 15,0 0-7-15,0 0-1 16,1 12 0-16,28 17 1 15,32 78-2-15,-25-27-4 16,2 8-2-16,-11 6-1 16,-6-3-1-16,-4-3 0 15,-5-8 1-15,1-19-5 16,0-12 1-16,-5-22-10 16,1-9-9-16,-7-12-18 0,3-1-9 15,-5-9-4-15,-1-5 7 16,-5-12 26-16,-1-12 12 15,0-15 29-15,1-8 4 16,7-11 2-16,1-5-4 16,8-5-15-16,4-3-3 0,5 3-9 15,7 3 0-15,5 18 0 16,3 11 6-16,7 24 29 16,3 17 3-16,7 25 7 15,5 17-5-15,-7 25-23 16,-6 9-5-16,-15 6-8 15,-6 4-4-15,-7 1-6 16,0-5-2-16,-7-14 3 16,1-13 2-16,-3-27 4 15,-3-8-2-15,-2-12-3 16,2-3 0-16,3-13-1 16,0-12 6-16,10-26 6 15,-2-15-3-15,7-14 2 16,3-1-5-16,2 0-1 15,4 5-1-15,4 18 0 0,-3 10 3 16,11 26 25-16,2 18 9 16,4 29 18-16,2 19-3 15,2 27-21-15,-2 15-11 16,2 10-34-16,-2 1-19 16,-1-9-50-16,2-11-29 15,-4-24 655-15,-2-14-434 16</inkml:trace>
  <inkml:trace contextRef="#ctx0" brushRef="#br0" timeOffset="35344.64">15623 14854 1339 0,'46'9'542'15,"20"2"-300"-15,32-2-210 16,17 1-46-16,4-8-39 16,-10-1-15-16,-18-5-35 15,-15-10-15-15,-12-2-4 16,-6-11-2-16,-15-18 82 0</inkml:trace>
  <inkml:trace contextRef="#ctx0" brushRef="#br0" timeOffset="35564.83">15893 14520 1443 0,'40'98'530'0,"29"30"-420"16,2 9-77-16,6 4-31 15,-5-8-22-15,-14-22-47 16,5-9-28-16,-5-34-67 16,1-20-15-16,2-34 114 15</inkml:trace>
  <inkml:trace contextRef="#ctx0" brushRef="#br0" timeOffset="36011.65">16830 14345 1213 0,'16'69'446'16,"0"26"-360"-16,-4 15-51 16,-7 3-31-16,-3-5-3 15,-3-15 1-15,0-15-2 16,1-29 1-16,1-14-1 0,1-21 0 15,3-8 3-15,7-15-5 16,6-7-5-16,17-19 2 16,5-9 2-16,11-15 3 15,0-9 3-15,-1-8-4 16,2-4-4-16,-4 5-1 16,4 10 3-16,5 20 7 15,1 14 10-15,9 23 14 16,-1 11 14-16,5 31 7 15,-2 13-8-15,-6 32-8 16,2 8-12-16,-7 9-6 16,0 3 5-16,2-10-2 15,-2 1-3-15,-4-12-9 16,-6-11-10-16,-15-24-28 16,-5-13-18-16,-11-20-36 15,-2-10-34-15,-10-35-33 0,-7-24-231 16,-8-31 263-16</inkml:trace>
  <inkml:trace contextRef="#ctx0" brushRef="#br0" timeOffset="41034.82">5020 12885 1028 0,'2'1'413'16,"4"-9"-255"-16,1-3-104 0,15-7-58 15,7-9-8-15,11-1-1 16,4-1-1-16,9 5 2 16,3 1 0-16,-3 6 6 15,2 1 1-15,-6 3 2 16,3 3 2-16,10 3 1 16,5-1-4-16,18 6 2 15,3 1 2-15,10-1-3 16,5 1 5-16,16-2-1 15,4 2-1-15,8 2 0 16,4 2-1-16,4-2 1 16,4-1-1-16,10 0 1 15,8 0 0-15,-6 0 0 16,4-1-1-16,5-1 2 16,-7-1 0-16,7 0-1 0,11-2 6 15,-9-1-1-15,4-2 3 16,5 3 2-16,-9-1-2 15,19 0 0-15,-2 1-3 16,-2-2-1-16,6-2-1 16,-4 2-1-16,6 0 2 15,12 2-2-15,-2 2 0 16,9 0 0-16,-1 2-1 0,7 0-1 16,-4-2 2-16,-1 2 2 15,1 0 0-15,-12 1 4 16,11 0-2-16,-7 1 1 15,-3-1 1-15,5 2-3 16,-11-2 1-16,13 0-1 16,-8-4-1-16,1 0 3 15,-3-3-1-15,-11 1-1 16,5 0 3-16,-9-3-4 16,-10 5-1-16,7-3 0 15,-7 4-2-15,1 0-1 16,10-2-1-16,-18 2 1 15,1 0 0-15,-2 3 0 16,-8-1 1-16,-3 1 3 16,5 2-2-16,-11 1 0 0,1 3 0 15,1-1-2-15,-8 1 1 16,-2-3 0-16,-4 0 0 16,2 2-1-16,-7-5 0 15,-3 2 0-15,-5-1 0 16,-7-1-2-16,1 1 2 15,-5 1 0-15,4 1 1 16,-9 1 1-16,1 0-1 0,2 0 1 16,-8-1 0-16,-7 2 0 15,-5 0 1-15,-5-1-3 16,6 1 2-16,-9 3 2 16,-7-2 1-16,-6 4 3 15,-5 3 1-15,4 1-2 16,4 3-1-16,4 6-2 15,-5 4-2-15,-10 5-2 16,-7 8-2-16,-8 10-2 16,-1 7 0-16,-4 9 2 15,2 2 1-15,-10 0 1 16,1 3 0-16,-1 15-1 16,2 12-3-16,-2 16 4 15,4 3-1-15,-5 14 0 0,-7-1 1 16,-1 3-3-1,-7 3 0-15,2-5 3 0,-1-2 0 16,-2 3 2-16,1 1-1 16,-3 0-1-16,3-1-1 15,-1 4 1-15,1-3 0 16,3-8-1-16,-5-1 1 16,-1-7-3-16,-1-5 2 0,-2-9 1 15,-3-8 0-15,0-11 4 16,-3-5 0-16,-4-1-1 15,-1-4 2-15,-8-8-2 16,-4-6-2-16,-8-13 1 16,-8-2-3-16,-10-5-5 15,-10-2-1-15,-24-1-4 16,-11-2 2-16,-23-5 2 16,0 0 0-16,-13-2 6 15,-10 0-1-15,-6 0 0 16,-13-3 1-16,-13-4-2 15,0-2-2-15,-18-7 0 16,-15-2-1-16,-7 0-4 0,-15-2 1 16,-9 2 1-16,-3 3 3 15,-8-1 3-15,-7 3 2 16,-7 3 0-16,-1-3 0 16,-8 3 0-16,2-2 0 15,-10 0 1-15,3 0-1 16,-13-3 1-16,7 1 0 15,-13 0-1-15,1 3 0 16,2 1 0-16,-15 3-1 16,13 0 1-16,-10 2 1 0,8 0-1 15,2 0 0-15,7 0-1 16,8 0 1-16,10-2 0 16,-3-3 0-16,19-1 0 15,-11-3 0-15,-13-1 0 16,16-1 0-16,-17 1 0 15,22 4 0-15,21-1 0 16,-11 4 1-16,20 0-1 16,-6-3 0-16,13 2-1 15,11-4 0-15,3 1 1 16,1 0 0-16,-7-2-1 16,12 0-2-16,-12-1-4 0,9 2 1 15,9 1 1 1,-9 0 1-16,27 2 4 15,6 1-1-15,12-2 3 16,10 1 4-16,15-5 8 0,11-6 3 16,10-5-1-16,5-7-5 15,0-7-7-15,0-2-4 16,19-10-3-16,7 0-2 16,7-4-4-16,-1-2-2 0,2-3 2 15,4-4 1-15,13-5 8 16,9-1 5-16,10-1 8 15,5-6 3-15,6-8 2 16,4-4 0-16,2-15-4 16,0-2 0-16,4-8-1 15,2-9 1-15,-1-10 4 16,2-6 0-16,0-9-6 16,1-7-4-16,-2-7-6 15,3 0-2-15,3-9 0 16,1-2 0-16,4 3 1 15,-3-7 0-15,1 2-1 16,-4 7 0-16,-1 3-1 16,1 5-2-16,1 18 1 0,-1 6-2 15,2 17 2-15,3 10-1 16,-2 5-2-16,5 6-3 16,1 0-10-16,1 5-9 15,6 7-19-15,1 2-15 16,9 1-24-16,1-5-12 15,1-10 59-15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47:20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4557 3573 976 0,'12'-7'328'15,"26"-6"-319"-15,15-10-10 0,26-12 0 16,4-2 1-16,-11-14 2 16,-6 0 2-16,-19-15 6 15,-6-5 4-15,-4-3 8 16,-5-11 3-16,-4 2-3 16,-6 1-5-16,-11-2-6 15,-7 9 1-15,-16 5-5 16,-8 7 2-16,-16 13-5 15,-6 9-4-15,-9 19-4 16,-1 11-3-16,4 14 0 16,3 11-1-16,9 12 1 15,9 4 3-15,17 12-4 16,13 2-1-16,25 6-2 16,9 5-2-16,17-1 2 15,6 2 4-15,18-2 3 16,13 2 2-16,9 4 2 15,-2 5-1-15,-16 2 1 16,-15 1-1-16,-26-7-9 0,-12-9-2 16,-26-11-3-16,-16-11 1 15,-27-7 5-15,-9-3 4 16,-10-6 4-16,-1-3 0 16,5-9-1-16,7-4-1 15,17-9-6-15,11-1 0 16,27-6-3-16,17-5 0 0,26-6 4 15,7-5 0-15,8-4 4 16,4-3 2-16,11-8 4 16,14-5 3-16,13-4 1 15,-3-1 0-15,-5 3-2 16,-6 3-3-16,-5-3 2 16,-2 4-2-16,-14-3 7 15,-11-1 4-15,-21 3 5 16,-13 1 3-16,-12 7-6 15,-5 4-1-15,-10 11-7 16,-2 1 1-16,-16 9-1 16,-3 4-1-16,-16 14-3 15,-8 7-2-15,-13 24-2 16,-6 18-1-16,-3 37 3 0,8 17 4 16,20 9 0-16,13-2-1 15,29-21 0-15,15-9-5 16,19-17-1-16,12-11-4 15,20-29-3-15,4-19 2 16,9-26 2-16,-1-13 3 16,-6-14 4-16,1-4 0 15,-4-4 2-15,-4 2 3 16,-18 6 5-16,-11 7 6 0,-21 9 13 16,-10 5-3-16,-8 13-5 15,0 5-5-15,-3 9-16 16,0 6-1-16,1 13-8 15,-1 8 0-15,3 19 1 16,7 4 1-16,9 6 5 16,10-1-1-16,17-7-2 15,6-8 1-15,15-16-2 16,3-13 1-16,5-20 0 16,2-12-4-16,-5-18-2 15,-7-5-2-15,-18-11 3 16,-5 1 4-16,-12-2 6 15,-1 2 5-15,-7 7 5 0,-4 4 1 16,-3 13 0-16,2 6-7 16,0 15-8-16,1 7-5 15,2 14-5-15,1 13 6 16,3 26 5-16,1 15 3 16,2 20 5-16,-2 5-2 15,1-3-1-15,-3-7 0 16,-5-14 1-16,-3-14-3 0,-7-23-1 15,-4-11 3-15,-1-16 9 16,-2-3 2-16,-3-17 2 16,4-9-1-16,4-20-9 15,7-7-3-15,13-7-3 16,2-4 0-16,5 2 0 16,4 5 1-16,3 10 2 15,8 8-3-15,4 21 3 16,3 10 2-16,10 25-2 15,-3 14 4-15,-5 17-7 16,-6 7-1-16,-14 3 2 16,-10-4-1-16,-9-4 0 15,-3-6 0-15,-5-13-1 16,-2-9-3-16,-4-12 6 0,-1-6 0 16,-2-4 7-16,1 2 4 15,0-4-1-15,0-22-3 16,3-39-5-16,7 26-4 15,10-5-5-15,8-5 2 16,13 0 0-16,5 2-1 16,15 7 4-16,4 10-1 15,-4 18-4-15,-4 6 2 0,-16 20-2 16,-2 13 0-16,-4 16 1 16,1 6 0-16,3 7 4 15,-2-4-1-15,6-7 0 16,4-4 4-16,11-12-3 15,2-2 0-15,0-11 2 16,-1-4-3-16,-7-10 0 16,3-2 3-16,-3-7-1 15,3-1 0-15,-1-6 0 16,-3-4-1-16,-5-5 0 16,-3-5-2-16,-15-9 1 15,-4-3 1-15,-9-13-4 16,-7-6 2-16,-7-4-1 15,-4 5-2-15,-8 16 11 16,1 13 3-16,-3 21 3 0,0 10-3 16,-5 36-9-16,2 19 0 15,17 32-3-15,14 11 3 16,33 3-5-16,21-5-19 16,39-23-37-16,19-15-29 15,22-45 53-15</inkml:trace>
  <inkml:trace contextRef="#ctx0" brushRef="#br0" timeOffset="1309.59">12881 1394 1057 0,'28'59'350'0,"3"66"-355"16,-2 25 4-16,-16 40 1 0,-7 15 3 16,-7 5-2-16,-1 3 1 15,5-21 0-15,8-12-2 16,12-30 3-16,5-20-3 15,6-30 1-15,-2-16 2 16,-8-31-2-16,-5-15 1 16,-11-18-1-16,-4-10 0 15,-5-13 6-15,-1-11-2 16,-6-27-26-16,-1-20-13 16,-4-34-6-16,1-11 1 0,11-19 29 15,4-5 11-15,13-9 5 16,12-1 1-16,2 14 16 15,8 7 2-15,5 31 2 16,-1 14-1-16,14 32-15 16,4 18-6-16,10 37-4 15,1 24-3-15,-14 26 1 16,-10 11-1-16,-26 5 1 16,-14-5 1-16,-21-1-2 15,-18-1 2-15,-26-13-1 16,-7-8-2-16,-8-25 0 15,1-9 0-15,16-17 3 0,4-6 0 16,17-8-2 0,13-6-1-16,9-5-1 0,12-4-1 15,10-1 2-15,7 4-3 16,16 9 6-16,6 5 9 16,18 12 8-16,11 6 1 15,21 6-4-15,3 0-5 16,4-5-6-16,-3-9 0 15,-4-15 1-15,4-6-1 0,6-12 1 16,-5-2 4-16,-12-3 2 16,-10 0 1-16,-18 0 2 15,-11 0-3-15,-15-3 1 16,-11-1-1-16,-13 3-2 16,-5 0-1-16,-15 6-6 15,-6 5-3-15,-7 10-3 16,0 10-1-16,-5 23-2 15,-1 16 3-15,-6 31 2 16,-1 13 3-16,9 15 0 16,9 0 1-16,25-7-1 15,8-1 3-15,19-15-1 16,7-9 0-16,3-22-1 16,3-15-1-16,8-19 5 0,-2-6 1 15,7-19-1-15,4-6 2 16,0-14-4-16,-2-9 2 15,-5-7 2-15,-4-2-4 16,-6 1-1-16,-1 2 0 16,-5 3-2-16,2-1 0 15,-1 7 2-15,-2 8-3 16,-4 17 1-16,2 14 2 16,-2 13-3-16,-5 9 0 0,-1 21-5 15,-4 12-1-15,-7 18 5 16,3 9-1-16,-4 9 4 15,0 1 2-15,7 2-3 16,4-4 0-16,5-11-2 16,3-11 2-16,4-20 0 15,-2-10 1-15,5-16 2 16,1-7-1-16,5-10 2 16,4-8-2-16,8-12 2 15,2-7-4-15,1-17 2 16,-1-11 2-16,-10-13-5 15,-3-3 3-15,-6 1-1 16,-5 7-1-16,-11 10 1 16,-8 6-1-16,-12 20 3 0,1 11 0 15,-6 18-2-15,0 10-1 16,-5 26-7-16,0 10 2 16,12 25 1-16,7 8 4 15,23 8 2-15,7 1-4 16,14-6 2-16,0-7-1 15,-6-20 1-15,-4-11-6 16,-13-24-25-16,-7-12-27 0,1-35 35 16</inkml:trace>
  <inkml:trace contextRef="#ctx0" brushRef="#br0" timeOffset="1427.01">16227 1660 1019 0,'-11'-20'312'16,"2"15"-366"-16,2 15 33 16</inkml:trace>
  <inkml:trace contextRef="#ctx0" brushRef="#br0" timeOffset="2485.09">16531 1961 595 0,'34'14'279'0,"-1"5"-72"15,-7 18-179-15,-6 8-13 16,-9 12-15-16,-6 5-2 16,-4 0-1-16,3 0-1 15,-2-2 6-15,1-1 8 16,2 3 16-16,1-2 11 16,1 1 13-16,7 3-2 15,5-5-13-15,7-3-7 0,9-6-15 16,2-8-6-16,9-11-1 15,0-5-2-15,5-14 0 16,3-6 2-16,-1-12-2 16,0-8 1-16,-6-11-3 15,-4-8-1-15,-11-15 0 16,-7-7-1-16,-16-18-1 16,-8-9 1-16,-14-1-1 15,-9 0 1-15,-15 2 0 16,-8 3 0-16,-12 10 0 15,-7 8-1-15,3 24 0 16,4 13-2-16,7 19 1 16,7 9-1-16,9 19-2 15,7 11 2-15,15 18-1 0,8 6 4 16,23 5 1-16,13 0 4 16,20-6-1-16,14 0-2 15,14-8 2-15,7-4-1 16,10-18-1-16,-2-7 1 15,8-15-2-15,4-7 4 16,3-9 2-16,-2-2-3 0,-6-8 1 16,-2-3-2-1,-6-6-2-15,-6-7 0 0,-19-2 3 16,-10-2 0-16,-19-3 5 16,-9-1 6-16,-14 1 6 15,-8 0-1-15,-11 3-5 16,-5 5-4-16,-10 8-10 15,-4 5-5-15,-10 11-1 16,-4 6-1-16,-9 13 1 16,-5 8 3-16,-9 21 0 15,-2 13 0-15,0 16 2 16,5 5 0-16,19-3 1 16,10-6-1-16,24-9-2 15,7-10-5-15,18-16 3 16,4-6-2-16,10-16 4 15,9-6 2-15,6-12 1 0,0-3 0 16,-2-13 0-16,-9-4-1 16,-7-12-6-16,-1-7-2 15,-6-15-4-15,2-7 1 16,-4-16 7-16,-5-7 0 16,-7-2 10-16,-4 1 0 15,-9 4 6-15,-4 1 4 0,-4 8-4 16,-3 5 1-16,-1 19-8 15,-1 7-1-15,5 13-4 16,1 6-1-16,4 12 1 16,3 7-1-16,-1 12 0 15,1 6-3-15,0 14-2 16,0 14 2-16,5 34 2 16,3 21 2-16,4 31 3 15,2 10-3-15,4 8 0 16,4 1 0-16,4-10-1 15,1-9 2-15,3-17-2 16,-1-10 3-16,1-9-2 16,0-6 0-16,-4-11 2 15,-1-8-1-15,-6-23-5 16,-4-5-15-16,4-17-36 0,-3-10-20 16,12-27 44-16</inkml:trace>
  <inkml:trace contextRef="#ctx0" brushRef="#br0" timeOffset="3301.97">21042 2865 770 0,'55'16'278'0,"3"-4"-219"16,-1-2-83-16,-7-17-6 15,-6-9 4-15,-4-23 41 16,-3-9 20-16,0-19 28 0,3-4 8 15,-5-12-21-15,-3 0-8 16,-9-5-19-16,-4-4-4 16,-7 1-9-16,-1 3-2 15,-2 15 3-15,-3 14-4 16,-4 22 2-16,0 11 2 16,-6 16-11-16,-2 8-2 15,-6 16-6-15,-7 9 0 0,-4 28 1 16,-2 15 4-16,4 27 3 15,11 11 1-15,15-2 2 16,11-5-1-16,13-13-2 16,3-12-1-16,6-12-1 15,8-8 0-15,11-21 3 16,7-8 1-16,6-16 3 16,0-5 3-16,-2-12-2 15,-6-6 1-15,-7-15 0 16,-6-8 0-16,-5-17 1 15,0-7-2-15,-3-6 1 16,0-1 0-16,-6-2 12 16,-4 1 4-16,-8 2 11 15,-7 2 3-15,-12 16-5 0,-4 8-5 16,-13 19-15-16,-4 6-3 16,-10 15-9-16,-1 6-1 15,-5 16 1-15,1 12-4 16,12 20 2-16,6 7 2 15,19 8 1-15,8 2 0 16,18-7 2-16,7 1-2 16,15 7-3-16,3 4 4 15,-5 8-2-15,-4-1 0 0,-20-7 2 16,-11-4-3-16,-14-4-1 16,-8-3 1-16,-16-8-1 15,-2-6-1-15,-13-18 0 16,-6-10-6-16,-11-23-16 15,-5-17-15-15,-4-33-49 16,1-19-11-16,12-26 60 16</inkml:trace>
  <inkml:trace contextRef="#ctx0" brushRef="#br0" timeOffset="3653.58">21847 1248 937 0,'-1'-7'315'16,"-3"25"-310"-16,1 16-5 15,-1 23-4-15,2 9 4 16,5 3 7-16,6-8 1 16,10-10-2-16,4-9 4 15,11-18 11-15,6-7 6 0,5-16 4 16,0-5-2-16,1-12-11 15,2-7-9-15,-2-10-2 16,2-2-2-16,-6-3 9 16,-4 1 11-16,-13 0 4 15,-11 2 3-15,-17-3-7 16,-16 2-11-16,-17 2-9 16,-8 2 0-16,-4 19-7 15,6 7-10-15,11 16-33 16,9 10-22-16,23 6 25 15,21 0 11-15</inkml:trace>
  <inkml:trace contextRef="#ctx0" brushRef="#br0" timeOffset="3947.86">24259 1297 1025 0,'43'0'364'15,"-1"28"-322"-15,0 24-23 0,-1 35-22 16,-4 17 0-16,-14 15 2 16,-5-1 1-16,-9-9 0 15,-2-9 0-15,1-19-7 16,-4-9-4-16,-2-15-11 15,1-10-8-15,-5-22-17 16,2-10-8-16,0-12-18 16,-8-6-12-16,-9-7 56 15</inkml:trace>
  <inkml:trace contextRef="#ctx0" brushRef="#br0" timeOffset="4241.46">23717 2389 968 0,'24'-5'340'0,"7"2"-291"16,16 4-44-16,9 3-2 16,9 0 3-16,4-1 1 15,8 0 9-15,-1-3 5 16,4 0 1-16,6 0 2 15,-2 1-5-15,-1-1-8 0,-7-1-4 16,-5 1-1-16,-12-5-4 16,-6 1-1-16,-13 1 2 15,-10-1-3-15,-14 1-10 16,-7 0-14-16,-10 4-55 16,-5-1-23-16,-10 0 58 15</inkml:trace>
  <inkml:trace contextRef="#ctx0" brushRef="#br0" timeOffset="4779.64">24175 2621 700 0,'0'1'267'0,"2"0"-173"0,3-1-42 15,-5 0 5-15,11-1 4 16,18 1-5-16,41 4-7 15,-29 6-16-15,4 6-5 16,-2 11-12-16,-3 8-6 16,-8 15-9-16,-7 2 0 15,-13 5-1-15,-7-3-1 0,-12-8 1 16,-5-6 0-16,-6-10 0 16,-7-5 2-16,-1-10-2 15,-2-1 3-15,4-4-1 16,4-2-2-16,11-4 1 15,7-3 0-15,18-1-1 16,11 2 0-16,16 2-2 16,6 6-2-16,8 5 2 15,-1 4 0-15,-1 7 1 16,-1 1 3-16,-6 7-1 16,-2 1-1-16,-9-1 0 15,-4 1-2-15,-15-7-1 16,-10 1 1-16,-15-4 0 15,-10 1 3-15,-21-1 2 16,-10-1 3-16,-22 0-1 0,-7-2 2 16,-12-7 2-16,-5-3-4 15,-1-6 2-15,-2-5-4 16,11-2-3-16,12-8 2 16,17-5-2-16,7-6-2 15,13-10-18-15,7-2-13 16,13-15-29-16,11-7 35 15</inkml:trace>
  <inkml:trace contextRef="#ctx0" brushRef="#br0" timeOffset="5182.21">26100 2753 773 0,'20'30'264'0,"-3"5"-240"16,-11 4-24-16,-4-7 0 15,-6-6 0-15,-3-6 0 16,3-10 4-16,0-3 9 16,1-5 34-16,6-2 16 15,-3 0 22-15,0 0-1 16,0-1-25-16,0 0-19 16,0 0-21-16,0 0-10 0,0 0-6 15,0-1-1-15,0 2-2 16,0 0-3-16,0 0-12 15,0-1-11-15,-1 0-55 16,-1 0-202-16,-21-22 196 16</inkml:trace>
  <inkml:trace contextRef="#ctx0" brushRef="#br0" timeOffset="6649.29">3248 5701 992 0,'-10'-29'345'15,"4"4"-320"-15,6 12-3 16,0 8-10-16,1 4-11 15,0 5-6-15,-1-4-5 16,7 19 1-16,22 72 1 16,-6-10 5-16,4 31 3 15,-2 11 1-15,-2 4 1 0,-2-7 0 16,-7-18 0-16,1-12 1 16,-6-23-1-16,-2-9-6 15,-8-20-25-15,-4-6-28 16,-5-18 12-16,-1-12 16 15</inkml:trace>
  <inkml:trace contextRef="#ctx0" brushRef="#br0" timeOffset="6929.9">3222 5558 1018 0,'15'-17'351'0,"15"5"-328"15,10 3-18-15,5 4-10 16,2 3 1-16,0 1 4 16,0 1 0-16,3-1 0 15,0-4 0-15,5-2 0 16,-1-2 0-16,3-4-11 15,-4 2-11-15,-8 0-38 0,-7 1-28 16,-19 3 55-16</inkml:trace>
  <inkml:trace contextRef="#ctx0" brushRef="#br0" timeOffset="7215.05">3514 6037 622 0,'3'1'301'16,"5"2"-40"-16,6-3-228 16,1 0-4-16,0-3 5 15,0 0 4-15,-3-1 2 16,0 0-1-16,0 5-13 16,1 2-10-16,0 3-10 15,5 5-3-15,9 12-3 16,4 9 1-16,8 15 1 15,-2 7-1-15,-3 6 0 16,-4-1 1-16,-6 0-1 16,-2-5-2-16,-8-8-9 15,-3-6-12-15,-7-13-45 16,-2-10 43-16</inkml:trace>
  <inkml:trace contextRef="#ctx0" brushRef="#br0" timeOffset="8025.63">4149 6113 1041 0,'13'-12'374'0,"16"10"-322"15,15 3-31 1,10 16-21-16,5 15-4 0,-16 15 2 16,-11 4 4-16,-18 4-2 15,-9-4 5-15,-3-13-3 16,-5-7-2-16,-3-13 4 15,-6-7 0-15,-2-11 6 16,0-1 4-16,-1-11-2 16,2-3 1-16,3-7-3 15,1-2-5-15,10-3-4 16,6 2-4-16,10 0-3 16,5 4-3-16,3 6 1 15,5 4 1-15,8 11-3 16,0 8 5-16,11 11 0 15,2 6 2-15,10 2 3 16,10-4 0-16,-3-7 1 16,-2-5-1-16,-8-8 2 0,-5-7-3 15,5-11 1-15,0-4 1 16,10-7 0-16,1-4 1 16,-10-2 2-16,-7 1-2 15,-23-2 1-15,-8 1 0 16,-15 3 0-16,-4-2 3 0,-5-2-2 15,-7 0-2-15,-6 0-3 16,-3 4 0-16,-3 9-2 16,-1 7 0-16,-6 17-1 15,-3 14-4-15,-6 20 2 16,0 14-1-16,11 14 2 16,7 3 5-16,19 5-2 15,9-6 3-15,17-10-4 16,11-8-9-16,10-19-6 15,3-13-6-15,1-19 2 16,-4-14 4-16,0-22 7 16,0-8 5-16,-1-13 4 15,-3-2 2-15,-9-4 0 16,-4-1 2-16,-13-6-1 16,-5-8 0-16,-10-7 0 15,-4-5-2-15,-9 0 0 0,0 5-1 16,-6 1 1-16,-3 4 2 15,3 17 12-15,-3 5 6 16,7 24 7-16,3 11 3 16,6 14-12-16,4 10-6 15,2 20-12-15,4 17-6 0,6 44 4 16,5 19 0-16,6 36 5 16,3 16 0-16,4 10 1 15,5 8 1-15,12-7-39 16,6-20-25-16,20-46 37 15</inkml:trace>
  <inkml:trace contextRef="#ctx0" brushRef="#br0" timeOffset="8291.61">8107 5169 1065 0,'61'-5'363'0,"3"42"-351"0,-1 26-9 16,-14 42-6-16,-7 10-1 16,-11 8 2-16,-5-3-1 15,-2-8-16-15,-4-6-12 16,-7-9-27-16,-3-13-10 15,-10-18-19-15,-4-12-6 16,-7-23 62-16</inkml:trace>
  <inkml:trace contextRef="#ctx0" brushRef="#br0" timeOffset="9076.53">7792 5977 1074 0,'16'1'376'0,"13"2"-336"16,14 0-32-16,26-2-11 15,4-2-1-15,24-13 4 16,-1-3 0-16,-1-16 3 16,-2-9 1-16,-12-7-2 15,5-4 1-15,-2-4-3 0,-6-3-1 16,-13-1 0-16,-9 0 3 15,-14-2-1-15,-3 2 0 16,-9 7 2-16,-7 4-2 16,-9 13-1-16,-4 3 1 15,-4 14 0-15,-3 6-1 16,-2 7 0-16,0 10-3 0,2 11-5 16,1 13 2-16,7 35 0 15,-4 19 4-15,2 30 3 16,-1 6-1-16,-6 16 1 15,1-3 1-15,-3-10-2 16,-3-9 3-16,-2-32-1 16,0-19-2-16,1-30 1 15,1-12-2-15,1-13 3 16,3-8 5-16,6-14 8 16,6-11-1-16,13-22-3 15,6-8-6-15,15-13-8 16,0-3 1-16,-1 4 1 15,-1 4 1-15,-4 22 4 16,-2 11-1-16,6 25-1 16,-1 10 0-16,4 25-2 15,2 8-2-15,6 8 2 0,4 2 0 16,-6-10 1-16,3-3 1 16,-8-13-4-16,-1-9 1 15,4-11 0-15,-2-6-2 16,4-10 4-16,-2-4-1 15,2-8 0-15,-5-5 3 16,-11-11-2-16,-3-1-3 16,-17-6-5-16,-5 1-5 0,-7 3 1 15,-5 3 6-15,-5 8 6 16,-5 1 5-16,-2 19 1 16,-7 6 0-16,-1 19-6 15,-4 11 2-15,-3 25-4 16,7 12 0-16,22 26 1 15,18 13-2-15,24 6-8 16,13-3-11-16,11-21-36 16,18-16-15-16,25-33-6 15,11-16 39-15</inkml:trace>
  <inkml:trace contextRef="#ctx0" brushRef="#br0" timeOffset="9546.78">12155 5408 892 0,'27'-22'347'15,"4"12"-211"-15,-1 11-129 16,-2 29-13-16,-4 14 0 0,-7 30 4 16,-1 10 6-16,-3 19 3 15,-1 7 2-15,-1-2-2 16,-3-4-5-16,0-26 0 15,-2-18-2-15,-4-31 0 16,-1-10 4-16,-1-13 2 16,0-6 8-16,-4-15 11 15,-3-11-4-15,-8-30-6 16,-4-14-6-16,-3-15-13 16,-3-18 2-16,0-10 4 15,0-6-4-15,3-17 2 16,9 14 0-16,9 3-2 15,9 6 2-15,12 17-4 16,2 5 1-16,9 20-2 16,3 14 3-16,9 27 2 0,4 16-1 15,11 26 1-15,0 17 0 16,1 35-4-16,-5 15 3 16,-14 20 1-16,-11 4 0 15,-21 3 2-15,-13 2-1 16,-20-6-9-16,-8-5-13 15,-13-23-46-15,1-16-11 16,9-26 43-16</inkml:trace>
  <inkml:trace contextRef="#ctx0" brushRef="#br0" timeOffset="10730.3">12785 5512 1012 0,'83'34'350'16,"5"14"-314"-16,-3 21-34 16,-13 2-1-16,-36-2-2 15,-14-7-2-15,-28-8 1 16,-11-8 0-16,-17-12 1 16,-9-8 3-16,-7-13 3 0,0-7 3 15,8-12 1 1,6-2 0-16,11-14-2 0,8-4 0 15,9-11-1-15,7-7 0 16,13-7-4-16,10-2-1 16,16 2 0-16,11-2-2 15,12 14 9-15,5 4-1 16,-4 11 14-16,-14 7 8 0,-16 13-3 16,-10 4-2-16,-5 14-15 15,5 12-4-15,-1 9-5 16,1 3 0-16,-1 6 1 15,1-1-1-15,4 1 0 16,7 0 0-16,3-7-1 16,3-4 1-16,3-8 0 15,-1-4 3-15,-3-6 0 16,-2-6-3-16,-6-11-3 16,-1-8-4-16,-3-17-8 15,-3-9-8-15,1-17 2 16,-5-7 4-16,-6-9 5 15,-2-4 12-15,-10-3 2 16,-6-3 1-16,-9 0 0 16,-4 7-1-16,-10 10-2 15,-3 11 0-15,-10 20 0 0,-4 5-1 16,1 22-3-16,0 7 0 16,7 21-1-16,8 9 0 15,21 14 7-15,12 4-1 16,32 4 3-16,15-3-1 15,18-14-3-15,8-8 0 16,8-21-3-16,2-9-2 16,7-21-2-16,-1-7 1 0,-13-14 0 15,-4-4 3-15,-12-7 2 16,-5-3-1-16,-5-2 2 16,-3 2 1-16,-8-3-2 15,-4 0 2-15,-3-4 2 16,-6-2 1-16,-5 8 7 15,-1 6 0-15,-11 13-3 16,-5 9 2-16,-3 11-3 16,-5 7-3-16,0 14-2 15,4 11-4-15,-1 24-4 16,1 21 4-16,-2 35 1 16,-2 15 2-16,-1 17 2 15,0 4-3-15,1 0-2 16,0-8 3-16,-3-14-3 0,1-15 2 15,5-21 2-15,3-11-2 16,1-23 0-16,-1-10 0 16,-5-21-1-16,-1-1 0 15,1-12 11-15,-1-7 2 16,-2-23 6-16,2-13-1 16,0-18-9-16,6-5-5 15,9-5-3-15,5-3-2 0,7 2-1 16,4 6 1-16,8 17 0 15,4 14 2-15,10 19 1 16,4 10-1-16,4 18-3 16,-6 13 1-16,-9 16-4 15,-7 9 3-15,-14 9-1 16,-5 4 1-16,-13-2 3 16,-6-1-5-16,-12-5 2 15,-8-2-1-15,-16-3 0 16,-10-3 4-16,-20-5 5 15,-4-1-2-15,-9-7 0 16,7-5-1-16,10-8-1 16,6-4 0-16,9-10-6 15,1-2-8-15,5-10-28 0,2-5-16 16,12-9 701-16,11-9-500 16</inkml:trace>
  <inkml:trace contextRef="#ctx0" brushRef="#br0" timeOffset="10915.43">15737 5619 1326 0,'32'11'457'0,"-7"6"-472"16,-6 8-65-16,-9 3-85 15,-10-5-10-15,-12-11 116 16</inkml:trace>
  <inkml:trace contextRef="#ctx0" brushRef="#br0" timeOffset="11777.58">16932 5954 982 0,'52'16'427'0,"11"-9"-205"15,2 6-287-15,-14-8-38 16,-13-10 8-16,-5-19 60 15,-1-10 20-15,6-15 12 16,2-6 0-16,-6-9 2 16,-2-8 1-16,-3-1 6 15,-7-4-2-15,-6 2 0 16,-4 3 0-16,-9 10-1 16,-2 10 0-16,-4 20-1 15,-3 13-1-15,-10 17-3 16,-2 9-2-16,-9 20-3 15,-3 16 2-15,6 31 8 16,5 13 4-16,19 7 5 16,10-4-1-16,17-17-4 15,10-10-3-15,19-12-3 16,7-12-1-16,6-22-2 0,3-12-8 16,-1-26-13-16,-1-10-3 15,6-15-7-15,-2-9-2 16,-3-8 2-16,-5-2 1 15,-13-7 13-15,-7 0 16 16,-15 4 27-16,-2 5 9 16,-12 14 4-16,-4 6-6 0,-3 20-16 15,-4 5-7-15,-3 15-9 16,3 8-1-16,1 21 1 16,4 14 1-16,1 32 5 15,2 13 3-15,-5 7-1 16,-4 1-2-16,-4-11-3 15,-4-11-1-15,0-19-1 16,2-16 4-16,1-22-1 16,0-8 3-16,1-9 18 15,0-4 3-15,7-16 0 16,5-10-3-16,10-14-20 16,7-5-6-16,10-1-1 15,5 0 3-15,0 1 3 16,2 3 4-16,-8 9 8 15,-1 6 1-15,2 20 4 0,3 10-1 16,4 27-13-16,2 16-4 16,2 21-2-16,-1 9-2 15,-2 11 2-15,-3 3 0 16,-14 6 0-16,-7-5-5 16,-12-9-11-16,-7-13-7 15,-4-23-29-15,0-10-7 16,-4-22-18-16,-1-11 1 0,-15-31 51 15</inkml:trace>
  <inkml:trace contextRef="#ctx0" brushRef="#br0" timeOffset="12118.3">17780 4279 800 0,'-15'16'360'0,"5"25"-98"15,0 14-246-15,3 20-15 16,5 2 1-16,10-16-3 16,3-12-5-16,11-25 0 0,0-9 0 15,15-19 7-15,7-6 6 16,12-10 12-16,6-9 5 15,-2-7 11-15,-4-6 3 16,-15-2-3-16,-12 4-6 16,-16 11-5-16,-7 5-5 15,-12 9-10-15,-8 7-4 0,-19 11-26 16,-7 13-23-16,-5 27-47 16,7 13-33-16,32 13 74 15</inkml:trace>
  <inkml:trace contextRef="#ctx0" brushRef="#br0" timeOffset="12360.21">20765 5189 1045 0,'28'66'349'15,"3"46"-362"-15,-5 7-19 16,-10 6-54-16,-11-8-12 16,-5-23 56-16</inkml:trace>
  <inkml:trace contextRef="#ctx0" brushRef="#br0" timeOffset="13111.8">20234 5621 1148 0,'52'8'411'0,"39"9"-380"15,13 4-51-15,9-7-61 16,0-7-5-16,-8-26 25 16,2-8 23-16,-4-18 31 15,-2-13 11-15,-13-11 0 16,-8-12 1-16,-4 0 4 16,-9 3-3-16,-16 9 3 15,-10 6 2-15,-25 8-2 0,-5 6 2 16,-11 14-5-16,-1 11-1 15,-1 16-4-15,-2 8-4 16,1 22-2-16,-1 16-1 16,2 33 7-16,0 16 6 15,1 31 8-15,0 8 2 16,-6 3-4-16,0-3-5 0,-6-24-5 16,4-17-2-16,0-32 0 15,1-15 2-15,7-26-1 16,0-7 2-16,8-8 11 15,8-7-1-15,12-12 3 16,6-11-3-16,15-12-14 16,6 0 0-16,6 3-4 15,2 10 1-15,2 11 9 16,-2 11 1-16,-6 19 7 16,0 13 2-16,-10 21-6 15,-4 9 1-15,1 11-11 16,0 0 4-16,7-10-4 15,5-8-1-15,1-23 3 16,2-9-2-16,3-18 2 0,0-8 1 16,-3-14-2-16,0-5-1 15,-7-12-2-15,1-7 3 16,-11-4-1-16,-5-3 0 16,-12 1 0-16,-6 1-2 15,-12 4 3-15,-6 3 6 16,-8 7 9-16,-4 8 2 15,-3 16-2-15,0 11-6 16,-6 27-5-16,-1 15-8 0,5 32 3 16,9 9 2-16,22 20-7 15,17 4-13-15,29-13-51 16,13-11-25-16,28-37 58 16,13-24 0-16</inkml:trace>
  <inkml:trace contextRef="#ctx0" brushRef="#br0" timeOffset="13418.18">25245 4939 988 0,'29'-57'353'0,"-9"16"-305"16,-13 22-19-16,-1 9-12 15,-7 16-17-15,-5 12-6 16,-4 40-5-16,-2 22 6 16,2 42 5-16,3 23 0 15,7 22 1-15,-1-1-1 16,-4 11 0-16,-2-12 2 16,-6-20-3-16,-1-2-6 0,-5-32-14 15,-6-10-9-15,-8-35-26 16,-4-20-7-16,-3-44-10 15,-3-17-8-15,-3-35 57 16</inkml:trace>
  <inkml:trace contextRef="#ctx0" brushRef="#br0" timeOffset="16035.37">24690 5992 670 0,'22'-17'340'0,"23"5"-64"15,16 4-203-15,28 11-55 16,14 5-8-16,17-1-6 15,8-4-4-15,3-15 1 16,-4-10-1-16,-7-12 9 16,-6-5 10-16,-8-5 18 15,-13 1 11-15,-18 0-1 0,-14 6-10 16,-23 10-17-16,-7 4-12 16,-16 11-10-16,-8 6-2 15,-10 10-8-15,-6 8 2 16,-10 19 2-16,-6 15 0 15,1 26 8-15,3 7 0 16,11 5 1-16,7-7 2 0,11-17-3 16,4-11-1-16,12-16 1 15,4-8 1-15,5-13 4 16,4-9-1-16,6-12 1 16,-1-8-1-16,3-13-5 15,-4-3-5-15,-5-15-12 16,-4-8-8-16,-13-14 0 15,-4-7 4-15,-11-2 8 16,-5 2 6-16,-14 6 2 16,-11 1 4-16,-16 2 1 15,-4 6 1-15,-10 15 0 16,-1 15-1-16,-2 32-1 16,0 14-1-16,8 41-1 15,4 16 5-15,17 21 1 0,14 10 3 16,26 0 5-16,12-4-3 15,29-15 0-15,9-10-1 16,20-30-2-16,10-15-1 16,0-27 0-16,3-11-1 15,-8-21-1-15,-4-11-1 16,-3-22-2-16,-7-7-3 16,-6-18 0-16,-12-4-3 0,-10-13 4 15,-11-10 2-15,-12-2 0 16,-3-3 4-16,-8 1 1 15,1 3-3-15,-8 4 3 16,3 2-4-16,-2 17 3 16,-3 7 1-16,0 17 3 15,-4 9 2-15,0 23-6 16,-1 14 2-16,-1 18-4 16,-5 12-3-16,-10 30 1 15,-4 18 2-15,-7 43 0 16,-1 26 2-16,-3 43 1 15,3 16-3-15,3 22 3 16,4-5-3-16,12-16-1 16,8-17-2-16,17-43-4 15,9-20 0-15,25-42 1 0,9-15 2 16,6-29 4-16,0-11-2 16,-2-25-2-16,0-14-8 15,3-23-11-15,-1-21-2 16,-3-27-2-16,-6-9 5 15,-6-16 9-15,-3-2 4 16,-7 1 6-16,-2-2 1 16,-6 6 1-16,-1 7 1 0,-7 13 1 15,-2 12 3-15,-7 20 5 16,-4 9-1-16,-4 16 1 16,-4 10-4-16,-2 20-2 15,-3 9-3-15,-6 22-3 16,-7 16 0-16,-6 30 5 15,-4 20 5-15,1 48 8 16,1 17 0-16,2 32-6 16,4 8 0-16,9-6-7 15,12-4 1-15,18-28-5 16,14-21 0-16,18-34-1 16,5-23-2-16,8-34 7 15,3-12 0-15,2-24 2 16,-1-11-1-16,-2-18 0 0,-3-15-3 15,-5-22-10-15,-4-9-6 16,-3-13-4-16,-1 2 3 16,-4 8 9-16,-5 5 13 15,-9 17 17-15,-7 9 2 16,-12 18 10-16,-6 12-8 16,-10 18-15-16,-10 7-4 15,-17 21-9-15,-8 11-2 16,-2 24 1-16,3 12 5 0,17 11-1 15,14 7 4-15,15-4-1 16,12-5-1-16,18-18 4 16,6-11-2-16,9-17-1 15,3-9-1-15,2-17 1 16,-1-10-3-16,-4-13-1 16,-3-9-6-16,-6-12-10 15,-2-13 1-15,-9-18-3 16,-6-9 7-16,-14-13 3 15,-4 3 4-15,-13 4 3 16,-2 4-3-16,-9 9 4 16,-3 2-2-16,-2 17 2 15,-6 7 0-15,-2 23-2 16,0 10-2-16,-7 20 1 0,0 17-2 16,0 21 5-16,4 11 2 15,15 14 3-15,10-1 0 16,20 0 0-16,8-6-4 15,14-13-1-15,8-8-1 16,14-19 0-16,10-13 1 16,9-18 0-16,3-6 1 0,-4-14-1 15,-4-2 1-15,-6-9-1 16,-1-8-3-16,-12-6 0 16,-6-2-2-16,-6-3 3 15,-8 4 3-15,-5-2 6 16,-3 2 2-16,-8 14 1 15,-5 7 0-15,-7 17-6 16,-3 9 0-16,-8 16-4 16,-6 10-4-16,-3 23 4 15,-3 9 0-15,8 5 0 16,8 3 3-16,12-6 0 16,8 0-3-16,15-9-1 15,5-7 0-15,8-17 0 16,5-9 2-16,1-15 3 0,0-4-4 15,0-13-3-15,-1-6-7 16,-1-10-4-16,-2-4 4 16,-6-5 1-16,-5-1 3 15,-10 1 5-15,-7 0 1 16,-12 6 5-16,-4 1 2 16,-7 10 0-16,0 4-3 15,-5 9-4-15,-2 8-3 16,-3 9-2-16,0 7 3 0,4 15 2 15,4 3 3-15,12 12 4 16,7 5-2-16,17-2-2 16,5-2 2-16,11-10-5 15,5-8-4-15,4-13-5 16,3-9-4-16,0-14 0 16,-2-9 2-16,1-10 4 15,1-4-2-15,-7-7-2 16,0-1-1-16,-15-1 3 15,-5 2 4-15,-6-2 11 16,-8-4 4-16,-1 5 2 16,-6 2-1-16,-5 17-6 15,2 8-5-15,-6 15-3 16,4 13-2-16,5 27-2 0,1 17 5 16,5 19 1-16,-1 9 1 15,-4 2 0-15,0-5 0 16,-3-11 0-16,0-17 0 15,-2-26 0-15,3-11 1 16,0-21 2-16,1-5 2 16,-2-18-2-16,3-11-2 15,2-16-3-15,3-4-1 0,10-2 3 16,3 3 0-16,6 8 2 16,3 0-2-16,-2 6 0 15,0 4 2-15,-1 3 3 16,1 10 4-16,4 17 1 15,0 10 1-15,2 29-4 16,-3 9-4-16,0 16-3 16,0 8-1-16,6 1-2 15,5 0 3-15,8-9-6 16,1-9 0-16,3-19 2 16,-1-6-2-16,1-15 7 15,1-5 0-15,-4-6 1 16,-2-8 1-16,-7-8-4 15,-4-5 2-15,-14-6 6 16,-2-4 0-16,-5-7 5 16,-4-1-2-16,-5-7-4 0,-9 0-1 15,-10 1-1-15,-4-3 0 16,-9 4-2-16,5 2 0 16,-4 11-1-16,2 9-1 15,0 15-1-15,-6 9-3 16,-1 18 1-16,-4 11 2 15,-1 29 0-15,2 15 1 0,5 28 2 16,3 18 1-16,3 19-1 16,0 12 1-16,2 17-2 15,1-1 0-15,5 3 2 16,4-3 0-16,6-25-1 16,5-15-1-16,7-33-1 15,0-21 0-15,-2-34-5 16,5-14-5-16,-9-43-34 15,1-27 10-15,-9-45 18 16</inkml:trace>
  <inkml:trace contextRef="#ctx0" brushRef="#br0" timeOffset="16231.57">31317 4995 960 0,'17'-25'341'16,"4"17"-307"-16,2 8-7 16,1 14-28-16,-2 2-17 0,-9 1-30 15,-9-2-16-15,-7-9 1 16,-6-4 32-16</inkml:trace>
  <inkml:trace contextRef="#ctx0" brushRef="#br0" timeOffset="18029.56">4748 9262 754 0,'13'-35'280'16,"1"-6"-233"-16,0-5-27 15,0-2-6-15,-3-1-5 16,-1-2 8-16,-8-2 28 16,-1-1 10-16,-6-6 13 15,-2-1 1-15,-2 2-17 16,-2 4 2-16,-9 12-8 16,-3 7-5-16,-8 10-3 15,-4 7-11-15,-1 13-14 16,-4 11-2-16,-8 23-11 15,0 16-3-15,-5 40-2 16,-1 13 2-16,-1 23 1 16,6 12 2-16,17-2-1 15,17-4-4-15,36-19-10 0,18-14-10 16,18-28 1-16,8-8 0 16,9-26 8-16,9-11 9 15,21-23 10-15,5-15 10 16,8-18 12-16,1-10 2 15,6-12-4-15,-1-5-6 16,-9-13-12-16,-7-5 0 16,-25-8-3-16,-3-1 0 15,-22 7-1-15,-11 5 11 0,-21 9 19 16,-15 2 4-16,-17 7 11 16,-7 5-10-16,-12 17-12 15,-4 8-10-15,-6 22-15 16,-6 13-6-16,-14 34-11 15,-2 24 3-15,-3 28 9 16,8 10 1-16,22 3 3 16,7-2 2-16,24-11-5 15,11-10-6-15,9-26-9 16,9-15-4-16,10-23 0 16,8-11 8-16,18-18 9 15,8-11 4-15,7-20 1 16,-5-9 2-16,-12-8 0 15,-10-3 0-15,-21 2 9 16,-5 4 8-16,-12 9 11 0,-5 6 6 16,-4 14-6-16,-5 6-9 15,-4 12-17-15,1 5-9 16,-3 12-4-16,-3 10-3 16,-4 22 5-16,0 14 4 15,8 19 3-15,7 5 3 16,20-3 0-16,9-6-2 0,15-21-3 15,5-11-3-15,14-23 3 16,5-12 2-16,-3-18 3 16,0-11 5-16,-9-24 3 15,-4-12-2-15,6-12 0 16,-1-3 0-16,-4 2 1 16,-4 4 7-16,-17-6 6 15,-11-5 0-15,-14-3-6 16,-7 5-4-16,-13 19-8 15,-2 12 8-15,-10 23 1 16,-5 7-1-16,-1 13-4 16,0 7-13-16,2 10-4 15,4 10-3-15,6 17 4 16,10 11 4-16,21 23 0 0,17 10 1 16,25 11-3-16,6-2 0 15,4-1 5-15,-3-4 0 16,-9 3-3-16,-3 2-3 15,-15-8-14-15,-11-6-10 16,-21-10-15-16,-17-8-4 16,-25-3-1-16,-8-8 6 0,-5-8 18 15,4-10 6 1,5-20 9-16,4-7 4 0,-4-20 7 16,2-4 2-16,8-14 7 15,8 0 4-15,19-5-1 16,11 1 1-16,23 0-4 15,8-3 1-15,14-5 3 16,6-6 3-16,10-6 5 16,3 0 1-16,20-1-3 15,6 3-5-15,-2 6-8 16,-2-1-4-16,-13 0-5 16,-11-2-1-16,-7 2 3 15,-10 0 4-15,-16 7 25 16,-8 9 7-16,-17 9 4 0,-4 5-4 15,-12 8-22-15,-7 1-10 16,-8 7-11-16,-8 3-3 16,-3 14-2-16,-3 11 3 15,0 28 7-15,2 16 5 16,11 27 10-16,12 8 2 16,18 8 1-16,16 1-2 15,26-4-12-15,17-8-19 16,23-23-57-16,10-19-25 0,24-39 56 15</inkml:trace>
  <inkml:trace contextRef="#ctx0" brushRef="#br0" timeOffset="18267.28">10025 8030 841 0,'31'-30'397'0,"6"12"-75"16,1 9-296-16,6 32-26 15,-2 22-9-15,-11 55 2 0,-4 19 1 16,-12 22 5-16,-2 7 0 16,-2-13-24-1,-2-6-18-15,-5-16-50 0,1-14 728 16,-5-29-494-16</inkml:trace>
  <inkml:trace contextRef="#ctx0" brushRef="#br0" timeOffset="19426.24">9630 8845 1242 0,'41'5'428'0,"33"3"-393"16,19 0-23-16,20-4-14 16,5-9-9-16,-1-25-14 15,-2-16-8-15,-11-27-11 16,-9-7 8-16,-5-9 15 16,-6-2 10-16,-11-6 16 15,-12-3 1-15,-17 6 5 16,-8 7 2-16,-12 27 5 15,-7 14-1-15,-9 21 1 16,-5 8-4-16,-2 14-12 0,-2 5-6 16,-1 24-9-16,-1 19-1 15,-3 52 5-15,3 23 8 16,0 21 5-16,-3 10 2 16,1-14-1-16,-3-12-1 15,-1-25-3-15,-1-21 2 16,0-36-1-16,1-13-2 0,3-19 3 15,6-7 2-15,0-4 8 16,4-4 10-16,-4 3 2 16,7-16-3-16,58-54-7 15,-22 25-13-15,3 9-2 16,0 6 0-16,5 25 17 16,3 8 2-16,4 18 2 15,1 6 0-15,8 10-18 16,3 0 1-16,13 0-3 15,7-4 0-15,-6-13 2 16,0-7-2-16,-3-13 2 16,-4-10-3-16,8-8 0 15,-4-5 0-15,-14-7 0 16,-8 1 5-16,-18-7-1 16,-10-5 3-16,-10-7-3 0,-4-7-5 15,-11-6 0-15,0-1-3 16,-10 7 0-16,-4 6 0 15,-10 15-4-15,-1 7 3 16,-5 20-2-16,-9 7-3 16,-17 20 1-16,-5 12-1 15,-5 19 4-15,8 8 5 16,25 7-2-16,13-4-6 0,24-10-16 16,10-11-7-16,17-16 2 15,7-7 5-15,11-16 15 16,-1-7 7-16,0-16 1 15,-1-8-1-15,-6-15 2 16,1-6 1-16,-9 0 9 16,-4 2 10-16,-13 15 13 15,-5 9 3-15,-12 15-7 16,0 5-11-16,-5 11-19 16,-4 11-8-16,3 26-2 15,1 12 3-15,11 17 8 16,9 0 1-16,19-12 0 15,9-8 1-15,15-19-1 0,4-10 2 16,7-19-1-16,3-6 2 16,4-21 0-16,4-8 2 15,-8-18 1-15,-7-11-1 16,-14-20 1-16,-10-8-5 16,-9-8-1-16,-2-4 0 15,-15-8-3-15,-7-8 1 16,-8 2 1-16,-5 3 2 15,-5 11 6-15,-2 10 1 0,-5 12 1 16,2 16-5 0,3 28-2-16,0 12-2 0,4 21-13 15,-2 10 3-15,1 38-6 16,1 22 4-16,7 37 8 16,7 13 1-16,10 14-3 15,4-1-8-15,-2-6-25 16,-2-7-14-16,-2-17-22 15,-4-8-2-15,-4-15-11 16,-6-13-8-16,-5-32 63 16</inkml:trace>
  <inkml:trace contextRef="#ctx0" brushRef="#br0" timeOffset="19605.41">12906 8282 992 0,'3'10'453'16,"31"-7"-167"-16,20 1-230 15,33 7-105-15,11-3-26 0,6-7-42 16,1-4-12-16,10-19 78 16</inkml:trace>
  <inkml:trace contextRef="#ctx0" brushRef="#br0" timeOffset="20224.25">15864 8989 1278 0,'68'3'455'16,"6"2"-388"-16,1-4-87 0,-8-6-3 15,-29-7 0-15,-7-10 3 16,-4-11 14-16,2-10 4 16,-1-17 1-16,0-8 4 15,-1-10 6-15,-3 2 1 16,-3 9 5-16,-4 3-1 15,-1 15 1-15,-4 3-1 16,-5 15-3-16,-2 5-3 16,-5 12-5-16,0 7-2 0,-3 4-5 15,3 3-2-15,0 0 1 16,0 0-3-16,0 0 1 16,0 0 5-16,0 0-2 15,0 0 2-15,0 0 3 16,0 0 1-16,11 5 2 15,0 1 2-15,31 24-1 16,-28-27-3-16,-1-3 2 16,-1-4-1-16,3 0-2 15,-3-4 2-15,2-3-1 16,-3 4 2-16,-2-5 1 16,-1 1 2-16,-1 3-2 15,-2 1 1-15,-4 5-1 0,4 2-3 16,-1 17-4-16,2 9-4 15,4 25 1-15,-3 12 1 16,-5 16 4-16,2 1 0 16,-4 5-19-16,-3-1-21 15,2-17-47-15,-2-9-27 16,0-29 525-16,0-13-332 16</inkml:trace>
  <inkml:trace contextRef="#ctx0" brushRef="#br0" timeOffset="20658.16">16961 8176 1238 0,'62'14'427'0,"3"33"-387"16,-2 14-37-16,-25 15-28 15,-12 1-5-15,-14 3-5 16,-5-3 3-16,-4-3 10 16,2-5 1-16,-7-24 4 0,0-11-1 15,0-22 10-15,-2-8 8 16,3-12 14-16,-2-8 4 16,1-21-3-16,1-10-5 15,4-15-11-15,7-5 1 16,9 1 1-16,4 0 1 15,5 5 2-15,4 4 3 16,4 14 13-16,4 9 7 0,1 20 7 16,3 10-7-1,8 33-14-15,3 14-6 0,1 26-9 16,1 16 0-16,-11 11 1 16,-10 5-4-16,-12-7-24 15,-11-12-17-15,-16-26-49 16,-9-16-16-16,-14-29-222 15,0-11 226-15</inkml:trace>
  <inkml:trace contextRef="#ctx0" brushRef="#br0" timeOffset="20991.51">16685 7317 1187 0,'3'2'399'16,"1"31"-393"-1,6 14 2-15,2 15-17 0,-6-2 4 16,4-15-3-16,-1-12-6 16,1-16-4-16,7-5 0 0,5-15 9 15,6-8 7-15,9-12 12 16,2-7 12-16,0-9 15 15,0-2 5-15,-7-4 3 16,-5 1-6-16,-10 4-8 16,-13 2-2-16,-17 7-11 15,-12 6-5-15,-21 12-8 16,-5 12-12-16,-3 23-61 16,8 12-34-16,28 16 56 15</inkml:trace>
  <inkml:trace contextRef="#ctx0" brushRef="#br0" timeOffset="21512.82">19475 7923 1260 0,'44'12'430'0,"2"25"-420"16,-1 13-35-16,-9 19-40 15,-9 4 2-15,-8 0 20 16,-3-1 17-16,-1-12 26 16,-2-5 5-16,-9-10 19 15,-4-5 3-15,-10-1 6 16,-9-4-1-16,-14-7-9 15,-8-5-2-15,-23-15-8 16,-6-8-3-16,-19-21-24 16,-3-12-21-16,14-14-44 15,7-12-19-15,14-18-34 16,9-8-13-16,15-16 37 16,10 4 24-16,23 14 99 15,10 9 59-15,14 18 50 16,0 6 9-16,7 11-11 15,3 5-15-15,16 11-31 16,17 4-13-16,28 10-35 0,15 7-12 16,1 4-22-16,2 3-22 15,-8-7-45-15,-3-6-16 16,-7-10-25-16,-8-2-6 16,-16-4 18-16,-8-2 17 15,-7 10 38-15,-3 4 20 16,-6 11 25-16</inkml:trace>
  <inkml:trace contextRef="#ctx0" brushRef="#br0" timeOffset="21912.6">20924 8020 937 0,'61'39'342'0,"-3"22"-278"15,-3 2-17-15,-11 3-10 16,-3-5-10-16,2-20-6 15,4-8-1-15,4-19-13 16,2-9 0-16,6-13 1 16,0-12-6-16,-6-15-7 15,-3-8-2-15,-3-14-9 0,-2-4 0 16,-2-3 7-16,-2 5 1 16,-13 9 4-16,-7 4 7 15,-8 10 2-15,-7 2 3 16,-5 12 2-16,-2 8-3 15,-3 8-7-15,0 9-2 16,-10 19 1-16,0 14 6 16,-4 32 14-16,-4 32 5 15,3 38 5-15,3 13-5 0,-7 29-2 16,-1-13-3-16,0-5-9 16,-1 0 0-16,9-19-9 15,2-10-1-15,5-28-35 16,4-24-31-16,3-44-55 15,6-19 511-15,13-60-315 16</inkml:trace>
  <inkml:trace contextRef="#ctx0" brushRef="#br0" timeOffset="23134.17">22212 8398 1424 0,'87'16'458'16,"15"4"-491"-16,-10-6-25 16,-20-14 3-16,-11-11 18 15,-10-16 33-15,2-7 5 16,-8-23 4-16,-4-8 1 16,-13-9-1-16,-10-5-3 15,-16 8-4-15,-10 1-2 0,-21 14-4 16,-9 8-1-16,-18 18 1 15,-6 17 2-15,-7 25 1 16,-7 13 4-16,3 21 1 16,3 6 0-16,18 5 0 15,14 1 0-15,30 5 0 16,12 2 2-16,31-1 2 16,17 0-1-16,24-11-1 15,11-7 1-15,15-15-3 16,9-11-1-16,12-11 1 15,3-7-1-15,2-10-8 16,-2 0-4-16,-8-11-6 16,-7-4 2-16,-15-8 10 15,-11-8 2-15,-19-9 7 16,-8-7 1-16,-14-5 0 16,-9 1 2-16,-14 4 3 0,-9 9 0 15,-18 6-2-15,-8 8-1 16,-13 13-5-16,-9 4 0 15,-15 17-1-15,-5 11-1 16,-5 22 2-16,5 12 0 16,8 21 2-16,9 6 1 15,13 4-3-15,8-3-3 0,22-15-3 16,13-8-4-16,14-18 2 16,11-6 1-16,8-15 4 15,5-9-2-15,10-14-5 16,1-7-2-16,5-14 0 15,-2-7 4-15,-10-11 7 16,-10-3 1-16,-11-2 3 16,-8 3 5-16,-6 8 1 15,-1 8 3-15,-10 11-4 16,-3 9-3-16,-8 10-5 16,-2 5-2-16,-3 19 0 15,-4 13-2-15,6 27 5 16,1 9 0-16,9 5-1 15,4-2 2-15,12-13-2 16,6-2 1-16,15-10-1 0,5-5 0 16,8-13 1-16,3-4 1 15,-2-14 2-15,3-7-1 16,0-11-1-16,4-11-3 16,-1-13 0-16,-1-5 0 15,-4-10 1-15,-6-6 1 16,-9-14 1-16,-3-8 0 15,-9-16 2-15,1-2-1 0,-8 2 1 16,-4 0 5-16,-7 4-2 16,-7 0 3-16,-5 11 1 15,-4 10 0-15,-9 25-2 16,-3 12-3-16,-8 16-4 16,-6 5-1-16,-2 8-1 15,2 5-1-15,3 8 1 16,6 4-3-16,6 11 2 15,4 1 1-15,9 8 1 16,7 3 1-16,12 2 1 16,5 4 0-16,18 5-1 15,6-2 2-15,12 0-2 16,3 0 0-16,3 0 0 0,-1 4-2 16,-6 10-1-16,-4 1 1 15,-15 2-2-15,-5-5 2 16,-14-8 0-16,-8-3 0 15,-13-5 0-15,-11 2-2 16,-15 0 1-16,-6 2 0 16,-6-3 0-16,-1-3 0 15,-7-8-1-15,-3-3 2 16,-1-10-2-16,4-6 3 0,13-7-29 16,10-5-32-16,16-9-35 15,9-9-22-15,26-22 70 16</inkml:trace>
  <inkml:trace contextRef="#ctx0" brushRef="#br0" timeOffset="23533.69">28564 7538 961 0,'21'-3'356'0,"-4"5"-293"0,2 18-26 16,0 12-11-16,-7 32-9 16,-3 21-3-16,-2 24 0 15,-1 8 2-15,-1 17-6 16,3-5-1-16,-1-4-5 16,1-4-4-16,3-20-3 15,-1-6-15-15,2-16-31 16,1-13-20-16,2-26-45 15,1-17 72-15</inkml:trace>
  <inkml:trace contextRef="#ctx0" brushRef="#br0" timeOffset="23858.5">28242 8447 1161 0,'14'-1'406'15,"16"0"-360"-15,13 1-32 16,16-4-14-16,9-1-3 16,14-7 3-16,4-5 1 15,11-8 0-15,-3-3 0 16,-7-3 0-16,-1-3-1 0,-15 5 4 16,-2 3 1-16,-11 10-3 15,-7 9 2-15,-1 16-6 16,-9 14 0-16,-5 20-2 15,-4 13 0-15,-9 11 2 16,-4 7-1-16,-8 12 2 16,-6-1 0-16,-8 0-5 15,-5-11-10-15,-2-25-30 16,-1-15-25-16,0-33-36 16,2-18 64-16</inkml:trace>
  <inkml:trace contextRef="#ctx0" brushRef="#br0" timeOffset="24666.34">29547 8018 949 0,'45'29'378'16,"18"38"-232"-16,3 26-86 16,-1 24-53-16,-9 5-1 15,-16-3-5-15,-10-11 1 16,-13-20-2-16,-1-14 0 15,-10-35 2-15,2-16-2 16,-6-17 3-16,-1-5 10 0,3-12 3 16,-4-9 0-16,5-16-1 15,2-9-10-15,7-11-6 16,5 0 2-16,7-2 0 16,3 4-1-16,7 9 2 15,4 1-1-15,6 16 2 16,4 9-2-16,5 15-1 15,-5 12-1-15,-7 15-3 16,-5 9 3-16,-18 16 0 16,-6 6-1-16,-8 5 3 15,-6-6-1-15,-1-15-1 16,1-12 1-16,0-16-5 16,0-9 2-16,3-16 2 15,5-11-3-15,11-16-3 16,9-8-1-16,11-1 0 15,9 3 4-15,6 3 3 0,5 8 1 16,2 4 0-16,-2 3 0 16,-6 9 1-16,1 7 1 15,-8 13 6-15,-5 8 1 16,-2 16-1-16,-6 7-2 16,0 8-4-16,0 2-1 0,9 5-1 15,6-1-1-15,10-7 0 16,8-1 0-16,5-14 0 15,0-8-1-15,6-13 1 16,-2-7-2-16,1-11-1 16,-6-8 1-16,-13-4-3 15,-8-3 2-15,-12-3 4 16,-3 1 0-16,-12-1 0 16,-8-2 0-16,-15-13-3 15,-13-2-1-15,-14-3 0 16,-6 5-1-16,-6 22 1 15,-6 14 4-15,-11 31 1 16,-3 18 5-16,-3 24 7 16,11 7-4-16,23 14 2 15,12 1-3-15,24 10-6 0,9 1 1 16,25-2-2-16,12-5 1 16,14-14-1-16,2-9-1 15,0-12-8-15,-8-8-9 16,-14-21-21-16,-7-9-10 15,-22-26-35-15,-10-17-15 16,-16-23 60-16</inkml:trace>
  <inkml:trace contextRef="#ctx0" brushRef="#br0" timeOffset="24997.66">29932 7146 867 0,'-12'20'312'16,"7"11"-263"-16,5 0-4 0,14 6-5 16,7-5-8-16,19-6-8 15,3-6 0-15,14-16 4 0,5-9 3 16,1-14 17-16,2-4 6 15,-14-5 8-15,-8 0 0 16,-20-1-16-16,-9 3-9 16,-18-4-23-16,-14 0-9 15,-35-4-13-15,-25-3-10 16,-43-1-21-16,-30-1-16 16,-47 3-39-16,-21 1-16 15,-68-9 66-15</inkml:trace>
  <inkml:trace contextRef="#ctx0" brushRef="#br0" timeOffset="25607.95">2602 11676 1261 0,'0'1'463'0,"0"0"-379"16,3 7-77-16,2 13-19 15,8 41-7-15,2 29 3 16,3 38 13-16,-1 6 3 16,-3 3-9-16,2-7-14 15,4-26-47-15,3-14-26 16,1-43-35-16,0-24 366 16,-12-43-190-16</inkml:trace>
  <inkml:trace contextRef="#ctx0" brushRef="#br0" timeOffset="25942.99">2565 10976 1342 0,'-19'15'466'16,"1"16"-434"-16,9 24-32 15,2 3-9-15,10-1-16 16,4-12-6-16,7-23-6 16,3-8 0-16,6-14 9 15,3-7 10-15,2-19 19 0,5-14 7 16,6-24 11-16,3-9 0 16,-2-4 2-16,-5 6 3 15,-17 20 0-15,-7 14 2 16,-10 21 5-16,-4 9-8 15,-8 11-20-15,-7 9-18 16,-15 27-65-16,-2 14-33 16,5 22-19-16,8 2 70 15</inkml:trace>
  <inkml:trace contextRef="#ctx0" brushRef="#br0" timeOffset="26196.45">3519 11776 1213 0,'44'9'437'0,"13"17"-368"16,13 15-16-16,-3 33-36 16,-12 10-6-16,-13 20-8 15,-16 6 0-15,-19 11 1 16,-6 5-2-16,-23 3-1 15,-13-1-2-15,-23-14-19 0,-10-8-9 16,-6-25-40-16,3-16-23 16,5-37 1-16,-2-19 49 15</inkml:trace>
  <inkml:trace contextRef="#ctx0" brushRef="#br0" timeOffset="26449.81">1536 11697 1274 0,'-41'19'436'0,"13"24"-409"15,7 17-11-15,4 39-13 16,4 20-1-16,16 27 1 15,6 8 4-15,14-2-2 16,11 3 1-16,25-8-28 16,22-13-42-16,48-21-237 15,18-24 206-15</inkml:trace>
  <inkml:trace contextRef="#ctx0" brushRef="#br0" timeOffset="27170.18">6689 12116 1177 0,'4'79'397'0,"16"22"-379"16,6 10-18-16,5-8-23 16,-4-13-11-16,-14-34-15 15,-7-15 7-15,-5-21 15 16,-1-9 10-16,0-11 24 15,-4-3 13-15,-10-10 11 16,-4-6 2-16,-14-10-11 0,-1-8-14 16,-3-8-7-16,0-4-3 15,0-11 2-15,0-2 0 16,-2-15 4-16,3-4 1 16,9-12 7-16,2-8 5 15,15-8 5-15,9-1-1 16,23 9-12-16,13 8-7 15,20 29 5-15,8 11 6 0,10 40 5 16,-4 19 4-16,-8 35-9 16,-11 15-6-16,-22 13-2 15,-8 4-1-15,-17 6-3 16,-5 2-4-16,-7-9-3 16,-2-9-8-16,7-26-15 15,3-7-7-15,11-17-10 16,12-8 3-16,21-9 9 15,10-6 7-15,15 7 5 16,1 3 5-16,-4 18 17 16,-10 10 7-16,-18 13 15 15,-8 10 7-15,-26 12 6 16,-8 6 8-16,-38 11 17 16,-18 0 5-16,-25-3-3 0,-11-5-7 15,5-7-25-15,2-7-10 16,-4-17-29-16,-4-12-27 15,2-32-51-15,4-17-33 16,34-32 67-16</inkml:trace>
  <inkml:trace contextRef="#ctx0" brushRef="#br0" timeOffset="27559.65">7501 12145 1410 0,'46'81'497'16,"6"20"-436"-1,-1 17-52-15,-4-6-5 0,-13-25-5 16,-5-20-5-16,-4-25-5 16,-7-12-7-16,0-22 0 15,2-8 2-15,3-27 11 16,8-7 5-16,7-18 5 15,-4-11-1-15,3-9 0 16,-7-7-2-16,-9-4-1 16,-2 1 2-16,-16 9-3 0,-6 2 2 15,-17 8-2-15,-7 1 2 16,-12 7 7-16,-2 6-1 16,-2 11 6-16,-4 11-1 15,-11 21-6-15,-3 16 0 16,-14 41-5-16,4 15-2 15,13 24-7-15,12 9-16 0,27 4-73 16,16-5-42-16,35-25 77 16</inkml:trace>
  <inkml:trace contextRef="#ctx0" brushRef="#br0" timeOffset="27780.45">8687 11673 1481 0,'12'20'502'0,"8"33"-470"16,-2 20-29-16,-9 29-25 16,-3 5-10-16,-6 1-43 0,1-6-24 15,0-18-34-15,-4-4-9 16,-14-22 0-16,-5-12 475 15,-13-24-260-15</inkml:trace>
  <inkml:trace contextRef="#ctx0" brushRef="#br0" timeOffset="28342.22">8129 12255 1185 0,'24'14'465'0,"35"2"-320"15,19-3-71-15,24-10-74 16,8-12-17-16,6-27-28 16,-2-10-7-16,2-19-1 15,-5-14 10-15,-14-10 23 16,-2-1 12-16,-19 7 20 16,-7 7 5-16,-24 14 10 15,-9 4-1-15,-11 11-7 16,-9 11-4-16,-7 17-6 15,-6 9-2-15,-3 10-7 16,0 6-7-16,-2 28-3 16,0 17 0-16,-6 43 8 0,0 26 5 15,-2 19 5-15,0 5-2 16,1-4-3-16,-2-11 1 16,-1-30-3-16,1-18 0 15,4-39-1-15,3-18 2 16,4-20 3-16,0-4 13 15,4-15 8-15,0-11 0 16,13-30 3-16,5-14-7 0,16-15-8 16,3-2-6-16,6 7-6 15,3 5-2-15,-1 20 3 16,1 11 6-16,-7 25 23 16,-3 13 7-16,-5 30 7 15,0 14-1-15,-2 20-20 16,2 10-7-16,-2 10-8 15,3 6 1-15,5 3-3 16,5-6-8-16,15-18-33 16,6-15-30-16,10-26-60 15,3-16-40-15,9-39 100 16</inkml:trace>
  <inkml:trace contextRef="#ctx0" brushRef="#br0" timeOffset="30848.1">12243 11732 1357 0,'61'64'480'0,"0"23"-415"0,-4 30-64 15,-16 3-6-15,-33-10-7 16,-10-7 0-16,-16-19-8 15,1-12-5-15,-2-30-9 16,2-19-3-16,-2-24 12 16,-1-11 9-16,-2-28 16 15,3-13 9-15,5-21-2 16,5-8 3-16,10-6-1 16,4-8-1-16,12-5 1 15,5-1-4-15,6 12-2 16,4 18-1-16,3 31 2 15,2 15 3-15,12 35 10 16,6 17 3-16,6 35-3 16,3 20-4-16,-10 17-8 0,-5-1-5 15,-10-14 2-15,-7-11 1 16,-11-25-3-16,-7-12 3 16,-8-20-3-16,-3-6 1 15,3-16-1-15,6-9-2 16,6-20-3-16,4-13 1 15,3-16 3-15,2-7 3 16,8-10 6-16,5 1-2 0,1 11 1 16,0 10 1-16,-6 27 1 15,1 15 1-15,0 24 1 16,9 17-3-16,10 34-6 16,4 20 3-16,16 21-3 15,2 1 0-15,0-11 1 16,-2-10-3-16,-2-16-1 15,2-9 1-15,17-15 0 16,5-14 0-16,-4-22-7 16,-4-9 0-16,-15-21 0 15,-4-6 3-15,-4-11 8 16,-6-7-3-16,-7-6 2 16,-9-5-4-16,-19-8-4 15,-8-5-1-15,-18-1 0 16,-10 3 3-16,-11 16 3 0,-7 9 2 15,-10 20-1-15,-5 6 1 16,-17 23-4-16,-3 12 0 16,-3 28 1-16,-1 16-2 15,10 21 1-15,3 6 1 16,18-1-6-16,14-10-4 16,24-21-5-16,14-7-6 15,24-20 8-15,3-7 1 0,13-18 5 16,5-13 0-16,2-14 0 15,7-7 1-15,2-11 1 16,-3-4 5-16,-9-5 3 16,-11-1 4-16,-19 16 12 15,-13 10 6-15,-12 19-5 16,-3 7 2-16,-1 12-15 16,2 13-6-16,-2 26-2 15,2 11-3-15,2 11 4 16,6-3 0-16,10-11 1 15,10-6 0-15,16-12 1 16,8-9 1-16,20-17-3 16,9-11-3-16,6-16-8 15,0-6-5-15,-2-9 4 16,-1-1 3-16,8-2 6 16,-3 0 4-16,-9-1-2 0,-2-1 0 15,-17 1 2-15,-4-3 8 16,-9 3 13-16,-10 3 2 15,-8 0 4-15,1 2-9 16,-4 4-9-16,-4-2-5 16,-5 6-5-16,-8 2 1 0,-10 8 0 15,0 3 1-15,-8 6 1 16,-7 1-3-16,-20 2-2 16,-9 5 2-16,-17 17-2 15,-4 12 3-15,0 34-1 16,4 14-1-16,15 8 0 15,8 0 4-15,24-12-2 16,7-5 2-16,19-4 1 16,21-2-3-16,25-14 1 15,19-9-4-15,33-22-7 16,0-17-10-16,9-26-15 16,2-18-12-16,-9-32-8 15,-4-12 5-15,-6-19 16 16,-6-10 13-16,-16-14 18 0,-1-6 4 15,-19-3 6-15,-10 3 7 16,-15 17 16-16,-4 12 6 16,-10 22 6-16,-3 15 0 15,-5 19-13-15,-7 12-6 16,-1 16-5-16,-3 8-3 16,2 23-6-16,0 19-1 15,4 42-7-15,0 30 0 0,-5 38 1 16,-1 7-1-16,-8 7 0 15,-3-15-3-15,-4-26 1 16,-4-18 2-16,0-42-1 16,2-16-2-16,7-25 0 15,4-7 0-15,-1-12 0 16,6-10 3-16,6-18-2 16,7-12-2-16,16-20 1 15,6-7-1-15,11-2 3 16,1 7-1-16,1 22 0 15,-3 19 5-15,2 29 2 16,2 17-1-16,-2 37-3 16,2 13-4-16,-9 16 0 15,1 3 2-15,6-13 2 0,-3-8-1 16,10-17-6-16,2-12-6 16,4-21-15-16,7-9-3 15,-4-20-10-15,0-12 0 16,-5-18 13-16,0-6 8 15,-3-11 23-15,-3-5 10 16,-7-7 9-16,-7-1 0 16,-14 6-3-16,-5 10-3 15,-12 25-3-15,-7 9-3 0,-3 16-5 16,-3 9-5-16,-12 23-3 16,-3 20 0-16,-1 32 2 15,3 11 5-15,20-1-3 16,12-11 1-16,14-16-3 15,10-11-4-15,12-17-3 16,7-11-10-16,14-25-2 16,0-14 0-16,6-18 6 15,-5-10 7-15,-8-6 4 16,-7-3 5-16,-10-2 1 16,-4 4 2-16,-3 0 8 15,-3 1-3-15,-8 5 6 16,-3 4-3-16,-8 16-10 15,-3 9 2-15,-2 17-6 0,1 16-1 16,5 33 1-16,-1 18-2 16,-2 23 1-16,-2 2 0 15,-4-10 0-15,0-9 0 16,-9-20-3-16,-1-14 3 16,-1-20-3-16,-4-12 3 15,4-10 0-15,5-11 0 16,5-20 0-16,6-9 0 0,8-13 1 15,4-4-1-15,7-3 0 16,5-3 0-16,7-2 0 16,4 3 0-16,5 14 2 15,1 13 0-15,0 24 2 16,-2 14 4-16,-6 30 0 16,1 17-1-16,0 28 0 15,1 7-6-15,-4 9-1 16,-2-6-3-16,-2-3 3 15,-1-3-5-15,3-18 1 16,2-5 0-16,-5-22-2 16,2-11 6-16,1-13-4 15,1-10-3-15,6-13 1 16,1-9-4-16,1-19 7 16,2-6 0-16,-6-15 4 0,-3-6 0 15,-9-12 0-15,-2-3 0 16,-1-11 0-16,0-3 2 15,-1 8-4-15,-4 4 3 16,-5 35 7-16,-9 15 8 16,-8 23 8-16,-6 10-5 15,-8 8-9-15,-10 8-9 0,-12 30-3 16,-5 20 0-16,1 27 0 16,5 6 0-16,15 6 1 15,8-5-1-15,14-4 1 16,11-1 0-16,14-10 0 15,9-8 0-15,9-21-7 16,2-13 2-16,-1-22-12 16,-1-10-9-16,-17-20-24 15,-7-12-31-15,-20-34-43 16,-11-21-17-16,-27-23 82 16</inkml:trace>
  <inkml:trace contextRef="#ctx0" brushRef="#br0" timeOffset="31225.2">19712 10694 785 0,'-11'3'374'15,"9"9"-91"1,-1 9-225-16,-1 11-53 0,2 3-1 0,2-1 0 15,3-5-2-15,9-9 4 16,7-5-2-16,8-8 7 16,9-5-2-16,10-11 0 15,0-7-2-15,2-9 1 16,1-5 8-16,-11-3 9 16,-1 1 7-16,-14 0 7 15,-6 3-1-15,-13 3-8 16,-11-1-2-16,-13 2-11 15,-16-1-8-15,-17 13-5 16,-10 9-5-16,-8 18 0 16,-1 8-1-16,8 11-7 15,10-1-14-15,15-2-57 16,13-2-37-16,26-3 66 16</inkml:trace>
  <inkml:trace contextRef="#ctx0" brushRef="#br0" timeOffset="32316.6">24086 11791 1082 0,'-28'-9'396'15,"30"9"-322"-15,0 2-28 16,1 4-38-16,-3-6-6 0,-1 17 2 15,-8 60 3-15,-7 2 8 16,-7 11 1-16,1 11 3 16,4 4 1-16,12-2-5 15,12-6 0-15,20-16-9 16,1-12-2-16,8-25 2 16,0-9 1-16,4-18 1 15,4-8 0-15,4-14-3 16,2-8-2-16,2-15-2 15,-1-7-2-15,-5-11-3 16,-9-12-1-16,-12-12-3 16,-3-6 1-16,-10-4 1 15,-7 9 1-15,-4 14 0 16,-3 9 2-16,-1 21 2 16,-1 9 0-16,2 12-1 15,-5 8 0-15,-6 16 0 0,1 14-1 16,-4 25 2-16,7 8 1 15,12 8 3-15,6-1 0 16,15-12 1-16,6-6-2 16,6-19 1-16,8-11-1 15,6-18 1-15,4-11-4 16,7-19-7-16,1-11 1 16,5-20-3-16,-3-8 4 0,-5-10 3 15,-5-1 2-15,-15 6 2 16,-5 4 1-16,-10 16 6 15,-4 9 2-15,-10 18 2 16,-5 11-1-16,-5 11-7 16,-7 13-4-16,-1 24-3 15,1 14-1-15,8 23 3 16,3 3 2-16,17-1-1 16,9-3 3-16,12-15-2 15,7-11-2-15,11-24-1 16,2-12-4-16,0-20-3 15,0-15-5-15,-3-25-10 16,-2-9-7-16,0-22-9 0,-1-3 2 16,-8-10 10-16,2-6 5 15,-11 1 18-15,-4 4 4 16,-14 22 13-16,-5 17 10 16,-10 29 8-16,0 10 3 15,-3 21-16-15,0 13-6 16,4 32-11-16,1 21-4 0,9 27 0 15,1 3 0-15,8-13-23 16,4-14-20-16,0-27-39 16,2-21 50-16</inkml:trace>
  <inkml:trace contextRef="#ctx0" brushRef="#br0" timeOffset="32454.28">26086 11305 1062 0,'1'-21'404'0,"3"6"-319"16,-1 5-75-16,-4 13 250 15,0 13-208-15</inkml:trace>
  <inkml:trace contextRef="#ctx0" brushRef="#br0" timeOffset="33026.68">26525 12573 1172 0,'74'16'415'0,"-9"-18"-363"16,1-12-30-16,-12-35-30 16,-8-21 2-16,1-35 5 15,-8-16 0-15,-2-17 0 16,-4-8-2-16,-9 7 1 15,2 7 1-15,-5 20 0 16,4 21 1-16,-9 36 0 16,-4 17 1-16,-11 28-2 15,-4 15-3-15,-17 34-2 16,-1 21 0-16,-7 46 4 16,-3 20 3-16,7 26 4 15,-1 4-1-15,13-5-1 16,10-5-2-16,19-27-1 15,14-15 0-15,17-32-3 16,6-18-2-16,11-32 0 16,3-13-1-16,8-28-9 0,-3-13-8 15,-3-32-21-15,0-17-1 16,-11-30 3-16,2-8 6 16,-4-21 20-16,-2-4 2 15,-1 6 10-15,-4 0 4 16,-10 23 4-16,-8 16 10 15,-18 23 28-15,-5 19 11 16,-9 29 17-16,-5 11-7 0,2 16-28 16,-7 8-12-16,-12 32-17 15,-1 25 2-15,-3 52 13 16,6 24 3-16,26 34-3 16,11 2-5-16,25-1-30 15,11-8-22-15,35-42-70 16,16-24-16-16,38-52 67 15</inkml:trace>
  <inkml:trace contextRef="#ctx0" brushRef="#br0" timeOffset="33472.71">29817 11226 1092 0,'53'16'387'16,"-11"41"-346"-16,-5 30-3 16,-18 42-38-16,-12 20-1 15,-15 19 1-15,-10-4 0 16,-8-11 0-16,-3-9 1 16,3-36-1-16,6-24-3 0,12-43-3 15,3-18-2-15,4-29 4 16,1-14 3-1,4-32 2-15,5-18 5 0,11-17-4 16,2-1 0-16,9 10 0 16,4 6-2-16,8 12-4 15,3 13-2-15,8 30-7 16,1 18 1-16,5 36 9 16,2 16 2-16,-13 16 8 15,-8 4 3-15,-30 4-3 16,-11 3 2-16,-28-6 2 15,-16-2 2-15,-21-11 11 16,-10-14-1-16,-9-18 0 16,-1-13-3-16,2-25-11 0,3-14-19 15,18-34-79-15,19-12-231 16,45-18 210-16</inkml:trace>
  <inkml:trace contextRef="#ctx0" brushRef="#br0" timeOffset="33933.61">30996 12174 1187 0,'76'66'416'0,"5"13"-370"16,-3-1-40-16,-11-15-23 16,-1-16-1-16,-19-27 4 15,-1-12 6-15,-2-17 8 16,-5-13 0-16,-2-21 2 15,-7-11 0-15,-9-15-3 16,-6-4-1-16,-14 3-2 16,-2 4-2-16,-17 7 4 15,-9 2 1-15,-17 10-2 16,-7 9 1-16,-15 21 1 16,-5 16-3-16,-16 31 3 15,-9 10 0-15,-5 19 1 16,6 9 0-16,17-1 4 15,15 0 2-15,23-1 1 0,12-3 9 16,25 1 8-16,14-1 6 16,25-2 10-16,10-3-5 15,23-3-8-15,6-1-5 16,19 5-10-16,12 3-4 16,3 4-3-16,0-4-3 15,-14-11-4-15,-13-12 2 16,-24-22-11-16,-18-4-10 0,-27-20-36 15,-17-16-43-15,-63-37-28 16,-27-26-15-16,-69-33 84 16</inkml:trace>
  <inkml:trace contextRef="#ctx0" brushRef="#br0" timeOffset="34762.47">5628 14091 1105 0,'0'0'438'16,"1"2"-281"-16,3 13-107 16,9 47-50-16,3 31-7 15,0 72-10-15,-2 31-3 16,-14 22-10-16,-3 5-7 16,-2-14 0-16,1-13-1 15,10-29 8-15,5-24 7 16,5-45 20-16,-2-28 13 15,-1-41 14-15,-6-11 3 0,-7-18-9 16,-2-9-13-16,-16-23-5 16,-3-20 0-16,-13-45-4 15,-6-18 4-15,5-28 0 16,3-8 3-16,14-7 9 16,5-2 3-16,13-6 3 15,4 4-2-15,10 20-6 16,7 4-2-16,6 35-6 15,3 20 2-15,-2 33 12 16,-3 19 3-16,3 27 17 16,-2 11-2-16,3 29-2 15,-1 18-3-15,-15 24-13 16,-7 9 1-16,-29 17-9 16,-14 7 1-16,-16 1-15 0,-5-6-24 15,7-28-81-15,12-20 73 16</inkml:trace>
  <inkml:trace contextRef="#ctx0" brushRef="#br0" timeOffset="35315.61">6323 15107 1201 0,'42'44'496'0,"4"-13"-268"16,1-7-156-16,-1-13-71 15,-4-9-11-15,-14-18-17 16,-5-11-2-16,-8-21-5 16,-6-12 7-16,-11-19 10 15,-7-9 3-15,-12-4 8 16,-2 5 4-16,-3 15 4 16,1 16 5-16,2 27 4 15,-4 11-4-15,0 20-5 16,-5 13-2-16,-9 38-6 15,-1 26 0-15,3 33 1 16,5 16 1-16,26 13 1 16,11-8 3-16,25-12-1 15,10-12-2-15,4-23 1 0,5-15-3 16,1-20 1-16,-2-15 2 16,9-27-5-16,2-14 1 15,12-29 0-15,2-17-2 16,-3-23 3-16,0-10-2 15,-7-16 1-15,-1 1-2 0,-2 1 2 16,-5 10 2-16,-8 21 4 16,-7 12 0-16,-4 24 1 15,-6 8 2-15,-12 15 2 16,-1 9 4-16,-12 17 10 16,3 14-1-16,1 30-1 15,0 16-4-15,2 28-4 16,5 2 4-16,3 2-2 15,1-5-1-15,11-17-10 16,2-7-17-16,15-28-60 16,8-21-27-16,14-59 56 15</inkml:trace>
  <inkml:trace contextRef="#ctx0" brushRef="#br0" timeOffset="35584.37">8278 14015 1329 0,'-7'0'510'15,"5"0"-397"-15,0 4-39 16,-7 9-80-16,-4 10-18 0,-10 42-1 16,-3 27 8-16,8 41 11 15,8 25 6-15,9 23 4 16,1 7 0-16,1 20 0 15,-1-2-3-15,-4-6-7 16,-1-15-16-16,0-32-50 16,-1-11-29-16,0-36-43 15,-5-17-12-15,-9-39 100 16</inkml:trace>
  <inkml:trace contextRef="#ctx0" brushRef="#br0" timeOffset="36077">7785 15364 1201 0,'0'2'473'15,"11"2"-328"-15,7 3-62 16,17-6-74-16,15-2-12 16,16-18-9-16,13-9-1 15,19-17 4-15,-3-7 3 16,-6-4 8-16,-8-2 7 15,-17 9 15-15,-3 6 8 0,-8 13 3 16,-2 10 0-16,-10 11-12 16,-4 6-6-16,-5 16-15 15,-1 13-7-15,-9 38-13 16,-3 18-1-16,-7 24 1 16,0 5 5-16,5-9 9 15,-2-7-2-15,9-16 6 16,2-9-3-16,3-22-3 15,3-10-1-15,3-22-8 16,2-12-4-16,5-25-2 16,5-11 0-16,2-27 4 15,-3-12 3-15,-11-10 7 16,-11-5 4-16,-15-1 20 16,-7 1 10-16,-13-6 9 15,-9 0 2-15,-26 7-10 0,-12 10-3 16,-12 24-5-16,-1 15 1 15,1 29-8-15,1 12-13 16,-15 28-36-16,-7 10-25 16,4 14-54-16,4 1-27 15,31-11 87-15</inkml:trace>
  <inkml:trace contextRef="#ctx0" brushRef="#br0" timeOffset="37990.81">9505 14887 1436 0,'77'35'509'16,"0"9"-433"-16,-6 15-125 15,-13 9-25-15,-31 5-24 16,-10 0 5-16,-16-14 28 15,-3-9 15-15,-14-18 38 16,-1-9 18-16,-9-8 28 16,-6-6 9-16,-9-9 1 0,-10-3 2 15,9-6-4-15,4 0 2 16,19-3 14-16,4 1 4 16,9-10-2-16,6-8-1 15,10-23-22-15,6-11-16 16,19-21-62-16,8-5-32 15,14 3-86-15,2 4-24 16,0 9 0-16,-1 6-1 16,2 14 39-16,3 4 29 0,8 20 74 15,4 9 51-15,-1 17 96 16,-2 6 17-16,-4 21-2 16,-3 11-14-16,2 30-23 15,4 15-5-15,0 22-16 16,-6 8-6-16,-16 5-21 15,-14-1-12-15,-28-19-13 16,-6-12-11-16,-12-26-9 16,-2-13 1-16,1-23-2 15,0-10 3-15,-6-20 7 16,-6-12 2-16,-5-19 8 16,1-10 5-16,12-16 7 15,10-10 1-15,8-10-4 16,10-2-3-16,5 2-4 0,9 9-5 15,2 15 2-15,-1 8 1 16,3 21 1-16,-2 12 10 16,10 25 7-16,6 13-3 15,8 34-4-15,1 10-9 16,-7 18-12-16,-9 1-3 16,-20-8-9-16,-7-6-7 0,-13-17-8 15,-5-9-1-15,-3-19-2 16,3-8 1-16,1-13 2 15,0-7 1-15,5-19 13 16,1-10 9-16,11-22 9 16,10-10 5-16,17-10-4 15,8-1-2-15,5 1 0 16,-1 8-4-16,-7 18 4 16,0 13 3-16,1 27 3 15,5 14 1-15,4 33-7 16,0 20-3-16,0 23-4 15,2 7-2-15,-6 11 6 16,-2-2-2-16,-4-9 2 16,-5-7 2-16,5-27-16 15,6-9-6-15,4-24-14 0,6-8-3 16,12-20 1-16,0-10 1 16,1-20 11-16,0-12 4 15,-10-21 15-15,-3-8 9 16,-6-11 15-16,-2-1 8 15,-14-1 4-15,-4 5 1 16,-15 18-8-16,-5 15 0 16,-10 31 3-16,-1 14-1 0,-6 18-9 15,-6 13-3-15,-8 39-11 16,-6 14 0-16,5 29 2 16,7 5-4-16,16-7 1 15,13-5-9-15,18-19-8 16,11-12-5-16,15-30-10 15,2-14 0-15,4-25-4 16,3-16-4-16,-1-33-13 16,0-14 1-16,3-22 7 15,-9-2 11-15,-6 4 31 16,-9 7 18-16,-17 12 33 16,-4 6 13-16,-10 18 7 15,-3 11-1-15,-6 21-25 16,0 10-15-16,4 29-18 0,4 20-11 15,3 29-4-15,-1 12 3 16,-6 10-1-16,-2-4 0 16,-7-15 3-16,-2-7 0 15,-3-31-8-15,-2-15-3 16,2-17-15-16,-1-10-7 16,1-22 6-16,-1-11 3 15,12-25 13-15,5-9 7 16,18-5 4-16,4 3 3 0,9 6 4 15,3 11 2-15,-1 14 12 16,0 8 6-16,-6 25 8 16,0 8-2-16,2 28-13 15,2 12-7-15,7 17-9 16,6 9-4-16,5 4-1 16,1-1 1-16,0-7 0 15,-5-8 2-15,-4-14-1 16,-1-13-3-16,1-15-6 15,3-11-3-15,2-15-1 16,2-7-1-16,1-17 4 16,-20 2 6-1,-21 18 8-15,0 0 5 0,46-66 5 0,-6-3-1 16,-21-5 1-16,-30 27-2 16,-7 5 2-16,-6 6-1 15,-5 13-5-15,-4 11-3 16,-7 15-5-16,-7 9-4 15,-7 19-1-15,-7 14-4 16,-6 23 3-16,3 13 0 0,7 2-2 16,9-2-4-16,19-9-17 15,7-9-3-15,14-13-5 16,8-5 1-16,9-16 19 16,4-11 4-16,2-14 6 15,-1-11 3-15,-5-16-4 16,0-3 0-16,-3-3 10 15,0 4 4-15,-10 11 22 16,-4 7 8-16,-7 14 8 16,-4 5 2-16,-2 5-15 15,0 2-12-15,0-2-18 16,0 2-9-16,4 28-1 16,19 83 0-16,-4-5 5 15,0 10 5-15,5 11 3 16,2 7 3-16,1-3 2 0,2-3-4 15,-4 5-2-15,-1-6-3 16,-6-13-3-16,-6-5-3 16,-6-22-40-16,-4-18-14 15,-3-27-20-15,-3-17-16 16,-9-31-4-16,-11-17-1 16,-15-44-9-16,0-31 63 15</inkml:trace>
  <inkml:trace contextRef="#ctx0" brushRef="#br0" timeOffset="38339.94">13685 13669 1231 0,'-1'-1'448'0,"-9"3"-369"15,-6 8-40-15,-8 10-39 16,-5 8-2-16,11 3-12 16,7-3-10-16,12-11-21 15,9-6-6-15,15-13 12 16,8-12 11-16,4-15 27 0,4-5 9 16,-5-9 23-16,-6-1 10 15,0-3 14-15,-9 0-5 16,-13 5-12-16,-8 2-7 15,-8 10-15-15,-8 7-2 16,-14 17-12-16,-8 11-12 16,-26 22-24-16,-11 14-14 15,-7 13-48-15,2 4-22 0,35 0 73 16</inkml:trace>
  <inkml:trace contextRef="#ctx0" brushRef="#br0" timeOffset="39211.71">18194 14327 1034 0,'-14'-17'379'16,"-15"-2"-311"-16,-15 1-26 0,-24 18-37 15,-13 18-3-15,-17 35 0 16,-3 17-2-16,-4 29 1 15,12 10-1 1,19 6 3-16,14-5-1 0,32-21 2 16,16-14-1-1,23-25-6-15,12-10-3 0,22-25 0 16,11-15 2-16,7-30-1 16,5-13 2-16,-1-23-10 15,-3-13 0-15,1-11 7 16,-3-6 4-16,1 3 19 15,-6 5 12-15,-11 19 16 16,-7 14 8-16,-20 22 10 16,-7 12 0-16,-10 18-16 15,-1 9-16-15,-2 30-21 16,2 19-10-16,3 39-5 16,1 12 5-16,13 4 0 0,6-8 1 15,16-26 1-15,7-13 1 16,10-28 1-16,1-12-4 15,15-26 4-15,-3-14-3 16,-5-22-3-16,0-9 2 16,-13-23 0-16,2-7 7 15,-2-19 6-15,-3-2 5 16,-9-4 2-16,-6-1 0 0,-14 4 7 16,-9 4 0-16,-17 18 4 15,-9 13 3-15,-9 27-6 16,2 11-5-16,-3 17-12 15,-1 10-8-15,-2 16-15 16,0 8-2-16,9 22-1 16,10 10-1-16,22 20-4 15,12 6-8-15,22 7 1 16,12-3 5-16,14-3 11 16,1 0 8-16,-3 0 5 15,-11-2 2-15,-22-10-1 16,-9-10 2-16,-30-9-3 15,-17-1-2-15,-25 4 5 0,-19 1 2 16,-31-6 5-16,-9-10-2 16,-2-21-9-16,15-10-30 15,35-27-107-15,24-15 96 16</inkml:trace>
  <inkml:trace contextRef="#ctx0" brushRef="#br0" timeOffset="41242.21">20530 15153 1298 0,'65'62'532'0,"-5"-16"-335"15,-6-9-100-15,0-15-95 16,-3-16-21-16,1-19-20 15,1-15-9-15,6-28-1 16,-2-15 8-16,-4-26 18 16,-4-6 7-16,-6-20 9 15,-6-3 1-15,-6 3 5 16,-4 6 2-16,-13 18 0 0,-3 15 1 16,-10 30-3-16,-2 15-1 15,-6 32-1-15,-5 17-2 16,-10 35 4-16,-2 21-3 15,2 39 4-15,4 14 1 16,18 13 0-16,12-2 3 16,13-17-3-16,11-12 2 15,8-29-4-15,5-13-4 16,4-26 0-16,1-17-2 0,-4-27 1 16,-4-15 4-16,-6-27-11 15,-3-11-2-15,1-18-4 16,1-9 0-16,0-4 10 15,-3 2 9-15,-5 16 10 16,-6 14 3-16,-11 30 10 16,-4 10 5-16,-8 14-1 15,-1 9-2-15,-5 25-11 16,-4 17-8-16,2 42-5 16,0 13-1-16,17 11 1 15,9-9 1-15,25-17-5 16,7-9 2-16,7-25-2 15,9-10-3-15,1-29 3 0,4-13-2 16,10-26-1-16,-1-12-1 16,-7-16 0-16,-6-4-2 15,-12-15 6-15,-6-5 4 16,-9-9 4-16,-4 0 3 16,-18 10 3-16,-9 8-2 15,-17 13 7-15,-7 5 3 16,-9 17-4-16,0 6-2 0,1 16-8 15,2 8-2 1,4 10-9-16,5 10-1 0,10 23-2 16,10 11-6-16,24 25 3 15,8 6-4-15,27 29-1 16,7 6 6-16,3 2 2 16,-7 2 2-16,-15-20-3 15,-12-7-6-15,-18-14-15 16,-7-8-6-16,-24-23-5 15,-16-12 4-15,-27-18 17 16,-17-9 7-16,-21-16 14 16,-3-5 3-16,3-12 2 15,12-4 0-15,27-5-3 16,13-1 0-16,25 3-2 16,13 0 5-16,31-4 3 15,14-2 1-15,36-2 1 0,9-5-3 16,9-2-6-16,7-4 2 15,-7-6 4-15,1-3 5 16,-11 1 11-16,-11 3 1 16,-21 9 7-16,-9 9 0 15,-20 16 2-15,-8 10-2 16,-13 8-10-16,-6 6-9 16,-9 17-12-16,-3 14-2 0,-10 37-2 15,-1 21 2-15,1 10 2 16,3-3 2-16,17-12-2 15,3-13 2-15,18-12-4 16,3-8-1-16,13-17-9 16,5-12-5-16,6-22-5 15,4-14-7-15,2-23 1 16,0-8 3-16,-9-10 7 16,-2-3 9-16,-5-8 9 15,-2-6 1-15,-5-12 3 16,-5-1 0-16,-9 15 2 15,-7 15 0-15,-7 31 8 16,-4 12-4-16,-11 15-4 16,-7 9 0-16,-9 21-3 0,-4 14 2 15,7 29 1-15,5 6-3 16,23 4-3-16,13-7-1 16,22-10-13-16,15-6-3 15,19-13-6-15,5-8-1 16,14-19 10-16,1-7 6 15,5-17 3-15,2-5 2 0,-11-12 3 16,-2-4 0-16,-15-6 4 16,-6-4 3-16,-13-3 6 15,-9-4 2-15,-15-7 1 16,-6-4-5-16,-10-7-1 16,-5-1-6-16,-11 7 1 15,-7 8-4-15,-14 15-3 16,-11 10 0-16,-17 16 1 15,-11 8 1-15,-7 24 3 16,1 7-1-16,5 10-5 16,10 1-3-16,13-11-32 15,13-1-14-15,27-9-25 16,14-7 2-16,22-5 24 16,9-9 17-16,10-13 24 15,5-6 3-15,4-15 7 16,0-2 1-16,-4-9 15 15,-9 1 8-15,-17 12 26 0,-6 7 11 16,-17 13 2-16,-7 5-7 16,-6 15-27-16,-2 15-16 15,-2 23-13-15,0 7 0 16,7 8 0-16,9-4 0 16,7-3-2-16,8-3-5 15,7-13-6-15,2-11-1 0,11-19 0 16,8-12 3-16,5-20 4 15,2-11 5-15,6-14-2 16,-3-8 3-16,-5-8-1 16,-7-6 0-16,-11-9 2 15,0-6 0-15,-7-7 1 16,0-3 0-16,-5 1 1 16,-5-3-3-16,-4 1 1 15,-3 0 0-15,-6 9 1 16,-1 12 2-16,-4 16 6 15,-2 11 0-15,-3 23-1 16,-2 5 1-16,0 13-7 16,-3 9-3-16,-7 25-4 0,-1 14 1 15,0 36 2-15,6 21 2 16,13 13 2-16,8 5 0 16,13 8-2-16,4-4 0 15,10-3 0-15,-2-4 2 16,-3-17 1-16,0-7 0 15,-5-14 0-15,-6-10-2 16,-3-22 2-16,-6-13-1 0,-10-18-13 16,-2-10-17-16,-5-9-52 15,-4-7-9-15,-12-27-19 16,-2-11 16-16,1-25 67 16</inkml:trace>
  <inkml:trace contextRef="#ctx0" brushRef="#br0" timeOffset="41705.68">28023 15117 900 0,'-23'-29'367'16,"-4"-3"-206"-16,-3-3-141 15,4 4-29-15,8 8-24 16,6 2-12-16,12 1-8 16,9 0 9-16,8-2 11 15,2-3-5-15,-2-7 27 0</inkml:trace>
  <inkml:trace contextRef="#ctx0" brushRef="#br0" timeOffset="41995.78">28170 14093 1098 0,'0'-12'430'0,"0"-1"-298"16,-1 2-56-16,0 5-59 16,0 1-10-16,-5 5-13 15,-5 3 1-15,-10 26 6 16,-6 21 2-16,1 53 12 15,3 21 1-15,10 41-2 16,6 7 1-16,5 2-9 16,2 7-3-16,0-23-2 15,1-8-7-15,0-20-19 16,-1-18-34-16,-2-28-50 16,-4-23-10-16,-12-46-22 15,-12-25 89-15</inkml:trace>
  <inkml:trace contextRef="#ctx0" brushRef="#br0" timeOffset="42461.37">27484 15204 1102 0,'-5'-9'452'15,"18"5"-287"-15,9-5-32 16,34-5-85-16,19-5-19 16,39-4-30-16,7-3-8 0,10-9-2 15,-2-4-1 1,-6-6 8-16,3-2 0 0,-7-6 5 15,-7-6 3-15,-15-4-2 16,-9 4 7-16,-31 11-1 16,-13 13-1-16,-27 18-2 15,-11 10-3-15,-22 21-6 16,-12 21-4-16,-23 46 2 16,-4 21 0-16,5 24 6 15,14-1 0-15,26-14-18 16,15-10-16-16,17-29-40 15,5-17-7-15,6-38 18 16,2-14 17-16,9-24 49 16,3-15 13-16,3-31-2 15,1-10-5-15,-3-21-9 16,-2-4-4-16,-5-3 4 0,-3-5 12 16,-14 18 13-16,-7 11 6 15,-13 39 21-15,-1 18-4 16,-3 26 0-16,0 21-8 15,-1 45-22-15,-4 20-3 16,0 34-29-16,-1 6-16 16,4-9-63-16,2-13-34 0,8-27 686 15,5-22-452 1</inkml:trace>
  <inkml:trace contextRef="#ctx0" brushRef="#br0" timeOffset="42815.86">29486 14543 1036 0,'9'15'437'15,"5"14"-239"-15,11 45-145 16,0 15-30-16,-8 25-17 16,-4 9-2-16,-9-5-4 15,3-4-1-15,0-25-14 16,3-21-6-16,0-38 0 15,0-16-1-15,6-27 19 16,3-11 6-16,10-28-2 0,0-16 2 16,3-13 4-16,0-2 6 15,3 5 7-15,3 8-3 16,4 8-6-16,0 8-5 16,0 19-8-16,1 16-1 15,5 39-1-15,-3 20 8 0,2 36 13 16,-6 16 3-16,-14 18 0 15,-10 6-14-15,-17-15-49 16,-6-14-38-16,-6-40-28 16,2-20 57-16</inkml:trace>
  <inkml:trace contextRef="#ctx0" brushRef="#br0" timeOffset="43060.21">30610 14710 878 0,'5'-12'420'15,"-4"3"-121"-15,-1 5-199 0,-8 5-70 0,-7 5-20 16,-16 20-12-16,-6 11-1 16,-2 22 3-16,7 11 3 15,18 9 3-15,8 5 4 16,25 7 0-16,18-1-4 15,25-9-15-15,16-10-27 16,22-31-54-16,-3-13-15 16,5-28 56-16</inkml:trace>
  <inkml:trace contextRef="#ctx0" brushRef="#br0" timeOffset="43283.44">31301 14351 971 0,'-12'-43'426'16,"1"11"-239"-16,9 25-95 16,-1 8-33-16,-5 29-38 15,-2 20-3-15,2 41-7 16,4 23 3-16,17 26-6 16,4-3-4-16,5-1-7 15,-3-7-12-15,-3-20-40 16,-2-6-23-16,-4-26-42 15,0-16-4-15,-10-36 78 0</inkml:trace>
  <inkml:trace contextRef="#ctx0" brushRef="#br0" timeOffset="44147.81">30970 14990 1131 0,'10'1'429'0,"15"3"-325"16,11 0-46-16,24-3-57 15,14-2-17-15,21-8-12 16,5-5-7-16,8-8 7 16,-4-1 7-16,-4 0 28 15,-7 2 17-15,-23 7 26 16,-15 2 12-16,-22 12 1 16,-11 4-11-16,-7 19-26 15,-3 13-13-15,-11 19-17 16,-3 11-3-16,-5 8-1 15,1 1 5-15,7-7-5 16,6-8-4-16,11-16-4 16,6-10-4-16,8-16 1 15,9-5 3-15,4-14 3 16,3-6-1-16,5-13 2 16,2-6 2-16,-6-9 3 15,-1-4 5-15,-9-5 7 0,-5-3 6 16,-3-2 8-16,-6-1 3 15,-8 1-2-15,-5 5-2 16,-13 10-9-16,-5 1-2 16,-18 10-6-16,-9 5-1 15,-12 15 3-15,-9 9-2 0,1 20 1 16,3 5-2-16,17 7-5 16,11 1-9-16,22-6-9 15,9-3-4-15,14-10-3 16,9-6 7-16,6-12-3 15,4-8-1-15,6-16-6 16,2-7 0-16,5-8 13 16,0-1 6-16,-6-1 27 15,-4 5 12-15,-5 5 15 16,-5 2 4-16,-5 13-12 16,-1 6-9-16,-1 20-16 15,-3 14-5-15,1 23-3 16,-8 14-1-16,-8 14-3 15,0 1 4-15,-5-8 1 16,2-12-1-16,1-23 3 16,-4-8-2-16,-1-19 1 0,3-6 2 15,-1-12-4 1,4-12 0-16,4-17-5 0,4-10 1 16,0-12 1-16,2-1 2 15,0 6 3-15,2 8 3 16,5 7 9-16,0 6 1 15,1 9 2-15,0 4 3 0,-3 12-4 16,2 8 5 0,2 19 0-16,5 13-3 0,2 36-6 15,2 20-8-15,-9 25-1 16,-9 2-1-16,-7-15-13 16,-9-17-21-16,-9-29-45 15,-4-15-29-15,-16-37-24 16,-6-20 6-16,-15-43 77 15</inkml:trace>
  <inkml:trace contextRef="#ctx0" brushRef="#br0" timeOffset="44440.17">32445 14012 1184 0,'-4'12'443'0,"4"17"-344"0,3 6-29 15,7 13-57-15,7-1-5 16,17-7-17-16,9-6-6 16,22-11-12-16,9-9 1 15,5-15 9-15,-3-6 9 16,-16-8 30-16,-11-2 11 16,-21 2 15-16,-10 0 4 0,-11 5-20 15,-7-2-10-15,-18-9-29 16,-17-6-19-16,-51-17-29 15,-25-5-22-15,-49-23-52 16,-25-16 19-16,-37-32 60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48:07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3172 2079 1014 0,'-1'-11'348'0,"1"8"-337"15,2 1-10-15,8 6-11 16,3 4-2-16,7 10 3 16,3 11 3-16,2 22 2 15,2 12 0-15,-5 19 1 16,-1 7 0-16,-6 13 2 15,1 8 1-15,0 2 4 16,2-7-6-16,1-26-32 16,-2-19-23-16,-4-34 34 15</inkml:trace>
  <inkml:trace contextRef="#ctx0" brushRef="#br0" timeOffset="250.8">3783 1996 1101 0,'-1'-9'384'0,"2"6"-359"16,4 4-17-16,9 17-21 15,0 6-3-15,2 33 5 16,-3 19 5-16,-5 26 7 15,-1 9 2-15,-5 11 0 16,-4-1-16-16,-6-11-55 16,-4-10 360-16,-1-49-239 15</inkml:trace>
  <inkml:trace contextRef="#ctx0" brushRef="#br0" timeOffset="801.13">3833 1492 721 0,'-58'-49'297'16,"-17"5"-184"-16,-1 10-41 15,1 15-35-15,1 8-11 16,-2 26-12-16,-2 12-7 15,1 25-6-15,1 14-2 0,10 27-2 16,8 15 1-16,10 28 6 16,5 14 2-16,9 21 9 15,4 5 4-15,21 12-1 16,9-5-1-16,24-17-7 16,15-5-3-16,27-27-4 15,10-13-1-15,37-21-1 16,5-14 0-16,9-21 0 15,7-12 0-15,-4-29 2 16,0-19 3-16,-2-31 12 16,-1-12 9-16,-1-24 2 15,0-1 1-15,-13-15-14 16,-9-9-7-16,-21-13-3 16,-12-7-2-16,-20-8 1 0,-8-7 2 15,-26-5 5-15,-8-3 2 16,-18-3 5-16,-15 5 4 15,-18 12 9-15,-11 12 0 16,-17 18-6-16,-5 12-6 16,-2 21-16-16,-8 6-3 15,6 21-2-15,4 12-2 16,15 24-37-16,15 16-30 16,30 24-56-16,15 10-17 0,31 8 90 15</inkml:trace>
  <inkml:trace contextRef="#ctx0" brushRef="#br0" timeOffset="1439.1">7051 1831 1167 0,'24'0'369'0,"6"23"-407"16,2 40 25-16,-1 21-4 16,-14 42 10-16,-11 8 2 15,-9 12 4-15,-2 1 1 16,-2-16-1-16,4-12 1 15,2-34-1-15,-2-22-2 16,2-38 3-16,0-11 0 16,-2-17 24-16,-4-10 4 0,-8-13-1 15,-6-13 1-15,-5-21-28 16,2-6-3-16,5-18-3 16,6-5-4-16,9-3-8 15,4-3-6-15,9 1-1 16,3 0 3-16,6 3 11 15,5 8 9-15,5 14 2 16,2 8 4-16,4 23 3 16,-4 10 0-16,-5 21 1 15,6 15-6-15,-1 28-2 16,7 15-4-16,3 36 0 16,-4 13 3-16,5 2 1 15,1-5 3-15,5-26-1 16,0-16-1-16,-2-22-1 15,-1-9 3-15,-1-13 14 0,-2-6 6 16,-6-12 18-16,-3-5 0 16,-10-9 1-16,-3-8-1 15,-3-8-11-15,2-9-5 16,-4-19-14-16,-1-10-9 16,0-15-35-16,-1 0-37 0,5 4-52 15,5 1 66 1</inkml:trace>
  <inkml:trace contextRef="#ctx0" brushRef="#br0" timeOffset="2058.89">8552 2230 899 0,'65'39'305'16,"7"2"-290"-16,-3-10-5 15,-7-13-1-15,-23-15 19 16,-6-10 20-16,-7-16 24 16,-1-4 10-16,-7-15-18 15,-3-7-18-15,-13-6-30 0,-4-3-9 16,-10 3-5-16,-4 5-2 16,-5 11-5-16,-1 6 1 15,2 15-5-15,-7 3-1 16,-3 15 2-16,-1 8-1 15,-9 13 4-15,7 12 2 16,1 21 0-16,6 13 1 16,13 19 0-16,21-22-1 15,-4-33 3 1,0 2 1-16,37 84 0 0,8-11 0 0,20-25-1 16,-14-50-1-16,6-14 0 15,8-11 3-15,7-11 0 16,3-9 2-16,1-12-1 15,-7-4-2-15,-11-11 0 16,-5-1 0-16,-12-10-2 16,0-3 0-16,-10-11 0 15,-6-4 1-15,-7-3 3 16,-7 4-2-16,-5 17-1 16,-7 7-1-16,-3 21 1 15,-2 6 1-15,-8 15-2 16,-1 6-2-16,-11 15-1 0,-1 10-3 15,4 25 6 1,6 9 0-16,17 17 1 0,10 1 0 16,18-9-1-16,12-3 1 15,15-19 2-15,0-6 0 16,0-17-2-16,-3-8-5 16,-7-20-29-16,0-14-17 15,-6-20 31-15</inkml:trace>
  <inkml:trace contextRef="#ctx0" brushRef="#br0" timeOffset="2399.84">9524 1270 1050 0,'3'31'354'16,"6"13"-337"-16,3 14-16 16,2-4-1-16,1-16-2 15,-5-11 1-15,1-16-2 0,0-6 1 16,5-5 4-16,6-7 5 16,7-11 4-16,-1-2 3 15,-3-11-2-15,-3-2-1 16,-12-4 6-16,-4 0 5 15,-13 5 1-15,-7 3-8 16,-17 12-8-16,-7 7-10 16,-7 22-30-16,-1 11-14 15,12 20-58-15,10 1 114 0,26-1-22 16</inkml:trace>
  <inkml:trace contextRef="#ctx0" brushRef="#br0" timeOffset="2669.39">10396 1567 912 0,'30'7'311'16,"4"7"-289"-16,2 14-17 16,-1 7 5-16,-3 22 9 15,-4 8 9-15,-4 15 10 16,-1 3-6-16,-2-4-8 0,2 1-8 15,-2-2-11 1,-2-2-1-16,0-7-2 16,-3-5 0-16,-5-14-5 0,-1-9-7 15,-6-11-26-15,-4-6-10 16,0-16-25-16,-7-4-1 16,-8-14 49-16</inkml:trace>
  <inkml:trace contextRef="#ctx0" brushRef="#br0" timeOffset="3919.69">10330 2326 735 0,'3'6'362'16,"14"0"-91"-16,8 0-228 0,22-5-63 16,10-5-8-16,13-18 9 15,2-9 5-15,-6-14 14 16,1-2 11-16,-8-10 10 15,-4 0 2-15,-6-1-7 16,-6 3-4-16,-13 1-11 16,-6-2 2-16,-11-3-3 15,-4-1-2-15,-6 2 1 16,-3 5-2-16,-2 8 2 0,-3 6 3 16,0 8 1-1,2 7 0-15,1 11 2 0,0 4-2 16,2 15-5-16,0 9-1 15,-1 27 0-15,1 18 1 16,0 35 7-16,-1 14 0 16,-2 10 0-16,-2 2-1 15,-2-6-2-15,-2-10 0 16,4-22-2-16,1-19 0 0,4-31-1 16,1-13 1-16,2-15 3 15,-2-3 4-15,2-7 4 16,5-6-1-16,11-16-3 15,8-10-7-15,12-17-11 16,7-6-2-16,4-5 3 16,-2 0 4-16,-3 13 8 15,-3 9 7-15,-4 16 2 16,0 9 0-16,-7 18 1 16,0 10-6-16,-7 23-3 15,0 10 0-15,0 16-2 16,-2 3-1-16,7-5 0 15,1-7 0-15,9-11 0 16,2-9 2-16,1-10 1 0,-4-5-2 16,-1-9 1-1,1-3-1-15,-2-6-1 0,2-1 3 16,-2-7-1-16,-5-7 0 16,-5-7 1-16,-3-11 2 15,-9-12-4-15,2-8 2 16,-4-11-3-16,0 1-4 15,-5-4 4-15,1 3-2 16,-6 6 2-16,-4 1 3 16,-7 11-1-16,-2 6 0 0,-3 16 1 15,2 9-3-15,-2 17-4 16,0 6-1-16,-4 23 0 16,2 12 0-16,6 17 4 15,4 8 2-15,12 4 2 16,5 0-1-16,8 0 1 15,4-2-2-15,10-4 1 16,6-8 0-16,7-10-1 16,1-9 1-16,-5-17 1 15,1-1 2-15,1-14 2 16,-1-4 0-16,1-9 1 16,0-8 1-16,-3-14-3 15,0-2 0-15,-2-17-4 0,-4-5 2 16,-4-3-1-16,-5-2 1 15,-1 5 3-15,0 4-3 16,1 2 1-16,2 3-3 16,2-1-2-16,1 1-1 15,0 8-1-15,2 5 2 16,-1 13 0-16,2 9 0 0,0 10-5 16,-1 6 0-16,-1 17 0 15,0 9 3-15,-4 14 0 16,-5 5 1-16,-4 5-1 15,-6 0 0-15,-6-2 2 16,3 1-3-16,-7 3 2 16,-1 1 2-16,-1-3-3 15,-3-6 2-15,2-14 2 16,0-6-4-16,1-7 3 16,5-4 0-16,5-5 0 15,3-3 1-15,7-2 1 16,3-4 2-16,6-4-1 15,4 0 5-15,5-4 0 16,3 0-4-16,3 2-1 16,-3-2-3-16,-2 0-3 15,-4 1-2-15,-8-9-30 0,2-2-20 16,-5-14-41-16,-1-12 80 16,8-18 0-16</inkml:trace>
  <inkml:trace contextRef="#ctx0" brushRef="#br0" timeOffset="5004.31">15988 1566 800 0,'0'-15'309'0,"-3"8"-168"15,-5 6-173-15,-3-1-2 16,-5 0 9-16,-2 1 13 15,2 1 12-15,-1 3 1 16,0 2 5-16,-2 4 8 16,-4 9 13-16,-2 12 8 15,1 29 4-15,1 14-5 16,5 17-8-16,5 1-7 16,9-8-7-16,3-8-5 0,9-12-4 15,7-7 1-15,5-18 1 16,8-8 5-16,4-20 3 15,6-6 6-15,8-13-1 16,1-8-2-16,9-10-3 16,-4-6-4-16,-6-5 0 15,-4-1 3-15,-20 1 1 16,-5 0 12-16,-7 5-3 16,-5-1-4-16,0 4-5 15,-5-2-11-15,1 4-2 16,-1 0 2-16,-1 2-2 15,3 3-1-15,-4 9-1 16,2 6 1-16,0 7-1 16,-2 4-4-16,0 8 2 15,-4 7-2-15,3 17 4 0,3 5 1 16,3 10 0-16,4 0 2 16,8-3-1-16,4-4 1 15,13-9 1-15,6-11-2 16,10-15 0-16,5-8 5 15,7-16-1-15,1-8 7 16,-6-15 7-16,-3-6 0 0,-13-11 2 16,-6-6-3-16,-12-9-8 15,-5-3-3-15,-12 1-5 16,-4 4-11-16,-6 8-41 16,-1 7-19-16,-5 12-41 15,0 11-18-15,5 16 8 16,-1 5 16-16,4 19-159 15,0 9 188-15,0 26-158 16,4 16 12-16,4 18 275 16,10 9 61-16,10-4 85 15,7-1-31-15,15-10-48 16,1-3-29-16,13-2-45 16,3-5-17-16,-1-13-16 15,0-9-3-15,-8-28-1 16,-2-12 18-16,-4-26 24 0,0-14 15 15,-5-16 14-15,-5-3-10 16,-11-8-21-16,-8 2-13 16,-14 0-17-16,-5-3-9 15,-9 9-8-15,-4 3-3 16,1 16 0-16,0 13 0 16,4 16-3-16,1 10-2 0,4 22-3 15,3 18 1-15,15 32 5 16,6 15 3-16,15 8 1 15,-5-35-6 1,-16-29-16 0,1-1-14-16,39 53-47 0,-6-22-10 0,-9-49 56 15</inkml:trace>
  <inkml:trace contextRef="#ctx0" brushRef="#br0" timeOffset="5116.6">17568 1360 949 0,'-15'-46'337'16,"-1"6"-280"-16,-1 11 632 0,-4 2-519 16</inkml:trace>
  <inkml:trace contextRef="#ctx0" brushRef="#br0" timeOffset="5727.15">17488 1948 740 0,'50'61'292'0,"7"10"-208"32,2 5-34-32,-6-7-35 0,-2-9-8 0,2-24-4 15,2-18-3-15,9-27 2 16,2-18 15-16,1-30 37 16,-2-11 22-16,-9-20 11 15,-3 1-10-15,-9-11-36 16,-5-2-18-16,-6 3-17 15,-6 4-1-15,-6 14-5 16,-6 12 0-16,-7 20 1 16,-2 10-3-16,-4 17 2 15,-2 9-5-15,-1 16-2 16,-5 7-1-16,-4 25 0 16,2 14 6-16,0 35 1 15,5 21 0-15,15 10 1 16,4-2-1-16,19-27-1 15,10-22 2-15,10-31-1 0,3-16 0 16,3-21 5-16,-2-12 0 16,-3-17 0-16,1-7 1 15,-3-15-5-15,-2-7 0 16,0-20-5-16,-5 0-5 16,-13-12 0-16,-8-1-1 15,-13-6 7-15,-3-5 2 0,-11 7 1 16,-4 5 1-16,-12 18 0 15,-5 8 4-15,-3 20 1 16,-5 11-1 0,3 18-2-16,-2 17-3 0,3 24-3 15,1 14 0-15,9 34 1 16,7 19 3-16,16 33 0 16,15 9 2-16,19 21 3 15,9-6-2-15,13-27-8 16,10-16-12-16,17-46-34 15,6-24-22-15,20-39-197 16,4-18 182-16</inkml:trace>
  <inkml:trace contextRef="#ctx0" brushRef="#br0" timeOffset="6524.83">20752 980 910 0,'43'20'313'0,"0"38"-289"16,1 25-6-1,-9 40 0-15,-4 12 0 0,-15 28-5 16,-9-1 1-16,-10-10-9 16,-5-10 1-16,-1-45-3 15,4-26 0-15,4-38-3 16,-1-17 10-16,0-22 40 15,0-10 6-15,-3-24 4 16,-1-15-13-16,6-14-37 16,7-5-7-16,15 3 0 15,5 5 0-15,11 9-9 16,4 7 0-16,9 18-4 16,10 16-2-16,13 27 7 15,10 21 2-15,5 28 2 16,-9 10 1-16,-24 5 2 15,-16 0-2-15,-28-6-2 0,-8 0 1 16,-14-1-2-16,-8-8-2 16,-20-16-1-16,-10-9-4 15,-20-23 1-15,-4-7 2 16,2-12 2-16,2-7 5 16,16-3 1-16,4-3 1 15,7 1 1-15,12-1-3 16,8 2 0-16,12 4 0 0,25 1-1 15,13 0-1-15,29 1-5 16,15-3-1-16,32 5 2 16,5-1 3-16,13-4 2 15,5-1 1-15,-4-3-2 16,-1-5 2-16,-8-2-1 16,-7 0 2-16,-17-7 1 15,-11 0 1-15,-17-1 6 16,-9-3 4-16,-19 2 4 15,-9 2-1-15,-21 0-7 16,-8 4-8-16,-24-3-4 16,-9 3-3-16,-18 9 1 15,-4 9 1-15,-9 20 3 16,0 14 1-16,3 23 1 0,0 9 0 16,14 10-1-16,7 2 0 15,25-1 1-15,18 0 0 16,30 2 1-16,10-2 6 15,18-8-4-15,6-7 3 16,5-12-4-16,9-9-7 16,3-11-24-16,0-3-21 15,-9-17-39-15,-4-4-131 0,-4-17 152 16</inkml:trace>
  <inkml:trace contextRef="#ctx0" brushRef="#br0" timeOffset="8458.27">24242 2373 842 0,'6'29'279'0,"14"4"-276"16,8-2 2-16,17-12 0 16,2-11-2-16,7-13 0 15,-4-11-1-15,-7-9 4 16,-5-4-1-16,-8-11 3 15,-6-6 4-15,-9-13-2 16,-5-3 3-16,-14-8-4 16,-5-1-4-16,-11 6-1 15,-3 0-2-15,-2 11 4 0,-6 2 0 16,-8 6 4-16,-4 8 0 16,-11 11-1-16,6 14 0 15,-1 26 6-15,2 18 4 16,3 27 7-16,1 13 5 15,24 18-3-15,13 3-1 16,37 1-2-16,18-7-5 16,43-15-5-16,14-13-4 15,18-27-7-15,6-12-2 0,0-25-12 16,-8-13-7-16,-8-17-6 16,-9-9 4-16,-22-17 11 15,-6-4 6-15,-11-8 9 16,-12 0 7-16,-14-3 10 15,-8-2 3-15,-21-9 3 16,-6-3-3-16,-11 0-10 16,-4 3-4-16,-8 11-5 15,-2 2-4-15,2 10 2 16,0 7 1-16,6 17-6 16,5 9 3-16,2 13-5 15,4 12 0-15,1 8-6 16,0 11-3-16,-2 34 3 15,-4 21-1-15,-3 43 8 0,1 30 3 16,1 29 1-16,5 12 2 16,5 20 0-16,2-5-1 15,8-5-4-15,0-10-1 16,4-34 1-16,1-10-4 16,-3-30-5-16,0-16-3 15,-8-24-8-15,-3-20 3 16,-4-29 6-16,0-9 3 15,-3-16 9-15,2-12 3 0,2-28 1 16,1-19-4-16,0-29-2 16,1-9-1-16,-4-20 0 15,1-6-2-15,0-3 0 16,1-5-3-16,6 3 3 16,4 8 2-16,5 14 2 15,6 13 4-15,15 34-2 16,9 13 1-16,16 35-5 15,10 14-1-15,15 39 0 16,-4 16 0-16,-11 15 1 16,-14 9-1-16,-30-1-2 15,-7 6-2-15,-20-3 4 16,-8-4 0-16,-24-11 2 0,-16-13 3 16,-32-17 3-16,-13-12 2 15,-5-14-4-15,8-9-6 16,27-24-40-16,15-14 31 15</inkml:trace>
  <inkml:trace contextRef="#ctx0" brushRef="#br0" timeOffset="9033.34">24176 1871 1036 0,'8'-10'351'15,"6"2"-329"-15,5-7-6 0,11-5 3 16,6-6-1-16,22-3-1 16,9 4-9-16,5 5-9 15,2 9 1-15,-7 11-4 16,-3 4 1-16,-1 14 2 16,-1 4-2-16,-3 11 0 15,0 6 0-15,-4 7-1 16,-4 3 4-16,-9 2-1 15,-10 1 3-15,-11 5 0 16,-10 1-2-16,-13 0 2 16,-10-2-4-16,-10-9-6 15,-9-4-10-15,-8-14-36 16,-4-9-11-16,-5-20 33 16</inkml:trace>
  <inkml:trace contextRef="#ctx0" brushRef="#br0" timeOffset="9671.6">26529 1987 936 0,'16'5'324'0,"5"0"-297"16,8 2-12-16,5-3 1 15,2-4 4-15,6-2-2 16,6-4-9-16,0-2-4 15,1-7-3-15,-8 1 1 0,-8-10-5 16,-4-4 1-16,-11-4-5 16,-3-4-1-16,-11-3 2 15,-3 4-2-15,-13 0 3 16,-7 5-1-16,-10 9 0 16,-10 4 0-16,-8 17-1 15,-6 12 2-15,-8 21 9 16,-1 9 5-16,7 20 11 15,5 4 6-15,16 7 0 16,11 3 1-16,18 3 0 16,16 4-2-16,29-6-7 15,15-7-4-15,23-21-12 16,13-15-16-16,9-20-51 16,2-15 46-16</inkml:trace>
  <inkml:trace contextRef="#ctx0" brushRef="#br0" timeOffset="11689.74">27452 1953 956 0,'-4'-36'359'0,"3"3"-272"0,9 13-47 16,3 2-6-16,10 11-4 16,8 9-5-16,22 24-15 15,7 15-4-15,1 24-5 16,-9 7-1-16,-23 3-2 15,-12-9 2-15,-18-11-5 16,-6-9-3-16,-20-15-8 16,-8-7-2-16,-17-17 2 15,-2-9 4-15,1-14 6 16,2-9 4-16,7-8 4 16,4-1-2-16,16 2 6 15,10 2 1-15,26 1 2 16,13 4 1-16,22-1-5 15,14 5-4-15,22 8-4 16,12 7 0-16,26 10-1 16,3 1 1-16,2 1 2 15,6-4 1-15,-12-2 0 0,-3-2 2 16,-10-4 0-16,-9 1-1 16,-20-5 0-16,-9-2 0 15,-17-1-1-15,-9-2 2 16,-15 0 3-16,-7 1 5 15,-13 0 2-15,-9-3 0 16,-20-2-9-16,-12 2-2 16,-27 8-4-16,-10 10 1 0,-8 24 2 15,0 13 0-15,7 19 2 16,8 8-2-16,21 5 3 16,17-3 0-16,28-13-2 15,15-10-4-15,21-21-8 16,11-8-8-16,17-16-24 15,8-9-7-15,7-15-7 16,0-7 3-16,-1-8 27 16,-8-5 12-16,-13-1 28 15,-10 2 11-15,-24 10 27 16,-6 5 13-16,-15 15-6 16,-4 5-7-16,-7 12-27 15,-4 10-14-15,-10 21-8 16,-3 12 0-16,2 15-1 0,8 1 0 15,16 0 3-15,13-9-1 16,17-13 0-16,6-8 0 16,15-18 0-16,5-10-3 15,9-15-5-15,3-10-4 16,-2-17-5-16,-3-8-1 16,-7-24 4-16,-2-9-4 15,-10-11 5-15,-5-3 4 16,-7 0 4-16,-7-3 5 0,-11-10 1 15,-4 0 2-15,-8 0-5 16,-2 5 1-16,-1 5 0 16,-2 10-2-16,-1 16 1 15,-2 13-1-15,0 26 0 16,-1 10 1-16,-2 18-4 16,-6 11 3-16,-10 31-2 15,-6 20-1-15,-5 46 4 16,0 17-1-16,8 28 1 15,4 8 3-15,14-9-1 16,7 2-1-16,19-17 2 16,12-17-3-16,20-23 1 15,3-21-2-15,12-30 0 16,6-8 0-16,12-19-1 0,2-6 0 16,3-14-2-16,-4-12 0 15,-10-13-3-15,-1-9-1 16,-3-13-3-16,-1-7 3 15,-16-11 5-15,-7-3-2 16,-22 2 5-16,-10 3 2 16,-10 13 0-16,-5 5 5 0,-9 16-2 15,-3 8-2-15,-7 15-2 16,-4 13-2-16,-9 18-3 16,-1 12-1-16,4 18 4 15,9 5-1-15,18 8 2 16,7-2 1-16,20-4-1 15,8-4-1-15,11-16-1 16,3-6-3-16,-1-22 3 16,-3-7-2-16,-4-14 0 15,3-10 3-15,1-13 0 16,3-6 0-16,-3-12 3 16,-2 0 2-16,-3 3-1 15,-2 3 5-15,-3 13-2 16,-5 8-3-16,-8 17-1 15,2 10-3-15,-1 25-1 0,0 16-1 16,-6 25-1-16,-1 12 4 16,-12 3-2-16,0-3 2 15,-1-21 0-15,0-14-1 16,1-22 0-16,-1-10-2 16,1-11 3-16,0-4 1 15,0-13-2-15,6-8-2 16,6-13 1-16,3-8-2 0,12-6 3 15,5-4 2-15,9-4-3 16,4 1-2-16,2 6 1 16,3 7 1-16,-1 13 2 15,-5 10 0-15,-8 15 0 16,-5 7 0-16,-10 16-1 16,-2 11 0-16,0 17-1 15,1 6-1-15,7 9 1 16,10-1 1-16,14-10 0 15,5-8 0-15,10-15-5 16,3-9-1-16,-2-9-3 16,-3-4 3-16,-11-10 2 15,-3-2 3-15,-7-8 0 16,1-3 0-16,-9-8 3 0,-3-4 3 16,-11-8 6-16,-8-6 0 15,-11-2-2-15,-9-2-2 16,-14 4-5-16,-8 6-2 15,-13 16-1-15,-7 11 0 16,-6 19-1-16,2 11 0 16,-3 20 0-16,8 10 1 15,13 9 0-15,7 0 2 0,29-4 0 16,12-5-4-16,20-12-6 16,9-3-9-16,10-13-3 15,6-9 1-15,6-7 2 16,2-4 6-16,1-5 4 15,-3-3 3-15,-12-5 5 16,-5-4 2-16,-18 2 14 16,-7 1 5-16,-8 0 7 15,-8 3 1-15,-1 3-13 16,-3-1-7-16,-2 9-6 16,-2 3-5-16,-3 13 0 15,-1 14 2-15,-2 26-1 16,-1 17 1-16,-3 39 1 15,0 9-1-15,2 19 1 0,5 7 1 16,6-6 0-16,7-1 1 16,8-4 0-16,0-7 1 15,4-22-2-15,-5-8 1 16,-4-37-14-16,-3-22-12 16,-7-26-22-16,-2-16-10 15,-16-38-128-15,-8-21 129 16</inkml:trace>
  <inkml:trace contextRef="#ctx0" brushRef="#br0" timeOffset="12049.92">30200 1179 898 0,'10'39'307'0,"19"16"-281"0,11 3 4 16,12-2 10-16,2-14 3 16,1-15-1-16,-1-3-6 15,-5-11-12-15,0 1-8 16,-8-11-6-16,-4-3 3 15,-8-7 5-15,-5-3 5 16,-8 3-2-16,-9-3-3 16,-8-3-13-16,-10 1-5 0,-16-5-16 15,-9 4-10-15,-14 9-22 16,-1 4-14-16,-2 7-54 16,4 1 74-16</inkml:trace>
  <inkml:trace contextRef="#ctx0" brushRef="#br0" timeOffset="12324.24">29413 1421 739 0,'-22'-11'296'16,"4"1"-199"-16,12 5-7 0,6 1-4 15,14-4-11-15,6-1-14 16,21-1-40-16,10-2-12 16,14 2-8-16,9 0-1 15,5 6-5-15,3-1-2 16,-14-1-7-16,-5 3-4 16,-27-4-5-16,-6 6-8 15,-18 1-27-15,-9 3-46 16,-17-3 65-16</inkml:trace>
  <inkml:trace contextRef="#ctx0" brushRef="#br0" timeOffset="13680.42">3346 5664 1081 0,'-13'-9'372'0,"10"7"-357"15,6 12 2 1,9 25-22-16,3 28 0 0,-3 51 3 16,-3 20 2-16,-11 39 3 15,-10 3-3-15,0-6 4 16,2-14-7-16,10-49-35 16,9-29-27-16,4-51 33 15</inkml:trace>
  <inkml:trace contextRef="#ctx0" brushRef="#br0" timeOffset="13945.74">3598 5502 1109 0,'-5'-23'395'0,"4"12"-353"15,4 5-8-15,11 24-43 0,1 15-1 16,8 35 0-16,-2 23 3 16,-11 39 8-16,-4 10-1 15,-10 7 1-15,-4-4 0 16,-2-25-4-16,1-13-9 16,-3-31-31-16,0-19-21 0,-3-32-39 15,-1-16-199-15,5-23 212 16</inkml:trace>
  <inkml:trace contextRef="#ctx0" brushRef="#br0" timeOffset="14124.42">3666 5992 998 0,'1'-40'406'0,"-1"11"-263"16,3 10-24-16,3 10-73 15,0 7-21-15,14 18-27 16,4 21-2-16,13 35-1 15,2 18 3-15,-9 41 0 16,-2 8-10-16,-15 10-58 16,-3-4-41-16,-4-46 61 15</inkml:trace>
  <inkml:trace contextRef="#ctx0" brushRef="#br0" timeOffset="14701.7">4102 5299 935 0,'-37'-87'324'0,"-5"11"-299"16,-1 3-6-16,-24 3-24 15,-18 3-4-15,-20 14-6 16,-12 11 4-16,-8 16 13 15,1 11 0-15,7 16 10 16,6 12 0-16,16 27-6 16,4 15 1-16,-2 30-6 15,1 16 0-15,2 38 8 16,9 24 7-16,20 47 17 16,9 21 6-16,22 30-4 15,12 1-4-15,29-3-19 16,20-11-5-16,35-29-7 0,22-20-3 15,38-48-4-15,9-16-2 16,20-35-3-16,5-17 3 16,-9-38 1-16,2-25 8 15,4-49 21-15,-6-26 9 16,7-32 20-16,8-16-2 16,-17-34-15-16,-2-9-11 15,-9-27-16-15,-16-10-3 0,-24-5-1 16,-11 0 2-16,-37-3 1 15,-13-2 0-15,-20 7 7 16,-11 3 3-16,-16 20 7 16,-12 16 8-16,-16 35 5 15,-12 15-2-15,-24 33-8 16,-13 17-10-16,-7 22-15 16,7 15-8-16,26 22-45 15,18 20-35-15,36 39-54 16,13 23 551-16,39 35-330 15</inkml:trace>
  <inkml:trace contextRef="#ctx0" brushRef="#br0" timeOffset="16385.72">8009 5964 1308 0,'16'-36'445'0,"-4"16"-424"15,-3 6-11-15,-4 9-15 16,-5 5-7-16,-5 18-2 16,-1 9 0-16,-6 30 2 15,1 12 9-15,4 13 2 16,6 4 2-16,18-10 2 15,8-8-2-15,15-15 1 16,9-15-1-16,1-18 2 16,-1-7 7-16,-6-15 10 15,-6-8 6-15,-3-15 1 16,-1-14-7-16,0-15-10 16,-4-9-5-16,-9-16-5 15,-5-6 1-15,-16-15-6 16,-6-7-2-16,-13 0 4 15,-4 3-4-15,-7 14 5 16,-5 9 0-16,-8 17 2 0,-2 12 1 16,-6 27-1-16,4 17-1 15,4 35-4-15,0 19 2 16,12 28 1-16,10 11 2 16,26 12-1-16,15-1-2 15,32-5-2-15,13-11-3 16,14-24-6-16,2-17-1 0,-5-26-1 15,-3-7 4-15,-3-25 5 16,1-7 2-16,0-18 4 16,-3-10 0-16,-8-4 12 15,-6-4 0-15,-7 3 5 16,4 1-2-16,1 5-10 16,0 6 2-16,6 11-7 15,1 10 1-15,-2 22 1 16,1 13-5-16,-10 27 3 15,-5 11-2-15,-6 20 1 16,-5 9 2-16,-7 6-2 16,-7-3 0-16,-10-19-1 15,-6-13-3-15,-3-26-2 0,-2-9-4 16,0-12 3-16,-2-9 2 16,1-16 7-16,4-11 4 15,11-22 2-15,10-7 1 16,15-4-3-16,2 4-1 15,6 17-3-15,-4 8 0 16,-2 20 0-16,-3 9-1 16,-4 14-1-16,1 14 1 15,-3 20-2-15,-1 12 2 16,4 26 0-16,-2 8 0 0,4 7 1 16,5 2 0-16,1-11 1 15,4-8 0-15,5-17 0 16,2-11 0-16,6-22 0 15,-1-12 0-15,-3-23 1 16,2-16-1-16,3-25 0 16,3-15-1-16,-2-23 0 15,0-10 0-15,-12-20 0 16,-10-3 5-16,-7-14-3 16,-11 2 0-16,-9-3 1 15,-3 1 1-15,-13 6 1 16,2 1 0-16,-9 29-1 15,0 10-2-15,0 36-2 0,-2 16 4 16,6 24-6-16,1 9-1 16,-4 29-1-16,-3 20-1 15,-3 48 4-15,2 31-1 16,11 38 2-16,6 19 0 16,16-1 0-16,13-11 0 15,16-20 0-15,6-21-2 16,8-32-8-16,-1-18 3 0,0-34-4 15,0-16 4-15,4-26 7 16,2-12 3-16,5-24 4 16,-4-11 0-16,-9-19 0 15,-7-12-1-15,-12-6-4 16,-1 1 2-16,-4 13-2 16,-5 11 1-16,-10 20 10 15,-5 14 1-15,-9 20-2 16,-2 10-2-16,5 25-11 15,2 16-1-15,13 19 1 16,9 7 0-16,19 1 1 16,6-3 0-16,4-14-4 15,2-9 1-15,-2-22-1 16,3-14 0-16,3-23 0 16,3-12-1-16,-2-16 0 0,-6-12 0 15,-8-5 5-15,-10-1 0 16,-16 2 7-16,-7 4 1 15,-10-1 6-15,-4-2-2 16,-5 6-3-16,-3 4 2 16,-1 16-8-16,1 8 0 0,0 12-4 15,2 6-2-15,3 11-4 16,5 13 1-16,9 35 4 16,3 17-1-16,8 28 3 15,5 21 1-15,1 20-1 16,4 10 0-16,-4 26-1 15,-2-4 0-15,-3-2 1 16,-3 0-3-16,-5-21-2 16,-6-12-2-16,-11-29 1 15,-9-19 0-15,-16-28 4 16,-7-13 0-16,-14-21 3 16,-3-10 6-16,-12-23 9 15,-5-11 3-15,-2-20 4 16,-4-7 4-16,6-4-1 15,8 3-4-15,14 5-4 0,11 1-12 16,15 5-32-16,7 0-24 16,13-8-71-16,11-5-23 15,29-11 84-15</inkml:trace>
  <inkml:trace contextRef="#ctx0" brushRef="#br0" timeOffset="19090.74">15183 5705 1265 0,'6'-7'431'16,"-4"7"-406"-16,4 2-31 15,1 12-9-15,-3 16 3 16,2 34 7-16,-3 16 2 16,-3 22 3-16,-2 3-1 15,-4-7-1-15,-2-6 2 16,-4-17 0-16,1-12 0 0,1-26 0 16,2-13 0-16,3-19 4 15,0-6 7-15,-3-19 10 16,-1-18 1-16,9-30-3 15,4-12-5-15,16-20-8 16,7-4-1-16,7-6-2 16,0 2-2-16,9 13-3 15,1 9-1-15,3 35 1 16,2 12 0-16,0 32-2 16,-1 14-3-16,4 34-2 15,-6 17 1-15,-7 28 3 16,-7 11 4-16,-16 0-1 15,-7-5-2-15,-9-20-7 16,-4-11-1-16,-8-23-3 16,2-10 1-16,-4-17 3 0,2-7 3 15,4-16 7-15,-3-11 3 16,9-21 6-16,4-10 0 16,12-20-1-16,9-8-5 15,10-6-4-15,2 4-2 16,7 16-1-16,0 12 1 15,1 28 4-15,-3 10 0 0,0 26 1 16,-1 17-1-16,4 29-1 16,3 12-1-16,-2 20 2 15,2 0-1-15,1-10 1 16,-2-7-1-16,7-22-2 16,3-9-2-16,-2-16 1 15,4-9 2-15,-3-14 2 16,0-7 2-16,-4-11 1 15,-1-5-1-15,-6-10 3 16,1-7 2-16,-2-11 2 16,-7-9 4-16,-10-12 0 15,-6-4-2-15,-14 0-5 16,-5 2-3-16,-15 8-4 16,-6 7-4-16,-11 15-2 15,-8 11-1-15,-8 32-2 0,-4 16 3 16,-12 34 2-16,2 12 2 15,5 19 3-15,1 4-1 16,25 3-1-16,12-4 0 16,17-10-1-16,11-13 0 15,15-21 0-15,6-8 1 16,15-17 4-16,6-8 1 0,2-15 2 16,5-8 2-16,0-24-7 15,-2-10 0-15,1-12-1 16,-6-4-1-16,-12 6 8 15,-4 8 4-15,-14 14 1 16,-6 9 0-16,-7 17-5 16,-6 5-4-16,-9 14-7 15,-5 11-2-15,-8 20 1 16,-5 11 1-16,8 13 5 16,6 5 0-16,15-6-4 15,9-3-4-15,18-16-5 16,6-8-2-16,17-14-2 15,2-10 3-15,7-10 1 16,4-8 0-16,-1-15 2 16,5-9 2-16,-2-13 6 0,-2-6 2 15,-12-5 6-15,-8-1 6 16,-17 3 6-16,-6 5 2 16,-8 7-3-16,-6 9-4 15,-9 11-8-15,1 9-2 16,-8 8-6-16,-1 7-3 15,-11 16 0-15,-7 5-2 16,-7 24 7-16,-4 18 3 0,7 24 7 16,3 10 2-16,17 0 1 15,13-7-2-15,22-18-5 16,11-9 0-16,19-21-1 16,6-13-2-16,14-26-4 15,7-13-2-15,16-26-14 16,-4-11-3-16,-7-18 4 15,-4-11 0-15,-15-17 15 16,-1-8 5-16,-7-7 4 16,-7 1 1-16,-10-2 6 15,-9 4-1-15,-12 7 2 16,-6 6-1-16,-10 21-1 16,1 12-1-16,-4 28-2 15,-2 12-4-15,-2 22-5 16,-4 17-1-16,-7 35-4 0,2 28 3 15,-9 40 2-15,1 13 0 16,-9 5 0-16,-2-5 0 16,1-18 1-16,0-14-1 15,7-30-1-15,2-20-2 16,10-31 0-16,2-12 0 0,12-16 8 16,7-13 2-16,15-20-7 15,17-13 0-15,11-19-17 16,2-5-3-16,2 3 1 15,-3 12 0-15,-3 22 13 16,2 13 6-16,-8 27 5 16,-2 14 3-16,-4 22-2 15,2 14-3-15,-3 11-2 16,-2 3-1-16,-4-8 0 16,2-8 1-16,6-12-1 15,-1-9 1-15,6-12-2 16,0-9 0-16,5-10 0 15,1-9-1-15,6-13-3 16,-6-8-2-16,-6-17-6 16,-4-6 1-16,-8-14 7 15,-2-2 0-15,-7 0 7 0,-7 3 1 16,-9 12-1-16,-7 9-1 16,-9 17 5-16,-8 11-1 15,-8 17-3-15,-6 10 1 16,-4 24-6-16,3 12 3 15,7 19 4-15,11 10 0 16,13 5 6-16,13 2-2 0,17-12-3 16,3-10 1-16,12-19-6 15,8-11-1-15,8-20-1 16,4-8-3-16,2-18-8 16,-5-10 1-16,-3-17-3 15,1-11 1-15,-6-11 9 16,-3-5 0-16,-12-1 13 15,-8 0 7-15,-10 7 9 16,-5 6 3-16,-4 18-5 16,-2 9-6-16,-5 23-8 15,-3 15-3-15,3 32-2 16,2 16-1-16,0 33-2 16,0 5 1-16,-7 7-1 15,-2-4 0-15,-4-15 0 16,-1-10 0-16,-1-24-2 0,-3-11-1 15,5-19-1-15,0-8-3 16,3-15 4-16,0-9 0 16,3-20 4-16,1-10 1 15,11-18-2-15,4-9-1 16,9-6-9-16,3 0-2 16,3 7 1-16,5 9 2 15,-1 13 8-15,4 8 0 0,0 20 5 16,0 9 1-16,2 23 0 15,-2 14-2-15,-2 19-2 16,1 8-2-16,-2 8 0 16,-4 2 2-16,6 0-1 15,1-3 0-15,5-7 0 16,2-9 0-16,2-16 3 16,0-5-1-16,2-12 2 15,0-8-2-15,-3-10 0 16,-8-3 1-16,-3-11 0 15,-2-6 0-15,-1-7-2 16,1-8 0-16,-3-4 1 16,-2-1-1-16,-9 0 2 15,-3 2-2-15,-11 0-1 0,-2 2 2 16,-9 3-3-16,-3 5 1 16,-9 8-3-16,-5 3-2 15,-9 14-1-15,-6 3 1 16,-4 19 2-16,1 10 1 15,-1 23 1-15,6 9 1 16,6 15 0-16,6 2 1 16,13 2 4-16,9 1 2 0,17 0 3 15,8-2 2-15,19-10 0 16,8-7-4-16,15-19-1 16,2-8-5-16,-3-15-10 15,-7-8-10-15,-18-15-37 16,-6-10-31-16,-25-21-27 15,-12-17 63-15</inkml:trace>
  <inkml:trace contextRef="#ctx0" brushRef="#br0" timeOffset="19439.62">20020 4649 1094 0,'-23'17'375'16,"-5"17"-333"-16,0 4-25 15,11 1 0-15,8-7 3 16,12-13 0-16,9-1 0 0,15-11 1 16,7-5 0-16,15-10-7 15,4-6-4-15,3-12-8 16,-1-3 1-16,-2-5 4 15,-6-1 5-15,-10 2 12 16,-7 3 2-16,-18 9 6 16,-7 1-5-16,-20 7-14 15,-13 3-2-15,-22 10-10 16,1 12-3-16,4 22-4 16,9 12-21-16,25 22-83 15,10 8-30-15,43 1 74 16</inkml:trace>
  <inkml:trace contextRef="#ctx0" brushRef="#br0" timeOffset="20228.68">23324 5149 881 0,'39'-10'390'15,"1"9"-115"-15,-9 19-276 0,-2 10-2 0,-11 28 0 16,-9 16 6-16,-8 31 4 16,-1 7-1-16,-7-5 0 15,0-3-3-15,2-12-3 16,-5-7 0-16,10-14 1 15,-1-13 3-15,1-30 0 16,3-9 0-16,-1-16 16 16,1-3 10-16,3-12 19 15,3-12 0-15,-3-25-12 16,1-12-16-16,-5-23-16 16,-1-3-1-16,6-12-4 15,-2-5 4-15,10-4-1 16,7 1 0-16,6 6 0 15,10 7 0-15,11 16 1 0,5 7 0 16,18 31 2-16,3 12-5 16,3 33 1-16,-2 19-2 15,-17 28-3-15,-7 13 4 16,-22 8-2-16,-7-2 0 16,-18-6-1-16,-13-4-1 15,-16-8-2-15,-7-2 1 16,-6-11 3-16,-2-12-2 15,-2-15 4-15,3-6-1 0,10-11-1 16,11-4 1-16,13-10 0 16,7-7 0-16,19-6-3 15,5 0-5-15,11 11-3 16,6 8-3-16,5 21 5 16,5 11 1-16,5 21 4 15,-1 12 1-15,-4 11 1 16,-6 2 0-16,-10-1 1 15,-6-3-1-15,-15-6 2 16,-9 1-3-16,-19-5 1 16,-9-3 0-16,-26-5 1 15,-9-3 1-15,-19-9 11 16,-4-5 3-16,-10-14 6 0,-6-6-2 16,-1-11-8-16,0-5 1 15,14-3-8-15,11-4-1 16,23-2-37-16,11-2-24 15,24-8-49-15,14-6-26 16,41-8 83-16</inkml:trace>
  <inkml:trace contextRef="#ctx0" brushRef="#br0" timeOffset="21179.7">26105 5272 1047 0,'13'-35'377'16,"-3"4"-317"-16,-6 5-38 16,-2 2-6-16,-4 10-3 15,0 0-3-15,-3 11-10 16,-4 4-2-16,-8 11-2 15,-3 10 3-15,-6 23 4 0,3 15 6 16,11 26 7-16,7 10 2 16,11 0-1-16,9-4-3 15,11-14-5-15,6-9-3 16,10-14 5-16,5-9 0 16,8-22 7-16,4-9 2 15,7-15-4-15,0-12-3 0,-2-15-9 16,-1-7-1-16,-8-13-2 15,-3-2 2-15,-11-6-1 16,-9 1 3-16,-11-2 3 16,-7 0 0-16,-7 3-1 15,-3 1-3-15,-6 6-3 16,-2 5 1-16,-2 9-3 16,-3 6 3-16,1 14-2 15,-2 2 0-15,-3 12 0 16,0 8-3-16,-2 17 2 15,2 12-1-15,8 14 0 16,5 5 1-16,14-5 3 16,6-7 2-16,7-17 5 15,7-10 1-15,8-10 5 16,3-9-1-16,6-8 1 16,-1-8 0-16,-2-18-7 0,-2-6 1 15,-5-17-8-15,-1-5 1 16,-5-2-10-16,-8 1-13 15,-7 8-28-15,-4 7-23 16,-9 12-35-16,-5 5-15 16,-7 18-39-16,-5 10 1 0,-9 24-148 15,-1 15 200 1,-1 18-77-16,3 12 53 0,9 12 280 16,8 1-7-16,13 4 57 15,11 0-31-15,15-5-56 16,4-1-22-16,13-8-44 15,3-7-15-15,-1-14-19 16,3-8-2-16,1-20-2 16,2-8 0-16,6-20-1 15,-3-12-3-15,-2-19 5 16,-5-11-1-16,-13-9 5 16,-10-3 1-16,-18-5 3 15,-6-2-4-15,-12-9-4 16,-1-1 1-16,-5 3-9 15,-3 9 3-15,4 28-2 16,0 12-1-16,0 18 0 0,5 9-4 16,7 27-2-16,1 14 0 15,12 41 4-15,5 13 2 16,11 3 2-16,4-8-2 16,4-29-33-16,-2-13-31 15,-2-38 37-15</inkml:trace>
  <inkml:trace contextRef="#ctx0" brushRef="#br0" timeOffset="21312.45">28274 4930 1127 0,'-8'-50'380'0,"-1"13"-378"16,0 6-21-16,-6 10-68 15,2 9 58-15</inkml:trace>
  <inkml:trace contextRef="#ctx0" brushRef="#br0" timeOffset="21927.53">28452 6034 1104 0,'82'35'368'15,"-3"-14"-359"-15,-3-18-2 16,-12-25-1-16,-4-13 4 15,-13-24-5-15,-4-14 1 16,-9-22-6-16,-7-9-3 16,-5-16-2-16,-6-5-4 15,-3-2-3-15,0-1-1 16,-3 7 4-16,-3 8 1 16,-6 15 5-16,-1 15 3 0,0 27 0 15,0 16 8 1,-4 21 3-16,3 8-3 0,-2 16-4 15,-6 10-4-15,0 28 0 16,-8 20 6-16,-5 44 4 16,2 16 2-16,1 22-2 15,5 6-4-15,7-12-3 16,7-11-3-16,15-24 1 16,12-14-1-16,16-20 1 15,11-9-1-15,12-23-8 16,4-12-4-16,10-29-7 15,2-12 3-15,-3-17 4 16,-3-8 6-16,-9-17 11 16,-3-8-3-16,-7-15 4 15,-5-6-2-15,-6-16-4 0,1-3 1 16,-13-8-2-16,-5-1 0 16,-13 6 1-16,-7 2-2 15,-13 10 2-15,-4 15 0 16,-5 31 1-16,-1 17 4 15,9 30 0-15,2 13 4 16,-2 40 7-16,2 27 1 0,8 58 4 16,9 12-2-16,11 39-7 15,8 2-4-15,13-10-14 16,12-1-19-16,35-46-53 16,16-26-10-16,31-48 45 15</inkml:trace>
  <inkml:trace contextRef="#ctx0" brushRef="#br0" timeOffset="22670.07">31590 4816 1040 0,'17'-13'352'0,"-1"13"-355"16,6 34 4-16,3 23 2 15,-4 45 3-15,-7 17 7 16,-14 34 4-16,-6 0-2 16,-10-9-6-16,-1-6-6 15,0-30-1-15,7-25 1 16,3-38-2-16,5-18 2 16,3-27 11-16,1-11 7 0,9-26 2 15,8-13-1-15,19-17-12 16,12 1-6-16,18 10-10 15,8 9-11-15,8 22-14 16,5 17-4-16,5 31 8 16,-4 18 12-16,-24 20 10 15,-13 5 5-15,-37 7 6 16,-16-1 3-16,-27-10 3 16,-20-11 2-16,-32-26-3 15,-13-10 0-15,-9-26 1 16,3-11-4-16,11-15-1 15,12-6-5-15,23 1-2 16,15 1-4-16,32 0-4 16,13 5 2-16,32 9 2 15,10 6 3-15,28 16 6 0,10 9-1 16,24 13 6-16,14 4-3 16,8-1-4-16,4-3 2 15,-2-8-5-15,-3-7 2 16,-14-6 1-16,-8-7-5 15,-23-9 2-15,-12-1 2 16,-12-3 13-16,-8 2 6 16,-18 4 4-16,-11 1-4 0,-15 3-11 15,-9 3-6-15,-25 0-4 16,-17 5-1-16,-24 6-1 16,-10 4 3-16,-1 16-1 15,1 7 0-15,8 19 1 16,15 7-3-16,18 11 2 15,18 6 1-15,36-2 2 16,12 0 3-16,22-9 0 16,10-2-3-16,14-1-9 15,7-2-14-15,-1-1-31 16,-12-3-23-16,-30-19 301 16,-28-9-186-16</inkml:trace>
  <inkml:trace contextRef="#ctx0" brushRef="#br0" timeOffset="23930.83">9384 9166 921 0,'-8'131'327'0,"22"4"-296"16,19-10-2-16,20-35-29 16,11-17-1-16,19-42-7 15,1-22 1-15,8-34 5 16,5-21 2-16,1-29-1 15,9-7 2-15,-13-12-2 16,-12-7-1-16,-31-3 1 0,-22-3 0 16,-23 5 4-16,-8 6 7 15,-19 2-2-15,-6 5 2 16,-23 6 4-16,-13 9-3 16,-12 29 6-16,-7 13 3 15,5 28 3-15,6 14 2 16,3 39 9-16,4 26-3 15,8 33 4-15,8 16-1 16,33 14-9-16,20-3-1 0,43-23-13 16,15-13-3-16,25-42-3 15,10-18-5-15,26-32-8 16,3-17-10-16,-4-34-13 16,-3-20-4-16,-17-31 5 15,-1-11 6-15,-16-14 14 16,-9-7 8-16,-21-7 13 15,-9 4 5-15,-14 0 4 16,-8-1 1-16,-16 16 3 16,-7 8 1-16,-7 25 14 15,-2 21 2-15,-4 28-3 16,2 11-2-16,6 15-20 16,-2 7-12-16,8 32-6 0,1 23-5 15,8 71 8-15,7 28 8 16,5 54 4-16,2 13 3 15,-3 7-8-15,-4 5-3 16,-4-9-5-16,-3-9 1 16,0-23-4-16,-1-9-8 15,-2-43-16-15,-4-19-5 16,-3-45 4-16,-3-27 7 0,1-30 19 16,-1-10 8-16,-4-24 18 15,-1-12 1-15,-8-42-3 16,-4-26-5-16,-2-34-19 15,0-15 2-15,4-21-1 16,2 2 1-16,15-5 0 16,7 1 0-16,21 19-2 15,10 10-6-15,18 32-3 16,1 21-3-16,5 36 7 16,2 17 5-16,1 32 6 15,4 19 0-15,-3 24-2 16,-8 11 0-16,-18 10-1 15,-11-2 2-15,-23 8 5 16,-14 4 2-16,-29 4 3 0,-16 0 5 16,-29-5 2-16,-5-6 2 15,-27-6-6-15,0-5-3 16,7-14-22-16,2-11-22 16,34-26-84-16,13-16 458 15,32-27-281-15</inkml:trace>
  <inkml:trace contextRef="#ctx0" brushRef="#br0" timeOffset="24397.39">12067 9010 1129 0,'62'10'434'16,"4"5"-273"-16,-1 11-145 15,-13 2-12-15,-20 0-2 16,-1-3 1-16,-8-7-1 16,0-3 3-16,0-13-4 15,2-6 2-15,5-17-3 16,2-7-5-16,-1-14-5 16,-2 1 0-16,-11-3-1 0,-4 2 5 15,-14 3 7 1,-6 0 3-16,-12-3 1 0,-6-3-1 15,-11-2-6-15,-3 2-2 16,-9 8-1-16,-3 9-3 16,-2 21 2-16,-4 10-1 15,-11 27 2-15,-6 14 5 16,-7 27 11-16,5 12 7 16,18 19 9-16,16 11-2 15,27-2-1-15,13-6-5 0,25-19-8 16,8-10 0-16,24-18-5 15,11-4-2-15,8-15-4 16,2-8-3-16,3-20-26 16,-4-11-23-16,-4-22-57 15,-1-10 11-15,-9-16 54 16</inkml:trace>
  <inkml:trace contextRef="#ctx0" brushRef="#br0" timeOffset="26411.12">12893 8915 1217 0,'12'-14'438'0,"11"-1"-357"15,24 10-63-15,22 8-13 16,17 27-2-16,-2 18-2 16,-18 37 4-16,-19 11-6 15,-27 3-7-15,-11-4-1 16,-17-21-12-16,-11-11-1 15,-11-10-1-15,-9-5 0 16,-14-13 12-16,-3-8 9 0,-5-17 8 16,3-10 4-16,14-13 5 15,6-8 1-15,13-4 1 16,9-13 1-16,16-12-8 16,12 1-5-16,19-5-9 15,8 13-5-15,29 10 9 16,8 6 11-16,17 10 9 15,11 2 3-15,18 6-8 16,4 1-11-16,1-3-5 16,-4-6-5-16,-6-10-2 15,-1-7 1-15,-8-4 0 16,-5-2 2-16,-30 0 4 16,-13 2 1-16,-20 1 3 15,-9 4 5-15,-21 2 4 0,-10 1 1 16,-20 6-8-16,-12 1-8 15,-19 14-5-15,-9 12-3 16,-24 26 6-16,-9 17 2 16,-7 33 3-16,3 8 0 15,33 3 2-15,19-8-2 16,33-25-17-16,12-13-9 16,22-20-8-16,11-7 1 0,20-19 17 15,13-7 8-15,11-14 8 16,1-7 3-16,-1-14 8 15,-7-6-1-15,-9-15 0 16,-4-5 0-16,-12 4 1 16,-6 7 3-16,-15 20 6 15,-8 11 4-15,-9 16-5 16,-4 5-6-16,-6 9-13 16,-8 10-2-16,-8 28-5 15,-1 18 1-15,8 24 6 16,9 4-2-16,21-7 1 15,8-13 2-15,23-18-1 16,7-7 0-16,12-19-4 16,5-9-3-16,2-25 0 15,8-10 1-15,7-21 2 0,-3-8 2 16,-8-22 2-16,-9-15 0 16,-12-22 1-16,-4-8-1 15,-5-18-3-15,-3-4-2 16,-10-2-3-16,-6-4 2 15,-8 3 5-15,-4 10 4 16,-9 17 9-16,-3 14 3 0,-4 34 3 16,-1 17-4-16,0 23-2 15,-1 13-5-15,-4 23-6 16,-6 20 1-16,-10 40-3 16,-5 30 0-16,-5 49 3 15,4 12-2-15,3 21 2 16,3-6 0-16,15-19-1 15,5-6-1-15,22-34-3 16,9-16-3-16,15-32-6 16,8-23 2-16,5-32-1 15,2-13 2-15,6-23-2 16,1-11 1-16,10-28 2 16,2-16 1-16,-2-15 6 15,-6-4 0-15,-16-2 2 16,-8-2-1-16,-15 9 1 0,-7 10 3 15,-11 36 7-15,-6 18 2 16,-9 27-4-16,-5 13-4 16,-11 42-5-16,0 17-3 15,3 25 3-15,3 4 1 16,14-19-2-16,6-7 1 16,12-16-8-16,5-10-2 0,11-18-5 15,1-14 2-15,5-21 4 16,4-11 3-16,0-23 2 15,1-8-3-15,-5-15-1 16,-3-5 1-16,-4-4 5 16,-2-4 3-16,0 2 12 15,-3 5 0-15,1 15-3 16,-4 17-1-16,1 28-10 16,3 14-2-16,3 40-2 15,0 16-2-15,-4 20 2 16,-8 5-1-16,-16-6 3 15,-4-2 2-15,-14-9-5 16,-8-8-2-16,-5-19-4 16,1-13-5-16,5-21 5 15,4-10 3-15,10-21 8 0,3-11 5 16,13-23 6-16,11-8 0 16,13-13-5-16,9 2-1 15,-1 0-3-15,-1 3-1 16,-3 19 6-16,-1 8 5 15,1 27 6-15,2 15 3 16,7 30-6-16,2 12-1 16,7 17-9-16,4 8-2 0,-1-4-1 15,0-3-1-15,5-3 0 16,1-5 1-16,12-8-2 16,3-7 1-16,-7-20 1 15,-3-8 2-15,-12-19 0 16,-5-8 1-16,-1-16 0 15,-6-7 0-15,-10-8 1 16,-6-5-1-16,-13-11-1 16,-9-7-1-16,-10-9-1 15,-6-2 0-15,-11 6-1 16,-5 12-2-16,-7 23-1 16,-5 11-4-16,-6 22 0 15,-5 9 0-15,-4 21 2 16,1 16 2-16,-3 27 3 0,10 14 1 15,11 13 0-15,10-1 1 16,22-12-5-16,10-9-5 16,18-19-4-16,5-6-1 15,8-19 4-15,3-9 5 16,6-21 1-16,6-7-1 16,2-14-2-16,2-8 0 15,-4-5 2-15,-6-3 1 0,-12 0 6 16,-11 4 3-16,-13 7 6 15,-5 5 2-15,-8 11-4 16,-1 7-4-16,-3 11-13 16,5 16-3-16,-2 27-2 15,0 16 1-15,6 35 9 16,-2 17 1-16,2 18 3 16,-1 9 2-16,-8 14 4 15,-8-3 1-15,-9-1 1 16,-9 2 3-16,-26-16 8 15,-11-8 2-15,-33-22 6 16,-12-17-1-16,-26-31-11 16,-13-13-7-16,-11-37-12 15,-3-20-17-15,-3-36-52 16,9-22-28-16,17-43-183 0,2-18 180 16</inkml:trace>
  <inkml:trace contextRef="#ctx0" brushRef="#br0" timeOffset="26714.71">16593 7856 1180 0,'10'-54'428'0,"-3"25"-363"16,-2 11-27-16,-4 16-30 15,-4 6-2-15,0 13 0 16,-2 6-4-16,5 8 0 15,3 0 1-15,2-10-1 16,4-7-1-16,2-8 3 16,4-7 0-16,6-10 3 15,0-4 2-15,3-10 6 16,-4-3 0-16,-5-3 0 16,-3 0 1-16,-12 2-11 15,-6 6-11-15,-11 4-44 16,-7 7-35-16,-19 15-52 15,-13 10-12-15,-17 13 94 0</inkml:trace>
  <inkml:trace contextRef="#ctx0" brushRef="#br0" timeOffset="26955.54">15362 8300 807 0,'-11'15'414'0,"11"-14"-60"16,2-1-248-16,18-7-56 16,10-3 3-16,26-9-6 15,13-3-11-15,5-7-24 16,3 1-8-16,-6-1-11 16,-7-2-10-16,-4 1-31 15,-4 1-24-15,-10 4-56 16,-3 0 150-16,-22 1-32 15</inkml:trace>
  <inkml:trace contextRef="#ctx0" brushRef="#br0" timeOffset="30256.97">2436 12818 919 0,'-27'-15'338'15,"2"-1"-261"-15,10 9-49 16,1 0-11-16,11 5-12 16,3 2-4-16,2 11-9 15,9 11 0-15,10 30 2 16,5 18 0-16,8 20 12 0,0 8 3 15,0 12 1-15,0 6 0 16,2 9-10-16,0 1-17 16,2-10 671-16,0-20-497 15</inkml:trace>
  <inkml:trace contextRef="#ctx0" brushRef="#br0" timeOffset="30637.34">2663 13012 1245 0,'-48'34'445'0,"47"-30"-396"16,5 9-21-16,19 27-36 15,10 19-2-15,16 36 0 16,8 9 7-16,3-6-1 16,-5-11 1-16,-5-33-5 15,-5-17-1-15,-11-22 2 16,-2-7 4-16,-9-11 13 0,-2-8 13 16,-7-11 14-16,-2-9 4 15,-4-13-3-15,-7-8-10 16,-7-17-11-16,-3-2-4 15,-8-17-9-15,-2-1-3 16,1 3-7-16,0-4-10 16,6-2-54-16,5-1-30 0,8 5 60 15</inkml:trace>
  <inkml:trace contextRef="#ctx0" brushRef="#br0" timeOffset="30900.41">3754 12434 1213 0,'34'37'444'16,"15"19"-328"-16,22 39-105 15,6 25-6-15,-4 34-2 16,-9 15 0-16,-21 26-12 15,-13-8-12-15,-29 7-20 0,-11-10-16 16,-27-28-21-16,-12-10-6 16,-20-44-3-16,-8-20 8 15,-21-43 26-15,-7-28 9 16,-7-54 36-16</inkml:trace>
  <inkml:trace contextRef="#ctx0" brushRef="#br0" timeOffset="31147.67">1272 12771 1334 0,'-52'50'498'0,"34"29"-383"15,25 23-78-15,48 66-34 16,18 26-3-16,27 37 1 16,17 7-9-16,32-9-70 15,-6-121-79 1,-71-54 97-16</inkml:trace>
  <inkml:trace contextRef="#ctx0" brushRef="#br0" timeOffset="32327.01">7670 12965 1204 0,'-21'19'443'0,"-9"-38"-337"15,0 0-88-15,1 0-17 16,3 11-5-16,0 2-2 16,1 11-2-16,-2 13-2 15,-1 20-1-15,-1 12 4 16,5 33 2-16,6 19 2 0,8 26 3 16,8 8 0-16,13-14 2 15,6-19-2 1,12-36-1-16,3-19-4 15,5-25-7-15,1-13-2 0,4-26-12 16,-2-16 1-16,3-25-7 16,-1-9 4-16,-1-12 14 15,-2-5 0-15,-6-4 11 16,-9 0 3-16,-8 12 9 16,-9 8 7-16,-7 22 19 15,-4 11 5-15,-4 15 0 16,2 8-3-16,-2 11-21 15,-3 12-9-15,0 28-11 16,-6 23 0-16,5 46 1 16,6 12 4-16,13 17 1 15,9-9 0-15,13-27 1 0,6-19-3 16,6-35 2-16,4-20-2 16,7-27 0-16,0-13 2 15,8-36 0-15,5-19 1 16,2-27-4-16,-5-9-5 15,-13-11-6-15,-7-2 0 16,-18-1 4-16,-2 0 3 0,-10-1 9 16,-4 0 1-1,-9 3-2-15,-4 6-1 0,-8 16 0 16,-1 5 0-16,1 23 5 16,-3 9 2-16,8 27 0 15,3 13-3-15,1 20-8 16,-2 18-5-16,-3 38-5 15,-2 20 5-15,1 42 7 16,6 15 6-16,11 9 0 16,4 8 1-16,9-2-4 15,4-14-2-15,7-21-5 16,6-16-6-16,1-34-23 16,-2-15-18-16,-6-23-26 15,-5-12-13-15,-9-22-10 0,-4-14 583 16,-14-24-371-1</inkml:trace>
  <inkml:trace contextRef="#ctx0" brushRef="#br0" timeOffset="32482.33">8090 13188 1285 0,'46'-1'475'0,"42"-16"-394"15,25-8-75-15,36-15-127 16,-5-11 77-16</inkml:trace>
  <inkml:trace contextRef="#ctx0" brushRef="#br0" timeOffset="33070.54">10473 13485 1223 0,'2'18'462'15,"9"1"-353"-15,9 5-48 0,11-4-59 16,8-3-4-16,-1-6-6 16,0-4 3-16,-1-11 3 15,-4-1 8-15,2-13 9 16,-3-9-3-16,3-20 11 16,4-15-8-16,-1-26-8 15,2-7 0-15,-2-13-18 16,-7-1 2-16,-6-7-6 15,-9 1 0-15,-14 2 6 16,-4 1 1-16,-12 13 4 16,-5 2-2-16,-4 12 4 15,-2 12-4-15,-1 17-1 16,2 12 2-16,2 18-5 16,1 8 2-16,2 15-2 15,3 8 1-15,-1 21 0 16,0 11 1-16,3 34 4 15,6 21 1-15,8 32 7 0,14 10 3 16,20 30 6-16,3-6-1 16,17-9 7-16,6-2 0 15,11-34 0-15,12-14-1 16,-8-24-12-16,0-18-2 16,-15-28-25-16,-9-10-22 15,-3-22-64-15,-5-16-35 0,-5-26 85 16</inkml:trace>
  <inkml:trace contextRef="#ctx0" brushRef="#br0" timeOffset="35272.4">1017 1916 1262 0,'-24'-102'401'0,"14"24"-476"16,14 23 79-16,25 48-7 16,10 26-4-16,23 45-1 15,9 24 2-15,14 37 3 16,-3 19 3-16,-15 13-5 15,-8 2-6-15,-22-12-12 16,-8-20-6-16,-14-42 4 16,-10-24 4-16,-23-42 18 15,-9-11 6-15,-22-14 3 16,-17-5 2-16,-21-13-9 0,-8-6-4 16,-1-18-11-16,14-12-4 15,22-15 3-15,4-10 3 16,5-11 5-16,3-10 1 15,8-15-1-15,10-2 0 16,30 1 7-16,16 2 7 16,29 15 10-16,7 8-3 15,7 21 3-15,-1 18-3 16,-3 39-7-16,2 15 0 0,12 38-5 16,3 19-1-16,-2 28 1 15,-5 13 0-15,-21-1 1 16,-13-8-1-16,-19-34-1 15,-5-19-1-15,-9-29 4 16,-4-11 2-16,-7-20-3 16,-3-13 0-16,-2-23-3 15,-3-13 1-15,11-13 1 16,5-2 1-16,10-2 0 16,14 3-1-16,8 16 4 15,4 8 2-15,7 30 5 16,3 18-1-16,5 32-6 15,2 18-3-15,-2 15-1 0,-4-1-4 16,-12-11-13-16,-6-15-17 16,-12-31-30-16,-7-18-24 15,-10-42-35-15,-2-11 20 16,-6-12 61-16,-2-7 41 16,3-2 68-16,0-1 4 15,8 5-28-15,3 16-10 16,6 25-19-16,5 12-3 15,10 26 0-15,8 9-3 16,16 27 7-16,3 18 0 0,4 36-1 16,-7 20 1-16,-11 23-6 15,-2-2-3-15,-17-20 0 16,-5-26-2-16,-9-39 29 16,-7-20 21-16,-7-29 1 15,-1-11 9-15,1-28-29 16,6-10-17-16,13-8-7 15,11-4-7-15,12 17-5 16,8 16-6-16,7 27 0 16,0 22-7-16,-3 38-22 15,-5 21-14-15,-17 34-39 16,-9 10 51-16</inkml:trace>
  <inkml:trace contextRef="#ctx0" brushRef="#br0" timeOffset="36851.92">12115 12499 836 0,'-23'0'322'15,"0"1"-222"-15,8 7-41 0,4 0-8 16,2 6-4-16,0 7-4 15,8 5-1-15,1 4 5 16,9 5-2-16,4-3-3 16,12-1-12-16,10-1-8 15,9-10-3-15,3-3-2 16,-3-12-5-16,-2-6-5 16,-1-10-7-16,1-5-2 15,-4-7-4-15,-1-1 0 0,-9-4 1 16,-4 0-2-16,-10-3 0 15,-9 0-1-15,-13-4-2 16,-11-3-4-16,-17-2-4 16,-9 0-5-16,-10 12-4 15,-5 14 0-15,-8 31 8 16,-2 16 10-16,-1 27 9 16,4 8 8-16,19 16-2 15,12 13-3-15,24 10 4 16,14 4-2-16,33-6 2 15,16-10-2-15,32-13-5 16,9-7 2-16,15-15 1 16,8-9 1-16,13-24 2 15,8-13-1-15,8-25-3 0,12-14 0 16,-13-26 0-16,-4-13-3 16,-13-15-2-16,-13-4 1 15,-17-4-1-15,-12 0 1 16,-31-2 8-16,-19 0 3 15,-25 8 10-15,-9 8 4 16,-13 8-6-16,-10 6-2 0,-20 10-12 16,-8 8-12-16,-15 31-1 15,-5 21-1-15,-5 41 5 16,4 19 10-16,4 36 1 16,5 15 1-16,12 8-2 15,12-4-3-15,25-25-5 16,18-19-7-16,24-28-16 15,6-14-5-15,10-27-2 16,0-14 2-16,13-32 13 16,8-13 0-16,14-22-3 15,5-6-2-15,-11-7 3 16,-11 0 5-16,-23 6 19 16,-12 10 11-16,-14 20 15 15,-2 12 4-15,-6 19-8 16,-1 8-10-16,-1 22-10 0,5 14-5 15,3 39 8 1,3 13 10-16,7 13-4 0,3-2 1 16,12-22-6-16,6-10-1 15,7-21 8-15,6-13 5 16,5-24 7-16,0-13-1 16,0-27-3-16,1-13-1 15,-7-21-11-15,-1-12-2 0,-8-15-6 16,-10-6 0-16,-16-2 1 15,-10 3 3-15,-16 12 11 16,-10 12 4-16,-11 17 8 16,-5 12-3-16,-2 25-9 15,-1 14-5-15,3 26-12 16,1 14-2-16,5 26-7 16,6 8-4-16,17 10-8 15,10-3-3-15,22-2 0 16,9-5 2-16,15 3 8 15,11-2 8-15,19-8 7 16,2-2 1-16,2-10 4 16,-10-6-4-16,-21-5-2 15,-8-4-2-15,-23 0-1 0,-11 4-4 16,-25 10 4-16,-14 10 1 16,-29 13 4-16,-15 5 4 15,-24-5-5-15,-3-3-1 16,39-43-43-1,29-10-43 1,1 1-49-16,-72 6 70 0</inkml:trace>
  <inkml:trace contextRef="#ctx0" brushRef="#br0" timeOffset="37104.1">15194 12134 1390 0,'30'31'504'0,"4"36"-432"16,4 27-39-16,5 42-48 16,-3 15-7-16,-8 16-1 15,-3-8 1-15,-6-14-2 16,-4-14-13-16,-8-32-45 0,-4-18-26 15,-7-33-30 1,-4-14-7-16,-8-31 97 0</inkml:trace>
  <inkml:trace contextRef="#ctx0" brushRef="#br0" timeOffset="37388.58">14610 12915 1122 0,'5'21'480'0,"23"-10"-239"16,15 2-164-16,22 1-71 15,12 0 5-15,14-7 14 16,8 1 11-16,0-4 3 16,-3 1-5-16,-15-2-14 15,-11-2-4-15,-17 1-8 16,-8-2-4-16,-13 2 0 15,-5 2-7-15,-8 1-17 16,-4-2-15-16,-9 1-43 16,-2-3-27-16,-2-2-43 15,6-3-15-15,10-12 104 16</inkml:trace>
  <inkml:trace contextRef="#ctx0" brushRef="#br0" timeOffset="38608.3">18244 13181 1125 0,'-13'55'459'0,"13"-55"-273"0,-1 0-119 16,-1 0-77-16,1 0-8 16,0 0-3-16,-4 0 0 15,-24 11 10-15,-46 32 6 16,20 19 4-16,-8 18 1 16,0 29 5-16,7 13 0 15,23-3 7-15,16-9 3 16,29-27 1-16,11-17-2 0,18-25-7 15,10-5-3-15,8-21-6 16,2-11-1-16,-4-16-2 16,-8-13 2-16,-5-13 3 15,-2-6 2-15,-12-13 2 16,0-5 3-16,-20-15 4 16,-8-5 2-16,-13-5 4 15,-8 1-5-15,-9 1 5 16,-6 6 2-16,-2 15 1 15,0 13 2-15,-3 32-5 16,-3 17-4-16,-11 37-7 16,-4 20-5-16,10 30-1 15,14 8-1-15,32 2-10 16,19-6-1-16,34-21-20 16,14-12-5-16,10-32 3 0,9-15-2 15,3-36 14-15,3-11 2 16,11-26-3-16,-4-5 4 15,-13-5 6-15,-5-3 6 16,-12 2 15-16,-1 0 3 16,-2 10-2-16,1 10-1 15,-12 32-10-15,-7 19 2 0,-13 48 3 16,-7 28 3-16,-14 36 5 16,-4 15-3-16,-13 12-5 15,-6-6 0-15,-1-17-1 16,-1-15-2-16,4-46 1 15,2-16-1-15,0-32-4 16,-1-17 2-16,0-33-2 16,5-19-1-16,8-32-6 15,10-12-5-15,16-6-7 16,9-1-3-16,11 5-5 16,5 14 2-16,6 29 9 15,0 23 0-15,-1 49 34 16,-7 27 20-16,-3 50 16 15,-6 18 3-15,-2 33-18 16,4 8-13-16,3-7-17 0,8-8-1 16,8-27 1-16,4-18-4 15,5-31-5-15,1-16-5 16,-3-30-11-16,3-13 1 16,10-27 4-16,-5-9 6 15,-7-21 9-15,-12-14 2 0,-18-19 7 16,-4-11 0-1,-13-9-3-15,-4 1 0 0,-17 12 3 16,-7 13 2-16,-10 30 15 16,-2 19 0-16,-4 32 4 15,-5 16 5-15,-7 52-9 16,-2 25 0-16,6 43-7 16,7 22-6-16,23 7-9 15,17-4-12-15,35-18-47 16,18-21-29-16,37-40-52 15,12-25-14-15,17-41 6 16,18-19 0-16,8-28 100 16</inkml:trace>
  <inkml:trace contextRef="#ctx0" brushRef="#br0" timeOffset="39250.44">22764 13597 821 0,'68'-63'348'0,"-9"5"-192"16,-18 15-48-16,-9 9-5 15,-21 22-5-15,-5 7-14 16,-8 15-35-16,-7 16-16 16,-16 32-21-16,-11 21 2 15,-11 42 5-15,4 3-4 0,18-6-5 16,13-12-3-16,24-34-4 16,15-15-4-16,25-25-6 15,11-11-6-15,8-32-5 16,5-14 2-16,-3-23-8 15,-3-11-1-15,0-18-1 16,-8-13 0-16,-12-16 7 16,-14-3 2-16,-20 1 2 15,-12 10 1-15,-22 16 7 16,-3 11 7-16,-13 27 4 16,-5 14 2-16,-10 31 0 15,-2 18-1-15,-4 36 3 16,-1 13 3-16,18 21 1 15,10 7-2-15,23-8-7 16,14-2-3-16,30-25-9 16,16-12-3-16,31-37-14 0,20-18-9 15,7-36-4-15,-1-15-5 16,-7-21 15-16,-8-4 11 16,-1-21 11-16,-8-8 8 15,-10-11 4-15,-8-8-3 16,-15-6-1-16,-3-2-1 15,-10-2 0-15,-5 1-1 0,-9 13 4 16,-8 14 1 0,-6 30 17-16,-7 24 13 0,-6 33 8 15,-1 13-4-15,-9 26-18 16,-10 20-10-16,-14 66 4 16,-4 33 10-16,-6 78 14 15,0 20 3-15,0 46-15 16,0 18-6-16,10-20-12 15,8-4-13-15,29-66-52 16,17-40-38-16,33-53-46 16,19-37 73-16,38-66 35 15</inkml:trace>
  <inkml:trace contextRef="#ctx0" brushRef="#br0" timeOffset="39474.42">26208 12188 1368 0,'52'36'490'16,"9"58"-416"-16,-5 31-45 16,-15 66-28-16,-13 17 0 0,-18 14-4 15,-5-3 5-15,-5-26-38 16,1-14-29-16,0-43-83 15,-1-24-31-15,-6-49 110 16</inkml:trace>
  <inkml:trace contextRef="#ctx0" brushRef="#br0" timeOffset="40753.04">26037 13447 773 0,'-34'-30'346'0,"21"23"-161"16,5 7-28-16,18 17-45 15,6 3-16-15,35 7-36 16,17-6-20-16,46-19-42 0,12-15-22 16,15-31-22-16,8-11-2 15,-10-23 36-15,2-4 25 16,-19-10 31-16,-4-9 3 16,-12-8-17-16,-12-2-11 15,-14 2-13-15,-14 7-1 16,-27 18-5-16,-6 9-3 15,-17 27 3-15,-8 18-2 0,-7 21-2 16,-5 19-1 0,-15 45-3-16,-6 28 5 0,-13 59 1 15,-5 20 5-15,-10 3 1 16,2 7-1-16,-3-22-1 16,2-18-3-16,18-43 1 15,6-31 0-15,18-40-1 16,5-15 5-16,11-21 6 15,6-16-1-15,15-31 3 16,10-13-7-16,19-7-7 16,8 5 0-16,-3 21 0 15,2 16-2-15,-5 30 7 16,0 16 0-16,17 31 6 16,7 11 1-16,12 18 0 15,8 1-2-15,6-7-4 0,1-9-3 16,3-22-2-16,-4-10-4 15,-4-22-3-15,-7-10 6 16,-7-25-2-16,-6-10 6 16,-15-18 2-16,-7-3 0 15,-22-9 1-15,-8-5-5 16,-17-5 2-16,-8 2-5 16,-13 8 0-16,-8 12 4 0,-14 26-2 15,-6 11 1-15,-17 28 0 16,-9 14-1-16,-20 43 1 15,-6 26 2-15,7 34 3 16,12 7 3-16,35-3 0 16,18-7 0-16,31-19-5 15,14-12-4-15,30-25-9 16,15-15-5-16,25-33-16 16,4-11-16-16,3-28-10 15,-2-12 0-15,-11-15 20 16,-1-8 17-16,-18-4 20 15,-10-3 7-15,-20 5 6 16,-6 1-1-16,-14 12-1 16,-4 7 0-16,-10 19 1 0,-7 12 6 15,-2 17-4-15,-6 16-2 16,-6 37 4-16,-3 19-1 16,-7 35 3-16,0 9-1 15,1-1-10-15,1-8-3 16,6-27-3-16,5-19 1 15,6-34-3-15,2-13 0 16,10-18 1-16,4-14 2 0,15-22-5 16,6-14-2-16,9-20-3 15,2-6-2-15,8-3 7 16,3 4 1-16,4 8 1 16,-3 5-1-16,-11 11 2 15,-4 10-2-15,-10 24 8 16,-3 16 6-16,-6 36 4 15,-5 17 4-15,-8 26-10 16,-4 11-4-16,-4 4-5 16,1-3-2-16,4-13 0 15,6-10 3-15,8-23 0 16,5-9 1-16,13-20 1 16,4-9-5-16,11-21-3 15,3-10 1-15,5-21-1 0,3-4 3 16,4-11 3-16,4-2-1 15,-2 7 0-15,-7 2-2 16,-13 22 8-16,-7 9 8 16,-15 16 27-16,-1 10 14 15,-1 18 1-15,-2 17-8 16,-1 30-25-16,-5 20-12 16,-3 33-10-16,3 8-1 15,3 6-1-15,6-1 0 0,5-11-1 16,0-8 1-16,-2-19-9 15,-3-16-21-15,-18-25-38 16,-6-9-32-16,-27-21-72 16,-20-15 8-16,-28-29 98 15</inkml:trace>
  <inkml:trace contextRef="#ctx0" brushRef="#br0" timeOffset="41752.06">8555 15366 1023 0,'5'12'365'16,"16"26"-314"-16,5 23-33 0,14 55-21 15,-1 23-2-15,-6 28-1 16,-10 3-2-1,-10-15 5-15,-4-7 1 0,-2-25 2 16,2-17 5-16,-6-34 8 16,2-18 7-16,-7-35 6 15,-1-8-4-15,0-18-15 16,-6-11-1-16,-4-25-5 16,1-18-2-16,1-30 12 15,5-11 1-15,12-10 2 16,6-1 2-16,10 11-8 15,2 9-2-15,0 28-3 16,-4 16 1-16,-2 29 19 16,-2 14 3-16,6 24 20 15,4 19 2-15,9 34-11 16,5 13-6-16,-2 7-19 16,2-7-6-16,1-20-3 15,2-14-3-15,-1-17-1 0,0-11 2 16,-7-17-10-16,-5-7 1 15,-6-16-6-15,-1-11 1 16,-4-14 7-16,-2-9 3 16,-4-14 8-16,-5-3 0 15,-4-4 6-15,-4 3 1 0,-2 14-1 16,0 13 5-16,-1 23 4 16,3 9 5-16,1 13 16 15,3 6 5-15,10 34-4 16,8 28-8-16,11 48-17 15,7 18-11-15,4 11-18 16,2-7-31-16,0-24-86 16,-5-13-31-16,-3-32 89 15</inkml:trace>
  <inkml:trace contextRef="#ctx0" brushRef="#br0" timeOffset="43702.75">10686 16064 1107 0,'-13'-6'477'0,"-9"-2"-248"16,-14 0-144-16,-14 7-42 16,-16 15-36-16,-3 14-8 15,-10 32-11-15,0 13 2 0,-2 25 1 16,4 9 0-1,18 0 5-15,16-8 6 0,33-22-2 16,12-16-10-16,22-25-10 16,10-9-9-16,21-19-3 15,7-11 7-15,11-28 8 16,0-17 3-16,-1-30 3 16,6-13-3-16,3-9 0 15,-1 1 1-15,-13 10 5 16,-13 11 5-16,-20 18 9 15,-9 13 5-15,-17 27 2 16,2 12 4-16,-5 31 11 16,0 21-1-16,4 37-1 15,-4 16-7-15,7 19-16 16,6 0-3-16,10-14 0 0,7-12-2 16,15-30-12-16,8-17-8 15,14-27-9-15,-2-14 2 16,1-21 10-16,-3-12 8 15,-6-20 8-15,6-10 0 16,-1-14 3-16,4-8 0 16,-14-2 5-16,-9 4 3 15,-18 8 10-15,-10 8 6 0,-15 11 5 16,-3 8 0-16,-4 19-2 16,-6 8-1-16,-12 19 0 15,-9 12-5-15,-16 27-4 16,-7 15-3-16,7 31-2 15,3 17 1-15,20 15 4 16,12 0-1-16,20-16-1 16,13-14-3-16,32-33-18 15,11-10-7-15,11-28-17 16,10-14-13-16,6-32 7 16,7-17-6-16,4-31-2 15,-6-17 6-15,-13-23-17 16,-13-7 6-16,-12-11 10 15,-5 3 7-15,-17 3 24 0,-5 4 11 16,-17 7 15-16,-4 6 8 16,-7 17 16-16,-5 8 4 15,-2 34 3-15,-2 15 1 16,0 23-4-16,2 10-2 16,-2 14-10-16,0 14-7 15,0 54-7-15,-1 25-9 16,1 50-4-16,0 18-3 15,-7 7-2-15,0-4-3 0,-8-8-12 16,-1-12-3-16,4-45-2 16,0-24 2-16,9-46 14 15,3-17 5-15,4-21-2 16,1-7-7-16,6-26-7 16,6-17-2-16,16-40 4 15,9-15 9-15,14-9 3 16,6 1-1-16,-1 20-3 15,-4 18-7-15,-2 36-2 16,-6 21 8-16,3 50 12 16,0 27 12-16,-2 40 10 15,-1 18-1-15,0 15-8 16,2-7-4-16,1-18-7 0,-2-12-3 16,-10-32-3-16,-1-14-2 15,5-20-6-15,4-14-6 16,14-24-10-16,4-12-2 15,8-24 4-15,-3-12 3 16,-8-18 9-16,-3-12 6 16,-13-14 7-16,-1-2 3 15,-5 0 2-15,-6 3-3 16,-10 17-3-16,-8 14-2 0,-11 29 2 16,-2 16 2-16,-9 23 6 15,-4 8-1-15,-11 28-3 16,-2 18-2-16,-2 33-6 15,6 16 0-15,16 10-1 16,6-2-3-16,21-17-6 16,7-11-6-16,16-28-10 15,6-18 0-15,12-22-6 16,3-12 1-16,0-25 1 16,0-14-5-16,-9-30 1 15,-2-17-2-15,-3-11 0 16,-7-6 6-16,-5 4 9 15,-5 4 5-15,-9 9 13 16,-4 12 5-16,-10 26 5 0,-5 16 6 16,-5 26 9-16,-1 11 1 15,2 35 2-15,0 19-4 16,1 37-15-16,0 12 0 16,-1 10-7-16,-1-3 2 15,-2-16-2-15,-1-11 0 16,-2-34-1-16,0-16-1 15,2-24 1-15,-2-8-9 0,-4-24-4 16,2-11-6-16,-2-27 1 16,6-16 7-16,11-12 8 15,9-4 6-15,13 0 3 16,6 6 0-16,1 8 1 16,0 9 0-16,-3 18 6 15,0 11-1-15,7 22 6 16,7 13 4-16,11 26 1 15,2 16 4-15,9 26-6 16,-4 12-4-16,-11 16-9 16,-9 0-1-16,-14 4 1 15,-6-4-1-15,-2-17-1 16,2-12-2-16,1-22-3 16,0-12-1-16,-4-15-1 15,1-9-3-15,2-13-2 0,5-7-6 16,15-14 1-16,3-9 4 15,3-17 1-15,0-8 3 16,-9-14 5-16,-1-3 0 16,-7-5 4-16,-4 2 3 15,-9 4-3-15,-7 10 3 0,-10 17-1 16,-5 9 0 0,-6 21 2-16,-4 7-4 0,-8 11-2 15,-6 5 0-15,-7 24-2 16,-1 10 1-16,7 28 0 15,4 10 0-15,14 11 3 16,5 3 0-16,8-11 2 16,13-6 0-16,17-18-2 15,8-9-2-15,12-15-6 16,0-9-11-16,0-14-29 16,-6-8-21-16,-15-17-39 15,-10-14-18-15,-39-30-18 16,-14-14 89-16,-20-22 23 15</inkml:trace>
  <inkml:trace contextRef="#ctx0" brushRef="#br0" timeOffset="44088.9">14200 15350 1029 0,'-2'29'472'0,"5"-7"-138"16,2 4-292-16,2 1-71 15,5-1-8-15,-2-10-21 16,3-4 0-16,12-10 0 16,5-5 3-16,10-11 23 15,4-6 11-15,-1-8 24 16,2-5 13-16,-5-7 9 15,2 0 8-15,-7-3 6 16,-8 5 1-16,-7 8 1 16,-12 5-3-16,-14 6-5 15,-7 3-3-15,-22 1-8 16,-8 4-1-16,-11 10-12 16,-6 8-2-16,2 18-6 15,4 8-8-15,4 8-21 16,9 3-24-16,11-1-53 15,8 0-21-15,26 2 76 0</inkml:trace>
  <inkml:trace contextRef="#ctx0" brushRef="#br0" timeOffset="45148.27">18156 16264 935 0,'11'49'472'16,"-2"8"-74"-16,-2 20-326 15,-4 32-82-15,0 8-16 0,-6 11-14 16,8-9 1-16,7-18 10 16,4-11 11-16,12-27 14 15,-1-11 4-15,3-24 7 16,-1-8 7-16,5-16 3 16,-2-5 2-16,-1-13-1 15,-3-7-8-15,-4-14-1 16,-4-7-2-16,-4-15-6 15,-4 0-1-15,-8-11-3 16,-3 3-3-16,-8 8 6 16,-1 1 4-16,-1 19 8 15,1 8 6-15,4 14 6 16,-1 10 4-16,3 5 5 16,1 4-3-16,-6 15-8 15,0 11-11-15,0 28-17 16,5 9-4-16,13 13 1 0,10-4 2 15,17-14 3-15,4-6 2 16,2-22 6-16,2-8 6 16,1-16 7-16,3-10 0 15,8-18-11-15,3-11-2 16,0-20-4-16,-1-9 0 16,-11-15 1-16,-9-7-1 15,-16-9-3-15,-7-11-7 0,-15-8-19 16,-2 1-13-16,-5 12-24 15,-3 23-12-15,-6 40-6 16,-4 20 12-16,-9 39 28 16,-7 16 19-16,5 45 27 15,5 14 8-15,22 2 18 16,12-1 5-16,21-24-1 16,7-10-2-16,6-15-21 15,2-10-2-15,-4-20-6 16,2-13-3-16,4-21-10 15,-13-15-4 1,-17 13 4-16,1 0 4 0,48-64 10 16,-3-9 4-16,-10-16 7 15,-30 23 2-15,-4 0 7 0,-5 2 3 16,-7 18-1-16,-3 12-2 16,-6 27 0-16,0 10-2 15,-2 15-3-15,3 14 1 16,3 36-9-16,1 21-4 15,9 27-7-15,1 3-4 16,8-11-11-16,1-13-7 16,0-26-49-16,0-15-14 0,-4-41-29 15,0-26 59-15</inkml:trace>
  <inkml:trace contextRef="#ctx0" brushRef="#br0" timeOffset="45266.71">19625 15686 1056 0,'-7'-17'384'0,"0"8"-374"15,-3 9 258-15,-10 41-223 16</inkml:trace>
  <inkml:trace contextRef="#ctx0" brushRef="#br0" timeOffset="45810.59">19809 16987 951 0,'46'35'498'15,"0"-28"-100"-15,3-13-287 16,1-30-107-16,-7-15-30 16,-8-35-6-16,-7-18 15 0,-8-16 6 15,-3-4 6-15,-4 8 6 16,0 11 2-16,0 21 10 15,-4 15 4-15,-3 29 5 16,-2 17 10-16,-4 23 4 16,0 10-3-16,1 48-12 15,2 30-13-15,2 53-13 16,-1 19 0-16,9-5 2 16,5-10 3-16,18-25-12 15,9-15-4-15,17-27-7 16,9-17 0-16,3-39 9 15,6-12 6-15,1-36-4 16,-2-20-4-16,7-35-2 16,0-18 0-16,-14-25 8 15,-8-12 2-15,-18-13 4 16,-5-3-2-16,-9 7 4 0,-8 3-2 16,-8 23 4-16,-10 12 5 15,-11 30 3-15,2 27 7 16,-1 28 7-16,-1 13-2 15,-1 30 2-15,-7 21 0 16,-3 63-6-16,2 35 2 16,12 59-2-16,11 16-2 15,20-2-3-15,13-9-5 0,26-34-52 16,16-24-32-16,24-47-66 16,14-32-25-16,25-60 303 15,6-27-133-15</inkml:trace>
  <inkml:trace contextRef="#ctx0" brushRef="#br0" timeOffset="46533.32">23237 15462 1372 0,'36'56'507'0,"4"60"-403"15,-4 26-63-15,-22 40-40 0,-14 7-1 16,-22-7-3-16,-7-7-3 16,-2-44-4-16,8-30-3 15,10-51 3-15,7-27 2 16,5-19-13-16,1-3 1 16,1-13-14-16,5-12 5 15,10-32 20-15,10-17 4 0,20-21 13 16,12 1-6-16,6 15-19 15,4 17-19-15,-3 43-14 16,-6 20 8-16,-7 50 32 16,-5 18 23-16,-18 28 24 15,-11 5-1-15,-19-12-5 16,-13-8-8-16,-19-25-6 16,-8-11-1-16,-11-17-9 15,-4-16 5-15,-4-21-4 16,3-11-7-16,9-14-6 15,11 3-10-15,23 4 0 16,8-1 3-16,25 8 8 16,13-1 7-16,21 7 6 15,15 6 2-15,19 8-1 0,5 2 1 16,18 1-6-16,4-4 0 16,3-11-3-16,1-8-8 15,-4-11-8-15,-1-7-7 16,-10-12-1-16,-7-2 9 15,-19-5 13-15,-8 2 10 16,-15 0 6-16,-10 2 1 16,-15-1-6-16,-6-2-5 15,-20 0-5-15,-7 2-2 0,-26 15-7 16,-10 11 0 0,-22 28 0-16,-9 18 4 0,-3 33 7 15,-6 22 3-15,1 23 4 16,10 10 0-16,19 6 2 15,15-3-4-15,35-11-2 16,15-5 0-16,31-14-8 16,13-10-7-16,23-22-25 15,10-18-25-15,21-38-52 16,14-20-26-16,20-27 85 16</inkml:trace>
  <inkml:trace contextRef="#ctx0" brushRef="#br0" timeOffset="47757.35">26481 16150 1062 0,'17'15'504'16,"-9"-7"-196"-1,-4 4-172-15,-4 11-114 0,-7 12-17 16,-13 27-6-16,-11 14 0 0,-8 19 1 15,2 0 0-15,15-12-2 16,14-6-3-16,26-18-8 16,12-8-6-16,19-10-8 15,6-9 2-15,15-17-5 16,7-13 2-16,17-20-13 16,2-11-7-16,-9-17-3 15,-3-6 3-15,-23-15 22 16,-8-9 9-16,-19-13 17 15,-11-6 1-15,-18-1 4 16,-9-1 2-16,-17 8 7 16,-10 4 3-16,-12 16 10 15,-4 13 6-15,-5 26-1 16,-3 19-5-16,-5 33 1 16,-9 30-6-16,2 44 2 15,13 12 0-15,32 8-10 0,25-6-4 16,44-26-17-16,22-12-12 15,27-27-35-15,13-22-17 16,11-36-29-16,3-22-8 16,-3-30-5-16,-7-12 5 15,-13-18 35-15,-12-12 18 16,-18-9 45-16,-5-4 17 0,-13-6 14 16,-13 1 5-16,-15 6 16 15,-8 7 4-15,-14 23 14 16,-5 17 4-16,-4 30 3 15,-3 10-2-15,-2 20-14 16,0 10-10-16,-8 30-10 16,-6 23 0-16,-4 60-3 15,-6 32 3-15,1 51-13 16,0 15-7-16,-4 21-7 16,-1 1-2-16,4-15-9 15,0-11-10-15,14-42-19 16,3-26-9-16,10-49 1 15,9-26 6-15,-2-43 23 0,5-13 4 16,1-36 4-16,-1-19 2 16,6-43-2-16,3-21 3 15,10-17 14-15,8-7 2 16,17-7 6-16,10 2 0 16,19 8-7-16,4 8-2 15,0 38-4-15,0 21-1 16,-2 51 9-16,1 32 5 15,1 52 5-15,-10 21 3 0,-29 30-12 16,-16 2-7 0,-29-9-3-16,-12-16-4 0,-17-27-3 15,-14-14 3-15,-20-27-6 16,-4-10 3-16,-4-26 0 16,3-9-4-16,14-16 3 15,9-6 1-15,20-6-4 16,18-4 2-16,28-3-3 15,13 0 1-15,21 8 2 16,7 6 4-16,23 9 3 16,5 3 5-16,20 0 5 15,5 2 0-15,2-2-4 16,1-5-3-16,-3-5-5 16,-3-7-3-16,-16-8 3 15,-8-3-3-15,-21-1 2 0,-9 2 0 16,-17 8 0-16,-10 4 2 15,-19 9 2-15,-4 8-3 16,-17 8 0-16,-10 4 1 16,-19 16-1-16,-12 16 2 15,-20 41 5-15,-11 26 6 16,0 33 2-16,5 2 0 16,32 13-5-16,21-4-5 0,38-15-3 15,14-2-2-15,24-38-17 16,10-14-15-16,11-34-27 15,9-19-25-15,2-36-33 16,1-17-7-16,-5-30-18 16,-2-9-154-16,-8-13 212 15</inkml:trace>
  <inkml:trace contextRef="#ctx0" brushRef="#br0" timeOffset="49401.46">29501 16253 727 0,'24'-78'335'0,"3"23"-144"15,-2 11-48-15,3 26-49 16,7 12-17-16,5 36-24 15,2 22-4-15,4 36-21 0,-8 10-5 16,-21 14-12 0,-11-6-8-16,-23-17-3 0,-6-12 0 15,-15-29-1-15,-6-14-2 16,-8-21-1-16,-2-12-1 16,9-20 0-16,10-5 3 15,19-10 1-15,11-3 1 16,17-4 0-16,7-1 0 15,21 3 2-15,7 6-1 0,27 14-2 16,10 8-3-16,15 10-3 16,8 3 0-16,1 3 3 15,5 0 3-15,-5-2 6 16,1-4 4-16,-7-8 3 16,-6-6 3-16,-3-11-4 15,-7-2 0-15,-21-5 5 16,-9-2 5-16,-21 2 9 15,-8 3 3-15,-10 5-5 16,-8 3-6-16,-19-3-13 16,-11-1-5-16,-28 9-7 15,-18 12-1-15,-26 30-2 16,-7 14 2-16,9 19 3 16,17 1 0-16,30-5-29 15,19-4-15-15,22-7-24 0,9-8-3 16,27-11 27-16,9-7 12 15,21-23 7-15,8-9-5 16,10-20-11-16,-2-9 1 16,-14-9 13-16,-8 1 9 15,-28 9 27-15,-9 9 15 16,-13 20 21-16,-9 7-1 16,-10 17 5-16,-8 12-2 0,-11 21-4 15,0 6 5-15,1 17-18 16,8 0-9-16,16-7-15 15,8-3-5-15,23-17-10 16,4-12-3-16,15-16-2 16,8-6 1-16,9-22 9 15,5-6-1-15,2-21-4 16,-1-9 0-16,-3-18-4 16,-10-8-2-16,-6-9-6 15,-10-9 0-15,-10-14 5 16,1-4 6-16,-7-10 11 15,0 1-1-15,-4 8 7 16,2 7 2-16,1 19 5 16,-3 10 0-16,0 18 2 0,-2 8 6 15,-5 23 7 1,-3 9 7-16,-7 20-12 0,-1 9-9 16,-15 35-11-16,-7 20-6 15,-17 46 3-15,-3 20 3 16,4 15-1-16,5 5-1 15,16-10 0-15,13-11-1 0,22-24 0 16,12-15-2-16,17-25-10 16,3-15-3-16,13-22-9 15,6-11-4-15,2-20 5 16,-3-8 0-16,-4-21 10 16,-6-9 4-16,-1-16 5 15,-3-8 4-15,-15-4 1 16,-4-2 6-16,-14 14 13 15,-5 12 8-15,-11 24 8 16,-3 12-5-16,-13 18-13 16,-6 11-8-16,-17 24-9 15,-1 10 3-15,6 15-3 16,9-2 1-16,23-11-12 16,11-8-8-16,17-13-9 15,6-8 0-15,14-15 0 16,3-8 0-16,5-17 0 15,2-8-4-15,4-18 6 0,0-3 9 16,-3-10 8-16,-6 1 5 16,-17 14 9-16,-7 7 9 15,-15 20 18-15,-7 11 0 16,-2 26-9-16,-3 16-11 16,-9 23-13-16,-6 10 0 15,-13-3 0-15,1-5 2 16,4-16-2-16,4-8 1 0,7-23 0 15,4-6-1-15,3-13 4 16,2-8 0-16,11-23 2 16,4-7-6-16,12-18-2 15,7-1-3-15,7 1-2 16,2-2 4-16,-4 5 0 16,-6 7 1-16,-14 18 4 15,-6 9 9-15,-7 17 14 16,-1 8 2-16,2 21-2 15,-3 12-9-15,2 14-12 16,0 6-3-16,5-3-1 16,6-5-2-16,14-5-9 15,6-6-9-15,13-13-5 16,7-7 0-16,4-15 8 0,0-8 7 16,-10-11 7-16,-6-6 1 15,-3-10 2-15,-3-2 1 16,-5-8-1-16,-6 2 0 15,-17-1 0-15,-5 0-1 16,-9 0 4-16,-3 3 2 16,-2 8 3-16,-2 4 1 15,3 13-3-15,-1 5-4 0,1 6-3 16,-1 6-4-16,1 25 2 16,-1 20 2-16,-1 41 1 15,0 22 3-15,1 30-1 16,2 8 1-16,1 14 2 15,-3 2-4-15,-1-4 0 16,-4-3-1-16,-2-19-3 16,-1-15-13-16,0-30-48 15,-2-22-25-15,3-43-31 16,1-22 63-16</inkml:trace>
  <inkml:trace contextRef="#ctx0" brushRef="#br0" timeOffset="49733.55">32814 15279 1168 0,'-6'13'422'0,"-1"8"-323"0,3 15-91 15,0 7-4-15,18 5-2 16,14-1 0-16,22-6-32 15,12-6-23-15,17-16-34 16,5-4-10-16,14-12 31 16,-8-1 17-16,-13-4 58 15,-13-5 27-15,-29 1 49 16,-7-1 18-16,-21 0-18 16,-12-4-16-16,-21-10-55 15,-18-4-28-15,-35-2-30 16,-12 4-15-16,-19 9-22 15,3 0-8-15,-1-2-14 16,3-3 61-16</inkml:trace>
  <inkml:trace contextRef="#ctx0" brushRef="#br0" timeOffset="49988">31683 15447 1265 0,'39'3'460'0,"20"0"-372"16,8-3-62-16,13-2-25 16,5-2 0-16,8-5-9 15,5 0-8-15,-4 5-16 16,-9 1-8-16,-13 3-18 15,-11 2-10-15,-23 1-38 16,-11-3 434-16,-23-15-261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4:58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6903 2558 1085 0,'-51'-142'374'0,"45"123"-373"16,3 2 25-16,4 7-19 16,-2 1-4-16,1 2 1 0,0 3-2 15,-1 1-4 1,2 2 1-16,-1 1-1 0,0 0 0 16,8 29 2-16,14 65 0 15,-17-10 2-15,3 14-2 16,2 11 2-16,-1 0-1 15,5-12-1-15,-4-4 1 16,-4-13-31-16,0-7-18 16,-14-24 132-16,-4-19-83 15</inkml:trace>
  <inkml:trace contextRef="#ctx0" brushRef="#br0" timeOffset="1216.26">6533 3101 950 0,'114'-25'317'16,"13"-5"-310"-16,18-11-3 16,5-5-7-16,-17-12-2 15,-10-3-5-15,-26-12 10 16,-14-6 11-16,-19-1 14 15,-5 4 7-15,-6 11-6 0,-6 7-4 16,-15 4-12 0,-6 6 0-16,-14 9 3 0,-5 3 3 15,-7 19 6-15,-2 4-2 16,1 11-5-16,1 9-7 16,9 27-12-16,-1 18-2 15,-9 43-3-15,-11 23 1 16,-22 31 9-16,-11 7 0 0,-3 6 1 15,1-10 1-15,8-35-3 16,6-15 1-16,13-45 0 16,4-20 3-16,12-22-3 15,3-9 5-15,3-10 23 16,8-8 0-16,18-15 1 16,14-9-4-16,31-13-22 15,5-3-4-15,8 7 2 16,2 7-2-16,-7 20 0 15,6 12 0-15,-2 23-1 16,-1 14 1-16,-8 4 0 16,-4 2 0-16,4-10 0 15,8-10 0-15,9-12 1 16,0-10-2-16,-9-12-2 16,-7-9 3-16,-12-9-2 15,-4-6 5-15,-13-7 1 0,-8 1-1 16,-16 2 2-16,-11 4-3 15,-13 6 0-15,-10 2-4 16,-17 4-1-16,-10 4-1 16,-13 11-4-16,-6 11 6 15,-3 29-1-15,0 19 1 16,-7 31 1-16,4 10 0 16,10 2 1-16,14-7-1 15,36-22-2-15,17-12-4 0,28-17-3 16,9-10 0-16,13-16 4 15,6-11 0-15,12-16 3 16,7-7 3-16,7-8 1 16,-7-7 1-16,-16-5 4 15,-12 1 1-15,-27 6 4 16,-8 10 3-16,-18 19-3 16,-4 9-4-16,-5 20-8 15,-1 11 1-15,-2 25-2 16,-3 9 3-16,5 2 2 15,5-6-2-15,14-19-1 16,5-12-3-16,15-18 0 16,7-7-1-16,12-21 2 0,3-7 2 15,-6-20 4-15,-7-11-2 16,-12-18 2-16,-4-6 0 16,-10-7-2-16,0 1 0 15,-8 0 1-15,-4-5-1 16,-6-4-3-16,-4-4 1 15,-5 11-3-15,-2 6-1 16,-3 13 10-16,7 43 4 16,2 14 7-1,0 0 0-15,-7-21-9 0,-3 22-3 0,3 50-7 16,-5 24-1-16,4 39 2 16,3 12 0-16,4 18 1 15,4-1-8-15,3 2-16 16,6-5-10-16,1-19-21 15,1-11-1-15,2-27-25 16,-3-16-12-16,-5-29 63 16,-6-23-1253-16,0 0 1283 15,1-2 0-15,0-2 0 16,6-19 0-16,7-67 0 16,-9-4 0-16,-13 13 0 15,-17 7 0-15,-10 20 0 0,3 20 0 16,-13 0 0-16,20 20 0 15,17 10 0-15</inkml:trace>
  <inkml:trace contextRef="#ctx0" brushRef="#br0" timeOffset="1254.47">9733 2820 1408 0,'89'-3'134'16,"66"0"-193"-16,10-5 492 15,3-15-337-15</inkml:trace>
  <inkml:trace contextRef="#ctx0" brushRef="#br0" timeOffset="1926.57">12108 3347 682 0,'32'-1'295'16,"-2"-6"-180"-16,-6-11-17 15,-4-10-17-15,-2-16-45 16,2-12-18-16,-1-18-19 0,0-1-2 16,-1 1 0-16,-3 7 5 15,-5 11 8-15,-1 5 7 16,-6 17 8-16,-3 8 1 16,0 17-5-16,-4 9-7 15,-7 20-12-15,-3 14-2 16,-4 20-2-16,4 8 1 15,5 8 1-15,6-1-3 16,8-3-3-16,4-5 0 16,9-20-3-16,3-14 2 0,10-17 2 15,4-9 3-15,11-13 7 16,4-6 3-16,10-12 0 16,1-7 1-16,-2-7-4 15,-4-6-1-15,-7-2 4 16,-5 0-2-16,-9 0 0 15,-3-2 0-15,-4-4-3 16,-2-2-2-16,-3 1-1 16,-4 0 3-16,-6 8 6 15,-4 8 3-15,-5 11 6 16,-2 11 0-16,0 12-2 16,1 5-4-16,-1 5-6 15,0 4-2-15,-1-5-5 0,4 27-1 16,15 59 2-16,-4-14-1 15,3 15 1-15,-2 4 1 16,-9 0-2-16,-5 1 1 16,-15-4-5-16,-11-3 0 15,-19-16 2-15,-6-11-4 16,-14-27-4-16,1-9-2 16,-2-23-22-16,0-13-20 15,3-34 38-15</inkml:trace>
  <inkml:trace contextRef="#ctx0" brushRef="#br0" timeOffset="2268.58">12310 1822 1030 0,'-8'8'354'16,"2"10"-307"-16,-4 19-53 15,5 6-4-15,0 3 4 16,4-2 6-16,5-11-1 16,3-6 2-16,2-10 5 0,1-5 6 15,1-11 18-15,3-4 7 16,9-12 6-16,-1-7-4 16,5-6-16-16,-3-4-7 15,-4 2-7-15,-5 4 2 16,-8 3 7-16,-7 1-5 15,-10 1-5-15,-7 0-5 16,-13-3-23-16,-4 1-11 16,-3 6-14-16,4 6-10 15,14 8-16-15,5 1-8 0,15 2 52 16</inkml:trace>
  <inkml:trace contextRef="#ctx0" brushRef="#br0" timeOffset="3043.08">14710 2894 896 0,'18'23'332'15,"9"4"-238"-15,3 6-95 16,6 2-11-16,3-3-6 16,-7-15-6-16,-3-8 3 0,-2-20 11 15,-1-11 10-15,4-19 13 16,2-9-1-16,11-15 6 15,0-10-2-15,-3-12 3 16,-2-6 2-16,-14 1 3 16,-5 5 3-16,-7 12-3 15,-5 3-5-15,-10 19-4 16,-6 6-7-16,-13 24-8 16,-4 14 1-16,-22 26-3 15,-7 22-1-15,-4 29 2 16,1 12-3-16,17 22 2 15,12 9 1-15,20 1-6 16,11-12-5-16,21-33-8 16,7-22 0-16,16-35 13 15,3-8 12-15,13-18 16 0,7-11-1 16,-2-23-3-16,5-13-7 16,-3-24-10-16,1-4 4 15,7-8-5-15,-7-7 1 16,-10-2 3-16,-7-8-2 15,-18-3 2-15,-6-1 1 16,-7-2 0-16,-9 5 3 16,-8 6 4-16,-5 8 0 0,-7 17-3 15,-4 8 4 1,1 23-7-16,2 15-1 0,1 23 3 16,6 9-6-16,-1 17-4 15,0 15-2-15,2 41-2 16,-3 18-1-16,3 47 7 15,0 19 1-15,-2 9-1 16,-4 18 1-16,0 2 1 16,0-11-2-16,-1-3-2 15,4-22 0-15,0-30-20 16,-1-13-7-16,0-34-27 16,-2-17-19-16,-5-30 52 15</inkml:trace>
  <inkml:trace contextRef="#ctx0" brushRef="#br0" timeOffset="3399.76">15749 2486 747 0,'41'-19'319'16,"32"2"-133"0,23 1-171-16,27 3-11 0,0 0-1 0,-1-4 8 15,-3 0 8-15,-14-7 24 16,-8-2 12-16,-25-4 21 15,-18 4 6-15,-26 5-2 16,-11 5 2-16,-19 10-30 16,-17 1-16-16,-25 12-22 15,-16 2-13-15,-17 16 0 16,5 3 1-16,16 7-11 16,18 5-6-16,24-2-9 15,11 2-4-15,16 1 8 16,9 4 7-16,15 12 9 15,1 3 4-15,-3 8 0 16,-9 0-1-16,-18-7-1 16,-13-5 1-16,-29-8-17 15,-11-6-18-15,-30-16-45 16,-9-12-10-16,-24-33 54 16</inkml:trace>
  <inkml:trace contextRef="#ctx0" brushRef="#br0" timeOffset="3545.03">14964 1568 854 0,'58'-20'156'16,"19"10"-52"-16</inkml:trace>
  <inkml:trace contextRef="#ctx0" brushRef="#br0" timeOffset="3909.77">18364 1554 721 0,'79'-33'269'16,"-8"-1"-161"-16,-24-3-135 0,-10-4 10 15,-29-2 24-15,-14 1 17 16,-10 8 50-16,-2 8-5 16,5 13-12-16,4 9-17 15,0 18-28-15,-2 15-6 16,-1 32 5-16,2 20 7 16,10 41 9-16,3 18 2 15,10 16-6-15,3 15-6 16,1 2-8-16,-4-6-1 15,-5-1-4-15,-7-13-3 16,-15-27-1-16,-9-14-3 0,-16-39-7 16,-8-14-5-16,-14-30-8 15,-4-16-6-15,-5-31-23 16,1-18-17-16,-8-30 45 16</inkml:trace>
  <inkml:trace contextRef="#ctx0" brushRef="#br0" timeOffset="4592.71">17780 2573 573 0,'-9'-39'282'15,"17"8"-49"-15,35 12-181 16,21 6-17-16,48 6-19 16,17-2-7-16,38 3 2 15,8-2-2-15,6-6 1 16,6-1 2-16,-17-7 31 16,-8-3 14-16,-16-4 20 0,-15-2 2 15,-34-8-27-15,-15 1-7 16,-38-4-15-16,-20 1-8 15,-23-3-7-15,-10 0-5 16,-26-2-13-16,-15 3-1 16,-28 15 0-16,-13 8-1 15,-9 29 5-15,-2 16-1 16,-3 29-1-16,4 14 2 0,17 24-2 16,14 1 2-16,39-9-10 15,20-10-2-15,32-27-5 16,18-8 0-16,33-15 6 15,7-11 2-15,10-17 9 16,-3-11 0-16,-6-17 8 16,0-3 2-16,2-12 6 15,-3-3-3-15,-14-4-5 16,-7-3-2-16,-20 6-5 16,-8 8 0-16,-14 13-1 15,-5 11 1-15,-9 13-3 16,-2 6 1-16,-12 15 0 15,-3 12-2-15,-6 26 4 0,-1 10-1 16,10 8 0-16,5-2 0 16,8-15 0-16,6-5-2 15,16-15 0-15,9-8 0 16,15-18 1-16,8-7 2 16,11-18 3-16,0-6 0 15,4-12-2-15,-2-4 0 16,-9-8 1-16,-4-7-5 15,-12-4-3-15,-5 2-2 0,-16 11-3 16,-8 8 2-16,-10 21 4 16,-3 5 3-16,-1 13-8 15,-2 12 3-15,0 25-3 16,2 15-2-16,5 24 11 16,7 3-2-16,9 4 0 15,2-1 0-15,10-10-28 16,2-6-13-16,4-22-31 15,3-16-17-15,-10-39 62 16</inkml:trace>
  <inkml:trace contextRef="#ctx0" brushRef="#br0" timeOffset="4726.83">20499 1323 1058 0,'3'-29'332'16,"16"26"-332"-16</inkml:trace>
  <inkml:trace contextRef="#ctx0" brushRef="#br0" timeOffset="5991.92">20602 2516 858 0,'23'26'306'16,"11"4"-257"-16,22-5-47 16,2-5-27-16,15-25-36 15,-1-10-2-15,1-27 40 16,-1-6 40-16,-4-13 87 16,-2-12 20-16,-2-11-5 15,-2-1-13-15,-4-9-40 16,-6 0-16-16,-14-2-23 15,-9-3-12-15,-19 7-16 16,-9 8-4-16,-17 18-3 0,-7 11-1 16,-6 20 0-16,-2 10 1 15,2 17 4-15,-1 11 2 16,-5 27-1-16,-3 15 1 16,-7 41-1-16,0 21 2 15,6 21 1-15,8 12-1 16,12 2-1-16,5-9 0 15,19-18-6-15,6-19 0 0,16-35 1 16,8-11-3-16,7-21 7 16,5-11 3-16,14-18 1 15,4-8 4-15,9-18-3 16,1-5 0-16,1-8-12 16,-4-4-4-16,-2-3 1 15,-5 0-5-15,-14 4 18 16,-10 2 7-16,-19 14 8 15,-7 7 9-15,-11 11-7 16,-5 8-5-16,-12 18-6 16,-7 7-7-16,-7 22 0 15,1 9 1-15,11 3-4 16,10 0 3-16,20-5-1 16,10-4-1-16,20-9 2 15,11-8-1-15,7-18 0 0,0-7 2 16,-2-19 3-16,-3-10 0 15,3-14 0-15,-1-7-1 16,2-6-2-16,-3 0-3 16,-14-4 0-16,-7 0 1 15,-20-1 0-15,-4 4 2 0,-5 13 1 16,-2 8 1-16,-5 19 0 16,0 9-4-16,-3 23-4 15,1 17 1-15,0 24-1 16,0 11 6-16,2 12 0 15,-2-2 0-15,0-4 0 16,0-9 0-16,0-27 1 16,1-13-1-16,0-21 4 15,2-11 9-15,-1-16 1 16,2-12-2-16,4-22-7 16,2-12-10-16,11-10-10 15,4-1-5-15,14 4 2 16,5 9-1-16,1 5 10 15,4 6 4-15,3 15 3 16,-3 9 5-16,-4 26 0 16,-5 13 4-16,-11 20-1 15,-1 8-3-15,5 10-1 0,1 5-2 16,13-5 0-16,3-6 1 16,11-7 0-16,9-13-1 15,1-13 0-15,1-6 2 16,-3-17 7-16,-2-5 5 15,-5-12 2-15,-2-3 0 16,-6-8-8-16,-6 1-4 0,-7-4-5 16,-8-4 0-16,-10-9-2 15,-9-6 0-15,-12-4 3 16,-6 2-3-16,-14 8 3 16,-5 10-1-16,-11 16 1 15,-3 7-1-15,-6 20 0 16,0 8 0-16,-1 19-2 15,2 12 2-15,7 20-2 16,9 13 2-16,13 14-1 16,8 7 2-16,14 13 0 15,7 7-1-15,13 11 3 16,2 8-2-16,8 13 1 16,3 2 3-16,-1 7-4 15,-1 0 3-15,-10-16 1 16,-7-8-5-16,-8-24-4 15,-6-17-7-15,-6-34-19 0,-2-16-13 16,-8-37-24 0,-5-15-10-16,-11-38 51 0</inkml:trace>
  <inkml:trace contextRef="#ctx0" brushRef="#br0" timeOffset="6379.3">22222 1189 1119 0,'4'9'371'0,"5"29"-372"16,7 10-8-16,8 10-8 15,5-4 5-15,9-12 1 16,4-6-1-16,7-13 9 0,0-7 3 16,-3-11 9-16,-6-7 8 15,-7-4 20-15,-4-4 7 16,-10-4 3-16,-1-3-6 16,-13 0-14-16,-5-4-7 15,-17-1-12-15,-9 0-3 16,-18 0-5-16,-12 7 0 15,-7 7 0-15,1 8-9 16,9 12-28-16,16 7-21 16,22 11-51-16,14-1-26 0,26 4 88 15</inkml:trace>
  <inkml:trace contextRef="#ctx0" brushRef="#br0" timeOffset="6776.35">24384 2581 709 0,'24'18'351'0,"10"19"-22"15,5 12-359-15,5 12-56 16,1-3-22-16,-4-11-60 15,1-9 13-15,3-11 62 16,-6-7 28-16,5-5 110 16,1-4 6-16,-4-7-9 15,2-2-7-15,-16-5-20 16,-9-4-15-16</inkml:trace>
  <inkml:trace contextRef="#ctx0" brushRef="#br0" timeOffset="6990">24032 3221 826 0,'51'0'392'0,"18"11"-21"16,33 15-383-16,7 1-23 15,-3-7-14-15,-2-2-5 16,-3-15-4-16,8-3-2 16,11-10 47-16</inkml:trace>
  <inkml:trace contextRef="#ctx0" brushRef="#br0" timeOffset="7698.63">27062 1393 994 0,'15'-19'357'16,"6"16"-304"-16,1 7-45 0,10 21-12 15,-2 5-3-15,-3 13 2 16,-4 9-1-16,-13 19 4 15,-6 16 0-15,-13 14 0 16,-7 1 2-16,-7 1 0 16,0-4 1-16,5-9 1 15,6-9-1-15,7-29 2 16,2-14 4-16,1-29 29 16,2-6 22-16,0-13 23 15,0-10-2-15,6-25-30 16,2-11-23-16,9-17-29 15,6-3-9-15,15 1-12 16,7-1-6-16,17-4-2 16,4 0 3-16,5 5 13 15,3 5 5-15,-5 19 7 16,0 14 3-16,-10 22 0 16,-5 9 1-16,-14 18 0 0,-11 9 0 15,-13 16-1-15,-10 15 0 16,-11 15 1-16,-4 7 0 15,-1 0 0-15,7-8 2 16,10-8-1-16,5-7 0 16,13-2 0-16,4-3-1 15,2-4 1-15,4-3-1 0,4-12-4 16,3-4-6-16,12-16-14 16,4-6-12-16,-4-12-24 15,2-8-12-15,-7-6-170 16,-10-2 164-16</inkml:trace>
  <inkml:trace contextRef="#ctx0" brushRef="#br0" timeOffset="8114.67">26369 2703 1234 0,'17'-2'409'16,"37"10"-409"-16,16 5-13 15,26 4-1-15,9 0 11 0,16-2-1 16,6-3 1-16,15-5 0 15,12 0 2-15,10-5 6 16,4-4 10-16,10 0 4 16,-5-7 15-16,-6-3-3 15,-10 3-4-15,-35-3-1 16,-20-2-18-16,-35 6-2 16,-18-3-3-16,-20 4-14 15,-9 2-13-15,-18-1-41 16,-10 3-14-16,-24-3-21 15,-10 5-2-15,-33 7 14 16,-15 7-5-16,-27 20-49 16,-7 6 90-16</inkml:trace>
  <inkml:trace contextRef="#ctx0" brushRef="#br0" timeOffset="8730.56">26790 3301 1074 0,'14'19'362'0,"5"29"-356"15,1 22-4-15,-10 28 1 16,-7 12 1-16,-11-3-4 16,-5-4 1-16,-2-16 0 15,-2-10 1-15,3-16-1 16,3-18-1-16,5-18 3 15,2-12 4-15,4-13 24 16,0-6 14-16,1-26-1 16,3-12-8-16,1-24-31 15,5-8-14-15,8-2-5 16,3-3 0-16,12 1 3 16,6 3 1-16,2 8-5 15,0 11 1-15,-2 20 2 16,1 13 1-16,-5 22 6 15,1 12 4-15,-7 21 1 16,-3 13 3-16,-10 22-1 0,-4 3 0 16,-8-1-1-16,-4-4 1 15,-2-13-1-15,1-9-2 16,0-18 1-16,1-7 0 16,7-17 6-16,1-9 6 15,10-18-3-15,5-11 3 16,4-19-5-16,2-9-2 0,2-7-1 15,1 2-1-15,-3 8-1 16,-1 12-2-16,-8 20 1 16,-3 12 4-16,0 19 0 15,1 10 1-15,0 24-1 16,3 15-3-16,-5 29-1 16,-1 9 1-16,2 5 2 15,-1-1-3-15,7-12 0 16,1-5-11-16,6-10-23 15,2-6-16-15,9-18-34 16,11-12-12-16,10-21 61 16</inkml:trace>
  <inkml:trace contextRef="#ctx0" brushRef="#br0" timeOffset="8997.42">28115 3758 871 0,'46'0'328'0,"31"5"-252"15,6 3-13-15,0 1-23 16,-3-3-13-16,-13-1-19 16,-7 0-4-16,-5-3-4 15,-4-2 3-15,-6 0-9 16,-6-6-15-16,-8-8-28 15,-10 2-27-15,-19-9-72 16,-6-5-48-16,-20-7 123 16</inkml:trace>
  <inkml:trace contextRef="#ctx0" brushRef="#br0" timeOffset="9206.84">28306 3309 593 0,'-4'-1'248'0,"4"4"-147"16,9 20-26-16,4 9-5 16,4 28 5-16,-2 18 2 15,-4 21-7-15,-2 14-13 16,-5 7-25-16,0 3-6 16,5-7-22-16,2-10-8 15,12-23-23-15,6-22-15 16,10-35-29-16,8-18 741 0,13-30-510 15</inkml:trace>
  <inkml:trace contextRef="#ctx0" brushRef="#br0" timeOffset="9807.02">29199 3443 782 0,'25'5'275'15,"-3"9"-239"1,-2 15-13-16,-7 7-7 0,-10 15 25 16,-3 9 9-16,-8 17 17 15,-1 3-2-15,-3 11-17 16,2 1-7-16,-1 0-26 16,1-5-4-16,2-23-8 0,2-17-3 15,4-27 3-15,1-14 0 16,1-7 26-16,1-4 10 15,1-15-2-15,3-11-3 16,7-19-26-16,3-9-10 16,13-9-7-16,6-1-9 15,10 3-10-15,4 7-1 16,-4 9 5-16,1 8 7 0,1 14 14 16,2 5 3-1,7 16 5-15,4 7 2 0,-3 11-3 16,-2 8 0-16,-9 4-2 15,-8 1-1-15,-11 3 1 16,-7 2-3-16,-9 4 0 16,-5 6 1-16,-5 6 1 15,-2 4 1-15,-1 6-2 16,0-1-1-16,-3-4 1 16,3-6 1-16,2-9-1 15,-2-6 2-15,5-7-2 16,1-4 1-16,4-6 6 15,3 0 1-15,2-4 6 16,3 3 3-16,6-4-3 16,3-1-1-16,8-1-3 0,-1-2-6 15,10-3 2-15,-4-1-5 16,1-4-4-16,2-3-9 16,-1-6-21-16,4-5-17 15,-7-15 31-15</inkml:trace>
  <inkml:trace contextRef="#ctx0" brushRef="#br0" timeOffset="12171.91">1780 5857 1018 0,'-43'-34'345'16,"10"7"-340"-16,20 14 9 15,5 6-9-15,6 9-12 16,4 10-3-16,4 29-1 15,3 21-2-15,-1 34 10 16,-3 14 2-16,-5 20 1 0,-3 1 1 16,-2-13-3-1,2-14-1-15,2-44-1 16,3-21-1-16,-2-28 2 0,0-8 5 16,-2-7 14-16,-5-9 2 15,-3-16-6-15,-4-15-11 16,0-22-20-1,6-11-7-15,5-9 5 0,5-2 5 16,4 6 10-16,4 5 7 16,2 4 5-16,3 2 5 0,6 9 6 15,1 8 3-15,3 17 2 16,3 13-1-16,3 28-8 16,1 14-6-16,-5 34-3 15,0 18-2-15,-10 13 1 16,-1 1 1-16,0-16-1 15,-1-13-2-15,2-21 2 16,-1-11 3-16,1-13 15 16,1-6 10-16,3-13 17 15,2-7 1-15,7-16-11 16,0-6-10-16,1-12-20 16,1-4-3-16,-2-10-5 15,2 0 1-15,0 1-1 16,1 3 0-16,-6 14 1 15,-5 9 0-15,-9 17-1 0,-5 10-1 16,-8 13-10-16,0 11 0 16,0 34 2-16,-8 20-1 15,2 34 9-15,-1 9 0 16,8 4 1-16,10-4 1 16,11-19-3-16,5-12-2 15,5-31 0-15,2-13-2 0,0-17 2 16,2-9 3-1,3-15 4-15,0-9 1 0,3-14 5 16,1-12 1-16,-6-16-4 16,2-6 1-16,-15-13-4 15,-8-2 1-15,-16 1-4 16,-11-3 0-16,-13 3-2 16,-8 1-3-16,-6 11 4 15,-2 10 1-15,-2 19 6 16,5 11 1-16,-2 18-1 15,1 13-4-15,-3 28-4 16,-2 13 2-16,2 31-2 16,7 5 2-16,18 8-1 15,8 0-2-15,25-10 0 16,6-7-2-16,13-17-3 0,8-13-2 16,3-21-2-16,7-12 1 15,12-22 6-15,2-11 1 16,9-24 4-16,-5-7-2 15,-7-15-1-15,-5-4 2 16,-10-11 4-16,-1-7 3 16,-5-13 0-16,-1-1-2 15,-5-2-4-15,-3 1 1 0,-5 5 0 16,-4 0 1-16,-6 12 4 16,-5 10 1-16,-6 18 9 15,-3 12 2-15,-7 16 4 16,0 10 0-16,-1 12-8 15,1 7-3-15,-1 10-8 16,-5 7-3-16,-4 29-1 16,-4 17-2-16,1 41 3 15,-1 19 0-15,3 21 1 16,6 11 0-16,6-6-1 16,9-9 0-16,20-28-13 15,8-18-4-15,6-34-2 16,2-12-2-16,-7-24 11 0,1-12 4 15,2-15 7 1,2-14 5-16,13-17 4 0,4-8 1 16,1-15-4-16,-2-3-3 15,-15-14-3-15,-11 0-1 16,-13 1-1-16,-8 4 0 16,-6 26 4-16,-2 12 2 15,-3 21 5-15,-1 9-2 0,-8 15-2 16,0 13-3-16,1 26-4 15,1 13 1-15,12 10-3 16,5-1-1-16,10-13-23 16,-2-4-11-16,0-18-17 15,-4-7-7-15,-6-14 10 16,-4-6-1-16,-3-11 3 16,-4-9-4-16,-12-15 36 15</inkml:trace>
  <inkml:trace contextRef="#ctx0" brushRef="#br0" timeOffset="12424.51">3227 5757 915 0,'-19'-6'323'0,"9"5"-283"16,19 1-18-16,10 1-9 15,27-1 23-15,14-3 12 16,20-10 25-16,7-4-2 15,13-9-17-15,5-1-12 16,-2-2-21-16,-6 2-7 16,-23 3-9-16,-15 1-1 15,-16 10-3-15,-8 3-3 0,-9 5-28 16,-1 6-18-16,3 1-44 16,5 0-16-16,12 4 69 15</inkml:trace>
  <inkml:trace contextRef="#ctx0" brushRef="#br0" timeOffset="12970.31">7825 6288 1258 0,'-23'44'409'0,"-15"13"-421"0,-27 17-28 15,-12-2 2-15,-14-17 4 16,3-11 9-16,-13-27 17 15,2-11 3-15,-2-20 3 16,-1-16 3-16,26-16 13 16,11-7 4-16,17-18 14 15,8-2 3-15,11-7-5 16,2 2-3-16,17 9-13 16,9 5-5-16,16 20-11 15,7 5 0-15,12 16-6 16,11 14-2-16,12 22 8 15,9 19 0-15,11 28 2 16,1 8 2-16,-5 15-2 16,-5 6 1-16,-13 9-1 15,-11 3 1-15,-18-1 2 16,-9-2-1-16,-18-1 3 16,-8-5 4-16,-20-10 0 0,-15-5 4 15,-26-13-3-15,-11-4 0 16,-3-12-12-16,7-8-26 15,20-25-52-15,13-15 49 16</inkml:trace>
  <inkml:trace contextRef="#ctx0" brushRef="#br0" timeOffset="13267.24">8154 5899 1295 0,'44'-28'438'0,"-3"27"-439"15,-2 9-9-15,-25 30-11 16,-10 12 2-16,-14 29 16 16,-7 14 5-16,-1 20 17 15,-1 7-1-15,-1 1-5 16,-2-5-2-16,-1-4-7 15,-1-4-1-15,-4-13-3 16,2-5 2-16,-2-23-19 16,1-13-21-16,6-21-34 0,0-14-20 15,0-29-4-15,0-12 54 16</inkml:trace>
  <inkml:trace contextRef="#ctx0" brushRef="#br0" timeOffset="13387.93">7739 6648 1016 0,'30'-1'417'0,"20"2"-231"0,50 1-147 16,36 1-42-16,34-6-64 15,12-6 45-15</inkml:trace>
  <inkml:trace contextRef="#ctx0" brushRef="#br0" timeOffset="13644.01">10304 5782 876 0,'58'-55'305'0,"-11"26"-288"15,-7 7-8-15,-4 22-14 16,-2 11-5-16,-4 22-2 16,0 20 3-16,-11 35 11 0,-5 15 7 15,-12 22 18-15,-2 6 5 16,-1-1 5-16,-1-5 0 15,2-15-12-15,1-12-4 16,-4-21-10-16,-3-7-5 16,-7-18-8-16,-5-11-11 15,-9-26-25-15,-4-15-24 0,-6-27 39 16</inkml:trace>
  <inkml:trace contextRef="#ctx0" brushRef="#br0" timeOffset="14384.64">10011 6408 909 0,'72'-7'324'15,"19"-4"-255"-15,32-9-65 16,6-5-2-16,-2-10 1 16,-1-5 7-16,-11-9 20 15,-8-2 13-15,-6-15 17 16,-5-5 1-16,-13-11-16 15,-9-3-8-15,-27 4-17 16,-8 4-4-16,-13 8-10 16,-2 4-2-16,-6 9 2 0,-7 10-2 15,-7 19 1-15,0 8 0 16,-1 20-4-16,2 13-1 16,5 38-1-16,1 20-2 15,-8 43 2-15,-3 23 0 16,-12 7 1-16,-5-1 1 15,-1-6-1-15,0-16-1 16,0-23 1-16,3-15 0 0,5-41 0 16,2-13 2-16,6-22 2 15,2-6 13-15,6-19 17 16,9-12-2-16,23-27-11 16,12-16-19-16,19-11-21 15,12 0 0-15,-6 14 6 16,-2 14 6-16,-7 23 14 15,-10 13 2-15,2 26 4 16,0 16 3-16,-4 25-8 16,0 13-2-16,1 15-2 15,-1-2-4-15,-3-9-1 16,1-9-2-16,0-21 2 16,4-8 1-16,9-15 1 15,5-7 4-15,-1-13 0 0,4-6-1 16,-8-15 6-16,-7-7-6 15,-6-14 2-15,-5-9-1 16,-7-9-8-16,-6 0 3 16,-9 0-5-16,-6 3 3 15,-13 9 2-15,-7 5 1 16,-12 15 0-16,-3 11-1 16,-12 23 0-16,-2 9 0 0,-7 38-3 15,1 15 0-15,13 31 1 16,14 15 0-16,22 5 2 15,14-2-1-15,23-12-38 16,10-11-18-16,27-19-33 16,6-17-19-16,18-29-263 15,4-16 258-15</inkml:trace>
  <inkml:trace contextRef="#ctx0" brushRef="#br0" timeOffset="15031.05">8445 5758 1182 0,'-5'-19'415'0,"5"7"-391"16,8-1-28-16,12 1-27 15,6-3-3-15,17-3 7 16,6 2 2-16,12 2-16 16,-3 1-13-16,2 8-31 15,2 3-6-15,4 0 10 16,6 2 42-16</inkml:trace>
  <inkml:trace contextRef="#ctx0" brushRef="#br0" timeOffset="15641.53">15501 5375 1292 0,'37'7'428'0,"15"25"-431"15,4 15-12-15,-14 28 8 16,-16 12 1-16,-14 26 4 15,-4 9 1-15,-7 0 2 16,-1-5 2-16,-7-16-3 16,3-15 1-16,2-26-1 15,2-12 0-15,3-27 0 16,-3-10 7-16,0-11 25 16,0-7 7-16,-6-21-2 15,-3-12-16-15,-8-24-28 16,-3-10-8-16,-7-8-3 0,-1-11 5 15,2-7 4-15,6-4 0 16,9-5 3-16,8 1 2 16,11 1 9-16,8 2 3 15,12 16 6-15,4 9 0 16,8 18-6-16,3 8-2 16,11 11-8-16,8 10-2 15,1 21 0-15,-2 14 2 16,-12 32 1-16,-14 10 0 0,-25 26-3 15,-13 9 2-15,-30 17 0 16,-11 7 2-16,-14 2-7 16,-3-1-23-16,2-7-56 15,2-10-43-15,-5-23 77 16</inkml:trace>
  <inkml:trace contextRef="#ctx0" brushRef="#br0" timeOffset="16741.59">16193 5673 1226 0,'63'23'424'16,"17"34"-396"-16,3 17-20 16,-13 19-29-16,-15-1-8 15,-31-9 1-15,-16-12 0 16,-23-19 22-16,-8-7 3 15,-14-16 6-15,-3-5 6 16,-4-18 15-16,2-6 6 16,7-17-2-16,8-3-4 15,12-10-11-15,3-6-6 0,18-7-4 16,12-2-3-16,21-9-11 16,15-4-3-16,20-3-1 15,8 2 1-15,1 9 14 16,-2 8 10-16,-16 18 15 15,-10 8 5-15,-18 16 1 16,-9 5-6-16,-15 17-14 16,-6 6-5-16,-1 16-5 15,-4 2-1-15,2 5 1 16,2-3-1-16,6-11 0 16,4-1-1-16,12-12-4 15,1-2 3-15,9-7-1 16,1-8 0-16,-2-5 2 0,2-6 0 15,-4-9 2-15,-3-4-1 16,-2-11 1-16,-5-8-3 16,-7-18-14-16,-4-5-10 15,-12-12-3-15,-5 0 0 16,-15 2 14-16,-5 3 9 16,-10 7 6-16,-5 6-1 15,-7 19 3-15,-5 8-2 0,-11 32 4 16,0 17 0-16,12 23-2 15,13 8 0-15,61-18-4 32,-13-17-4-32,1 0-4 0,64 45 2 15,40-26-5-15,20-15 3 0,-19-46 3 16,-1-10-3-16,-4-17 13 16,-8-2 0-16,-16-15 6 15,-3-6 5-15,-10-3-1 16,-10-4 1-16,-23 8-5 15,-10 5-5-15,-20 4-4 16,-4 1 0-16,-5 8 1 16,-4 5 1-16,-4 21 1 15,4 10-1-15,-2 18-2 16,-1 16 0-16,-7 34-3 16,-3 19 3-16,-5 36 1 0,0 16 1 15,-2 13 2 1,-4 1-2-16,-1-6-2 0,-2-8 0 15,10-26 0-15,4-14 0 16,7-33 1-16,4-16 0 16,1-23 0-16,0-4 2 15,1-9 12-15,1-9 3 0,4-21-2 16,4-13 1-16,10-18-18 16,6-4-2-16,8 0-5 15,2 4-1-15,3 7 0 16,2 8 1-16,7 15 3 15,4 9-1-15,9 20 5 16,6 10 1-16,12 21 0 16,-6 9 0-16,-11 13-1 15,-9 7-1-15,-27 3-1 16,-6 3 1-16,-15-1-2 16,-6-1 0-16,-15-8 2 15,-8-3 0-15,-23-10 6 16,-9-5 1-16,-14-7 2 0,-1-1 0 15,8-4-14-15,9-3-25 16,15-9-43-16,8-7-24 16,16-12 57-16</inkml:trace>
  <inkml:trace contextRef="#ctx0" brushRef="#br0" timeOffset="16951.8">19343 6079 1074 0,'5'13'359'0,"-4"6"-390"16,-3-1-28-16,-11-12 37 15</inkml:trace>
  <inkml:trace contextRef="#ctx0" brushRef="#br0" timeOffset="18009.75">21408 5961 1180 0,'-5'-15'402'0,"-10"15"-406"16,-9 9-20-16,-21 12-6 15,-9 5 4-15,-5 20 22 16,0 5 5-16,13 13-1 16,6 7-2-16,14 4 3 15,12-5 0-15,16-13-1 16,12-11 0-16,13-22 14 16,6-11 12-16,7-15 15 15,4-8 4-15,3-15-16 16,1-5-12-16,0-16-17 15,-2-4-5-15,-5-9-7 16,-4-3-1-16,-14-1-4 0,-11-3 4 16,-14-3 4-16,-10-2 0 15,-13 0 7-15,-4 4-2 16,-2 15 6-16,-2 9 0 16,4 22 0-16,3 10 1 15,0 18-3-15,3 8 0 16,6 16-2-16,6 7-2 15,21 10 1-15,14 3 1 0,31-3 0 16,17-9 1-16,19-22-6 16,3-11-6-16,7-25 0 15,-2-10 3-15,5-17 4 16,-3-12 4-16,-11-8 11 16,-9-2 1-16,-18-7 7 15,-5-1-3-15,-10-6-11 16,-8-3 2-16,-12 4-5 15,-10-1 0-15,-10 6 3 16,-4 3-4-16,-5 0 2 16,0 10 3-16,1 8-1 15,0 10 2-15,2 23 3 16,0 3-2-16,-1 18-1 16,-2 7-4-16,-8 31-6 0,-2 26 3 15,-11 45 1-15,-5 22 1 16,-13 37 2-16,-5 8 1 15,-7 18-3-15,2 1 0 16,7-12 1-16,2-2-1 16,17-17 1-16,1-11 1 15,11-14-2-15,8-14 2 16,4-32-2-16,4-13 0 0,7-33-2 16,0-12 2-16,7-18 7 15,5-7 6-15,15-23 3 16,6-12-4-16,9-26-10 15,8-15-7-15,3-23-4 16,2-6 2-16,-3-15 4 16,-3-4 1-16,-11-3 0 15,-8-1-3-15,-9 5-6 16,-5 5 1-16,-11 12 3 16,-9 6 2-16,-17 27 7 15,-9 11 2-15,-20 29-3 16,-11 14 1-16,-21 30 0 15,-5 20 2-15,5 40 2 16,12 12-3-16,45 9-12 16,21-6-18-16,60-22-35 0,21-15-27 15,38-37 56-15</inkml:trace>
  <inkml:trace contextRef="#ctx0" brushRef="#br0" timeOffset="18270.68">23961 5826 664 0,'105'-88'239'0,"-15"7"-196"16,-27 2-19-16,-12 0 11 0,-16 3 19 16,-8 5 7-16,-9 15 18 15,-4 11-5-15,-5 21-4 16,-4 11-4-16,1 16-24 16,0 14-10-16,0 31-25 15,2 21-3-15,1 36 2 16,1 13 0-16,5 15 1 15,2-4 0-15,-7-55-7 32,-5-37-1-32,1 1-16 0,13 100-11 0,-6-34-26 15,-5-20-17-15,-18-69-239 16,-9-15 215-16</inkml:trace>
  <inkml:trace contextRef="#ctx0" brushRef="#br0" timeOffset="19016.91">23857 5865 1045 0,'16'1'389'15,"44"5"-310"-15,16 2-67 16,28-2-32-16,12-1 2 0,5-14 15 16,-4-10 0-16,5-17 2 15,-5-7 3-15,-6-10 7 16,1-4 4-16,-15-9 2 15,-9-3-1-15,-23-5-4 16,-9 1 2-16,-19 10 0 16,-10 6-3-16,-15 17-2 15,-5 9-4-15,-6 19-3 16,-2 4 0-16,-7 21-4 16,-5 18-2-16,-13 44 1 15,-5 26 2-15,-15 34 3 16,-2 11 1-16,-3 3-1 15,0-8 2-15,7-29-1 16,7-20 1-16,17-49 1 16,6-17-3-16,14-21 13 0,2-11 16 15,10-17 1-15,10-13-5 16,14-22-23-16,11-8-21 16,21-13-11-16,7 0-2 15,17 5 5-15,0 9 6 16,-10 27 11-16,-7 16 11 15,-17 33 13-15,-11 15 0 16,-12 34-1-16,-3 15-2 0,-1 16-5 16,4 7 0-16,17-16-3 15,5-8-2-15,8-20 1 16,2-15-3-16,2-18 3 16,3-15 1-16,10-21-1 15,8-9 2-15,-3-14-2 16,3-6-1-16,-7-8-1 15,-6-4-6-15,-8-3-3 16,-8 2-1-16,-21 3 4 16,-15 8 5-16,-24 13 1 15,-21 5 1-15,-35 12-1 16,-24 8 0-16,-17 19 15 16,-2 13 10-16,16 28 5 15,20 12-2-15,33 13-12 16,21 8-9-16,44 0-7 0,18 2-2 15,35-5-8-15,17-2-5 16,21-10-11-16,6-8-7 16,-12-13-14-16,-16-7-18 15,-48-11-29-15,-26-7 54 16</inkml:trace>
  <inkml:trace contextRef="#ctx0" brushRef="#br0" timeOffset="21998.88">9521 8252 724 0,'-3'-81'295'0,"3"1"-121"0,0 10-164 15,0 6 10-15,-3 14 40 16,-2 7 20-16,2 11 26 16,1 7 3-16,2 11-30 15,5 3-19-15,4 9-38 16,3 8-21-16,7 23-10 15,-2 22 0-15,-1 32 6 16,-5 27 14-16,-9 27 5 16,-1 0 1-16,-1 8-7 15,1-15-6-15,0-22-2 16,-2-12-3-16,-1-37-4 16,-1-21 0-16,0-27 0 15,3-7 1-15,5-13 8 16,3-14 2-16,18-34-5 15,10-20-3-15,21-25-17 16,3-4-5-16,7 9-6 0,1 9 2 16,-10 29 8-16,-3 16 12 15,-7 38 21-15,-5 17 5 16,-3 33 10-16,-4 14-4 16,-5 17-10-16,-5 9-3 15,-1 2-6-15,6-2-2 0,2-14-1 16,7-11-3-16,2-27-1 15,0-9-4-15,2-23 6 16,-1-5 6-16,6-18 12 16,3-11 5-16,2-21-6 15,-1-11-1-15,-6-19-14 16,-4-4-9-16,-14-4-8 16,-5 1-6-16,-18 8-2 15,-10 11 8-15,-14 24 16 16,-9 19 5-16,-21 35 7 15,-14 22-1-15,-16 35-8 16,1 14 2-16,14 6-6 16,20-2-1-16,29-15-9 15,13-10-7-15,18-16-7 0,6-10-1 16,18-17 5-16,11-10 5 16,15-19 14-16,2-14 2 15,2-17 5-15,-5-8 0 16,-9-7-4-16,-4-1 1 15,-17 10 5-15,-10 7 3 16,-17 23 18-16,-7 11 4 16,-11 18-6-16,-4 18-2 0,-2 22-20 15,1 9-3-15,16 8-2 16,13-5-5-16,24-11-3 16,13-6-6-16,14-19-1 15,3-13-1-15,6-30-11 16,1-13-4-16,14-24-13 15,4-9-2-15,-5-21 13 16,-4-9 5-16,-16-7 20 16,-10-1 5-16,-8 3 1 15,-7 4 3-15,-16 8-1 16,-9 8 3-16,-12 28 12 16,-4 16 5-16,-3 24 3 15,-2 10-5-15,-7 36-12 16,-3 26 2-16,-9 52 6 0,0 22 8 15,-4 36 9-15,4 1-3 16,1 9-9-16,1 1-9 16,4-21-9-16,-2-13-1 15,5-32 1-15,0-17 0 16,3-42 0-16,5-13-1 16,3-28-2-16,1-11 3 15,0-27-4-15,-1-20-9 0,-3-28-5 16,0-12-2-16,0-11 11 15,5 0 11-15,8-8 6 16,5 1-1-16,20 19-6 16,7 13-6-16,23 29 4 15,13 15 6-15,11 30 8 16,2 14 2-16,-12 28-6 16,-16 8-8-16,-27 6-6 15,-14-1-5-15,-26-3-3 16,-15-4-2-16,-24-6-2 15,-15-5-1-15,-26-13 1 16,-6-10 0-16,3-16 5 16,9-8 4-16,38-17 8 15,15-7-5-15,35-18-16 16,22-4-1-16,45-12-4 0,19-1 9 16,25-2 15-16,11-7 0 15,5-5 0-15,-3-4 1 16,-12-2 11-16,-4 6 12 15,-25 4 10-15,-4 3 5 16,-17 3-1-16,-12-1-7 16,-20 10-7-16,-18 9-4 0,-14 20-7 15,-7 11-1-15,-3 15-5 16,3 6-1-16,-3 18-4 16,3 22-1-16,-5 45-1 15,-1 18 1-15,-1 35 3 16,-3 12 3-16,-6-1-1 15,-1 5-1-15,-7 0-4 16,1-12-1-16,5-12 1 16,1-11-2-16,5-29-1 15,2-14-1-15,5-35-6 16,1-11 3-16,3-27 5 16,2-14 1-16,5-34-4 15,8-25-7-15,11-29-2 16,6-16 1-16,15-20 7 15,0 1 5-15,7 1 1 0,4 12 1 16,4 40 6-16,8 21 7 16,9 45 5-16,-6 20-1 15,-18 40-7-15,-16 13-6 16,-37 12-8-16,-14 2-4 16,-39-7-4-16,-12 0-2 15,-22-3-3-15,-3 0-1 0,9-18 6 16,1-6 0-16,22-23 5 15,12-11 2-15,28-16-3 16,20-12-7-16,33-20-14 16,13-8 1-16,28-11 0 15,13 1 6-15,25 6 19 16,7 4 1-16,4 8 7 16,-1 6 4-16,-11 0 0 15,-7 1-1-15,-17 5-1 16,-17 2 2-16,-32 13 1 15,-13 7 1-15,-19 20-2 16,-6 15 1-16,-7 28-1 16,-5 14-1-16,3 14-2 15,3 1-1-15,12-6-5 16,9-6-1-16,11-13 1 16,6-12-1-16,15-20-3 0,9-13 3 15,13-24 0-15,2-14-5 16,-1-21 0-16,-2-4-4 15,-5-17 1-15,0-3 6 16,0-6 3-16,-2-9 2 16,-15 4 3-16,-8 5 2 0,-18 19 8 15,-10 14 7 1,-10 27-5-16,-3 9-3 0,-9 27-12 16,-3 16-4-16,-3 35 1 15,0 15-1-15,11 14 3 16,6 5-1-16,7-5-2 15,2-4 1-15,2-14-2 16,-2-16 0-16,-1-31 2 16,0-13 0-16,-4-20-1 15,6-7 5-15,1-21-5 16,5-17-1-16,6-26-4 16,2-13-4-16,12-7 4 15,3 3 0-15,8 2 5 16,5 8-1-16,3 12-2 15,-1 12 5-15,-4 28 8 16,-1 18 5-16,-4 34 10 0,1 16-3 16,9 25-6-16,3 4-3 15,17-1-10-15,1-3-2 16,4-12 0-16,0-7-5 16,0-17 5-16,1-10 0 15,9-16 2-15,-3-8 4 16,-8-14-3-16,-2-7-1 0,-14-15 1 15,-2-1-3-15,-7-8-4 16,-6-4-1-16,-14-4-4 16,-3-7-1-16,-17-3 9 15,-8-3 1-15,-12 6 3 16,-8 9 7-16,-17 20-4 16,-4 12-2-16,-20 22 0 15,-9 13-5-15,-3 31-2 16,0 16 1-16,11 17-2 15,11 6 3-15,19-12 1 16,12-6-2-16,18-16-3 16,7-6-4-16,12-15 3 15,7-7 2-15,13-17 2 16,6-12 4-16,12-19-2 0,3-6-4 16,-2-10 1-16,-4 0-2 15,-10 3 2-15,-14 2 3 16,-14 13 5-16,-4 7 2 15,-12 10-5-15,0 9 0 16,-1 26-6-16,-5 13-1 16,4 34 7-16,-2 17-3 15,-2 21 7-15,4 7 1 16,-4 13-1-16,2 5 6 0,-3-1-3 16,-5 1-1-16,2-5-3 15,-2-9-2-15,-2-15-3 16,-1-11-2-16,-3-25-14 15,-4-16-9-15,-5-22-44 16,-7-16-20-16,-17-37-19 16,-4-20-3-16,-3-34 77 15</inkml:trace>
  <inkml:trace contextRef="#ctx0" brushRef="#br0" timeOffset="22371.47">15024 7423 1167 0,'-4'19'445'15,"5"13"-297"-15,5 6-143 16,10 11-5-16,9 1-3 0,8-10 0 15,5-6 1-15,6-14-5 16,0-11 3-16,3-25 3 16,-1-8 6-16,1-18 20 15,0 0 6-15,-9-3 13 16,-5 2-2-16,-16 10-11 16,-10 5-5-16,-14 5-17 15,-13 5-6-15,-25 7-12 16,-9 8-7-16,-10 15-9 15,-4 8-8-15,5 6-34 16,0 0-23-16,6-1-46 16,7-6 413-16,18-3-223 15</inkml:trace>
  <inkml:trace contextRef="#ctx0" brushRef="#br0" timeOffset="23536.29">18928 8522 1217 0,'76'-4'413'0,"21"6"-395"15,6 4-21-15,-11 2-20 16,-4 0-12-16,-7-3-15 16,-4-1-2-16,-16-4 3 15,-9-2-1-15,-18-4-8 16,-7 0-10-16,-16 0-109 16,-4-1 120-16</inkml:trace>
  <inkml:trace contextRef="#ctx0" brushRef="#br0" timeOffset="23764.48">18550 8924 966 0,'15'5'354'0,"14"2"-277"0,24-1-17 16,21-2-6-16,42-6-1 15,13-4-12-15,22-4-34 16,2-3-27-16,-9-5-43 16,-7-5-10-16,-6-11-11 15,-2-4 6-15,-3-17 57 16</inkml:trace>
  <inkml:trace contextRef="#ctx0" brushRef="#br0" timeOffset="24386.53">20836 7763 1147 0,'-1'-8'403'0,"1"5"-365"15,0 8-26-15,0 5-8 16,-1 26-6-16,-6 14 3 15,-6 29 5-15,-3 20 8 16,0 32 9-16,3 10 1 16,3 21-4-16,5 5-3 15,1-9-8-15,1 4 1 16,6-9 3-16,1-9-2 0,4-10-5 16,0-6 0-16,6-21-6 15,0-11 1-15,2-26-1 16,1-19-1-16,-7-23-6 15,-4-12-5-15,-3-13 0 16,2-7 0-16,2-22 7 16,2-15 4-16,-1-32 0 15,-3-8 0-15,-1-17-3 16,-2-2-3-16,0-11 1 16,-2-6 0-16,0-2 3 15,-1 0 3-15,-2 4 4 16,-1 7 4-16,4 11 8 15,4 8 3-15,16 23-1 16,12 6-2-16,20 12-12 0,7 5-5 16,6 14-5-16,-1 6 0 15,-8 19 3-15,-4 5 1 16,-10 18 2-16,-5 8-1 16,-8 8 0-16,-5 6 1 15,-13 2 0-15,-9-1 2 16,-17 0-1-16,-7 2-1 15,-19-2 3-15,-9 1-4 16,-18-3 2-16,-13-5-10 0,-21-14-45 16,-11-4-21-16,-3-15 364 15,1-8-240-15</inkml:trace>
  <inkml:trace contextRef="#ctx0" brushRef="#br0" timeOffset="28490.31">4269 11327 1074 0,'-47'-10'364'0,"4"3"-356"16,9 5-4-16,6 12-27 16,-1 8-8-16,1 30-9 15,2 13 5-15,-3 30 16 16,4 15 10-16,2 22 13 0,2 5 1 15,16-9 11-15,1-12 3 16,18-36-1-16,4-18 3 16,6-27 1-16,5-10-3 15,4-19 7-15,3-15 5 16,10-24-3-16,8-13 1 16,9-29-13-16,3-9-10 15,-14-8-7-15,-9 1 0 0,-21 17 1 16,-9 12 0-16,-8 25 5 15,-1 10 2-15,-3 19 0 16,-2 7 0-16,-2 30-7 16,2 18-1-16,-2 36-1 15,1 16 1-15,2 5 8 16,3-8-2-16,8-22 1 16,6-14-3-16,1-24-3 15,3-13 1-15,2-19 1 16,1-12 1-16,8-20 4 15,3-13 1-15,9-16-2 16,3-5 3-16,6-3-4 16,0 4-4-16,-9 17 1 15,-3 13-2-15,-12 22-3 16,-1 12-2-16,1 16-5 0,-2 7 0 16,12 10 0-16,2-1 5 15,12 0 5-15,8-4-2 16,9-11 1-16,1-9 2 15,-2-13 0-15,-3-10 0 16,-6-12 0-16,-3-4-1 16,-8-1-4-16,-6-2-3 15,-11-4 7-15,-6-4 2 16,-14-2 7-16,-12-1 5 16,-20 6-3-16,-6 4-6 0,-10 9-12 15,1 12-3-15,-7 24-2 16,-2 16 2-16,-2 31 10 15,2 15 0-15,7 29 2 16,7 11 1-16,13-1-1 16,11-7-1-16,20-30-27 15,10-17-15-15,23-35-12 16,8-18 3-16,20-31 22 16,9-16 13-16,0-25 9 15,-3-14-2-15,-14-14-2 16,-14-1-2-16,-15 0 6 15,-7 5 9-15,-15-3 21 16,-3-2 10-16,-9 4-1 16,-5 3-4-16,-4 7-17 0,-5 5-4 15,-4 9 2-15,0 10 2 16,4 23 20-16,0 12 0 16,4 18-6-16,5 11-1 15,2 33-17-15,9 22-3 0,9 41 1 16,4 26-3-16,6 33 0 15,0 10-9-15,1 22-43 16,6-8-27-16,20-30 43 16</inkml:trace>
  <inkml:trace contextRef="#ctx0" brushRef="#br0" timeOffset="28728.85">8160 11073 1320 0,'21'37'462'16,"8"35"-407"-16,1 21-46 15,2 36-27-15,-10 1-17 16,-14-9-48-16,-2 0-20 15,-9-21-35-15,-3-7-287 16,-6-21 309-16</inkml:trace>
  <inkml:trace contextRef="#ctx0" brushRef="#br0" timeOffset="29458.82">7779 11947 1125 0,'50'5'424'0,"30"-18"-330"16,19-10-38-16,27-21-56 16,3-11-26-16,-1-11-38 15,-6-7-6-15,-19-11 16 16,-9-4 18-16,-21-2 42 15,-11 3 18-15,-24 9 25 16,-5 5 9-16,-13 10 0 0,-5 5-5 16,-9 16-20-16,-1 9-8 15,-5 15-11-15,-2 9-8 16,-1 13-20-16,0 10-3 16,-1 44 3-16,-2 22 3 15,-7 51 16-15,-1 19 3 16,-4 11-5-16,-3 2-1 15,7-9-1-15,3-15-1 0,6-37 0 16,3-22 0-16,0-45 0 16,2-16 0-16,3-17 1 15,3-8 3-15,15-18 5 16,7-10 3-16,14-31 0 16,10-12-5-16,8-13-2 15,5 1-4-15,1 20-1 16,-6 17 0-16,-17 29-1 15,-10 9 0-15,-10 23 1 16,-1 10 5-16,4 15 0 16,4 6-1-16,6 3-1 15,7-4-2-15,13-12-1 16,7-9-1-16,7-18-6 16,-2-9 0-16,-6-17-2 0,-4-7 3 15,-7-8 2-15,-3-5 1 16,-7-7 3-16,-8-3 3 15,-11-5 1-15,-6-1-1 16,-13 6-1-16,-3 12 2 16,-9 19-1-16,-4 9 0 15,-10 31 6-15,-8 14 0 0,-4 39 3 16,1 18 3-16,14 19-4 16,13 7-5-16,27-3-12 15,15-8-15-15,41-19-82 16,12-23 534-16,22-32-345 15</inkml:trace>
  <inkml:trace contextRef="#ctx0" brushRef="#br0" timeOffset="29941.24">12226 11323 1042 0,'28'62'445'0,"8"19"-172"15,5 34-257-15,-5 11-20 16,-18-1-15-16,-10-2-4 16,-11-14 0-16,-2-15 5 15,0-29 9-15,1-14 3 16,2-24 0-16,0-8 2 15,-1-16 7-15,0-8 9 0,-3-25 5 16,-3-16-2-16,-6-28-11 16,-3-17-4-16,-7-21-10 15,0 21 0 1,13 45 4-16,0 1 1 16,-36-143 5-16,4 1 6 0,17 13 1 15,30 66-1-15,17 17 2 16,6 13-2-16,8 21 6 15,0 15 2-15,2 23 8 16,5 11 5-16,7 20-2 16,5 16 2-16,0 33-4 15,-6 17-10-15,-22 21-4 16,-11 5-5-16,-26 3-12 16,-11 1-10-16,-9-2-39 15,-3-9-33-15,5-18-337 0,6-19 296 16</inkml:trace>
  <inkml:trace contextRef="#ctx0" brushRef="#br0" timeOffset="31019.45">12807 11471 1077 0,'65'51'479'0,"21"20"-202"16,7 13-200-16,-9 11-95 15,-21 1-31-15,-42-17-30 16,-20-10 3-16,-25-20 17 16,-12-15 21-16,-8-18 30 15,1-7 9-15,9-14 32 16,8-6 11-16,15-14 10 16,8-13-9-16,16-18-12 15,9-11-13-15,24-7-12 16,6 0-2-16,10 4-8 15,0 2 1-15,2 7 3 16,5 8 4-16,4 19 9 16,-2 13 0-16,-17 23 0 0,-10 11 1 15,-21 24-10-15,-9 7-2 16,-8 15-3-16,0 4-4 16,0-5 1-16,1-4 4 15,7-10-5-15,3-5 1 16,5-9 1-16,5-6-4 15,0-11 2-15,3-7-1 16,2-13 2-16,0-6 2 0,6-10-2 16,2-5-4-1,1-13-13-15,-1-3-10 0,-6-7-5 16,-11-5 2-16,-14-10 4 16,-11-1 7-16,-20-6 9 15,-6 3 1-15,-12 19 9 16,-4 9 2-16,-3 26 13 15,-2 11 4-15,3 26 10 16,4 11 0-16,11 24-8 16,10 6-4-16,21 2-14 15,15-3-4-15,31-18-6 16,16-12-2-16,36-22-4 16,8-14-3-16,7-26-18 15,-3-13-7-15,-10-26-6 16,-3-10 1-16,-8-12 23 0,-8 1 11 15,-22-2 20-15,-12 2 11 16,-15 2 10-16,-7 4-1 16,-8 18 5-16,-6 7 0 15,-9 17-3-15,-1 8 0 16,-1 17-9-16,0 8-6 16,-2 18-12-16,-3 15 2 0,-6 34 1 15,-4 26 1-15,1 44 4 16,-3 11-1-16,0 16-5 15,0 0 1-15,-3-15-2 16,1-7-2-16,3-29 1 16,0-14-1-16,5-33-3 15,0-16 1-15,5-26-1 16,3-6 3-16,0-18 0 16,2-12 2-16,6-26-2 15,0-13 1-15,9-15 1 16,4-2 0-16,2 1 4 15,4-1-3-15,4 11 3 16,6 5 1-16,8 21 2 16,1 14 4-16,14 17-3 15,8 12-2-15,6 23-4 0,-1 9-1 16,-15 16-4-16,-12 2-2 16,-21 1-1-16,-6-4 2 15,-12-6 1-15,-5-3 7 16,-12-4 7-16,-8-2 0 15,-18 1 7-15,-14-1-7 16,-17-1-2-16,-4-2-10 0,1-5-32 16,7-3-18-16,19-14-66 15,5-9-22-15,26-22 84 16</inkml:trace>
  <inkml:trace contextRef="#ctx0" brushRef="#br0" timeOffset="31208.09">15727 11426 1458 0,'23'28'521'15,"6"7"-402"-15,3 5-211 0,-10-3-64 16,-15-17 533-16,-4-9-318 15</inkml:trace>
  <inkml:trace contextRef="#ctx0" brushRef="#br0" timeOffset="32175.57">17932 11474 1120 0,'11'-14'408'0,"-3"2"-344"16,-2 2-25-16,-9 8-35 15,-3 2-3-15,-16 18-5 16,-9 14 3-16,-8 19-1 15,-2 10 3-15,11 8 4 16,8 0-3-16,16-1 0 16,10 0-2-16,14-8-4 0,6-7-3 15,13-16 1-15,7-12-2 16,12-18 2-16,8-10 1 16,2-16-3-16,-2-9 4 15,-9-14 2-15,-8-10 2 16,-12-9 9-16,-6-3-4 15,-11-2 3-15,-7-2 0 16,-13-3-5-16,-8-1 0 16,-13 3-2-16,-4 10 0 0,-5 23 2 15,-2 14-2-15,-1 24 0 16,-5 13-1-16,10 19-1 16,4 7 0-16,27 11-3 15,20 1 0-15,29-9-11 16,15-9-8-16,27-24-14 15,13-14-5-15,9-23 7 16,2-11 8-16,-8-16 18 16,-4-9 4-16,1-9 14 15,-10-4 6-15,-12-5 5 16,-9-4 2-16,-23-11-7 16,-2 2-3-16,-12-1-5 15,-5 7 0-15,-8 6 4 16,-5 1 1-16,-7 15 4 15,-3 10 6-15,-6 25 3 16,-1 13 1-16,-1 17-6 0,-4 12-9 16,-10 44-8-16,-5 22-1 15,-10 39 2-15,-3 30 1 16,-2 18-1-16,-5 5-1 16,1 16-1-16,3-14 0 15,11-14-2-15,9-8 0 0,16-28-13 16,9-15-3-16,15-32-14 15,9-19 0-15,11-30 8 16,8-15 5-16,9-23 11 16,7-11 3-16,2-25 8 15,-5-14 2-15,-3-24 5 16,-7-12 1-16,-6-5-9 16,-4-6 1-16,-8 3-5 15,-6 1 1-15,-10 14 6 16,-6 14 6-16,-14 30 12 15,-6 15 3-15,-17 20 0 16,-8 10-2-16,-15 25-6 16,-4 20-3-16,4 37-2 15,9 15-8-15,30 9-9 16,18-4-10-16,44-17-50 0,24-11-22 16,35-25-46-16,15-16 69 15</inkml:trace>
  <inkml:trace contextRef="#ctx0" brushRef="#br0" timeOffset="33266.44">22032 10930 1328 0,'28'31'468'0,"4"42"-406"15,1 18-41-15,-17 36-19 16,-8 8 2-16,-16 1-4 16,-6-4 0-16,-5-19-10 15,1-17-8-15,0-33-1 16,4-20 0-16,7-28 10 16,2-11 13-16,4-31 10 15,1-17 2-15,1-32-3 16,8-11-9-16,6-12-4 15,5 0-4-15,8 1-2 0,5 2 0 16,9 14-6-16,3 7-1 16,6 18 6-16,4 13 2 15,11 29 6-15,3 18 14 16,-1 41 7-16,-3 16-3 16,-19 34-1-16,-8 13-6 15,-14 7-10-15,-1-4-1 16,3-20 2-16,2-13-4 15,12-28-6-15,2-12 4 0,11-24-10 16,5-14 1-16,2-25-6 16,0-12-3-16,-4-19 9 15,-1-6 2-15,-6-9 14 16,-3-4 5-16,-6-1-2 16,-8 1 4-16,-10 18-4 15,-6 11-2-15,-9 26 5 16,-7 7-6-16,-11 14-5 15,-8 8 0-15,-21 21-2 16,-3 18 1-16,4 32 5 16,6 7 1-16,24-2-4 15,12-5 0-15,20-18-2 16,10-12-5-16,19-6 2 0,9-10-5 16,5-16 2-1,3-6 4-15,-3-22 0 0,-6-7 2 16,0-15-3-16,-3-4 2 15,-9-11 3-15,-5-4 2 16,-11-14 1-16,-9-6-2 16,-15-11-1-16,-5 1-1 15,-16 6 1-15,-6 7 0 0,-11 11 1 16,-2 3 1-16,-7 17 4 16,-2 11-5-16,-5 23 1 15,-7 17-1-15,5 28-1 16,1 15 3-16,15 18-3 15,13 3-1-15,21 2-4 16,15 1-3-16,28-9-2 16,14-6-3-16,30-22-3 15,15-10-6-15,11-22 1 16,1-10 1-16,0-15 7 16,-6-12 4-16,-8-21 8 15,-6-11 3-15,-14-19 3 16,-9-6 3-16,-9-9-2 15,-6-6-3-15,-16-6-1 0,-7-3 2 16,-14 4 13-16,-8 6 6 16,-13 15 6-16,-2 8 1 15,-8 21-13-15,3 12-7 16,-3 26-10-16,-5 11-3 16,-10 30-1-16,-8 20 3 15,-5 30 3-15,2 15-2 16,10 28 3-16,8 3-4 15,12-2-15-15,6-1-5 0,16-22-24 16,9-10-12-16,16-16-13 16,5-14-4-16,6-29-9 15,2-12 0-15,-8-23 56 16</inkml:trace>
  <inkml:trace contextRef="#ctx0" brushRef="#br0" timeOffset="33446.15">24260 11146 1401 0,'32'1'495'0,"45"6"-449"0,31-3-83 16,46 2-51-16,16-5-17 15,20-9-10-15,13-8-13 16,3-15 76-16</inkml:trace>
  <inkml:trace contextRef="#ctx0" brushRef="#br0" timeOffset="36315.51">26664 10364 1097 0,'9'4'413'0,"15"6"-328"16,2 9-23-16,8 27-32 16,-2 18-6-16,-11 41 12 15,-5 10-1-15,-17 35-12 16,-10 2-1-16,-7-2-17 16,-4 3-6-16,2-23 1 15,6-10 0-15,1-29 1 16,3-19-1-16,3-35-2 15,3-13-2-15,2-17 1 16,2-9 2-16,1-24-2 0,4-10-3 16,12-21-9-1,-10 29-2 1,2 0-1-16,36-96 3 0,15-1 0 0,5 1 5 16,-19 70 5-16,-10 14 5 15,-9 21 20-15,-8 11 6 16,-4 20 0-16,3 11-1 15,-4 17-16-15,4 13-4 16,7 9-3-16,5 4 0 0,14-5 0 16,7-6-3-16,15-19 3 15,-1-11-2-15,2-18 0 16,2-8 0-16,-5-12-3 16,5-8 1-16,0-9-3 15,0-5 2-15,-3-10 2 16,-8 0-1-16,-13-1 3 15,-11 0 0-15,-18 3 0 16,-7-3 1-16,-14-1-2 16,-10 3-2-16,-23 9-2 15,-16 8 4-15,-21 24-2 16,-8 11 2-16,-5 17 2 16,9 10-2-16,21 8-1 15,11-1 1-15,28-5-8 0,10-5-2 16,17-10-1-16,12-3-1 15,18-9 8-15,14-5 2 16,10-8 2-16,6-8-5 16,0-4-3-16,-4-6 1 15,-11-3 1-15,-8 1 5 16,-19 2 7-16,-9 5 2 16,-12 9 6-16,-4 4 2 0,-6 5-6 15,-7 6-3-15,-7 11-4 16,-3 6-2-16,8 10 2 15,9 3-3-15,20-1 0 16,11-3-6-16,18-10-12 16,13-12-8-16,17-17-31 15,6-13-6-15,12-16-5 16,-5-6 4-16,-5-12 29 16,-5-2 11-16,-10-10 21 15,-4-7 8-15,-16-9 6 16,-8-2 0-16,-21 0-7 15,-9-3-1-15,-17-7 0 16,-5 5 4-16,-5 6 13 16,4 12 5-16,7 29 6 0,1 11-2 15,5 19-5-15,0 4-1 16,0 13-8-16,1 16-1 16,-5 44 7-16,-2 25-5 15,-11 41 1-15,-5 25 2 16,-8 16-13-16,-4 7-1 15,0 12-3-15,5-13-3 0,0-16-15 16,5-13-12-16,3-34-16 16,0-14-6-16,1-35 3 15,3-17 8-15,2-28 9 16,1-14 6-16,5-21 10 16,-1-9 4-16,1-29 7 15,2-14 0-15,7-21 3 16,7-13 1-16,12-11 11 15,6 0 4-15,12-7 13 16,2 5 4-16,14 15 1 16,6 8 5-16,12 36-6 15,9 21-1-15,10 41-2 16,-1 22-8-16,-15 39-8 16,-9 15-1-16,-35 11-8 15,-11-3-3-15,-22-19-2 0,-13-15 0 16,-17-24-4-16,-17-11 1 15,-23-21-2-15,-9-8-2 16,-10-23 1-16,8-11 3 16,27-7 4-16,16-5 3 15,34-8-3-15,18-5-16 16,36-12-30-16,16-2-10 16,32 2-21-16,10 2 5 0,6-2 19 15,-1 0 9-15,-4 0 39 16,0 2 17-16,-13 8 26 15,-2 3 4-15,-15 7-2 16,-12 4 3-16,-16 8-6 16,-10 6 0-16,-18 15-6 15,-7 7-10-15,-8 10-12 16,-3 6-8-16,-6 26-4 16,-7 15-3-16,-18 37 3 15,-6 23 2-15,-10 31 1 16,0 12 1-16,4 15-2 15,-2 0 1-15,4-9-1 16,-3-6 0-16,5-16 1 16,3-9-1-16,8-29 0 0,5-15-1 15,7-33-3-15,8-15-5 16,5-19-5-16,2-10 0 16,4-24-2-16,4-14 0 15,9-36-7-15,3-15-2 16,14-13 5-16,4-3 10 15,7 0 19-15,4-1 11 16,5 4 11-16,5 5 3 16,3 24 4-16,2 14 4 0,8 34-5 15,-1 19-3-15,1 34-9 16,-10 18-12-16,-25 24-6 16,-14 9-3-16,-24 5-5 15,-8-3-2-15,-14-19 2 16,-11-12-4-16,-19-21 0 15,-11-13 2-15,-14-14-4 16,2-8 4-16,16-13-4 16,9-3 2-16,28-7 2 15,14 1 0-15,23-3 2 16,13 1-4-16,18 7-4 16,21 3 1-16,23 9-1 15,10 3 3-15,14 2 5 16,-7-3 0-16,0-1 4 0,-2-2 1 15,-13-3 9-15,-7-3 6 16,-17-6 2-16,-11 0 4 16,-13 2-6-16,-12 4-2 15,-15 8-4-15,-9 3-3 16,-7 4-7-16,-7 4-5 16,-17 9-3-16,-8 8 1 0,-8 22 2 15,3 9 1-15,15 20-1 16,11-1 2-16,17-8-1 15,11-8-6-15,16-17-8 16,10-8-6-16,16-16-13 16,7-10-3-16,5-17-3 15,-5-11 7-15,-4-13 14 16,-5-9 14-16,-7-8 18 16,0-6 7-16,-11 2 2 15,-5 3-1-15,-13 10 3 16,-5 7-4-16,-7 15 2 15,-5 13-5-15,1 16-10 16,-1 14-7-16,-3 27-3 16,-1 15 4-16,-5 31 0 15,-4 5 3-15,-2 0-3 0,-3-9 0 16,1-25-1-16,1-15 0 16,3-26-1-16,7-6-1 15,7-18 1-15,9-9-1 16,14-17-2-16,9-8-3 15,11-13-5-15,1-1-1 16,4 0 2-16,-7 3-1 0,-2 10 4 16,0 11 6-16,-8 18 4 15,2 9 7-15,-1 21 6 16,-1 8 0-16,5 17-5 16,5 7-3-16,9-2-8 15,0-1-9-15,15-12-4 16,1-8-5-16,4-12 2 15,4-5 7-15,-1-11 5 16,-6-2 5-16,-13-10 4 16,-6-6 4-16,-11-10 3 15,-2-4 0-15,-10-12-5 16,-4-7-3-16,-17-7-5 16,-6-5-1-16,-12 5-1 15,-9 9 4-15,-12 15-1 16,-11 10 1-16,-14 18 0 0,-7 6 0 15,-9 20 2-15,1 11-1 16,13 16-3-16,12 6-2 16,26-3-5-16,14 0-2 15,22-11-3-15,12-6 1 16,15-8 6-16,7-9 0 16,4-8 1-16,1-7 0 15,-4-8-2-15,-5-3 4 16,-3-6 3-16,-6 0 0 0,-9-2 3 15,-6 4 1-15,-13 5 2 16,-5 1 0-16,-4 10-4 16,-1 1-2-16,-3 17-2 15,-2 10 1-15,-5 21 1 16,-2 13 3-16,-7 23 2 16,-2 9-1-16,-1 14 1 15,2 2-2-15,2 2-1 16,1-1 0-16,0-6 0 15,2-8-1-15,-3-16 0 16,-4-10 0-16,-10-14-1 16,-10-4 1-16,-14-16 1 15,-5-11-1-15,-12-20 0 0,3-12 0 16,-3-22 0-16,-1-9-5 16,4-24-36-16,-3-16-23 15,9-26 0-15,11-14 24 16</inkml:trace>
  <inkml:trace contextRef="#ctx0" brushRef="#br0" timeOffset="36701.48">31400 10467 930 0,'-3'11'315'0,"-6"21"-292"16,-7 11 5-16,0 15 7 16,1 0 1-16,8-10-11 15,8-6-9-15,10-12-7 16,8-8-2-16,10-12 1 16,3-9 1-16,10-9-4 15,2-7 2-15,-3-9-4 16,2-5-1-16,-13-7 0 0,-3 0-1 15,-14-1 2-15,-7 2-1 16,-12 3 2-16,-11 0-2 16,-14 6 2-16,-10 4-1 15,-10 10 2-15,-4 4 4 16,-6 11-5-16,-2 3 3 16,-6 3-7-16,-1 3-10 15,-9-8-19-15,-1-4-16 0,-5-9-41 16,-7-9 53-16</inkml:trace>
  <inkml:trace contextRef="#ctx0" brushRef="#br0" timeOffset="38123.53">24821 13424 1190 0,'25'0'437'0,"38"0"-362"15,17-1-34-15,34 2-53 16,14 1-19-16,7 1-25 15,5-1-9-15,-5-1-8 16,-5-1-7-16,-13 0-16 16,-13-1-7-16,-25 2 66 15</inkml:trace>
  <inkml:trace contextRef="#ctx0" brushRef="#br0" timeOffset="38345.39">24531 13752 1252 0,'22'34'544'0,"39"-2"-219"15,51 6-279-15,69-4-54 16,35-17-36-16,32-25-98 15,-6-18-33-15,-9-23 92 16</inkml:trace>
  <inkml:trace contextRef="#ctx0" brushRef="#br0" timeOffset="39019.96">27764 12962 981 0,'-51'-16'381'0,"-6"1"-278"15,-8 4-41-15,1 4-18 16,-11 15-7-16,-3 8 4 16,-8 21-9-16,-6 11-3 15,11 16-12-15,5 7-7 16,21 6-6-16,18-3-2 15,28-10-7-15,21-8-6 0,30-18-5 16,10-12-2-16,25-19 2 16,7-11 3-1,11-16 0-15,-3-6 1 0,-12-12 5 16,-10-2 7-16,-21-3 13 16,-8 4 8-16,-13 10 9 15,-8 6 3-15,-11 10 4 16,-2 4-4-16,-6 7-9 15,-2 2-13-15,-7 12-10 16,-4 10-2-16,-18 32-4 16,-8 15 6-16,-10 17-2 15,-2 6 2-15,-4-1 2 16,3 0-2-16,5-6 1 16,4-11-4-16,18-22 1 15,8-11 0-15,10-22-1 16,6-3 4-16,10-7 5 0,4-4 4 15,27-1 9-15,7-3 3 16,18-6-2-16,16-6 0 16,15-4 0-16,19-1 0 15,15 8 7-15,6 1 0 16,6 4-3-16,-9 3-9 16,-9 3-6-16,-9 6 1 0,-17 2 3 15,-10 0 6-15,-11 1 2 16,-9-2-5-16,-20-1-8 15,-8 1-6-15,-17-2-14 16,-11-3-15-16,-7-2-40 16,-6-3-21-16,-20-11-57 15,-19-13-11-15,-57-35 98 16</inkml:trace>
  <inkml:trace contextRef="#ctx0" brushRef="#br0" timeOffset="39719.25">4400 14444 1357 0,'-13'5'474'0,"7"14"-433"0,2 9-25 15,13 37-33-15,7 21-7 16,3 31-3-16,1 7-1 16,-5 8-4-1,-2-1-15-15,-5-10-20 0,-2-4-9 16,-5-22-15-16,-4-11 6 15,-6-15 288-15,-1-11-164 16</inkml:trace>
  <inkml:trace contextRef="#ctx0" brushRef="#br0" timeOffset="40836.94">4050 15471 959 0,'10'7'448'0,"9"-4"-130"16,19-3-238-16,39-11-62 15,6-10-9-15,13-20-7 16,-5-13-5-16,-14-22-14 16,1-5-7-16,-2-5-12 15,-6 1-1-15,-17 5 12 16,-13 5 4-16,-22 6 18 15,-5 4 7-15,-9 16 13 0,-2 8 8 16,-1 16 7-16,-1 10 0 16,2 11-10-16,-2 1-3 15,-3 11-17-15,3 11-4 16,-3 42-2-16,-1 21-5 16,0 36 3-16,-4 17-2 15,-7-3-10-15,6-5-3 0,-8-17-1 16,2-17 4-16,6-33 8 15,-3-14 6-15,8-26 4 16,0-10 0-16,4-10-3 16,4-5-10-16,10-14-1 15,4-11 0-15,13-17 10 16,0-8 9-16,2-2 7 16,3 2 0-16,1 9 2 15,2 7 3-15,3 20 1 16,0 10 1-16,1 25-4 15,3 13-5-15,4 14-4 16,2 8-3-16,-3-3-1 16,-3-1-2-16,-3-11 1 15,-6-3 1-15,7-13-1 0,0-8 0 16,2-12-3-16,4-7-1 16,2-16 1-16,-2-6-3 15,-8-13 2-15,-6-6-1 16,-16-5-1-16,-6-4 5 15,-11-5 6-15,-4 1 2 16,-9 4 3-16,-3 6 2 16,-2 21 1-16,-2 7 1 0,-11 17 1 15,-5 10-3-15,-9 25-7 16,0 16-2-16,10 33-3 16,8 12-2-16,17 4-1 15,9-5-6-15,21-13-5 16,12-11-6-16,15-18-9 15,6-10-3-15,2-28-4 16,-3-12-1-16,7-24 5 16,-2-11 0-16,4-15 11 15,-3-3 5-15,-11-2 8 16,-5 5 7-16,-13 7 15 16,-9 4 7-16,-11 16 18 15,-7 4 8-15,-4 15 6 0,-1 4 0 16,0 3-13-16,0 0-8 15,2 12-18-15,1 18-10 16,9 85-8-16,-12-36-5 16,-2 0-4-16,-6-3-2 15,1-21-1-15,4-9 1 16,3-25-1-16,0-9 2 16,-1-12-11-16,1-6 0 15,0-16 0-15,2-15 3 16,11-20 13-16,7-11 4 0,5-10 8 15,5 1-1-15,6-2 0 16,0 2 3-16,4 14-5 16,1 10 4-16,3 28 9 15,5 18 9-15,10 30 18 16,-1 20 3-16,-2 30-6 16,-4 12-10-16,-14 19-24 15,-4 4-17-15,-5 8-39 16,-2-2-36-16,-3-7-44 15,5-11 80-15</inkml:trace>
  <inkml:trace contextRef="#ctx0" brushRef="#br0" timeOffset="41335.68">9242 15180 1476 0,'22'79'498'0,"7"39"-495"16,-3 6-24-16,-14 6-47 15,-10-9-20-15,-6-14-1 16,-5-11 12-16,-2-32 36 15,3-10 24-15,0-22 20 16,-1-13 6-16,-2-15 3 16,-7-6 2-16,-12-26-1 15,-3-12-2-15,-13-34-4 16,1-14-3-16,2-27-1 16,-1-12 1-16,14-7 1 15,6-8 0-15,15 0-3 16,9 13-2-16,10 13 0 15,11 18 0-15,7 24 11 16,6 10 7-16,14 25 19 16,8 13 10-16,12 31 9 0,3 16-2 15,-4 30-19-15,-9 9-7 16,-12 17-20-16,-9 4-4 16,-16 11-2-16,-10 4-7 15,-19 3-16-15,-6-5-13 16,-6-14-44-16,2-10-26 15,7-27 61-15</inkml:trace>
  <inkml:trace contextRef="#ctx0" brushRef="#br0" timeOffset="41550.71">9861 15454 1189 0,'41'24'550'0,"22"-2"-208"16,19-4-221-16,21-7-125 16,-1-9-40-16,-18-14-54 15,-14-3-16-15,-21-6-22 16,-6-4 9-16,-13-6 18 16,-5-4 1-16,-7-14-10 15,-3-4 75-15</inkml:trace>
  <inkml:trace contextRef="#ctx0" brushRef="#br0" timeOffset="41759.17">10404 14901 649 0,'-17'2'368'16,"9"1"6"-16,-1 3-243 0,3 12-57 16,2 8-15-16,4 30-5 15,4 17-2-15,11 33 2 16,7 8-1-16,5 15-16 15,2 3-6-15,1-5-20 16,-4-4-20-16,-2-17-41 16,-2-14-42-16,-2-26-59 15,1-16 92-15</inkml:trace>
  <inkml:trace contextRef="#ctx0" brushRef="#br0" timeOffset="42289.54">11702 15093 1332 0,'6'-11'511'16,"-7"-1"-383"-16,-8-1-32 16,-16 2-85-16,-12 0-13 15,-20 12-21-15,-8 13-2 16,-6 30 10-16,1 13 1 0,14 19 7 15,5-1 1-15,21-8-4 16,9-7-7-16,17-16-13 16,10-7-9-16,13-14-3 15,4-7 4-15,8-18 8 16,1-9 4-16,10-19 6 16,8-7 1-16,3-15 8 15,4-1 3-15,-3-2 7 16,-7 2 2-16,-13 18 8 15,-10 8 4-15,-13 17 12 16,-6 10 0-16,-4 25-9 16,-1 16-6-16,-11 25-13 15,-4 10-4-15,-15 8 0 16,0 2-1-16,-1-3 2 16,1-4 0-16,6-17 8 15,4-12 7-15,5-21 6 16,7-9 6-16,4-13-6 0,4-2-7 15,11-2-2-15,6-2-3 16,22 0 1-16,15-1-1 16,10-3 0-16,1 1-3 15,-9-5-11-15,-8-4-9 16,-5-1-56-16,0-6-22 16,0-21 55-16</inkml:trace>
  <inkml:trace contextRef="#ctx0" brushRef="#br0" timeOffset="42534.35">12324 15297 1314 0,'125'106'512'16,"-62"-96"-325"-16,18-4-187 15,4-3-38-15,-4-6-27 16,-5 2-1-16,-6-1 12 16,-4 1 13-16,-6 1 13 0,-6-2-5 15,-13 2-26-15,-6-2-19 16,-13-1-50-16,-10 0 81 16</inkml:trace>
  <inkml:trace contextRef="#ctx0" brushRef="#br0" timeOffset="42777.84">12611 15935 1540 0,'38'18'537'0,"26"-3"-484"16,10-2-56-16,20-11-46 15,1-3-4-15,6-2 14 16,-4 1 6-16,-21 3 17 16,-13 4 5-16,-28 2-13 15,-9-1-13-15,-14-3-49 16,-2-6-29-16,4-12 68 16</inkml:trace>
  <inkml:trace contextRef="#ctx0" brushRef="#br0" timeOffset="43597.77">14852 14563 1201 0,'0'0'493'15,"16"7"-303"-15,9 9-107 16,23 26-81-16,12 19-7 16,4 30-3-16,-6 10-7 15,-15 13-6-15,-15-3 0 16,-13-12-1-16,-3-11 4 15,-8-30 10-15,0-17 0 16,-4-25 5-16,1-7 1 16,-2-11-2-16,-2-11 0 0,0-22-4 15,-1-17-1-15,6-32 0 16,6-9-4-16,4-7 4 16,5 2 1-16,4 8 3 15,4 6 2-15,3 17 6 16,3 13 2-16,-2 29 18 15,-4 16 8-15,6 25 0 16,-6 14-4-16,5 33-14 16,2 7-8-16,0 6-1 15,5-2 0-15,-1-19-3 16,0-8-3-16,-9-16-8 16,2-9-2-16,6-21-7 15,3-11 0-15,12-23-1 16,4-11 4-16,-4-14 7 15,-4-9 6-15,-4-8 13 0,-5 0 5 16,-7 4 8-16,-7 13 5 16,-11 25 3-16,-6 12 4 15,-7 18 19-15,1 5 5 16,4 19-10-16,1 20-10 16,8 36-32-16,-1 11-17 15,-2 9-39-15,-2-5-24 16,-6-4-36-16,0-3-28 0,-10-7-26 15,-5-11-218 1,-24-20 261-16</inkml:trace>
  <inkml:trace contextRef="#ctx0" brushRef="#br0" timeOffset="43949.31">14545 15703 1389 0,'7'2'482'16,"30"-2"-431"-16,9-6-58 16,41-7-14-16,17-5 12 15,35-6 24-15,15-2 8 16,26 3 30-16,5 1 9 15,-2 4 5-15,8 2 0 16,-17 1-22-16,-7 2-12 16,-5 3-16-16,-21 3-6 15,-22 4-3-15,-16 1-6 0,-38 1-21 16,-13 1-15 0,-24 0-46-16,-11-1-30 0,-23 2-44 15,-16-1-14-15,-29 9 16 16,-24 6 87-16</inkml:trace>
  <inkml:trace contextRef="#ctx0" brushRef="#br0" timeOffset="44536.07">14989 16009 1448 0,'13'59'526'0,"2"7"-411"15,3 12-164-15,-2-4-29 16,-9-8-31-16,-3-3 1 16,-9-13 18-16,1-8 16 15,1-16 46-15,0-11 19 16,3-10 19-16,0-5 4 0,4-8 6 15,1-6 3-15,13-21 5 16,6-9 1-16,5-19-5 16,6-3-5-16,-1-7-10 15,0 3-2-15,0 12-1 16,-2 11 1-16,1 25 18 16,-2 14 4-16,1 22 4 15,0 11-2-15,-4 25-26 16,-2 7-5-16,-8 1-9 15,0-1-1-15,-7-20 8 16,0-5 0-16,-3-15-8 16,4-6 0-16,8-13-16 15,-1-11-5-15,11-14 5 16,-4-12 6-16,0-15 16 16,-1-3 4-16,-8-4 10 0,3 5 0 15,-5 12 1 1,-4 32 2-1,-6 5 20-15,0 2 14 0,13 16 7 0,0 25-3 16,3 40-31-16,-5 3-16 16,8 9-33-16,1-9-12 15,3-9-34-15,4-9-24 0,5-20-29 16,3-13 360-16,-7-41-192 16</inkml:trace>
  <inkml:trace contextRef="#ctx0" brushRef="#br0" timeOffset="44744.06">16123 16091 1296 0,'17'24'527'0,"22"-1"-345"15,11 1-95-15,23-9-113 16,10-6-29-16,15-10-31 0,-4-9-13 15,-15-4-23-15,-11-4 4 16,-22-9-1-16,-9-2 726 16,-17-7-464-16</inkml:trace>
  <inkml:trace contextRef="#ctx0" brushRef="#br0" timeOffset="44950.74">16382 15954 1276 0,'9'69'519'0,"15"18"-344"15,10 8-61-15,14 5-108 16,-1-5-16-16,1-6-40 16,-3-8-23-16,-9-14-55 15,2-11-12-15,-3-28-9 16,1-15 316-16,3-37-135 15</inkml:trace>
  <inkml:trace contextRef="#ctx0" brushRef="#br0" timeOffset="45348.88">17148 15876 1208 0,'5'25'491'16,"3"31"-325"-1,1 18-53-15,-3 24-79 0,-1 6-21 16,1-5-16-16,-3-4-3 16,3-18-8-16,-2-9-5 15,1-28-8-15,1-14 1 16,-5-17 1-16,3-10 3 0,6-16 2 16,6-10-3-16,9-22 7 15,4-7 4-15,3-7 9 16,2 3 2-16,2 8 0 15,-2-1 1-15,-1 12 2 16,-4 8 1-16,-2 14 17 16,-2 12 16-16,4 15 19 15,10 13 9-15,2 22-15 16,8 10-16-16,-1 16-22 16,-3 2-9-16,7-4-11 15,-3-6-11-15,7-14-30 16,5-10-22-16,-3-24-49 15,-1-17-18-15,-8-39-227 0,-2-15 246 16</inkml:trace>
  <inkml:trace contextRef="#ctx0" brushRef="#br0" timeOffset="45609.71">18363 15492 2066 0,'47'-1'-62'0,"15"-3"2"15,42 1-50-15,-14-5 29 16,-8 2 17-16,-24-1 7 15,-6-3-2-15,-21-5-38 16,-8-5-129-16,-20-8 156 16</inkml:trace>
  <inkml:trace contextRef="#ctx0" brushRef="#br0" timeOffset="45794.64">18261 15362 1465 0,'29'133'525'0,"7"7"-426"0,14-12-155 16,1-17-36-16,8-38-90 16,4-19 117-16</inkml:trace>
  <inkml:trace contextRef="#ctx0" brushRef="#br0" timeOffset="46284.88">20064 14358 1286 0,'9'4'499'16,"13"10"-356"-16,2 9-71 15,9 27-81-15,2 15-7 16,-6 36-2-16,0 16 2 16,-15 4 3-16,-8 6 4 15,-11-10-3-15,-5-7 0 16,2-16 0-16,1-16-3 15,3-37 4-15,0-14 1 16,2-21 2-16,1-6 0 16,2-14-4-16,5-10 0 0,2-25 4 15,1-14 1-15,7-13 6 16,1-8 0-16,7 5 1 16,5 3 2-16,6 14 4 15,2 9 0-15,1 19 14 16,3 14 15-16,-3 29 22 15,4 15 7-15,-3 31-11 16,3 14-18-16,-2 21-29 16,-5 7-19-16,-4-5-30 15,-8-4-18-15,-9-20-34 16,-7-9-24-16,-13-13-32 16,-7-10 91-16</inkml:trace>
  <inkml:trace contextRef="#ctx0" brushRef="#br0" timeOffset="46723.71">17717 15480 870 0,'0'0'382'16,"0"0"-196"-16,1 0-96 0,-1 0-20 16,0 0-15-16,0 0 1 15,0 0-13-15,18 6-5 16,54 13-9-16,-13-14-11 16,33-7-10-16,10-3-12 15,15-11-39-15,3-5-34 16,6-6-45-16,0-7 434 15,-30-2-257 1</inkml:trace>
  <inkml:trace contextRef="#ctx0" brushRef="#br0" timeOffset="47169.7">19896 15808 1031 0,'-17'8'407'0,"4"-6"-268"15,10 2-103-15,2-2-25 16,3-2 1-16,-2 0 5 16,4 0 30-16,25 2 11 15,60 4 17-15,-22-2 6 16,15-1-12-16,8-2-8 16,30-2-20-16,9-4-12 15,19 0-19-15,12-3-6 0,-8-1-4 16,-5 3-2-16,-16-1-1 15,-14 3 2-15,-19 1-5 16,-10-2-3-16,-23 4-12 16,-13 0-16-16,-29 1-26 15,-8 0-14-15,-13 1-46 16,-10 0-19-16,-17 0 22 16,-16 6 58-16</inkml:trace>
  <inkml:trace contextRef="#ctx0" brushRef="#br0" timeOffset="47737.05">20311 16230 1154 0,'-7'107'509'16,"8"7"-231"-16,1 2-202 15,3-13-114-15,-2-9-21 16,-5-33-15-16,0-12 3 16,0-20 19-16,1-9 16 0,1-14 24 15,0-4 10-15,3-6 11 16,3-8 4-16,11-15 11 16,4-11 2-16,11-14 0 15,10-10-1-15,5-11-9 16,8-6-2-16,-6 4-9 15,-4 7-1-15,-7 23 5 16,-8 14 6-16,-2 23 26 16,-5 8 3-16,0 19-6 15,1 13-11-15,-2 22-34 16,-3 7-8-16,-6 5-8 16,-1-1-1-16,0-15 0 15,0-10-4-15,1-19-2 16,1-7 2-16,10-16-7 0,6-10 3 15,9-17-2-15,0-15 1 16,-6-18 19-16,-3-7 7 16,-2-1 17-16,-3 8 3 15,-5 14 9-15,-2 13 0 16,-7 17 14-16,-5 8 14 16,2 20 22-16,1 13 2 15,3 26-22-15,5 17-17 0,-3 16-46 16,3 2-20-16,4-10-33 15,3-11-24-15,10-17-43 16,6-11-16-16,6-25 90 16</inkml:trace>
  <inkml:trace contextRef="#ctx0" brushRef="#br0" timeOffset="47943.32">21574 16336 1369 0,'15'22'577'0,"24"1"-329"0,12-4-167 15,29-2-120-15,17-6-33 16,5-12-23-16,2-6-11 16,-46-9-25-1,-28 7 9 1,0 1-2-16,68-33-6 0,-29-12 91 0</inkml:trace>
  <inkml:trace contextRef="#ctx0" brushRef="#br0" timeOffset="48134.66">21927 16022 1063 0,'-16'42'437'0,"10"26"-288"16,5 12-40-16,11 19-86 15,9 13-16-15,9 2-11 16,1-5-13-16,6-17-47 16,-5-19-23-16,2-27-40 15,5-17 71-15</inkml:trace>
  <inkml:trace contextRef="#ctx0" brushRef="#br0" timeOffset="48615.32">22574 16050 1315 0,'7'39'501'16,"4"24"-384"-16,1 9-40 16,-4 10-80-16,-1 3-12 15,-3 0-8-15,3-2-1 0,-1-13 5 16,4-12 9-16,2-21 6 15,0-8 4-15,5-16 1 16,1-2-7-16,4-13-15 16,7-9-3-16,4-10-2 15,2-7 6-15,5-7 19 16,-5-6 1-16,3-1 7 16,1-1 0-16,-3 3 1 15,1 6-2-15,0 11-2 16,4 10-1-16,-4 16 3 15,-2 12 1-15,-9 20 0 16,-5 7 1-16,-7 15-7 16,-1 4 0-16,-3-3 2 15,-1-4 1-15,4-7 2 16,1-2 2-16,7-6 3 16,2-3 0-16,11-3-1 0,3-4-3 15,6-4-7-15,4-2-6 16,-2-8-7-16,-1-6-11 15,2-12-18-15,-1-12-18 16,-5-30-53-16,-5-15 25 16,-18-39 42-16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5:49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5701 2959 1180 0,'-11'4'382'0,"25"32"-390"16,9 26-10-16,5 49 1 0,-2 25 11 15,-15 32 6-15,-7 11 0 16,-8 0-1-16,-4-9 1 16,4-31 0-16,-1-20 0 15,3-36 1-15,6-20 0 16,-3-31-2-16,1-15 4 15,0-15 8-15,-3-2 9 0,2-8 10 16,-2-9-1 0,-3-21-9-16,-5-13-11 0,-5-20-13 15,5-11-6-15,1-18-12 16,6-4 0-16,8-11 0 16,2-3 1-16,6 2 14 15,2 3 1-15,3 12 7 16,-2 4 3-16,3 21 2 15,1 7 4-15,0 17-3 16,7 14-1-16,5 16-3 16,2 8-3-16,2 10 0 15,-1 6-2-15,-9 14 2 16,-7 8 2-16,-19 22-3 16,-11 7 3-16,-26 16-3 15,-10 5-3-15,-12-5-18 0,-2 0-20 16,6-14-29-16,8-10 43 15</inkml:trace>
  <inkml:trace contextRef="#ctx0" brushRef="#br0" timeOffset="222.55">6433 3577 1115 0,'53'-10'374'0,"36"-2"-366"16,16-1-3-16,1-1-3 16,-4 0-3-16,-20-1 1 15,-11 1 1-15,3-1-2 16,0-3 4-16,-4-3-18 16,-5-3-24-16,-18-9 226 15,-13-3-153-15</inkml:trace>
  <inkml:trace contextRef="#ctx0" brushRef="#br0" timeOffset="448.09">6912 3028 1038 0,'14'19'356'15,"16"31"-323"-15,3 19-12 0,6 22-7 16,-6 9-2-16,-12 9-7 16,-6 2-1-16,-9-4-25 15,-4-9-22-15,3-27 16 16,2-19 5-16</inkml:trace>
  <inkml:trace contextRef="#ctx0" brushRef="#br0" timeOffset="959.24">7960 3378 460 0,'43'-42'229'0,"-2"-4"-5"16,1-1-207-16,-8-1-7 16,-9-4 12-16,-14 5 50 0,-7 1 22 15,-10 8 38-15,-6 5 6 16,-5 10-38-16,-6 5-21 15,-7 15-38-15,-9 9-19 16,-12 29-19-16,1 17 0 16,-5 24-3-16,0 6-1 15,17-5 1-15,7-9-3 16,22-17-11-16,14-13-8 16,10-16-8-16,4-10-1 15,4-17 11-15,2-7 12 16,4-14 9-16,4-6 6 0,-1-5-2 15,-2-2-4-15,-4 3 2 16,-4 3-3-16,-7 8 2 16,0 9 1-16,-2 10-8 15,-2 13-1-15,-2 21-3 16,0 8 0-16,-6 19 8 16,-2 5 0-16,-4 12 1 15,-4 3 0-15,-5 1-2 16,1-6 2-16,-3-16 0 15,3-10 0-15,4-16 4 16,2-5-3-16,12-6 2 16,7 0-1-16,18-4-5 15,12-1 0-15,26-7-1 0,3-5-2 16,8-9-30-16,-3-4-14 16,-9-11 25-16</inkml:trace>
  <inkml:trace contextRef="#ctx0" brushRef="#br0" timeOffset="1229.29">9317 3443 1232 0,'21'5'409'0,"19"2"-405"16,2 3-4-16,-2-1-22 16,1-7-1-16,-3-2-6 15,2-4-2-15,7-8 4 16,5 0-11-16,-5-6-15 16,3 0-6-16,-14-4-32 15,-3 3-87-15,-11 2 117 16</inkml:trace>
  <inkml:trace contextRef="#ctx0" brushRef="#br0" timeOffset="1467.83">9315 3770 1104 0,'6'6'397'16,"21"-4"-316"-16,9 3-66 15,18-1-12-15,17-3 9 0,18 2 9 16,2-5-2-16,-5 2-10 16,-14-1-4-16,-26-1-2 15,-10 0-4-15,-10-2-8 16,-5-2-3-16,-4-3-31 16,2-2-17-16,9-13 35 15</inkml:trace>
  <inkml:trace contextRef="#ctx0" brushRef="#br0" timeOffset="1985.32">12960 4226 740 0,'3'4'279'15,"4"0"-170"-15,26 3-118 16,18-2 4-16,25-7 24 16,17-5 12-16,23-10 11 15,16-4 2-15,21-6-6 16,17-5-4-16,30-4-4 16,-12-3-5-16,47 4 4 15,6 0-4-15,20 6-5 16,25 2-1-16,-14 3-6 15,22 2 1-15,-13 5-5 16,1 0-2-16,1 5 0 0,-23 3-2 16,-9 0 2-16,-10 1-3 15,-24 3 0-15,-6-1-2 16,-23 5 0-16,-19 0 0 16,-29 3-18-16,-23 0-12 15,-38 3-51-15,-19 1-21 0,-47 1 58 16</inkml:trace>
  <inkml:trace contextRef="#ctx0" brushRef="#br0" timeOffset="2657.27">14999 4919 1342 0,'-4'-15'434'0,"14"16"-464"0,5 12-17 16,-1 27-10-16,-3 13 12 15,-9 26 25-15,-4 10 7 16,-3 4 14-16,-2-1 2 15,1-15 0-15,-1-11 0 16,2-28-1-16,2-13-2 16,1-18 4-16,2-6 7 15,1-11 17-15,3-13 4 16,5-22-7-16,7-13-10 0,8-15-15 16,5 1-6-16,7 5 2 15,2 3 2-15,2 14-4 16,0 9 3-16,-5 21 1 15,-2 12-4-15,-10 22 3 16,-4 10 2-16,-3 16 2 16,-1 6 4-16,0 2 2 15,2-1-1-15,3-8-5 16,3-9-1-16,3-15-3 16,2-11 0-16,10-17 1 15,3-8 2-15,4-12 1 16,-3-3 0-16,-10-4 2 15,-2-4-1-15,-12 1 1 16,0 5 0-16,-8 13 5 0,-4 9-1 16,-1 21 0-16,-2 11 0 15,1 26-6-15,2 12 3 16,2 19-1-16,1 3 0 16,8-2-12-16,3-6-17 15,6-15-30-15,2-11-14 16,4-20-18-16,1-14 2 15,7-17 5-15,4-10-4 0,3-19 41 16,-5-4-149-16,-11-5 144 16</inkml:trace>
  <inkml:trace contextRef="#ctx0" brushRef="#br0" timeOffset="2849.52">16235 5234 559 0,'-10'-16'259'0,"5"10"-90"15,1 2-47-15,9 4-34 16,10 1-5-16,23 2 1 15,14-1 1-15,40 0-5 16,8 2-13-16,-3 0-37 16,-5-1-19-16,-33-2-16 15,-8-2-1-15,-15-6-13 16,-3-1-7-16,-10-8-19 16,-7-3-15-16,-7-8-45 15,-8-8 164-15,-16-6-63 16</inkml:trace>
  <inkml:trace contextRef="#ctx0" brushRef="#br0" timeOffset="3051.57">16360 4801 930 0,'5'17'346'0,"3"7"-269"0,15 30-24 15,7 16-6-15,3 21-9 16,2 5-9-16,0-1-20 15,1-5-4-15,2-10-15 16,-1-10-14-16,-2-24-33 16,-1-17-20-16,9-35-292 15,5-20 261-15</inkml:trace>
  <inkml:trace contextRef="#ctx0" brushRef="#br0" timeOffset="3429.43">17434 4758 989 0,'20'20'387'15,"1"24"-222"-15,2 19-147 16,-4 28-17-16,0 3 2 16,-5-4 2-16,3-10 0 15,1-19-2-15,0-7-2 16,0-22 9-16,-1-9 11 15,2-23 19-15,4-7 10 0,3-21-5 16,6-9-11-16,1-15-19 16,3-4-8-16,1-1-4 15,-2-5 0-15,-1 2-2 16,0 1 3-16,-4 16-1 16,2 13 1-16,-5 22-1 15,3 8-2-15,3 26 0 16,-1 15 1-16,0 31-1 15,0 11 2-15,-1 11 1 16,-3-3-9-16,4-7-29 16,-5-7-29-16,-4-27-58 15,-3-18 55-15,-12-51 28 16</inkml:trace>
  <inkml:trace contextRef="#ctx0" brushRef="#br0" timeOffset="4257.64">14304 2085 1160 0,'0'-18'383'0,"9"20"-396"0,2 14-14 15,3 24-5-15,-1 20 7 16,-3 23 22-16,2 8 4 16,3 8-1-16,2-3 4 15,2 0-1-15,1-10-1 16,0-17-2-16,-2-15 0 15,-2-29 1-15,-5-9-1 16,-6-16 8-16,0-3 7 16,-2-13 3-16,3-8-1 0,3-21-8 15,2-11-7-15,11-16-6 16,6-5-1-16,7-1 0 16,4 6-1-16,-3 14-4 15,-4 10 5-15,-8 19 5 16,-3 10 6-16,-6 20 2 15,0 13 1-15,-2 22-3 16,1 10-2-16,-2 15-1 16,-3 4 0-16,5-4-2 15,0-6 1-15,-2-19 0 16,1-10-3-16,-6-17 3 16,-1-7 10-16,2-15 16 15,-1-10 3-15,4-17-3 16,4-8-10-16,-4-9-15 0,2 1-2 15,1-2 1-15,-3 1-1 16,2 14-1-16,2 5 0 16,0 19-1-16,2 15 0 15,6 19 2-15,0 17 0 16,8 27 1-16,2 14-2 16,2 23 0-16,3 3 2 15,9-4-13-15,1-9-16 16,4-25-34-16,0-15-26 0,1-24 635 15,0-12-427-15</inkml:trace>
  <inkml:trace contextRef="#ctx0" brushRef="#br0" timeOffset="4476.76">15836 2542 996 0,'51'7'360'16,"26"4"-285"-16,24 9-73 16,-1 0 1-16,-12 0 1 0,-14-2-2 15,-11-11-1-15,-2 0 0 16,-5-8 0-16,-7-5-8 16,-9-6-30-16,-10-7-12 15,-20-14 22-15</inkml:trace>
  <inkml:trace contextRef="#ctx0" brushRef="#br0" timeOffset="4674.78">16217 2327 874 0,'22'54'331'0,"9"32"-251"16,4 12-19-16,3 14-41 15,-4-3-9-15,-5-11-10 16,-1-10-7-16,-5-26-28 16,-2-10-16-16,5-32-57 15,3-18 68-15</inkml:trace>
  <inkml:trace contextRef="#ctx0" brushRef="#br0" timeOffset="5067.68">17011 2255 975 0,'17'16'337'0,"3"11"-315"16,1 26-11-16,-4 15 1 0,-10 15 6 16,-5 4 4-1,-2 3 0-15,-1-7 1 0,3-20-4 16,4-13-3-1,1-26 3-15,-1-9 9 0,-1-13 27 16,-2-7 9-16,9-12-5 16,4-7-11-16,8-16-33 15,1-6-8-15,7-6-11 16,1-5-3-16,4 2-3 16,5 6-2-16,4 9 4 15,3 10 2-15,-1 17 6 16,-3 9 2-16,-7 25 0 15,0 16 2-15,-8 32-1 16,-1 15 0-16,1 11-1 16,0 0 0-16,7 6-4 15,4-4-25-15,11-6-47 16,0-2-31-16,16-30 54 0</inkml:trace>
  <inkml:trace contextRef="#ctx0" brushRef="#br0" timeOffset="5537.57">20498 3849 1332 0,'39'-6'431'16,"24"6"-451"-16,8 0-23 16,2 7-17-16,-5-4 4 0,-2-1 11 15,-1-2 3 1,1-4 15-16,-3-2-4 15,-12-1-3-15,-4-1-6 0,-10 5-8 16,-5 0-10-16,-11 6 6 16,-8 1 29-16</inkml:trace>
  <inkml:trace contextRef="#ctx0" brushRef="#br0" timeOffset="5759.25">20511 4280 1140 0,'21'3'388'0,"27"3"-358"16,14 2-28-16,33 2-8 0,19 1 0 16,22-2 5-16,7-4-12 15,3-6-42-15,-10-5-23 16,-11-15-53-16,-5-5 15 15,-18-16 70-15</inkml:trace>
  <inkml:trace contextRef="#ctx0" brushRef="#br0" timeOffset="6020.56">22280 3157 1056 0,'3'-18'388'16,"0"9"-319"-16,7 19-51 15,3 11-13-15,11 28-1 16,0 18 11-16,-2 35 13 16,-1 24 4-16,-3 19-4 15,2 13-9-15,3 13-12 16,-1-9-2-16,-12 3-31 15,-9-6-20-15,-12-22-47 0,-12-11-22 16,-19-34 71-16</inkml:trace>
  <inkml:trace contextRef="#ctx0" brushRef="#br0" timeOffset="6714.65">5476 8137 965 0,'-17'-21'425'0,"7"5"-137"16,4 6-259-16,7 13-25 15,1 15-12-15,7 35-8 0,1 20 2 16,-3 33 9-16,1 16 4 16,-7 11 1-16,0 1-1 15,-2-9-25-15,-2-10-16 16,3-23-24-16,0-11-16 16,0-26 16-16,6-15 38 15</inkml:trace>
  <inkml:trace contextRef="#ctx0" brushRef="#br0" timeOffset="6867.98">6057 8723 936 0,'13'3'343'16,"15"5"517"-16,18-15-733 15</inkml:trace>
  <inkml:trace contextRef="#ctx0" brushRef="#br0" timeOffset="7228.05">7041 8494 1283 0,'42'14'441'0,"20"6"-410"15,16 2-45-15,-5-2-27 16,-14-8-18-16,-18-7-2 16,-15-9 17-16,-5-8 28 15,-7-9 32-15,2-5 6 16,-6-7 2-16,-3-5 0 0,-7-7-18 16,-5-1-8-16,-12 1-10 15,-3 3-4-15,-9 16-2 16,-9 11 5-16,-20 22 5 15,-11 17 0-15,-16 26 6 16,-1 12 0-16,17 17 7 16,8 15 3-16,27 14 6 15,14 0 2-15,28-3-5 16,22-15 0-16,40-17-8 16,28-7-6-16,37-23-33 15,13-12-24-15,25-37 35 16</inkml:trace>
  <inkml:trace contextRef="#ctx0" brushRef="#br0" timeOffset="7727.67">10332 8238 1276 0,'43'34'430'0,"22"38"-416"16,11 21-7-16,-4 43-8 16,-12 4 0-16,-32 8-1 15,-11 3 1-15,-17-23 0 16,-2-14 1-16,2-38-7 16,1-24 0-16,0-35 0 15,2-11 0-15,-4-17 11 16,-3-15 0-16,-8-30-22 15,-7-20-5-15,-8-17-7 16,-6-1 2-16,-7-1 22 16,0 0 4-16,2 3 5 15,4-8 3-15,11 6 4 16,5 3 0-16,9-4-1 16,7 6-4-16,11 2-4 15,4 2 0-15,12 22 5 16,7 10 0-16,9 20 2 0,6 9 1 15,6 14-1-15,2 9 0 16,-5 20-1-16,0 9 2 16,-18 21-6-16,-4 10 1 15,-13 21-1-15,-9 8-2 16,-9 5 0-16,-7-2-3 16,-8-10-35-16,-4-4-26 0,7-11 35 15</inkml:trace>
  <inkml:trace contextRef="#ctx0" brushRef="#br0" timeOffset="7990.34">11280 8930 1252 0,'23'4'461'0,"24"3"-346"16,16 1-83-16,25 2-31 0,5 1 2 16,-3-3-3-16,-9-2 0 15,-14-6-10-15,-3-4-7 16,-5-6-9-16,5-4-5 16,-6-2-21-16,-9-5-15 15,-6-5-37-15,-10-4-17 16,-15-10 76-16</inkml:trace>
  <inkml:trace contextRef="#ctx0" brushRef="#br0" timeOffset="8226.21">11729 8464 1095 0,'1'5'401'0,"10"18"-317"16,6 14-49-16,12 38-29 16,-2 16 4-16,4 17-1 15,-3 1 0-15,-4 4-11 16,-1-3-13-16,-8-18-30 16,-2-8-18-16,4-33-43 15,3-14-4-15,9-27 66 0</inkml:trace>
  <inkml:trace contextRef="#ctx0" brushRef="#br0" timeOffset="8903.84">13333 8298 1151 0,'7'-41'404'0,"-3"2"-353"16,-4 2-24-16,-12 9-18 16,-5-1-3-16,-8 10-5 15,-8 6-1-15,-17 16 0 16,-12 12 0-16,-13 23 0 16,-1 15 1-16,12 20 0 15,11 7-1-15,18 0-1 16,11-5 0-16,18-9-4 15,7-6-3-15,18-13-3 16,9-8 0-16,14-22 2 16,6-9 7-16,10-17 8 15,6-8 1-15,2-14 7 0,-2-1 0 16,-9-11 0-16,-7-2-2 16,-6-2-3-16,-2-3-2 15,-4 9-8-15,-3 0-1 16,-5 9 0-16,-4 4 0 15,-9 10 7-15,-5 7 5 16,-9 5 0-16,1 9-4 16,-2 17-7-16,0 9-4 0,-3 27 0 15,-7 6 4-15,-5 13 2 16,-3 7 0-16,0 0-1 16,1-1 0-16,4-15-1 15,4-9 1-15,4-14 0 16,0-7 1-16,6-11 0 15,1-4-1-15,10-6 0 16,2-2 1-16,16-4 3 16,8-5 4-16,22-7 6 15,6-4 3-15,4-7 10 16,0 1-1-16,4 0 3 16,6 1-4-16,7 4-14 15,-4 2 0-15,-22 3-11 16,-9 0-3-16,-26 2-7 0,-8 1-13 15,-10 2-45-15,-4 0-20 16,-10-6-42-16,-12-2 75 16</inkml:trace>
  <inkml:trace contextRef="#ctx0" brushRef="#br0" timeOffset="9967.99">15152 8501 1092 0,'3'1'386'0,"-4"-1"-338"16,4 3-48-16,-3-3-6 15,5 1 1-15,22 8 5 16,43 13 14-16,-25-13 5 15,14-2 11-15,9-1-3 16,14-4-7-16,0-2-4 16,-9 0-10-16,-3 0-2 15,-18 1-3-15,-4 1-1 16,-8-1-16-16,-1 2-18 0,-12-1-41 16,-5-2-24-16,-15 0 58 15</inkml:trace>
  <inkml:trace contextRef="#ctx0" brushRef="#br0" timeOffset="10224.56">15023 9022 1239 0,'17'3'420'16,"28"6"-390"-16,13 0-28 16,18 1 1-16,7-2 1 15,-3-3-8-15,3-1-17 16,-1-4-31-16,-6-4-11 16,-13-12-15-16,-3-4-4 15,-11-13 55-15</inkml:trace>
  <inkml:trace contextRef="#ctx0" brushRef="#br0" timeOffset="10537.14">16490 8092 893 0,'18'-7'428'0,"4"3"-78"16,5 7-307-16,9 16-38 16,0 12-7-16,-7 29-3 15,-6 12 1-15,-10 13 1 16,-3 7 1-16,-6 6 4 0,1 6 0 16,-3 4-1-16,0-4 1 15,-3-15-1-15,1-8-1 16,0-16-7-16,-3-9-14 15,3-24-35-15,-6-9-19 16,-13-28-33-16,-10-17-243 16,-30-22 249-16</inkml:trace>
  <inkml:trace contextRef="#ctx0" brushRef="#br0" timeOffset="12640.98">9088 7688 929 0,'-40'-13'326'15,"12"1"-288"-15,5 3-15 16,11 3-21-16,4 4-2 0,3 1-2 15,4-2 2-15,2 2 7 16,-1 0 1-16,0 0 0 16,27-6 0-16,46-5 0 15,-15 9 1-15,11 1 7 16,3 1-1-16,5 2 3 16,1 0 2-16,14 5-1 15,9-3 1-15,6 2-5 16,7 0 1-16,5-2-6 15,9-2 0-15,8-1-1 16,-2-4-5-16,9-2 1 16,-5 1-3-16,2-4-2 15,4 0 3-15,-4-2-2 16,-1-1 2-16,-3 2 3 16,4 1 1-16,-9 0 3 0,3 0 0 15,6 1-1-15,1 2-2 16,8 0-2-16,-1 2-1 15,9-2-2-15,-3 2 0 16,4-3-1-16,8 0 0 16,-12 1-1-16,-1-5 1 15,2 4 6-15,-10-1 2 16,-6-2 8-16,0 3 3 16,-2-4-4-16,-1 0-1 0,9 2-5 15,6-1-4-15,0 2-3 16,2-5-2-16,11 1-1 15,-8 0 0-15,-8 0 0 16,-2 2 2-16,-8-3 0 16,-6 1-1-16,-3 1-1 15,9 6 3-15,-4 2-3 16,-2 1 2-16,-8 3 0 16,-8-1-3-16,-7 3 1 15,-4-2 0-15,-1 1 0 16,-9 1 0-16,-10-2 2 15,3-1-1-15,-8 3 2 16,-5-1-1-16,-12 3 1 16,-6 4-1-16,-7 2-1 0,0 4 0 15,1 3-1-15,-1 4-2 16,0 3 0-16,-1 2 1 16,-5 4-1-16,-1 0 2 15,-8 6 0-15,-2 2-2 16,-7 15 1-16,-2 6-1 15,-3 14 1-15,-2 4 1 0,-1 3-1 16,-1 3 1 0,-2 8 0-16,5 11 0 0,0 4 1 15,0-3-1-15,1-6 0 16,-1-6 0-16,0 4 1 16,-1 0 1-16,3-7-1 15,1-2-1-15,-3-5 0 16,1 0 0-16,-6-3-1 15,-3-3 1-15,-2-11 0 16,-6-6 0-16,0-4 0 16,-3-8-1-16,-2-4-2 15,-5-3-1-15,-7-10 2 16,-1 0 0-16,-9-4-1 16,-1-5 2-16,-8-1 0 0,-3 1-2 15,-9-3 3 1,-1 0-3-16,-7-2 2 0,-1-2 2 15,-3-1-1-15,-6-2 3 16,-9 1-3-16,-7-2 1 16,-7 0-1-16,0 1 0 15,4-4 0-15,-9 2 0 16,-12-2 0-16,-8 0 1 0,-4 3 0 16,-6 1 1-16,-6 1-1 15,-3 2-1-15,-15 1 0 16,0 1 0-16,-5 0-1 15,4 0 1-15,-8-2 0 16,-4 1-1-16,8 0 1 16,-17 0 1-16,1-2-1 15,8-2 0-15,-9-2 2 16,6 0-2-16,8-3 3 16,-8 1-2-16,-2-1 0 15,5 0 1-15,-10-1-2 16,1 1 1-16,14 0 0 15,-10-1-1-15,1 2 0 16,3 1 0-16,-8-4-1 16,1 3 1-16,9-5 0 0,-7 0 1 15,-9 4 1-15,8 0-2 16,-18 1 1-16,0 1-1 16,14-4 0-16,-11 0 0 15,13 4 3-15,13 0 2 16,2 2 2-16,55-3 0 31,49-2-2-31,0-1 1 0,-138 7-3 0,-5 1 2 0,10-1-4 16,57-10 2-16,19 2-2 15,3 1 1-15,5-1 1 16,2 0-1-16,12 3 0 16,15-3-1-16,19 0 1 15,8 0 0-15,8-3 1 16,1 0-3-16,4-1 1 15,-1-2 0-15,4 1-2 16,2-1 1-16,4 0 0 16,4 0 0-16,-1-2 3 15,2-1-2-15,1-6-1 16,0-1 4-16,3-6 2 16,4-6 3-16,0-11 1 0,5-9-1 15,0-8 0 1,3-4 1-16,0-3-3 15,0 2 0-15,-1-7-3 0,1-3-2 16,-1-13 2-16,1-9-5 16,5-4 2-16,2-1-1 15,4-6-1-15,2 0 3 16,2-4-4-16,-2 1 3 16,2 3-1-16,-3 2 1 0,-3 3 4 15,1 4 0-15,-7 9 5 16,1 5 1-16,0 7 1 15,-2 0 1-15,2-3-7 16,-2 1-1-16,3 3-3 16,-3 5-3-16,1 8 3 15,0 3-1-15,-2 4-2 16,3 2 2-16,-3 6-1 16,0 5 0-16,-2 9 1 15,1 5-5-15,-2 4-16 16,-1-3-16-16,-8-5-57 15,-15-4-23-15,-35-16 67 16</inkml:trace>
  <inkml:trace contextRef="#ctx0" brushRef="#br0" timeOffset="22637.31">4804 11756 959 0,'28'-21'365'16,"-28"17"-263"-1,-2-4-83-15,-1 0-14 0,0 2-6 16,1-3-2-16,-2-2 1 15,1 1-1-15,-3-1 3 16,-3 0 4-16,-11 1 0 16,-3 2 5-16,-8 3-1 15,-7 4 2-15,0 4-1 0,-2 5-2 16,1 2-3-16,2 6-1 16,3 6-3-16,5 5 0 15,1 7 0-15,-1-2-1 16,0 19-2-16,-3 4-1 15,4 10-5-15,7 6 1 16,13-9 1-16,8-4 1 16,14-10 2-16,5 1-1 0,10-5 2 15,1-2-2-15,5-7 1 16,3-7 1-16,7-9 2 16,6-11 1-16,11-10 0 15,5-8 2-15,4-8-2 16,-2 0 1-16,-13-1 0 15,-9 2 0-15,-17 2-1 16,-8 4 0-16,-12 5 1 16,-5 2-1-16,-7 4 6 15,-8 4 1-15,-12 5-1 16,-9 8 2-16,-20 12-6 16,-9 8-2-16,-15 10 0 15,-2 2 0-15,1 2 0 16,8-3 1-16,17-2-1 0,4 1 0 15,12-2 0-15,6-3 1 16,12-5-1-16,9-6 1 16,19-4 4-16,11 0 1 15,14-1 10-15,11-3 5 16,18-12 12-16,16-6 4 16,23-7 1-16,3-7-8 15,4-3-13-15,-10 1-14 16,-11-2-38-16,-4 1-19 0,-14-3-39 15,-12-3 55-15</inkml:trace>
  <inkml:trace contextRef="#ctx0" brushRef="#br0" timeOffset="22997.33">6401 11817 1111 0,'2'1'466'0,"-2"-1"-200"16,2 6-289-16,-2-6-18 15,-2 24 5-15,-7 56 6 16,-4-6 20-16,0 7 5 0,-11 12 1 16,-6 4 1-1,-8 14 2-15,-6 1 2 0,0-7-1 16,0 2 0-16,3-15-2 16,4-7-13-16,3-19-33 15,1-18-16-15,6-28-40 16,3-9 214-16,6-28-95 15</inkml:trace>
  <inkml:trace contextRef="#ctx0" brushRef="#br0" timeOffset="23282.53">5505 12227 1158 0,'3'1'405'16,"16"4"-359"-16,10 8-25 15,29 13-20-15,16 5-1 16,14 13 5-16,8 6-2 16,4 4 5-16,-2-1 3 15,8-5 0-15,-3-2-1 16,-12-5-5-16,-9 1-1 0,-17-3-25 15,-6-4-19-15,-12-7-43 16,-5-10-23-16,-9-16 62 16</inkml:trace>
  <inkml:trace contextRef="#ctx0" brushRef="#br0" timeOffset="24705.29">6706 11555 1369 0,'0'-1'487'0,"8"8"-425"0,11 12-66 16,9 27-20-16,7 23 2 15,2 48 15-15,-4 16 8 16,-5 29-5-16,-5 7-12 15,-3-11-13-15,1-6-7 16,-2-21 5-16,4-15 7 16,-6-33 18-16,-2-16 3 15,-6-34 4-15,-4-15 1 0,-5-14-3 16,0-3 1-16,0-3 1 16,0 1 3-16,0-10-5 15,2-20-4-15,14-99-13 16,-5 37-5-16,10 3 2 15,2 4 4-15,7 14 13 16,8 8 5-16,8 13 13 16,2 12 7-16,-1 23 6 15,-1 11-4-15,-1 29-1 16,2 13-8-16,11 23-6 16,2 6-2-16,12 9-6 15,-1 6 0-15,-7 0-3 16,-1-2 3-16,-7-12-3 15,1-14 3-15,8-22-2 0,8-14-1 16,6-20-1-16,-2-12 1 16,-10-18 0-16,-10-8 2 15,-14-13 3-15,-7-7 2 16,-9-8 0-16,-4-1-1 16,-16-7-5-16,-7-4-5 15,-12 4 1-15,-6 1-1 16,-8 14 3-16,-3 14 3 15,-1 14 2-15,-3 10 1 0,0 17-1 16,-4 12-1-16,-10 20-2 16,1 15 0-16,6 27-3 15,7 11-1-15,22 13 0 16,9 0 0-16,12-10 2 16,12-8-2-16,20-17-4 15,4-9-1-15,4-22 2 16,-2-11 4-16,-6-18 5 15,-1-10 2-15,4-16 3 16,-2-8 3-16,-3-10-5 16,-2-2-1-16,-9 1 3 15,-5 1 4-15,-8 5 14 16,-7 5 4-16,-6 6-4 16,-3 6-4-16,-5 9-10 0,2 5-5 15,0 8-3-15,1 2-3 16,-1 7-2-16,2-5 0 15,0 18 0-15,-1 52 1 16,14-16 0-16,8 1 3 16,11-3-2-16,6-5-2 15,-1-11-1-15,3-6-4 0,-1-14 6 16,1-7 2-16,6-11 4 16,-3-7 2-16,8-15-5 15,1-7-3-15,4-14-11 16,1-4-1-16,-10-9-2 15,-7-2 4-15,-14-5 9 16,-4 4 3-16,-7 5 12 16,-3 6 1-16,-4 15 6 15,-5 4-1-15,-3 14 0 16,-3 8-3-16,2 6-9 16,0 6-2-16,0 18-8 15,1 12-2-15,1 32 4 16,1 15-1-16,10 10 2 15,3 1 2-15,6-12-2 16,3-8 1-16,5-15 0 0,3-8 0 16,9-16 3-16,0-6 1 15,6-20-1-15,7-6 0 16,-2-16-2-16,2-8-1 16,-5-9 1-16,-3-8 4 15,0-4 0-15,-2 0 0 16,-3 0 1-16,-5 2 0 15,-11 0 10-15,-5-1 5 0,-10-5 6 16,-2 0 0-16,-7-3-12 16,-2 3-3-16,-5 7-9 15,1 5-1-15,-1 11 3 16,2 5-1-16,1 10 1 16,2 4 0-16,1 7 3 15,0 0-5-15,1 3-6 16,0-3-4-16,4 20-3 15,17 58 1-15,6 2 10 16,5 7 2-16,12 7-2 16,2 0 3-16,-2-5-15 15,-3-5-13-15,-8-15-50 16,-3-11-24-16,-2-29-20 16,4-21 63-16</inkml:trace>
  <inkml:trace contextRef="#ctx0" brushRef="#br0" timeOffset="25098.09">10661 12236 1191 0,'59'31'532'0,"-61"-31"-215"16,-3 0-294-16,-16 0-82 15,-10 3-10-15,-9 11 18 16,-3 9 11-16,7 14 14 16,8 7 9-16,15 4 11 15,7-2 2-15,19-11 1 16,9-3 1-16,16-12 8 16,9-2 5-16,11-3 4 15,5-2-1-15,1 0-7 16,0 2-4-16,-7 0-2 15,-7 4-1-15,-12 9 0 16,-11 7-2-16,-22 13-3 16,-10 8 1-16,-25 10 1 0,-9 1 2 15,-16-2-1-15,0-2-12 16,-11-16-46-16,-5-6-21 16,3-23-34-16,-6-11-12 15,14-26 85-15</inkml:trace>
  <inkml:trace contextRef="#ctx0" brushRef="#br0" timeOffset="25364.5">10736 12275 1294 0,'0'34'482'15,"-1"17"-352"-15,-9 32-130 16,-8 9-5-16,-11 14-7 16,-8 6 1-16,0 8 2 15,-3 4 1-15,5 1 2 16,3-5 2-16,6-12 2 16,6-8-8-16,7-25-23 15,3-16-28-15,8-26-48 16,5-15-15-16,17-34 71 0</inkml:trace>
  <inkml:trace contextRef="#ctx0" brushRef="#br0" timeOffset="25663.1">11304 11885 1407 0,'4'0'505'16,"-3"2"-408"0,7 20-108-16,2 19-12 0,-1 34 4 15,2 17 6-15,-4 25 6 16,3 3 4-16,3-4 2 16,3-4-1-16,1-6 2 15,3-7 0-15,-1-6-12 16,1-7-7-16,-3-22-25 15,-4-11-21-15,-6-27-30 16,-2-7-10-16,-5-19-20 16,-3-9 2-16,-5-15 81 15</inkml:trace>
  <inkml:trace contextRef="#ctx0" brushRef="#br0" timeOffset="26013.64">11187 12618 989 0,'-12'-4'386'0,"7"4"-272"16,3 4-41 0,10 2-44-16,10 3-12 0,16 0-3 15,8-2 3-15,12-7 5 16,-2-5 7-16,11-7 15 16,4-2 8-16,9-3 6 15,1 0-7-15,-14-1-16 16,-8 1-14-16,-18 3-15 15,-7 8 0-15,-5 7-6 16,-3 3-1-16,-4 14-7 16,0 3-3-16,-7 14-8 15,-2 6-3-15,-5 14 4 16,-3 3 5-16,1 10 5 16,-2 0 3-16,-1-5-14 15,1-5-9-15,-3-15-34 16,0-8-14-16,0-15-21 0,1-7-10 15,0-15 410-15,2-9-243 16</inkml:trace>
  <inkml:trace contextRef="#ctx0" brushRef="#br0" timeOffset="26167.53">11840 12136 1268 0,'6'12'364'0,"1"15"72"16,3 12-351-16</inkml:trace>
  <inkml:trace contextRef="#ctx0" brushRef="#br0" timeOffset="26834.1">12295 12491 1370 0,'29'44'504'0,"5"19"-390"0,-2 11-97 15,-9 17-47-15,-7-1-15 16,-10-7-3-16,0-6 4 16,2-27 18-16,2-10 14 15,-2-24 16-15,-2-5 11 16,4-11 21-16,0-3 1 15,13-18 3-15,5-8-10 16,7-16-22-16,6-9-7 16,1-8-5-16,-4-1 2 0,-1 5 2 15,-1 8 3-15,-1 13-4 16,4 9-4-16,4 14 3 16,1 8 0-16,3 14 4 15,0 6 3-15,6 9-3 16,-1 4 2-16,-1-1-4 15,-3-3 0-15,-6-10 2 16,-1-9 3-16,6-8 5 16,1-9-1-16,7-15 0 15,4-5-5-15,3-8-6 16,-7-7-1-16,-7-1-4 16,-10-1 4-16,-13 3-2 15,-4 5 4-15,-17 8-1 16,2 9-4-16,-13 7-3 0,-7 3-4 15,-11 10 1-15,-17 4 3 16,-18 16 3-16,-7 10 4 16,-6 19-3-16,3 10 3 15,11 9 1-15,10 2-1 16,15-4 5-16,10-5-2 16,13-8 0-16,7-3 2 15,12-5 1-15,9-4 3 16,22-5 4-16,11-4 1 0,27-11-4 15,11-6-3-15,10-10-1 16,-1 2-3-16,-7-6-1 16,-6-1-5-16,-14-2-8 15,-7-2-13-15,-15-1-42 16,-13-4-32-16,-22-17-47 16,-13-9 85-16</inkml:trace>
  <inkml:trace contextRef="#ctx0" brushRef="#br0" timeOffset="28039.95">16171 11868 690 0,'1'-18'373'0,"-8"-2"-30"15,-5 2-283-15,-17 1-69 16,-9 5-6-16,-12 11-3 16,-6 7 5-16,-6 20 5 15,-1 13 5-15,5 30 10 16,5 11 3-16,10 14 3 15,8 6-1-15,12-8-2 16,13-3-4-16,20-13 0 16,9-8 1-16,16-21 1 0,2-7 3 15,14-15 3-15,5-8 0 16,10-11-3-16,4-7-2 16,-2-8-8-16,-8-4-1 15,-16-5 0-15,-9 0-1 16,-21 2 3-16,-5 2 1 15,-12 4 1-15,-11 2-1 16,-18 8 1-16,-18 3-1 0,-20 20 6 16,-9 9 3-16,-1 12 5 15,8 11 3-15,21 11 0 16,8 5 1-16,21 1-4 16,9-4 0-16,20-9 6 15,10-6 3-15,25-6 1 16,17-3-3-16,26-14-13 15,15-7-7-15,1-23-24 16,-2-9-20-16,-12-22-38 16,-11-12-23-16,-4-19 63 15</inkml:trace>
  <inkml:trace contextRef="#ctx0" brushRef="#br0" timeOffset="29345.1">16599 12209 1227 0,'9'12'452'15,"6"23"-364"-15,-1 14-57 0,1 28-29 16,0 6 2-16,-9 1-2 16,1-3 0-16,2-10-2 15,-4-8-1-15,7-11-1 16,1-11 0-16,-3-19-1 15,3-5 1-15,-1-15 2 16,5-3-1-16,8-15 1 16,4-10 0-16,12-18-10 15,2-8 0-15,11-10-6 16,2 1-4-16,-2 4 9 16,-6 2 1-16,-11 12 10 15,-6 3 11-15,0 14 8 16,-2 8 5-16,0 18 0 15,1 7-7-15,5 15-9 16,6 5-4-16,14 4-3 16,6 1 0-16,10-7-1 0,2-2-1 15,0-10 0-15,2-5 1 16,2-9 2-16,8-2-2 16,-3-6 0-16,-7-4 0 15,-17-5-5-15,-15-9-1 16,-13-7-1-16,-3-6-3 15,-12-4 3-15,-4-2 0 16,-14 3-2-16,-8 2 1 0,-10 6-2 16,-5 4 3-16,-6 8 5 15,-4 9 2-15,-16 12 6 16,-4 10 5-16,-10 19-2 16,0 12 1-16,11 33-1 15,11 12-1-15,20 13-2 16,12 2-2-16,24-12-4 15,15-6-5-15,25-12-2 16,17-6-1-16,19-26-4 16,4-13-3-16,3-28-11 15,-3-17-7-15,1-20-3 16,-1-10 1-16,-12-14 14 16,-9-1 10-16,-21-4 12 15,-7 3 6-15,-11-1 5 16,-5 2 2-16,-9 11 1 0,-7 8 0 15,-7 22 5-15,-2 9 0 16,-2 11 6-16,0 4-1 16,2 14-10-16,1 17-3 15,-2 32-8-15,0 14-2 16,-3 12 2-16,-4-2-2 16,-2-13-4-16,2-7-5 0,3-21-3 15,3-11 1-15,0-22-1 16,2-8 6-16,7-12 2 15,5-12-1-15,14-22-1 16,5-10-2-16,12-11 4 16,1-1-1-16,4-1 3 15,0 2 0-15,-8 2-1 16,2 6 4-16,1 15 9 16,2 11 2-16,1 18 13 15,-1 12-2-15,-4 20-6 16,0 9-4-16,1 25-14 15,-3 5 2-15,-1 5-5 16,-2-3 1-16,-4-8-2 16,1-8-4-16,6-8-2 15,3-5-2-15,9-17-5 16,2-5-4-16,4-21-5 0,0-9-3 16,-9-13 5-16,-4-11 7 15,-12-13 12-15,-4-8 3 16,-2-23-2-16,0-8-6 15,-5-13-4-15,-3-3 1 16,-7-6 1-16,-4 3 4 16,-3 8 7-16,-5 4 6 0,-6 17 20 15,0 8 10-15,-3 16 9 16,1 8-2-16,1 25-19 16,2 8-11-16,0 13-13 15,0 7-5-15,-4 27 3 16,0 21 0-16,-1 42 7 15,3 19 1-15,5 32-2 16,2 3-1-16,5 4-7 16,0 1-7-16,7-17-13 15,1-8-11-15,5-17-19 16,-1-14-8-16,3-22-12 16,0-7-9-16,-5-27 708 15,3-13-485-15</inkml:trace>
  <inkml:trace contextRef="#ctx0" brushRef="#br0" timeOffset="29840.84">20128 12273 1373 0,'72'0'461'0,"12"-4"-383"0,28-1-120 15,1-4-1-15,4-8 31 16,1-6 11-16,7-9-1 16,2-1 0-16,-8-4 7 15,-12-4 1-15,-15-1 13 16,-9-2 3-16,-25 4 1 16,-9 12 6-16,-30 14-7 15,-13 5-7-15,-9 10-11 16,-12 3-5-16,-25 19-7 15,-7 15 2-15,-15 21 4 16,5 6 0-16,15 1 0 16,9-1 1-16,17-5 0 15,7 2-1-15,16 2 2 16,7-2 0-16,18-3-1 16,9-3 0-16,20-1 2 15,10 0 0-15,4 6 1 0,1 3-2 16,-11-1 5-16,-12-4 2 15,-15-11 6-15,-10-7 1 16,-23-11-6-16,-9-1-1 16,-33-2-6-16,-15 0-4 15,-51-7-1-15,-37-6-1 0,-49-21-31 16,-47-11-27-16,-57-23-60 16,-13-11-32-16,-50-18 96 15</inkml:trace>
  <inkml:trace contextRef="#ctx0" brushRef="#br0" timeOffset="31832.53">4004 13993 1124 0,'-29'-20'373'0,"6"1"-367"16,8 1-23-16,4 2 4 16,5 3 11-16,2 6 21 15,1 0 18-15,2 5 20 16,1 1 8-16,2 0-8 0,-2 0-14 16,0-1-23-16,0 1-10 15,18-5-12-15,40-9 1 16,-9 16-1-16,7-1 2 15,18 3 0-15,6-3 2 16,5 0-1-16,4 1 1 16,-3-1 0-16,10 0-2 15,13-5-1-15,3-1-3 0,6 2 3 16,-5-2-2-16,10 6 3 16,-1 1 1-16,3 3-2 15,2 0 3-15,-3 1-3 16,2 3 1-16,1-1 1 15,7-1-1-15,1-4 2 16,0-2-1-16,9-4 0 16,1-1 2-16,-1 2-3 15,-2 0 3-15,11 0-3 16,-7 1-2-16,-4-1 4 16,10 3-1-16,-10 2 1 15,0-2-1-15,9 0-1 16,0 0 0-16,-4-3-1 15,3 2 1-15,4-3-1 16,-7-2-1-16,1 2 3 0,6 1-1 16,-8 3 0-16,-2 0 3 15,2 2-2-15,-4-1 0 16,-6-2 0-16,6 1-1 16,7-2-1-16,-6 1 0 15,-1-2 1-15,1 0 1 16,-2 1 2-16,0 0-1 0,6 1-1 15,0 0-1-15,-5 2 1 16,-4 0 3-16,0-1 2 16,-2 0 3-16,-7-4 0 15,1 2-2-15,6-1-1 16,-8 0-2-16,7-4 1 16,-9-1 0-16,7 1 1 15,2 0 0-15,1 2-3 16,7 0 4-16,-6 3 4 15,-5 1 1-15,1-1-2 16,2 2-2-16,-3-1-6 16,5 1-2-16,5-1 0 15,7 0-1-15,-2-4-2 16,-1 2 2-16,9 1 1 0,-15-2-1 16,3 3 8-1,3-1 0-15,-8 2 3 0,1-1 0 16,-2-1-5-16,2 0-3 15,-7-3-4-15,5 2-2 16,2-1-3-16,1 0 5 16,-1 0 1-16,2 0 1 0,2-1 3 15,-7 2-1-15,-1 0 1 16,0-3-1 0,-3 3 3-16,-5 0-4 0,-5-2 0 15,-5 2-1-15,-3-2-5 16,3 0 2-16,-1 0 0 15,0 1 1-15,1 0 3 16,-1 0-1-16,-4-1 1 16,-3 1 2-16,-8-1-1 15,0 2-1-15,2 1-3 16,-2 1 0-16,-1 0 2 16,-5 0 2-16,7 0 0 15,0 1-1-15,-5-1 0 16,0 1-1-16,-5 1-2 15,4 0 0-15,3 1-1 16,-3 0 3-16,-3-2 3 0,-4 1 1 16,6 0 0-16,0-1-2 15,-2 0-1-15,0-1-1 16,-5-1-1-16,-2 0 0 16,10 1 1-16,-4 0 0 15,-1 0 1-15,0 1 1 16,-5 0-2-16,0 0 0 15,2 1 0-15,-5-1 0 0,-5 0 0 16,-3 0 0-16,-6 0-2 16,3 0-1-16,7-3 1 15,-4 1 1-15,-5 0 0 16,-3 1 1-16,-8-1 0 16,3 1 0-16,2-2 3 15,0 0-1-15,-1 2-4 16,-5-2 3-16,-8 3 0 15,-4-2 0-15,-9 2 1 16,-1 0-4-16,-4-3 3 16,0 3-1-16,-4 0-1 15,1 0 1-15,-3 0 0 16,-2-2 0-16,-2 1 0 16,-2-1 0-16,-4 1 0 0,-1 1 1 15,-1-1 0-15,-5 1 0 16,0-1-1-16,-2 1 0 15,-5 0 3-15,1-1-3 16,-3 1 2-16,0 0-1 16,0 0 0-16,0 0 1 15,0 0 1-15,0 0-2 16,0 0 1-16,0 0 1 0,0 0-3 16,0 0 1-16,0 0 0 15,0 0-1-15,6 1 2 16,0 0-2-16,0 0 0 15,-1 0-3-15,-1-1 1 16,-1 1 0-16,-1-1-4 16,-1 0-6-16,2 1-21 15,-1-1-10-15,-2 0-39 16,0 0-20-16,-2-1-16 16,-27-26 61-16</inkml:trace>
  <inkml:trace contextRef="#ctx0" brushRef="#br0" timeOffset="32958.33">7899 14542 976 0,'-3'-1'383'0,"3"1"-263"16,0 0-39-16,0 0-45 16,0 0-10-16,0 0-10 15,11 29-8-15,23 75 0 16,-13-13-1-16,-7 13-2 15,0 7 2-15,-8-1-3 16,0-3-3-16,-2-9-6 16,1-14-13-16,1-21-29 15,-2-9-17-15,-3-26-26 16,1-8-8-16,-7-23-63 16,-1-15 107-16</inkml:trace>
  <inkml:trace contextRef="#ctx0" brushRef="#br0" timeOffset="33738.08">7513 14766 1077 0,'-1'0'416'0,"0"1"-302"16,1-1-35-16,0 0-57 15,0-1-11-15,21-4-10 16,50-10-1-16,-2 4-2 15,4-3 2-15,3-2 1 16,-3 2-1-16,-3-4 1 16,0-2-1-16,13-2 5 15,1-1 0-15,-12 3 6 16,-8 3 3-16,-25 6-2 16,-7 3 2-16,-10 8-2 15,-3 2 0-15,1 12-3 16,-5 6-3-16,-1 24-9 15,-2 14-5-15,-9 23-4 16,0 9-1-16,-6 12 1 16,-4 4 0-16,-5 1 1 0,-3 2 2 15,-4-15 3-15,2-10 1 16,0-21 4-16,3-15-1 16,8-22 2-16,1-12-3 15,5-13-9-15,7-6 1 16,7-20-6-16,5-11 4 15,10-24 14-15,6-7 1 0,8-11 6 16,7-3-1-16,12 7-4 16,-4 8 4-16,-6 25 13 15,-9 15 3-15,-10 23 6 16,1 9-3-16,5 25-10 16,4 11-5-16,2 23-5 15,-1 4-1-15,-4 2-5 16,2-3 1-16,-1-7-3 15,-1-7 1-15,-3-13 1 16,-1-11-4-16,-4-17 0 16,4-6-6-16,6-15-4 15,0-8-1-15,4-18 7 16,1-9 2-16,-17-2 10 31,-15 23 4-31,1 1-5 0,37-76 2 0,-11-4-2 0,-12 2-3 16,-31 41 2-16,-6 12-2 15,-15 14 5-15,-6 8 3 16,-8 15 0-16,-1 5 0 16,2 15 1-16,2 8 1 15,13 26-4-15,8 18 1 16,22 33-7-16,20 9-4 16,27 6-12-16,16-8-20 0,10-28-57 15,5-11-30-15,6-42 69 16</inkml:trace>
  <inkml:trace contextRef="#ctx0" brushRef="#br0" timeOffset="34034.78">11548 14605 1616 0,'54'64'552'15,"-3"14"-553"-15,-2 5-34 16,-10 11-36-16,-14 1 12 16,-21-6 38-16,-7-4-4 15,-12-10-10-15,-8-9-7 16,-18-22-14-16,-5-8-7 15,-7-24-28-15,-4-11-16 16,6-29-28-16,3-21 219 0,12-23-78 16</inkml:trace>
  <inkml:trace contextRef="#ctx0" brushRef="#br0" timeOffset="34249.9">11345 14473 997 0,'0'5'429'0,"3"9"-245"16,-1 10-45-16,-1 24-80 16,4 16-22-16,0 28-19 15,-1 6-8-15,-1 12-5 16,-4 0 1-16,-4 1 1 16,-2-5-2-16,2-15-6 15,-2-13-12-15,4-33-48 0,2-14-35 16,2-23-53-16,9-17 85 15</inkml:trace>
  <inkml:trace contextRef="#ctx0" brushRef="#br0" timeOffset="34883.78">12051 15024 1184 0,'53'18'488'0,"0"-11"-287"15,-2-5-128-15,-10-4-82 16,-9-5-6-16,-14-10-5 16,-1-4 0-16,-4-8 5 15,-6-6 6-15,-6-7 8 16,-1-4 5-16,-7-5-1 16,-1-1-2-16,-3 3-3 15,-2 11-6-15,-1 16-5 16,-5 9-2-16,-6 21 3 15,-6 13 2-15,-9 32 9 16,-1 11 1-16,10 23-2 16,9 8 0-16,22 1-2 15,10 3 0-15,19-13 2 0,6-9 0 16,7-23 4-16,3-10 1 16,5-23 3-16,6-6 3 15,13-20-2-15,6-12-2 16,10-19-5-16,-1-15-4 15,-12-14-1-15,-7-3 5 0,-17-11 10 16,-9 0 5 0,-7 2 6-16,-3-4-4 0,-11-6-6 15,-1-1-2-15,-13 3-5 16,-5 7-2-16,-8 23 2 16,-4 16 3-16,0 20 4 15,1 7 6-15,-2 12 0 16,-3 2 1-16,-7 15-4 15,-2 10-1-15,3 24-3 16,0 20-7-16,13 23-3 16,7 7-1-16,14 5 1 15,9-6 0-15,13-11-2 16,7-5-2-16,9-16-20 16,5-8-10-16,11-23-23 15,2-12-10-15,-8-17-25 16,-2-8-2-16,-8-18-11 0,-5-5-9 15,-3-16 78-15</inkml:trace>
  <inkml:trace contextRef="#ctx0" brushRef="#br0" timeOffset="35114.14">12910 14823 1214 0,'13'4'470'16,"7"4"-321"-16,12-2-110 15,3 4-22-15,6-2-8 16,0-2-5-16,4 5-21 16,-5-5-18-16,-3-4-49 15,1-1-24-15,5-4 515 16,14-4-331-16</inkml:trace>
  <inkml:trace contextRef="#ctx0" brushRef="#br0" timeOffset="36042.43">15507 15048 1352 0,'12'13'531'0,"-5"0"-322"16,-15 15-219-1,4-14-30-15,0 0-2 0,-17 53 7 16,-13 20 9-16,-5 2 1 0,19-28 10 16,6-6 1-16,15-6 10 15,8-5 4-15,8-11 5 16,1-4 6-16,5-13 1 15,1-6 2-15,5-9-9 16,3-5-6-16,4-15-9 16,0-7-5-16,-4-14 6 15,-4-4 5-15,-15-6 9 16,-3 0 5-16,-12-5-5 16,-5 0 0-16,-8 0-3 15,-7-2-1-15,-3 12 2 16,-4 5-1-16,2 16-1 0,4 10-2 15,7 11-3 1,2 6-2-16,5 17 3 0,1 7 3 16,8 26 2-16,9 5 2 15,22 2-11-15,15-5-6 16,16-22-6-16,8-8 0 16,9-20 7-16,2-8 3 15,5-21 5-15,0-11-1 0,-12-27 1 16,-7-10 1-16,-15-16-2 15,-4-6 3-15,-9-1-2 16,-1 1 3-16,-3-1 3 16,-5 1-2-16,-6 8 1 15,-3 10 0-15,-10 22 3 16,-1 13 7-16,-7 23 10 16,-2 9 5-16,-1 9-3 15,-1 0-2-15,-1 24-10 16,-3 20-5-16,-2 52-1 15,-2 29-2-15,-3 39-2 16,-4 18 3-16,-7 8-4 16,0 1 2-16,0-15 2 15,6-17-2-15,16-25 1 0,5-15-3 16,17-29 0 0,8-11 0-16,4-32 0 0,7-13-4 15,7-22-8-15,0-14-6 16,7-23-4-16,-2-14 4 15,1-24 7-15,-1-11 1 16,-1-13 6-16,-9-8-2 16,-14-11 0-16,-7-2 2 15,-18 3-2-15,-5 8 0 0,-17 24-1 16,-4 16-1-16,-4 29 1 16,-2 12 2-16,2 28 14 15,-2 14 4-15,9 22 7 16,2 11 0-16,21 11-11 15,16 2-3-15,28-8-32 16,23-13-33-16,36-30-53 16,14-19-27-16,21-36 80 15</inkml:trace>
  <inkml:trace contextRef="#ctx0" brushRef="#br0" timeOffset="37155.25">19366 14843 1030 0,'12'-7'452'15,"-11"1"-223"-15,-2 1-124 16,-7-4-88-16,-11-1-13 16,-16 8-8-16,-12 2-4 15,-12 22 1-15,-5 14-2 16,-13 22 9-16,5 11 0 0,-2 22 1 15,10 2 2-15,30-2 1 16,8-10-1-16,27-25 0 16,12-9-2-16,15-20-6 15,11-6-6-15,17-17-9 16,8-11-1-16,1-17-3 16,-2-10 3-16,-7-15 10 15,-7-1 4-15,-3-8 8 16,-3-1 8-16,-11 1 12 15,-4 2 2-15,-8 17 6 16,-6 7-3-16,-8 20 1 16,-2 6 7-16,-4 9-3 15,0 10 1-15,-6 31-11 16,2 14-11-16,0 29-1 16,3 7-7-16,12-10-1 0,2-8-5 15,13-17-15-15,6-12-5 16,9-17-5-16,5-14 1 15,5-22 6-15,0-17 4 16,7-30 1-16,1-12 6 16,3-27 2-16,-3-12 0 15,-7-18 3-15,-7-3-4 16,-10-7-1-16,-4 1 0 0,-15 7-1 16,-4 3 4-16,-9 16 6 15,-3 8 5-15,2 22 12 16,-2 15 4-16,2 29 6 15,0 15-5-15,-3 13-6 16,2 5-5-16,-5 21-4 16,-4 18 2-16,-5 42 0 15,4 19 2-15,5 37-5 16,2 11-2-16,10 6-2 16,-1 11 0-16,5-8 3 15,5-8 1-15,3-12-3 16,6-20 2-16,11-26-3 15,1-17-2-15,6-33-1 16,1-16-6-16,2-31-7 16,3-13-2-16,7-29-4 0,-1-15 5 15,-3-26 12-15,0-11-1 16,-8-17 4-16,2-8 0 16,-3-8-2-16,-4-3 2 15,-4-2 2-15,-4-1 0 16,-7 8 0-16,-5 3 0 0,-9 15-1 15,-4 14 4-15,-7 26 0 16,-5 16 3-16,0 29 1 16,-4 11-4-16,-2 12 0 15,-1 3-4-15,-6 21 5 16,-5 22 2-16,-6 44 3 16,-2 23 3-16,4 35-7 15,5 5-1-15,8-3-1 16,3-1-1-16,8-15-2 15,5-8 2-15,15-21-1 16,11-14 2-16,13-24 2 16,6-10 3-16,16-13 0 15,1-9-1-15,0-10 2 16,0-7-1-16,-11-7 3 16,-8-1-3-16,-9-5 0 0,-8-2-5 15,-12-1-1-15,-7-2-4 16,-6-1-17-16,-1-4-10 15,-1-19-40-15,0-12-28 16,4-26-35-16,8-12 76 16</inkml:trace>
  <inkml:trace contextRef="#ctx0" brushRef="#br0" timeOffset="40233.32">23564 14420 1212 0,'-17'-38'469'15,"0"-16"-337"-15,-2-4-58 0,7 2-68 16,0 11-4-16,6 22-1 16,4 11-1-16,0 10 4 15,2 4 1-15,0 24-1 16,-3 25 0-16,-7 53-1 16,-3 32 0-16,-10 46-1 15,-8 11 3-15,-8 14-3 16,-4-8 0-16,1-23-7 15,3-11-12-15,6-45-19 16,4-16-10-16,4-38 1 16,7-21 7-16,5-26 13 15,4-10 0-15,6-21 0 16,-6-10 2-16,7-30 11 16,0-18 16-16,8-32 19 15,11-9 2-15,11-16 0 0,6-4-4 16,12 3-9-16,7 2 0 15,17 22-5-15,11 15 5 16,19 32 6-16,12 19 5 16,6 36 2-16,-1 17-7 15,-24 35-29-15,-17 9-7 16,-31 16-6-16,-17 6 3 16,-17 1 11-16,-8 0-11 0,-25-14-25 15,-18-10-10-15,-33-23 8 16,-15-11 11-16,-11-14 26 15,3-8 9-15,27-7 1 16,12-6 1-16,28-2 5 16,9-2 0-16,18 3 6 15,11 0 6-15,21-8 18 16,16-5 7-16,31-13-1 16,18-6-7-16,21-10-22 15,9-6-10-15,4 0-9 16,-2 0 1-16,-12 1-2 15,-7 2 6-15,-22-3 5 16,-16 2 2-16,-20 6 7 16,-11 7 1-16,-22 18 2 0,-9 8-1 15,-7 15-7-15,-4 4-2 16,-15 20-2-16,-7 16 1 16,-19 33 4-16,-3 15 0 15,4 18 3-15,4 3-2 16,17-5-1-16,7-7 0 15,17-20-9-15,8-12 0 16,13-22-10-16,9-11 0 0,9-15 4 16,6-7 1-1,10-16-3-15,3-8-2 0,2-15-7 16,3-6 1-16,-15-13 7 16,-10-7-2-16,-13-12 5 15,-13-1-4-15,-13-4-4 16,-3 0 0-16,-21 4-2 15,-13-1-1-15,-26 11 3 16,-11 6 6-16,-12 21 10 16,6 10 11-16,23 16 13 15,13 7 1-15,27 2-8 16,7 1-7-16,11 1-5 16,18-1-2-16,28 2-3 15,20-2 0-15,35-6-5 16,5-1-1-16,6-10 1 15,1-1 2-15,-4-2 2 0,-1 0 0 16,-18 1 6-16,-12 3 0 16,-36 5 6-16,-17 2 6 15,-18 7-5-15,-10 2-2 16,-16 11-10-16,-12 8-1 16,-20 11-2-16,-8 3 2 0,-1 6 0 15,4 2 0-15,17 6 0 16,10 1-4-16,17 1 1 15,10 3-5-15,18 1 4 16,14 0 1-16,26 10 1 16,8 2-1-16,17 9-19 15,0 0-11-15,-9-9-25 16,-8-4-9-16,-17-13 7 16,-11-1 11-16,-22-5 21 15,-15-6 12-15,-26-10 10 16,-16-7 2-16,-23-11 4 15,-4-5 3-15,6-9 9 16,8-3-3-16,22-10 1 16,14-7-2-16,17-6-3 0,11-6 1 15,26-7-1-15,13-3 3 16,28-11 3-16,14-4 4 16,14-8 5-16,1-4 2 15,2 2-2-15,-2 1-4 16,-4 4-9-16,-5-4-2 15,-23 0-4-15,-12 3 0 16,-30 17 6-16,-8 12 1 16,-20 16 0-16,-15 7 2 0,-20 11 3 15,-16 7 0-15,-18 17 4 16,-5 16-2-16,0 23-6 16,8 5-4-16,20 9-13 15,14-4-8-15,21-6-11 16,14 2-1-16,20 4 7 15,11 7 9-15,24 9 9 16,7-1 3-16,-3-3 5 16,-10-3-4-16,-23-15-14 15,-13-6-7-15,-20-13-3 16,-5-12-1-16,-21-11 14 16,-18-11 7-16,-11-9 4 15,-3-5 6-15,13-4-1 16,18-3 2-16,30-8-7 15,14-5-3-15,30-10 0 0,10-5 0 16,19-4 2-16,9-3 1 16,9-7 6-16,11-4-1 15,8-13 4-15,0 4 2 16,-9-7-2-16,-4 5 6 16,-10 13 6-16,-12 3 7 0,-22 21 8 15,-17 9 0 1,-27 11-9-16,-8 5-9 0,-25 6-10 15,-12 5-2-15,-22 20 2 16,-11 13 2-16,-6 36-4 16,7 15 2-16,10 11 2 15,16-3 2-15,28-17 1 16,12-10-4-16,27-16-10 16,15-5-3-16,26-21-16 15,17-15-9-15,17-29-19 16,7-16-8-16,4-20-2 15,-4-12 2-15,-3-21 19 16,-1-12 5-16,-12-18 11 16,-6-6 0-16,-9-8-6 15,-6 0 2-15,-14 5 7 16,-13 5 9-16,-15 12 27 0,-11 15 12 16,-9 17 20-16,-4 17 10 15,-4 30-1-15,-1 8-5 16,-4 19-10-16,1 2-8 15,-10 25-16-15,-3 19-4 16,-7 44-11-16,-2 21-2 16,-2 32 1-16,-3 13 1 0,-7 6-6 15,-7 4 3-15,-4-11-5 16,-2-11-6-16,13-25-15 16,7-13-12-16,14-33-21 15,8-13 1-15,4-30 16 16,2-14 7-16,1-20 23 15,1-9 5-15,8-25 3 16,6-12 5-16,11-20 2 16,9-6-1-16,10-9 0 15,4 1-3-15,13-1-1 16,-4 9 0-16,7 26 2 16,5 12 8-16,4 34 13 15,5 12 5-15,-1 34 0 16,-8 16-7-16,-23 22-17 15,-16 9-8-15,-29 2-5 0,-12-5-5 16,-35-10 3-16,-13-5 2 16,-31-12-1-16,-5-8 4 15,-2-16 2-15,3-6-1 16,16-20 3-16,10-7-3 16,20-16 0-16,17-9-1 15,29-8 3-15,20-6 1 16,38-11 2-16,14 0 2 0,30-6 5 15,16 1 3-15,22-6 0 16,13-4 0-16,9-7-6 16,5-2-5-16,-10-1-8 15,-10 1-3-15,-14-2-3 16,-15-3 3-16,-22-3 6 16,-16-1 2-16,-22 5 3 15,-14 4 0-15,-19-1 0 16,-7-2-2-16,-23-4 2 15,-7 5 0-15,-8 16 0 16,-5 12 2-16,-7 20-4 16,-7 11 0-16,-14 17 3 15,-5 12 3-15,-12 35 5 16,-7 19 2-16,1 38 0 0,7 15-2 16,12 23-1-16,13 3-2 15,26-13-6-15,14-2-11 16,29-22-25-16,18-11-6 15,24-16-6-15,9-14 7 16,25-22 11-16,1-12 4 16,1-19 3-16,-4-8 4 15,-11-16 8-15,0-10 4 0,-11-14 1 16,-8-7-1-16,-20-8 3 16,-19 2 1-16,-22 9 5 15,-8 7 3-15,-19 16 14 16,-9 11 8-16,-27 21 22 15,-8 16 8-15,-9 26 4 16,4 8-4-16,18 7-17 16,12 3-12-16,27 3-15 15,16 4-5-15,37 5-24 16,15 0-17-16,34-11-31 16,5-8-18-16,-2-21-19 15,0-13 28-15,-25-27 42 16</inkml:trace>
  <inkml:trace contextRef="#ctx0" brushRef="#br0" timeOffset="40673.91">27804 13534 861 0,'5'42'404'0,"7"8"-100"15,4 6-283-15,8-3-77 16,5-6-19-16,10-18-37 15,1-8-10-15,10-15 24 16,-1-6 27-16,-4-14 81 16,2-5 36-16,-10-5 31 15,-5-2 2-15,-11 2-17 16,-8-2-9-16,-12 2-21 0,-3 1-11 16,-20 1-16-16,-7 5-5 15,-12 7 1 1,-6 4 4-16,3 9 4 0,0 3 1 15,4 5-2-15,0 1-2 16,-1 0-4-16,-3-1-7 16,2-8-34-16,2-3-25 15,0-11 35-15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6:33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5022 1489 807 0,'-27'-23'277'0,"-3"15"-264"16,-1 9 0-16,-9 19-5 15,-5 10-1-15,-16 25-2 16,-8 19 8-16,-6 30 9 16,-1 14 9-16,9 26 11 15,0 1-3-15,12 2-9 16,6-9-9-16,20-26-14 15,18-19-4-15,26-33-2 16,17-14 1-16,11-26 1 0,2-11-1 16,7-22 2-16,0-13-3 15,8-27 3-15,4-11 0 16,3-15 1-16,-4-6 1 16,-13-7-2-16,-6-4 1 15,-15 0 4-15,-6 0 2 16,-8 7 3-16,-6 5-2 15,-8 4-4-15,-3 4 0 0,-11 11-1 16,-9 5 0-16,-8 23 1 16,-7 9 2-16,-3 19-3 15,-3 11 1-15,-4 29-2 16,-2 17-4-16,5 30 2 16,9 10-2-16,18 7-2 15,11-2 0-15,21-6-2 16,9-5 0-16,20-14-4 15,10-9 0-15,8-24-1 16,7-9 0-16,-1-17 1 16,-2-10 2-16,1-13 3 15,-1-9-2-15,6-15 4 16,1-3 0-16,-8-7-1 0,-8-2 1 16,-21-3-1-16,-8 2 2 15,-13 5 7-15,-1 5-1 16,-6 11 3-16,-4 1 4 15,-3 13-1-15,-3 1-3 16,0 12-5-16,1 9-4 16,-3 22-3-16,1 14-1 15,-4 12 4-15,6 11-1 16,8-3 1-16,4-5 0 0,12-5-4 16,2-12-3-16,9-17-2 15,-4-8 0-15,1-15 3 16,1-8 3-16,-2-11 1 15,8-6 2-15,1-9 0 16,-3-4-2-16,-3-8 2 16,-6 1-2-16,-7-3 0 15,0 1 0-15,-8 6 2 16,-4 3 4-16,-8 12 1 16,-2 7 5-16,-3 12-1 15,-1 11-5-15,0 23-1 16,-3 10-2-16,6 20-3 15,3 9 1-15,16 5-1 16,8-1-2-16,13-11-7 0,4-9 1 16,11-26-1-16,2-12-3 15,17-18 6-15,3-16 1 16,-2-17 4-16,-3-9 1 16,-17-16 1-16,-9 0 1 15,-8-7-2-15,-4-3 0 16,-6-8 2-16,-3-10 0 15,-3-6-6-15,-5-2 0 0,-7-1-5 16,-4 3 1-16,-6 5 8 16,-5 3 0-16,-2 25 8 15,-3 16 0-15,3 26 4 16,0 14-3-16,1 19-6 16,-2 15 0-16,-5 41-3 15,0 18 0-15,7 32 2 16,3 11-2-16,9 10-5 15,4 0-11-15,6-10-13 16,3-7-4-16,7-18-7 16,-1-10 5-16,2-17-7 15,-4-14-5-15,-5-25 70 16,-3-12-29-16</inkml:trace>
  <inkml:trace contextRef="#ctx0" brushRef="#br0" timeOffset="183.01">6506 1801 1282 0,'143'-29'400'0,"-12"1"-502"16,-1 5-326-16,-29 6 297 15</inkml:trace>
  <inkml:trace contextRef="#ctx0" brushRef="#br0" timeOffset="1980.56">7771 1322 1072 0,'1'2'45'0,"-2"6"-44"0,-3 11 44 16,-9 10-60-16,-9 6 2 16,-11 9 37-16,-7 7 13 15,-9 24 20-15,-2 14 5 16,2 18-14-16,7 2-11 16,17-10-21-16,8-10-8 15,23-22-8-15,8-12-2 16,17-24-1-16,10-12 2 15,14-20 8-15,11-12 3 0,14-17 3 16,1-7-2 0,6-13-8-16,-6-4 1 0,-1-5-6 15,1-2-5-15,-15-3-1 16,-4 2-1-16,-21 4 4 16,-15 6 5-16,-18 19 2 15,-2 9 3-15,-13 17 4 16,-2 7-1-1,-10 23-4-15,-14 14-2 0,-7 25-2 16,3 12-1-16,13 3 2 16,14 0 1-16,25-8-2 15,9-6 1-15,15-12-2 16,6-9 1-16,0-16 0 16,2-9 0-16,-3-17 7 15,-1-9-1-15,7-14 1 0,0-6-4 16,4-13-2-16,-3-10 0 15,-11-9-2-15,-8-2 1 16,-16-9-2-16,-12-1 2 16,-14-4-2-16,-8-2-1 15,-23 10 1-15,0 11-3 16,-11 17 3-16,1 12 2 16,6 19-2-16,1 11 3 15,7 21 0-15,4 12 0 0,14 15-1 16,6 1-3-16,15 5-4 15,9-7 0-15,11-10-2 16,9-7 0-16,8-16-1 16,3-7 3-16,13-14 3 15,6-7 1-15,5-14 5 16,2-7-2-16,-8-9 0 16,-6-7-1-16,-2 0-3 15,-2 3 0-15,-2 11 1 16,2 6 1-16,-2 13 2 15,3 7 0-15,1 14 3 0,-5 9 0 16,-10 24-1-16,-5 7 0 16,-11 20-2-16,0 7-1 15,-5 7-3-15,-4-5 2 16,-2-12-1-16,-2-10 2 16,-3-23 1-16,-2-9 0 15,-1-14 2-15,-2-2-2 16,0-8 2-16,0 4-1 15,0-2-1-15,0-27-2 16,16-45-3-16,2 22 0 16,11-7-2-16,5-1 2 0,6 0 1 15,3 8 1-15,5 13 4 16,0 9 5-16,-3 17 6 16,-5 9-1-16,-5 18-2 15,-5 10-4-15,-2 20-5 16,-3 8 1-16,-8 7-1 15,-3 0 0-15,-8-8-3 16,-4-11-1-16,-2-19 0 16,-4-7 1-16,0-9 2 15,-2-4 2-15,2-5 3 16,2-8-2-16,5-17-2 16,6-6-1-16,15-14-3 15,7-7 1-15,13 0 0 16,9 1-1-16,4 10 0 0,1 10 1 15,-4 13 9-15,-9 5 7 16,-10 17 1-16,-4 4 0 16,-4 19-6-16,3 11-6 15,1 15 0-15,-2 4-2 16,4 4 0-16,4-3 0 0,3-12 0 16,6-6 1-1,1-17-1-15,-2-7 0 0,-2-9 1 16,-1-7 1-16,-1-8-2 15,1-8 3-15,2-13-4 16,0-8-4-16,-4-12-2 16,-5-3-4-16,-4-2-4 15,-6 0 4-15,-7-5 1 16,-8 1 3-16,-16 0 8 16,-7 6 1-16,-10 17 4 15,-1 8 0-15,-8 18-4 16,-2 13 0-16,-8 23 1 15,-3 14-3-15,5 27 0 16,6 10 0-16,12 9-2 16,10 4 2-16,11 3 0 15,8-3-1-15,16-7 2 0,8-9-2 16,16-15 2 0,6-11 2-16,17-15 2 0,5-8 5 15,1-18-2-15,1-5 1 16,-6-15-2-16,-4-6-3 15,10-16 2-15,1-5-2 16,-1-17 3-16,-7-7 1 16,-23-4 3-16,-8 0 4 15,-15 5 1-15,-7 5 4 0,-9 9 6 16,-8 1-5-16,-11 10-1 16,-1 3-7-16,-3 12-13 15,-5 9 2-15,3 10-2 16,-3 9-2-16,-1 12 1 15,3 7-1-15,3 15 0 16,7 3 0-16,15 12-1 16,5 3 2-16,11 9 0 15,0 3 1-15,4 11 1 16,2 2-1-16,-4-1 0 16,-2-1 0-16,-12-9-1 15,-9-5-1-15,-16 0 1 16,-10 1 0-16,-18 1 4 15,-15-2-1-15,-26-5 0 0,-10-5 3 16,-3-16-30-16,12-8-17 16,36-18-30-16,19-7 34 15</inkml:trace>
  <inkml:trace contextRef="#ctx0" brushRef="#br0" timeOffset="3035.55">14014 1911 909 0,'12'-19'378'16,"-3"6"-77"-16,-15 15-428 0,-10 9-8 15,-17 10 48-15,-7 4 24 16,-3 8 59-16,2 0 10 16,7 7 17-16,7 4 6 15,8 5 8-15,8 0-2 16,11 1-13-16,5-6-3 15,8-12-5-15,4-3-2 16,7-13-1-16,3-5-2 16,7-6-3-16,2-9-2 15,5-11-4-15,2-8-1 0,1-16-3 16,-4-10-1-16,-10-9 2 16,-6-4-1-16,-13 1 4 15,-11 0 4-15,-10 1 4 16,-11 0-1-16,-12 1-1 15,-1 0-4-15,-4 11-1 16,-1 5 0-16,0 13 0 16,4 12-1-16,7 13 0 15,4 10 0-15,5 20 0 16,7 11-1-16,10 23 1 16,5 7 0-16,21 6 0 15,9-1 4-15,20-10-4 16,12-7 0-16,15-19-1 0,1-14 0 15,8-19 2 1,-5-10 1-16,3-22 7 0,6-4 2 16,-9-15 2-16,-2-9 1 15,-10-12-9-15,-9-11-4 16,-6-7-2-16,-4 0 0 16,-10 5-3-16,-5 5 4 15,-11 3 0-15,-7 3 0 16,-12 7 6-16,-3 8 0 0,-6 19 1 15,-4 6-1-15,-1 15-3 16,0 5-3-16,-4 10-2 16,1 8 1-16,-12 20-2 15,-3 16 3-15,-9 37-2 16,-2 17 2-16,-4 29 2 16,-1 12 1-16,2 9-1 15,-3 5 0-15,7 3-2 16,5-6-1-16,-1-14 1 15,9-6 0-15,6-16 0 16,1-8 0-16,14-12 0 16,2-8-1-16,13-21 1 15,9-7-3-15,8-20 0 16,0-11-1-16,3-21 0 0,5-10 3 16,12-22-10-16,7-10-5 15,14-19-18-15,2-12-9 16,-2-21-1-16,-5-8 8 15,-8-11 15-15,-6-1 12 16,-7 2 11-16,-5 9 10 16,-19 20 37-16,-10 15 11 0,-16 31 5 15,-4 10-8-15,-13 21-35 16,-2 14-12-16,-3 30-16 16,4 17-14-16,20 23-42 15,13-1 38-15</inkml:trace>
  <inkml:trace contextRef="#ctx0" brushRef="#br0" timeOffset="3524.99">17646 1328 1318 0,'3'-29'447'15,"-10"22"-446"-15,-10 11-12 16,-31 24-3-16,-16 13 1 16,-26 29 10-16,-2 15 3 0,16 22 0 15,7 4-1-15,22-4-1 16,9-9 1-1,20-25-3-15,12-15 1 16,17-24 0-16,9-11-1 0,6-22 4 16,6-5 1-16,6-19 2 15,3-7-1-15,7-16-11 16,0-7-6-16,4-12-21 16,-2-7-2-16,-4-5 8 15,-5-3 2-15,-16 16 30 16,-9 12 16-16,-7 28 21 15,-7 10 1-15,-2 23-12 16,0 12-11-16,-5 38-19 16,5 25 2-16,7 35 0 15,7 11 0-15,15 4-22 16,9-9-20-16,16-20-42 16,11-18-34-16,23-43 76 0</inkml:trace>
  <inkml:trace contextRef="#ctx0" brushRef="#br0" timeOffset="4690.28">19132 2089 1491 0,'68'-26'443'16,"5"7"-487"-16,8 1-21 15,-1-2 11-15,-18-9 50 16,-3-5 5-16,-11-9-1 16,-6-11 0-16,-10-12 11 15,-6-2 2-15,-5-8 7 16,-5 0 0-16,-10 7-6 15,-6 0 2-15,-16 15-8 16,-8 5 2-16,-13 23-4 0,-10 13-6 16,-16 24 3-16,1 15-6 15,5 19-1-15,13 4-2 16,30 6-13-16,18 0 3 16,38 1-1-16,17 5 3 15,22 6 10-15,5-4 0 16,-3 2 5-16,-3-7 1 0,-8-2-1 15,-7 3-2-15,-22-6-11 16,-15 0-4-16,-30-8-15 16,-19-6-3-16,-28-10 4 15,-11-4 3-15,-5-12 15 16,6-4 3-16,17-6 2 16,11-6-6-16,23-4 0 15,8-3 0-15,26-10-3 16,13-4 5-16,19-6 5 31,-28 16 4-31,-1 0 6 0,96-49 0 0,6-4 1 16,-2-3-5-16,-59 16 0 15,-6-4 3-15,-12-2 6 16,-7 2 8-16,-16 8 9 16,-9 7 2-16,-13 10-9 0,-8 4-10 15,-17 8-8-15,-7 2-3 16,-14 13-2-16,-5 5 3 15,-8 18 1-15,2 15 0 16,1 20 0-16,5 12 0 16,16 11 0-16,9-5 0 0,20-7-1 15,5-9-1-15,21-17-3 16,9-7 1-16,13-18 2 16,10-9 1-16,16-14 2 15,-3-10-1-15,1-14-1 16,-3-6 0-16,-11-12-1 15,3-5 1-15,-9 0 1 16,-4 0-1-16,-12 9 1 16,-8 7 0-16,-8 17-1 15,-7 5 3-15,-8 14-2 16,-2 4-2-16,-4 16-1 16,0 11-3-16,-4 28 1 15,-7 15 1-15,-7 12 1 16,0 1 1-16,-4-8 1 15,3-14-1-15,0-12 0 16,3-10 0-16,6-20 0 0,-1-7 1 16,6-21 6-16,-2-11-1 15,7-21 4-15,10-10-2 16,16-17-10-16,13-3-2 16,13 0-4-16,10 2 0 15,-4 15 5-15,-2 8-2 0,-7 20 5 16,-6 7-1-1,-7 18 3-15,-2 6 2 0,-10 15-2 16,-2 14 0-16,5 22 0 16,1 8 0-16,11 12 2 15,5-9 0-15,4-13 1 16,2-9-3-16,3-16 2 16,2-6-1-16,6-14-1 15,0-3 4-15,-3-6-17 16,-8-6-12-16,-20-12 189 15,-21-4-137-15</inkml:trace>
  <inkml:trace contextRef="#ctx0" brushRef="#br0" timeOffset="4858.52">20699 818 819 0,'28'4'334'0,"24"14"-134"15</inkml:trace>
  <inkml:trace contextRef="#ctx0" brushRef="#br0" timeOffset="5935.02">21817 1335 865 0,'41'17'278'0,"-12"3"-293"16,-8-6-4-16,-15-7 15 16,-6-4 21-16,-10-1 34 15,-7 5 7-15,-12 5 3 16,-9 5-9-16,-10 12-23 15,-2 6-5-15,5 13-5 16,6 9-4-16,15 5-7 16,8 0-2-16,18-7-3 0,10-9-3 15,18-17-1-15,11-7 1 16,11-19 1-16,7-4 0 16,7-11 4-16,-2-6-2 15,-5-7 4-15,-9-2 1 16,-21-4-1-16,-4 3 3 15,-19 4-1-15,-3 3-3 16,-2 8-4-16,-2 3-4 0,-1 7-11 16,3 3-2-16,-1 5-1 15,-1-5 2-15,1 15 9 16,6 57 3-16,2-2 5 16,4 8 1-16,-1 17-2 15,-3 5 2-15,-2 2-5 16,-6-3-6-16,-10-17-11 15,-6-10-4-15,-9-18-1 16,-13-12 4-16,-12-14 8 16,-7-13 4-16,-9-19 2 15,7-12 2-15,5-16 1 16,8-6-1-16,20-9 3 16,17 2 0-16,28-3-13 15,19-3 6-15,35-7-9 0,16-5 1 16,23-3 16-16,5-2 4 15,12 2 4-15,-6-3 0 16,-13-5-3-16,-3-5-5 16,-23-6 9-16,-4 2 0 15,-7 0 2-15,-8 0 2 16,-14 0-2-16,-10 2 0 0,-22 6-1 16,-5 6-5-16,-14 15-2 15,-7 7 2-15,-2 15 0 16,-5 3 3-16,-6 15-2 15,-2 5-3-15,-14 12-3 16,0 15 0-16,-9 18 0 16,-1 12 1-16,-1 30 4 15,0 12-4-15,7 17 3 16,1 2-2-16,17 5-2 16,0-6 1-16,16-5 0 15,4-4 1-15,7-13-3 16,10-10 0-16,14-13-1 15,10-11-2-15,17-16 0 16,11-10 4-16,17-13 0 16,7-7 1-16,4-15-1 0,-2-7 1 15,-7-16-2-15,-3-6 0 16,0-6 3-16,-4-3-2 16,-10-7-5-16,-8-1-4 15,-21-6-1-15,-8 2 2 16,-20 10 18-16,-10 5 7 15,-20 17 3-15,-9 9-3 16,-18 18-12-16,-16 16-2 16,-10 25-1-16,-2 14 1 0,12 15-2 15,16 5 1-15,33-1-3 16,13-6-2-16,39-2 0 16,19-8-2-16,26-17-11 15,18-12-9-15,23-26-49 16,14-13 345-16,10-25-216 15</inkml:trace>
  <inkml:trace contextRef="#ctx0" brushRef="#br0" timeOffset="7141.99">25283 582 1244 0,'7'-24'419'0,"-3"16"-442"16,-2 9-37-1,-4 15-22-15,-3 9 7 0,-4 27 40 16,0 12 17-16,2 26 18 15,3 8 2-15,-1 17 6 16,1 12 2-16,-5 15 5 16,-3 10 3-16,-7 20 3 15,0 1-2-15,-8 5-7 16,3 2-2-16,0-15-9 16,2-5-1-16,4-16 2 15,-5-17-3-15,3-26 3 16,-1-16-2-16,4-35 0 15,6-13 1-15,4-20 0 16,1-11 2-16,5-21 7 0,-4-12-2 16,1-31-7-16,0-18 0 15,10-27-8-15,6-11 2 16,18-13 5-16,8-6-1 16,20-4-4-16,10 1-7 15,22-4-3-15,7 5 1 16,0 25 6-16,0 16 18 15,-13 41 8-15,-7 22 4 16,-4 32-4-16,-6 13-12 0,-13 25-7 16,-14 14-3-16,-30 17 2 15,-12 10-2-15,-32-6 3 16,-11-3-2-16,-22-11-5 16,-7-9 2-16,-4-13 2 15,1-11 0-15,3-20 4 16,6-7 0-16,8-15 0 15,9-6 0-15,20-2 4 16,9 0-2-16,17 5 1 16,8 5-2-16,20 7-8 15,16 5 0-15,24 3 2 16,10 4-1-16,14 3 5 16,1 1 0-16,13-4 2 0,7-4 2 15,3-6 0-15,1-6 0 16,-9-4 2-16,-2-1 2 15,-11-7 4-15,-8-1 2 16,-20-3 1-16,-12-3-2 16,-15 1-4-16,-9-5 1 15,-11-5-4-15,-6-4-5 16,-12-7 0-16,-7-3-3 16,-8 5 1-16,-2 1 3 15,-5 18 0-15,4 8 2 0,-1 15 0 16,-5 6-2-16,-7 11 0 15,-7 11-1-15,-11 16 0 16,4 10 1-16,1 18 0 16,10 5 2-16,16 0-3 15,5-5 0-15,21-10 1 16,8-8-4-16,14-12 1 16,7-9 2-16,18-13 3 15,5-10 5-15,4-13 0 16,3-5-3-16,-5-9-4 15,2 0 1-15,1-6-2 16,-2-6 0-16,-2-4-4 16,-5-4-5-16,-4-3-3 15,-3-2-3-15,-10 2 7 16,-2 3 2-16,-13 13 11 0,-8 8 6 16,-7 18-1-16,-5 6-1 15,-1 29-8-15,-1 13-2 16,-8 26 0-16,0 9 1 15,-5 4 3-15,2 2-1 16,9-9-11-16,3-7-6 16,17-22-4-16,6-14 1 0,13-25 12 15,5-9 1-15,9-19-23 16,1-16 643-16,-6-22-468 16</inkml:trace>
  <inkml:trace contextRef="#ctx0" brushRef="#br0" timeOffset="8764.44">27783 1082 961 0,'-1'-10'321'0,"-1"9"-323"15,0 1-7-15,-5 0-11 16,6 0-1-16,0 0 8 16,-9 0 4-16,-1 2 6 15,3 1 3-15,-24 44 8 16,26-7 0-16,-5 25 9 0,-2 18 1 15,-5 20-5-15,-2 10 2 16,1 22-9-16,-3 1-2 16,4 8-4-16,-6 2-3 15,-3-16-14-15,0-6-14 16,-5-17-39-16,-4-9-70 16,-9-25 90-16</inkml:trace>
  <inkml:trace contextRef="#ctx0" brushRef="#br0" timeOffset="9311">27042 1800 1186 0,'57'-12'398'15,"15"3"-394"-15,27 8-24 16,2 0-11-16,-15 0-4 16,-4 0 2-16,-22-8 18 15,-7 0 17-15,-5-7 19 0,-5-1 4 16,-5-1 4-16,0 4-5 16,-9 6-11-16,-5 4-4 15,-9 9-8-15,-8 11-1 16,-15 21-3-16,-9 12 1 15,-15 15 2-15,-2 3-1 16,10-5 2-16,10-3-1 16,19-11-4-16,11-4 1 15,17-11 0-15,9-11-4 16,11-13 4-16,1-8 3 0,1-11-3 16,0-4 4-16,-4-12 0 15,-1-8 0-15,-8-3 3 16,-7-4-5-16,-12 1 4 15,-5 1-2-15,-12-4 2 16,-7-3 2-16,-15-4 3 16,-8-3 0-16,-21 1-4 15,-8 3 2-15,-6 11-6 16,-2 11 1-16,3 19 1 16,-1 14 0-16,-1 18-3 15,2 10-12-15,12 11-29 16,12-2-23-16,25-7-61 15,10-12 80-15</inkml:trace>
  <inkml:trace contextRef="#ctx0" brushRef="#br0" timeOffset="11202.84">28251 1571 695 0,'17'-13'259'15,"-5"8"-191"-15,-1 2-7 16,8 4-16-16,6 6-10 0,16 11-15 15,1 3-2-15,-1 16 0 16,-2 3 0-16,-11 14-2 16,-3 3 3-16,-9 5 3 15,-6-1 3-15,-3-12 2 16,-5-7-4-16,-1-18-11 16,-1-6-4-16,-7-14 6 15,-1-3 7-15,-10-6 8 16,-3-8-1-16,3-9-8 15,1-7-9-15,9-6-5 16,6-1-1-16,18-4-9 16,12-2-14-16,30-3-36 15,10 0-24-15,15 7-26 16,2 4 6-16,-12 8 39 16,-5 3 34-16,-12 3 67 0,-8 5 18 15,-11 5 10-15,-2 4-6 16,-8 8-32-16,-5 3-11 15,0 12-14-15,0 8-3 16,1 18-3-16,1 11-2 16,-4 15 1-16,-7 5 0 15,-13 3 0-15,-6-1 3 0,-7-8 1 16,-1-2 1-16,5-12 8 16,2-9 1-16,5-24 1 15,1-9 9-15,1-10 14 16,-1-5 8-16,-2-12-3 15,-1-11-9-15,4-21-24 16,2-4-11-16,11-6-5 16,7 0-2-16,12 2-1 15,2 3 1-15,3 5 3 16,2 4 3-16,-7 4 1 16,3 5 1-16,-2 12-3 15,0 8-1-15,1 20 0 16,-4 9 2-16,-2 20 1 15,-5 11 1-15,-6 7-1 16,-4 4 1-16,-3-5-1 0,-1-4 1 16,0-4 0-16,-1-8 0 15,-4-13 0-15,-1-6 0 16,-2-14-1-16,0-2 1 16,0-8 5-16,-1 6 1 15,3-11-6-15,4-17 0 16,23-45-5-16,-8 33-2 0,11-1 6 15,1 1-1-15,2 7-1 16,-2 3 1-16,-14 12-2 16,3 8 4-16,-9 16-1 15,-2 7 1-15,0 17-1 16,-2 11-1-16,6 9 2 16,1 7-2-16,10 1 4 15,4-4 0-15,13-4-2 16,8-6 0-16,10-9-2 15,-1-3 1-15,-1-9 4 16,-6-7 3-16,-8-10 5 16,-1-2-2-16,-3-7-2 15,-6-2 2-15,-4-8-2 16,-7-6 2-16,-4-5-1 0,-6-6-3 16,-6-4-2-16,-4-2-2 15,-7-6-1-15,-4 3 1 16,-10 3-3-16,-2 3-1 15,-14 13 2-15,-3 3 1 16,-9 16 0-16,-6 5 1 16,-2 17-1-16,-1 8-2 15,-1 12-1-15,7 6-1 16,12 2 1-16,11 0-1 16,23-4 0-16,12-3-1 0,17-7-2 15,8-4 6-15,9-10-1 16,-1-7 2-16,3-9 2 15,1-5-2-15,5-7 3 16,0-4-1-16,-1-12 1 16,0-6-2-16,-2-7 1 15,-6-5-1-15,-11 4 2 16,-8 3 4-16,-14 8 3 16,-4 7 4-16,-5 9-2 15,-2 5-4-15,-11 8-4 16,-4 7-4-16,-15 13-3 15,-1 1 3-15,9 8-1 16,6 0 0-16,19-5-2 16,7-2-1-16,16-7 1 0,5-5 2 15,14-6 1-15,9-5 0 16,8-10 3-16,8-7-1 16,9-8-1-16,-1-3 1 15,-5-4-2-15,-8-1-1 16,-15-1 1-16,-6-2 2 15,-11 2-2-15,-2 2 3 16,-11 6 2-16,0 2-2 0,-8 5 0 16,-5 1-1-16,-3 5-2 15,-2 2 2-15,-2 6 1 16,0 2-1-16,-2 3-1 16,1-1-2-16,-1 2-2 15,-3 27 1-15,-45 46 1 16,28-21 1-16,9 6 0 15,5 2 1-15,15-7-1 16,5-2 0-16,13-15-1 16,6-6 0-16,14-13 0 15,4-5 1-15,17-8 0 16,3-3 0-16,2-9 0 16,4-5 0-16,-3-11-2 15,6-4 0-15,9-9 1 0,-4-9 0 16,-4-4 1-16,-12-6 0 15,-15 0-3-15,-6 3 1 16,-10 3 0-16,-3 4 1 16,-12 8 2-16,-8 1 0 15,-7 7 0-15,-5 3-1 16,-8 8-3-16,-3 3-1 0,-8 7-1 16,-6 8 2-16,-10 13 1 15,-3 10 2-15,1 14-3 16,4 0 3-16,8 6 0 15,7 0-3-15,8 0 3 16,6 2-2-16,13 0 1 16,4 3 3-16,17-1 1 15,13 3 3-15,8-4-2 16,6-4-1-16,-2-7-1 16,-6-4-1-16,-8-11 1 15,-5-3 0-15,-14-8-11 16,-9-4-8-16,-14-5-28 15,-15-6-14-15,-41-13-17 16,-18-9 45-16</inkml:trace>
  <inkml:trace contextRef="#ctx0" brushRef="#br0" timeOffset="12782.19">6325 5174 1029 0,'-19'-69'371'0,"4"-5"-319"16,-1-4-30-16,2 4-16 15,-4-1-7-15,-10 6-6 16,-4 3 3-16,-7 0 1 15,-3 4 2-15,1 5 2 16,3 5 3-16,10 18 0 16,4 9 5-16,5 16-1 15,-1 11-2-15,-4 26-2 16,-1 16-4-16,-10 34 0 16,2 12-3-16,8 12 1 15,6-3 1-15,24-14-1 16,11-7-1-16,14-24-2 15,-1-10-4-15,0-15 3 16,1-13-1-16,1-9 7 0,2-7 8 16,3-12 5-16,1-6 4 15,5-20 0-15,-1-6-4 16,1-17-5-16,-7-5-2 16,-9-3-3-16,-3-3 1 15,-14-9-4-15,-3-2 0 16,-10 0-2-16,-7 8-2 15,-6 17 6-15,-6 7 2 0,0 20 5 16,-1 9 3-16,4 14-6 16,0 11 0-16,-5 22-5 15,2 10-1-15,6 16-1 16,7 6-3-16,17-2-1 16,12-5-4-16,13-15 1 15,4-9 2-15,12-19 2 16,2-14 2-16,5-18-1 15,0-12 1-15,-7-21 2 16,-2-7-1-16,-4-12 1 16,-1-10-1-16,-3-13-5 15,-1 1 1-15,-8 1 2 16,-3 9 2-16,-9 14 1 16,-7 3 5-16,-9 8 1 15,-2 5 1-15,-7 17 3 16,-1 10-4-16,4 14-4 0,0 11 2 15,0 11-6-15,-4 12-1 16,-6 37-1-16,-6 21 1 16,-2 35 3-16,0 27 0 15,-1 32 5-15,0 13-1 0,-1 29 1 16,1-5 2-16,4 0-6 16,5-13 0-16,7-19-1 15,7-11 0-15,8-29 1 16,2-14-1-16,7-32 1 15,-4-17-3-15,3-31-1 16,0-13 3-16,2-21 4 16,5-10 11-16,5-22 8 15,5-11-1-15,7-25-10 16,5-11-14-16,-1-24-29 16,-2-8-4-16,-8-12-3 15,-5-5 6-15,-11 4 20 16,-5-1 7-16,-5 11 16 15,-3 14 10-15,-7 23 16 16,0 19 7-16,-5 27 0 0,1 7-7 16,6 22-17-16,-3 16-12 15,2 27-9-15,-2 18-4 16,9 24-8-16,6 9-16 16,17 0-40-16,13-6-19 15,16-20 51-15</inkml:trace>
  <inkml:trace contextRef="#ctx0" brushRef="#br0" timeOffset="13676.69">8957 4270 924 0,'20'-47'380'0,"-14"8"-221"16,-5 0-64-16,-10 6-39 15,-6 6-16-15,-15 13-26 16,-4 8-6-16,-12 21-6 0,-9 14-2 16,-15 24-1-16,-6 12 1 15,-2 21 3-15,2 10 2 16,23 11 0-16,11-3 0 15,22-14-5-15,11-12-1 16,15-28 0-16,6-9-1 16,10-19-2-16,4-10 3 15,11-13 7-15,3-9 1 16,13-16 3-16,5-7 1 16,-4-9-8-16,-2-4 0 0,-16-2-3 15,-8-6 1-15,-10-6-1 16,-3 1-2-16,-8 5 2 15,-6 14 0-15,-1 20 3 16,-1 9 2-16,-1 21-2 16,-3 13 0-16,0 30-3 15,3 13 0-15,8 14 0 16,11-4 0-16,13-20-18 16,4-14-15-16,12-19-22 15,6-14-5-15,8-24 0 16,7-12 5-16,-1-21 20 15,-5-4 5-15,-11-13 23 16,-7-1 18-16,-10 2 15 0,-3 0 3 16,-9 9-4-16,-3 4-11 15,-6 6-6-15,0 5-6 16,-1 8-2-16,-2 5 0 16,-1 11-2-16,-4 3 2 15,3 13 5-15,1 8-2 16,-1 18 0-16,-4 20-1 15,-2-23 2 1,1 0 4-16,-3 102 1 0,-5 7-1 0,-2-7-4 16,2-61-1-16,5-37-2 15,-1-13 2-15,2-10 8 16,0-3 15-16,0-10 26 16,-1-9 2-16,3-14-12 15,6-13-16-15,12-17-28 16,9-8-4-16,16-5-5 15,5-2-1-15,7 14-1 16,2 9 3-16,-3 19 9 16,5 13 7-16,6 25 4 15,2 16 1-15,-1 26-5 16,-8 12-3-16,-13 20-5 16,-8 9-8-16,-14 4-37 15,-7-4-23-15,-1-17-51 0,-1-14 151 16,10-27-34-16</inkml:trace>
  <inkml:trace contextRef="#ctx0" brushRef="#br0" timeOffset="14749.4">11449 4124 956 0,'60'-53'343'0,"16"13"-291"15,6 14-29-15,-2 21-20 16,-2 9 5-16,-11 24 6 16,-5 18 3-16,-2 19 3 15,-6 8-4-15,-16 4-7 16,-6-4-3-16,-24 3-2 16,-11-4-1-16,-24-10 1 15,-10-10 0-15,-9-20 2 16,-1-8 5-16,0-16-2 15,1-7 1-15,11-11-3 16,4-9-5-16,14-13 1 16,7-4 1-16,10-5 0 0,5-2 5 15,16 9 3-15,9 2-1 16,18 6 3-16,14 4-3 16,25 2-2-16,5 1-3 15,15-1-2-15,-3-2-4 16,14-5 3-16,3-3-2 15,-7 0-1-15,-1-4 6 0,-23 2 6 16,-9 0 3-16,-13 1 1 16,-9 3 0-16,-19 3-6 15,-11-1-2-15,-19 6-3 16,-9-1-5-16,-13 7-7 16,-13 4-1-16,-22 14 1 15,-8 17 3-15,-14 31 3 16,1 14 0-16,15 13 2 15,8-1-1-15,26-11 0 16,9-9-1-16,19-12-7 16,10-8-2-16,9-18-4 15,13-8 3-15,13-19 7 16,10-11 2-16,18-17-1 16,-4-10-5-16,-6-10-2 15,-6-1-2-15,-19-2 9 16,-1 2 2-16,-13 10 5 0,-8 6 4 15,-12 19-2-15,-5 10 0 16,-13 16-7-16,-6 15-4 16,-10 17-1-16,0 12 3 15,3 9 3-15,5-5-1 16,12-11-10-16,2-8-6 16,8-12-6-16,6-9 0 0,6-12 10 15,5-8 3 1,10-16 7-16,4-3-1 0,9-13 0 15,1-6-1-15,-3-7-1 16,-6-4 4-16,-12 5 7 16,-4 3 1-16,-7 12-1 15,1 8-2-15,-4 17-5 16,3 10-2-16,-1 21 1 16,2 15 2-16,0 24 1 15,-2 10 0-15,-9 8-3 16,-7-6 2-16,-11-5-1 15,-3-10 2-15,-3-16 0 16,5-10 0-16,7-19 0 16,1-6 7-16,3-9 16 0,0-6 6 15,2-14 1-15,4-9-6 16,13-12-20-16,5-2-10 16,16 0-11-16,3 2 5 15,9 12 6-15,1 5 10 16,0 13 25-16,1 12 3 15,-2 17 1-15,1 14-6 16,-3 18-16-16,-5 5-3 16,-8 4-35-16,-6-1-15 0,-10-7-39 15,-4-6-23-15,-1-18 71 16</inkml:trace>
  <inkml:trace contextRef="#ctx0" brushRef="#br0" timeOffset="16356.91">15125 4303 721 0,'48'-22'292'16,"-8"2"-179"-1,-11-3-95-15,-6-3-36 0,-11-6-44 16,-4-7 12-16,-11-1 65 16,-2 3 48-16,-6 10 62 15,-2 8-7-15,-13 17-41 16,-17 8-28-16,-24 25-30 0,-13 16-5 15,-6 25-1-15,7 11-1 16,20 5-7-16,14-1-2 16,25-15-13-16,11-14-3 15,16-19-6-15,11-12 0 16,15-17 13-16,7-6 6 16,16-24 5-16,7-12 5 15,11-20-5-15,-2-10-3 16,-9-11-1-16,-7-1-1 0,-16-7 2 15,-7-6 3 1,-5-9 3-16,-5-3-2 0,-2-9-6 16,0 1-2-16,-6 2-3 15,-4 3 0-15,-7 20 11 16,-4 14 4-16,-3 32 14 16,1 13 4-16,-8 18-7 15,-5 14-4-15,-16 27-15 16,-8 21-3-16,-3 45 1 15,2 15 0-15,3 22-1 16,6 3 2-16,10-14-3 16,11-10-2-16,21-28-4 15,10-20-1-15,6-23 2 16,5-12 4-16,4-15 8 0,7-9-1 16,7-17 4-16,7-9-3 15,9-21-5-15,-1-8-4 16,0-13-1-16,-11-3-1 15,-12-6 6-15,-7 1 0 16,-14 8 2-16,0 10 0 16,-15 22 5-16,-3 11 0 0,-9 21-3 15,-7 11 4-15,-8 25-8 16,-3 14 0-16,3 15-1 16,8 2-1-16,12-5-1 15,5-4-4-15,11-9 4 16,5-7-4-16,9-12 3 15,7-8 4-15,10-14 0 16,5-6 2-16,4-18-2 16,6-7 1-16,-3-16-1 15,-5-9 1-15,-10-8-1 16,-12-6 0-16,-15-4-4 16,-8-4-2-16,-9-5 3 15,-7-2 2-15,-13 0 3 16,-4 6 3-16,-11 16 0 0,-5 11-1 15,-5 22-1-15,-1 7-1 16,-3 18-2-16,1 11-1 16,3 16-1-16,5 10 1 15,19 13 1-15,8 1-2 16,17-1 1-16,9-6-1 16,14-13 0-16,6-12-2 15,16-12 4-15,3-10 0 16,14-10-2-16,1-3 4 15,-2-14-2-15,-4-3 0 0,-13-11 3 16,-1-4-2-16,-2-7 1 16,-1 0-6-16,-4 0 1 15,-4 4-1-15,-6 9-1 16,-2 2 5-16,-2 14 1 16,0 2 0-16,-4 13-1 15,0 9 1-15,-6 17-4 16,-5 10-2-16,-2 23 5 15,-4 8-3-15,-4 2 4 16,1-1-1-16,-3-14 0 16,-1-5-1-16,-1-14-1 15,3-7 2-15,1-15-5 16,-1-5 0-16,1-8 2 16,-2-5 2-16,4-13 1 0,2-8 3 15,4-13-2-15,7-6-1 16,4-15-2-16,6-6-3 15,6-5-2-15,3-7 1 16,4 10 2-16,3 9 2 16,-4 12 1-16,-2 13 1 0,-6 17 8 15,-6 9 1-15,-1 23-2 16,-3 12 1-16,-3 22-9 16,-2 9 0-1,-5 12 2-15,-1 4-1 0,4-1 1 16,3-7-1-16,2-16 0 15,4-6 2-15,-2-17-2 16,-3-3 6-16,0-8 5 16,0-9 5-16,7-8 8 15,1-7 0-15,6-14-7 16,4-6-2-16,8-18-9 16,6-9-4-16,4-12-2 15,2 0 1-15,6-2 1 16,-6 5 2-16,-6 15 10 15,-7 5 0-15,-17 21 3 0,-6 7-1 16,-9 13-9 0,0 6-1-16,1 20-5 0,1 11-1 15,0 24 0-15,-1 13-2 16,0 17 2-16,-2 1-1 16,2 4 1-16,2-4 0 15,1-4 0-15,4-1-1 16,-2-10 1-16,0-3 1 0,-1-22-5 15,-2-9-13 1,0-13-31-16,-4-13-14 0,0-17-31 16,-5-13-141-16,-3-35 168 15</inkml:trace>
  <inkml:trace contextRef="#ctx0" brushRef="#br0" timeOffset="17339.12">20489 4335 915 0,'14'20'327'0,"9"11"-273"16,1 4-47-16,4-10-4 15,1-4-2-15,4-16 6 16,7-8 5-16,2-13 11 15,3-8 8-15,-2-10 5 16,-4-4 0-16,-8-3 1 16,-8 2-5-16,-12-3-5 15,-11 2-6-15,-15-6-13 16,-16 1-3-16,-24 2-7 16,-7 6-2-16,-13 15 4 15,-7 10-1-15,-5 22 1 16,-5 15 2-16,-1 27-2 15,8 11 2-15,22 13 2 16,15 4-2-16,29 0 0 0,13-4 0 16,24-7-5-16,16-13-1 15,23-24-2-15,11-10 0 16,25-27 0-16,2-13-1 16,8-21-2-16,-1-11 0 15,-9-13 3-15,2-1 5 16,-8-3 5-16,-6 3 3 15,-23-5 2-15,-9 0 1 0,-19 1 1 16,-3 2 2-16,4 20-6 16,-2 11-3-16,14 26-4 15,7 11-2-15,14 29 2 16,1 15 1-16,-12 22-1 16,-11 6-1-16,-27-1-2 15,-11-5 0-15,-16-13 0 16,-14-1-2-16,-28-5 2 15,-9-3-3-15,-8-15 4 16,7-12-1-16,24-19 3 16,13-2 3-16,20-10-2 15,4-5 1-15,20-5-7 16,14-8-5-16,27-4 1 16,16-1-1-16,11-4 5 15,8 0 3-15,1-5 0 0,-4-4 0 16,-1-7 0-16,-9-5 2 15,-20 0 12-15,-9 3 8 16,-24 10 6-16,-8 6 2 16,-18 12-8-16,-5 5-7 15,-4 15-10-15,-7 7-1 16,-5 13-4-16,-7 12-1 0,-4 19 3 16,2 10-3-16,18 16 1 15,11 5 2-15,29-6-3 16,10-8-2-16,15-21-21 15,7-16-9-15,9-26-24 16,2-17-43-16,9-28 72 16</inkml:trace>
  <inkml:trace contextRef="#ctx0" brushRef="#br0" timeOffset="18525.24">22658 3729 676 0,'18'-83'243'0,"-7"5"-194"15,-2 8-6-15,-3 15 1 16,2 14 1-16,-3 11-14 15,-2 8 0-15,1 14 20 0,-3 0 5 16,-1 8 6-16,0 5-15 16,-1 18-30-16,-4 15-7 15,-7 38-4-15,-3 21 5 16,-6 29 6-16,-4 17 0 16,-1 21-2-16,-3 0-1 15,0 13-8-15,2-6-2 16,4-15-1-16,4 1-1 15,1-17-1-15,3-9 1 16,-1-18-7-16,1-16-5 0,2-27-11 16,0-15-4-16,6-27-3 15,0-13 1-15,4-30 7 16,2-15-3-16,5-30-11 16,4-15 1-16,12-22 7 15,7-14 7-15,16-21 19 16,5-10 5-16,14-21-2 15,3 4 1-15,12 16 6 16,6 14 9-16,1 52 29 16,-5 24 8-16,-9 42 2 15,-6 21-11-15,-19 28-30 16,-10 9-11-16,-29 14-9 16,-14 1-1-16,-26-5-6 15,-9-5-2-15,-25-15-2 0,-11-5 2 16,-15-14 5-16,-1-6 4 15,16-10 6-15,13-5 0 16,24-7 1-16,14-4-1 16,14-3-6-16,5 1-1 15,17 0-5-15,4 4 0 16,17 6 7-16,13 4 4 0,18 2 12 16,14 1 2-16,20-1-5 15,2-2-3-15,7-11-5 16,0-2-2-16,-3-8 1 15,1-1-2-15,-10-4 7 16,-12-4 10-16,-16-4 18 16,-14 0 6-16,-12-5-5 15,-6 1-11-15,-15 3-17 16,-6 5-5-16,-11 9-7 16,-7 7 0-16,-19 17-1 15,-8 11-2-15,-13 26 5 16,-6 8 1-16,6 15-1 15,3 0 1-15,17-5-1 16,11-3 1-16,20-11 0 16,13-4-2-16,17-10-1 0,6-5 0 15,14-15 4-15,6-8-3 16,7-13-7-16,6-10-4 16,5-10-2-16,-2-3 7 15,-5-5 9-15,-3 3 4 16,-7 3-2-16,-3 3-1 15,-6 7-1-15,-5 3-2 16,-11 10 1-16,-4 5 1 0,-12 13 0 16,-7 7 0-16,-15 15 0 15,-6 10-2-15,-9 11 1 16,2 4 1-16,7 0-2 16,7-4 2-16,12-7 0 15,6-5 0-15,15-9 2 16,7-6-3-16,9-12 1 15,1-7 0-15,-2-12 1 16,2-9 1-16,1-12 0 16,0-4-3-16,-1-11-1 15,-4-4-5-15,-6-3-1 16,-3-2 1-16,-10 1-4 16,-3-3 7-16,-11 1-1 15,-6 3 2-15,-5 12 7 0,-5 12 1 16,-1 19-1-16,-1 9 0 15,-3 25-6-15,-1 12 0 16,10 24 1-16,9 10 0 16,16 4 3-16,11 1-1 15,4-10-1-15,0-8-6 16,1-19-22-16,0-14-14 0,-3-28-228 16,-1-20 188-16</inkml:trace>
  <inkml:trace contextRef="#ctx0" brushRef="#br0" timeOffset="18677.18">24819 3392 1233 0,'19'3'399'0,"12"14"-443"16,8 7-56-16,1 6 49 15</inkml:trace>
  <inkml:trace contextRef="#ctx0" brushRef="#br0" timeOffset="20109.73">25269 3722 1050 0,'6'7'361'15,"5"19"-341"-15,4 15-19 16,13 25-14-16,-1 13-13 15,-2 16-19-15,0 0-4 0,-9-3 11 16,2-9 9 0,1-13 25-16,-1-6 15 0,2-16 26 15,-4-5 15-15,-3-21 15 16,-7-6-2-16,-3-11-18 16,-3-3-14-16,3-11-19 15,2-10-18-15,3-20-36 16,6-9-7-16,7-12-5 15,6-1 8-15,14 2 28 16,4-3 5-16,10-1 5 16,8 4 4-16,-1 13 3 15,0 13 4-15,-16 23 10 16,-11 11-1-16,-16 29-2 16,-4 14-2-16,-9 18-8 15,-6 8 1-15,-3 0-2 0,-5-2 1 16,3-10 1-16,3-6-3 15,2-20 1-15,0-11 1 16,3-14 20-16,0-5 12 16,9-12 11-16,5-9 0 15,13-16-24-15,9-7-10 16,10-8-18-16,4 1-5 16,8 8-1-16,-3 0 0 15,-8 15 13-15,-5 3 5 0,-17 13 3 16,-1 9 2-16,-5 11-6 15,2 9-2-15,10 5 1 16,3 1-5-16,9 1-3 16,2-1 1-16,12-3-2 15,5-1 5-15,2-8 1 16,-1-4 0-16,-5-9 2 16,-8-3 0-16,-9-7 11 15,-4-2 6-15,-12-6 2 16,-3-3-1-16,-5-7-11 15,-5-4-9-15,-6-6-7 16,-5 0-1-16,-9 2 1 16,-4 6 3-16,-6 10 3 15,-6 6 0-15,-12 14 4 0,-5 11-4 16,-3 18 3-16,5 9-2 16,13 7 0-16,12-2 1 15,19-2-6-15,8-3 1 16,23-4-10-16,9-7-2 15,15-7-7-15,13-8-5 16,7-13-1-16,2-9 0 16,5-11 12-16,-3-3 10 0,-2-6 8 15,-2-2 3-15,-17-1 7 16,-9-2-3-16,-22 6 1 16,-12 3-1-16,-10 11-4 15,-4 5-3-15,-4 16-1 16,-3 6-1-16,-1 16-2 15,-2 13 3-15,-5 14-2 16,2 8 3-16,-5 0-1 16,0-1 0-16,3-16 0 15,-1-9 0-15,6-21 1 16,2-5 9-16,3-16 18 16,4-7-2-16,7-16 0 15,8-9-9-15,10-12-25 16,8-1-3-16,10 1-12 0,1 6-3 15,7 6 6-15,2 7 1 16,-6 4 5-16,-2 4 6 16,-8 10 6-16,-10 4 3 15,-7 12 6-15,1 7-3 16,-5 10-4-16,6 8-2 16,4 3-5-16,0 1 0 15,5-2-3-15,2-5 2 16,2-4 4-16,0-2 2 0,4-6 4 15,-3-2-2-15,3-8 2 16,3-5-2-16,-7-12-1 16,6-7 1-16,-7-9-2 15,-3-5 1-15,-1-12-3 16,-7-5 2-16,-7-20 2 16,-6-6 0-16,-10-14 4 15,-3-4-2-15,-7-5 0 16,-3-3-1-16,0 2 1 15,2 5-2-15,3 17 2 16,1 15-1-16,0 21 2 16,-1 14 3-16,0 19-1 15,-1 6 2-15,-4 24-3 16,-3 10-3-16,1 31 1 0,5 19 0 16,6 25-2-16,4 6 0 15,3 8 1-15,2-3-1 16,11-11-2-16,4-7-3 15,6-18-3-15,3-11-1 16,1-19-5-16,1-11-10 16,-3-13-37-16,-3-7 646 15,-7-17-449-15</inkml:trace>
  <inkml:trace contextRef="#ctx0" brushRef="#br0" timeOffset="20405.96">29004 3723 1129 0,'46'3'385'15,"9"10"-336"-15,29 11-59 16,7 5-2-16,5-5 12 0,8-1 1 15,-1-7 1-15,6-1 1 16,-4-1 3-16,-10-8-1 16,-15-4 0-16,-15-4 2 15,-23-7-5-15,-5 0 2 16,-21-2-9-16,-7-6-17 16,-26-7-43-16,-18-9-26 15,-37-20 54-15</inkml:trace>
  <inkml:trace contextRef="#ctx0" brushRef="#br0" timeOffset="21666.65">4750 7561 817 0,'47'34'272'15,"12"-5"-264"-15,2-12-1 0,-5-17-3 16,-7-10 3-16,-7-13 15 15,-4-4 10-15,-5-9 18 16,-3-2 4-16,-1-12-9 16,-1-3-9-16,-1-10-16 15,1-2-6-15,-3 3-8 16,-2 4 2-16,-8 13-1 16,-3 10-1-16,-11 16 6 15,-1 8-2-15,-2 13-4 16,-1 5-2-16,-4 22-5 15,-4 13-3-15,0 29 5 16,1 13-1-16,11 4 1 16,12-3 2-16,7-18-2 15,6-12 1-15,6-13-2 16,-1-11-1-16,2-10 2 16,1-11 1-16,-3-16 2 0,6-5 7 15,1-16 3-15,0-5 1 16,4-10 7-16,-3-8-3 15,-3-12 0-15,-2-8 0 16,-11-13-4-16,-9 1 0 16,-11 10 5-16,-8 7 4 15,-10 15 2-15,-1 8-3 0,-3 13-13 16,-2 7-5-16,6 15-7 16,1 7 1-16,2 15-12 15,3 11-6-15,8 18-5 16,7 8-2-16,21 17 11 15,6 2 4-15,5 7 6 16,2 0 0-16,-6-3 3 16,0-3 1-16,-9-8 0 15,-7 2 1-15,-15-5-2 16,-6-2 2-16,-15-16-8 16,-5-7-15-16,-15-25-29 15,-12-14 1-15,-16-41 22 16</inkml:trace>
  <inkml:trace contextRef="#ctx0" brushRef="#br0" timeOffset="21819.6">5383 6425 904 0,'-6'-13'469'0,"5"5"-18"16,8 7-501-16,4 1-55 0,10 9 50 15,8 4 5-15</inkml:trace>
  <inkml:trace contextRef="#ctx0" brushRef="#br0" timeOffset="22297.67">7790 7135 1192 0,'18'15'406'0,"3"1"-394"15,2 2-13-15,-5-2-9 16,-1-14-11-16,-2-3-3 15,2-15 4-15,1-7 6 16,-4-9 10-16,-1-5 4 0,-4-4 0 16,-2 0 1-16,-4-2 4 15,-2 3 1-15,-4 3 1 16,-5 4 1-16,-9 8-5 16,-5 4-1-16,-13 16-2 15,-6 6-4-15,-14 20 3 16,-6 7-1-16,4 12 0 15,-1 4 1-15,18 10 0 16,7 0-1-16,12 6 1 16,10 0-1-16,14 4 6 15,12 2 5-15,21-3 4 16,10-3 10-16,27-13-9 16,3-5-3-16,4-16-23 15,-3-6-27-15,-9-15-38 16,1-8 46-16</inkml:trace>
  <inkml:trace contextRef="#ctx0" brushRef="#br0" timeOffset="22758.97">8432 6914 1061 0,'4'-5'440'16,"16"-2"-220"-1,13 1-189-15,22 9-28 0,8 11-4 0,1 18 2 16,-6 11-1-16,-28 11-3 16,-12 5-1-16,-28 6-1 15,-16 2 2-15,-18-4 0 16,-10 0 0-16,4-14 3 16,7-8-1-16,23-21 1 15,9-11 0-15,11-9-8 16,5-4-6-16,10-13-13 15,10-8-7-15,17-16 5 16,7-10 6-16,9-11 13 16,-1-4 6-16,-2-5 1 15,-1 0 1-15,-8 1 2 16,-5 2 1-16,-11 12 8 16,-8 9 6-16,-16 22 7 0,-5 9 9 15,-11 14-5-15,-6 12-4 16,-10 27-11-16,-3 19-9 15,5 31-2-15,3 3-3 16,21 12 1-16,14-4-6 16,21-16-22-16,9-7-14 15,22-35-24-15,10-18-10 16,4-40-116-16,5-25 135 0</inkml:trace>
  <inkml:trace contextRef="#ctx0" brushRef="#br0" timeOffset="24538.21">9755 6466 964 0,'-8'-55'387'16,"6"6"-274"-16,-4 15-59 15,5 14-25-15,0 12-33 16,2 8-4-16,9 31 5 16,1 18 3-16,-6 42 10 15,-10 17 2-15,-17 25-6 16,-12 0-2-16,-5-1-2 15,-1-8 2-15,10-24 0 16,7-15-1-16,8-32-1 16,7-17-2-16,5-25 1 0,3-10 9 15,12-22 9-15,8-14-5 16,20-14-17 0,-21 25-15-16,2 0-28 15,71-80 3-15,13 8 15 0,0 8 6 16,-39 69 26-16,-5 14 11 15,-2 25 4-15,-1 14-2 0,-6 18-5 16,-4 7-7-16,-2 5-8 16,1-6-3-16,7-13-2 15,4-8-2-15,5-17 10 16,5-8 5-16,-9-13 9 16,-3-7 3-16,-8-12 5 15,-8-8-4-15,-5-15-6 16,-1-6-6-16,-7-10-9 15,-4 1-6-15,-6-3-8 16,-8 0 1-16,-10 4 6 16,-5 3 6-16,-15 15 11 15,-4 9 4-15,-18 22 0 16,-3 11-4-16,-9 27-5 16,-6 13 0-16,5 20-1 0,4 2-2 15,17 2-4-15,15-8-3 16,20-10-7-16,12-7 0 15,16-13 3-15,6-6 1 16,8-17 10-16,4-6 3 16,-3-18 6-16,4-6 2 15,-2-15-1-15,-2-2-3 16,-2-3-4-16,-6 0-1 0,-9 4-1 16,-7 3 1-16,-8 11 5 15,-6 5 4-15,-4 16 2 16,-3 5-2-16,-11 23-4 15,-4 10-3-15,-4 19-2 16,3 10 1-16,12 2-2 16,8 2 0-16,15-5-1 15,5-8-3-15,10-16-1 16,3-9 0-16,13-19 2 16,5-6 4-16,0-20 1 15,-1-12 3-15,-4-14-1 16,-4-11-4-16,4-5 1 15,2-2 0-15,-5 1-1 16,2 5 1-16,-8 3 1 16,-6 6 1-16,-12 7 3 0,-9 6 0 15,-10 15 3-15,-7 7-2 16,-13 19-2-16,-7 12 0 16,-10 24-4-16,0 11 0 15,7 13-1-15,6 0-1 16,15 0 0-16,6-7-2 15,12-6 2-15,9-4 0 16,13-19-2-16,12-4-2 0,11-24-1 16,3-9 1-16,0-22-1 15,-3-10 1-15,0-12 4 16,-3-5 1-16,-2-3 10 16,-4 0 4-16,-6 5 1 15,-5 0 0-15,-7 4-6 16,-7 4-2-16,-14 9 3 15,-2 10 2-15,-4 13 4 16,-2 4-2-16,-2 12-10 16,-2 8-1-16,-15 21-4 15,-4 12-1-15,-4 17 2 16,1 4-1-16,14-1 1 16,8 1-1-16,15-2-7 15,6-8-1-15,17-8-5 0,4-15 2 16,3-20 6-16,6-8 2 15,2-17 4-15,2-6-2 16,4-10 1-16,1-7 2 16,2-10 4-16,-1-2 3 15,-5-5 0-15,-5 1 1 16,-15 0 1-16,-6-2 0 16,-10 0 3-16,-8 1-2 0,-7 6 1 15,-3 3-2-15,-7 15 0 16,2 6-2-16,-2 12-5 15,1 5-3-15,6 11-7 16,-3 7-5-16,9 24 3 16,7 12 0-16,10 17 4 15,8 9 5-15,4-2-2 16,0-4 2-16,-4-1-16 16,-6-3-9-16,-10-5-13 15,-8-3-9-15,-15-17-1 16,-11-5 4-16,-16-12 7 15,-12-6 7-15,-6-7 14 16,-2-9 3-16,7-6 5 16,13 0 3-16,12-10 6 15,9 0 4-15,16-5 8 16,7-7 2-16,23-7-2 0,14-7 0 16,19-7-11-16,7-5-2 15,7-4 0-15,2-2 0 16,2-2 10-16,0-5 13 15,-12-7 15-15,-8 1 5 0,-15-6 0 16,-5 1-10 0,-7 2-18-16,0-1-6 0,-7 7-9 15,-6 2 0-15,-8 12 3 16,-5 10 0-16,-7 16 3 16,-3 8-5-16,-7 16-2 15,-5 7-2-15,-12 26-1 16,-6 17 2-16,-1 34 0 15,6 14-1-15,9 14 1 16,9 4 0-16,8 0 1 16,5-3 1-16,15-10-13 15,6-6-7-15,13-16-17 16,0-10-9-16,6-14-1 16,0-13-3-16,-3-20-15 15,0-10 689-15,-17-30-481 16</inkml:trace>
  <inkml:trace contextRef="#ctx0" brushRef="#br0" timeOffset="25418.77">13223 6913 1113 0,'12'1'365'0,"8"-1"-362"16,7-3 1-16,6-3 11 15,3-2 3-15,8 0 0 16,1 3-5-16,4 0-1 16,1 4-3-16,0 7-3 15,-4 2 0-15,-10 9-5 16,-4 7 0-16,-9 7 1 16,-1 5-1-16,-6 7 0 15,2 1 1-15,-7-1-1 16,-4 1-1-16,0-5 1 15,-3-3-1-15,2-3 1 16,1-12-1-16,2-10-1 16,2-7-1-16,9-16 2 15,4-6 3-15,6-21 1 0,6-6 2 16,2-7-2 0,2-1 4-16,1 6 10 0,-2 6 7 15,-4 7 5-15,-6 6 0 16,-8 14-9-16,-4 4-7 15,-3 16-10-15,4 6-5 16,2 13-4-16,5 9 3 0,-2 4-1 16,1 2 3-16,0-5 3 15,-5-6-2-15,-3-9 0 16,-2-3 2-16,-4-10-4 16,-2-6 2-16,3-6 1 15,-1-9 2-15,6-11 1 16,3-4-5-16,1-5 2 15,3-1-2-15,0 4 6 16,3 5 3-16,1 3-4 16,4 3-1-16,5 6-4 15,0-1-3-15,12 6 3 16,3 1 0-16,13 0-2 16,7 2 2-16,9 1-2 15,0 0-1-15,-4-4 1 0,-2 0 2 16,-9-7-2-1,-6-3 4-15,-9 2-2 0,-9-3 0 16,-15 3 1-16,-6-1-1 16,-11 5 0-16,-4 1-3 15,-8 0-4-15,-10 1-3 16,-11 3-1-16,-6 3 1 16,-13 6 5-16,-2 9 3 0,-1 12 1 15,1 8 1-15,12 19 0 16,3 2 0-16,11 7 0 15,12 1 0-15,13-2 0 16,13-3-1-16,19-5 1 16,11-3 1-16,16-9 1 15,9-4-1-15,13-14 1 16,-5-8-1-16,-10-16-9 16,-7-6-11-16,-21-16-41 15,-9-8-27-15,-24-13 50 16</inkml:trace>
  <inkml:trace contextRef="#ctx0" brushRef="#br0" timeOffset="25742.77">14272 6154 1106 0,'7'16'388'0,"7"5"-344"0,0 3-38 16,3-3 0-16,0-3-2 15,0-7 0-15,2-8-4 16,2-3 1-16,0-12 16 16,0-2 9-16,-1-6 14 15,0 2 1-15,-7-1-11 16,-3 4-8-16,-9 4-13 15,-4 2-7-15,-11 5-16 16,-7 4-12-16,-11 9-21 16,-3 7-6-16,3 12-11 15,4 5-11-15,25 4 49 16</inkml:trace>
  <inkml:trace contextRef="#ctx0" brushRef="#br0" timeOffset="27691.98">17832 6778 1076 0,'10'16'354'0,"6"9"-353"15,5 6-9-15,6-1-4 16,3-5 1-16,12-7 1 15,9-9 1-15,1-9 9 16,1-9 4-16,-11-11 16 16,-4-1 4-16,-6-8 6 15,-5-2-2-15,-7 0-13 16,-7-3-2-16,-12 0-8 16,-4 3-2-16,-13-2-6 15,-5 2-3-15,-9 4-1 16,-4 4 1-16,-9 12 5 15,-4 7 1-15,-9 19-2 16,-3 8 5-16,3 20 1 0,5 8 0 16,18 15 3-16,12 4-5 15,21-4 2-15,12-7 0 16,20-13-3-16,8-8 0 16,26-10 3-16,8-10 4 15,8-18 3-15,2-9 3 16,-3-19 0-16,-2-1 0 0,-1-8 10 15,-5-7 4-15,-15-3 0 16,-10-6 0-16,-18-3-9 16,-7 3-7-16,-9 7-3 15,1 9-4-15,-6 16-2 16,-7 7 4-16,-2 12-5 16,0 5 3-16,-1 22-5 15,2 15-1-15,1 19 0 16,1 13 0-16,2 0 2 15,4-5 2-15,2-14 0 16,0-15-2-16,-1-18-1 16,-4-6 2-16,1-14 2 15,-1-7 6-15,6-14-1 16,6-16-1-16,0-17-2 0,2-12-3 16,3-8-1-16,5-1 2 15,2 14-3-15,5 8-1 16,-2 19 0-16,0 13 0 15,-2 9 3-15,-2 12 0 16,3 16 0-16,0 0-1 16,10 10-1-16,7-1-1 15,11-5 0-15,7-1 0 16,10-11 0-16,0-5 0 0,-3-6-2 16,-2-6 0-16,-16-5-2 15,-1-4 1-15,-8-5 1 16,-4-3-4-16,-15-4-3 15,-7 1-4-15,-12-3-6 16,-9 0 1-16,-11 3-3 16,-8 2 3-16,-13 15 9 15,-6 8 0-15,-11 21 9 16,-5 14 2-16,6 21 1 16,6 10 3-16,14 11-3 15,17 5-2-15,18-5-2 16,13-5-6-16,26-16-4 15,9-13 0-15,23-20 0 0,10-12 0 16,4-19 3-16,-1-12 0 16,-5-19 2-16,-7-10 2 15,-9-8 3-15,-5 0 3 16,-13 5 5-16,-7 1 1 16,-15 9 0-16,-9 5-3 15,-12 14-3-15,-2 8-1 16,-7 15-2-16,0 9-2 15,-6 24 1-15,-1 11-2 16,-5 24 4-16,-7 2 1 0,-4 3-1 16,-1-7 2-16,1-14-1 15,4-13 1-15,11-20-2 16,2-5 0-16,8-16 6 16,6-10 1-16,14-21-2 15,8-8 1-15,15-16-11 16,6-3-2-16,6 6-2 15,0-1 2-15,1 19 2 16,-1 6 4-16,-4 19 5 16,2 13 1-16,-1 22 4 15,-2 13 0-15,-7 22-3 16,-3 7-2-16,-3 12-2 16,2 7-2-16,3-7-2 15,6-9-2-15,10-15-5 0,6-13 2 16,5-17 1-16,-2-7 3 15,-3-16 3-15,-6-10 0 16,-3-14-1-16,-1-12-3 16,-10-14-3-16,-6-6 0 15,-12-13 0-15,-6 0 2 16,-12-7 1-16,-5-5-1 0,-9-8 2 16,-3-6-3-16,-4 3 3 15,0 6 1-15,-1 21 7 16,1 11 7-16,0 26 3 15,1 5 2-15,1 22-7 16,-2 10-5-16,-5 25-3 16,-3 20-1-16,6 33 2 15,9 17 1-15,12 16-1 16,11 0 0-16,3-7-9 16,1-8-11-16,2-12-20 15,1-8-12-15,0-21-16 16,-3-13-7-16,-1-30 318 15,-3-7-196-15</inkml:trace>
  <inkml:trace contextRef="#ctx0" brushRef="#br0" timeOffset="28213.92">21528 6591 1159 0,'21'2'418'0,"21"5"-335"16,16-3-63-16,12 2-20 16,3-6 1-16,13-6 5 15,2-5 3-15,3-8 3 16,-1-8 2-16,-8-8 1 16,-2-4-2-16,-4-5-1 15,-3 4 0-15,-22 5 5 16,-7 5-2-16,-24 15 2 15,-7 4-5-15,-10 10-13 16,-7 4-2-16,-21 18-4 16,-13 9 2-16,-12 22 7 15,-3 4-2-15,13 5 0 16,9-2-2-16,19-11-3 16,7 2 2-16,17-13 0 15,7-2 0-15,20-1 1 0,10-6 1 16,5-1-3-16,5-3-2 15,-1-2-3-15,-7 1-1 16,-8 0 2-16,-8-2 1 16,-15 1 3-16,-9-2 0 15,-12 1-1-15,-10 1-2 16,-18-4 0-16,-6 2-1 16,-11-6 7-16,-11-1 2 15,-17 0 5-15,-5-6 1 16,-6 3-3-16,6 0-1 0,24-6-37 15,11-3-21-15,26-8-42 16,11-10-30-16,28-10 81 16</inkml:trace>
  <inkml:trace contextRef="#ctx0" brushRef="#br0" timeOffset="29062.36">24747 6226 1053 0,'-16'9'418'16,"-17"23"-213"-16,-11 13-197 15,-16 27-6-15,-4 12 0 16,6 5-1-16,8 0-1 0,17-5-2 16,12-8-6-16,25-18-8 15,10-12 0-15,21-23 3 16,6-10 8-16,12-22 15 16,8-13 3-16,4-17 2 15,2-11-3-15,1-10-8 16,-6-5-4-16,-6-5-6 15,-6-2-4-15,-16-3-2 16,-8-2 1-16,-16 7 2 16,-10 2 3-16,-13 16 5 15,-8 9-1-15,-16 16 3 16,-10 10 1-16,-18 18 0 16,-6 11 3-16,-4 19-1 15,6 6 3-15,15 9-1 0,13-2-3 16,21-3-2-1,9-9-2-15,15-10 0 0,9-4 1 16,16-12 3-16,10-4 3 16,25-13 2-16,6-7-3 15,24-9-8-15,3-2 0 16,0 6-5-16,0 6 3 16,-4 10 5-16,3 12 0 0,3 18 0 15,-2 13 1-15,-8 24-1 16,-12 8 0-16,-18 14 0 15,-4 7 0-15,-15 8 0 16,-1 0 0-16,-12-6-2 16,-8-11-1-16,-14-26-2 15,-5-17-2-15,-11-19-4 16,-6-12 2-16,-11-21 3 16,-9-7 2-16,-6-23 6 15,2-12 2-15,4-16-3 16,7-4 2-16,15-10-3 15,11 4 0-15,23 5 2 16,14-4-1-16,18 5 2 16,16 2-2-16,18 6-1 15,10 6 3-15,25 17 2 16,7 4 4-16,14 19 4 0,2 8-1 16,-20 7-12-16,-19 2-14 15,-38 4-25-15,-21 2-12 16,-43 4-46-16,-22 3 220 15,-55 3-109-15</inkml:trace>
  <inkml:trace contextRef="#ctx0" brushRef="#br0" timeOffset="29808.35">11135 9335 1044 0,'33'24'357'0,"16"2"-328"15,6-2-17-15,2-11-3 16,-4-12-2-16,4-16 5 16,2-9 9-16,12-23 20 15,4-11 3-15,-5-17-2 16,-1-13-7-16,-14-5-18 15,-6-3-2-15,-4-7-2 16,-6 3 5-16,-15 6 5 16,-10 6 0-16,-17 22-2 15,-8 11-5-15,-16 21-2 0,-5 9 0 16,-10 26-2-16,-3 11-1 16,1 21-7-16,2 7-3 15,10 12-5-15,8 2-5 16,20 7-2-16,13 2-3 15,20 2 2-15,6-1 2 16,11-7 4-16,6-3 1 16,11-5 4-16,9 2 1 15,0 0 0-15,-6 4 0 16,-20-5-2-16,-14-2 0 0,-30-5 0 16,-12-4 1-16,-36 1 7 15,-20-4-14-15,-18-7-63 16,1-7-28-16,27-15 49 15</inkml:trace>
  <inkml:trace contextRef="#ctx0" brushRef="#br0" timeOffset="30225.51">12830 8847 1177 0,'23'-13'416'0,"-2"1"-365"15,-8 2-40-15,-10-1-3 16,-7 2-4-16,-5 1 4 16,-8 8-1-16,-6 9 1 15,-16 21 9-15,-8 9 3 16,-11 19 5-16,0 7 0 16,16 4-8-16,12-1-6 0,27-9-11 15,14-9-8 1,23-17-13-16,10-13-11 0,15-20-12 15,3-17-3-15,5-26 3 16,0-10 3-16,1-15 17 16,1 1 7-16,-9 8 19 15,-7 5 12-15,-24 15 26 16,-10 7 16-16,-17 12 11 16,-6 10-1-16,-1 7-26 15,-2 10-16-15,2 21-24 16,-4 10-2-16,6 24-13 15,3 7-10-15,16 7-38 16,8-1-20-16,10-17-34 16,4-15-13-16,8-38 86 15</inkml:trace>
  <inkml:trace contextRef="#ctx0" brushRef="#br0" timeOffset="30777.77">13721 8653 964 0,'0'-20'390'16,"3"9"-234"-16,2 7-96 16,2 14-42-16,3 9 9 0,3 36 13 15,-5 13 4-15,-4 23-7 16,-8 6-13-16,-7-2-16 16,2-1-5-16,-2-15 0 15,0-10-1-15,3-29-1 16,4-13 2-16,3-19-1 15,1-7 6-15,0-17 1 16,0-14-2-16,5-25-13 16,6-12-9-16,7-11-1 15,6 0 0-15,11 5 7 16,5 6-4-16,11 9-5 16,4 10 2-16,6 23 5 15,1 15 12-15,-3 27 17 16,-7 13 3-16,-12 19 3 15,-6 6-6-15,-15 6-14 0,-5 3-4 16,-10-5-11-16,-3-7-7 16,-2-18-4-16,-2-11 0 15,-4-19 12-15,-2-6 8 16,-2-17 7-16,-1-8 5 16,7-12 5-16,2-8-1 15,9-2 3-15,12-2-7 16,9 1-8-16,9 2-2 0,8 9-6 15,1 9 3-15,7 20 7 16,1 12 9-16,6 25 7 16,-2 14 1-16,-10 21-10 15,-4 5-11-15,-16 8-20 16,-1-5-25-16,-4-12-49 16,-4-8-25-16,-5-24 66 15</inkml:trace>
  <inkml:trace contextRef="#ctx0" brushRef="#br0" timeOffset="31609.8">14956 8538 754 0,'4'-60'331'0,"2"8"-131"16,4 15-166-16,-1 10 2 15,1 18-1-15,0 11 3 16,-6 29 8-16,-3 19-5 15,-10 43-3-15,-6 20-1 16,-4 24-10-16,0 8-4 16,1 8-7-16,3-7-5 15,5-7-8-15,7-7-5 0,5-24-22 16,2-9-8-16,2-25-17 16,-5-18-4-16,0-29 15 15,1-11 7-15,-3-17 19 16,-2-7 6-16,-1-19-4 15,2-17-11-15,3-27-13 16,4-17-3-16,1-9 10 16,2-6 13-16,3-10 14 15,0-3 12-15,10 1 26 16,6 9 15-16,17 20 27 16,-1 48-3-1,-23 19-14-15,2 1-10 0,83-11-21 16,4 22-5-16,-7 43-17 15,-41 27-5-15,-26 9-7 16,-10 2-5-16,-19-4 2 16,-11-3-9-16,-21-16-19 0,-13-8-1 15,-19-17 4-15,-5-12 6 16,1-15 18-16,1-12 4 16,10-12 2-16,3-7 3 15,5-12-2-15,11 2-2 16,16 2-11-16,14 6 0 15,23 12-4-15,11 6 9 0,19 4 26 16,9 2 12-16,14 1 13 16,14 0-4-16,22-6-21 15,-2-4-11-15,4-7-6 16,-13-4-1-16,-10-9 2 16,4-2 3-16,-15-8 11 15,-6-2 7-15,-23-7-1 16,-10-1-1-16,-14 1-15 15,-8-2-5-15,-6 6-9 16,-7 5-7-16,-10 4 1 16,-2 8 3-16,-11 13 8 15,-1 8 2-15,-11 27 2 16,-6 17 1-16,-10 27 2 16,-2 17 4-16,9 26 5 0,11 13 0 15,27 10 2-15,9 1-5 16,25-3-8-16,10-8 0 15,6-12-14-15,4-7-8 16,0-31-32-16,-1-14-22 16,7-28-37-16,-2-16-298 15,1-20 289-15</inkml:trace>
  <inkml:trace contextRef="#ctx0" brushRef="#br0" timeOffset="31982.67">16702 9007 1186 0,'36'14'429'0,"9"-1"-348"16,-1-1-51-16,-10-10-22 15,-8-4-6-15,-9-13-5 16,-2-8-7-16,-3-5 1 15,-6-7 3-15,0-2 3 16,-4 1 4-16,-4-1 2 0,-2 4-3 16,-8 10-2-16,-4 3-3 15,-10 16-2-15,-11 9 1 16,-7 21 6-16,-3 14 0 16,2 17 3-16,8 6-1 15,17 9-2-15,9 5 0 16,15 3 3-16,9-3 4 15,21-7 2-15,10-10 1 0,24-16-7 16,12-9-17 0,23-21-44-16,-1-11-24 0,6-20 43 15</inkml:trace>
  <inkml:trace contextRef="#ctx0" brushRef="#br0" timeOffset="32258.34">18828 8555 1294 0,'1'-3'438'0,"0"2"-416"16,-1 2-23-16,0-1-12 0,2 8 2 15,8 21 7-15,29 79 2 16,-16-32 2-16,-3 4 1 15,-9-1 0-15,-6 0 2 16,-14 2-2-16,-7-2 0 16,-13-9 0-16,-5-11-4 15,-9-22-38-15,0-14-21 16,2-25 649-16,5-14-460 16</inkml:trace>
  <inkml:trace contextRef="#ctx0" brushRef="#br0" timeOffset="32496.1">18694 8518 949 0,'4'-12'385'15,"0"7"-211"-15,-3 7-157 16,0 9-16-16,-14 23 2 16,-4 18 6-16,-17 35 10 15,-16 11 18-15,-8 14 18 16,-9 9 2-16,-5 0-10 15,7-1-14-15,10-8-23 16,9-13-7-16,16-22-10 16,10-10-17-16,10-28-47 15,10-19-18-15,19-45 38 0,16-24 17 16</inkml:trace>
  <inkml:trace contextRef="#ctx0" brushRef="#br0" timeOffset="33962.11">19312 8009 1251 0,'28'-20'426'0,"3"17"-400"16,1 10-14-16,-10 23-13 16,-5 20 2-16,-17 45 8 15,-12 17 2-15,-16 29 8 16,-6 12 1-16,-8 4-4 15,2 1 2-15,5 6-7 16,3-12-3-16,9-16-6 16,3-6-2-16,6-25-1 15,-1-11-2-15,4-26-7 16,1-18-6-16,4-26-14 16,1-12-7-16,8-17 0 15,4-18-6-15,9-34-1 0,7-15 2 16,5-28 8-16,1-5 12 15,3-14 22-15,4-10 6 16,5-6 3-16,2-3 5 16,4 8 12-16,7 10 9 15,1 28 13-15,-4 19 0 16,1 39-12-16,-6 19-4 16,-4 24-15-16,4 18-8 0,-13 24-7 15,-6 14-2-15,-21 13-3 16,-8-4-2-16,-22-8-4 15,-10-12-7-15,-19-19-1 16,-10-6-1-16,-13-16 8 16,-3-5 5-16,0-10 2 15,10-6 3-15,20-4-1 16,15 0 1-16,23 2-15 16,11 0-7-16,27 4-7 15,14-2-1-15,38 5 16 16,13 0 6-16,25 3 10 15,14-1 0-15,12-6 4 16,3-2 3-16,-4-6-1 16,-4-3 7-16,-20-2 4 15,-9-4 0-15,-23-3 4 0,-16-4-1 16,-23-4-3 0,-7-1 0-16,-21-3-10 0,-9 0-5 15,-22 4-11-15,-11 4-1 16,-22 13 2-16,-8 7 0 15,-25 19 7-15,-12 15 1 16,-7 17 6-16,-1 9 0 16,25 11-2-16,15-2 0 15,25-10-6-15,12-2 0 0,21-14-2 16,8-5-1-16,18-10 7 16,14-5 4-16,19-13 3 15,12-4 0-15,19-15-7 16,2-2-6-16,-2-12-3 15,0-4-1-15,-13-1 2 16,-3-4 3-16,-14 7 0 16,-8 5 1-16,-20 10 6 15,-12 7 4-15,-12 10-4 16,-9 4-1-16,-20 13-5 16,-10 11-3-16,-22 22 3 15,-5 9 2-15,9 5-2 16,8 2 2-16,22-14-3 0,9-4-1 15,17-11 1-15,12-7-1 16,19-6 2-16,12-8 1 16,23-10 2-16,5-9-1 15,7-18-3-15,2-6-2 16,0-13-6-16,5-1-2 16,-1-4 3-16,-3-8 2 15,-8-4 2-15,-9 0 3 0,-13 4 2 16,-8 10 2-16,-20 16 9 15,-11 5 5-15,-11 14-4 16,-5 6-4-16,-16 7-7 16,-10 6-3-16,-18 17 0 15,-10 8 1-15,2 28 2 16,5 9-3-16,9 7 2 16,7 1-2-16,10-5 0 15,3-4 2-15,19-6-1 16,11-2 0-16,15-11 1 15,16-5 0-15,20-14 0 16,11-9 1-16,25-14-6 16,-1-11-4-16,1-16-5 15,-1-9-2-15,-8-14 8 0,4-2 1 16,-8-6 5-16,-5-2-1 16,-16 0-9-16,-8-2-3 15,-16 0 0-15,-10-2 0 16,-19 5 6-16,-13 0 5 15,-18 16 2-15,-11 12 1 16,-16 24 7-16,-4 15 5 0,-6 27 6 16,5 8 1-16,13 12-3 15,10-2-6-15,19-6-5 16,13 0-2-16,16-5-3 16,5-1 0-16,12-4 2 15,4-5 2-15,9-6-6 16,2-8-6-16,-2-15-33 15,-7-9-20-15,-18-12-30 16,-9-8-17-16,-26-7 67 16</inkml:trace>
  <inkml:trace contextRef="#ctx0" brushRef="#br0" timeOffset="35451.28">4076 10838 1149 0,'-1'-10'439'0,"-3"2"-323"0,-2 0-79 16,-3 5-56-16,-7 4-14 16,-17 17-11-16,-5 13 4 15,-11 34 17-15,-5 14 7 16,11 11 17-16,11-2 3 15,23-18-4-15,16-10 5 16,23-14-4-16,7-4-1 0,8-9 2 16,2-8 1-16,1-13-3 15,2-8 0-15,1-12 2 16,0-8-5-16,-2-5-4 16,-3-2-3-16,-14 3-2 15,-8 1 3-15,-18 5 10 16,-5 4 10-16,-18 6 2 15,-6 4-1-15,-17 15-2 16,-10 11-6-16,-1 23 15 16,1 12 6-16,8 13 8 15,9 8 1-15,15 6-11 16,11-2-3-16,21-4-10 16,13-8 0-16,25-18-4 15,9-8-3-15,23-23-3 16,4-11-11-16,3-24-50 0,3-15-20 15,0-27-24-15,6-13 51 16</inkml:trace>
  <inkml:trace contextRef="#ctx0" brushRef="#br0" timeOffset="35668.78">5431 11194 875 0,'3'-26'378'0,"-2"11"-208"0,0 12-51 16,-2 4-25-16,-4 16-38 15,-5 11-23-15,-8 35-23 16,-1 23-5-16,-9 30-2 16,1 9-2-16,1 3 0 15,1-4 0-15,7-19-12 16,0-15-12-16,3-30-44 16,3-19-20-16,3-30-37 15,-1-17 160-15,2-38-38 16</inkml:trace>
  <inkml:trace contextRef="#ctx0" brushRef="#br0" timeOffset="35873.85">4985 11200 872 0,'-3'13'433'0,"8"10"-76"15,18 22-290-15,9 12-32 16,30 16-25-16,13 5-4 15,11-8-4-15,1-7-2 16,-13-15-8-16,-8-6-17 16,-13-9-35-16,-8-5-11 0,-18-11-35 15,-7-4-23-15,-16-2 89 16</inkml:trace>
  <inkml:trace contextRef="#ctx0" brushRef="#br0" timeOffset="36278.55">3637 12430 1242 0,'-22'11'434'0,"14"-5"-410"0,8-2-48 16,17 2-37-16,6 1-1 16,22 3 24-16,11-1 21 15,13 0 35-15,9-4 12 16,15-4 18-16,11-4 6 16,20-10 2-16,8-5-4 15,11-7-12-15,7 0-4 16,-2-1-5-16,-1-1-5 0,14 1-1 15,-11 0-4-15,-6 3-8 16,-2 1-3-16,-27 4-9 16,-10 4-2-16,-29 6-9 15,-11 4-5-15,-34 4-16 16,-8 0-10-16,-15 2-51 16,-3-2-21-16,-4-17 70 15</inkml:trace>
  <inkml:trace contextRef="#ctx0" brushRef="#br0" timeOffset="37039.24">9556 11392 1037 0,'7'24'416'0,"-13"9"-228"16,-4 9-201-16,-16 5-26 15,-7-4-6-15,-8-17 8 16,-2-7 13-16,4-19 8 16,3-8 1-16,4-18 0 15,-1-14-5-15,6-13-4 16,3-7 0-16,15-3 10 15,8 2 2-15,18 0 12 16,10 2-1-16,10 6-5 16,5 3 1-16,13 23 0 15,8 17 7-15,17 34 10 16,7 21 4-16,-5 24 0 16,-9 12-2-16,-24 13-4 15,-11 6 0-15,-16 3 12 16,-3-1 3-16,-17-4 15 0,-10-4 5 15,-17-2 5-15,-9-7 4 16,-19-18-6-16,-9-8-4 16,-16-18-13-16,-5-6-8 15,1-13-10-15,5-7-5 16,3-12-9-16,-2-7-11 16,6-15-43-16,3-6-28 15,20-14 404-15,18-9-262 0</inkml:trace>
  <inkml:trace contextRef="#ctx0" brushRef="#br0" timeOffset="37534.61">10375 11373 1346 0,'31'78'466'0,"7"31"-423"16,-4 9-20-16,-15-2-22 16,-15-6 0-16,-14-14-5 0,-5-12 0 15,-1-26 0-15,-2-16-2 16,4-21 2-16,3-9 3 16,0-12-1-16,2-7 3 15,4-15 3-15,2-11-5 16,12-27-3-16,13-12-1 15,13-19-3-15,9-2 0 16,12 3 1-16,6 9-3 0,8 8-3 16,0 3 1-16,8 18 3 15,-3 12 3-15,-4 33 23 16,3 16 7-16,-9 26 11 16,-5 12 1-16,-7 14-10 15,-11 6 0-15,-11 3-1 16,-9 10-1-16,-7 5 0 15,3-2 3-15,-1-5 0 16,5-16-4-16,9-18-10 16,2-7-13-16,6-16-22 15,7-8-13-15,9-13-18 16,6-13-11-16,-2-19-41 16,-4-14-14-16,0-27-109 15,4-8 143-15</inkml:trace>
  <inkml:trace contextRef="#ctx0" brushRef="#br0" timeOffset="39099.86">13599 11200 1070 0,'-1'-1'384'0,"0"-1"-326"15,0 1-25-15,-1 0-29 16,1-1-3-16,0 1-1 16,-6-5 2-16,-9 3 1 15,-29 16 2-15,23 31 10 16,1 12-1-16,1 29 13 15,3 8 1-15,10 15 3 16,6 2 4-16,12-10-9 16,8-8-6-16,16-20-10 15,10-10-5-15,17-24-1 16,2-9 3-16,10-19 3 16,3-10 2-16,11-13-4 15,11-8-3-15,1-10-3 16,-1-4-4-16,-14-7 5 15,-10-2 3-15,-9-2 1 0,-3-1 5 16,-12 4 0-16,-7-3-5 16,-13 5 2-16,-9-3-7 15,-18-3-4-15,-5 1 2 16,-20-2-7-16,-5 3-1 16,-15 10 1-16,-4 10 3 15,-12 20 3-15,-4 14 3 16,0 28 1-16,-3 16-3 0,5 16 0 15,3 5 2-15,7 0-1 16,12-9-4-16,19-13-7 16,14-10-8-16,18-15-3 15,10-10 3-15,19-17 5 16,3-10 2-16,11-20-12 16,2-10-7-16,-3-9-13 15,2-2 5-15,-7-2 17 16,-4 4 14-16,-12 7 22 15,-7 6 7-15,-14 15 12 16,-5 8 2-16,-7 11-4 16,-4 8-7-16,-4 24-13 15,-1 14-5-15,-1 21-6 16,7 8 0-16,13-2-1 16,11-4-1-16,16-13 1 0,4-10-2 15,12-21 4-15,5-11-1 16,8-24 4-16,10-10 2 15,5-21-4-15,-2-11 1 16,-10-10-4-16,-5-8 0 16,-17-7 0-16,-2-5-2 15,-9-6 3-15,-6 6 0 0,-13 12 9 16,-12 9 6 0,-12 19 4-16,-10 5 4 0,-15 9-12 15,-2 6-2-15,-3 17-9 16,2 8-1-16,10 23-1 15,6 10-5-15,16 17-8 16,5 7-5-16,27 26 2 16,12 6-1-16,17 8 8 15,4 3 6-15,2-12 1 16,-7 1 3-16,-15-6-2 16,-10-4-10-16,-45-42-18 31,6-20-14-31,-1 1-8 0,-33 42 6 0,-31-25 21 15,-9-7 10-15,21-27 14 0,11-4 0 16,19-5 6-16,13-4 6 16,16-4 10-16,9-5 4 15,22-8 6-15,10-11-4 16,36-9-10-16,16-7-2 16,22-8-4-16,8-1 0 15,11 0-1-15,-4 1-3 16,-7 2-5-16,-8-2-2 0,-19-2-1 15,-8 2 3-15,-16 5 8 16,-10 7 4-16,-29 16 14 16,-14 8-4-16,-16 15-3 15,-6 5-7-15,-9 7-9 16,-7 10 0-16,-19 25-2 16,-9 22 6-16,-3 40 16 15,0 12 9-15,20 13 0 16,10-4-4-16,25-17-27 15,15-8-27-15,26-27-51 16,14-17-43-16,21-32-44 16,13-18 162-16,24-31-25 15</inkml:trace>
  <inkml:trace contextRef="#ctx0" brushRef="#br0" timeOffset="39968.89">18403 11389 1277 0,'21'-5'455'16,"-7"7"-388"-16,-2 9-41 15,-12 27-26-15,-8 13 0 0,-19 28 0 16,-6 12 1-16,-2 2 3 16,7-2-1-16,19-9 4 15,9-8-2-15,21-19-4 16,10-10 3-16,18-18-5 15,10-12 0-15,11-17 0 16,0-8-8-16,0-20-12 16,-2-6-4-16,-8-19-5 15,-1-7 4-15,-6-9 10 16,-10-1 2-16,-18 0 7 16,-11-2 1-16,-28-2 7 15,-8 2 1-15,-18 7 5 16,-6 10-1-16,-5 26 4 15,-1 11 3-15,5 25-3 16,5 13 3-16,11 20-6 16,9 7-2-16,22 9-1 0,12 2-3 15,32-10-1-15,14-6 0 16,12-37-2 0,-35-2 1-16,0 2-9 15,121-13-2-15,-47-34-7 16,-54 22-1-16,1 0 7 15,159-83 3-15,-65-14 12 0,-11-9 1 0,-69 32 0 16,-4 1 2-16,-15 9 1 16,-5 9 8-16,-18 25 10 15,-5 14 4-15,-13 18 5 16,-4 10-6-16,-4 10-12 16,-2 8-8-16,-2 31-3 15,-5 22-3-15,-9 52 0 16,-5 18 4-16,-14 34 0 15,-9 8 4-15,-11 11 5 16,-2 9 0-16,4-15-5 16,9-8-4-16,23-25-2 15,11-22-6-15,17-29-1 16,9-15 1-16,7-34-3 16,5-10 3-16,7-19 3 15,5-12-1-15,15-16-3 0,7-11-4 16,6-22-9-16,-2-12-2 15,-5-18 3-15,-3-14 4 16,-3-7 6-16,-4-4 6 16,-7-7 1-16,-3 0-1 15,-16 9 2-15,-10 9 1 16,-20 22-3-16,-15 15 3 0,-20 25 11 16,-8 8 0-16,-5 31 9 15,-1 20-2-15,14 27-11 16,9 16-7-16,29 15-31 15,15-4-19-15,39-14-59 16,28-12-32-16,43-35 84 16</inkml:trace>
  <inkml:trace contextRef="#ctx0" brushRef="#br0" timeOffset="40255.46">22610 10601 1382 0,'19'-10'494'16,"-2"25"-422"-16,2 18-35 16,-8 39-34-16,-5 24-1 15,-12 36 0-15,-5 7-1 16,-1 5-1-16,3-2 3 15,7-21-27-15,2-7-15 0,2-20-19 16,-2-17-14-16,-3-23-8 16,0-15 0-16,-5-24-13 15,1-15-1-15,-4-29 720 16,-4-14-483-16</inkml:trace>
  <inkml:trace contextRef="#ctx0" brushRef="#br0" timeOffset="42385.09">22146 11300 953 0,'-8'1'386'0,"13"7"-244"16,11 3-27-16,25 7-48 15,22 0-12-15,39-7-23 16,14-3-9-16,22-13-17 0,5-7-1 16,-5-3 9-1,-1-4 11-15,-55 9 21 16,-40 4 5-1,-1 1-6-15,98-14-11 0,-32 10-19 0,-22 5-7 16,-76 18-9-16,-4 12-4 16,-16 22-8-16,-13 12-4 15,-15 13 3-15,-3 0 1 16,4-2 3-16,8-4 4 16,16-5 1-16,6-4 3 0,16-7 0 15,6-4 2-15,18-10 2 16,8-5-2-16,12-19-6 15,5-7-12-15,7-22-24 16,2-9-7-16,-1-16 5 16,3-8 12-16,-11-4 28 15,-7-6 9-15,-13-7 6 16,-13-6-2-16,-23-13-7 16,-8 1-1-16,-33 6-2 15,-11 12-1-15,-20 23 1 16,-7 16 1-16,9 21 6 15,1 9 5-15,18 13-1 16,8-3-4-16,19-3-3 16,13 2-3-16,30-2 2 15,13 2 3-15,30-4 5 0,16-5 0 16,27-11-6-16,9-5-2 16,9-8-2-16,0 0 1 15,-9-5 2-15,-6 0 1 16,-26 3 7-16,-17 2 3 15,-35 10 10-15,-15 5-5 16,-18 6-11-16,-8 5-3 0,-25 7-10 16,-9 3 2-16,-9 8 4 15,0 6-2-15,18 3-1 16,10 5-4-16,17 3-4 16,8 5 2-16,19 11 1 15,8 3 5-15,19 12 1 16,7 2 2-16,-3 5 1 15,-3 3-1-15,-13-3-13 16,-9-6-9-16,-13-13-12 16,-6-8-9-16,-15-22-1 15,-8-6 0-15,-14-18 14 16,-7-8 5-16,-3-10 20 16,4-4 3-16,17-3 1 15,11-1 3-15,24-7-1 0,13-3-1 16,20-8 5-16,12-5-4 15,27-2 2-15,10-2 1 16,18-4 1-16,4-1 5 16,-8-9 7-16,-7-3 4 15,-14-8 1-15,-4-1 0 16,-26 10 1-16,-14 10 4 16,-27 20 0-16,-15 5-3 0,-22 8-10 15,-15 2-9-15,-14 8-2 16,-3 8-3-16,3 18 2 15,8 9-3-15,21 18-2 16,9 9-2-16,27 21-5 16,12 13 2-16,25 12 0 15,5 2 6-15,-2-5 1 16,-8-8-3-16,-23-10-10 16,-11-11-7-16,-19-19-13 15,-6-8-6-15,-25-25 9 16,-14-9 4-16,-11-18 11 15,-4-9 11-15,13-9 2 16,15-2 0-16,26-5 2 16,16-3-8-16,27-4-5 15,16-1-3-15,25 4 1 0,9 2 6 16,18 0 8-16,1-1 10 16,7-3 19-16,0-1 4 15,-8-3 4-15,-8-1-4 16,-21 0-17-16,-9 3 1 15,-25 13 6-15,-10 9 3 16,-22 14 0-16,-11 4-7 16,-26 9-15-16,-9 9-3 0,-21 24 0 15,0 19 3-15,12 19 1 16,13 7-2-16,27-4 1 16,8-7-1-16,24-13-2 15,8-7-3-15,20-21-5 16,13-8-4-16,22-23-16 15,5-13-8-15,9-15-13 16,2-8-3-16,-7-11 15 16,0-3 10-16,-11-8 21 15,-12-7 22-15,-16-3 5 16,-11 2 8-16,-15 10 12 16,-6 10-10-16,-9 20 8 15,-4 11-7-15,-6 13-14 16,-1 12-6-16,-2 28-6 15,-3 16-3-15,-3 40 0 0,-2 4-1 16,-3 0-2-16,1-9 0 16,-4-25-2-16,-5-8-7 15,8-26-4-15,-2-8-2 16,11-28 2-16,9-13 6 16,4-20 6-16,7-11 1 0,6-13-1 15,8-4-1-15,10 0-4 16,6 1-1-16,6 12 3 15,-2 10 0-15,-2 20 4 16,-5 12 5-16,-5 18 8 16,-1 13-1-16,0 20 5 15,2 9-4-15,3 10-8 16,3 2-3-16,13-7-2 16,1-5-2-16,1-15-3 15,2-8 4-15,-1-12 0 16,3-6-1-16,6-5-1 15,-1-7-4-15,-10-10-3 16,-2-9 2-16,-11-10 2 16,-9-5 2-16,-8-7 0 15,-8-4 2-15,-16-4 1 16,-8 1 1-16,-19 5 4 0,-9 8 1 16,-21 14 5-16,-15 8 2 15,-19 21 0-15,-11 12-3 16,3 16-3-16,12 7-3 15,30 4 1-15,14-2-3 16,23 4-8-16,9-4-3 0,23 0-2 16,15-5 1-16,26-10 1 15,9-8-4-15,9-12 0 16,-1-3 0-16,-4-4 7 16,-1-3 7-16,-15-5 1 15,-4 0 5-15,-19-1 3 16,-8 2 4-16,-13 4 0 15,-6 3-2-15,-6 2 0 16,1 3-5-16,3 15-2 16,7 8 0-16,4 23-3 15,7 13 0-15,-1 19 1 16,0 14-1-16,-1 22 4 16,-3 9 1-16,-7 17 0 15,-3 9 0-15,-10 4-5 16,-1-7 1-16,-7 9-1 15,-2-11 2-15,-7-24-2 0,-12 0-1 16,-15-38-3-16,-14-12 1 16,-24-24-1-16,-4-17-2 15,-20-41-10-15,-2-24-38 16,0-39-49-16,5-28 63 16</inkml:trace>
  <inkml:trace contextRef="#ctx0" brushRef="#br0" timeOffset="42773.57">26901 9866 1304 0,'-1'15'443'0,"-5"31"-418"16,-2 17-11-16,-1 20-11 16,3 1-1-16,13-17 0 0,10-11-5 15,17-22-3-15,5-11 0 16,13-19-6-16,3-6 2 16,8-18-3-16,6-7 1 15,-1-10 7-15,-2-5 2 16,-13-1 3-16,-12 1 1 15,-20 6 2-15,-12 2 1 16,-29 4-1-16,-18 1-2 16,-38 7-2-16,-10 6 2 15,-11 16 1-15,5 13 0 0,19 18 1 16,8 10-42-16,35 10 515 16,14 1-364-1</inkml:trace>
  <inkml:trace contextRef="#ctx0" brushRef="#br0" timeOffset="43293.92">30934 11108 1407 0,'8'-17'486'0,"-3"10"-452"16,-11-2-39-16,-8 4-3 16,-31 12-5-16,-13 9 1 15,-27 26 11-15,-12 9 0 0,6 13 2 16,3 4 0-16,19 0-2 15,18-1 0-15,36-5-5 16,21-4 1-16,36-15-3 16,16-10-1-16,29-23-15 15,7-11-13-15,17-19-18 16,0-11-2-16,-4-15 18 16,-2-6 11-16,-18-3 20 15,-8 0 8-15,-27 10 9 16,-16 9 10-16,-22 9 14 15,-14 5 2-15,-22 5 5 16,-8 7-1-16,-13 16 4 16,2 9-1-16,7 29-11 15,13 17-6-15,34 30-16 16,26 13-15-16,45 15-38 16,18 2-25-16,24-5-56 0,3-9-15 15,-13-21 86-15</inkml:trace>
  <inkml:trace contextRef="#ctx0" brushRef="#br0" timeOffset="44945.56">10091 13558 1118 0,'-9'-1'462'0,"-1"-5"-284"15,2-3-90-15,7-12-71 16,1-7-16-16,6-9-5 16,0-3 4-16,0-1 7 15,-3 6 0-15,-4 10 16 16,-6 6 10-16,-10 13 23 15,-10 9 10-15,-19 27-15 16,-6 20-12-16,-5 40-33 16,2 19-11-16,8 35-2 15,2 4-2-15,16 4-3 16,14-7-10-16,26-23-16 0,15-15-5 16,21-26-2-16,5-15 2 15,9-26 17-15,3-10 4 16,13-26 10-16,8-12 6 15,7-29 0-15,0-11 1 16,-4-24 3-16,-6-11 1 16,-6-17 1-16,-6-3-1 15,-19 10 1-15,-13 10 1 16,-20 34 11-16,-12 15 11 0,-10 23 31 16,-10 11 7-16,-14 11-7 15,-7 14-11-15,-9 27-31 16,1 16-10-16,7 21-2 15,8 0 0-15,16-7-1 16,10-11-6-16,17-21-13 16,7-8-8-16,10-22-8 15,7-8 2-15,9-13 11 16,4-10 7-16,2-17 9 16,1-6 3-16,-3-19 0 15,-5-9 0-15,-1-11 4 16,-8-2 0-16,-13 2 1 15,-10 3 1-15,-15 11 2 16,-7 6 0-16,-11 17 9 16,-5 7 7-16,-7 18 5 0,-3 5 1 15,-1 18-5-15,0 13-7 16,7 22-11-16,2 12-2 16,14 15-4-16,5 4-2 15,18-3-4-15,13-3-9 16,16-15-6-16,12-10-5 0,16-19 7 15,8-14 6-15,12-15 7 16,-6-11 4-16,-8-20-3 16,-7-3 4-16,-10-15-3 15,0-3 3-15,-2-2 3 16,-7 0-3-16,-16 9 9 16,-9 5 2-16,-17 18 8 15,-2 8 10-15,-10 10 2 16,-3 4 1-16,-12 9-10 15,-7 14-8-15,-6 27-9 16,0 16-1-16,11 14 2 16,10 2-1-16,19-13-3 15,10-11-9-15,24-20-18 16,11-11-8-16,13-21 3 16,0-12 4-16,4-23 12 0,-3-12 6 15,3-24-6-15,6 1-3 16,-2-17 3-16,-5 2 0 15,-16 10 9-15,-10-1 5 16,-21 22 4-16,-3 6 8 16,-10 18 5-16,-4 10 1 15,-2 13 13-15,-5 7-1 16,3 30 0-16,-3 16-3 0,-1 32-13 16,-2 10-2-16,-4 1-4 15,3-5-2-15,1-19 1 16,3-12-4-16,3-28-7 15,0-13-7-15,1-15-18 16,1-10-3-16,8-17 0 16,3-12 10-16,10-22 17 15,9-6 3-15,6-8 8 16,7 3-1-16,8 3 1 16,0 4 2-16,9 20 0 15,-3 9 4-15,-8 23 11 16,-3 11 6-16,-6 18 14 15,-4 8 0-15,-5 12-13 16,-1 6-8-16,-10 13-14 16,-4 6 1-16,-2 7 8 0,-3 1 2 15,3-10 1-15,6-7-4 16,6-14-11-16,3-7-5 16,10-15-14-16,4-6-4 15,1-18-23-15,-5-10-14 16,-3-20-33-16,-10-13-17 15,-14-26 21-15,-3-11 44 16</inkml:trace>
  <inkml:trace contextRef="#ctx0" brushRef="#br0" timeOffset="45326.81">11608 12903 1194 0,'-26'81'489'0,"11"-17"-243"16,11-2-235-16,22-16-59 0,14-13-28 15,17-20-38-15,7-11-9 16,11-20 8-16,0-10 21 15,0-12 49-15,-2-5 21 16,-1-4 53-16,-6-2 25 16,-10-3 28-16,-6 2 5 15,-17 8-18-15,-10 3-11 16,-14 12-23-16,-9 4-6 16,-31 10-14-16,-13 8-4 15,-27 20-4-15,-12 17-4 0,14 29 2 16,8 9-5-16,23 4-52 15,17-4-34-15,29-8 48 16</inkml:trace>
  <inkml:trace contextRef="#ctx0" brushRef="#br0" timeOffset="46782.84">15812 13823 1106 0,'-12'-1'436'15,"-5"4"-287"-15,-1 11-107 16,-7 26-58-16,-2 17-2 0,-12 25 9 16,-2 13 8-16,6 10 16 15,4-5 4-15,29-14 7 16,11-10-1-16,24-26-7 16,12-6-5-16,3-21-9 15,4-11-3-15,0-22-1 16,2-12-2-16,5-15 3 15,0-9 2-15,-2-7 0 16,-7-10 1-16,-14-4 5 16,-7-5 6-16,-24-3 5 15,-6 0 6-15,-20 5 0 16,-9 4 1-16,-15 10 0 16,0 9-1-16,-10 24-2 15,-1 15-4-15,6 32-5 0,-3 14-7 16,18 18-11-16,13 6-2 15,21-2-7-15,12 1-4 16,28-11-1-16,11-6-5 16,22-19 2-16,15-11 2 15,4-24 9-15,-2-8 2 16,-5-22 0-16,-8-3 2 16,-3-10-2-16,-3 0 3 0,-12 8 2 15,-5 2 6-15,-14 9 7 16,-7 3 3-16,-6 12 0 15,-9 2 2-15,7 18 0 16,1 11 1-16,5 23 5 16,1 15-8-16,-6 14-6 15,-4 5-5-15,-6 1-6 16,-3-3 2-16,-2-12-1 16,-5-11-6-16,-1-22-4 15,-2-8-6-15,-3-14-15 16,0-10 0-16,1-15 3 15,1-13 3-15,7-16 23 16,6-4 5-16,12 0 9 16,8-2 1-16,10 6-1 0,2 2-1 15,0 6-2-15,-4 8 2 16,-3 17-1-16,-4 11 5 16,-6 26 5-16,-3 14 1 15,-4 17-2-15,-3 9-2 16,1 9-9-16,-2 2-2 15,4-2-6-15,3-7-8 16,4-11-8-16,3-10-6 0,6-18-3 16,6-7 2-16,3-15 2 15,6-9 6-15,4-15 5 16,1-6 4-16,6-12 8 16,-2-2 2-16,1-7 7 15,-7-1-1-15,-7 2 2 16,-9-1 0-16,-13 6 3 15,-7 1 3-15,-12 11 3 16,-5 5 0-16,-7 12-3 16,-1 10 0-16,-10 14-8 15,-5 13-3-15,-11 28-3 16,-5 12-1-16,6 17-1 16,12 4-1-16,23-2-5 15,14-5-1-15,19-8-2 16,7-7 0-16,10-19 0 15,6-10-3-15,16-21-8 0,8-12-1 16,9-14-2-16,-3-10 6 16,-8-9 7-16,-4-4 5 15,-8-9 7-15,4-2 4 16,-2-4 10-16,-5-1-3 16,-11-1 2-16,-9-6-2 15,-17 1-6-15,-8 7-4 0,-11 17-3 16,-8 14-1-16,-12 16-1 15,-6 4 2-15,-13 11 4 16,-11 13 0-16,-21 23 2 16,-2 12-1-16,-3 14-3 15,9 1 0-15,22-4-1 16,9 0-2-16,23-8-3 16,8-4 0-16,20-5 0 15,9-7 4-15,25-10 3 16,8-5 3-16,13-7 2 15,3-3 1-15,1-8-2 16,2-1 0-16,-4-3-3 16,-5-2-2-16,-23-1-4 15,-13 0-8-15,-23-1-17 16,-9 0-13-16,-14-4-25 0,-12-4-11 16,-41-10-36-16,-26-9-10 15,-42-10 75-15</inkml:trace>
  <inkml:trace contextRef="#ctx0" brushRef="#br0" timeOffset="47572.97">11487 15511 1185 0,'-8'-5'430'16,"-11"-5"-358"-16,-7 3-36 0,-13 6-41 15,-8 13-12-15,-20 30-2 16,-6 19 2-16,-5 30 9 15,5 6 7-15,25 3 2 16,14-6-1-16,23-11-2 16,10-9-1-16,13-19-1 15,6-10 2-15,9-18-5 0,7-5-2 16,23-11-5-16,8-4-1 16,3-3 6-16,0-1 1 15,-15 3 7-15,-1 7-1 16,-7 10 1-16,-8 3 1 15,-13 9 11-15,-11 1 14 16,-16 7 30-16,-10 1 16 16,-18 4 20-16,-4 1-3 15,-12-4-13-15,-2-2-13 16,-8-6-22-16,-12-4-11 16,-5-9-17-16,-1-3-5 0,5-10-24 15,12-9-16-15,7-10-49 16,10-7-30-16,10-19-54 15,10-6 689-15,27-17-417 16</inkml:trace>
  <inkml:trace contextRef="#ctx0" brushRef="#br0" timeOffset="47809.9">12289 16172 1570 0,'54'33'560'15,"28"-17"-486"-15,21-6-48 16,8-18-98-16,-3-12-27 16,-14-5-37-16,-13-1-16 15,-8 1 29-15,-2 4 16 16,-12-1 12-16,-5 1 20 15,-22 1 46-15</inkml:trace>
  <inkml:trace contextRef="#ctx0" brushRef="#br0" timeOffset="47973.51">12579 16784 1389 0,'51'70'573'0,"34"-35"-362"16,25-19-170-16,43-42-145 16,8-25-71-16,9-49 113 15</inkml:trace>
  <inkml:trace contextRef="#ctx0" brushRef="#br0" timeOffset="48287.31">14788 15499 1296 0,'-29'23'487'0,"-3"8"-368"0,-16 20-94 15,-3 9-26-15,1 11-19 16,1 3-6-16,18 6-2 16,9 7 2-16,12 17 10 15,4 2 9-15,8 10 26 16,4 0 15-16,11 5 16 15,3 5 7-15,14 6-12 16,5 3-14-16,1-5-16 16,0-6-7-16,-12-14-14 15,-3-16-13-15,-11-24-26 16,4-14-15-16,-1-29-37 16,6-18-14-16,15-39-31 15,6-22-10-15,12-30 95 16</inkml:trace>
  <inkml:trace contextRef="#ctx0" brushRef="#br0" timeOffset="48530.25">15491 15827 1200 0,'-6'15'525'0,"2"10"-289"16,0 17-134-16,-1 8-57 0,6 23-40 15,5 10-3-15,5 12-2 16,2 4-4-16,5 1-1 16,2-6-4-16,5-8-24 15,5-9-18-15,-3-20-40 16,-2-11-34-16,-8-24-31 16,-5-15-47-16,-8-29 128 15</inkml:trace>
  <inkml:trace contextRef="#ctx0" brushRef="#br0" timeOffset="48921.88">15678 16421 1448 0,'55'52'553'0,"-6"-39"-428"0,10-7-88 15,13-20-92-15,9-13-22 16,-6-20 5-16,-8-10-1 15,-11-18 13-15,-13-2 14 16,-7-8 15-16,2 4 10 16,-1 9 16-16,0 5 2 15,-6 12 4-15,-6 8 1 16,-11 17 4-16,-6 2 7 16,-6 18 9-16,-1 4 2 15,-3 5-2-15,0 2-6 0,1-1-10 16,0 0 1-16,0 1-1 15,-13 27 3-15,-9 46-1 16,17-19-1-16,6 15 5 16,3 7-2-16,8 18 8 15,1 2 0-15,3 3-6 16,0-4-2-16,-6-10-22 16,1-8-18-16,-5-17-47 15,-1-10-30-15,-5-25 5 16,-4-16 52-16</inkml:trace>
  <inkml:trace contextRef="#ctx0" brushRef="#br0" timeOffset="49151.96">17181 16625 1669 0,'24'83'556'0,"-12"-15"-563"16,-12-11-70-16,-20-17-44 16,-15-8 4-16,-29-8 31 15,-3-2 17-15,-2-10 22 16,0-4-7-16,19-19-39 16,8-12 100-16,26-15-25 15</inkml:trace>
  <inkml:trace contextRef="#ctx0" brushRef="#br0" timeOffset="49509.6">18955 15768 1004 0,'-1'0'462'0,"1"0"-190"16,0-2-190-16,0 2-43 0,0 0-20 16,3 14 4-16,5 15 0 15,23 95 0-15,-15-29-5 16,2 6-4-16,-1 0-8 15,2-1-1-15,-3-8-10 16,3-6-9-16,-3-11-24 16,-1-12-12-16,1-22-31 15,-6-12-15-15,-3-27-21 16,1-16-6-16,-3-36 77 16</inkml:trace>
  <inkml:trace contextRef="#ctx0" brushRef="#br0" timeOffset="49823.36">18460 15723 955 0,'0'-1'383'0,"1"1"-242"15,10-8-123-15,10-1-24 0,23-6-14 16,6-4 7-16,12 5 17 16,0 0 17-16,0 9 45 15,8 4 18-15,7 7 16 16,-1 5-4-16,-9 5-36 16,-14 4-16-16,-18 1-27 15,-6-5-20-15,-13-6-36 16,-2-2-39-16,0-12-64 15,1-9-55-15,7-22 119 16</inkml:trace>
  <inkml:trace contextRef="#ctx0" brushRef="#br0" timeOffset="50308.11">19792 15439 1268 0,'16'0'497'0,"8"-2"-324"16,18-6-183-16,6-2-40 15,6-1-7-15,-5 2 14 16,-5 4 36-16,-7 6 18 16,-11 10 19-16,-4 8 1 0,-6 20-4 15,-1 11-8 1,1 21-8-16,1 8-2 0,-3 7-8 15,2-2-1-15,-3 0 0 16,0-3 1-16,1-2-2 16,-2 2 2-16,0-12 1 15,2-3 0-15,-3-10-2 16,0-5-1-16,-4-3-1 16,-2-4 1-16,-4-2 2 15,-1 1-1-15,-2-5 2 16,1 0 0-16,-2-4 2 15,0-2 3-15,0-2-2 16,-3-1 0-16,1 4-4 16,-2-1 1-16,-1 7 1 15,-6 0-1-15,-2 0 2 16,-1-2-4-16,-8-7-1 0,0-2-7 16,-8-11-15-16,-3-8-12 15,-28-16-32-15,-13-19-21 16,-38-40-41-16,-31-34 79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7:50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3738 507 729 0,'-1'-6'269'16,"1"5"-202"-16,6 16-55 15,2 10-10-15,-2 26-1 16,-2 19 0-16,-9 35 1 16,-5 13 0-16,-1 14 2 0,-1 7-1 15,3 0 0-15,0 0 0 16,5 0-2-16,3-8-1 15,1-22 1-15,0-8-1 16,-2-25 0-16,-4-12 0 16,1-19 1-16,0-9 0 15,3-21 7-15,1-7 12 16,-3-14 21-16,-2-10 0 16,-2-20-7-16,1-12-19 0,1-27-36 15,3-12-10-15,-3-22-3 16,-1-6 9-16,-5-9 7 15,-1-6 8-15,-2 4 23 16,3 3 2-16,10-4 12 16,8 1-1-16,16-2-20 15,9-3-4-15,16 19-2 16,0 5 1-16,3 25 3 16,-3 12 0-16,-9 21-2 15,-3 16 2-15,-3 14-5 16,1 12 1-16,-4 14 0 15,1 13 0-15,-5 26 0 16,0 13 1-16,2 22-1 16,-3 8 1-16,-6 11 2 0,-2 5-2 15,-10-2 1-15,-6-5-3 16,-11-20-2-16,-10-16 1 16,-16-20-4-16,-10-7 1 15,-13-10 3-15,-7-2 0 16,-6-9 2-16,2-2 1 15,10-7-1-15,8-5-2 16,15-7-10-16,8-5 2 16,8-1-1-16,4 0 1 0,11 2 13 15,0 4 2-15,10 0 0 16,7 0 3-16,12 4-8 16,8 2 0-16,11 7 0 15,9 8 0-15,14 8 0 16,4 9 0-16,5 9 1 15,1 4 0-15,1 8-1 16,9-2 2-16,12-2-1 16,2-6 0-16,3-11 0 15,-1-8-1-15,-1-6 3 16,2-4-3-16,-6-6 1 16,-6-5 3-16,-21-8 0 15,-8-4 6-15,-12-6 1 16,-6-2 3-16,-13-5 3 0,-9-4-4 15,-10-6 1-15,-4-6-4 16,-10-5-5-16,-2-2-1 16,-8 2-2-16,-4 0-2 15,-5 5 2-15,-3 8-1 16,-3 8 1-16,0 6 0 16,-3 11 0-16,-1 6-1 15,0 13-1-15,-4 8 2 0,-1 18-2 16,2 11 0-16,1 22 0 15,6 4-1-15,14 5 0 16,6-5 1-16,18-9-3 16,7-9 1-16,15-16-3 15,2-6 1-15,4-20 0 16,3-11-1-16,2-13 4 16,5-10-1-16,-1-10 6 15,3-5 2-15,-2-8 3 16,-1 1 2-16,-2-3 1 15,-4 1 0-15,-4-5-3 16,-6-2-1-16,-8 2-5 16,-5-1-3-16,-7 9 0 15,-2 8 0-15,-5 10 3 0,-1 8 3 16,-1 9 1-16,-2 4 0 16,-6 16-4-16,-4 11 0 15,-5 26-2-15,-2 11-1 16,4 13 1-16,6 0 0 15,8-6-1-15,7-1 0 16,9-12-1-16,4-7-1 16,1-18 1-16,0-11-2 0,1-16 0 15,2-9 1-15,5-13 2 16,4-8 0-16,2-12 2 16,-5-3 0-16,-6-7-1 15,-3 1 1-15,-10 3 1 16,-3 0-2-16,-2 5 3 15,-5 0-1-15,3 4 0 16,4 6 0-16,5 8-3 16,6 7 0-16,6 13 0 15,3 9 0-15,2 17-1 16,-2 9-3-16,-8 11 1 16,-7 3 1-16,-5 4 0 15,-3 0 2-15,-1-10 0 16,-2-6 0-16,2-20 0 0,-4-7 0 15,2-8 3-15,-2-4 4 16,0-6 10-16,-1 6 1 16,-1-4-2-16,-3-22-5 15,-6-37-9-15,13 25 0 16,11-4-1-16,7 1-2 16,8-5-3-16,9-1 1 15,8 3 1-15,3-1 3 16,16 12 9-16,5 9-2 0,5 17 4 15,-2 14-3-15,-11 21-5 16,-7 14-1-16,-13 14-4 16,1 4 1-16,-8 8-8 15,-4-2-3-15,-3 4-29 16,-5-2-17-16,-9-10 259 16,-2-11-169-16</inkml:trace>
  <inkml:trace contextRef="#ctx0" brushRef="#br0" timeOffset="1670.6">7223 1476 684 0,'38'-32'283'0,"-6"7"-192"0,-4 1-16 16,-10 7-58-16,-5 2-10 16,-13-3-10-16,-2-1-1 15,-14-10 12-15,-4 0 7 16,-10 0 26-16,-6 2 12 15,0 10 0-15,-4 4-6 16,0 15-19-16,-1 10-10 16,-5 24-12-16,-3 14-4 15,10 19 0-15,5 6-1 16,16-3-1-16,12 0 1 0,12-10-6 16,11 0 0-16,14-17-8 15,3-12-1-15,11-19 2 16,2-15 3-16,7-20 6 15,4-9 4-15,7-18 7 16,-4-4 4-16,-11-12 1 16,-7-3 1-16,-14-16-5 15,-4-6 0-15,-7-5-4 16,-4-4-2-16,-5 8-1 16,-5-1-2-16,-2 1 2 15,0 3 1-15,-2 8 2 16,0 11 2-16,-1 18 5 0,-1 12 2 15,1 19 4 1,0 3-5-16,0 15-4 0,-1 10-2 16,-7 21-8-16,0 14 1 15,-4 41 0-15,-2 15-2 16,6 23 4-16,0 10-2 16,8 5 0-16,3-7 2 15,9-13-3-15,5-15 1 16,4-31-4-16,2-13 1 0,4-19 1 15,1-12-1-15,7-17 2 16,4-10-2-16,10-15 1 16,7-10 2-16,-2-14 1 15,-1-9 4-15,-7-8-1 16,-5-4 0-16,1-6-4 16,0-2 0-16,-4 4 0 15,-3 3 0-15,-7 15 3 16,-6 9-4-16,-10 19 0 15,-6 6-2-15,-5 12-4 16,-3 15 1-16,-9 25 2 16,-4 20 1-16,-3 25 2 15,-1 6 2-15,11 1-1 16,6-3 0-16,15-6 0 0,9-8-2 16,13-19-1-16,5-15-3 15,7-22 2-15,3-7 1 16,-1-17 4-16,-1-6 2 15,-2-15 1-15,-3-9 1 16,0-13-2-16,-2-8 2 16,-7-7-3-16,-3-2 1 15,-9-2-3-15,-7 0 1 16,-11-6 2-16,-5-1 0 0,-15-2 6 16,-2 6-2-16,-12 14 1 15,-4 8-1-15,-3 16-6 16,-5 8 1-16,4 18-1 15,-5 5-1-15,-5 19 0 16,-4 8 0-16,-4 18 0 16,7 9-2-16,15 20 1 15,11 9 0-15,16-4-1 16,11-4 0-16,17-13 0 16,12-12-3-16,15-13 2 15,5-6 0-15,5-16 3 16,-1-11 2-16,1-13 2 15,-1-14 5-15,4-14-3 0,-2-5 0 16,3-9 4-16,-4 0-2 16,-8-7 3-16,-6-3 3 15,-11-2-6-15,-1 4-4 16,-4 9 0-16,4 10-4 16,1 16 3-16,0 5-3 15,-2 17-1-15,-3 8-2 16,-3 21-3-16,-2 15 3 0,-4 25 1 15,-4 10-2-15,-6 6 6 16,-4-5-3-16,0-11 1 16,-1-9 0-16,-1-12 0 15,0-9 1-15,-2-18-2 16,0-6 3-16,0-10-2 16,-1-4 9-16,1-10 18 15,3-13-2 1,-2 12 2-16,2 0-10 0,17-51-15 15,9-11-2-15,10-12 0 16,2 23-2-16,-1-6 0 16,3 6 2-16,1 7-1 15,-2 10-1-15,1 19 2 16,-2 8 1-16,-1 20-1 16,-2 10 0-16,2 22-2 0,-2 9-2 15,-5 22 2-15,-3 7-1 16,-8 5 0-16,-2-5-3 15,-2-15-1-15,-5-11 0 16,-2-19 0-16,-3-7 5 16,-6-14-1-16,3-4 2 15,-1-7 4-15,4-6 0 0,7-10 1 16,0-6-2 0,5-12-1-16,-2-7-1 0,3-11 0 15,3-8 2-15,6-1-2 16,2 1 0-16,11 6 0 15,2 12 0-15,3 14-3 16,6 12 3-16,-6 18 0 16,-4 11-1-16,-1 22 2 15,-5 13-2-15,2 26 1 16,-1 13 0-16,-2 13-1 16,-1 3 1-16,-3-4-8 15,-2-1-13-15,-3-11-32 16,-2-12-9-16,3-26-29 15,3-18 2-15,5-40 61 16</inkml:trace>
  <inkml:trace contextRef="#ctx0" brushRef="#br0" timeOffset="2369.59">11527 1128 860 0,'51'0'303'0,"3"0"-265"0,3 3-10 16,-3 1 4-16,-10-5 6 15,-4-1 0-15,4-8 0 16,1-4-4-16,2-1-10 16,-2-4-3-16,-4-4-6 15,-2-4-6-15,-9-3-4 16,-4-3 1-16,-14 3-5 15,-8 0-1-15,-12 1 0 16,-9 3-1-16,-14 4-2 16,-4 4 2-16,-16 12-2 15,-3 5 1-15,-6 13-1 16,-1 10 3-16,0 11 0 16,-1 10 0-16,2 7 1 15,-1 5 0-15,14 6 1 0,11 2-2 16,21 9-1-16,12 1 0 15,20 2-1-15,13-5 1 16,28-11 2-16,10-7 1 16,17-17 2-16,12-7 1 15,14-21-4-15,7-8 3 16,5-16 2-16,-4-9 2 16,-3-11 3-16,-5-1 3 15,-7-17 0-15,-8-4-1 0,-19-12-1 16,-5-4-8-16,-18 7 0 15,-4 2-4-15,-9 4-2 16,-6 4 2-16,-9 7-3 16,-4 5 2-16,-11 19 2 15,-6 8-1-15,-6 15 3 16,-9 8 0-16,-13 22-3 16,-9 16 0-16,-14 27-2 15,-3 15 2-15,-1 30 1 16,6 1-1-16,5 2-1 15,5-4-4-15,10-20-16 16,1-8-4-16,8-17-13 16,0-13-4-16,5-25-1 0,-2-14 0 15,1-25 8-15,-1-11-3 16,1-23-24-16,0-11-55 16,1-12 75-16</inkml:trace>
  <inkml:trace contextRef="#ctx0" brushRef="#br0" timeOffset="3729.65">12507 1145 719 0,'-9'-31'304'0,"10"14"-180"16,5 8-41-16,21 9-50 15,14 1-14-15,29 10-11 16,14 1 1-16,13 3-2 16,2-7-3-16,13-4-8 15,-7-7-3-15,-1-14 2 16,-3-4 4-16,-16-15 5 15,1-2 2-15,-12-8 1 16,-7-4-1-16,-19-6-4 16,-12-2 0-16,-17-1-7 15,-8 6-1-15,-8 5 0 16,-2 4 1-16,-1 3 4 16,-1 2 0-16,-1 8 2 15,2 6 0-15,0 10 2 0,2 5 4 16,0 7 3-16,-1-3-1 15,0 16-2-15,-1 13-4 16,0 26-3-16,-2 25 0 16,-4 49 4-16,-1 17 2 15,-7 47 0-15,0 5 0 16,-2-6-3-16,2 1-1 16,11-35-1-16,3-14 0 15,6-28-1-15,4-13 0 0,-3-25 0 16,0-14 0-16,-1-28 0 15,-3-14 1-15,0-28 12 16,0-15 4-16,-3-32-12 16,3-14-4-16,-4-20-15 15,0-10-2-15,3-12 7 16,2-1 3-16,10 2 5 16,5 1 2-16,10 13 10 15,7 5 2-15,10 19-2 16,5 18-3-16,10 29 5 15,1 13-4-15,-4 19-1 16,-1 13 2-16,-21 19-12 16,-7 8-2-16,-15 13-6 15,-13 5-6-15,-16-9-2 0,-12-3 1 16,-23-14 5 0,-8-5 3-16,-10-13 7 0,3-4 2 15,10-10 1-15,9-3 1 16,18-6-3-16,7-1 0 15,12 0-2-15,4 1 0 0,13-1 3 16,8 0-2-16,22-1 4 16,17 2 1-16,27-3 1 15,7 3 1-15,6-9-2 16,-2-8-1-16,-6-8 0 16,-1-11 3-16,6-2 7 15,-9-3 6-15,-9-2 0 16,-10 5 1-16,-23 3-5 15,-6 3-5-15,-18 8-1 16,-9-1-5-16,-8 8-3 16,-4 3 0-16,-9 13-2 15,-7 7-1-15,-11 18 0 16,-5 12 1-16,-3 16 2 16,0 11 0-16,3 11 1 15,1 2-2-15,10 0 0 0,6-9-3 16,20-18-5-16,12-10 1 15,12-18 0-15,8-4 4 16,2-12 6-16,5-7 1 16,4-10 0-16,3-7-1 15,9-11-2-15,2-3 1 16,12-8-1-16,-1 0-3 16,-1 2-1-16,-3 2 0 0,-15 12 1 15,-6 4 4-15,-12 15 3 16,-6 9 0-16,-10 15-2 15,-2 11 0-15,-6 21-2 16,0 12 0-16,-2 10 0 16,3-2-1-16,8-12-1 15,4-10-1-15,16-16 0 16,15-7 2-16,9-11 1 16,6-6 0-16,3-10 0 15,-6-6 3-15,2-12 0 16,-1-7 1-16,-4-10 1 15,1-5-1-15,-14-6-2 16,-8-4 0-16,-10 2-3 16,-7 3-1-16,-10 3-1 0,-3 6-1 15,-6 2 4-15,-2 7 1 16,0 16 8-16,0 6 2 16,-2 14-6-16,0 14-1 15,2 15-8-15,7 15 2 16,9 21 1-16,5 3 1 15,13 7-6-15,4 2-4 16,7-10-12-16,3-8-5 16,12-19-1-16,-2-14-6 15,-10-20-18-15,-4-11 340 0,-8-27-224 16</inkml:trace>
  <inkml:trace contextRef="#ctx0" brushRef="#br0" timeOffset="3892.27">16381 332 904 0,'34'18'178'0,"-1"32"-219"0</inkml:trace>
  <inkml:trace contextRef="#ctx0" brushRef="#br0" timeOffset="5377.85">16747 979 1010 0,'46'24'343'0,"5"25"-333"16,-6 13-21-16,-19 14-8 15,-10 2 2-15,-10 4 7 16,-3-5 6-16,1-19 5 16,-1-12-1-16,-1-22 0 15,-1-10 1-15,1-11 6 16,1-3 12-16,4-8 7 16,5-5 0-16,5-12-8 15,1-10-11-15,3-12-6 16,1-4-2-16,1-7 2 15,3 2 0-15,3 1-1 16,-2 6 0-16,3 13-3 16,-5 5 1-16,0 17 2 15,-3 4 4-15,-4 13-1 0,0 11 1 16,-5 19-4-16,4 11 0 16,-3 16 2-16,-2 5-3 15,0-3 1-15,-1-8 0 16,-2-16-1-16,1-8 3 15,-6-17-1-15,-1-4-1 16,-2-7 5-16,2-2-1 16,4-4 6-16,2-5 2 15,7-12-6-15,4-9-2 0,4-10-4 16,6-5-3-16,4-5 3 16,-1 4 0-16,-1 6 4 15,-1 5 6-15,-9 17 6 16,-3 6 3-16,-5 14-8 15,0 10-5-15,9 15-6 16,7 7-2-16,10 9 0 16,6 2 1-16,8-7 0 15,7-1 1-15,0-7 0 16,4-7 0-16,-3-3 0 16,-2-6 0-16,-2-8 2 15,-3-1-2-15,1-15-1 16,-3-7 0-16,-5-13 2 0,-1-10 2 15,-14-10-2-15,-6-1 2 16,-14-6 1-16,-7 4-1 16,-15 10 0-16,-5 5 0 15,-10 12-4-15,-5 7 2 16,-5 13-1-16,-3 7 0 16,-7 16 1-16,3 7-1 15,2 20-1-15,7 9-1 0,17 15-2 16,8 5 3-16,18-10-2 15,13-5-2-15,22-20 0 16,14-9-1-16,20-16 2 16,5-9-2-16,0-19 4 15,-2-9 1-15,-12-12 1 16,-3-5 4-16,-10-9 1 16,-8-4-1-16,-14-1 1 15,-7 1-1-15,-14 11-2 16,-7 7 3-16,-4 11-5 15,-2 4 1-15,-2 13-1 16,2 1-1-16,-4 9 1 16,6 6 1-16,1 21-1 15,1 13-2-15,-4 26 2 16,-3 9 0-16,-10-5 0 0,-3-9 2 16,3-29-4-16,-1-11 1 15,9-18 2-15,1-5-1 16,2-11 4-16,3-8 1 15,10-15 0-15,4-10 0 16,10-8-3-16,6-4-1 16,4 1-4-16,6 4 1 15,4 8 0-15,1 6 0 0,3 9 5 16,0 9-3-16,-3 11 3 16,-2 8-1-16,-12 19 2 15,0 6 1-15,-6 18-4 16,-5 8-1-16,3 5 1 15,-1 4-1-15,7-10 1 16,6-4 1-16,9-14-2 16,5-9 2-16,3-14-2 15,0-9 0-15,-4-13 5 16,-3-9-2-16,-9-19 4 16,-5-10-2-16,-4-16-3 15,-6-3 2-15,-8-5-3 16,-1-4-1-16,-11-7-2 15,-4-5 1-15,-3-7 1 0,-6 5-3 16,-4 3 3-16,-1 10-1 16,-2 11 0-16,3 2 2 15,4 28 0-15,3 5 1 16,2 22-2-16,0 15-3 16,-4 21-1-16,1 17-2 15,-3 29 1-15,8 13 1 16,4 20 3-16,3 11-1 0,6 5 2 15,1-3 1-15,4-13-5 16,1-8 2-16,6-15-6 16,-1-7-10-16,-4-20-6 15,-1-12-4-15,-6-19-13 16,-3-8-1-16,-2-11-13 16,-2-3-9-16,-1-18 43 15</inkml:trace>
  <inkml:trace contextRef="#ctx0" brushRef="#br0" timeOffset="5584.1">19656 992 1008 0,'11'-6'344'15,"26"13"-322"-15,12 6-28 16,29 3-4-16,12 0 6 15,1 1 2-15,-4 0-1 16,-17-4-13-16,-13-2-10 16,-26-7-15-16,-9 0-6 0,-32-4 31 15</inkml:trace>
  <inkml:trace contextRef="#ctx0" brushRef="#br0" timeOffset="7126.49">4556 2723 392 0,'-64'15'183'15,"7"2"-25"-15,3-2-122 16,0-5 16-16,6-5 23 15,4-1 10-15,17-4-16 16,7 0-6-16,11 0-15 16,3-3-2-16,6 1-8 15,1 0-6-15,-1 1-9 16,1 0-7-16,27-8-10 0,57-15-3 16,-27 14 0-16,2 1 0 15,5 0-3-15,6 1 3 16,21 0 0-1,6 2-1-15,11 2 1 0,3 1-2 16,4-1 0-16,7-2 0 16,2 2 2-16,3-2 1 15,3 0 2-15,-1-3 5 16,4-4 3-16,1 2 3 0,6-1 0 16,0 0-6-16,0 0-2 15,-30 2 0 1,-55 6-2-1,0-1-1-15,173-19 1 0,2 1-2 0,7 0-1 16,-80 7 2-16,-3 5-2 16,0 0 1-16,9 2 1 15,5 4 0-15,-9-1 0 16,0 2 0-16,-1 2-3 16,-1-4-1-16,13 4 1 15,2-1-3-15,-6-4 1 16,6 1 0-16,-1-8 0 15,1 2 0-15,16 5 2 16,-8-3-3-16,-4 2-1 16,7-1 3-16,-16 1-2 0,4-1 1 15,7 6-1-15,-12-2 0 16,12 2 1-16,0 2-3 16,-10-1 2-16,10-1-1 15,-2 2-1-15,-2-1 2 16,13 0 0-16,-7-2 0 15,-3-2 0-15,9 0 0 16,-11 0 0-16,1 0-1 0,-1-3 1 16,-7 0-1-16,7-1-1 15,-3 1 1-15,-13 1-3 16,9 0 0-16,-6-2-1 16,1 2 1-16,16-1-2 15,-11-2-1-15,-14 2 3 16,9 0 0-16,-9 0 4 15,2 3 2-15,18 1 4 16,-13 2-2-16,-2 2-2 16,3-1 0-16,-9-1-2 15,0-1 1-15,5 1 0 16,-2-1 1-16,-3-4-1 16,-3-1-2-16,0-3 2 15,-1 1 1-15,0-4 2 0,10 1 0 16,-9-1-1-16,1 0-1 15,7 5 0-15,-13-1 3 16,3-1-4-16,-2-1-1 16,-7-2-1-16,1 1 1 15,-4-2 0-15,-1 3 3 0,-7 0 1 16,1 0-4 0,-3 0 3-16,1 1 0 0,-6 2-4 15,-3 0 2-15,-6-1-1 16,-5 1-1-16,1-2 2 15,-6 1-1-15,-4 2-1 16,-3 1 1-16,-12-1 0 16,4 1 0-16,-5 3 0 15,-6-1-2-15,-6 5 2 16,-5 0 3-16,-8 1-2 16,1 0 0-16,-3 4-1 15,-1 4-3-15,-4 3 2 16,-2 0-1-16,-11 1 0 15,-5-4 2-15,-12 2 0 16,-3-2-1-16,-7 0 1 0,-1 0-2 16,-4-2-9-16,-5-1-9 15,-5-3-19-15,-6 1-5 16,-13-3-17-16,-18-4-8 16,-33-11 47-16</inkml:trace>
  <inkml:trace contextRef="#ctx0" brushRef="#br0" timeOffset="7974.77">5027 3922 1014 0,'-8'-17'342'15,"6"15"-354"-15,0 4-13 16,-1 21-6-16,-1 13-1 0,-2 32 19 15,-1 14 9-15,4 11 3 16,1 5 1-16,3 5 1 16,1 2-10-1,2-9-6-15,-1-14-105 0,5-33 85 16</inkml:trace>
  <inkml:trace contextRef="#ctx0" brushRef="#br0" timeOffset="9205.44">4676 4039 931 0,'1'-9'368'16,"7"1"-243"-16,10 1-101 15,21 5-33-15,5-2-5 16,8 4 3-16,1-3 0 16,-8-4 4-16,1-3 2 15,-1-7 1-15,0 0 4 16,-2-4 1-16,1 0 4 16,1 3 6-16,-3-1-2 0,-4 5 3 15,-4 5-1-15,-10 6-3 16,-3 6-3-16,-3 11-2 15,0 10-3-15,1 22 0 16,-1 13-1-16,2 25 1 16,-1 3 0-16,-3 3 0 15,-5-2 3-15,-5-5-3 16,-1-3 0-16,-5-14 1 16,2-9-1-16,-2-20 1 15,-1-10-1-15,0-14-1 16,-1-5 1-16,2-5 1 15,-1-4 5-15,1-1 17 16,0 1 1-16,0 0-4 16,6-27-7-16,53-50-20 0,-19 26-5 15,11-4 2-15,6 1 3 16,2 16 6-16,-5 5 0 16,-9 13 4-16,-7 11 4 15,-4 16-2-15,1 8-1 16,-1 18-4-16,0 8 0 15,0 12-1-15,-1 2 0 16,3-4 1-16,0-5-2 16,3-16-2-16,0-7 3 0,5-14 0 15,-1-7-3-15,-2-13 3 16,2-9-3-16,-10-16 6 16,-1-11 4-16,-4-7 3 15,-4-2 4-15,-12 2-3 16,-5 3 0-16,-13 0-7 15,-8 4-3-15,-8 1-4 16,-5 2 2-16,1 10-1 16,-1 6 1-16,1 19 2 15,-1 10-1-15,-2 20-1 16,-1 13 1-16,2 20-2 16,1 8 0-16,15 13 1 15,10 8 2-15,17 6-1 16,15-1 1-16,13-14-2 0,-2-12-2 15,6-26 2-15,-4-12-1 16,4-15 6-16,6-9 1 16,6-14 5-16,4-5 0 15,-9-17 2-15,-5-5 2 16,-14-12 5-16,-7-5 6 16,1 1-4-16,3-3-4 15,7 10-11-15,4 2-4 0,1 12-3 16,-1 12 1-16,-3 11-1 15,1 12 0-15,-1 17 0 16,0 10-2-16,-5 22-1 16,-4 11 1-16,-10 14 0 15,-4 7 3-15,-3-2-5 16,-1-9-3-16,8-22 0 16,2-10-3-16,3-21 5 15,3-7 4-15,4-14 2 16,5-6 3-16,7-15 6 15,5-8-3-15,2-13 1 16,3-10-3-16,-7-15-5 16,-5-3-3-16,-6-5-2 15,-4 4-1-15,-8 7 4 0,-2 7 7 16,-12 14 13-16,-5 10 8 16,-5 21 9-16,-1 10-5 15,-11 20-11-15,-1 16-7 16,-3 30-10-16,0 17 0 15,15 24-1-15,8 9 1 16,17-1-32-16,9-3-25 0,16-24-54 16,11-18 58-1</inkml:trace>
  <inkml:trace contextRef="#ctx0" brushRef="#br0" timeOffset="10288.79">9913 3994 1049 0,'19'-29'366'0,"-10"10"-334"16,-6 8-9-16,-8 6-5 15,-9 1-3-15,-12 12-4 0,-7 6-2 16,-11 18-6-16,-7 14 2 15,-7 17 5-15,0 6-1 16,6 7 1-16,11-4-2 16,20-7-5-16,11-7-1 15,15-18-4-15,7-6-2 16,10-19-1-16,5-11 3 16,14-12 7-16,3-7 6 15,3-15 9-15,-2 1 0 0,-8-8 2 16,-3-1-2-1,-11 1-6-15,2 1-2 0,-7 1-9 16,-3 1-2-16,3 7-1 16,-6-2 2-16,-3 11 0 15,-2 4-1-15,-3 11-1 16,1 5-3-16,5 18-1 16,2 12-1-16,1 17 3 15,4 10 2-15,-1 8 0 16,2 0 1-16,4-3-2 15,-3-7 1-15,3-16 0 16,0-11 0-16,-2-19 0 16,1-8 0-16,2-12 4 15,-2-7 5-15,0-12 4 0,0-5 2 16,0-10 3 0,-1-4-3-16,1-1-5 0,0-3-2 15,4-1-6-15,4 4-2 16,7-3 1-16,6-1 0 15,11 5-2-15,11 7 1 16,10 18 3-16,6 13 1 16,-2 25-1-16,-7 14-1 0,-7 20-4 15,-7 4 1 1,-9 3 0-16,-5 0-2 0,-14-4-1 16,-7 2-5-16,-22-3-4 15,-11-4 0-15,-13-14-1 16,-4-10 4-16,5-16 6 15,3-10 3-15,4-11 2 16,4-5 2-16,4-10 1 16,2-3-1-16,10-6-3 15,8 1-2-15,19 1-3 16,13 2-4-16,16 4 4 16,6-2 1-16,9 4 1 15,4-4 3-15,14-2 0 16,11 0 1-16,-5-5 1 15,-5 0-1-15,-15 0 1 0,-11-1 1 16,-14 6 1-16,-5 6 2 16,-20 5-2-16,-9 2-2 15,-12 8-2-15,-7 0-3 16,-13 4-4-16,-9 0-2 16,-16 5 4-16,-9 3-1 15,-9 16 5-15,0 9 1 16,8 22-1-16,3 11 1 0,14 10 0 15,9 3 0-15,14-9 1 16,8-6 1-16,19-11 2 16,4-3 4-16,17-5 10 15,12-3-3-15,15-3-1 16,10-6-2-16,2-7-11 16,-7-5-2-16,-12-10-33 15,-5-3-20-15,0-10-33 16,3-5-20-16,6-11 72 15</inkml:trace>
  <inkml:trace contextRef="#ctx0" brushRef="#br0" timeOffset="10747.43">14610 4267 1226 0,'36'11'392'0,"-1"4"-392"0,3 5-69 16,-1-4-13-16,-11-7 21 16,6-7 14-16,4-8 26 15,1-6 15-15,0-9 20 16,-2-3 9-16,-4-8 9 15,-1 0 0-15,-7-6-11 16,-6-1-4-16,-10 0-9 16,-6-1-4-16,-15 0-2 15,-8 0-3-15,-14 5-2 16,-7 4 0-16,-9 11 2 16,-3 7 1-16,0 13 0 15,-7 9 0-15,-4 16 0 16,-1 12-1-16,3 23 1 15,12 15 5-15,24 10 0 16,13 2 3-16,28-4-2 0,14-8-2 16,28-5 0-16,6-5-4 15,13-19-3-15,2-11-11 16,1-29-39-16,4-17-31 16,0-31 52-16</inkml:trace>
  <inkml:trace contextRef="#ctx0" brushRef="#br0" timeOffset="12248.13">15279 4104 664 0,'-2'-78'291'0,"2"9"-141"0,8 20-78 16,6 10-16-16,18 19-29 15,8 9-14-15,33 18-4 16,13 11 9-16,9 21 16 16,2 12 2-16,-27 23-3 15,-19 3-9-15,-28-5-19 16,-15-6-2-16,-26-23-3 15,-10-3 3-15,-15-12-2 16,-7-6 3-16,0-12 9 16,3-8 5-16,9-8 5 15,11-4 1-15,18-6-9 16,6-3-7-16,24-12-10 0,9-5-8 16,17-13-8-16,11-6-2 15,13-11 7-15,1 2 7 16,7-4 15-16,-4 5 2 15,-16 12 15-15,-12 2 7 16,-23 22 13-16,-12 8 2 16,-19 11-16-16,-8 8-8 0,-28 18-21 15,-5 8-3-15,-3 25 1 16,6 13-1-16,30 13-2 16,12 5-1-16,21-6-6 15,13-9-6-15,24-22-8 16,7-16-4-16,12-26-3 15,3-13 1-15,0-30 1 16,0-17 5-16,4-21 4 16,-3-16 4-16,-13-8 5 15,-10-4-2-15,-23-7 5 16,-6 2 3-16,-11 3 2 16,0 3 3-16,-7 8 2 15,-7 7-1-15,-1 13-1 16,-3 13-1-16,3 27 7 15,1 13 4-15,-1 22 3 0,1 6 1 16,-4 32-9-16,-4 22-4 16,-6 47 0-16,-3 26 2 15,-6 44 3-15,-1 11-1 16,-10 26-2-16,-8 1-1 16,-1-15-3-16,-3-10 0 15,12-40 1-15,7-16-1 16,7-38 2-16,4-19 0 15,3-33-3-15,2-14-2 0,6-23 9 16,0-12 9-16,9-23-1 16,2-17-11-16,11-27-10 15,6-10-6-15,14-25 1 16,11-5 8-16,10-6 0 16,9-4-3-16,12 16 2 15,4 10 3-15,20 30 14 16,-3 18 10-16,-15 36 3 15,-12 18-3-15,-34 29-16 16,-15 11-10-16,-25 15-9 16,-15-1-1-16,-32-5-5 15,-21-5 1-15,-28-11 4 16,-4-6 4-16,5-9 7 16,17-6 2-16,29-12-2 0,13-4 1 15,19-3 2-15,5-1 0 16,7-1 1-16,8 3 2 15,14 1 2-15,10 1 0 16,30 0 1-16,17-1-2 16,28-6-2-16,3-1 0 15,-1-12 1-15,-1-5 0 16,-9-6-1-16,-1-7 6 16,-4-9 4-16,-11-4 11 0,-20-9 9 15,-8 1-6-15,-22 4-6 16,-4 7-10-16,-13 11-10 15,-6 10-3-15,-14 19-2 16,-12 4-1-16,-14 23 0 16,-11 10 2-16,-9 21 2 15,6 12 0-15,11 9-3 16,9-2-4-16,22-15-7 16,8-11 0-16,13-21 1 15,10-5 9-15,10-13 8 16,6-4 0-16,12-14 1 15,-1-10-3-15,12-12-1 16,0-9-3-16,9-6-1 0,5 0 3 16,-2 4-2-16,-8 6 2 15,-14 13 2-15,-10 9 0 16,-21 15 4-16,0 12-1 16,-14 21-3-16,-1 8 0 15,2 22-1-15,-3 3 1 16,7-5 0-16,4-2 0 15,6-19 0-15,3-7-2 16,11-12 3-16,2-9 1 0,9-6 1 16,0-3 1-16,-5-13 1 15,-2-3-5-15,-11-15-1 16,-2-4-2-16,-6-12-10 16,-1-6 6-16,-5 0 0 15,-4-1 3-15,-1 13 5 16,-4 11 2-16,-3 15 5 15,2 9-2-15,-4 12-1 16,-2 10-2-16,4 23-6 16,5 14 3-16,6 18-2 15,6 3 2-15,0-8-7 16,-3-8-13-16,-6-22-24 16,-5-9-22-16,-3-26 42 0</inkml:trace>
  <inkml:trace contextRef="#ctx0" brushRef="#br0" timeOffset="13715.94">19123 3896 750 0,'28'54'308'0,"1"20"-199"15,-4 5-38-15,-6-1-42 16,-7-1-19-16,-8-23-23 16,-5-8-3-16,-2-22-1 15,0-10 6-15,3-13 63 16,5-6 23-16,7-16 24 15,3-10-1-15,7-16-51 16,1-7-20-16,6-12-23 16,3-2 1-16,3 8 1 15,1 9-1-15,4 23 2 0,-2 11-2 16,-2 22-2-16,-3 11-2 16,-7 26 0-16,-2 12-1 15,-5 9 0-15,-1-2-2 16,-8-4-1-16,1-10 0 15,0-10-1-15,-2-8 3 16,0-15 1-16,-4-5-1 0,-5-9 4 16,3-3 1-16,0-14 2 15,6-9 1-15,4-18-10 16,3-8-2-16,10-14-2 16,3-1 1-16,8 4 8 15,4 3 1-15,0 21 8 16,-2 9 5-16,-11 18 0 15,-3 9 0-15,-4 13-9 16,3 11-7-16,5 9-3 16,1 3-5-16,9 6 0 15,3-7 0-15,10-4 5 16,4-2 0-16,7-10 3 16,6 0 2-16,-4-11-2 15,1-3 3-15,-9-12-3 0,-5-7 0 16,1-5-4-16,-4-8-3 15,-7-4-5-15,-2-5 1 16,-12 0 3-16,-6 1 1 16,-12 0 7-16,-9 5 1 15,-17 6 0-15,-12 3 0 16,-19 12-2-16,-10 10-2 16,-8 17 4-16,-2 12-1 15,5 23-1-15,9 7 1 0,24 6-4 16,16 3-5-16,32-10-8 15,16-8 0-15,28-15 0 16,10-12 9-16,15-19 8 16,9-7-2-16,-1-15 4 15,0-8-1-15,-6-11-1 16,-11-5 3-16,-12-1 3 16,-10 0 4-16,-11 6 6 15,-7 5-3-15,-13 10-3 16,-6 5-6-16,-11 11-7 15,0 6 1-15,-6 12-3 16,0 12 2-16,-5 23 3 16,-3 15-1-16,-6 16 0 15,-4 0 0-15,-2-9 0 0,0-10 1 16,5-25 0-16,4-11 0 16,8-15 1-16,2-6 4 15,13-13 3-15,4-8-1 16,15-17-6-16,6-11-5 15,6-14-6-15,6-4 2 16,4-2 4-16,-1 5 6 0,3 10 2 16,-2 9 1-16,-8 14 3 15,-5 8-1-15,-12 16 2 16,-8 7-4-16,-7 18-3 16,-1 8-3-16,4 21 0 15,1 8 1-15,2 7-1 16,4-1 1-16,7-10-2 15,4-6-1-15,9-16 1 16,2-7-1-16,5-11 3 16,4-8 1-16,-1-8 2 15,-4-8-1-15,-6-16-3 16,-8-7-3-16,-4-15 0 16,-4-11-1-16,-9-10 0 15,-4-8 2-15,-15-11-3 16,-4-8 1-16,-12-6 1 15,-4 1-1-15,1 13 5 0,-2 12 0 16,5 20 0-16,1 9 1 16,4 23 0-16,2 10 0 15,-1 20-2-15,-2 18-1 16,2 26-2-16,3 14 1 16,9 29 2-16,8 7-1 0,6 9 2 15,6 4-1-15,1-12 1 16,0-8 1-16,4-15-6 15,-1-6-4-15,0-12-11 16,0-8-9-16,-5-18-21 16,-3-8-12-16,-2-16 506 15,0-5-350-15</inkml:trace>
  <inkml:trace contextRef="#ctx0" brushRef="#br0" timeOffset="13976.95">22226 3768 751 0,'-9'-9'367'0,"16"4"-78"0,12 4-222 16,21 1-44-16,11 5-1 16,22 2-6-16,6 1-5 15,1-1-10-15,1-7-1 16,-9-10 0-16,-2-6 5 15,-4-7 6-15,-5 3 2 16,-10-2 0-16,-7 2-4 16,-17 2-31-16,-6-1-23 0,-8 0-45 15,0 1-21-15,-3-3 70 16</inkml:trace>
  <inkml:trace contextRef="#ctx0" brushRef="#br0" timeOffset="14349.03">23774 3757 834 0,'0'0'319'15,"-10"6"-202"-15,-24 12-101 16,-12 7-7-16,-16 10 1 0,-8 3-1 15,2 5-3-15,6-4-3 16,15-3-1-16,15-5 0 16,23-9-2-16,10-3 4 15,18-1 6-15,11 3 8 16,15 3 7-16,3-3 2 16,-11 0-7-16,-4-4-5 15,-21-1-6-15,-9 1-2 0,-9 0-4 16,-13 1 0-16,-18-3-2 15,-12 2-1-15,-17-4 0 16,-2-3 0-16,9-2 2 16,5-2-16-16,26-4-42 15,12-2-64-15,29-7 73 16</inkml:trace>
  <inkml:trace contextRef="#ctx0" brushRef="#br0" timeOffset="15151.19">25684 4114 1184 0,'40'3'375'0,"0"8"-319"0,13 4-154 15,4-3-11-15,1-11 58 16,0-8 14-16,9-15 32 16,-2-10 14-16,7-16 26 15,3-5 11-15,0-5 3 16,-3 0 5-16,-14-1-15 15,-11 2-10-15,-18-1-13 16,-9 1-10-16,-13 12-3 16,-7 8-2-16,-11 16 2 15,-5 9-3-15,-10 16-2 16,-3 9 2-16,-9 16 0 16,-2 11-3-16,8 9 2 15,6 1-2-15,18-3-1 16,11-5 0-16,22-14-2 15,9-5 1-15,12-14 3 16,1-6 2-16,7-14 3 16,2-5-1-16,4-14-1 0,4-6-3 15,0-9-3-15,-3-7 0 16,-8 0-3-16,-4 4 6 16,-19 14 4-16,-1 13-2 15,-10 18 4-15,-4 8-3 16,-2 22-2-16,-7 15 0 0,-6 21-2 15,-1 11 0-15,-4 5 3 16,-2-4 0-16,5-12 2 16,1-6-1-16,6-21-3 15,4-8 6-15,5-22 14 16,3-7 5-16,6-16 4 16,6-10-5-16,9-15-16 15,4-8-4-15,6-5-5 16,3 1 1-16,-5 5 1 15,-2 4 1-15,-9 11 1 16,-4 8 0-16,1 18-2 16,-1 9-1-16,2 24 2 15,-2 11 2-15,-7 18-1 16,-4 11 1-16,-10 6-11 0,-4 3-8 16,-2 2-14-16,2-8-9 15,1-11-17-15,0-13-12 16,-2-22 46-16</inkml:trace>
  <inkml:trace contextRef="#ctx0" brushRef="#br0" timeOffset="15331.26">26923 2794 746 0,'72'0'280'16,"10"13"-4"-16,18 26-288 15</inkml:trace>
  <inkml:trace contextRef="#ctx0" brushRef="#br0" timeOffset="17022.93">28745 3392 745 0,'22'3'262'15,"-7"5"-235"-15,-3 4-13 16,-8 5-6-16,-1 4 8 16,-3 15 19-16,-3 8 2 15,1 18 8-15,1 2-8 16,3 2-19-16,6-4-2 0,14-10-11 15,3-3 4-15,12-9 9 16,5-4 7-16,-2-9 12 16,7-7-1-16,-2-13-8 15,3-3-7-15,2-14-16 16,-3-8-6-16,0-10-15 16,-2-6-5-16,-9-5-10 15,-3-2-4-15,-15 3 12 16,-7 2 4-16,-10 15 21 15,-6 3 7-15,-11 17 1 16,-7 5 1-16,-8 16-6 16,-2 9-3-16,12 8 2 15,8 5-2-15,19 0-1 16,12-3 1-16,21-4-2 0,10-6 0 16,11-15 2-16,10-7-1 15,7-19 1-15,2-8-1 16,13-17-2-16,-2-7-8 15,-6-11-31-15,-6-5 8 16,-21-10 5-16,-8-7 11 16,-17-6 37-16,-8-1-4 15,-15 12 9-15,-5 4-5 16,-11 16-6-16,-3 3-2 0,-1 14-9 16,1 12-2-16,5 11-1 15,2 12 0-15,0 23 0 16,-3 10 2-16,-1 33 5 15,0 17 3-15,-3 24 1 16,1 9 0-16,-4 3-4 16,2-2-2-16,-1-14-3 15,2-11 0-15,6-25-3 16,-1-19 0-16,5-26 1 16,0-13-1-16,5-13 16 15,2-13 0-15,11-19-5 16,3-9-5-16,11-14-25 15,5 2-4-15,5 9-1 16,1 6 6-16,-4 19 18 16,1 10 8-16,-5 13 7 0,0 9 2 15,-12 16-9-15,1 8 0 16,-7 14-7-16,0 4-1 16,7 1 0-16,1-4 0 15,8-12 1-15,3-9-1 16,7-11 2-16,2-6 3 15,4-9 3-15,5-2 4 16,1-10 3-16,-5-7-6 0,-8-9-2 16,-3-6-3-16,-7-6-3 15,-3-2 1-15,-4 2 0 16,-6 0-2-16,-6 8 0 16,-1 6 1-16,-5 10-1 15,-4 8 2-15,-3 6-2 16,-4 3 0-16,-7 11 2 15,-4 7-2-15,1 16-1 16,1 4 1-16,11 8-4 16,6-1 3-16,15-5 2 15,7-3 0-15,12-17 2 16,7-2-1-16,9-14-2 16,4-9 1-16,2-9-1 15,-1-5-1-15,2-14-5 0,-3-3-1 16,-6-8-5-16,-3-2 2 15,-20 9 4-15,-7 3 5 16,-18 14 6-16,-4 9 1 16,-12 11 0-16,-8 8-1 15,-9 15-5-15,-2 9-2 16,8 11 2-16,8 3 0 16,17-6 0-16,11-4 1 0,20-17-1 15,12-11-3-15,24-13-2 16,8-9-1-16,6-20-5 15,-2-9-3-15,-6-15 2 16,-5-3 3-16,-6 1 3 16,-5 0 6-16,-16 5 1 15,-7-5-1-15,-14-6 1 16,-7-4-2-16,-9-7 0 16,-1 5 1-16,-2 10 0 15,1 4 0-15,0 9 0 16,1 4 1-16,0 10 8 15,-2 8 6-15,-1 13 8 16,0 7 3-16,-3 19-11 16,-5 14-7-16,-9 29-7 0,-5 19-2 15,-9 33 1-15,-1 9 0 16,-5 3-1-16,1 1 2 16,10-20-1-16,6-9 0 15,15-24 0-15,4-20-3 16,4-26 4-16,2-12 2 15,4-12 5-15,2-6 1 16,11-18-1-16,6-7 1 16,11-16-10-16,5-6-9 0,6 1-9 15,2 1-4-15,7 11 8 16,-1 8 7-16,0 14 7 16,-2 10 4-16,-10 15-3 15,-4 9 4-15,-11 20 0 16,-9 11-3-16,-13 19 0 15,-2 8-1-15,-7-1-1 16,7-6 2-16,2-11 1 16,5-9 0-16,10-8 0 15,0-2-2-15,10-7-1 16,3-4 1-16,8-13-2 16,5-9-9-16,-3-14-26 15,-3-9-19-15,-18-15-75 0,-13-8 82 16</inkml:trace>
  <inkml:trace contextRef="#ctx0" brushRef="#br0" timeOffset="17410.36">31144 2882 1002 0,'-5'9'353'16,"0"9"-293"-16,-1 17-57 15,4 10-3-15,12 10 1 16,5 2 2-16,13 0 0 16,8-8 3-16,11-10 7 15,4-9 3-15,5-14 8 16,1-3 3-16,-2-14 12 15,-7 0 1-15,-7-10 3 16,-9 1 1-16,-15-3-14 16,-4-1-3-16,-14-1-19 15,-10-7-5-15,-22-3-5 0,-12-4-8 16,-21-4-17-16,-13 2-12 16,-19-4-29-16,-14-4-12 15,-16-3-16-15,-14-7 74 16,-26-17 8-16</inkml:trace>
  <inkml:trace contextRef="#ctx0" brushRef="#br0" timeOffset="19893.98">4092 6931 1109 0,'3'24'387'16,"17"-1"-327"-16,8 6-65 15,25 4 0-15,8-2-1 0,1-17 6 16,-4-10 2-16,-13-13 3 16,-4-12 7-16,-4-19 4 15,1-11 3-15,0-22-4 16,-1-8-5-16,-11-8-6 15,-8 2 0-15,-17 12 3 16,-13 6 2-16,-19 14 3 16,-6 9-3-16,0 17-2 15,6 8-2-15,16 14-4 16,8 2-9-16,25 5-25 16,13-3-5-16,36-4-1 15,20-3 10-15,10-2 25 0,3 0 4 16,-11 12 2-16,-8 4 1 15,-5 17-2-15,-9 9 0 16,-12 14 4-16,-9 9 0 16,-16 17 2-16,-8 3 1 15,-8 13-3-15,3 6 0 16,1-3-4-16,10-5 0 16,8-14-3-16,4-13 0 0,11-19 0 15,-1-6 0-15,13-17 4 16,-2-6 3-16,6-13 2 15,4-6 2-15,0-19-2 16,2-7 0-16,3-19-7 16,-1-10 0-16,-4-13 1 15,-7-11 1-15,-17 0 11 16,-11 0 7-16,-19 1 4 16,-11 9 6-16,-8 4 1 15,-6 8-2-15,-6 19 1 16,-1 9-8-16,-11 20-9 15,-4 10-4-15,-18 26-12 16,-10 14 3-16,-8 36-3 16,-2 13 1-16,17 11-2 15,15-1-6-15,25-20-11 0,14-9-7 16,28-17-4-16,3-7 3 16,32-12 8-16,17-3 8 15,14-4 6-15,12-2 4 16,-3 9 3-16,0 9 0 15,-3 14 0-15,-9 7 1 16,-24 9-1-16,-20 2 0 16,-28 1-7-16,-13 2-11 0,-23-6-13 15,-13-9-4-15,-14-19 8 16,-5-12 12-16,-6-18 20 16,6-6 14-16,12-14 5 15,8-3 5-15,17-11-6 16,7-3-10-16,18-12-7 15,16-4-4-15,22-8-2 16,8-3 1-16,15-6 3 16,0-2-2-16,4-5 7 15,1 1 3-15,-11-1 11 16,-10 4 9-16,-19 12 6 16,-14 7 3-16,-14 13 2 15,-7 10-4-15,-7 9-11 16,-1 6-12-16,-6 12-15 15,-4 5-3-15,-4 24-6 0,1 13 5 16,8 20 2-16,4 6-3 16,14 6 2-16,8-4-7 15,8-14 2-15,4-8 0 16,6-19-2-16,2-9 7 16,11-15-1-16,4-8 3 0,14-17 0 15,4-9 0 1,-8-19-2-16,-3-10 2 0,-18-10 2 15,-4-1-2-15,-9 9 2 16,-7 12-2-16,-14 20 3 16,-5 12 0-16,-7 16-3 15,-7 9 2-15,-6 19-2 16,-5 7 0-16,5 11 1 16,3 1-2-16,15-8-6 15,6-3-2-15,6-14 1 16,4-6-1-16,4-14 5 15,3-7 2-15,8-15 3 16,3-6 2-16,4-15 0 16,-1-3 1-16,-7 4-4 15,-5 4 1-15,-13 18-1 16,-8 8-1-16,-5 12-3 0,2 9-1 16,-1 17 4-1,5 7-1-15,6 7 4 0,5-4-2 16,12-15-3-16,10-7-2 15,8-20 3-15,3-14 2 16,8-18 2-16,2-6-1 16,-1-15 1-16,-1-1 0 0,-17-2-1 15,-9-6 5-15,-14-1-1 16,-5-5-1-16,-8-5 0 16,-2-1-2-16,-3 1 0 15,-5 3 0-15,-4 4 1 16,-2 4 4-16,-5 15 7 15,3 11 3-15,4 22-3 16,-3 6-7-16,4 27-5 16,-8 20-4-16,-9 38-4 15,1 21 5-15,6 31-3 16,11 4-1-16,22-6 2 16,12-6-4-16,14-24-6 15,10-15-1-15,13-24 2 16,4-13 1-16,13-26 4 15,-1-10 7-15,-9-24-2 0,-7-9 3 16,-13-21 8-16,-9-6-2 16,-5-13 0-16,-1-9-1 15,-7-14-10-15,-4-6-6 16,-2-11-6-16,-5 4 1 16,-5 4 3-16,-3 5 8 15,-9 21 15-15,-2 15 5 16,-1 30 2-16,0 15-1 0,-2 26-15 15,-5 22-2-15,0 37-3 16,-1 17-1-16,11 24-2 16,7 1-8-16,13-4-16 15,5-3-12-15,6-16-24 16,1-10 0-16,-6-19 0 16,-8-11-5-16,-8-19-7 15,-5-14-11-15,-8-21 52 16</inkml:trace>
  <inkml:trace contextRef="#ctx0" brushRef="#br0" timeOffset="20025.18">9329 6354 861 0,'38'6'423'0,"29"5"-56"15,66 2-372-15,27-3-53 16,32-15 32-16</inkml:trace>
  <inkml:trace contextRef="#ctx0" brushRef="#br0" timeOffset="21469.21">12131 6011 781 0,'45'44'369'16,"0"14"-105"-16,-7 25-212 15,-10 12-15-15,-20 8-19 16,-5 1-8-16,-5-11-3 16,-6-12 1-16,4-24 1 15,-1-13 6-15,3-23 6 16,1-9 6-16,1-9 9 15,0-6 7-15,-1-21 0 0,3-10-3 16,4-23-17-16,2-8-8 16,11-10-9-16,4-6 0 15,7-4 0-15,-1 1 1 16,0 21-1-16,-5 11 1 16,-7 26 10-16,-2 8-2 15,-1 18-3-15,2 16-5 16,4 17-7-16,6 15-3 0,3 20 3 15,1 1 1-15,3 0-2 16,-1-9 2-16,-4-18-2 16,0-7 1-16,-5-17-1 15,1-4-1-15,-1-13 2 16,1-6 1-16,7-13 2 16,0-11 3-16,10-13-4 15,3-5-2-15,2-4 1 16,-2 2-4-16,-5 10 3 15,-5 9 2-15,-9 15-4 16,-3 6 4-16,0 16-5 16,2 6 0-16,15 13 1 15,10 6-3-15,23 4-2 16,14-3-6-16,18-7 2 16,2-4 2-16,4-9 8 0,-2-3 1 15,1-6 1-15,-4-4 0 16,-11-6-1-16,-10-3 4 15,-21-11-4-15,-9-5 3 16,-12-9-2-16,-6-6-1 16,-13-7-2-16,-8-1-3 15,-15 0 0-15,-12 4 0 16,-18 9 4-16,-12 8 2 0,-16 16 0 16,-4 10 0-16,-12 19 1 15,0 10-2-15,8 15-1 16,8 6 0-16,30 7-6 15,13 0-2-15,29-1-3 16,12-8 0-16,23-10-1 16,10-4 3-16,10-18 6 15,4-4 1-15,-2-15 4 16,2-12 2-16,4-10 1 16,-1-7 0-16,-13-10 4 15,-9-3-1-15,-17 0 1 16,-9 1 2-16,-6 15 3 15,-8 9 0-15,-9 13-2 0,-5 5-5 16,-4 13-5-16,3 8-5 16,5 18-1-16,5 8 3 15,15 4-2-15,6-4 4 16,11-11 0-16,5-4-4 16,8-16 6-16,10-4-2 15,0-12 0-15,-2-14 5 16,-4-13-3-16,-6-12 0 15,2-9 2-15,-3-1-3 16,-11 4 7-16,-10 8 3 16,-13 15 6-16,-9 9 0 0,-5 10-6 15,-3 4-4-15,-2 7-9 16,-1 3-4-16,6 12-10 16,8 3-3-16,18 7 1 15,13-3 3-15,15-4 6 16,4-5 0-16,8-14 0 15,0-6-3-15,5-13 4 16,2-3 4-16,-10-5 4 16,-9 0 2-16,-21 3 9 15,-15 4 2-15,-15 6-1 16,-6 2-4-16,-1 6-15 16,0 2-11-16,-3 8-7 15,-3 9 1-15,3 29 8 0,-1 17 8 16,10 30 7-16,6 11 1 15,-2 15 0-15,-2 6 2 16,-9-1-1-16,-5-2 0 16,-13-10-2-16,-10-9-3 15,-15-17-6-15,-11-13-1 16,-7-27 0-16,-1-13 3 0,2-25 7 16,-1-8 2-16,-1-32 7 15,-6-16 2-15,3-23 11 16,7-8 9-16,22-5 1 15,21-4-9-15,31-7-40 16,22-7-24-16,33-3-51 16,17 7-10-16,31 2 214 15,13 2-104-15</inkml:trace>
  <inkml:trace contextRef="#ctx0" brushRef="#br0" timeOffset="22189.06">17960 5647 854 0,'51'-27'421'0,"2"5"-61"0,0 7-303 16,-4 13-49-16,-10 9-6 16,-15 23-2-16,-6 13-3 15,-14 31 0-15,-5 15 0 16,-11 16-1-16,-1 3 4 15,-7-11-1-15,-2-10 0 16,7-17 1-16,-2-14 0 0,8-21 1 16,6-11 1-16,1-16 9 15,2-4 15-15,8-11 21 16,2-10-1-16,16-16-12 16,9-8-18-16,16-4-26 15,10 2-2-15,19 15-3 16,6 7 3-16,12 21 6 15,-4 11 3-15,-14 18 3 16,-12 7 1-16,-18 8-1 16,-8-1-3-16,-21-1-18 15,-9-5-13-15,-27-8-13 16,-19-1 3-16,-28-9 17 16,-7-2 14-16,-13-6 11 0,-2-2 0 15,3-7 0-15,5 1-2 16,18-1 4-16,16-2-1 15,26 1 0-15,10-1 1 16,34-2-3-16,19-3-2 16,43-5 5-16,21-1 2 15,33-8 3-15,12 0 3 16,2-9-4-16,-2-2 4 16,-7-7 4-16,-13 0 3 0,-17-3 2 15,-10-1 0-15,-28 1 0 16,-12 1 0-16,-23 6 1 15,-12 3-1-15,-25 6-7 16,-13-1-5-16,-27 3-3 16,-18 5-3-16,-21 16 1 15,-7 12 3-15,-8 20 4 16,3 8 3-16,11 12 0 16,10 5-1-16,29 5-7 15,18-1-2-15,34-1-2 16,21-3-2-16,34-15-4 15,15-10-23-15,31-28-52 16,17-14-33-16,19-24 60 16</inkml:trace>
  <inkml:trace contextRef="#ctx0" brushRef="#br0" timeOffset="23156.56">22486 6201 844 0,'41'-24'444'0,"-22"-3"-22"15,-8-1-351-15,-14-5-55 16,-12 1-10-16,-20 0-3 16,-7 6 0-16,-18 17-3 15,-4 11-2-15,-6 27 0 16,2 10 2-16,10 16-2 15,8 4 3-15,22 10-1 16,7 1-1-16,25-3-2 16,11-5-3-16,25-18-1 15,9-10 0-15,12-19 0 16,11-9 4-16,11-18 3 16,-1-11 0-16,-3-12 5 15,-9-6 2-15,-23-1 9 0,-9 2 3 16,-16 3 0-16,-8 6-2 15,-11 12-9-15,-8 4-6 16,-11 15-3-16,-8 5 0 16,-6 19-4-16,-3 6 1 15,15 20 0-15,5 6-3 16,17-1 5-16,12 2-1 0,19-13 0 16,12-6 3-16,15-16 1 15,9-6 3-15,8-16 11 16,0-9 2-16,-2-18-3 15,-5-11 2-15,-11-16-9 16,-4-11-2-16,-6-14-4 16,0-7-4-16,-9-12-2 15,-2-4-1-15,-12-2 5 16,-4-4 1-16,-12 1 4 16,-1 7 4-16,-6 8-1 15,-5 13 2-15,-3 27-3 16,-1 11-3-16,-5 26-3 15,-3 10 0-15,-13 23-4 16,-7 14-4-16,-3 39 2 16,18 11-4-1,8-40 6-15,1-1 0 0,-5 144-5 0,14 4-4 16,34-10-17-16,18-87-4 16,19-22-5-16,11-16-3 15,6-30-16-15,3-19-9 16,9-26-25-16,-3-13-4 15,-1-20 12-15,-3-7 14 16,-13-11 31-16,-2-5 15 0,-9-11 21 16,-8-3 3-16,-18-4 14 15,-8 3 6-15,-18 9 12 16,-10 6 10-16,-4 10 5 16,-7 5 1-16,-1 16 0 15,1 10-5-15,0 17-12 16,-1 12-6-16,-3 24-18 15,-1 21-1-15,-12 42-2 16,0 18 2-16,-1 32 3 16,0 4-2-16,14-5-2 15,5-2-4-15,7-21-1 16,3-12-13-16,-5-23-31 16,-3-16-16-16,-6-30-37 15,-8-17-3-15,-8-27-18 0,-7-12-73 16,-6-24 132-16</inkml:trace>
  <inkml:trace contextRef="#ctx0" brushRef="#br0" timeOffset="24330.47">23948 5976 971 0,'-9'-6'363'16,"22"12"-277"-16,17 4-31 16,33 8-26-16,24 6-9 0,31-2-12 15,8-2-2-15,5-13-5 16,-6-11-2-16,-4-7 25 15,-3-6 14-15,-20-4 27 16,-3-2 2-16,-28-4-24 16,-10-2-12-16,-13 0-25 15,-8 0-5-15,-12 3-7 16,-7 3-3-16,-7 9-4 16,-4 1 0-16,-2 5 5 15,-2 4 2-15,-2 0 3 16,0 5 1-16,0-1 1 15,0 0 0-15,0 0 0 16,0 0-2-16,0 0-1 16,0 0-1-16,0 0 4 15,0 0 0-15,0 0 1 0,0 0 0 16,0 0 1-16,0 0-1 16,0 0 1-16,0 0-1 15,0 0-1-15,0 0 0 16,0 0-1-16,0 0 0 15,0 0 1-15,0 0-2 16,0 0 1-16,1 3 1 0,1 0 1 16,-2-2 2-16,0 0-2 15,0-1-1-15,0 0 1 16,0 1-3-16,0-1-1 16,0 0 2-16,0 0-1 15,0 0 2-15,0 0 1 16,0 0 0-16,0 0 2 15,0 0-1-15,0 0 0 16,0 0-1-16,0 0 0 16,0 0-1-16,0 1 2 15,1-1 1-15,2 2-2 16,-1-2 1-16,0 1-1 16,-2-1 1-16,2 2-1 15,-2-2 0-15,0 0-1 16,0 0 1-16,0 0 1 15,0 0-1-15,0 0 2 0,0 0-2 16,0 0 0-16,1 0 1 16,1 1-2-16,1 1 1 15,4 1 0-15,-3-1 0 16,2 1-1-16,-1-1 1 16,0-1 0-16,1 1 0 15,-1-1 0-15,0 1 0 0,0-1 1 16,-2 0-1-16,3 3 1 15,-3-3 0-15,-1 0-1 16,4 2-1-16,1 1 2 16,5 1-1-16,31 15 0 15,-30-17 0-15,-1 0-1 16,-3 1 1-16,-1-3 0 16,-1 3 1-16,-4-2-1 15,-1-2 0-15,-1 0 0 16,-1 0 0-16,0 0 0 15,0 0-1-15,0 0 1 16,0 0-1-16,6 4 0 16,-1 0 1-16,0-1 0 15,1-1 0-15,-3 2-1 16,1-2 0-16,-1 0 1 0,-2-2-1 16,2 2 1-1,-2-2 0-15,1 4 0 0,-2-4-1 16,0 0-1-16,0 0-1 15,0 0 1-15,0 0-2 16,0 0 1-16,0 0 3 16,0 0 1-16,0 0 0 15,0 0 0-15,0 0 0 0,0 0-1 16,0 0 0-16,0 0-1 16,0 0 0-16,0 0-2 15,0 0 0-15,0 0-9 16,0 0-13-16,0 0-25 15,0 0-9-15,0 0-13 16,0 0-7-16,0-2-20 16,0 1-40-16,-1 0 88 15</inkml:trace>
  <inkml:trace contextRef="#ctx0" brushRef="#br0" timeOffset="25715.98">25568 5888 532 0,'0'-1'277'0,"0"1"-9"0,0 0-223 16,0 0-37-16,0 0-2 16,0 0 5-16,0 0 4 15,0 0 17-15,-1 2 9 16,-5 15 12-16,-14 30 1 16,5-19-8-16,0 7-10 15,8 7-16-15,-5 1-8 16,7-1-8-16,3 0 0 15,4-5-3-15,9-1-1 0,10-2-1 16,5-3-3-16,15-7-9 16,5-4-3-16,2-13-9 15,6-4 0-15,0-11 7 16,1-4 2-16,0-8 9 16,-6-2 0-16,-13-4 2 15,-8-4 1-15,-13-7 1 16,-6-1-1-16,-11-8 1 15,-12-3 0-15,-13-5 0 16,-11-5 0-16,-16 5 4 16,2 6 5-16,-6 17 9 15,6 14 4-15,9 18 4 16,6 10-3-16,19 12-8 0,13 8-4 16,34 11-1-16,18 3 0 15,47 2 2-15,12-5-2 16,27-11-7-16,11-4 1 15,3-12 1-15,5-2 6 16,-5-5 11-16,-8 0 3 16,-23-4 3-16,-11-3-3 15,-32-6-8-15,-17-4 1 0,-25-1 3 16,-14-1 4-16,-16 1-2 16,-7-3-4-16,-19-1-6 15,-13 1-6-15,-15 6-1 16,-14 6-2-16,-10 9 2 15,-2 10 3-15,2 11 2 16,10 5-1-16,20 2-2 16,12-1-3-16,18-10-3 15,14-1-2-15,18-7-3 16,12-11-1-16,23-6-9 16,10-7-2-16,18-12-6 15,3-1 0-15,-6-5 8 16,-6 0 7-16,-19 1 16 15,-7 0 6-15,-15 6 8 16,-8 4 0-16,-10 11-7 0,-4 2-4 16,-4 10-14-16,-2 13-3 15,-1 25-2-15,-1 21 0 16,1 29 9-16,0 9 0 16,-5 6-2-16,-2-3 2 15,-8-7-2-15,-2-10 0 16,-11-17 1-16,-4-14-2 15,-6-25-1-15,-8-11 0 0,-8-25 0 16,-2-10 2-16,-2-15 2 16,4-10-1-16,19-13 0 15,10-6-1-15,27-6 1 16,20-2-2-16,36 7-6 16,16 2-1-16,28 4-4 15,11 2 4-15,16 0 9 16,4-2 4-16,2 0 10 15,-6-1 8-15,-18 3 13 16,-7 2 3-16,-26 3 7 16,-15 5-7-16,-28 4-11 15,-14 4-7-15,-17 3-12 16,-8 1-3-16,-16 8-4 16,-10 4 0-16,-20 14-2 0,-7 10 2 15,-9 18-1-15,-1 11 1 16,15 19 3-16,8 10-4 15,27 8 3-15,15-1-2 16,31-8-2-16,15-10 3 16,25-21-2-16,20-9 1 15,6-28 1-15,6-10 0 16,7-19 4-16,-8-8-2 0,6-17-2 16,-5-5-2-16,-13-15-4 15,-12-6 0-15,-14-4 2 16,-3-5 0-16,-18-11 0 15,-5-4 3-15,-15-3-3 16,-7 3 3-16,-10 13 2 16,-4 10 2-16,-5 23 2 15,-2 13-1-15,-1 28-2 16,-5 12-4-16,-14 31-4 16,-6 19 1-16,-9 36 1 15,0 11 2-15,9 31 1 16,9 3 2-16,14-1-9 15,4 1-13-15,8-24-27 16,5-10-13-16,0-20-15 0,2-14-8 16,-5-31-14-16,-3-15-7 15,-6-27 62-15</inkml:trace>
  <inkml:trace contextRef="#ctx0" brushRef="#br0" timeOffset="26877.54">28309 6073 1168 0,'37'11'393'0,"30"4"-369"16,17 3-29-16,20-1-22 15,8-9-4-15,9-9 2 16,0-6 3-16,-4-15 46 16,-3-6 20-16,-12-10 22 15,-8-7 9-15,-16-7-16 16,-13-6-12-16,-19-2-24 15,-8 1-9-15,-18 0-11 16,-10 3-4-16,-10 2 0 16,-2 4-2-16,-5 16 2 15,3 9 0-15,2 15 2 16,-4 9-2-16,-7 27-2 16,-6 19 0-16,-10 34 0 0,0 27 5 15,-4 23 2-15,3 0 1 16,-1-4-1-16,-2-17 0 15,4-26-10-15,1-12-7 16,9-29-6-16,6-13-5 16,7-21 12-16,4-15 8 15,9-23 7-15,8-10 1 16,16-21-3-16,10-2-6 16,11-4-13-16,7 1 0 0,6 8-2 15,-4 5 5-15,0 18 14 16,-5 14 7-16,-12 22 18 15,-7 9-1-15,-12 28 2 16,-6 9-3-16,-6 15-14 16,0 6-2-16,5 0 1 15,-1-2-1-15,13-9-2 16,0-8 2-16,9-19-2 16,3-9 1-16,4-14 3 15,5-8 0-15,3-13 0 16,2-9-1-16,-2-9-3 15,-3-7-1-15,-5-7-5 16,-4-2-2-16,-4-6-2 16,-3-3 1-16,-9-3 2 0,-5-2 2 15,-11-2 5-15,-5 3-2 16,-9 9 3-16,-4 8 1 16,-12 16-1-16,-2 5 1 15,-10 19-2-15,-5 6 1 16,-7 22-1-16,-4 12 0 15,3 21 2-15,2 11 2 0,17 8 1 16,8 0 0-16,21-4-3 16,12-4-1-16,21-8-1 15,5-6 2-15,18-13 0 16,6-8 2-16,6-16-2 16,10-9-1-16,3-16-1 15,1-7-1-15,-7-17 2 16,-2-1-1-16,-14-9 3 15,-3 1-1-15,3-1-1 16,-8-1-1-16,4 4-6 16,-1 0-5-16,-2 7-1 15,-5 6 1-15,-2 13 3 16,-6 6 4-16,-6 17 4 16,-4 5 2-16,-13 16 3 15,-8 8-4-15,-15 11 0 0,-4 10 0 16,-15 9-1-16,-5 2 0 15,1 6 2-15,0-2-2 16,7-8 0-16,8-5 2 16,4-14-1-16,6-6-1 15,5-8 0-15,5-5 0 16,5-5 10-16,3-4 5 0,11-4 10 16,4-2 3-16,11-4-4 15,7-1-2-15,15-4-5 16,5-1-4-16,6 2-3 15,-2 1-5-15,-8 0-2 16,-4-1 1-16,-6-3-4 16,-3 0 3-16,-12-2-2 15,-8 0-3-15,-14 0-8 16,-9-3-22-16,-18-11-39 16,-22-11-18-16,-47-23 47 15</inkml:trace>
  <inkml:trace contextRef="#ctx0" brushRef="#br0" timeOffset="28093.52">5429 8493 1277 0,'-19'-45'427'0,"-8"5"-430"0,-10 2-16 16,-13 13-11-16,-9 4 2 15,-3 19 13-15,2 12 7 16,7 27 2-16,0 16 1 15,-4 39 1-15,0 21 1 16,7 20 3-16,7 0 4 16,29-10 0-16,14-14-1 0,29-35-9 15,12-12-7-15,7-46-6 16,5-18 9-16,-1-38 16 16,3-15 7-16,3-29 4 15,-1-9-4-15,-4-21-7 16,-5-1 0-16,-16-9 4 15,-7-3 2-15,-7 3 11 16,-7 1 4-16,0 18 5 16,-2 7 2-16,-2 23-6 15,-6 13-2-15,0 26 2 16,0 10 0-16,-5 22-14 16,4 16-6-16,-10 38-8 15,-5 30-5-15,-1 63 8 16,3 17 2-16,13 18-2 15,12-8-3-15,19-41-9 0,5-18-6 16,10-44-9-16,1-18-3 16,0-27 4-16,-3-14 4 15,-5-22 14-15,3-13 5 16,-2-20 7-16,1-8 2 16,-3-24-1-16,-6-3-5 15,-5-4 0-15,-4 8-1 0,-4 27-2 16,0 17 0-1,3 31-9-15,1 12-6 0,7 31-7 16,-2 14-2-16,1 24-27 16,0 5-14-16,1-6-46 15,-5-8 65-15</inkml:trace>
  <inkml:trace contextRef="#ctx0" brushRef="#br0" timeOffset="28247.48">6021 7951 1553 0,'-8'-19'465'0,"14"10"-610"0,6 5 65 16,7 13 15-16</inkml:trace>
  <inkml:trace contextRef="#ctx0" brushRef="#br0" timeOffset="28560.94">6589 8680 908 0,'74'-41'393'0,"1"-4"-105"0,-7-14-346 15,-12-6-9-15,-39-18 26 16,-9-9 16-16,-13-8 34 15,-3 4 16-15,-6 8 13 16,-4 5 4-16,-4 14 1 16,-1 9-5-16,3 24-11 15,3 16-8-15,-2 31-11 16,-3 26-7-16,2 52-4 16,1 31 1-16,12 60 1 15,13 19 1-15,9 30 1 16,5 5 3-16,5-9-28 15,-1-17-16-15,-3-29-42 0,-1-18-16 16,-17-40 61 0</inkml:trace>
  <inkml:trace contextRef="#ctx0" brushRef="#br0" timeOffset="28921.98">6779 9007 1472 0,'90'-38'488'0,"19"-9"-517"15,-11-2-26-15,-23-10-12 16,-18-9 5-16,-23-19 49 16,-10-10 17-16,-18-16 16 15,-2-3-2-15,-10-6-12 16,-5 2-1-16,-4 13-5 15,-4 9-3-15,1 34 1 16,2 15-1-16,7 32 3 16,-2 17 1-16,-5 46-4 15,0 24 0-15,4 57-2 16,2 33 2-16,13 37 4 16,5 19 1-16,0 9 1 0,1-1 1 15,0-29-18-15,2-18-28 16,0-29-56-16,-4-30-24 15,-11-31 65-15</inkml:trace>
  <inkml:trace contextRef="#ctx0" brushRef="#br0" timeOffset="29245.12">7659 8961 1338 0,'71'-17'458'0,"9"0"-422"16,-3-2-30-16,-35 0-12 15,-12-1 0-15,-22-18-1 16,-8-5-2-16,-11-15-3 16,-8-7 3-16,-8 3 2 15,-5 4 6-15,-6 10 3 16,-1 15-2-16,-11 25 0 15,-7 17-1-15,-10 43 2 16,-1 24 1-16,18 30 3 0,13 7 2 16,37-8-11-16,13-12-17 15,28-20-64-15,13-13-30 16,13-27 15-16,5-18 44 16</inkml:trace>
  <inkml:trace contextRef="#ctx0" brushRef="#br0" timeOffset="30273.05">8229 8803 896 0,'57'-81'358'0,"-15"9"-228"16,-7 9-19-16,-1 25-41 16,6 13-20-16,18 28-28 15,10 15-6-15,13 35-3 16,-5 17-1-16,-20 19-4 16,-16 1-5-16,-33-10-7 15,-14-6 1-15,-32-14 3 16,-19-2 0-16,-22-15-1 15,-7-12-1-15,13-19 1 16,13-12 2-16,20-18 4 16,10-9 3-16,19-15-2 15,8-6-4-15,17 3-11 16,11 4-5-16,27 11-1 16,11 4 5-16,41 8 18 0,14 5 7 15,14 3 7-15,12 4-1 16,-11-9-7-16,-7-2-1 15,-14-7 10-15,-18-7 4 16,-21-8-2-16,-8-4-1 16,-15-5-6-16,-12 1 3 15,-22 5 0-15,-7 6 0 16,-18 9-6-16,-6 7-6 0,-5 16-5 16,-10 9-2-16,-5 37-6 15,-2 20-2-15,6 32 4 16,15 9 0-16,24-4-5 15,13-11-8-15,24-19-20 16,8-13-11-16,14-28-1 16,-1-16 3-16,1-32 6 15,1-14 5-15,-1-21 8 16,7-5 6-16,8-9 24 16,-1-1 13-16,-11-2 11 15,-9 3 3-15,-22 13-2 16,-11 9-3-16,-7 23-16 15,0 11-4-15,1 22-9 16,0 17-8-16,-2 33 8 0,-7 13 1 16,-9 13-1-16,-5 0 5 15,-9-17-1-15,-6-11-2 16,-2-25 0-16,2-6 0 16,4-22 3-16,4-6 6 15,5-22 4-15,0-14-1 16,11-16-2-16,14-9-7 0,17-13-3 15,11 0-3 1,9 3-2-16,1 6 2 0,1 28 4 16,-3 10 3-16,-2 29 10 15,-3 12 0-15,1 30-2 16,3 14-2-16,4 18-9 16,6 3 0-16,3-8-1 15,-4-9 0-15,-7-15 3 16,-2-9-1-16,-9-15-2 15,-2-8-1-15,-2-20 1 16,-2-8 0-16,-2-18 4 16,2-9-1-16,-2-14-8 15,-5-12-4-15,-8-9-2 16,-6-11-1-16,-14-5 3 16,-6-2 2-16,-13-5 3 0,-7 7-1 15,-4 9 6 1,1 15 4-16,2 26 0 0,5 14 1 15,3 24-4-15,-1 12-6 16,-4 36-1-16,1 20 1 16,9 35 0-16,10 10-1 15,17 7-1-15,5-1-4 16,8-2-14-16,-2-10-9 16,1-15-27-16,-4-14-10 0,-8-19-14 15,-3-6-9-15,-6-17 60 16</inkml:trace>
  <inkml:trace contextRef="#ctx0" brushRef="#br0" timeOffset="30512.09">10897 8460 1348 0,'40'9'507'0,"19"3"-341"16,34 7-162-16,0 1-5 16,-9-2 2-16,-7-3 1 15,-17-5-22-15,-1-4-11 16,-8-9-34-16,-1-5-27 16,-1-13-41-16,2-7 623 15,3-5-391-15</inkml:trace>
  <inkml:trace contextRef="#ctx0" brushRef="#br0" timeOffset="30690.64">12647 9473 1267 0,'-13'66'406'0,"-21"-5"-460"16,-6-11-36-16,-3-41 43 16</inkml:trace>
  <inkml:trace contextRef="#ctx0" brushRef="#br0" timeOffset="32180.14">14510 8449 1345 0,'23'-23'468'0,"-9"10"-420"0,-16 10-72 15,-19 4-12-15,-33 19 3 16,-12 7 5-16,-11 18 26 15,6 2 3-15,21 1 0 16,14-5-1-16,20-11-11 16,10-4-4-16,20-8-2 15,12-7 6-15,13-9 18 16,5-4 7-16,6-12 7 16,-2-3-6-16,-9-3-10 15,-10 2 0-15,-13 6 0 16,-10 4-1-16,-7 11-4 15,-3 14-3-15,-10 28-3 16,-4 10 3-16,5 9 3 16,4-2 0-16,17-16-9 15,9-6-8-15,20-14-2 0,7-7 2 16,19-17 9-16,3-8 5 16,-4-21 1-16,0-6 0 15,-4-15 0-15,-1-4 1 16,7-19 4-16,-4-8 2 15,-8 1 9-15,-2 1 4 16,-15 24 1-16,-8 10-3 0,-12 23-8 16,-4 9-7-16,-6 20-3 15,4 12 1-15,-3 21-2 16,4 9 3-16,-3 7-6 16,-3-4-1-16,2-13 1 15,-2-10-2-15,-2-17 5 16,0-6 0-16,8-9 3 15,3-2 0-15,18-12 1 16,8-6-1-16,12-7-9 16,2-4-1-16,19 3-1 15,1 5 4-15,16 1 4 16,6-1 3-16,9-2-6 16,9-4 0-16,-8-5 3 15,-7-2 5-15,-23-2 23 16,-17 1 9-16,-12-2 14 0,-9 1-5 15,-16 8-9-15,-8 2-7 16,-18 11-16-16,-13 8-3 16,-19 21-8-16,4 22 0 31,16-17-1-31,1 1 1 0,-49 82 2 0,10 13-2 16,23 6-4-16,36-47-8 0,24-18-9 15,11-16-2-15,23-28-3 16,11-10-9-16,22-24-23 15,1-13 2-15,6-20 10 16,1-7 16-16,-8-13 42 16,1 7 7-16,-21 8 9 15,-14 8 4-15,-23 17-3 16,-10 3-2-16,-14 17-11 16,-3 4-9-16,-4 15-11 15,-4 13-3-15,-3 19 0 16,-4 13 3-16,-7 23 5 15,-6 3 2-15,-2 5 0 16,-6-3 1-16,-2-22-1 16,6-9-2-16,5-26 1 15,5-9-1-15,8-12 11 0,-2-7 7 16,10-16 2-16,5-11 0 16,14-25-12-16,7-5-6 15,10-8-3-15,4 3 1 16,5 9 1-16,1 3 6 15,3 3 4-15,2 3 2 16,-1 13 1-16,0 8-1 16,-4 29-1-16,-2 14-4 15,-7 27-2-15,-3 12-4 0,-3 19-4 16,-3 5 0-16,5 5 1 16,1 2 0-16,5-8 0 15,1-6-2-15,10-24-6 16,-1-10-1-16,-2-16 6 15,-2-13 3-15,-7-12-1 16,-5-12 1-16,-4-24-3 16,-1-12-4-16,-9-22 2 15,-3-5 0-15,-14-10 0 16,-4-9 1-16,-13-15 3 16,-7-4-1-16,-3 2 2 15,-2 7 1-15,4 24-1 16,3 8-1-16,5 24 3 0,1 17-1 15,6 21-1-15,0 13 0 16,-2 26-4-16,1 21-2 16,-2 43 2-16,6 17 2 15,12 33 6-15,7 6 3 16,11 0-1-16,0 0 0 16,8-14-8-16,3-11-5 15,3-22-12-15,2-11-14 0,2-29-34 16,-1-13-13-16,-3-19-36 15,-4-13 618-15,-3-18-390 16</inkml:trace>
  <inkml:trace contextRef="#ctx0" brushRef="#br0" timeOffset="32463.27">17820 8408 1313 0,'-1'0'451'0,"1"0"-410"15,3 1-30-15,-3-2 8 0,13-3 0 16,17-1-1-16,68-12-5 16,-31 10-12-16,-3-3-2 15,-5-3 5-15,-13-5 1 16,-8 0-5-16,-3-1 0 15,-4 2-13-15,-1 1-10 16,-6 4-27-16,-2-2-27 16,-5-2-42-16,-3-3-3 15,-11-13 71-15</inkml:trace>
  <inkml:trace contextRef="#ctx0" brushRef="#br0" timeOffset="33461.04">20995 7815 1114 0,'-12'-18'413'0,"2"3"-334"16,10 14-46-16,0 2-24 15,1 10-11-15,-1 11-2 16,-3 25 0-16,-8 17 5 16,-7 24 7-16,-1 9 1 15,0 12 2-15,4 4-2 16,6 0-3-16,3-5-1 15,3-4-25-15,-2-7-18 16,-2-17-28-16,-4-17-21 0,-6-30-23 16,-1-11 110-16,-8-24-15 15</inkml:trace>
  <inkml:trace contextRef="#ctx0" brushRef="#br0" timeOffset="35172.05">20279 8515 1054 0,'2'0'435'16,"12"-2"-268"-16,37 1-115 15,23-3-30-15,39-3-22 0,13-4-6 16,7-12-16-16,1-6-1 16,-10-12 2-16,-6-9 9 15,-9-6 14-15,-2-3 3 16,-11-3 0-16,-10 4-1 15,-15 0 3-15,-17 0 1 16,-10 3-2-16,-5 0-1 16,-13 4-4-16,-8 2 1 15,-10 13 1-15,-4 6 3 16,-3 15 0-16,-1 7 0 0,0 5 0 16,2 6-3-16,-6 24-3 15,-1 21-2-15,-15 39 0 16,-5 19 2-16,-16 28 2 15,-4 4 1-15,3 0 1 16,0-5-1-16,8-24-1 16,1-15 0-16,8-35-2 15,8-18 0-15,9-27 1 16,7-8 1-16,11-12 11 16,7-11 3-16,16-24 1 15,12-15-2-15,15-17-14 16,9-2-1-16,11 6-3 15,4 6 0-15,0 17 5 16,-8 12 2-16,-15 23 13 0,-11 17 0 16,-19 28-4-16,-6 11-3 15,-9 19-8-15,-4 2-1 16,1 7 3-16,3-3-3 16,3-14-2-16,7-8-4 15,4-19-4-15,4-9 0 16,8-13 1-16,4-7 5 15,1-15 4-15,1-6 1 0,-2-23 2 16,0-9-1-16,3-18-7 16,-1-1 0-16,-6-5-4 15,-5-4-2-15,-8 4 7 16,-7 3 3-16,-8 23 9 16,-6 14 9-16,-6 26-2 15,-9 13-6-15,-17 33-4 16,-7 19-9-16,-13 32 3 15,0 10 3-15,17 10-3 16,10 0 3-16,21-6-3 16,14-8-4-16,18-24 1 15,11-13-4-15,18-19-1 16,4-10 6-16,1-19-3 16,3-9 5-16,-6-18 0 15,-3-8-1-15,-2-15 2 16,-8-7-1-16,-8-22-8 0,-5-11-2 15,-17-11-2-15,-10-3-1 16,-22 4 9-16,-13 1-1 16,-15 6 5-16,-6 3 3 15,-5 25 3-15,2 17 2 16,-6 35-3-16,-3 18-2 16,-1 30-2-16,-1 16 2 0,16 18 1 15,11 0-1-15,29 0 1 16,19-5-3-16,16-4-3 15,10-2 1-15,12-11 0 16,3-5 1-16,15-23 6 16,8-8 0-16,2-18-1 15,2-9 2-15,0-14-3 16,-8-8-4-16,0-9-1 16,0-8-5-16,-16-3 1 15,-4-1 3-15,-17 1-5 16,-11 5 1-16,-14 15 6 15,-6 8 0-15,-11 16 3 16,-5 10 3-16,-16 20-7 16,-9 12 0-16,-8 21-1 0,2 8 0 15,16 9 2-15,11 0-1 16,22-8 0-16,9-5 0 16,14-22 1-16,6-7-1 15,10-18 2-15,3-10-1 16,9-14-3-16,6-7-3 15,6-20-3-15,-4-6 0 16,-10-14-7-16,-10 1 4 0,-23-7 3 16,-6 5 2-16,-16 11 9 15,-5 6 6-15,-10 22 1 16,-4 11-4-16,-7 20-1 16,-10 4-4-16,-3 21 0 15,1 9 4-15,16 10-3 16,15 8 3-16,20-3-2 15,12-5-2-15,17-15 0 16,11-12-5-16,20-15-11 16,11-7-3-16,12-12-7 15,-6-9 1-15,-5-9 13 16,-5-7 9-16,-13-8 9 16,-2-2 4-16,-10-5 0 15,-6 0 3-15,-16-1-1 16,-11-3 1-16,-19 3-1 0,-7 1-3 15,-15-1-3-15,-7 4-2 16,-17 10 0-16,-11 5-1 16,-10 20 4-16,-2 10 2 15,1 17 0-15,5 8 0 16,11 6-5-16,8 1-4 16,15 3 0-16,8 4-4 15,17 11 2-15,6 12 1 0,22 20-2 16,8 4-2-16,16 6-7 15,3-1-9-15,-6-1-6 16,-7-1-1-16,-22-6 6 16,-13-4 3-16,-32-25 5 15,-13-9 1-15,-28-26 2 16,-11-9 4-16,0-15 13 16,0-11 5-16,16-8 1 15,16-6-1-15,24-22-27 16,20-13-26-16,36-24-39 15,21-9-24-15,33-5 61 16</inkml:trace>
  <inkml:trace contextRef="#ctx0" brushRef="#br0" timeOffset="35703.74">25854 8361 868 0,'82'-86'343'16,"-19"7"-239"-16,-14 7-12 16,-24 16-46-16,-6 8-12 15,-13 22-13-15,-5 4-6 16,-2 12-9-16,0 9-3 15,-9 12-2-15,-3 16 3 16,-16 33 16-16,-11 28 6 0,-17 30 18 16,-6 12-1-1,-4 15-15-15,1-8-5 0,12-20-19 16,6-14-1-16,19-44-2 16,8-18-1-16,15-25 1 15,2-9 2-15,3-12 19 16,3-7 1-16,9-18 2 15,9-11-4-15,17-21-23 16,9-11-4-16,22-8-7 16,12 0-3-16,4 9 5 15,4 8 1-15,-8 21 7 16,-7 9 8-16,-5 23 9 16,-10 13 3-16,-15 26 1 15,-13 11-2-15,-19 23-6 16,-8 8-3-16,-12 14-2 15,-3-1 0-15,4-12-2 0,4-4-1 16,8-17-2-16,7-9 0 16,10-5 16-16,4-4 4 15,7-6 15-15,2-1 1 16,8-7-11-16,4-4-6 16,5-8-13-16,0-2-3 0,-7-8-3 15,-3-2 0-15,-7-5-14 16,-5-5-13-16,-2-4-28 15,1-7-14-15,0-9-41 16,5-1-13-16,4-1 215 16,8 5-95-16</inkml:trace>
  <inkml:trace contextRef="#ctx0" brushRef="#br0" timeOffset="36497.36">28522 9512 1118 0,'35'-13'381'16,"18"-1"-357"-16,9-6-15 0,13-9-9 15,-2-8-2-15,-5-14-4 16,-5-4 1-16,-9-8 9 15,-4-5 7-15,-10-4 11 16,1 1 11-16,-9-3 10 16,1 1-1-16,-4-6-2 15,-5-1-9-15,-4-1-16 16,-5 6-5-16,-4 12-7 16,-4 4-2-16,-4 20-1 15,-3 7 0-15,-1 15 2 16,-1 9-1-16,2 9-1 15,-3 8-3-15,-8 28-1 16,-5 15-1-16,-9 39 4 16,4 21 1-16,1 12 2 15,3 3-1-15,1-12-33 16,2-9-19-16,5-16-36 0,3-14-20 16,5-23 67-16</inkml:trace>
  <inkml:trace contextRef="#ctx0" brushRef="#br0" timeOffset="37683.8">28514 8927 1373 0,'38'-4'471'0,"44"1"-433"15,24 0-53-15,23 0-18 16,-1-5 3-16,-7-13 6 15,-3-7 2-15,-9-26 3 16,-4-7 8-16,-8-16 14 16,-11-6 5-16,-2 3 8 15,-10-3 2-15,-14-2-2 16,-8 2-3-16,-21 5-4 16,-7 6-6-16,-14 21-3 15,-6 7 0-15,-8 16-1 16,-2 12 2-16,3 12-3 15,1 12-1-15,1 37-4 0,-3 26 0 16,-11 51 5-16,-8 10 2 16,-10 21 3-16,-5-9-3 15,-5-22 0-15,4-12 1 16,8-36-1-16,7-22 1 16,13-27-2-16,4-11 0 15,7-14 7-15,5-10 2 16,9-20-1-16,9-8-2 0,21-16-10 15,11-3-6-15,9-2-9 16,5 4-2-16,-5 15-1 16,-2 12 4-16,-3 28 22 15,0 15 11-15,8 23 12 16,-2 6 2-16,0 6-9 16,1-3-9-16,-8-15-6 15,-1-9-2-15,-2-14-1 16,-3-8 1-16,1-11-2 15,-3-6 1-15,-3-13-1 16,-5-4 0-16,-15-12 1 16,-5-6-1-16,-12-9-2 15,-4-3 0-15,-7 3-2 16,-8 3 0-16,-14 12 3 16,-6 8 0-16,-17 17 1 0,-8 17-2 15,-10 25 2-15,1 12 0 16,14 21 0-16,14 6 1 15,29 1-1-15,10 4-1 16,28-8-2-16,12-8 2 16,30-13-1-16,9-13 1 15,14-16 0-15,1-6-4 16,-2-15 2-16,0-4 0 16,-9-8 3-16,-11-3 0 0,-30 8 6 15,-18 3 8-15,-22 12 1 16,-9 5-2-16,-10 14-7 15,-3 8-4-15,-5 8-11 16,10 3-8-16,15-9-47 16,11-7-15-16,21-17-22 15,11-10 0-15,15-15 42 16,0-12 24-16,5-10 64 16,-6-6 22-16,-8-2 39 15,-4 5-3-15,-21 13-27 16,-9 6-8-16,-16 18-34 15,-7 8-11-15,-8 23-13 0,-7 19-6 16,-6 40 2 0,5 19 2-16,12 32 5 0,8 17 2 15,12 14 1-15,1 9 1 16,-9 11 1-16,-7-11 0 16,-16-13-2-16,-7-12 0 15,-7-26-3-15,-2-12-5 16,-4-28-18-16,-3-20-5 15,-5-31 2-15,-6-14 2 0,-2-26 16 16,-4-10 5-16,-7-23 1 16,0-18 2-16,0-23 7 15,12-9 4-15,30 2 14 16,21 4 0-16,50 1-11 16,25-2-18-16,36 3-27 15,16 6-7-15,29 33-4 16,4 18 11-16,4 32 3 15,-7 13-3-15,-43 18-23 16,-36 4 38-16</inkml:trace>
  <inkml:trace contextRef="#ctx0" brushRef="#br0" timeOffset="39157.68">5735 11119 1084 0,'-12'-9'416'0,"-8"-4"-313"16,-6 1-43-16,-10 9-48 16,-5 10-15-16,-9 27-18 15,-1 14-3-15,-2 22 2 16,2 17 8-16,6 18 9 16,1 2 5-16,20-2 7 15,13-12 4-15,26-15 2 16,10-10-1-16,18-16-6 0,3-10-3 15,10-25 2-15,7-14-4 16,-2-22 0-16,5-11-1 16,6-23-3-16,-9-5 2 15,-3-11 4-15,-10 0 3 16,-24-1 9-16,-7-3 6 16,-13 6 13-16,-3 1 1 15,-6 16 3-15,-2 9-5 0,-1 15-10 16,0 7-4-16,2 14-9 15,4 5-3-15,7 17-7 16,4 17 0-16,13 36-5 16,4 16 1-16,7 16 4 15,3 1 0-15,2-4 0 16,-2-1 1-16,-3-16-4 16,-2-11-6-16,-10-26-5 15,-5-18-3-15,-8-17-4 16,-7-6 2-16,-2-15 8 15,-1-5 6-15,0-28 12 16,0-14 2-16,2-22 4 16,4-7-4-16,10-9 1 15,6-3 0-15,9-5-8 16,3 4 3-16,5 19-3 0,4 13 4 16,4 33 18-16,10 12 6 15,22 23 4-15,3 10 0 16,13 25-14-16,-1 13-9 15,-10 22-7-15,0 10-3 16,-9 9-1-16,-8-1 0 0,-21-5-1 16,-13-6-5-16,-35-4-16 15,-14-5-4-15,-22-20-2 16,-5-12 3-16,3-26 5 16,1-11 6-16,8-24 3 15,1-15 1-15,7-24 13 16,8-11 0-16,15-8 4 15,8 1 1-15,15 11-7 16,7 6 1-16,14 16 9 16,7 10 8-16,17 16 8 15,3 9 0-15,15 11-7 16,6 2-8-16,13 2-9 16,4-2 0-16,0-5-3 15,-1-2 0-15,-6-9 3 16,1 0-2-16,-10-4 0 15,-11 0 0-15,-17-1 0 0,-14-2 0 16,-10-7-1-16,-5-4-1 16,-16-5-7-16,-5-2-1 15,-16-3-6-15,-10 0-1 16,-15 7-4-16,-11 5 1 16,-12 26 5-16,-10 14 2 15,-18 36 12-15,-1 14 3 0,1 16 5 16,16 1 1-1,33-10-5-15,14-5-3 0,29-4-1 16,12-5 5-16,26-4 15 16,16-3 10-16,13-10 15 15,6-9 0-15,4-6-11 16,0-7-7-16,4-5-35 16,-6 2-19-16,-21-6-40 15,-11-1-26-15,-15-3-48 16,-2-7-13-16,8-12 98 15</inkml:trace>
  <inkml:trace contextRef="#ctx0" brushRef="#br0" timeOffset="40111.68">11111 10650 1374 0,'-2'-11'461'0,"1"3"-487"16,-1 7-12-16,-3 36-35 15,-3 23 2-15,-7 63 26 16,1 28 21-16,0 31 31 15,0 17 11-15,3 4 11 16,1 2 9-16,9-13-9 16,5-14-6-16,13-21-14 15,2-24-13-15,3-38-18 16,-2-21-8-16,-9-44-5 16,-2-14 5-16,-4-31 4 15,0-14 4-15,-5-46 9 16,-7-22-1-16,-7-21 10 15,-4-15 5-15,3-6 16 0,5 2 13 16,11-9 15-16,10 4 1 16,25 26-17-16,13 13-13 15,10 49-3-15,7 25 8 16,3 40 18-16,-3 20 3 16,-3 29-14-16,-9 12-12 15,-30 4-20-15,-15-4-3 16,-35-8-4-16,-13-7-7 0,-20-5-3 15,-2-8 2-15,5-9 3 16,6-9 3-16,16-12 4 16,8-3 1-16,19-9 12 15,8-8 6-15,20-13 5 16,10-3-1-16,30-4-9 16,9 1 4-16,40 5 9 15,10-1 3-15,11-6 3 16,8-4-6-16,-8-10-10 15,-2-5-5-15,-12-11-3 16,-11-8-2-16,-28 0 3 16,-10 0 4-16,-24 1 8 15,-10 2 11-15,-25 2-5 16,-12 4-1-16,-16 19-10 0,-9 10-11 16,-15 40 0-16,-7 25 0 15,-7 35 1-15,4 16 2 16,20 17 0-16,10-3 0 15,23-7-5-15,8-7-2 16,12-28-4-16,6-13 5 16,4-20 6-16,0-14 3 0,13-20 7 15,6-11-3-15,21-27-11 16,5-9-14 0,6-24-6-16,0-6-3 0,-3 3 5 15,-3 7 11-15,-3 25 3 16,-2 16 9-16,-13 37 28 15,-7 14 2-15,-13 31 9 16,-10 17-5-16,-4 18-25 16,2 5-11-16,-3-1-30 15,4-8-15-15,-1-23-71 16,-1-11-20-16,0-35 86 16</inkml:trace>
  <inkml:trace contextRef="#ctx0" brushRef="#br0" timeOffset="40387.82">13987 10427 1468 0,'4'-8'528'0,"-1"6"-416"15,-1 17-118-15,-1 17-18 0,-7 45 5 16,-6 22 11-16,-6 43 8 15,2 17 0-15,6 7 2 16,3 11 0-16,13-2 0 16,1-12-3-16,3 3-35 15,1-23-15-15,-10-28-38 16,-8-15-31-16,-15-46-7 16,-8-19-3-16,-7-38 164 15,1-21-44-15</inkml:trace>
  <inkml:trace contextRef="#ctx0" brushRef="#br0" timeOffset="40835.92">13501 11522 1131 0,'21'-5'471'16,"19"-7"-259"-16,34-4-148 16,19-3-49-16,28-3-21 0,7-1-4 15,2-5 5-15,-3-4 3 16,-9-4 12-16,-12 0 9 15,-11 3 10-15,-12 0 3 16,-34 5 4-16,-14 8-1 16,-24 12-11-16,-7 6-8 15,-5 19-16-15,-7 12-4 0,-9 31-8 16,-3 20 6-16,8 18 4 16,7 0 0-16,19-7-2 15,6-11-4-15,9-13-1 16,9-8-3-16,0-19 3 15,7-7 2-15,2-22 3 16,2-11 4-16,7-21-1 16,1-13-6-16,-2-18-10 15,-4-7-2-15,-18-20-3 16,-12-10 6-16,-15-15 6 16,-9-3 1-16,-13 9 11 15,-12 12 4-15,-23 27 10 16,-10 16 5-16,-20 32 6 15,-8 18 0-15,-1 32-9 16,-2 9-11-16,7 10-49 0,8 3-38 16,18-8-82-16,19-7 94 15</inkml:trace>
  <inkml:trace contextRef="#ctx0" brushRef="#br0" timeOffset="42399.96">15365 11050 1225 0,'69'49'453'0,"13"30"-372"16,-8 18-35-16,-18 14-62 16,-17-4-16-16,-32-11-12 15,-6-16 3-15,-9-29 15 16,-4-13 16-16,-13-22 23 15,-5-7 15-15,-10-14 21 16,-1-9 6-16,4-13-5 16,4-9-10-16,11-6-16 15,5-6-4-15,15-15-2 16,7-5-5-16,13-13-30 16,6-3-25-16,13 4-68 0,9 5-28 15,5 16-18-15,0 7 12 16,0 15 64-16,-4 8 29 15,0 8 71-15,3 8 22 16,1 9 22-16,-2 4 13 16,4 14-2-16,1 8 0 15,1 25-13-15,0 10-12 16,-9 23-21-16,0 6-13 0,-10 19-9 16,-2 5-2-16,-12-5-3 15,-8-3 3-15,-11-27-3 16,-5-10-1-16,-4-27 1 15,1-12 0-15,1-19 11 16,-2-10 12-16,-2-25 5 16,1-10-1-16,2-22-8 15,5-10-10-15,10-11-6 16,9-5 1-16,12-5-5 16,8 5-1-16,10 18-2 15,5 13-1-15,0 26-1 16,-1 13 5-16,6 32 13 15,2 14 6-15,1 29 5 16,-3 14-5-16,-14 12-14 16,-8 1-3-16,-15-13-5 0,-7-13-1 15,-8-22-4-15,-4-10 1 16,-3-18 1-16,0-3-1 16,-1-8 4-16,-1-6 2 15,1-13 0-15,1-10 2 16,10-17 2-16,7-9-2 15,13-10 0-15,6-7-1 16,3 3 1-16,4 6-1 0,0 17 4 16,-1 10 2-16,4 22 6 15,0 11 5-15,3 21-2 16,0 15 0-16,5 18-9 16,1 11-7-16,2 5-3 15,2 0-2-15,1-12-1 16,3-10-1-16,4-17 3 15,2-9-2-15,3-16 2 16,-4-7 0-16,-8-17-3 16,-6-7-3-16,-10-15 2 15,-6-9 0-15,-5-10-2 16,-6-4 2-16,-13-3-3 16,-6-1-1-16,-12 3 4 15,-7 0 3-15,-9 11 2 0,-2 8 2 16,-2 17-1-16,2 10 0 15,-1 24-3-15,1 14 1 16,6 30 0-16,5 15 0 16,17 19 1-16,17 3 0 15,27 0-2-15,14 0 1 16,34-10-2-16,5-4 2 16,19-19 1-16,8-8 1 0,5-21 6 15,7-6 2-15,-8-15 4 16,0-3 2-16,-15-13-5 15,-8-8-4-15,-23-11-2 16,-12-11-2-16,-25-13 1 16,-7-3 3-16,-13-3-1 15,-9 1-2-15,-15 3-4 16,-8 5 2-16,-10 15 0 16,-7 9 2-16,-13 18 0 15,-8 11-1-15,-11 24 3 16,-7 17 0-16,-5 23 0 15,2 12-1-15,8 6-1 16,12-4-5-16,25-11-10 16,13-8-6-16,21-19 0 15,12-9 2-15,15-21 16 0,5-8 7 16,4-27-4-16,1-11 4 16,0-23-7-16,-1-10-5 15,3-8 1-15,-4-6-1 16,-6-5 7-16,2-7 2 15,-9-4 3-15,-8 3 3 0,-4 0 3 16,-9-1 4-16,-5 1 7 16,3 4 2-16,-4 18 0 15,-3 16 2-15,-3 28-2 16,-5 9 2-16,-2 16-7 16,-1 7-6-16,-5 17-11 15,-4 16-3-15,-6 36 0 16,2 23 1-16,1 28 2 15,3 6 1-15,8 10-2 16,1-5 0-16,6-9 2 16,7-6-2-16,9-16 1 15,4-6 0-15,4-14-1 16,-1-10-1-16,-5-20-17 16,-2-13-18-16,-8-17-33 15,0-8-34-15,3-20-29 16,-2-16 76-16</inkml:trace>
  <inkml:trace contextRef="#ctx0" brushRef="#br0" timeOffset="44674.15">22539 10877 1179 0,'-1'-15'431'0,"-2"2"-357"16,6 2-18-16,-2 5-36 15,1 2-6-15,-2 3-1 16,-1 1-2-16,1 0 0 16,0 0-1-16,0 0-5 15,0 11 4-15,-1 19 6 16,-4 110 8-16,3-43 5 0,3 0 3 15,8-12-6-15,9-6-4 16,12-12-8-16,12-8-8 16,14-17-7-16,7-16-5 15,19-24 2-15,4-13 4 16,-1-25 2-16,-2-9 2 16,-19-17-3-16,-7-5-4 15,-11-13-18-15,-7-7-15 0,-4-7-29 16,0-5-18-16,2 7-19 15,-2 8-2-15,-1 17 13 16,-11 11 23-16,-12 20 45 16,-3 8 33-16,-8 19 54 15,2 7 14-15,4 17-1 16,6 15-11-16,7 29-19 16,4 23-11-16,7 34-5 15,0 8-5-15,-10-3-21 16,-3-7-2-16,-15-17-2 15,-2-9 0-15,-7-17 2 16,2-17 0-16,3-28-2 16,-2-13 0-16,4-18 8 15,5-11 2-15,-2-30 2 0,4-13 1 16,5-22-6-16,3-3-1 16,18 1-6-16,5 0-7 15,16 11-11-15,5 4-4 16,4 21 4-16,-2 11 2 15,-8 24 15-15,-1 11 7 0,-9 16 8 16,0 10 1-16,-8 15 1 16,-2 6-3-16,-11-1-4 15,-3-2 1-15,3-7-5 16,1-2 0-16,18-4-17 16,8-6-14-16,7-11-33 15,3-5-20-15,-1-10-14 16,1-5 7-16,0-2 30 15,1-3 16-15,6 1 15 16,-3 3 0-16,-1 3-7 16,1 5 1-16,-1 5 8 15,5-3 2-15,6-2 10 16,5 0 5-16,-3-5 28 16,-2-1 21-16,-5-2 23 15,-5-2 5-15,-11-5-17 16,-5-3-16-16,-15-6-29 0,-10-4 0 15,-15-8 4-15,-8-5 5 16,-20-6 17-16,-8-3-6 16,-20 7-2-16,-5 8 1 15,-14 20 7-15,-9 17 5 16,-12 35-6-16,-11 21-5 16,10 31-16-16,13 3-9 15,36 1-3-15,19-4-3 0,29-8-4 16,11-4-5-16,24-13-4 15,9-13 4-15,24-25-1 16,17-14 5-16,4-27 1 16,4-11-2-16,-6-28 2 15,-6-9-1-15,0-16 6 16,-6-6 4-16,-13-17 5 16,-11-11 2-16,-18-13-6 15,-5-6-1-15,-10-6-4 16,-4 4-1-16,-9 15 3 15,-6 8 1-15,-6 23 10 16,-3 13 5-16,-1 28 4 16,-1 15 3-16,-1 30-6 15,-6 17-5-15,-14 37-1 0,-3 21-5 16,-2 50 0-16,3 17 0 16,10 14-3-16,9 4 1 15,18-11-5-15,12-14-2 16,14-22-1-16,10-10-3 15,8-28 3-15,8-11 1 16,13-17 2-16,5-14 0 16,5-21-13-16,7-8-10 0,-1-23-17 15,0-8-5-15,0-23 6 16,-7-5 2-16,-19-8 19 16,-4-1 6-16,-23-1 13 15,-10-2 9-15,-11 7 5 16,-9 3 4-16,-8 22-2 15,-5 11-1-15,-8 17-9 16,-5 9-3-16,-12 21 1 16,-6 14-1-16,-6 29 2 15,-2 11 3-15,12 8-4 16,10 1-1-16,22-9-3 16,13-5-2-16,20-8-5 15,3-11-1-15,18-17 1 16,1-11 0-16,9-21 6 0,5-4 0 15,3-20 1-15,5-7-1 16,1-12-4-16,3-7 0 16,-2-8-4-16,-2-1 1 15,2-2 1-15,0 3-1 16,-1 5 5-16,-4 5 2 16,-8 17 7-16,-9 8 1 15,-14 18 8-15,-10 6 3 0,-11 15-6 16,-7 9 0-16,-12 19-7 15,-2 9-6-15,-11 11 4 16,-4 4-1-16,2-1 2 16,-1 1 4-16,11-9-1 15,9-4 4-15,13-13 0 16,15-5 1-16,20-6-1 16,14-4-3-16,14-10-9 15,4-4-14-15,16-14-29 16,-1-10-29-16,2-17-59 15,-7-14-6-15,-33-23 78 16</inkml:trace>
  <inkml:trace contextRef="#ctx0" brushRef="#br0" timeOffset="45272.38">4956 13435 1470 0,'6'40'514'0,"7"17"-456"16,17 46-53-16,6 14-19 16,11 14-25-16,3 3-14 15,6-12-19-15,1-8-5 16,-5-22-19-16,-5-15 5 0,-19-33 0 16,-9-16 7-1,-14-23 8-15,-8-20 47 0</inkml:trace>
  <inkml:trace contextRef="#ctx0" brushRef="#br0" timeOffset="45403.21">5264 13116 1226 0,'-14'-5'470'0,"11"4"-376"15,1 1-50-15,17 8-163 16,16 10 77-16</inkml:trace>
  <inkml:trace contextRef="#ctx0" brushRef="#br0" timeOffset="46677.23">6419 13620 1400 0,'0'5'520'16,"-9"-5"-406"-1,-7-1-83-15,-23-5-59 0,-14 0-10 16,-20 5-5-16,-7 5-1 0,7 21 15 16,4 12 16-16,15 33 13 15,3 10 7-15,19 16 5 16,9-2-4-16,16-15-4 16,13-7-2-16,17-20-17 15,12-9-8-15,18-25-1 16,7-15-5-16,10-29 6 15,6-20 1-15,1-25-13 16,-5-14-2-16,-16-26 5 16,-13-9 5-16,-19-9 22 15,-8-6 11-15,-7 1 27 16,-8 6 11-16,-6 7 12 16,-4 18 5-16,-3 35-3 15,2 17 0-15,7 30-4 16,-3 11-8-16,5 19-17 0,-2 19-9 15,1 53-15-15,4 28-8 16,4 40-7-16,10 9-3 16,8-4-10-16,6-11-2 15,15-22-1-15,7-17-1 16,13-39 2-16,7-15 6 16,-4-32 4-16,-1-9 1 15,-2-28 6-15,0-13 2 16,6-23-4-16,1-13 1 15,-5-23-6-15,-5-4 3 0,-19-4 7 16,-13 2 3-16,-23 12 10 16,-12 10-1-16,-18 19 10 15,-9 14 5-15,-15 28-5 16,-6 12 4-16,-1 32-9 16,1 19-6-16,10 32 0 15,10 15-6-15,19 21 0 16,13 1 0-16,26-13 0 15,11-13 0-15,29-32-16 16,11-15-8-16,7-29-21 16,3-14-8-16,0-28-18 15,-3-13-7-15,5-18 6 16,-3-8 7-16,-13-6 36 0,-9-1 20 16,-24 3 37-1,-3 9 17-15,-13 15 29 0,-1 9 6 16,-8 18-12-16,-6 6-11 15,2 22-31-15,1 16-10 16,1 39-9-16,-2 21-4 16,-10 18-3-16,-5 0-4 15,-6-15 1-15,-2-11-1 0,-1-23 1 16,1-10-6-16,3-25 1 16,6-10-3-16,2-19 1 15,2-16 3-15,5-20 1 16,4-12 6-16,10-16 3 15,8-1 7-15,10-3 3 16,2 1 3-16,8 14 2 16,0 10 3-16,2 28 6 15,-2 10 4-15,-8 27 1 16,-2 16-4-16,-4 26-9 16,0 14-8-16,2 9-6 15,0 3-3-15,3-11 0 16,2-2 1-16,1-10-5 15,5-9 0-15,-1-15-8 16,1-11-7-16,-4-18-6 0,-4-11-2 16,-3-17 2-16,0-12 5 15,0-18 9-15,-1-7 3 16,-3-13 5-16,-5-7 6 16,-10-13 4-16,-6-1 3 15,-10-1 5-15,-6 2 3 16,-8 4 5-16,-5 2 2 0,0 13 3 15,2 9 0-15,6 29-1 16,2 13-1-16,6 17-6 16,1 6-7-16,-4 25-14 15,4 22-1-15,4 41-15 16,6 16-4-16,16 13-7 16,8-1-14-16,8-8-30 15,2-5-9-15,-2-14-23 16,-5-15-14-16,-12-18 4 15,-6-8-7-15,-17-20 77 16</inkml:trace>
  <inkml:trace contextRef="#ctx0" brushRef="#br0" timeOffset="46980.51">8538 13938 1423 0,'24'3'520'16,"15"1"-395"-16,23-12-116 0,8-7-21 15,12-19-18-15,4-8 3 0,3-2 3 16,-20 24 9 0,-34 11 32-1,0 0 8-15,88-9 11 0,-8 17 0 0,-9 31-17 16,-52 16-6-16,5 19-13 15,-4 8-6-15,-13 7-16 16,-7 3-10-16,-14-3-28 16,-8-5-11-16,-13-19-39 15,-4-14-17-15,-20-30-9 16,-9-20 70-16</inkml:trace>
  <inkml:trace contextRef="#ctx0" brushRef="#br0" timeOffset="47121.75">9530 13438 1302 0,'-1'14'525'0,"4"4"-369"0,5 4-160 16,9 5-165-16,10-3 437 16,12-6-227-16</inkml:trace>
  <inkml:trace contextRef="#ctx0" brushRef="#br0" timeOffset="47906.74">9922 13528 1240 0,'1'3'496'16,"-1"4"-307"-16,-2 22-139 15,-2 15-35-15,-7 31-15 16,-2 13-4-16,-2 9 0 16,3 1 1-16,10-10 0 15,5-6 0-15,17-14 1 16,9-6-1-16,21-22 1 15,14-7 3-15,24-20 3 16,5-13 2-16,6-22-5 16,4-8-1-16,-2-14-6 15,7-4 0-15,-13 2 3 16,-6 1 2-16,-21 9 2 16,-16 8 6-16,-17 7 13 0,-12 6 1 15,-16 7 9-15,-11-4-3 16,-16-2-13-16,-17 1-5 15,-13 0-10-15,-6 8-5 16,-11 18 3-16,2 3-1 16,-1 15 1-16,5-1 3 15,19-1-11-15,13-2-5 16,18-9-17-16,6-3-7 0,18-2-5 16,7-6 6-16,16-7 11 15,12-8 5-15,9-14 13 16,4-4 0-16,-8-9 7 15,-2-2 2-15,-11-1 13 16,-5 4 4-16,-10 12 15 16,-7 6 13-16,-12 9 5 15,-2 5 2-15,-4 10-14 16,0 7-16-16,4 20-18 16,4 8-5-16,8 6-8 15,7 3 0-15,11-8-5 16,10-5 2-16,13-13 3 15,2-12 2-15,-3-17 1 16,-6-12-4-16,-6-22-10 0,0-13-4 16,4-16 0-16,0-12 0 15,-4-13 11-15,-1-6 1 16,-3-4 10-16,-4-2 4 16,-8-4 9-16,-4-1 4 15,-13 0 7-15,-8 3 4 16,1 27 5-16,-6 15 3 0,1 34 1 15,1 14-6-15,-2 16-13 16,-1 16-5-16,-4 34-9 16,2 24 1-16,1 52 3 15,8 15-1-15,6 18-1 16,6 6-1-16,1-11-17 16,0-3-21-16,-1-18-60 15,1-15-41-15,7-33 492 16,11-18-301-16</inkml:trace>
  <inkml:trace contextRef="#ctx0" brushRef="#br0" timeOffset="49281.59">14873 13571 1203 0,'-12'-12'503'16,"-4"0"-234"-16,-15-3-248 15,-5 5-36-15,-14 19-2 16,-9 13 3-16,-9 34 8 15,-1 19 5-15,14 20 1 16,15 4 4-16,31-9 2 16,10-12-1-16,25-11 5 15,11-8-3-15,21-15 5 16,7-7-1-16,6-24-3 16,3-11-1-16,5-24-16 15,9-17-7-15,5-12-6 16,-5-6-3-16,-18 3 16 15,-17 5 12-15,-25 10 14 16,-10 7 12-16,-13 15 7 0,-2 9-1 16,-10 13-10-1,-2 12-5-15,-10 21-12 0,-2 10-4 16,9 16-3-16,5 3-1 16,17-1-4-16,11-3-4 15,14-13-1-15,8-9-3 16,12-20-6-16,3-8 2 15,5-20-10-15,0-10-1 16,-14-17-6-16,-8-5 0 0,-25-12 4 16,-15-5 5-16,-18 0 15 15,-12-3 10-15,-4 4 13 16,2 0 5-16,11-7-1 16,6-3-6-16,18 1-6 15,7 2-5-15,14 19-1 16,9 7 0-16,9 21 10 15,5 11 8-15,17 23 6 16,9 18-1-16,11 30-12 16,3 11-5-16,-11 8-9 15,-9-2-7-15,-23-15-13 16,-12-3-11-16,-18-20-9 16,-9-12 4-16,-6-18 11 0,0-8 8 15,-2-12 10-15,-2-6 4 16,1-19 6-16,0-9 4 15,4-19 7-15,8-4 3 16,5-2 2-16,6-3 2 16,6 6 5-16,2 5 0 15,12 21 1-15,0 12 15 16,7 27 5-16,7 17-2 16,3 30-17-16,1 13-19 0,6 9-21 15,2 0-7-15,9-12-3 16,10-7-4-16,9-14 9 15,-4-7 2-15,0-17 12 16,-7-8 6-16,-7-14-2 16,1-5 2-16,-3-10-2 15,-6-8-2-15,-14-10 0 16,-8-6-4-16,-22-7 5 16,-7-4-1-16,-14-2 6 15,-6-3 2-15,-10 6 7 16,-7 5 4-16,-15 10 4 15,-6 11 2-15,-13 16-6 16,-5 12-2-16,-7 30-9 16,-1 17 0-16,10 25-7 0,5 8-3 15,24 4-15-15,11-5-8 16,27-7-12-16,13-5 0 16,17-16 8-16,10-11 4 15,9-26 2-15,2-15 6 16,5-27-10-16,1-9 1 15,-5-28 0-15,-2-9-2 16,-11-12 17-16,-6-14 5 0,-5-8 18 16,-7-3 6-16,-6-5 12 15,-2 0 7-15,-7 4 11 16,-1 3 5-16,-7 14 3 16,-1 8-1-16,-6 17-7 15,0 14-10-15,-2 18-8 16,1 14-2-16,0 19-9 15,-2 7-1-15,-2 28-5 16,-5 21-3-16,0 37-4 16,1 22 1-16,9 26-1 15,9 5 0-15,14 12 0 16,10-4-3-16,10-15-25 16,7-15-26-16,-2-34-44 15,-2-16-25-15,-2-35-15 0,-3-21-4 16,7-40 93-16</inkml:trace>
  <inkml:trace contextRef="#ctx0" brushRef="#br0" timeOffset="49737.4">18419 12897 1202 0,'1'-5'500'0,"1"4"-308"16,2 3-58-16,-4-2-96 15,8 29-16-15,12 71-27 16,-11-15-3-16,-3 19 3 16,-1 1-1-16,3-11 5 15,3-8 1-15,8-24-1 16,5-12 1-16,5-12 1 16,3-11 2-16,-2-16-1 15,1-8-3-15,3-17-13 16,5-6-1-16,4-11-1 15,3-5 3-15,1-7 13 16,-3-7-2-16,2-7 3 16,-3-3 3-16,-4 2 2 15,-4 6 4-15,-8 13 15 16,-5 11 8-16,-15 15 19 0,3 7 7 16,-8 6-3-16,3 6-13 15,3 13-21-15,2 10-12 16,9 25-9-16,-2 10 0 15,10 12-1-15,0 0 2 16,-3 0-2-16,0-5-3 0,-5-3-31 16,-4-6-28-1,-3-6-60-15,-3-9-29 0,-6-12-59 16,-1-5 124-16</inkml:trace>
  <inkml:trace contextRef="#ctx0" brushRef="#br0" timeOffset="49920.78">20071 14633 1168 0,'28'108'511'0,"-32"-24"-255"15,-17-6-266-15,-39-27-94 0,-17-14-22 16,-20-29 14-16,-4-12-6 15,13-25 79-15</inkml:trace>
  <inkml:trace contextRef="#ctx0" brushRef="#br0" timeOffset="50293.43">22177 13389 1364 0,'6'-4'536'0,"4"4"-380"15,1 2-66-15,3 19-76 16,6 20-7-16,-3 36-5 16,-3 20-2-16,-3 31-1 15,-2 2-2-15,-1-4-9 16,1-6-9-16,7-16-36 0,0-5-21 16,2-26-36-16,-2-12-22 15,-7-33-6-15,-5-14 6 16,-6-27 0-16,-5-19 180 15,-14-29-41-15</inkml:trace>
  <inkml:trace contextRef="#ctx0" brushRef="#br0" timeOffset="51362.91">21501 13339 1267 0,'3'4'485'16,"12"7"-343"-16,16 8-101 15,11 1-26-15,24-3-19 16,12-6-9-16,25-11-21 16,4-7-1-16,2-13 4 15,-4-5 6-15,-8-8 25 16,5 0 3-16,-8 3 13 16,-3 4 1-16,-5 14-4 15,-8 8-2-15,-4 18-8 16,-3 13 0-16,-10 32-1 15,-9 18 0-15,-18 24-4 0,-11 22 0 16,-27 13-3-16,-7 0 0 16,-12-1 1-16,-5-18 1 15,-2-22-4-15,1-16 5 16,5-33-4-16,5-15 2 16,8-28 0-16,1-8-5 0,6-23 3 15,4-11 0-15,15-25 6 16,16-6 5-16,16-8 0 15,6 3-3-15,4 16 2 16,-5 9 2-16,4 31 22 16,3 11 12-16,5 27 8 15,3 9-3-15,7 17-20 16,0 5-13-16,5 7-13 16,0-1-3-16,0-11-2 15,2-8 1-15,-2-20 0 16,-3-11 2-16,-14-17 1 15,-8-11 2-15,-11-21 1 16,-2-12-1-16,-11-20-4 16,-7-9-2-16,-13-15-2 15,-10-1 4-15,-9 7 0 0,-6 11 4 16,-4 29 0-16,0 13 0 16,-3 23 1-16,-1 12-4 15,-7 23 0-15,-3 15 0 16,6 29 1-16,7 13 2 15,21 17 1-15,14 2 1 16,20-12-2-16,11-6 0 16,13-22 0-16,6-9 1 15,20-18-10-15,2-13-10 0,1-24-21 16,-2-13-2-16,-8-17 8 16,-9-9 9-16,-5-10 22 15,-10-5 5-15,-17 1 15 16,-11 8 3-16,-17 23 5 15,-5 12 1-15,-11 17-2 16,-4 9-1-16,-4 13-4 16,-2 6-3-16,10 12-9 15,7 0-11-15,21-6-29 16,11-6-9-16,17-18-21 16,3-14 0-16,11-21 14 15,-1-13 9-15,0-15 21 16,-1-6 15-16,-12-4 17 15,-5 5 6-15,-16 7 4 0,-7 12-3 16,-10 17-2-16,-7 6-3 16,0 18-2-16,-4 10-3 15,1 37-4-15,3 30-1 16,8 61-2-16,4 26 2 16,-1 36-1-16,-8 1-2 15,-25-6 0-15,-7-8-1 16,-23-32-2-16,-7-13 2 0,-14-38-5 15,-6-24 1-15,-8-38 2 16,-7-18 0-16,-3-38 5 16,-4-22 1-16,2-45-1 15,15-18 0-15,38-33-35 16,24-11-42-16,58-12 48 16</inkml:trace>
  <inkml:trace contextRef="#ctx0" brushRef="#br0" timeOffset="52184.04">27872 13870 1190 0,'71'-9'469'0,"-18"-4"-298"16,-26-2-118-16,-10 3-28 15,-15 4-12-15,-2 5-5 16,-20 7-6-16,-12 10 1 16,-32 24 8-16,-7 11 2 15,-8 18 4-15,3 5-6 0,24-1-5 16,9-2-5-16,25-11-5 16,13-6-2-16,20-17-1 15,7-8 1-15,16-15-5 16,6-12-4-16,20-21-4 15,11-9-2-15,0-21 9 16,5-1 6-16,-9-3 8 16,-3 2 7-16,-8 15 1 15,-15 10 4-15,-18 18 15 16,-11 8-3-16,-9 27-2 16,0 10 0-16,2 27-22 15,-1 10-1-15,4 6-1 16,-1-1-1-16,7-14 1 15,3-7 2-15,-1-20 0 16,7-7-2-16,2-19-16 16,5-11-4-16,14-25-4 0,8-12 3 15,12-25 14-15,3-13 4 16,6-10 1-16,1-1 3 16,-10 14-1-16,-5 15 2 15,-20 26 14-15,-10 12 12 16,-6 25 15-16,1 11 1 15,13 21-15-15,8 11-13 16,19 9-24-16,1-1-11 0,12-9-15 16,6-6-8-16,8-15 0 15,11-6 5-15,1-14 14 16,0-8 5-16,-12-14 15 16,-5-10 4-16,-7-12 0 15,-8-6 2-15,-16-7-3 16,-14 2 0-16,-26 4 0 15,-12 3-4-15,-18 15 4 16,-12 3-1-16,-29 15 12 16,-6 12 11-16,-15 18 11 15,0 13 3-15,21 21-6 16,13 8-6-16,33 24-13 16,18 5-1-16,35 10-10 15,17-5-12-15,23-5-27 0,7-3-18 16,3-15-28-16,-5-7-13 15,-27-21-24-15,-15-12-12 16,-52-28 84-16</inkml:trace>
  <inkml:trace contextRef="#ctx0" brushRef="#br0" timeOffset="52717.46">6850 15332 1057 0,'-4'2'452'31,"0"5"-230"-31,11 30-173 0,1 27-40 0,13 64-26 16,8 24-3-16,4 34 9 15,5 7 6-15,1 0-12 16,-3-2-10-16,6-24-36 16,0-12-25-16,5-42 694 15,2-24-475-15</inkml:trace>
  <inkml:trace contextRef="#ctx0" brushRef="#br0" timeOffset="54384.68">7692 15396 1466 0,'-89'81'538'0,"-3"30"-436"16,7 10-61 0,6 17-35-16,4 10-7 0,11-3-12 15,8-4 0-15,31-16-1 16,15-16 2-16,25-28-3 15,17-12-7-15,26-24-4 16,8-16-3-16,19-30-4 16,8-22-4-16,18-45-19 15,8-22-15-15,2-32-26 16,-2-6-7-16,-13 0 11 16,-4 12 18-16,-12 24 41 15,-14 14 24-15,-26 29 40 16,-16 13 25-16,-16 20 41 15,-2 12 10-15,-2 17 11 16,1 16-13-16,6 36-34 16,-1 19-16-16,-1 35-36 0,-4 7-11 15,-14 0-10-15,-7-10-5 16,-9-21-7-16,-3-11-6 16,5-40-6-16,4-12 2 15,7-25-3-15,2-9-2 16,9-27 12-16,5-15 0 15,14-31 19-15,7-14 8 16,8-5 4-16,6 4 3 0,2 20-12 16,-4 14 6-16,-9 32 11 15,1 16 5-15,-1 29 11 16,4 16-5-16,9 14-14 16,0 1-9-16,5-5-11 15,7-7-3-15,3-14-10 16,0-8-4-16,-7-19-10 15,-5-8-1-15,-7-20 3 16,0-7 4-16,-1-8 13 16,-1-4 2-16,-5-1 11 15,-3 0 9-15,-13 9 4 16,-7 13 3-16,-12 15 18 16,-1 10 8-16,-7 9 8 15,-1 13-8-15,-3 28-28 16,-2 11-14-16,5 19-15 0,4 0-1 15,11-7-4-15,6-7-4 16,8-14-14-16,2-7-5 16,0-23 3-16,-1-8 1 15,2-23 6-15,1-13 11 16,4-25 7-16,3-10 2 16,-3-18 7-16,-4-4-2 0,-15-6-2 15,-10-1 2-15,-17 1 7 16,-8 4 2-16,-9 13 13 15,-4 7 8-15,3 23 2 16,-1 12 7-16,-2 26-5 16,-4 14-4-16,-9 32-6 15,2 18-13-15,14 28-9 16,16 11-7-16,31 3-14 16,17-6-2-16,16-16-12 15,7-7-2-15,7-25 7 16,3-13 3-16,10-27 14 15,9-16 1-15,4-28 1 16,-4-13 5-16,-12-17-1 16,-6-7 8-16,-14-6 2 15,-2-2 3-15,-7 1 12 0,-10 1 5 16,-15 12 11 0,-5 14-1-16,-12 19-2 0,-4 11 4 15,-7 18 5-15,-7 5 3 16,-12 23-4-16,-1 15-10 15,4 29-22-15,4 9-6 16,17 7-16-16,4-4-8 16,15-14-3-16,6-8-2 15,13-16 2-15,8-11 4 0,16-21 10 16,1-13 2-16,3-27 8 16,3-10 4-16,-5-17 1 15,1-9 5-15,-4-10 2 16,-5-4 4-16,-13 6 1 15,-11 7 0-15,-13 26 9 16,-10 11 2-16,-8 24 17 16,-5 8 6-16,-9 20-3 15,-2 14-10-15,-2 23-19 16,7 10-14-16,14 1-10 16,9-2-5-16,19-16-15 15,11-5-5-15,8-18-13 16,5-11 2-16,2-24 5 15,1-18 5-15,1-30 4 0,2-16-3 16,0-19 8-16,-4-5 3 16,-5 8 13-16,-3 6 10 15,-9 8 16-15,-1 8 7 16,-11 14 5-16,-1 10-1 16,-6 24 5-16,3 17 3 15,11 36-1-15,3 17 3 0,13 28-18 16,-5 7-8-16,-7 5-10 15,-7-5-5-15,-12-14-8 16,-3-11-3-16,-9-32-1 16,-1-10-4-16,-1-19-9 15,-3-11-10-15,0-22 6 16,1-16 3-16,6-25 23 16,7-10 12-16,9-4 12 15,6-2 1-15,1-1 5 16,1 6 1-16,2 16-3 15,-1 15 3-15,12 34 18 16,5 19 12-16,17 46 12 16,8 20 1-16,8 33-25 15,-4 8-15-15,-8 0-34 0,-5-11-28 16,-8-21-67-16,4-13-48 16,1-38 90-16</inkml:trace>
  <inkml:trace contextRef="#ctx0" brushRef="#br0" timeOffset="55206.61">14838 15857 1516 0,'10'1'549'0,"-9"-6"-471"16,-5-5-70-16,-18-9-58 15,-7 0-3-15,-17 11 3 16,-8 11 10-16,-16 30 22 16,-6 18 3-16,3 22 18 15,7 9 0-15,29 7 4 16,14-8 2-16,21-20-14 16,10-13-12-16,16-23-27 15,9-8-19-15,15-22-11 16,9-12 4-16,11-21 18 15,-3-12 15-15,-8-8 24 0,-8-1 9 16,-12 3 14-16,-5 8 12 16,-13 18 23-16,-5 7 12 15,-10 18 24-15,-3 5 4 16,2 20-17-16,0 13-14 16,6 21-35-16,4 13-16 15,10 6-6-15,7-5 0 0,18-5-3 16,6-8 2-16,13-15-7 15,-3-8-6-15,-3-24-8 16,0-11-3-16,0-16 7 16,6-14 11-16,0-11 13 15,-2-4 7-15,-11-12 8 16,-6-3 5-16,-15-2 12 16,-4-7 4-16,-9-4 5 15,-2 3 1-15,-5 8-4 16,-6 9 2-16,-4 22-5 15,-6 7-7-15,-6 13-12 16,-2 6-5-16,-6 8-7 16,-2 4-2-16,0 10-3 15,0 6-6-15,7 9-17 16,5 0-11-16,13 7-13 0,9 4-3 16,17 5 4-16,8 3 8 15,17 1 6-15,10 4 4 16,15 2 8-16,3 3 3 15,-6-1 3-15,-8 0 3 16,-17-3 1-16,-9-5 1 16,-17-6 4-16,-8-6 0 0,-19-7 0 15,-8-3-5-15,-20-2 1 16,-9 1 2-16,-17-1 3 16,-18-6 4-16,-15 1 2 15,-7-4-1-15,-1 1 0 16,7-1-2-16,15-4-13 15,5-1-10-15,11-9-47 16,8-5-29-16,20-14-37 16,13-9 698-16,31-24-438 15</inkml:trace>
  <inkml:trace contextRef="#ctx0" brushRef="#br0" timeOffset="56354.98">18101 15714 994 0,'0'2'498'16,"7"4"-115"-16,19 18-287 15,19 7-53-15,39 30-30 16,19 10-6-16,14 21-13 16,-6 4-20-16,-26-4-33 15,-17-2-10-15,-27-20 7 16,-11-10 12-16,-28-15 24 15,-17-13 5-15,-25-20-2 16,-8-7 3-16,-2-21 2 16,1-7 4-16,7-12 8 15,5-3 3-15,14-1 2 16,12 0 4-16,20-2 5 16,12-1-1-16,21 2 11 0,8 2 3 15,22 4 14-15,8 3 7 16,26-2 5-16,9 1-2 15,-1-5-6-15,0 1-3 16,-7 0-10-16,4 0-4 16,-14-1-9-16,-6 0-7 15,-22 0-3-15,-15 5 1 16,-19 7 5-16,-9 6 5 0,-18 11 4 16,-7 5 2-16,-6 3-12 15,-7 1-5-15,-23 16-1 16,-10 14-2-16,-25 27 4 15,-8 14 2-15,2 17-4 16,6 1-1-16,25-8-1 16,16-9-7-16,28-23-18 15,8-12-9-15,20-18-12 16,9-9 0-16,18-20 10 16,7-13 5-16,1-23 9 15,-3-10 7-15,-7-11 7 16,-6-3 4-16,-7 6 13 15,-8 5 4-15,-13 22 16 16,-5 7 6-16,-10 17 5 0,1 9 5 16,-4 3 4-16,-1 12-6 15,1 27-12-15,2 10-14 16,17 26-22-16,6 2-10 16,13-15-31-16,6-9-4 15,-1-21-13-15,3-10 1 16,-4-27 4-16,-1-12-3 15,-1-31 11-15,2-12 6 0,-2-11 23 16,-2-4 19-16,-2 1 12 16,-6 4 7-16,1 8 15 15,-2 7 4-15,-5 20 3 16,-4 8 3-16,-3 23 6 16,0 16 4-16,3 31-8 15,3 18-11-15,-2 27-28 16,-7 7-11-16,-4 4-3 15,-7-9 3-15,-3-24-4 16,0-13-5-16,-2-33-19 16,1-9-11-16,-5-23 0 15,1-14 3-15,5-22 17 16,4-13 12-16,19-12 9 16,9-2 4-16,14 8 4 15,6 6 1-15,8 19 11 0,1 14 6 16,1 21 33-16,0 16 7 15,-9 27-5-15,-2 11-6 16,-3 16-56-16,1 2-31 16,12-1-50-16,9-9-36 15,16-18-26-15,3-8 0 16,7-19 92-16</inkml:trace>
  <inkml:trace contextRef="#ctx0" brushRef="#br0" timeOffset="57658.87">22145 16013 901 0,'3'-46'375'0,"-12"1"-217"16,-6 1-26-16,-16 10-48 16,-7 9-18-16,-19 18-31 15,-12 13-9-15,-10 23-10 16,-4 12-2-16,13 22-5 16,8 9-3-16,23 9-7 15,16-3-5-15,23-10-12 16,9-9-4-16,21-17-7 15,8-9-10-15,13-23 5 16,10-13-1-16,14-29 5 16,4-14 7-16,-5-28 2 0,-4-3 6 15,-12-25 8-15,-8-5 5 16,-11-12 14-16,-2-4 6 16,-12 10 20-16,-5 10 11 15,-8 34 19-15,-5 13 7 16,-5 33 0-16,-2 7 1 15,-4 16-21-15,-7 17-13 0,-18 37-21 16,-7 24-12-16,0 51-11 16,3 11-10-16,20 9-34 15,14-1-18-15,22-27-31 16,15-10-12-16,20-32 10 16,9-20 16-16,11-29 28 15,1-18 20-15,-1-35 17 16,4-15 2-16,-6-27 7 15,2-10 4-15,-5-6 14 16,-3-7 8-16,-18 7 15 16,-6 12 8-16,-24 24 19 15,-10 18 6-15,-9 22 9 16,-8 7-5-16,-11 23-26 16,-1 15-13-16,-12 31-22 15,5 14-8-15,9 8-1 0,6 1-9 16,23-7-18-16,8-9-6 15,12-13-24-15,7-13-3 16,8-22-2-16,5-16 6 16,8-26 18-16,0-12 12 15,-5-23 19-15,-3-8 3 16,-19-11 12-16,-8-7 7 16,-16-2 6-16,-11-1 3 0,-10 4 6 15,-8 3 1-15,-17 13 3 16,-4 11 5-16,-10 21-6 15,-3 11-6-15,-1 26-8 16,1 10-6-16,6 23-10 16,9 11 1-16,17 11-16 15,10 3-12-15,22-4-31 16,8-8-18-16,19-16 0 16,8-10 6-16,13-22 28 15,7-10 18-15,6-21 12 16,2-10 5-16,-6-16 1 15,-8-4 1-15,-11-5 10 16,-6-4 11-16,-8 10 28 16,-2 4 12-16,-10 13 10 0,-5 10-3 15,-8 13-13-15,-1 5-4 16,-1 20-18-16,0 11-8 16,0 26-12-16,-1 12-11 15,-5 11-8-15,3-1-8 16,2-12-9-16,2-10-3 15,3-15-1-15,3-13 3 16,0-15-6-16,6-9-8 0,7-19-16 16,-2-9 1-1,6-15 14-15,-7-5 12 0,4-8 25 16,0-1 3-16,-1 2 6 16,1 2 6-16,-6 16 20 15,-5 11 8-15,-2 16 21 16,-2 9-6-16,1 27-16 15,1 10-8-15,-2 20-24 16,-1 7-3-16,4 1-11 16,1-5-8-16,8-8-14 15,0-10-9-15,0-15-14 16,2-10 1-16,1-17 10 16,-1-10 13-16,5-21 22 15,3-10 6-15,8-9 2 0,4-3 1 16,1-5 0-16,-1 2 5 15,-4 8 25-15,-2 6 12 16,-7 25 37-16,-2 9 13 16,-7 23-1-16,-1 14-12 15,-2 29-34-15,-3 12-20 16,-2 14-22-16,-3 5-12 16,3 3-40-16,4-4-25 15,5-14-62-15,7-13-16 0,7-35-62 16,3-19 126-16</inkml:trace>
  <inkml:trace contextRef="#ctx0" brushRef="#br0" timeOffset="58452.1">26433 16366 1577 0,'1'42'567'15,"14"-10"-506"-15,3 0-79 16,11-9-70-16,7-7-18 16,15-13 9-16,10-10 14 15,5-18 38-15,2-6 18 16,-2-14 22-16,-5-4 5 15,-9-9 5-15,-7-5 3 16,-25 2-2-16,-8 3 3 0,-18 7-3 16,-17 9-2-16,-33 12 4 15,-13 10-3-15,-31 28 13 16,-6 22 6-16,12 33 5 16,-1 16 1-16,25 21-12 15,16-1-5-15,29 2-4 16,19-4 1-16,37-13-6 15,12-10-9-15,14-29-37 16,9-17-8-16,13-29-44 16,-13-30-9-1,-33 14-10-15,1 2-13 0,104-80 12 16,-6-10 16-16,-15-14 55 16,-55 48 40-16,-15 7 75 15,-6 2 24-15,-1 14 22 16,-2 8-5-16,-1 18-27 0,3 15-24 15,-2 38-26-15,3 20-6 16,-1 41 0-16,-6 14 2 16,-19 9-11-16,-11-3-9 15,-17-21-13-15,-6-16-1 16,-4-28-3-16,-2-15-6 16,-3-22-7-16,-3-12-5 15,10-15 2-15,7-8 1 0,19-14-6 16,20-5-5-16,19-10-13 15,15 0-1-15,12 1 14 16,5 3 8-16,9 3 25 16,-4 2 12-16,-11 5 17 15,-9 4 4-15,-30 13 4 16,-11 7 2-16,-14 10-1 16,-8 5-1-16,-13 10-10 15,-6 7-4-15,-18 22-11 16,-7 9-5-16,3 18-1 15,7 7-7-15,28-8-20 16,23 1-19-16,30-20-65 16,11-15-23-16,26-29 75 15</inkml:trace>
  <inkml:trace contextRef="#ctx0" brushRef="#br0" timeOffset="59480.15">28553 15550 1244 0,'2'-30'459'0,"2"16"-357"16,-4 8-38-16,2 35-28 15,-2 27-7-15,-2 55-17 16,-2 31-3-16,-4 44-8 16,3 3 2-16,-1 31-3 15,0 2 1-15,1-8 1 16,-3-6-2-16,4-43-11 15,-1-17-15-15,6-44-24 16,1-23-17-16,4-42-26 16,1-25 4-16,5-43-7 15,3-22 16-15,2-40 34 16,2-12 10-16,-3-19 33 16,1-7 17-16,8-2 44 15,2-2 20-15,16 12 31 16,10 9-6-16,13 19-23 15,0 15-20-15,1 34-32 0,-7 22-9 16,-11 48-12-16,-5 25 1 16,-21 42-6-16,-13 7 1 15,-24-10-11-15,-10-10-2 16,-16-31-4-16,-2-7-5 16,-8-18-6-16,0-9-9 15,15-13-25-15,10-2-9 16,27-6-8-16,18-3-6 0,19-2 5 15,6-2 12-15,12 2 25 16,4 1 27-16,7-3 37 16,7-2 12-16,-2-6 3 15,-5-7-7-15,-7-6 0 16,-9-7 5-16,-8-8 10 16,-4-6-1-16,-13-6-6 15,-4 0-9-15,-23 9-11 16,-6 7-3-16,-18 20-5 15,-6 8-1-15,-5 23-2 16,3 11-3-16,4 22-3 16,3 9 0-16,13 13-7 15,4 7-3-15,18-5-18 16,5-6-10-16,8-17-3 16,2-12-1-16,10-21 19 0,5-9 8 15,11-21 2-15,8-9-2 16,9-14-8-16,1-2-3 15,-2-8 5-15,-4 1 7 16,-11 10 11-16,-7 7 11 16,-13 18 35-16,-9 10 14 15,-11 16 15-15,-7 11-7 0,-5 28-32 16,-2 9-17-16,2 17-20 16,9-1-10-16,15-9-14 15,6-7-4-15,13-14-10 16,5-5 1-16,6-19 6 15,1-7 7-15,-8-18 6 16,-2-11 5-16,-5-16 7 16,-2-9-3-16,1-14 9 15,-4-7-3-15,-10-6 3 16,-3 0 1-16,-9 4 12 16,-1 9 14-16,-3 19 16 15,-3 11 8-15,-2 19-5 16,-2 6-4-16,0 11-3 15,2 12-9-15,1 24-6 0,0 21-11 16,4 30-26-16,3 6-6 16,13 3-18-16,5-12-13 15,6-28-36-15,0-17-25 16,-1-46 69-16</inkml:trace>
  <inkml:trace contextRef="#ctx0" brushRef="#br0" timeOffset="59623.74">30967 15859 1409 0,'16'20'531'0,"9"16"-447"16,2 7-124-16,2 10-141 16,1-1 100-16</inkml:trace>
  <inkml:trace contextRef="#ctx0" brushRef="#br0" timeOffset="60521.65">31349 16907 1069 0,'7'80'375'16,"-7"-22"-338"-16,-3-18-34 0,-5-30-43 16,-1-16 0-16,1-29 1 0,0-14 6 15,7-20 42-15,5-7 11 16,13-5 25-16,3 2 17 15,10 4 9-15,4 4 0 16,2 17-3-16,3 12-8 16,3 27-8-16,-3 16-8 15,3 35-9-15,-5 16-10 0,-7 24-14 16,-1 7-5-16,3 1-23 16,4-5-11-16,8-11-14 15,-1-8-2-15,0-15 14 16,0-10 9-16,-1-22 12 15,6-10 4-15,7-20 2 16,1-13-1-16,2-16-1 16,-1-3-2-16,-14-7-2 15,-5 2 3-15,-14 7 0 16,-10 3 5-16,-11 12 3 16,-4 9 1-16,-14 12 13 15,-7 7 7-15,-14 16 4 16,-1 7 1-16,4 11-11 15,6 5-7-15,22 2-7 16,7-2-6-16,22-1-15 0,10-6-13 16,9-9-19-16,5-7 1 15,0-15 6-15,-1-7 11 16,0-11 19-16,1-3 4 16,-9-3 8-16,-3 2 3 15,-11 5 17-15,-8 4 10 16,-11 13 18-16,-1 0 3 15,-5 11-15-15,0 11-10 0,2 11-17 16,1 10-7 0,5 3-19-16,4-5-11 0,6-8-15 15,9-6 2-15,10-14 13 16,5-7 9-16,4-12 9 16,-3-5-2-16,1-11 5 15,0-4 1-15,3-7 5 16,1-1 3-16,-1 1 2 15,-1 3 6-15,-3 6 14 16,0 1 8-16,-7 6 17 16,-3-2 2-16,-4 3-9 15,0 1-6-15,0-2-16 16,3-1-9-16,1-5 1 16,0 1-3-16,1-4-2 15,1 0 2-15,-5-4-5 0,8 0-4 16,-5-3 1-16,-2 0-3 15,-8 6 2-15,-13 5 1 16,-7 14 2-16,-2 5-1 16,-1 17 0-16,-8 16-2 15,-14 31 1-15,-8 23 2 16,-3 28-2-16,7 4-7 0,12 2-38 16,6-8-26-16,6-10-46 15,-2-9-11-15,1-20 81 16</inkml:trace>
  <inkml:trace contextRef="#ctx0" brushRef="#br0" timeOffset="60704.14">33225 16623 1226 0,'22'9'483'0,"26"6"-340"15,1 7-84-15,13 3-80 0,2 0-6 16,6-2-1 0,21-2-1-16,146 26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8:54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1697 1180 0,'-17'-58'414'16,"5"12"-358"-16,1 23-60 15,-9 2-11-15,-16 14-12 16,-14 8-8-16,-34 22 6 16,-14 15 8-16,-13 31 12 0,-1 14 7 15,13 11 1-15,13 2 3 16,29-12-2-16,17-7 0 15,34-17-2-15,16-12 0 16,16-15 2-16,6-8-2 16,6-13 3-16,0-3 1 15,-4-14 0-15,0-4 2 16,-2-10-2-16,-1-1-2 16,-8 3-5-16,-7 0 0 15,-10 5-3-15,-8 0 1 0,-10 2 4 16,-5 2 0-16,-9 9 4 15,-3 10 0-15,-12 27 3 16,-5 13 2-16,-9 32-3 16,1 12 4-16,24 19-4 15,19 2-1-15,51-17-5 16,20-15-10-16,27-49-12 16,10-23-1-16,11-41 4 15,3-16 7-15,3-26 13 16,0-11 6-16,-8-6 9 15,-1-5 2-15,-2 1 2 16,-11-4-5-16,-17 2-6 16,-15 3 0-16,-21 12-4 0,-4 13 1 15,-14 22 0-15,-6 6 2 16,-7 21 7-16,-5 10-1 16,-3 7-1-16,-1 13-3 15,-6 26-7-15,-3 11-1 16,-4 45 1-16,0 15 1 15,3 10-1-15,3 7 3 16,1-8-2-16,2-9-8 16,-2-16-17-16,1-13-14 0,-2-33-41 15,-4-14-28-15,1-27 67 16</inkml:trace>
  <inkml:trace contextRef="#ctx0" brushRef="#br0" timeOffset="222.95">2173 2262 780 0,'-51'-37'317'0,"26"16"-198"15,12 8-25-15,30 12-49 16,13 2-21-16,29 4-26 16,16 3 1-16,11-4 3 15,1 4 0-15,-5 0 1 0,-9-2 0 16,-1 3-3-16,0-1 1 15,-1-3 0-15,-4 1-2 16,-14 0-15-16,-12-1-20 16,-20-2 21-16</inkml:trace>
  <inkml:trace contextRef="#ctx0" brushRef="#br0" timeOffset="524.23">1269 3299 1208 0,'15'3'397'0,"53"-4"-399"15,20-2-5-15,37-19 6 16,14-13 1-16,16-17 3 15,10-8 2-15,13-4-1 16,-12 2 0-16,-7 8-2 16,-8 4 0-16,-35 13-2 0,-17 2 1 15,-34 9-19-15,-17 1-14 16,-18 2-30-16,1-3-21 16,-2-12 49-16</inkml:trace>
  <inkml:trace contextRef="#ctx0" brushRef="#br0" timeOffset="849.41">5921 1203 1378 0,'36'-1'440'0,"27"46"-455"15,10 22-11-15,-7 34-8 16,-16 26 14-16,-31 19-4 16,-19 5-1-16,-23 8-18 15,-11-10-2-15,-4-24-11 16,3-12-1-16,2-37 8 15,3-20 4-15,6-32 13 0,-2-12 7 16,1-23-4-16,-2-9-20 16,-3-14 31-16</inkml:trace>
  <inkml:trace contextRef="#ctx0" brushRef="#br0" timeOffset="1155.63">5556 1512 1343 0,'84'-25'459'15,"23"1"-437"-15,41 5-33 16,11 3-12-16,-13-3-4 16,-8 3 4-16,-22-5 9 15,-14 2 9-15,-12 1 9 16,-9 0 0-16,-18 5 3 15,-14 2-2-15,-22 4-2 16,-5 5-2-16,-10 2-1 16,0 1 0-16,-6 0-7 15,-4-1-1-15,-2 4-23 16,0-4-15-16,-1 0-23 0,-3 6-15 16,-8 17 95-16,-17 27-20 15</inkml:trace>
  <inkml:trace contextRef="#ctx0" brushRef="#br0" timeOffset="3214.97">6844 1674 829 0,'5'8'296'0,"0"6"-252"16,2 7-14-16,-5 18-8 15,-2 6 5-15,-7 15 7 16,-4 5 4-16,4 4 3 15,2 2-11-15,10-3-11 16,7-5-7-16,7-11-9 16,2-14 1-16,4-15 2 15,2-9 6-15,2-10 4 16,7-5-2-16,5-14-1 16,2-1-4-16,3-15-6 15,-4-5-3-15,0-11-9 16,-5-9-3-16,-15-4-3 15,-10-3 0-15,-18-3 4 0,-10 2 3 16,-16-4 3-16,-6 3 2 16,-12 10 6-16,-8 9 0 15,-1 24-1-15,3 12-1 16,11 18-2-16,13 9 0 16,17 5-1-16,10 5-1 15,24-7-3-15,13-2-1 16,29-10 4-16,12-8 0 15,27-15 3-15,0-5 2 0,3-10 10 16,-2-3 4-16,-11 3 6 16,0 2 1-16,-17 6-5 15,-9 4-3-15,-31 7-6 16,-11 3-3-16,-21 5-1 16,-8 1 1-16,-18 4-2 15,-14 3-2-15,-10 12-1 16,3 6-1-16,16 8 0 15,12 7 0-15,20 8-4 16,12 4-1-16,20 7-3 16,8 0 1-16,6 2 6 15,1-4-2-15,-9 1 3 16,-4-1 0-16,-7 1-8 0,-7 0-8 16,-19-7-12-16,-9 1-6 15,-21-13 5-15,-8-3 8 16,-13-12 11-16,-6-11 5 15,8-11 4-15,6-5 1 16,19-9 2-16,11-4 0 16,17-9 0-16,13-8-2 15,31-14 1-15,3-7-1 0,17-10-2 16,5 1 2-16,2 0 9 16,13-3 8-16,1 0 15 15,-5-2 3-15,-8 0-4 16,-11 3-7-16,-15 13-12 15,-12 6-5-15,-20 18 9 16,-10 7 8-16,-22 9 6 16,-10 4-3-16,-10 10-14 15,-7 5-8-15,8 19-5 16,3 10 0-16,19 12-1 16,11 7-1-16,22 5-4 15,12 1 3-15,21-2 1 16,6 0 0-16,8-4 2 15,-2-2 0-15,-17-1-2 16,-11-4 0-16,-26-6-14 0,-12-1-4 16,-20-2-4-16,-15-3-2 15,-27 2 14-15,-4-5 3 16,4-9 7-16,9-6 0 16,33-9 1-16,13-7-2 15,23-17-8-15,18-7-2 16,31-16-3-16,7-7 5 15,16-8 6-15,-1-2 3 0,8 1 7 16,7 4 2-16,-11 0 12 16,-2 2 3-16,-26 2-3 15,-15 1-2-15,-20 10-5 16,-12 8 2-16,-18 10 1 16,-5 5-2-16,-12 12-5 15,-5 11-4-15,-7 25-4 16,0 17 0-16,5 21 5 15,6 5-2-15,17 0 2 16,8-6-3-16,16-10-2 16,9-6 0-16,9-18-1 15,6-12 1-15,14-18-3 16,3-14 1-16,5-20 0 16,-2-11-1-16,-3-17 2 0,1-3-2 15,-5-6 2-15,1 3 3 16,-9-1-1-16,-7 2 2 15,-8 8 0-15,-9 1-1 16,-8 16-2-16,-4 10-1 16,-11 16-3-16,2 9-1 15,-3 22 1-15,-3 11-2 0,1 24 1 16,0 12 1-16,-8 8 1 16,-1-4 3-16,-6-9-5 15,-4-13 1-15,1-15-2 16,2-9 0-16,5-17 3 15,3-3 0-15,4-8 9 16,7-6 5-16,11-15-2 16,9-9-5-16,13-14-6 15,8-1-6-15,5 4 4 16,5 6 4-16,7 12 6 16,-1 6 3-16,0 16 3 15,-7 8-2-15,-7 16-3 16,-2 6 1-16,-1 6-5 15,4-1-1-15,5-6-5 16,2-3 0-16,12-12-1 16,2-5 0-16,-3-9 5 0,-2-7-1 15,-12-3 0-15,-3-4 3 16,-2-6-1-16,-2-2 3 16,-6-8-3-16,-7 0-2 15,-7-8 1-15,-5-2 0 16,-12-4 2-16,-7-2 5 0,-15 6 0 15,-10 3 3-15,-17 11-3 16,-9 12-3-16,-18 19-4 16,-2 15-2-16,1 23 1 15,0 9 0-15,12 7 0 16,8 2 0-16,19-12-5 16,15-6-2-16,26-11 1 15,10-7 0-15,17-7 4 16,0-4 1-16,4-9 1 15,3-3-1-15,1-12 1 16,1-6 1-16,-2-5 3 16,-3-3 2-16,-6-4 6 15,-4 2 3-15,-8 2 2 16,-8-3 0-16,-2 6-4 16,-8 2-7-16,-2 5 0 0,-1 4-4 15,-2 8-2-15,1 7 0 16,2 17 0-16,4 14 0 15,2 23-1-15,2 17 2 16,1 21-1-16,0 10 0 16,1 10-1-16,-1 0 1 0,-2-3 0 15,2-3 0-15,-9-8 2 16,-5-6 3-16,-16-19 2 16,-7-10 4-16,-25-12-5 15,-18-9-2-15,-30-15-1 16,-16-16-6-16,-4-27-38 15,-6-22-24-15,2-33-52 16,6-17-19-16,14-31 85 16</inkml:trace>
  <inkml:trace contextRef="#ctx0" brushRef="#br0" timeOffset="3618.62">9848 455 1198 0,'3'-13'424'16,"-1"31"-362"-16,8 17-57 15,4 16-32-15,3 3-12 16,5-3-6-16,1-5 6 15,8-12 15-15,6-6 10 0,16-16 24 16,4-7 5-16,11-12 13 16,-4-5 8-16,-9-9-3 15,-7-6-2-15,-15-3-6 16,-2 0-3-16,-13 4-3 16,-4 4-5-16,-14 3-3 15,-8 0-4-15,-11 1-4 16,-7 1-2-16,-7 3-2 15,-3 5 1-15,-8 3-5 16,2 6-6-16,4 6-34 16,7-1-15-16,19 7-37 15,7-1-16-15,25 3 73 16</inkml:trace>
  <inkml:trace contextRef="#ctx0" brushRef="#br0" timeOffset="4253.45">15551 2004 1181 0,'-3'-40'385'0,"-16"8"-406"16,-6 3-6-16,-24 0 0 0,-13 2 2 15,-10 18 14-15,-8 9 8 16,-14 26 3-16,-3 15 2 16,-3 22 3-1,10 12-2-15,31 13-1 0,17-1 1 16,28-9-3-16,12-10 0 15,15-25 0-15,7-12-3 16,13-18 3-16,4-10 4 16,17-15 4-16,9-9 3 0,17-20-3 15,3-10-7-15,-3-15-5 16,-7-6-1-16,-12 1 5 16,-11 6 3-16,-9 11 11 15,-7 8 2-15,-17 16 14 16,-4 9 8-16,-10 17-8 15,-1 11-3-15,2 28-17 16,2 16-9-16,10 37-1 16,9 15 4-16,13 4-39 15,8-10-24-15,9-29 665 16,9-22-477-16</inkml:trace>
  <inkml:trace contextRef="#ctx0" brushRef="#br0" timeOffset="5569.03">17512 1393 1036 0,'14'-24'365'0,"-5"5"-330"0,-8 14-18 15,-1 6-5-15,-19 18-3 16,-10 16 5-16,-18 32 7 15,-8 28 5-15,9 30 0 16,13 6-6-16,26 2-11 16,14-18-5-16,34-28-4 15,12-13-2-15,31-30 3 16,9-15 3-16,11-26 5 16,7-13 0-16,5-21-4 15,-3-12-1-15,-11-15-3 16,-10-4 0-16,-23-1-1 15,-8 3 1-15,-19 12-1 16,-8 5 1-16,-21 14-1 16,-6 10 0-16,-15 15-2 15,-9 5-1-15,-15 14 1 16,-4 9-2-16,-2 17 4 0,3 6 1 16,18 10-2-16,7 3 0 15,15-2-2-15,10 0 0 16,12-12 3-16,8-5 0 15,12-14 0-15,6-12-1 16,9-14 1-16,-6-7 2 16,-5-17 1-16,-4-6 2 15,-12-15-5-15,0-8 1 0,-10-9-3 16,-5-2-1-16,-12 1 2 16,-8-2-3-16,-11-2 4 15,-8 0 0-15,-8 5 0 16,-5 5 0-16,-3 19-2 15,-5 10 1-15,-8 27-2 16,-2 12 1-16,5 30 0 16,5 15 1-16,22 16 1 15,11 5-1-15,24 0-1 16,21-7-1-16,24-10-1 16,9-8 1-16,15-18 2 15,2-14 0-15,6-20 1 16,7-11-1-16,-9-14 3 15,-3-9 0-15,-14-9 2 0,-9-3 0 16,-6-7-4-16,-4 3 0 16,-11-4-1-16,-9-1-2 15,-13 11 3-15,-5 3 4 16,-15 16 6-16,-3 9 1 16,-10 9-4-16,-10 7-3 15,-9 22-6-15,-3 13 1 0,-1 20-1 16,8 9 1-1,15 2 2-15,9-3-1 0,22-8 0 16,11-7-4-16,26-16-11 16,7-13-2-16,15-22-10 15,7-15-1-15,7-23-9 16,9-7-2-16,-2-13 7 16,-5-6 6-16,-15-4 19 15,-11-2 6-15,-14 0 6 16,-7 6 2-16,-17 10 0 15,-7 11-3-15,-13 19-2 16,-6 7 1-16,-4 15-1 16,-2 4 0-16,0 17 1 15,0 20 0-15,0 36 11 16,1 16 2-16,-1 23-2 0,-3 2-2 16,-5-2-9-16,-2-8-2 15,1-22 2-15,4-15-1 16,4-34-2-16,1-12 1 15,2-17 17-15,2-9 9 16,12-18 1-16,8-11-1 0,18-19-27 16,10-8-12-1,9-2-11-15,5 2-2 0,4 7 10 16,1 5 1-16,2 14 10 16,0 5 5-16,-8 18 7 15,-4 9 2-15,-18 14-1 16,-6 11-1-16,-20 14-6 15,-7 11 1-15,-17 14 1 16,-6 8-3-16,-5 1 1 16,1-2 1-16,13-8-3 15,4-8 1-15,16-12 2 16,9-4-1-16,13-13 4 16,8-3 1-16,12-15-1 15,5-3 0-15,13-16-15 16,-4-7-15-16,-10-19-38 15,-5-9-32-15,-17-17 55 0</inkml:trace>
  <inkml:trace contextRef="#ctx0" brushRef="#br0" timeOffset="5942.96">19877 623 1135 0,'-42'15'378'0,"3"30"-368"16,3 11-10-16,16 4-5 16,10-6 2-16,21-8-1 15,10-6 2-15,16-13 10 16,10-2 9-16,14-12 20 15,3-8 8-15,4-6 5 16,-7-5-2-16,-10-7-9 16,-11-2-4-16,-17 1-5 15,-7 1-5-15,-19 3-10 0,-9 1-6 16,-16 0-11-16,-13-1-5 16,-13 2-4-16,0 4-5 15,16 6-38-15,19 4-27 16,44 17-49-16,22-2 0 15,49 0 79-15</inkml:trace>
  <inkml:trace contextRef="#ctx0" brushRef="#br0" timeOffset="6389.57">23034 1481 1193 0,'7'12'399'0,"-12"21"-385"16,-7 15-14-16,-20 30 0 16,-12 9 1-16,-3 12 2 15,1 0-1-15,19-8-1 16,13-3 0-16,18-8-1 15,12-6 1-15,24-15 6 16,7-8 7-16,17-16 15 0,4-8 5 16,8-16-3-16,-1-8-5 15,12-17-15-15,2-9-5 16,-8-18-2-16,-4-13-4 16,-20-16 3-16,-9-6-1 15,-17-5 3-15,-9 1 0 16,-22 1 2-16,-12 0-1 0,-22 0-6 15,-14 2 2-15,-30 12-4 16,-15 12-3-16,-20 28 5 16,1 15-2-16,4 24-13 15,9 6-20-15,21 11-53 16,17-3-27-16,40-6 64 16</inkml:trace>
  <inkml:trace contextRef="#ctx0" brushRef="#br0" timeOffset="6769.24">23880 1613 1067 0,'34'-9'383'0,"10"13"-325"0,6 8-24 16,11 15-31-16,3 7-3 15,-2 9 1-15,-3 6 0 16,-6 3 0-16,-6 2 2 15,-2 5-2-15,-1 3-1 16,-11 3-1-16,-4-5 1 16,-17-15 0-16,-2-12 1 15,-9-20-2-15,-4-9-5 16,-12-11-1-16,-13-6 2 0,-9-17 5 16,-2-3 4-16,1-14-2 15,10-4 2-15,13-1 4 16,11-1 8-16,28 1 2 15,17-2-1-15,21-2-9 16,9-4-7-16,17 7 1 16,2 3-2-16,5 9-5 15,-2 1-8-15,-17 0-26 16,-5-5-21-16,-10-9 305 16,-1-4-197-16</inkml:trace>
  <inkml:trace contextRef="#ctx0" brushRef="#br0" timeOffset="7494.79">6469 3833 1052 0,'-8'-21'389'0,"3"5"-289"15,5 8-88-15,0 6-10 16,0 1-5-16,1 7 0 16,-1-6 3-16,2 29 1 15,7 102-1-15,-7-27 3 16,1 19-3-16,4 2 2 15,0-10-13-15,4-2-11 16,-3-19-20-16,-1-9-12 16,-7-27-15-16,-5-16-14 15,-6-26-97-15,-3-11 117 0</inkml:trace>
  <inkml:trace contextRef="#ctx0" brushRef="#br0" timeOffset="7994.83">6079 4485 1026 0,'2'-8'357'16,"20"-2"-312"-16,39-10-31 15,17-6-10-15,23-15-3 16,2-4-4-16,-4-9 0 16,3-3 0-16,-10-4 3 15,-8-3 8-15,-20 5 15 16,-11 1 12-16,-16 9 8 15,-4 5-6-15,-10 5-10 0,-7 4-13 16,-7 3-8-16,-4 0-3 16,-1 6-7-16,-6 6 3 15,1 10 2-15,1 6 4 16,0 8 2-16,4 10-3 16,0 31-3-16,-1 20-1 15,-3 36 0-15,0 11 2 0,-2 1-1 16,0-5 0-16,-1-29-1 15,-4-16-2-15,4-28-1 16,-3-15 1-16,5-15 2 16,1-4 8-16,-1-2 13 15,1 0 7-15,0 0-2 16,2-16-7-16,21-54-19 16,4 23-6-16,19-1-4 15,7 2 1-15,11 11 6 16,0 8 4-16,-1 22 11 15,-3 9 2-15,-3 27-2 16,-3 10-4-16,-10 15-14 16,-5 4-20-16,-17 1-49 15,-9-2-27-15,-12-10 60 0</inkml:trace>
  <inkml:trace contextRef="#ctx0" brushRef="#br0" timeOffset="10358.02">7896 4144 1089 0,'56'-43'375'0,"40"19"-353"16,14 19-10-16,1 30-8 16,-12 18-3-16,-31 17 0 15,-18 4-1-15,-23-4 1 16,-7-2 2-16,-20-4-1 15,-9-3 0-15,-15-10 1 16,-4-5 2-16,-2-21 7 16,-1-5 0-16,7-14 0 15,1-7 0-15,8-6 0 16,6-7-1-16,12-11-5 16,13-8-4-16,20-9-5 15,13-5-2-15,21-5 2 16,12 1 2-16,8-1 8 15,1-2 11-15,-3 7 22 16,-6 5 8-16,-9 13-2 0,-6 12-11 16,-20 17-21-16,-12 11-7 15,-14 18-7-15,-7 11-1 16,-12 25 1-16,-3 11-3 16,-8 12 2-16,1 2 1 15,8-7 0-15,5-5 3 16,10-12-3-16,3-6 2 0,5-17-2 15,-2-5 0-15,-1-11-1 16,2-9-1-16,-5-10 0 16,-1-10 0-16,-3-22-1 15,0-8-1-15,-4-18-5 16,-6-5-4-16,-7-5 0 16,-5-8 0-16,-8-5 9 15,-2 5 4-15,-9 0 1 16,-10 13 1-16,-6 20 1 15,-4 4-2-15,-1 28 0 16,6 11-2-16,4 22-4 16,4 15 2-16,14 20 0 15,11 12 1-15,25 7 0 16,13-4-2-16,22-12 1 0,12-11-1 16,9-18 2-16,3-7 1 15,2-15 3-15,-1-7 3 16,6-12-1-16,3-10 1 15,0-11-3-15,-6-5-1 16,-19-11 0-16,-9 0 2 16,-15 1 0-16,-8 5 3 15,-10 8 4-15,-6 9 2 0,-8 11 0 16,-3 3-3 0,-3 12-8-16,-4 5-3 0,-5 21-3 15,0 11 0-15,5 18 4 16,7 7 0-16,14-2 0 15,7-3 0-15,12-10-1 16,3-8 0-16,9-11 0 16,2-7 1-16,7-14 2 15,1-2 1-15,-6-13 0 16,-4-5 0-16,-13-8 0 16,-5-6 0-16,-2-3 3 15,-4-2 0-15,-3-2 3 16,-6 1-2-16,-9 4-1 15,-3 5-3-15,-4 11-1 16,-3 4-1-16,-1 8-1 0,-4 5 0 16,2 15-3-16,3 7 1 15,7 10 0-15,7 3 1 16,12-2-1-16,7-4 1 16,14-8-1-16,7-5 2 15,12-13 1-15,4-5 2 16,-4-11 3-16,1-8-1 15,-11-8 0-15,-4-7-2 0,-9-6 1 16,-9-3-3-16,-14-6 0 16,-6 0-6-16,-9 0-26 15,-2-1-21-15,-2 4-35 16,3 1-19-16,5 4-32 16,2 4-25-16,3 3 29 15,3 6 48-15,-1 10 103 16,-1 1 63-16,-2 11 26 15,0 1-21-15,2 5-46 16,2 1-14-16,7 6-20 16,0 5 0-16,5 1-3 15,3 6 0-15,7 1-1 16,2-1 6-16,0 8 28 0,0 5 7 16,-11 16 17-16,-1 9 0 15,-11 13-25-15,-4 3-6 16,-2-3-19-16,-4-9-3 15,3-16-5-15,-3-9 1 16,0-19-1-16,0-8 0 16,-1-7 2-16,0-6 0 15,-1-10 7-15,2-6-1 16,3-17-2-16,7-10 0 0,13-13-9 16,5-6 0-16,14-7-3 15,3-2-1-15,7 9 3 16,-1 11 0-16,0 20 10 15,-4 13 7-15,-11 20 0 16,-6 8-1-16,-13 19-7 16,1 11-4-16,-7 17-1 15,2 5 1-15,5 3-1 16,2-7 0-16,6-14 1 16,5-5-2-16,1-17 1 15,-1-3 0-15,1-13 0 16,-2-4 3-16,4-10 1 15,3-5 3-15,-2-16-2 16,2-7-2-16,-8-12-4 0,-3-7-1 16,-8 2-2-16,-5 2 2 15,-7 15 7-15,-5 8 7 16,-2 16 3-16,-3 7-1 16,-3 14-7-16,-1 11-7 15,0 18-3-15,1 10-1 16,11 9-1-16,9 0 2 15,13-10 0-15,9-5 1 16,6-14 1-16,8-10 1 0,3-9-1 16,1-6 1-16,4-11 0 15,-2-6-4-15,-11-9 2 16,-2-8-1-16,-11-10 2 16,-8-3 0-16,-6 1 1 15,-4 1 0-15,-9 5 0 16,-2 5 0-16,-3 9-1 15,-1 7 0-15,0 12 1 16,1 3 0-16,0 11-2 16,1 12-1-16,2 21-1 15,3 12 1-15,3 15 1 16,-1-1 1-16,3-9 1 16,1-8 0-16,-1-20 2 15,1-7-3-15,-4-13 0 0,-3-6 0 16,1-4 2-16,-1-4 2 15,8-13-1-15,3-7-3 16,5-20-10-16,8-6-3 16,5-9-3-16,3 1 6 15,8 9 7-15,-2 6 2 16,-5 13 7-16,-2 13 4 16,-10 11 1-16,0 7 1 0,2 17-3 15,2 4-5-15,10 7-6 16,5 2-3-16,10-4-2 15,6-3 1-15,7-6 4 16,-1-4 2-16,-7-8 2 16,-3-6 0-16,-10-8 3 15,0-5 1-15,-5-7 4 16,-6-4 1-16,-7-9-1 16,-6-4-3-16,-9-2-7 15,-8-4 0-15,-8 0-3 16,-5 2 3-16,-9 2 3 15,-2 6 0-15,-5 10-2 16,2 4-1-16,-2 15-2 16,1 9 0-16,2 19 0 0,1 13 1 15,8 20 1-15,5 14 1 16,6 27 1-16,7 12 2 16,10 19-3-16,0 5 0 15,7 5 2-15,1 0-2 16,-4-7 0-16,0-7 1 15,-5-16-13-15,-4-14-13 0,-5-26-31 16,-6-19-17-16,-4-33-21 16,-8-19 5-16,-7-33 60 15</inkml:trace>
  <inkml:trace contextRef="#ctx0" brushRef="#br0" timeOffset="10688.57">12884 2962 1063 0,'7'7'368'0,"6"6"-311"15,-1 4-65-15,-1-1 0 16,-6-1 4-16,-2-6 2 16,-2-4 2-16,0-3-1 15,-1-2 0-15,-1 0 3 16,0-1 1-16,0 0 5 0,-17-4-1 16,-36-6-6-16,22 10 2 15,0 1-9-15,-3 7-26 16,5 4-16-1,5 2 28-15</inkml:trace>
  <inkml:trace contextRef="#ctx0" brushRef="#br0" timeOffset="11331.03">17244 4007 974 0,'12'-14'369'0,"-9"4"-267"16,-4 4-105-16,-19-1-25 16,-11 4-3-16,-26 8 10 15,-12 12 9-15,-16 17 14 16,-3 8 9-16,1 15 13 16,6 6 4-16,8 3 3 15,7-2-6-15,19 6-16 16,12-1-2-16,27-4-7 15,14-3-1-15,18-23 2 16,5-8-1-16,12-16 2 16,3-9 0-16,6-14-2 15,6-9 0-15,3-19-2 16,1-7-2-16,-3-10 3 16,-1-5 1-16,-5-1 0 0,-5-1 2 15,-9-2-2 1,-8-1-4-16,-12 0 1 0,-4 0-1 15,-7 12 3-15,-5 8 2 16,-1 21 10-16,-3 10-3 16,-1 19-2-16,-2 11-2 15,-3 27-4-15,0 14 1 16,5 19 4-16,7 6-4 16,11 1 1-16,13 0-2 15,10-8-4-15,8-7-3 0,10-18-15 16,1-10-5-16,13-19-22 15,4-11-11-15,8-15 40 16</inkml:trace>
  <inkml:trace contextRef="#ctx0" brushRef="#br0" timeOffset="12631.91">20530 4394 865 0,'-18'-31'368'0,"-24"-2"-153"16,-9 5-200-16,-25 3-12 15,-5 7-1-15,-14 13 1 16,-4 8-2-16,-6 20 1 15,3 10 0-15,9 16 2 16,8 7 0-16,22 11-2 16,10 1 2-16,22-9-4 15,12-6 0-15,28-17-1 16,9-7-4-16,19-14 8 16,5-9 8-16,8-18 0 15,8-12 2-15,7-25-9 16,4-10-6-16,8-23-4 15,-6-10-1-15,-9-11 2 0,-5-8 3 16,-15-10 2-16,-2-1 0 16,-8-11 2-16,-6 1 0 15,-8 7-3-15,-7 4 4 16,-8 25 4-16,-3 17-2 16,-5 24 8-16,-3 17-4 15,-3 24-3-15,-4 14 0 16,-11 37-5-16,-5 20-1 0,-9 44 2 15,0 25 1-15,5 20 1 16,6 8 0-16,15-2-4 16,10-16 0-16,20-25-1 15,9-15-1-15,12-35 4 16,5-11 8-16,7-20 9 16,4-12-1-16,7-18-2 15,10-9-11-15,5-24-18 16,-2-12-10-16,-1-22-10 15,-6-7 4-15,-11-13 13 16,-5 2 7-16,-14 9 10 16,-8 12 2-16,-17 27 11 15,-7 11 0-15,-18 25 1 16,-10 12-6-16,-14 28-9 0,-3 17 0 16,10 24 0-16,8 2 1 15,25-3-2-15,13-8-4 16,26-17 0-16,9-7 0 15,22-12 7-15,6-5 10 16,6-14 7-16,1-5 5 16,-4-12-3-16,-1-8-8 15,9-13-5-15,-3-6-6 0,-10-13-2 16,-6-5-2-16,-15-8-1 16,-7-8-4-16,-1-9 4 15,-8-3 1-15,-10-1 2 16,-8 4 5-16,-15 14 6 15,-6 8 0-15,-17 10-3 16,-10 10-1-16,-18 14-8 16,-5 6 0-16,-9 21 2 15,-8 11-1-15,-2 20 3 16,1 7-1-16,15 10-1 16,10 6 0-16,25-4-3 15,12 1 2-15,20-13 0 16,12-7-1-16,23-13 3 0,10-9-1 15,3-11 3-15,3-3 2 16,-5-14-2-16,-2-4 0 16,2-11-1-16,-3-6 0 15,-9-5-1-15,-4-4 1 16,-11 4-3-16,-8 6 1 16,-13 13-1-16,-4 8 1 15,-5 7-2-15,-1 10-1 16,-1 16 0-16,3 13-2 15,-2 18 3-15,2 6 1 0,2 5-6 16,2-2-6-16,6-5-24 16,-2-6-14-16,4-13-22 15,-5-11-15-15,-4-20 721 16,2-12-493-16</inkml:trace>
  <inkml:trace contextRef="#ctx0" brushRef="#br0" timeOffset="13501.97">21875 3879 1012 0,'7'-21'331'0,"-7"3"-344"16,-4-2-10-16,-9 0 1 15,-2 2 9-15,-8 4 13 16,-2 1 5-16,-5 5 5 16,-4 0 0-16,0 8 2 15,2 8-2-15,2 9 1 16,4 7 2-16,2 9 5 15,2 2 1-15,0 13-3 0,4 5-2 16,17 5-8-16,8 4-3 16,11-9-1-16,11-6-2 15,4-14 0-15,8-8 2 16,17-11 1-16,6-5 2 16,15-9-2-16,-4-4-1 15,1-11-1-15,-2-4-1 16,-11-11 0-16,-5-4 0 15,-9-8-3-15,-5-1-1 0,-11-4-3 16,-7 1-3-16,-13 1 0 16,-9 1-1-16,-12 2 1 15,-9 2 2-15,-9 2 5 16,-4 1 1-16,-7 4 2 16,-4 2 0-16,-7 9 1 15,-4 8 2-15,-9 15 6 16,-5 8 0-16,-11 15 2 15,0 6-1-15,1 10-1 16,8 5-1-16,17 7 2 16,4 5 1-16,11 10-2 15,3 1 4-15,10 5-3 16,8-3 3-16,22-1 5 0,13-3 1 16,14 0 5-1,4-2 2-15,18 0 5 0,9 0-1 16,26-8-6-16,12-7-2 15,7-12-14-15,-3-11-3 16,-10-10-5-16,-3-6-4 16,-4-11-16-16,-5-9-15 15,-20-15-37-15,-9-9-21 16,-27-22 59-16</inkml:trace>
  <inkml:trace contextRef="#ctx0" brushRef="#br0" timeOffset="13860.45">20917 2910 1209 0,'-16'10'399'15,"2"8"-380"-15,3 11-42 0,7 5-2 16,12-5 9-16,9-3 7 16,21-8 1-16,5-6 4 15,8-10 5-15,-2-6 5 16,-4-11 18-16,-6-5 12 16,-10-6 8-16,-5 1 3 15,-15 6-9-15,-9 2-15 16,-14 7-12-16,-13 2-8 15,-21 6-9-15,-8 6-4 0,-5 17-16 16,7 9-27-16,26 20-46 16,18 5 20-16,47-3 40 15</inkml:trace>
  <inkml:trace contextRef="#ctx0" brushRef="#br0" timeOffset="14799">24498 3662 1179 0,'15'-25'452'16,"-13"11"-296"-16,-10 6-160 15,-23 12-22-15,-15 8-2 16,-30 19 3-16,-6 12 11 16,-2 17 13-16,6 9 1 15,12 7-1-15,8 5 1 16,23-2 1-16,10-6-1 16,26-16 1-16,12-10-1 0,16-16 10 15,5-6 4-15,6-10 6 16,3-6 1-16,4-11-6 15,2-8-3-15,4-13-4 16,0-5-2-16,1-14-2 16,0-8-2-16,-6-13-3 15,-8-1-1-15,-8 0 0 16,-8 8 2-16,-6 19 2 16,-4 11 0-16,-2 17 2 15,0 10-4-15,1 22-1 16,-1 9 0-16,0 21-2 15,0 9 1-15,-1 3-1 16,1-2-2-16,1-16-2 16,2-8 2-16,2-17 1 0,2-5 2 15,5-11 2-15,2-4-1 16,8-16 1-16,8-8 0 16,8-22 1-16,9-9 0 15,6-12-1-15,2-5-1 16,-1 12-1-16,-3 7 0 15,-6 17 0-15,-2 12 0 16,-14 13 2-16,-4 7 4 0,-16 8-2 16,-2 8 2-16,-3 7-4 15,1 5-3-15,9 1 0 16,0-2-2-16,15-8 1 16,5-6 4-16,8-10 1 15,10-4 1-15,5-9-1 16,3-1 0-16,-5-11-1 15,-7-1 0-15,-15-6-1 16,-7-3 0-16,-8-1-2 16,-6-1 0-16,-11-6-1 15,-6-2 0-15,-13-4 3 16,-6 1-1-16,-12 11 0 16,-5 6 0-16,-12 21-1 15,-8 13 2-15,-11 30 4 0,-4 15 2 16,9 18 4-16,13 2-2 15,27-2-2-15,18 0-2 16,33-1 4-16,16-1 4 16,29 3 0-16,12-3 1 15,18-13-9-15,7-2-5 16,3-16-15-16,-2-7-12 16,-24-9-30-16,-21-8-11 0,-42-8-13 15,-28-7-12-15,-60-11 68 16</inkml:trace>
  <inkml:trace contextRef="#ctx0" brushRef="#br0" timeOffset="15310.17">6952 6135 1122 0,'-23'-67'408'15,"9"-10"-299"-15,7-2-130 16,5 8-8-16,1 10 7 0,2 22 24 15,-1 13 20-15,1 18 14 16,0 5 0-16,4 19-16 16,7 18-8-16,3 47 0 15,-1 20 1-15,-1 36 2 16,-3 11-4-16,-1 0-7 16,0-2-3-16,-4-14-27 15,-2-9-27-15,-3-26-57 16,0-16-34-16,8-37 84 15</inkml:trace>
  <inkml:trace contextRef="#ctx0" brushRef="#br0" timeOffset="17034.59">7595 6314 834 0,'28'-74'331'0,"-4"3"-236"15,-8 13-52-15,-6 7-13 16,-11 16-5-16,-7 9 23 15,-11 9 24-15,-5 12 5 16,-10 17 2-16,-8 11-19 16,-3 27-16-16,1 13-8 15,10 23-4-15,7 7-3 16,18 5-11-16,9-5 0 16,19-19-15-16,8-11-3 0,13-19-20 15,1-15-14-15,4-23-29 16,1-12-13-16,11-26 6 15,0-8 7-15,2-16 33 16,2-7 18-16,-5-11 15 16,2-1 8-16,1 2 1 15,1 9-1-15,0 22-6 16,-1 15-5-16,-4 30 0 16,-5 17-1-16,-13 36 6 15,-7 19 7-15,-8 23 0 16,-8 1-1-16,-7-10-3 15,-7-10-8-15,-4-22 1 16,1-15 0-16,-3-21 3 16,6-10 13-16,-1-19 31 0,2-11 0 15,9-26-2-15,8-16-16 16,14-25-35-16,9-7-2 16,15-1-13-16,6 7 3 15,2 29 0-15,-8 19 6 16,-10 37 21-16,-12 17 5 15,-10 32 7-15,3 15-5 16,-1 15-10-16,6 2-4 0,5-13-3 16,3-10-4-16,6-21 1 15,6-10-2-15,12-18 2 16,1-4 3-16,-6-15 0 16,-5-7 3-16,-8-13 6 15,-3-6-1-15,0-8 1 16,-5-3 1-16,-11 3-4 15,-4 5 0-15,-12 15-3 16,-4 10 7-16,-4 10 5 16,-4 6 0-16,-5 12-4 15,-3 10-4-15,-2 17-7 16,4 8-3-16,15 6 4 16,10-4-5-16,18-8 2 15,5-5-3-15,9-9-1 0,1-5 1 16,-5-12 0-16,-1-6-2 15,-2-13 1-15,-1-9-1 16,1-14-4-16,-1-6 5 16,-13-15-3-16,-7-5 2 15,-15-12 1-15,-8-6-3 16,-18-1 3-16,-6 0-1 16,-13 11 6-16,-3 3 1 15,-3 14 0-15,0 8 0 0,-1 21-2 16,3 15 1-16,-6 30-2 15,0 17 3-15,12 28 0 16,9 10 0-16,28 16-1 16,20 4 0-16,25-7-2 15,10-5 1-15,12-25-1 16,-1-9 0-16,6-24 3 16,4-11 3-16,12-17 4 15,1-13 1-15,-4-15 3 16,-3-8-6-16,-8-22-5 15,0-4 0-15,2-15-12 16,-3-2 2-16,-17 5 1 16,-9 5 2-16,-23 14 10 15,-6 11 7-15,-11 20 6 0,-4 6 2 16,-2 15-7-16,-2 7-4 16,-7 17-9-16,-2 10-4 15,0 25 5-15,1 7 1 16,9 4-1-16,8-2 1 15,9-12-1-15,8-9-1 16,4-18 5-16,6-5 1 0,5-12 2 16,3-8 1-16,9-12-3 15,4-8 0-15,-1-13-5 16,-1-5 2-16,-16-6-1 16,-12-5 1-16,-11 3 3 15,-9 4-4-15,-9 10 1 16,0 10 0-16,-8 14-5 15,2 11 1-15,-2 21-1 16,-1 12 0-16,11 13 1 16,5 3-1-16,18-6-1 15,11-3 0-15,14-12 2 16,6-8 2-16,15-10 1 16,5-10 0-16,0-11 0 15,-4-11-2-15,-14-10 0 16,-11-9-2-16,-11-11 2 0,-6-3 4 15,-7-10 1-15,-1 1 1 16,-3-6-4-16,5 2-9 16,1 5-7-16,3 2-1 15,3 16 3-15,-1 9 7 16,4 22 9-16,2 12 0 16,3 22 5-16,3 10-1 15,-2 18-3-15,-3 5-1 0,-8 5-2 16,-4 4-1-16,-9-7-1 15,0-10-2-15,-8-14 2 16,-1-12 1-16,-4-17-1 16,0-1 3-16,-1-8 7 15,-1-7 10-15,5-12 3 16,-1-13-6-16,10-20-8 16,6-10-12-16,12-8-13 15,8 1 2-15,8 11 2 16,3 11 8-16,-2 21 28 15,0 13 15-15,2 21 10 16,0 15-4-16,2 25-16 16,-6 22-12-16,-1 21-15 15,-5-1-22-15,1 1-31 0,-3-15-28 16,5-21-41-16,4-5-7 16,10-24 91-16,12-13 8 15</inkml:trace>
  <inkml:trace contextRef="#ctx0" brushRef="#br0" timeOffset="17960.74">14643 6390 678 0,'108'-42'240'0,"-9"-3"-198"16,-7-3-30-16,-12 0 24 16,-8 2 27-16,-26 4 60 15,-9 5 28-15,-24 6 3 16,-9 3-14-16,-14 12-55 15,-15 5-25-15,-30 17-43 16,-13 14-11-16,-18 24 0 16,1 10-4-16,16 17 1 15,6 2 0-15,23 5-4 16,9-4 1-16,18-7-1 16,10-7 1-16,15-18-2 15,7-9-1-15,11-16-3 0,6-7 0 16,11-17 6-16,8-6 0 15,9-15 2-15,3-7-3 16,5-9-3-16,-6-3-2 16,-14-2 3-16,-9 0 3 15,-20 9-2-15,-4 3 2 16,-8 17 0-16,-4 8 0 16,-4 11 0-16,-2 10-2 15,1 18-2-15,6 9 2 16,5 20-2-16,4 3 4 0,13 1 0 15,4-4 0-15,9-12 0 16,4-7 0-16,11-14 4 16,1-4 1-16,0-13 3 15,3-2 0-15,-8-14 0 16,0-6-1-16,2-14-5 16,-4-8 1-16,3-11-1 15,-2-10 1-15,-1-13 1 16,-1-6 2-16,-11-10 3 15,-6 2 3-15,-12 1 11 16,-6-1 1-16,-6 12 0 16,-6 4-1-16,-3 21-8 15,-2 14-6-15,-2 20-7 0,-1 11-2 16,-5 15-5-16,-6 12-1 16,1 22 3-16,7 12-2 15,9 15 2-15,12 2 0 16,14-3 0-16,6-2-1 15,16-1 3-15,7 0 1 16,14-2 0-16,5-2 1 16,-3-6-1-16,-4-4 0 15,-11-6-1-15,-9-1-4 0,-12-3-3 16,-5-2-8-16,-15-3-6 16,-6-3 0-16,-11-9 2 15,-4-6 5-15,-12-4 4 16,-7-3 5-16,-14 0 7 15,-10-3 3-15,-12 1 9 16,-7-3 1-16,-13 2-8 16,-4 0-1-16,-1-1-3 15,8 2-2-15,8-7 1 16,4 1 2-16,4-1-5 16,2-5 2-16,9 4 0 15,6-4 1-15,13-1-11 16,3-3-11-16,12-2-30 15,4-5-25-15,14-16-30 0,11-8 459 16,19-15-280-16</inkml:trace>
  <inkml:trace contextRef="#ctx0" brushRef="#br0" timeOffset="18572.54">20163 6633 1035 0,'-6'10'374'15,"4"6"-293"-15,1 5-70 16,2 8-13-16,3 1 0 16,12-6-2-16,7-5 4 15,15-10 3-15,8-8 4 16,8-15 3-16,6-5 1 0,-4-13 4 16,-5-3 2-16,-11-4 8 15,-14-5 2-15,-18-7-3 16,-11-1-6-16,-23-5-9 15,-12 1-7-15,-19 8-6 16,-4 8 0-16,-9 22 2 16,1 12 2-16,-2 26-1 15,-2 14 2-15,10 22 1 16,3 14 3-16,21 10 5 16,17 4-3-16,36 3-2 15,17-8-2-15,34-7-8 16,12-13-14-16,25-26-37 15,15-16-28-15,7-32 47 16</inkml:trace>
  <inkml:trace contextRef="#ctx0" brushRef="#br0" timeOffset="20103.16">21065 6408 777 0,'1'-66'319'0,"7"6"-186"15,8 19-96-15,2 10-7 0,7 21-15 16,8 10-1-16,15 26 27 15,10 14 13-15,3 27 9 16,-7 9-6-16,-30 4-31 16,-14-5-14-16,-27-19-11 15,-12-7 1-15,-14-11 5 16,-6-6 1-16,0-12 8 16,6-9 3-16,19-12 2 15,7-7 0-15,17-15-19 16,12-6-19-16,28-19-31 15,8-5-13-15,33-14-8 16,9-6 12-16,3-7 24 16,4-1 13-16,-12 5 23 15,-10 7 13-15,-18 15 20 16,-14 11 16-16,-26 19 24 16,-11 6-4-16,-25 17-18 0,-13 12-18 15,-26 25-27-15,-2 19-4 16,7 36-1-16,10 14 2 15,32 6-4-15,14-6-8 16,33-22-32-16,18-21-10 16,38-30-15-16,13-20-3 15,11-30 3-15,3-15-4 0,-10-26 5 16,-3-4 8 0,-12-14 28-16,-9-8 16 0,-16-6 9 15,-14-3 1-15,-21-3 0 16,-9 1 0-16,-22 0 0 15,-10-2 0-15,-6 12 8 16,-1 7 10-16,4 17 9 16,1 12 5-16,6 22 19 15,2 10-2-15,-3 31-4 16,4 19 5-16,-4 40-2 16,-5 30 1-16,-5 46 3 15,-8 13-8-15,-5 31-23 16,-10 2-10-16,-13 8-6 15,1-4-4-15,1-24 0 16,12-11-1-16,18-40-6 0,7-21 0 16,8-46-5-16,3-24-2 15,0-25 3-15,2-10 2 16,13-36-18-16,5-19-14 16,16-41-6-16,4-18 0 15,-1-20 25-15,4-8 14 16,1-10 13-16,6-7 6 15,15 15 3-15,7 19 5 0,20 45-5 16,-1 28-6-16,-5 53 5 16,-5 20-1-16,-33 34-2 15,-16 12-2-15,-34 14-8 16,-20-2-2-16,-24-8-1 16,-10-7 0-16,-23-15-1 15,-3-4 0-15,0-17 4 16,4-7 2-16,30-12 2 15,12-4 2-15,21-2-2 16,10 0 1-16,14-1-3 16,17 0-2-16,34-6-3 15,25-2-10-15,30-4-7 16,4-4 1-16,8-5 6 16,0-2 8-16,-1-8 12 0,1-3 1 15,-8-7 4-15,-11-5 1 16,-14-1 9-16,-12 0 3 15,-25 2 2-15,-13 5 1 16,-25 4-8-16,-11 2-9 16,-13 5-4-16,-10 3-8 15,-16 14-2-15,-15 8 1 16,-20 21 0-16,-9 11 5 16,-4 22-2-16,9 9 2 0,24 5-1 15,13 4-3-15,21-9 0 16,10-5 0-16,10-13-2 15,12-8 2-15,18-12 0 16,8-7-1-16,23-16 4 16,11-9-4-16,8-14-10 15,5-9-1-15,-2-10-4 16,-7-3 6-16,4-1 11 16,-3 2 1-16,-11 8 3 15,-8 8-1-15,-20 13-2 16,-10 9-2-16,-16 17 0 15,-7 11-1-15,-14 19 0 16,-8 11 1-16,1 11 0 16,2 1 0-16,9-9 0 0,7-8 0 15,14-10 0-15,6-4 0 16,12-13 2-16,7-3-2 16,12-12-2-16,6-8-1 15,-1-15-8-15,3-12 1 16,-7-14-1-16,-6-8 0 15,-4-11 9-15,-6-3 1 16,-15-1 6-16,-7 2 4 0,-11 10 1 16,-6 4 2-16,-6 13-3 15,-1 9 1-15,-2 13 1 16,1 10-6-16,-1 17-2 16,0 11-2-16,1 25-3 15,4 13 2-15,13 28 0 16,9 6 1-16,12 1 2 15,2-8-3-15,-10-27-27 16,-2-12-26-16,-9-33-48 16,0-16 602-16,6-31-395 15</inkml:trace>
  <inkml:trace contextRef="#ctx0" brushRef="#br0" timeOffset="20241.32">25474 5442 1104 0,'-12'-44'375'16,"8"27"-373"-16,0 10-30 16,11 15-93-16,7 13-33 15,10 17 84-15</inkml:trace>
  <inkml:trace contextRef="#ctx0" brushRef="#br0" timeOffset="21557.43">25652 5626 649 0,'46'31'314'0,"-2"-1"-86"15,0 1-71-15,1 8-56 16,-2 8-23-16,0 27-43 15,-1 15-14-15,-9 16-16 16,-4 15-1-16,-6 2-18 16,-5-6-13-16,-1-17-17 15,-1-21-4-15,-2-37 16 16,0-15 28-16,0-21 53 16,-1-5 25-16,1-18 20 15,2-7-14-15,2-20-36 16,2-10-20-16,0-13-20 15,6-8-2-15,8-1-10 16,4 5-12-16,8 11-15 16,0 9-2-16,-2 24 9 0,-2 10 9 15,1 27 20-15,-6 14 5 16,-2 22 3 0,-5 18 1-16,-14 17-7 0,-1 7 1 15,-10-3-3-15,-4-15-1 16,-1-21 1-16,-1-17-1 15,1-19 0-15,1-6 10 16,-2-12 15-16,1-6-1 16,0-18 2-16,1-8-8 0,10-12-17 15,5-8-1-15,12 1-10 16,7-1-6-16,5 8 2 16,2 13 2-16,-3 14 22 15,-4 9 6-15,-3 15 6 16,2 7-2-16,10 13-11 15,7 6-2-15,19 4-7 16,9 3-1-16,13-6-4 16,2-3-1-16,4-5 3 15,-4-8 1-15,-2-5 1 16,-4-5 1-16,-16-9 0 16,-12-5-2-16,-22-7 3 15,-9-3-2-15,-13-9-3 16,-5-3 2-16,-10-2-1 0,-5-4 1 15,-14 5 0-15,-6 4 1 16,-10 12 1-16,-7 8-2 16,-15 23 3-16,-1 15 0 15,5 25 1-15,10 10 0 16,25 11 1-16,15-2-1 16,25-13-14-16,11-7-4 0,31-22-9 15,7-13-7-15,18-19-9 16,6-10 1-16,2-18 6 15,2-5 7-15,-5-6 21 16,-6-8 4-16,-10-7 2 16,-11-2 0-16,-13 0 6 15,-12 5 7-15,-16 12 1 16,-6 9 2-16,-10 17-5 16,-4 7-7-16,-3 18-1 15,-1 16-1-15,-5 21-2 16,-4 16 5-16,-5 20-1 15,-3 2 1-15,-1-4-1 16,0-10-2-16,3-28-1 16,4-12-1-16,4-20 2 15,7-5 9-15,8-13 12 0,6-8 2 16,16-14-1-16,6-7-11 16,15-10-17-16,5-3-8 15,5-2-15-15,2 3-5 16,-7 8 3-16,-4 7 6 15,-13 19 19-15,-9 7 10 16,-10 21 7-16,-3 12 0 16,1 26-3-16,1 7-7 0,6 14-3 15,3-2-7-15,8-13-8 16,3-4 0-16,13-19-1 16,1-8 6-16,6-11 7 15,4-8 3-15,-1-14 2 16,-2-4-1-16,-7-15 2 15,-7-6-2-15,-15-19 0 16,-5-13-1-16,-11-20-1 16,-8-12 0-16,-7-13 1 15,-5-6-1-15,-7-10 1 16,2 4 0-16,-4 7 0 16,0 10 3-16,4 26 2 15,1 9 1-15,2 24 2 0,0 15-2 16,3 19-4-16,-1 11-1 15,-7 29-2-15,0 18-2 16,-5 38 3-16,-3 19 1 16,7 27 2-16,0 4 2 15,13 3-1-15,8-5-4 16,8-19-13-16,5-4-7 16,1-22-10-16,-1-10-3 15,-3-24-11-15,2-12-9 0,-8-19-33 16,0-9 53-16</inkml:trace>
  <inkml:trace contextRef="#ctx0" brushRef="#br0" timeOffset="22053.73">29680 6101 1041 0,'79'0'350'0,"26"10"-337"16,12 4-5-16,8-2-5 16,-1-1-2-16,-4-6 13 0,-6-3 10 15,-10 0 23 1,-9-4 6-16,-10-2 0 0,-11 1-5 16,-25-4-12-16,-14 1-2 15,-23 3-9-15,-8-2-8 16,-6 3-11-16,-5 2-5 15,-22-1-2-15,-11 4 1 16,-15 8 0-16,-8 4 2 16,11 15-1-16,10 3 0 0,14 4-2 15,14 1-2-15,19-1 1 16,13 1-1-16,23 1 2 16,12 3-1-16,22-1-9 15,1 1-2-15,8 1-4 16,-3-1 1-16,-11 2 9 15,-5 4 2-15,-31 0 5 16,-16 2-1-16,-37-2-2 16,-22-2-1-16,-32-6-1 15,-19-9 2-15,-35-15 2 16,-14-7 0-16,-19-19-11 16,-12-8-18-16,-2-21-30 15,-10-9-17-15,-13-15-33 16,1-6 88-16,-12-5 1 0</inkml:trace>
  <inkml:trace contextRef="#ctx0" brushRef="#br0" timeOffset="22307.37">25054 5467 1325 0,'7'19'377'16,"8"8"-423"-16,1-11-13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7T07:19:59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3540 8966 747 0,'6'24'258'15,"1"22"-220"-15,4 48-45 16,0 17 2-16,1 37 1 15,2 8 1-15,5 3 5 16,2 6 2-16,2-6-6 16,1-13-18-16,-2-24 14 15</inkml:trace>
  <inkml:trace contextRef="#ctx0" brushRef="#br0" timeOffset="446.07">2927 9181 924 0,'-8'-8'315'0,"4"5"-306"16,4 3-8-16,2 1-10 16,-2-1-8-16,0 0-1 15,4 1 4-15,22 5 12 0,37 5 9 16,-9-12 10-16,13-2 1 15,22-6 6-15,5-4-1 16,3-4 9-16,-3-4 3 16,-7 0 2-16,3 0-3 15,-3 4-14-15,-8 2-5 16,-15 5-8-16,-12 2-4 16,-17 3 1-16,-4 3-9 15,-4 3-36-15,0-1-21 0,6 6 35 16</inkml:trace>
  <inkml:trace contextRef="#ctx0" brushRef="#br0" timeOffset="1669.42">4003 9783 1200 0,'3'0'420'0,"16"-3"-379"16,13-1-35-16,22 6-19 0,15 5 3 15,10 13 8-15,-7 5-1 16,-11 7-1-16,-18-1-6 16,-21 0-18-16,-7-2-7 15,-13-10-10-15,-5 2 1 16,-13-6 13-16,-7 0 8 15,-20-2 14-15,-7-6 5 16,-1-5 2-16,1-7 2 16,23-3 2-16,8 1 2 0,13-1-1 15,4 4-1 1,6-3-10-16,9 0-2 0,24-3-2 16,14 0 1-16,13-3 9 15,10 0-1-15,0-8 3 16,7-3 0-16,17-6 0 15,-1-3 0-15,-2-4 7 16,-9-2 4-16,-14-4 9 16,-3-2 3-16,-5 5-3 15,-3 1-5-15,-14 11-6 16,-9 3-3-16,-17 8-5 16,-10 4 1-16,-11 2 1 15,-4 3 1-15,-5 3-1 16,-2 1-2-16,-4 4-4 0,-6 8-4 15,-11 20-2-15,-4 14 0 16,-4 26 4-16,9 9 0 16,13-7 1-16,12-8 1 15,14-23-3-15,10-10-4 16,10-13-6-16,7-4 1 16,12-12 2-16,2-7 4 15,-2-13 9-15,-2-5 1 0,0-9 4 16,1-8 0-1,3-8-1-15,1 0-3 0,-12 6 0 16,-3 10 2-16,-18 18-2 16,-5 7-1-16,-8 12 0 15,-3 9-3-15,-1 17 3 16,-2 7-1-16,-2 11 3 16,-2 2-1-16,3-9 1 15,3-4 0-15,0-18-2 16,2-4 1-16,3-11-2 15,1-3 1-15,11-11 0 16,6-6 0-16,12-15 2 16,3-10 0-16,-1-9 1 15,-3-4-1-15,-8 7-1 16,-4 7 2-16,-8 18-3 0,-6 9 1 16,-6 11-3-16,-2 1 1 15,-1 8-1-15,0-6-4 16,0 14 5-16,1 15-3 15,2 53 4-15,5-40 1 16,6-5-2-16,2-8 0 16,7-12-1-16,3-4 0 15,3-12 4-15,1-4 2 0,5-14 1 16,4-9 3-16,8-16 0 16,1-11-2-16,3-21-1 15,-5-5 1-15,-11-8-2 16,-6-2 0-16,-7-4 2 15,0-3 0-15,-1-1 0 16,-2 4 3-16,-4 7 6 16,-3 3 3-16,-4 5 9 15,-4 8 3-15,-3 19-7 16,-3 13-3-16,0 21-10 16,-1 6-5-16,3 10-7 15,-1 5-7-15,0 29-5 16,-1 20 1-16,2 47 5 15,1 20 2-15,5 37 6 0,5 6 0 16,7 5 2-16,5 0 1 16,9-22-3-16,3-11 0 15,4-22 0-15,4-13-8 16,-4-17-29-16,-2-13-17 16,-13-30 32-16</inkml:trace>
  <inkml:trace contextRef="#ctx0" brushRef="#br0" timeOffset="2011.96">5942 8663 1260 0,'0'9'419'16,"4"10"-414"-16,5 15-11 15,2-1-2-15,-2-5-7 16,-3-6-4-16,-1-16-9 16,1-3 2-16,3-20 11 0,5-15 8 15,4-24 8-15,-3-10 2 16,-5 0 4-16,-5 5 9 15,-12 14 11-15,-7 10-2 16,-13 13-7-16,-10 6-15 16,-21 26-51-16,-18 17-34 15,-30 39 51-15</inkml:trace>
  <inkml:trace contextRef="#ctx0" brushRef="#br0" timeOffset="2512.36">2492 10715 1081 0,'-3'-4'371'15,"13"4"-357"-15,14 6-24 16,17 0-9-16,15-1 3 16,31-5 13-16,10-5 0 15,20-10 3-15,9-4 0 16,13-11 0-16,0-4 1 15,10-8 7-15,12 2 6 0,-2-1 17 16,9 0 7-16,16 6-1 16,-6 1-3-16,19 4-14 15,1 2-8-15,0 0-3 16,10 1-6-16,-18-2 0 16,5 3-1-16,-13-1 8 15,-13 2 4-15,-9 5 1 16,-16 4 1-16,-33 10-10 15,-12 5-3-15,-30 4-1 16,-16 5-1-16,-6 3-29 16,-5 1-33-16,-5-5-246 15,-4-13 207-15</inkml:trace>
  <inkml:trace contextRef="#ctx0" brushRef="#br0" timeOffset="2824.48">7449 9418 1231 0,'8'12'410'0,"9"6"-410"15,1 5-6-15,3 1 2 16,-3-3 3-16,-3-7 0 15,0-4-1-15,-1-7 1 16,-2-4 0-16,4-14 5 16,2-6 0-16,-2-12 3 15,0-1 2-15,-9 2 9 16,-7 3 8-16,-5 9-1 16,-5 0-3-16,-12 8-26 15,-9 2-39-15,-21 14-66 16,-8 9 66-16</inkml:trace>
  <inkml:trace contextRef="#ctx0" brushRef="#br0" timeOffset="3137">7186 10255 916 0,'39'38'329'15,"13"5"-261"-15,1-2-51 16,-3-7-2-16,-15-15 8 16,-9-7 5-16,-5-14 10 15,0-7 8-15,-3-15 11 16,1-6 1-16,-5-12-4 16,-3-8-1-16,-7-5-13 15,-5-3-2-15,-7 6-5 16,-4 6-5-16,-5 18-9 15,-3 5-7-15,-6 17-18 16,-5 8-19-16,-8 26-51 16,-4 10-31-16,1 7 64 15</inkml:trace>
  <inkml:trace contextRef="#ctx0" brushRef="#br0" timeOffset="3722.48">8083 9910 998 0,'12'9'368'0,"11"0"-280"16,8 5-44-16,14 1-16 15,-1 1 5-15,-2-4-3 16,-5 0-3-16,-2-5 2 15,4-6-2-15,10-6 4 16,3-9-4-16,16-5-6 16,5-1 0-16,1-5-6 15,-5 0-4-15,-15 2-4 16,-9-2-1-16,-16 7-2 16,-5 5 1-16,-15 5-1 15,-5 5 1-15,-5 1 1 16,-6-2-3-16,-5-2-3 15,-1 0 1-15,-3-1-6 16,3 3-3-16,4 6-1 16,1-2-3-16,5 2 3 15,0 1 1-15,0-3 1 0,2 0-1 16,1 0-2-16,0 0 0 16,9 2 3-16,20 8 2 15,45 15 2-15,-28-12 1 16,1 3 1-16,-3 1 1 15,-9 0 1-15,-4 0-2 16,-16 0 2-16,-2-3-1 0,-13 2 0 16,-3 4 3-1,-13 7-1-15,-7 3 3 0,-12 8 5 16,-7 4 0-16,-10-1 0 16,-4 2 0-16,-2-5-9 15,1-2 1-15,-8-8-6 16,-5-5-20-16,-5-8-61 15,3-6-24-15,31-14 60 16</inkml:trace>
  <inkml:trace contextRef="#ctx0" brushRef="#br0" timeOffset="4420.22">11675 10283 1173 0,'0'67'392'0,"0"39"-379"16,-2 68-12-1,-8 30 1-15,-11 17-25 0,-4-5-16 16,4-31-27 0,6-33-13-16,13-53 25 0,2-33 14 15,2-43 37-15,-1-12 25 16,-2-21 41-16,-4-10 4 15,-3-36 5-15,-5-23-15 16,-7-40-39-16,-4-16-6 0,-8-23-24 16,-2-6-9-16,3 0-3 15,4-3 1-15,13 10 12 16,6 7 5-16,17 2 7 16,10 7 2-16,12 20 1 15,8 11 6-15,10 31 2 16,9 19 4-16,7 20 10 15,1 11 0-15,-9 22 4 16,-7 11-5-16,-12 28-7 16,-8 16-6-16,-14 29-4 15,-14 24 2-15,-24 33-2 16,-6 13-2-16,-16 31-41 16,3-10-36-16,1-31 45 15</inkml:trace>
  <inkml:trace contextRef="#ctx0" brushRef="#br0" timeOffset="5004.67">12224 10839 913 0,'39'5'395'0,"12"-3"-125"15,25-3-262-15,6-6-14 0,-5-12-3 16,-10-3-1-16,-27-8 10 15,-8 1 26-15,-18-13 29 16,-8-7 8-16,-10-12-1 16,-6-5-16-16,-12 2-32 15,-6 5-5-15,-4 13-13 16,-7 7-2-16,-5 15 0 16,1 8-4-16,-7 16 1 15,1 13-2-15,-2 24 4 16,-1 16 0-16,7 35 1 15,5 10 4-15,17 7 1 16,11-2 1-16,19-10-1 16,12-4 0-16,11-7 0 0,6-8 0 15,10-23 2-15,4-10 2 16,3-20 1-16,8-9 4 16,4-17 2-16,5-10 2 15,3-24-3-15,-4-12-1 16,-9-19-4-16,-7-9-1 15,-3 1-2-15,-3 1 0 16,2 2-1-16,3 2 1 16,2-2-5-16,2 6-3 0,-9 15 1 15,-10 11-3 1,-10 23 9-16,-7 11 3 0,6 21 4 16,2 10 1-16,0 31 1 15,1 16-3-15,-9 23-4 16,-6 7 1-16,-10 13-3 15,-4-3-9-15,-5-15-31 16,2-11-32-16,2-45-50 16,3-17-1-16,14-52 74 15</inkml:trace>
  <inkml:trace contextRef="#ctx0" brushRef="#br0" timeOffset="5286.36">14235 9810 1119 0,'6'-15'431'0,"0"6"-285"16,-6 8-115-16,-4 1-26 16,-1 4-6-16,-6 10-4 0,-6 23 1 15,-5 19 1-15,-4 52 5 16,-2 17 0-16,8 29 0 15,8 12 0-15,9-8-2 16,4 4-1-16,8-2 1 16,-1-10 0-16,-4-14-20 15,0-11-23-15,-4-22-48 16,-5-15-22-16,-5-23 69 16</inkml:trace>
  <inkml:trace contextRef="#ctx0" brushRef="#br0" timeOffset="5763.86">13900 10998 1159 0,'38'-24'407'0,"41"-7"-361"0,15-4-36 16,17 0-15-16,2 1 3 15,2-2-1-15,-3 0 3 16,-11-2 13-16,-10 0 7 15,-31 2 23-15,-11 3 13 16,-19 8 4-16,-9 7-1 16,-12 9-23-16,-5 6-12 0,-3 2-27 15,-1 2-12-15,-1-1-8 16,-2 21-3-16,-17 57 10 16,7-18 5-16,0-1 8 15,3-2 3-15,11-3 0 16,5-1-1-16,14-5 0 15,3-5-3-15,10-16 1 16,3-8-2-16,7-16 0 16,5-3-2-16,-4-20-2 15,0-7 3-15,-14-15 0 16,-5-8 5-16,-7-5 7 16,-7-2 2-16,-8 0 3 15,-5 0 2-15,-8 4-4 16,-3 5 2-16,-3 11-3 0,-3 9-7 15,-15 17-3-15,-9 11-6 16,-20 24-22-16,-11 16-31 16,2 19-64-16,11 3-203 15,29-18 219-15</inkml:trace>
  <inkml:trace contextRef="#ctx0" brushRef="#br0" timeOffset="8108.27">15429 10387 1391 0,'59'5'480'0,"7"20"-444"16,1 10-35-16,-18 23-24 15,-15 8-4-15,-28 5-3 16,-6-1 1-16,-8-19 8 15,-5-10 5-15,-2-19 3 16,-6-10 2-16,-9-11 16 16,1-4 9-16,-6-10 17 15,3-2 5-15,6-8 7 16,6-2 0-16,9-5-4 16,3-6-1-16,15-9-11 0,4-7-6 15,16-12-32-15,9 0-26 16,14 5-56-16,0 4-36 15,-3 13-23-15,-2 13 7 16,-10 7 31-16,2 6 32 16,0 8 43-16,0-1 11 15,-1 5 21-15,-6-2 5 16,0 7 17-16,-3 4 8 16,3 11 15-16,3 9 3 0,2 17-6 15,0 15-6-15,-5 26-14 16,-7 13-7-16,-7 10-8 15,-10 1 0-15,-9-8-2 16,-2-8 2-16,-4-16 7 16,4-15 6-16,5-31 21 15,0-12 15-15,0-14 28 16,-1-6 12-16,-3-16-1 16,-3-15-12-16,7-36-37 15,0-10-19-15,14-17-21 16,5-7-7-16,13 5-6 15,7 4-2-15,7 18 3 0,5 19-1 16,5 29 3-16,8 16 0 16,2 19 1-16,-3 17 1 15,-6 30 4-15,-7 12-1 16,-12 21-1-16,-4 1 1 16,-13-4 1-16,-9-11 2 15,-12-15-1-15,-2-11 1 16,-2-20-1-16,0-8 1 15,-4-17 4-15,-1-5 5 0,-7-9 7 16,-2-5 3-16,6-12 1 16,5-6-4-16,8-11-11 15,10-4-2-15,9-2-12 16,5-4 1-16,11 3 3 16,2 4 1-16,7 14 7 15,1 7 0-15,2 23 1 16,-3 8 1-16,-3 18-2 15,-6 11-3-15,-9 16-1 16,0 6-3-16,-7 2 3 16,-3-6 0-16,-4-11 0 15,-2-7 2-15,-7-11 2 16,1-7 0-16,-4-8 0 16,1 0 3-16,2-5-3 0,2-1 1 15,2-8 3-15,2-8-2 16,5-10 0-16,4-5 0 15,5-12-5-15,3-5-7 16,7-7-2-16,2 1 2 16,1 10 5-16,1 9 7 15,-1 14 8-15,-1 6 2 0,-8 13 1 16,2 5-4-16,-7 24-7 16,3 10-4-16,2 17-3 15,1 5-1-15,5 1 4 16,1-2 0-16,9-10 2 15,3-2 0-15,5-9 2 16,2-3 0-16,-3-9-1 16,-3-4 1-16,-6-11 1 15,0-6 1-15,0-11 2 16,4-9 0-16,7-12-1 16,-2-8-1-16,5-9-4 15,-3-3-1-15,-5-13 1 16,-6-6 1-16,-13-1 6 15,-5-4 0-15,-8 19 1 16,-2 12 2-16,-9 19-1 0,-3 12-3 16,-2 10-3-16,-2 3-10 15,-1 15-5-15,-3 10 0 16,-2 20 2-16,0 13 6 16,10 6 0-16,5-5-1 15,15-10-3-15,7-12 0 16,12-13 3-16,4-7 2 15,7-14 3-15,3-5-1 16,3-18-3-16,3-7-1 0,-6-19-3 16,-3-7 1-16,-9-11 2 15,-2-3 5-15,-3 5 4 16,-2 8 5-16,-4 14 3 16,-3 6-4-16,-3 12-3 15,-4 7-4-15,-4 13-4 16,-1 5-2-16,0 20-2 15,1 12-2-15,-5 23 3 16,-2 9 1-16,-9 7 2 16,-4-7 1-16,-7-23-2 15,3-11 2-15,-1-23-2 16,4-5 2-16,3-7 2 16,-1-4 5-16,2-16 4 15,4-13 3-15,14-21-3 0,6-8-4 16,13-3-4-16,2 6-1 15,-1 14 2-15,2 11 0 16,-4 17 0-16,2 10 1 16,2 18 1-16,3 10 0 15,5 20-4-15,3 5-2 16,6 6-1-16,-2-1 0 16,3-13 5-16,1-6 1 0,-1-17-1 15,6-5 2-15,8-10-4 16,-4-8 2-16,-5-8 0 15,-8-4 2-15,-11-10 2 16,-6-3-3-16,-4-5 0 16,-4-3-3-16,-11-4 0 15,-2 4-1-15,-10 1 2 16,-6 4 1-16,-6 6 1 16,-8 2 0-16,-11 10-4 15,-7 3-5-15,-11 14 0 16,-11 7 0-16,-8 17 4 15,1 9 2-15,5 8-2 16,8 5-1-16,22-1-10 16,9-2-4-16,19-7-1 0,9-6 2 15,16-7 11-15,7-7 5 16,11-15 3-16,2-8 0 16,-3-14 0-16,-9-3 0 15,-3-8 2-15,-2 1 3 16,-4 2 3-16,1 0 1 15,-8 6-4-15,-3 5-1 16,-3 4-1-16,-4 5 4 0,-5 7 4 16,0 1-2-16,2 8-8 15,5 6-4-15,6 22-6 16,3 12 1-16,1 32 2 16,0 13-1-16,-6 14 3 15,-3 11-2-15,-7 10 3 16,-3 3-1-16,-5 10 0 15,-2 2 2-15,-3-5-1 16,-1-8 0-16,0-10-1 16,-3-7-2-16,-6-17 1 15,-3-6 1-15,-10-19-1 16,-7-18-2-16,-13-17-3 16,-8-12-2-16,-13-18-1 15,-12-5 2-15,-18-26 3 16,-12-9 1-16,-11-33 3 0,1-10 1 15,15-3 6-15,20 5 3 16,35 26 2-16,21 11 0 16,29 8-1-16,6-1-1 15,26-2 20-15,13-3 10 16,24 2 3-16,16 2 0 0,12 5-21 16,5 1-9-1,0 4-8-15,-2-1-2 0,-27-7-13 16,-14-3-17-16,-33-17-49 15,-19-15-35-15,-18-32-30 16,-17-10 76-16</inkml:trace>
  <inkml:trace contextRef="#ctx0" brushRef="#br0" timeOffset="8586.34">18966 9397 948 0,'0'0'460'16,"2"0"-96"-16,-2 5-303 16,0-5-61-16,0 16-1 15,-5 60 1-15,-1-19 1 16,-1 7-3-16,3-1 0 15,9-13-5-15,5-8-4 16,13-17 1-16,9-3-1 16,13-13 5-16,7-4 4 0,5-7 1 15,-1-6 2-15,-2-5 3 16,1-3-1-16,-4-5 2 16,-3-4-2-16,-8-2-3 15,-7-3 1-15,-13-1 0 16,-3 0-2-16,-15-3 3 15,-2-1-1-15,-10 3 4 16,-9-1 1-16,-9 5 4 16,-6 4-1-16,-10 5 1 15,-5 3-2-15,-6 5-5 16,2 7-1-16,4 9-3 16,-1 7 0-16,3 12 1 15,-2 4-19-15,7 7-43 16,10 3-35-16,31 8-37 0,24 0 73 15</inkml:trace>
  <inkml:trace contextRef="#ctx0" brushRef="#br0" timeOffset="9294.68">23699 10334 1052 0,'5'0'377'0,"-6"-3"-326"15,-3 4-28-15,3-1-26 0,0 0-3 16,-17 8 0-16,-35 18 0 16,29-14 2-16,1 3 3 15,4 1 3-15,-4-1 3 16,-2 6 1-16,-1 3 1 15,0 16 0-15,4 5 1 16,9 6-1-16,3 3-1 16,10-8-4-16,10-4 1 15,10-9-3-15,7-3-3 0,4-10-1 16,2-4-1-16,-5-9 3 16,2-3 2-16,5-6 3 15,1-5 4-15,10-8-1 16,-2-5 1-16,-1-8 1 15,-2-5-3-15,-8-7 7 16,-2-4 0-16,-7-5-2 16,-4-4 1-16,-10-3-11 15,-4 2 2-15,-7 8 0 16,-2 7 0-16,-4 11 4 16,2 7 2-16,-3 6 2 15,0 3 1-15,3 7 3 16,1 1-3-16,1 3-1 0,1 0-2 15,2 1 0-15,0 0 2 16,1 8 2-16,11 20 1 16,32 53-5-16,-11-20-3 15,8 13-18-15,2 3-24 16,10-10-55-16,4-8-25 16,28-26 68-16</inkml:trace>
  <inkml:trace contextRef="#ctx0" brushRef="#br0" timeOffset="12003.72">26115 9799 1144 0,'1'-29'445'15,"2"8"-275"-15,9 20-168 0,10 4-26 16,23 23-8-16,11 14 0 16,25 24 19-16,2 22 8 15,1 25 5-15,-4 7 0 16,-21-1 0-16,-5-10-2 15,-19-19 0-15,-6-8 1 16,-15-25 0-16,-9-11 1 16,-15-23 4-16,-10-9 4 15,-24-20 14-15,-13-8 3 16,-11-27-3-16,-4-13-4 0,9-6-11 16,14 0-4-16,19 11-12 15,16 7-6-15,31 8-12 16,10 2 1-16,24-3 10 15,20 0 4-15,23 0 8 16,21-1 4-16,26 1-1 16,5 3 3-16,5 1 2 15,-10 3-2-15,-15 5 4 16,-10 3 1-16,-22 3 1 16,-11 2-1-16,-28 2 0 15,-13 2-2-15,-26 0 1 16,-15-4-3-16,-26-2-3 15,-19-1-1-15,-30 10-5 16,-7 13 3-16,-17 25 5 0,-4 19 2 16,4 33 4-16,5 8-2 15,30-3-5-15,20-9 0 16,29-33-7-16,14-9-3 16,20-16-3-16,13-9-1 15,22-16 4-15,16-9-6 16,10-22-12-16,2-10-3 0,-1-21 3 15,-8-4 9-15,-10-2 14 16,-10 5 5-16,-23 21 18 16,-12 10 5-16,-14 18 12 15,-4 9-1-15,-7 23-21 16,-4 11-3-16,-6 29-11 16,1 21 0-16,10 20 4 15,11 3-2-15,23-13-7 16,11-17-11-16,14-31-21 15,0-15-5-15,1-26-13 16,1-11 1-16,-4-20 13 16,0-11 8-16,0-14 24 15,-7-5 15-15,-12 0 16 16,-7 6-1-16,-17 11-4 16,-5 6-5-16,-5 16-8 0,-2 6-3 15,2 15-8 1,1 11-13-16,0 17-1 0,2 15 4 15,0 31 12-15,-2 12 9 16,-2 16 6-16,-4-2-2 16,-9-15-2-16,0-9-1 15,1-26-3-15,0-10-1 0,5-21 9 16,-2-11 14 0,-2-19 17-16,3-7 2 0,5-17-6 15,12-5-10-15,20-8-18 16,11-2-9-16,16 1-14 15,4 6-3-15,-1 18 0 16,2 12 10-16,-2 25 18 16,2 16 14-16,1 25 10 15,-2 10-2-15,-6 16-11 16,0 3-13-16,1 4-7 16,3-1-4-16,10-14-16 15,2-10-2-15,11-28-3 16,9-11 8-16,0-23 14 15,-2-11 6-15,-8-15 9 16,-11-6 4-16,-17-12 6 0,-5 0-4 16,-16-5-9-16,-11-6-10 15,-15-7-11-15,-8-7 0 16,-13-2 2-16,-3 7 2 16,-7 19 6-16,-2 11-2 15,-7 20 0-15,-3 7 1 16,-19 20-1-16,-9 13-1 15,-13 35 4-15,-3 20 2 0,19 22-2 16,15 2 1-16,34-8-5 16,17-11-5-16,20-15-7 15,13-5-3-15,11-12 2 16,9-10 3-16,10-21 8 16,1-13 4-16,-5-23 2 15,1-14 5-15,-4-24 1 16,1-8 1-16,-1-22 0 15,-5-9-3-15,-6-13-3 16,-7-7-2-16,-7-10 3 16,-4 1 2-16,-6 1 10 15,-1 7 2-15,-3 19 0 16,-6 11 1-16,-2 24 0 16,-5 13 3-16,-3 26-2 15,-1 10-4-15,-6 28-8 0,-8 18-6 16,-26 41-2-16,-11 21-2 15,-15 49-1-15,3 14 4 16,20 9 0-16,16 4-6 16,33-28-8-16,15-20-5 15,26-37 1-15,11-19 6 16,11-29 8-16,-2-14 4 16,3-14 3-16,-1-12 1 0,1-19-1 15,7-8 1-15,-4-19-3 16,-7-12-1-16,-11-8-4 15,-8 0 0-15,-18 10 1 16,-6 13 3-16,-12 23 8 16,-4 10 1-16,-6 12-1 15,-6 8-3-15,-12 17-5 16,-9 17-1-16,-9 34-1 16,-3 14 2-16,9 6 1 15,10-2-1-15,18-15 2 16,10-10-3-16,16-11 1 15,8-10 1-15,12-18 3 16,7-10 1-16,11-18-1 16,2-8 3-16,3-17-7 15,-2-6 0-15,-11-14-1 0,-9-2-6 16,-13-5-1-16,-6-3-1 16,-7 3-1-16,-6-7 3 15,-11-1 4-15,-8-2 1 16,-10 4 5-16,-4 9 1 15,-10 13 1-15,1 13-2 0,-20 13-3 16,-6 10 1-16,-8 14-3 16,-2 9 0-16,16 15-1 15,6 5 1-15,19 9 0 16,14 0 0-16,16-3-6 16,13-4 0-16,19-17 1 15,9-4 3-15,17-13 4 16,4-5-1-16,6-9-1 15,0-9-2-15,-4-10 0 16,1-8 4-16,-2-10 0 16,-2 0 2-16,-13 0-1 15,-3 6 0-15,-17 11-1 16,-5 3 0-16,-9 11 0 16,-6 5 0-16,-1 12 2 15,3 8-1-15,-2 20 0 0,4 13-1 16,-6 22 1-16,-4 7-1 15,-5 0 0-15,-4-1 0 16,-1-7 0-16,-1-4 0 16,1-7 1-16,2-10 0 15,1-16-1-15,0-10-1 16,0-15 0-16,-1-4 2 16,4-13 4-16,5-8 2 0,9-23-3 15,3-9-3-15,9-14-4 16,1 0-4-16,4 3 3 15,0 0 2-15,-3 4 2 16,-3 0 0-16,-9 8 8 16,-4 11 1-16,-8 19 11 15,0 8 0-15,-7 12-7 16,-1 6-3-16,-3 22-11 16,-6 13-1-16,-1 20-1 15,0 6 1-15,5-8 3 16,4-4-2-16,8-13 1 15,1-5-1-15,6-11 2 16,4-8 2-16,5-10 1 16,5-8 1-16,5-11-3 15,5-7 2-15,5-10 1 16,2-2 0-16,1-2-3 0,-5-2 0 16,-4 0-2-16,-3-1-2 15,-5 0 4-15,-4 4-2 16,-8 8 4-16,-8 9 3 15,-7 8 2-15,-4 4 0 16,-3 15-7-16,-2 13-2 16,-12 26-4-16,-2 11 0 0,-10 24 4 15,0 4 0-15,2 10 2 16,6-1 0-16,13-9-3 16,8-5 1-16,14-8 0 15,5-3 1-15,4-12 0 16,-4-7-1-16,-8-19-13 15,-1-9-15-15,-14-12-60 16,-13-6-18-16,-42-20-24 16,-26-11-114-16,-62-38 182 15</inkml:trace>
  <inkml:trace contextRef="#ctx0" brushRef="#br0" timeOffset="12791.21">8849 13577 948 0,'13'-5'345'0,"9"-11"-287"15,7-9-38-15,6-18-17 16,-4-9-8-16,-11-12-8 16,-8-1-1-16,-20 12 0 15,-10 6 9-15,-17 19 14 16,-9 11 9-16,-18 20 13 16,-16 17 1-16,-15 25-5 15,-1 14-1-15,13 23-10 16,13 8-3-16,22 9-2 0,12 2-5 15,18-3 1-15,12-4 1 16,16-13 4-16,9-9 1 16,15-12-5-16,7-6-3 15,15-14-10-15,4-9-12 16,8-23-29-16,4-17-13 0,-8-26 34 16</inkml:trace>
  <inkml:trace contextRef="#ctx0" brushRef="#br0" timeOffset="13237.71">9078 13442 1066 0,'19'-2'423'0,"34"13"-278"16,15 5-37-16,17 20-44 15,3 9-16-15,-23 23-38 16,-10 12-20-16,-28 15-15 15,-18 2 1-15,-23-13 1 16,-10-9 5-16,-9-18 8 16,3-8 0-16,7-20 19 15,6-8 17-15,13-15 8 0,2-6-1 16,16-14-23-16,11-10-14 16,24-26-15-16,14-13-5 15,18-18-13-15,0-12-6 16,-6-2-1-16,-6 3 9 15,-18 17 20-15,-6 12 13 16,-14 22 25-16,-5 5 10 16,-14 16 23-16,-6 8 12 15,-7 8 1-15,-5 5-3 0,-14 17-25 16,-4 13-15-16,-11 45-25 16,3 32-7-16,19 26-2 15,10 3-4-15,29-23-33 16,14-22-23-16,28-37-40 15,14-22-13-15,5-41 9 16,2-30 2-16,-8-46 80 16</inkml:trace>
  <inkml:trace contextRef="#ctx0" brushRef="#br0" timeOffset="13738.54">10759 12694 1383 0,'-6'-3'77'15,"5"0"-9"-15,0-2 57 16,-1 5-64-16,2 0-26 16,3 25-22-16,2 75 3 15,-3 26 5-15,-6 25 6 16,-14 33-8-16,-2 9-7 16,-12 20-6-16,-3-2-4 15,1 6-2-15,-1-11-2 0,8-29-3 16,6-10-2-1,7-50-4-15,5-18-3 0,5-47-12 16,0-20-15-16,4-24-22 16,5-13-10-16,4-29 11 15,0-17 15-15,11-47 27 16,-1-13 15-16,1-16 8 16,3-8 8-16,-1 7 18 15,0 1 14-15,3 9 19 16,3 6 1-16,4 12-8 15,2 9-10-15,2 22-14 16,2 15-2-16,5 29 5 16,5 8-5-16,2 22-9 15,-4 9-9-15,-7 20-12 16,-10 9-4-16,-19 16-4 16,-11 5 2-16,-27 2 0 0,-12 2 0 15,-22-9 4-15,-7-6-1 16,-7-12-3-16,-1-11-12 15,14-22-43-15,3-12-26 16,26-39 27-16,19-18 19 16</inkml:trace>
  <inkml:trace contextRef="#ctx0" brushRef="#br0" timeOffset="14559.34">11061 13823 1177 0,'58'37'462'0,"16"-4"-324"15,12-1-75-15,6-17-67 16,-8-7-14-16,-3-17-14 16,-4-5 0-16,-17-12 6 15,-11-7 14-15,-19-5 30 16,-8-6 9-16,-8-8 9 16,-4-3-1-16,-6-5-16 15,-4 1-12-15,-5 0-12 16,-6 0-7-16,-10 8-7 15,-9 7-5-15,-15 17 6 16,-6 14 2-16,-13 27 5 0,2 18 9 16,6 27 2-16,6 10 1 15,17 14 1-15,7 5 2 16,17 13 2-16,6-2 1 16,14-7-3-16,7-8-1 15,13-24-3-15,5-10-5 16,6-17 1-16,2-9 3 15,2-20 3-15,5-10 6 16,1-24 1-16,1-10-1 0,-6-22-5 16,-2-6 0-16,0-19 1 15,3-6-2-15,9-3-2 16,5 4 1-16,2 14-3 16,-4 12-2-16,-9 22-1 15,-3 13-2-15,-12 20 4 16,-2 11 0-16,-5 25 6 15,-5 13 2-15,-8 26 2 16,-7 15 4-16,-11 19-4 16,-2 6-4-16,1-8-3 15,3-10-2-15,8-29-1 16,6-13-1-16,5-16-5 16,4-7-5-16,4-15-9 0,5-7-1 15,8-17 7-15,5-9 3 16,7-20 12-16,1-5 3 15,-3-25 1-15,-1-6 2 16,-5-10-1-16,0-2-3 16,-5 8 1-16,-5 7-1 15,-11 23 3-15,-10 12 9 16,-10 26 13-16,-3 8 3 0,-5 11-8 16,-2 6-7-16,-14 25-17 15,-3 13-4-15,-5 25 1 16,4 10 2-16,10 7 5 15,8 4 2-15,9-6 5 16,9-4-2-16,18-19 5 16,1-8-2-16,15-21 0 15,7-8 0-15,10-19-15 16,3-12-10-16,-9-23-18 16,-6-18-32-16,-17-44-56 15,-7-19 76-15</inkml:trace>
  <inkml:trace contextRef="#ctx0" brushRef="#br0" timeOffset="14691.81">13166 12586 1109 0,'-4'-1'464'0,"-2"-4"-240"16,6 6-207-16,4 3-78 15,2 10-84-15,3 10 81 16</inkml:trace>
  <inkml:trace contextRef="#ctx0" brushRef="#br0" timeOffset="16135.94">13465 13457 1267 0,'57'47'452'0,"19"21"-387"15,-3 11-46-15,-26 17-22 16,-17 1-6-16,-26-10 3 16,-6-6-5-16,-5-29 8 15,1-13 5-15,0-19 8 16,4-9 9-16,0-9 5 16,0-4 6-16,0-11-10 0,-3-12-4 15,3-19-9-15,1-11 2 16,5-24 1-16,9-2-1 15,8-4-7-15,5 5-5 16,7 21-10-16,0 10-1 16,7 23 5-16,-1 9 1 15,6 23 20-15,1 15 4 16,-1 22 1-16,-3 13 2 0,-9 20-15 16,-3 3-1-16,-13-3-1 15,1-9-1-15,-7-28 0 16,-2-9-2-16,-2-17 0 15,-2-7-5-15,-5-5-8 16,2-6-3-16,0-14 3 16,3-8 3-16,9-27 6 15,3-11 5-15,11-17-5 16,5 0 2-16,7 13-3 16,-4 16-4-16,-5 24-1 15,-4 13 4-15,-2 20 13 16,3 12 4-16,3 22 3 15,3 12-4-15,1 15-7 16,0-1 1-16,-1-1-1 16,-1-11-2-16,4-15 0 0,3-7-1 15,5-14-7-15,2-7-3 16,6-9-4-16,3-11-2 16,4-9 4-16,2-7 2 15,-12-13 3-15,-4-7 4 16,-14-16-2-16,-4-2 2 15,-8 0 3-15,-3 3 1 16,-9 6 9-16,-3 7-1 0,-8 10 6 16,-2 10 3-16,-6 17-7 15,-2 7 2-15,-13 24-7 16,-6 17-4-16,-11 29 1 16,-1 11 1-16,17 22-2 15,11-1-5-15,28-8-13 16,14-9-9-16,16-28-12 15,3-13 3-15,14-21 6 16,2-8 6-16,12-20 1 16,8-11-3-16,-3-17 3 15,-7-8 0-15,-15-11 19 16,-12-5 13-16,-8-2 25 16,-3-1 8-16,-3 4-3 0,-2 7-8 15,-7 10-20-15,-4 10-5 16,-8 15-4-16,-3 7 0 15,1 19 1-15,1 10 0 16,3 28-2-16,-3 16-2 16,-5 21 0-16,-5 3 0 15,-5-8-1-15,-3-14 1 16,2-27 0-16,4-13-1 16,2-15-4-16,1-7 3 0,1-5 2 15,3-8 4-15,9-30 2 16,10-12-4-16,19-26-5 15,9-3-4-15,1 6 0 16,-2 7 7-16,-7 16 6 16,0 2 4-16,0 13 6 15,5 6 0-15,3 19 3 16,-3 8 1-16,1 23-5 16,0 17-3-16,-4 19-9 15,-1 11-4-15,-9 9-3 16,-4 2 2-16,-2-1-1 15,4-3 2-15,6-16 1 16,-1-9-2-16,7-21-4 16,1-6-3-16,8-17-8 15,9-6 0-15,-3-22 1 0,0-12 3 16,-10-19 13-16,-4-12 4 16,-6-13 12-16,-5-8 0 15,-8-18-10-15,-7-7-3 16,-11-11-10-16,-7-3-2 15,-6 5 5-15,-4 11 4 0,0 26 6 16,1 19 0-16,2 36-3 16,-2 10-3-16,-2 18-2 15,-4 6 1-15,-10 27 1 16,1 21 0-16,-1 41 6 16,3 15-2-16,16 23 4 15,0 6-2-15,14-5-12 16,8-6-10-16,11-17-31 15,5-13-13-15,4-24-13 16,2-10-1-16,3-22 4 16,0-13 2-16,4-24 705 15,-2-15-490-15</inkml:trace>
  <inkml:trace contextRef="#ctx0" brushRef="#br0" timeOffset="16348.77">16816 13283 1410 0,'18'2'507'16,"27"5"-430"-16,15 0-59 0,21-4-42 15,4-2-18-15,1-8-45 16,-2-7-32-16,3-10-43 15,7-3 92-15</inkml:trace>
  <inkml:trace contextRef="#ctx0" brushRef="#br0" timeOffset="17055.47">19541 14208 1289 0,'69'-6'497'0,"-1"-12"-309"16,-8-18-184-16,-3-11-23 15,-11-30-16-15,-2-11-2 16,-5-20 7-16,0 0 9 15,-2 7 16-15,-6 9 7 16,-3 18 9-16,-5 6 2 0,-12 23 11 16,-4 13 2-16,-9 20 3 15,3 8-7-15,-3 7-18 16,-7 10-7-16,-4 30-7 16,-14 9-1-16,3 25 9 15,3 7 0-15,17-3 1 16,10 3 0-16,21-9-2 15,7-5 0-15,8-19-3 16,6-11 1-16,12-18 3 16,8-9 1-16,19-18-2 15,5-7 1-15,-4-21-1 16,0-11 3-16,-9-14 6 16,-8-11 8-16,-2-5 1 15,-7 1 3-15,-12 3-3 16,-6 6-1-16,-18 8-2 15,-6 5-1-15,-15 15 2 0,-3 9-3 16,-2 16-4-16,-2 5-6 16,0 6-6-16,0 1-4 15,1-1 1-15,-2 10 2 16,0 19 3-16,2 78 1 16,13-31 4-16,8-3 0 15,4 14 3-15,1 4 1 16,-2-6-2-16,-7 2 2 0,-5-23-3 15,-7-11 0-15,-13-11-2 16,-6-1-3-16,-12-9 0 16,-7-4-1-16,-16-11-6 15,-8-12-6-15,-10-18-35 16,0-17-25-16,11-28-46 16,5-12-26-16,14-32 94 15</inkml:trace>
  <inkml:trace contextRef="#ctx0" brushRef="#br0" timeOffset="17328.59">20432 12864 891 0,'-27'-34'381'0,"11"21"-221"0,7 6-52 16,-2 11-64-16,0 5-11 16,1 10-10-16,2 2-5 15,9 6-7-15,9-3 1 16,14-6 12-16,10-6 14 15,10-18 18-15,2-5 13 16,0-14 13-16,-3-3-3 16,-13-6-16-16,-5 0-10 15,-13 1-32-15,-7 2-7 0,-12 9-12 16,-4 3-11-16,-8 12-26 16,-10 7-31-1,-20 21-52-15,-6 13-41 0,0 24-20 16,13 5 100-16</inkml:trace>
  <inkml:trace contextRef="#ctx0" brushRef="#br0" timeOffset="19219.77">22657 13162 915 0,'42'-11'420'0,"-10"1"-139"16,-12 5-209-16,-8 3-36 15,-12 2-27-15,-6 2-13 16,-17 12-4-16,-9 9-1 16,-13 27 6-16,-3 13 3 0,-4 21 6 15,4 5 0-15,11 2-1 16,7-1 3-16,30-3-5 15,19-3 1-15,24-14 0 16,14-9 1-16,20-22-2 16,10-15 0-16,23-15-1 15,5-8-1-15,6-13 0 16,-1-6 0-16,0-14 2 16,-8-7 5-16,-10-10 15 15,-9-6 2-15,-23-6 5 16,-7 4-2-16,-15 0-15 15,-10 4-1-15,-17 6-11 16,-9 1-5-16,-20 8-4 16,-8 4-2-16,-22 13 0 15,-12 11 0-15,-16 21 7 16,-9 14 1-16,-9 21 3 0,0 8 2 16,12 3-7-16,10-1-4 15,30-8-18-15,15-7-10 16,22-10 0-16,14-6 1 15,21-16 20-15,13-9 9 16,15-16 5-16,4-16 3 16,7-16 0-16,0-6 0 15,-11-2 0-15,-6 6 9 0,-24 17 17 16,-12 10 12 0,-19 13 2-16,-4 7-9 0,-3 7-23 15,-6 8-11-15,-1 20-3 16,0 7 0-16,4 13-3 15,10-1 2-15,15-2-10 16,9-8 0-16,9-13 6 16,3-9 1-16,2-19 7 15,2-9 1-15,1-18 0 16,2-9 0-16,2-14-4 16,1-4-2-16,-1-14-6 15,-2-9 1-15,-7-13 1 16,-9-7 1-16,-9-4 7 15,-5 2 2-15,-9-6 8 0,2 3 4 16,-7 8 6-16,-1 9 3 16,0 34 0-16,-2 14-2 15,-1 23-4-15,-2 8-8 16,-1 8-7-16,-9 15-4 16,-7 35 0-16,-7 31 3 15,-11 53 4-15,-1 10-1 16,1 30-4-16,10-8 0 15,24-19-16-15,18-6-8 0,26-41-11 16,6-15-4-16,9-29 14 16,-1-17 9-16,6-30 16 15,0-11 3-15,2-19 5 16,-2-14 5-16,-5-26-2 16,-1-16-1-16,-8-25-7 15,-5-9-7-15,-1-22-7 16,-3 1 2-16,1-1 4 15,-1-2 1-15,-7 13 7 16,-5 8 7-16,-12 20 12 16,-5 20 7-16,-10 27 6 15,-3 12-7-15,-11 18-11 16,-5 3-6-16,-16 22-9 16,-12 13-1-16,-14 33-2 0,-3 33 2 15,2 36 0-15,12 9 2 16,17 8-4-16,12-12-6 15,26-15-9-15,13-8-6 16,15-23 3-16,4-12 2 16,4-22 8-16,4-10 6 0,4-17 2 15,0-12 1-15,5-20-7 16,1-10-13-16,3-16-16 16,2-9-4-16,-6-14-10 15,-6-7 11-15,-8-12 12 16,-4-3 6-16,-12 10 28 15,-4 12 17-15,-14 24 30 16,-4 12 2-16,-10 11-10 16,-7 6-16-16,-12 12-27 15,-6 13-3-15,-1 26 2 16,6 15 1-16,12 19 2 16,10 0-1-16,23-1-10 15,10-6-6-15,29-6-17 16,12-2-3-16,28-14 3 15,7-7 7-15,5-18 17 16,4-7 5-16,-4-15 2 0,0-7 4 16,-11-17-1-16,-4-9 3 15,-17-11 5-15,-8-8 7 16,-7-5-3-16,-4-2-1 16,-9 0-5-16,-7 4-10 15,-16 8 5-15,-12 0 4 16,-14 7 7-16,-6 4 3 15,-15 6-4-15,-7 9-5 16,-20 13-5-16,-13 11 0 0,-18 28 3 16,-2 8 1-16,3 15-2 15,8 1-2-15,22-7-5 16,10-2-8-16,26-10-16 16,13-6-7-16,30-8-4 15,9-3 2-15,24-15 9 16,12-8 5-16,11-14 2 15,10-15 6-15,-3-10 9 16,-7-6 6-16,-8-13 11 16,-11-6 2-16,-8-22-2 15,-5-8-3-15,-11-12-9 16,-5-3-1-16,-15-4 10 16,0-4 2-16,1 3 11 15,-4 5 0-15,2 15-3 0,-4 12 3 16,-10 20 12-16,-6 13 4 15,-4 28-2-15,-1 10-7 16,-10 18-21-16,-9 15-7 16,-17 36-4-16,-7 22 0 15,-4 40 2-15,8 15 2 16,17 10 0-16,11 5 0 0,22 6-2 16,10-9-9-16,18-13-25 15,6-6-18-15,0-27-35 16,-4-9-10-16,-28-22 516 15,-24-13-335-15</inkml:trace>
  <inkml:trace contextRef="#ctx0" brushRef="#br0" timeOffset="19968.64">12404 15709 1206 0,'1'2'472'0,"0"-4"-347"16,-1 1-45-16,-1 0-66 15,0 0-7-15,0 0-3 16,-4-8-4-16,-10-4 2 16,-36-24-2-16,24 38 0 15,-7 7 4-15,-9 21-3 0,-9 16 0 16,-2 27-1-16,3 17-1 15,16 17-3-15,16-1 0 16,23-13-9-16,12-9-6 16,25-23-9-16,6-11-4 15,3-13 1-15,-3-10 5 16,-10-17 11-16,-5-6 5 0,-1-16 11 16,2-9 2-1,3-16 7-15,-1-9 2 0,1-12 6 16,-1-11 4-16,-4-11 2 15,-4-3-1-15,-6 3-3 16,-6 8-1-16,-7 26-5 16,-3 11 3-16,-2 21 21 15,-3 8 11-15,0 9 5 16,-2 9-3-16,-4 28-27 16,3 19-16-16,4 35-14 15,4 10-9-15,15 1-41 16,6-8-37-16,17-20-70 15,5-15 28-15,25-32 75 16</inkml:trace>
  <inkml:trace contextRef="#ctx0" brushRef="#br0" timeOffset="20416.39">15194 16526 1348 0,'13'13'523'16,"-1"-5"-332"-16,-3-8-172 16,1-5-44-16,1-26-19 15,-1-14 1-15,1-29 8 16,-3-17 15-16,-5-18 19 15,-2-5 1-15,-4-3 3 16,-1 1 2-16,0 0 2 16,-2 0 2-16,-3 9-1 15,2 4-1-15,-6 16-2 16,0 14 0-16,-1 24 4 16,2 14 5-16,6 25-5 15,-3 6 2-15,-1 13-8 16,-11 20-2-16,-8 38-5 0,-1 24-3 15,7 41-2-15,11 8 1 16,20-1-2-16,9-2-4 16,15-15-19-16,4-10-18 15,0-21-40-15,-1-14-21 16,-7-26-25-16,-3-12-5 16,-6-21 96-16</inkml:trace>
  <inkml:trace contextRef="#ctx0" brushRef="#br0" timeOffset="20669.82">14411 15857 999 0,'2'1'504'16,"5"2"-75"-16,16-1-335 15,13-1-33-15,30 0-15 16,9-1-2-16,11-3-22 0,0-2-9 16,-10-3-40-16,0-6-19 15,-2-1-38-15,-4-5-22 16,-9 0-39-16,-5-1-17 16,-11 1 106-16</inkml:trace>
  <inkml:trace contextRef="#ctx0" brushRef="#br0" timeOffset="21950.1">15790 15806 1212 0,'36'24'480'0,"31"5"-333"15,24 10-64-15,10 9-68 16,-2 5-7-16,-19 11-6 15,-20 1-2-15,-16-2-9 16,-9-1 1-16,-15-16-1 16,-6-4 0-16,-16-13-2 15,-9-7-4-15,-16-5-7 16,-5-5-1-16,-9-9 0 16,1-4 1-16,4-12 0 15,4-4 0-15,10-2 4 16,3-3 6-16,11 2 5 0,7 4 2 15,12 5 5-15,6 0-1 16,19 3 13-16,12 2 4 16,30-4 0-16,23-1-1 15,16-4-10-15,6-6-2 16,7-3-1-16,-3-2 1 16,-6-3 8-16,-6 0 2 0,-15 0 7 15,-8-5-1-15,-12-2-5 16,-7-1-4-16,-24-4 0 15,-10 6 5-15,-22 1-2 16,-6 1 1-16,-11 4-11 16,-7 0-9-16,-20 10-13 15,-15 3-3-15,-21 22 8 16,-13 15 7-16,-3 27 11 16,1 12 3-16,13 11-5 15,13 3-3-15,18-5-7 16,11-4-6-16,23-10-5 15,6-7-6-15,19-12-5 16,7-6 1-16,14-14 1 16,7-7 3-16,14-17 7 15,5-8 3-15,3-19 6 16,-2-8 6-16,-15-11 13 0,-6-7 9 16,-11-4 12-16,-5-2 1 15,-6 8-4-15,-4 6-2 16,-12 24-3-16,-6 10 2 15,-8 15 4-15,0 4 1 16,-3 3-9-16,2-3-4 16,-6 18-11-16,-24 64-6 0,13-1-4 15,9 6-3-15,14-4-17 16,13-8-8-16,17-22-18 16,7-9-4-16,19-21 10 15,6-12 7-15,10-22 17 16,1-13 8-16,-6-19 2 15,-5-10 3-15,-6-18 7 16,-4-7 1-16,-5-9 8 16,-1 1 1-16,-7 3 2 15,-5 4 0-15,-15 14 6 16,-6 12 4-16,-13 23 17 16,-4 13 6-16,-2 13 3 15,1 4-6-15,-1 1-21 16,0-1-5-16,-1 16-12 15,-9 66-2-15,-3 2-2 0,4 15 0 16,7 5-5-16,4 0-6 16,14-10-9-16,5-10-9 15,5-21-1-15,5-14 6 16,7-17 3-16,2-9 6 16,16-20 1-16,7-8-3 15,16-20-3-15,2-9-5 16,-11-17 0-16,-4-12 7 0,-15-18 11 15,-2-9 5-15,0-17 6 16,4-4 0-16,-2-15 0 16,3-5 0-16,-3 1-2 15,-5 3 3-15,-9 21 15 16,-10 6 8-16,-6 19 17 16,-6 11 3-16,-8 21-1 15,-2 15-3-15,-5 20-9 16,-2 5-12-16,-1 8-17 15,0 5-9-15,-11 18-11 16,-6 22-1-16,-13 53 5 16,-3 27 4-16,3 35 2 15,6 11 4-15,14-8-4 0,7-11-7 16,11-6-21-16,9-13-19 16,11-25-22-16,2-9-6 15,4-44-13-15,-5-16-4 16,-7-34 65-16</inkml:trace>
  <inkml:trace contextRef="#ctx0" brushRef="#br0" timeOffset="22337.12">18311 14783 1370 0,'-4'11'523'0,"4"14"-396"16,0 10-62-16,4 8-71 15,4 3-8-15,9-12-13 16,4-4-3-16,15-10 2 16,7-5 5-16,17-13 16 15,5-9 7-15,-3-10 16 16,4-6 9-16,-13-10 15 15,-1-4 6-15,-8-3 4 0,-11 3-3 16,-16 4-12-16,-9 5-9 16,-11 4-14-16,-7 0-6 15,-15 1-6-15,-9 4-2 16,-16 7-7-16,-5 4 0 16,-15 11-20-16,-6 6-14 15,-14 8-41-15,-4 0-34 0,-5-5-63 16,-2-7-308-16,-1-23 342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8CA4-DFF6-4C4E-8795-4C55C10A90D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4C872-88BD-490C-A4E7-C1A5705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0E8B0-FB28-421B-9AFC-16536155C5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A15F-BF78-4379-B266-66FF4D158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FE546-502F-4684-B770-4BDF5429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A674-DCD2-47E1-BF5C-D5617D40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4F6D-146D-4535-BC91-3C689677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CE58-C8FC-4504-9F11-3A77BD23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8879-D12B-4C6F-8893-51F3327F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8A782-EF05-4D7A-B85E-46527DC01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1E82-6855-44A7-956D-C533EE0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D986-FF21-412A-87FC-492C30B1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A309-A4EE-451A-B7F6-0DD3D0F8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F9BE1-BB8F-487D-8830-F9F6BFF0D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9E9C3-BF3E-4709-A567-55350F4C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5FDA-E948-44A3-B43E-63D71B75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C140-D1A1-4BB6-B81E-95F0C67F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5450-EC19-4D8A-BE21-2F644C5B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10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7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8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4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3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99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F154-4129-4790-B4A7-79A47C77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F06E-C8F9-40AE-AD3A-530076BF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BDEE-0ED4-4C33-B14F-065CA21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2FFB-D3FB-4ABC-8351-98ACE241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CB76-407F-4837-85AA-A926C5F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2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10/27/2020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59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9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000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7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56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6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38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10/27/2020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9520-9596-4821-A5C5-6A642B86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579D-FC87-421D-A61C-EC79C957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30D4-A1DF-4DED-8E48-0C15FAFB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BFEA-AB5C-4373-A24F-C6C21867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F259D-8DC2-4F80-A3F8-2E68E854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A383-CC87-444E-B533-71355284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C9CE-B6D6-4D5D-9308-3DC5E485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1985-02B3-46A4-AF1A-CD8377957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7BA8C-04CE-4089-866C-AF020443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7CCA-3208-4954-92F9-D3FC236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17D8-DABC-4469-B105-C0BF5B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D12A-DC65-4B7C-803E-BB4BC984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8227-F644-4A6B-BEF9-3F2510A8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78CE-9192-4ECA-BDCD-7EC0A29F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1F1FE-5610-4C51-B9F2-66945F70A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E842D-D70C-4D6F-A969-05C6BF773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7F8C-7465-4C9E-9E93-5654BF31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D391D-E7B0-4221-8E4A-2FA7061C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CBA9C-FCD5-47D5-8F74-67EF406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137F-2057-497E-A092-6FEB60F2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FF1D3-A083-4246-8953-333A747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CFF38-4897-4B89-AC2F-33853208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8898-CEC8-4007-A711-1E19F166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F3DED-2ECE-4D6A-B4B6-7792CF06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D9AFD-C3D0-4B1E-B4F6-B02BE30F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C143-1247-4BD6-804C-C33BC86E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76F3-0041-44C2-A72C-9D0DFAF9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94A0-64FB-40F3-A39F-BA0F2CBC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9437-C18D-472A-9BA0-2E91822D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E75A6-5332-486C-9CDC-15776033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02DE-AF3C-4E65-962D-C9F2C266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8D31-4D61-4315-A814-C5493E7D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14B4-09E5-4D99-BCBC-1A698660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C2C17-5251-4411-BC1A-217E23136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10B2D-7FEC-427F-90A1-69E4BE75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B237-B19C-4BDE-9BC3-251F2DF0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4C5-004F-4667-A1DB-18A9E351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132-2CEA-41F6-A73E-8B311767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9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3DB74-DB5E-417C-B9A1-306A9734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659F-E52F-4BF3-A9CA-064BC133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D02E-084A-4F9E-BAF6-0602D369C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15B7-BECC-42DD-8469-84B389B1B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26D7-0193-480E-9011-1587E660A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7BEB-DD47-46FA-96DC-0D4C0DB43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BCAF-25EB-4742-862A-DFC2F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3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D294-8571-4130-8CB8-B5677E4A813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/>
              <a:t>Dr.Rupa</a:t>
            </a:r>
            <a:r>
              <a:rPr lang="en-US" dirty="0"/>
              <a:t> Sharma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vsrsrsys@gmail.com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1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Of Computer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Science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Electrical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Electronics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MATH-IV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KAS -402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2020-2021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73FF9D-F97A-40B7-BBFB-E47965D260BB}"/>
                  </a:ext>
                </a:extLst>
              </p14:cNvPr>
              <p14:cNvContentPartPr/>
              <p14:nvPr/>
            </p14:nvContentPartPr>
            <p14:xfrm>
              <a:off x="318240" y="167040"/>
              <a:ext cx="11874600" cy="616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73FF9D-F97A-40B7-BBFB-E47965D2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80" y="157680"/>
                <a:ext cx="11893320" cy="61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74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5EFE88-FC30-465D-8A5D-0C4238BB2899}"/>
                  </a:ext>
                </a:extLst>
              </p14:cNvPr>
              <p14:cNvContentPartPr/>
              <p14:nvPr/>
            </p14:nvContentPartPr>
            <p14:xfrm>
              <a:off x="381600" y="99360"/>
              <a:ext cx="11718360" cy="661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5EFE88-FC30-465D-8A5D-0C4238BB28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240" y="90000"/>
                <a:ext cx="11737080" cy="66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36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5C215C-0000-4C7B-9F20-7B4EEAA7DBF4}"/>
                  </a:ext>
                </a:extLst>
              </p14:cNvPr>
              <p14:cNvContentPartPr/>
              <p14:nvPr/>
            </p14:nvContentPartPr>
            <p14:xfrm>
              <a:off x="726840" y="414360"/>
              <a:ext cx="10527840" cy="603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5C215C-0000-4C7B-9F20-7B4EEAA7D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80" y="405000"/>
                <a:ext cx="1054656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25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482E9D-AE3D-4CC2-A859-4A45BACBDDF0}"/>
                  </a:ext>
                </a:extLst>
              </p14:cNvPr>
              <p14:cNvContentPartPr/>
              <p14:nvPr/>
            </p14:nvContentPartPr>
            <p14:xfrm>
              <a:off x="424800" y="266400"/>
              <a:ext cx="11426760" cy="609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482E9D-AE3D-4CC2-A859-4A45BACBDD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40" y="257040"/>
                <a:ext cx="11445480" cy="61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54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6315DF-6C7E-40A0-9849-9EFF5CD7E069}"/>
                  </a:ext>
                </a:extLst>
              </p14:cNvPr>
              <p14:cNvContentPartPr/>
              <p14:nvPr/>
            </p14:nvContentPartPr>
            <p14:xfrm>
              <a:off x="433080" y="166320"/>
              <a:ext cx="10715400" cy="550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6315DF-6C7E-40A0-9849-9EFF5CD7E0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20" y="156960"/>
                <a:ext cx="10734120" cy="55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77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4E6596-2982-430B-AB23-D53961611B08}"/>
                  </a:ext>
                </a:extLst>
              </p14:cNvPr>
              <p14:cNvContentPartPr/>
              <p14:nvPr/>
            </p14:nvContentPartPr>
            <p14:xfrm>
              <a:off x="390600" y="146160"/>
              <a:ext cx="11800440" cy="643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4E6596-2982-430B-AB23-D53961611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" y="136800"/>
                <a:ext cx="11819160" cy="64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08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05A569-64D8-40B4-A8C0-6D05F04AF72C}"/>
                  </a:ext>
                </a:extLst>
              </p14:cNvPr>
              <p14:cNvContentPartPr/>
              <p14:nvPr/>
            </p14:nvContentPartPr>
            <p14:xfrm>
              <a:off x="436680" y="133920"/>
              <a:ext cx="11660400" cy="540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05A569-64D8-40B4-A8C0-6D05F04AF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20" y="124560"/>
                <a:ext cx="11679120" cy="54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20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64CADC-36A7-432B-9111-D95DA4059BEE}"/>
                  </a:ext>
                </a:extLst>
              </p14:cNvPr>
              <p14:cNvContentPartPr/>
              <p14:nvPr/>
            </p14:nvContentPartPr>
            <p14:xfrm>
              <a:off x="813240" y="213480"/>
              <a:ext cx="11145600" cy="525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64CADC-36A7-432B-9111-D95DA4059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880" y="204120"/>
                <a:ext cx="11164320" cy="52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78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C40DB3-55D8-4AAC-91C4-AEA67E2D869A}"/>
                  </a:ext>
                </a:extLst>
              </p14:cNvPr>
              <p14:cNvContentPartPr/>
              <p14:nvPr/>
            </p14:nvContentPartPr>
            <p14:xfrm>
              <a:off x="943920" y="213480"/>
              <a:ext cx="10954080" cy="592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C40DB3-55D8-4AAC-91C4-AEA67E2D8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560" y="204120"/>
                <a:ext cx="10972800" cy="59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82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4D77BE-CC5B-405C-87DD-8DE9A05A0CE8}"/>
                  </a:ext>
                </a:extLst>
              </p14:cNvPr>
              <p14:cNvContentPartPr/>
              <p14:nvPr/>
            </p14:nvContentPartPr>
            <p14:xfrm>
              <a:off x="103680" y="757800"/>
              <a:ext cx="12085200" cy="583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4D77BE-CC5B-405C-87DD-8DE9A05A0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" y="748440"/>
                <a:ext cx="12103920" cy="58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87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498068-A349-4BA9-A884-E7A0509B7CD4}"/>
                  </a:ext>
                </a:extLst>
              </p14:cNvPr>
              <p14:cNvContentPartPr/>
              <p14:nvPr/>
            </p14:nvContentPartPr>
            <p14:xfrm>
              <a:off x="1119600" y="212760"/>
              <a:ext cx="10748520" cy="621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498068-A349-4BA9-A884-E7A0509B7C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240" y="203400"/>
                <a:ext cx="10767240" cy="62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52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FD0E7F-115A-4BCC-8196-504BBF069D7D}"/>
                  </a:ext>
                </a:extLst>
              </p14:cNvPr>
              <p14:cNvContentPartPr/>
              <p14:nvPr/>
            </p14:nvContentPartPr>
            <p14:xfrm>
              <a:off x="514440" y="424800"/>
              <a:ext cx="11378520" cy="622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FD0E7F-115A-4BCC-8196-504BBF069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415440"/>
                <a:ext cx="11397240" cy="62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32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FBF6CC-41F7-4456-9BD0-C6D52F8D4D63}"/>
                  </a:ext>
                </a:extLst>
              </p14:cNvPr>
              <p14:cNvContentPartPr/>
              <p14:nvPr/>
            </p14:nvContentPartPr>
            <p14:xfrm>
              <a:off x="1100520" y="186480"/>
              <a:ext cx="10831320" cy="545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FBF6CC-41F7-4456-9BD0-C6D52F8D4D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177120"/>
                <a:ext cx="10850040" cy="54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57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922D55-5F24-4B97-92BB-F2E57B09BBF7}"/>
                  </a:ext>
                </a:extLst>
              </p14:cNvPr>
              <p14:cNvContentPartPr/>
              <p14:nvPr/>
            </p14:nvContentPartPr>
            <p14:xfrm>
              <a:off x="2529720" y="46080"/>
              <a:ext cx="4606560" cy="577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922D55-5F24-4B97-92BB-F2E57B09B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360" y="36720"/>
                <a:ext cx="4625280" cy="57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07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B3FAF5-5D5C-476C-8606-0BA8D6C69FF6}"/>
                  </a:ext>
                </a:extLst>
              </p14:cNvPr>
              <p14:cNvContentPartPr/>
              <p14:nvPr/>
            </p14:nvContentPartPr>
            <p14:xfrm>
              <a:off x="64800" y="111600"/>
              <a:ext cx="11893320" cy="628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B3FAF5-5D5C-476C-8606-0BA8D6C69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" y="102240"/>
                <a:ext cx="11912040" cy="63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60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0F6969-EDD7-4D6C-BA87-74A712DB86C9}"/>
                  </a:ext>
                </a:extLst>
              </p14:cNvPr>
              <p14:cNvContentPartPr/>
              <p14:nvPr/>
            </p14:nvContentPartPr>
            <p14:xfrm>
              <a:off x="1377000" y="201960"/>
              <a:ext cx="10374840" cy="641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0F6969-EDD7-4D6C-BA87-74A712DB8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7640" y="192600"/>
                <a:ext cx="10393560" cy="64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50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9C6885-4193-478B-B478-2E9A3D668D3A}"/>
                  </a:ext>
                </a:extLst>
              </p14:cNvPr>
              <p14:cNvContentPartPr/>
              <p14:nvPr/>
            </p14:nvContentPartPr>
            <p14:xfrm>
              <a:off x="61200" y="24840"/>
              <a:ext cx="12049560" cy="497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9C6885-4193-478B-B478-2E9A3D668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40" y="15480"/>
                <a:ext cx="12068280" cy="49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70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A10C7-E410-42B6-95CA-0DC7914AF11D}"/>
                  </a:ext>
                </a:extLst>
              </p14:cNvPr>
              <p14:cNvContentPartPr/>
              <p14:nvPr/>
            </p14:nvContentPartPr>
            <p14:xfrm>
              <a:off x="132840" y="115200"/>
              <a:ext cx="11553480" cy="589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A10C7-E410-42B6-95CA-0DC7914AF1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80" y="105840"/>
                <a:ext cx="1157220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06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3AEB73-A063-4AE7-9009-BF834632D61D}"/>
                  </a:ext>
                </a:extLst>
              </p14:cNvPr>
              <p14:cNvContentPartPr/>
              <p14:nvPr/>
            </p14:nvContentPartPr>
            <p14:xfrm>
              <a:off x="787320" y="104400"/>
              <a:ext cx="10479240" cy="673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3AEB73-A063-4AE7-9009-BF834632D6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95040"/>
                <a:ext cx="10497960" cy="67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346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7FF68-01F3-49DB-873B-46A4567D5CF5}"/>
                  </a:ext>
                </a:extLst>
              </p14:cNvPr>
              <p14:cNvContentPartPr/>
              <p14:nvPr/>
            </p14:nvContentPartPr>
            <p14:xfrm>
              <a:off x="1195560" y="141840"/>
              <a:ext cx="9699480" cy="671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7FF68-01F3-49DB-873B-46A4567D5C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00" y="132480"/>
                <a:ext cx="9718200" cy="67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841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BB9DF9-8DB6-429F-8FA9-63D15862FD80}"/>
                  </a:ext>
                </a:extLst>
              </p14:cNvPr>
              <p14:cNvContentPartPr/>
              <p14:nvPr/>
            </p14:nvContentPartPr>
            <p14:xfrm>
              <a:off x="257040" y="158040"/>
              <a:ext cx="11310120" cy="60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BB9DF9-8DB6-429F-8FA9-63D15862F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80" y="148680"/>
                <a:ext cx="11328840" cy="60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4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594047-9A7F-4A6C-8D88-9E63AB64C51D}"/>
                  </a:ext>
                </a:extLst>
              </p14:cNvPr>
              <p14:cNvContentPartPr/>
              <p14:nvPr/>
            </p14:nvContentPartPr>
            <p14:xfrm>
              <a:off x="950760" y="100080"/>
              <a:ext cx="11173320" cy="662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594047-9A7F-4A6C-8D88-9E63AB64C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400" y="90720"/>
                <a:ext cx="11192040" cy="66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283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9A5A4E-87A0-43C3-802A-B4E252A770F3}"/>
                  </a:ext>
                </a:extLst>
              </p14:cNvPr>
              <p14:cNvContentPartPr/>
              <p14:nvPr/>
            </p14:nvContentPartPr>
            <p14:xfrm>
              <a:off x="509760" y="446760"/>
              <a:ext cx="11524320" cy="548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9A5A4E-87A0-43C3-802A-B4E252A77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400" y="437400"/>
                <a:ext cx="11543040" cy="55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7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F56F13-3279-4A53-8D46-30F63B609C8A}"/>
                  </a:ext>
                </a:extLst>
              </p14:cNvPr>
              <p14:cNvContentPartPr/>
              <p14:nvPr/>
            </p14:nvContentPartPr>
            <p14:xfrm>
              <a:off x="274320" y="178560"/>
              <a:ext cx="11826720" cy="624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F56F13-3279-4A53-8D46-30F63B609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69200"/>
                <a:ext cx="11845440" cy="62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17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00103A-8333-4CCA-9C2C-16E65CCA6C44}"/>
                  </a:ext>
                </a:extLst>
              </p14:cNvPr>
              <p14:cNvContentPartPr/>
              <p14:nvPr/>
            </p14:nvContentPartPr>
            <p14:xfrm>
              <a:off x="1796760" y="120240"/>
              <a:ext cx="10305000" cy="620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00103A-8333-4CCA-9C2C-16E65CCA6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7400" y="110880"/>
                <a:ext cx="10323720" cy="62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0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123BB4-E523-426E-9CB4-68A61AB2E9C0}"/>
                  </a:ext>
                </a:extLst>
              </p14:cNvPr>
              <p14:cNvContentPartPr/>
              <p14:nvPr/>
            </p14:nvContentPartPr>
            <p14:xfrm>
              <a:off x="591480" y="425520"/>
              <a:ext cx="11138400" cy="57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123BB4-E523-426E-9CB4-68A61AB2E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20" y="416160"/>
                <a:ext cx="11157120" cy="57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2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CC26FC-88BA-4583-AB8B-9912C9945712}"/>
                  </a:ext>
                </a:extLst>
              </p14:cNvPr>
              <p14:cNvContentPartPr/>
              <p14:nvPr/>
            </p14:nvContentPartPr>
            <p14:xfrm>
              <a:off x="1408320" y="744120"/>
              <a:ext cx="9599040" cy="510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CC26FC-88BA-4583-AB8B-9912C9945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960" y="734760"/>
                <a:ext cx="9617760" cy="51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7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5A8662-DFD3-45F6-9047-079F5B08707B}"/>
                  </a:ext>
                </a:extLst>
              </p14:cNvPr>
              <p14:cNvContentPartPr/>
              <p14:nvPr/>
            </p14:nvContentPartPr>
            <p14:xfrm>
              <a:off x="1298520" y="198000"/>
              <a:ext cx="10514880" cy="612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5A8662-DFD3-45F6-9047-079F5B087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9160" y="188640"/>
                <a:ext cx="10533600" cy="61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25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A6773F-1F09-46B7-8F4E-7C75D037D8E6}"/>
                  </a:ext>
                </a:extLst>
              </p14:cNvPr>
              <p14:cNvContentPartPr/>
              <p14:nvPr/>
            </p14:nvContentPartPr>
            <p14:xfrm>
              <a:off x="1275480" y="61560"/>
              <a:ext cx="10917360" cy="628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A6773F-1F09-46B7-8F4E-7C75D037D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120" y="52200"/>
                <a:ext cx="10936080" cy="63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8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0D0360-69D6-42B9-857B-BFA0267A8A92}"/>
                  </a:ext>
                </a:extLst>
              </p14:cNvPr>
              <p14:cNvContentPartPr/>
              <p14:nvPr/>
            </p14:nvContentPartPr>
            <p14:xfrm>
              <a:off x="451080" y="159120"/>
              <a:ext cx="10784880" cy="252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0D0360-69D6-42B9-857B-BFA0267A8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20" y="149760"/>
                <a:ext cx="10803600" cy="25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FEBAB2-202D-4826-B146-228B1122BFEE}"/>
                  </a:ext>
                </a:extLst>
              </p14:cNvPr>
              <p14:cNvContentPartPr/>
              <p14:nvPr/>
            </p14:nvContentPartPr>
            <p14:xfrm>
              <a:off x="896040" y="3021480"/>
              <a:ext cx="10780200" cy="293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FEBAB2-202D-4826-B146-228B1122BF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80" y="3012120"/>
                <a:ext cx="10798920" cy="29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62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</Words>
  <Application>Microsoft Office PowerPoint</Application>
  <PresentationFormat>Widescreen</PresentationFormat>
  <Paragraphs>15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Rupa Sharma</dc:creator>
  <cp:lastModifiedBy>Rupa Sharma</cp:lastModifiedBy>
  <cp:revision>5</cp:revision>
  <dcterms:created xsi:type="dcterms:W3CDTF">2020-10-27T07:01:36Z</dcterms:created>
  <dcterms:modified xsi:type="dcterms:W3CDTF">2020-10-27T10:08:31Z</dcterms:modified>
</cp:coreProperties>
</file>