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10:04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2598 3083 833 0,'-5'224'1'0,"1"197"-3"16,-12 8-1-16,-1 130 3 0,-1-545 0 15,-6 3 0-15,1 2 3 16,-3 6-2-16,-15 10 2 16,-4 5-3-16,-7 10-6 0,-1 3-3 15,7 2-15-15,7 1-18 16,11-6-36-16,6-7-16 15,12-10-33-15,4-4-10 16,7-10 91-16</inkml:trace>
  <inkml:trace contextRef="#ctx0" brushRef="#br0" timeOffset="347.17">2160 5272 216 0,'85'24'94'0,"-44"-31"-49"16,5 0-17-16,1-4-16 15,5 1-6-15,-12 0-6 16,-1 1-3-16,-3 2-3 15,-5 2 2-15,-2 5 5 16,-3 2 7-16,-5 6 10 16,-2 0 4-16,-2 6 0 15,-3 1-2-15,-1 11 1 16,-3 2 2-16,-4 8 4 16,-3 5-1-16,-7 5-4 15,-5 1-6-15,-5 1-9 16,-9-1-2-16,-8-4-6 15,-4-3-1-15,-11-6 3 16,-1-2 8-16,-13-1 14 16,-15-1 4-16,-11 0 3 0,-7-3-7 15,2-5-9-15,12-2-5 16,11-11-2-16,2-3-1 16,6-8 0-16,4-5-1 15,8-3-41-15,11-3-69 16,10 0 68-16</inkml:trace>
  <inkml:trace contextRef="#ctx0" brushRef="#br0" timeOffset="983.41">2972 5176 757 0,'-3'1'251'15,"3"6"-252"-15,1 4-10 16,-1 3 1-16,0 6 3 0,0 1 7 16,0 0-1-16,3 8 0 15,-1 0 0-15,-2 5 1 16,0 2 2-16,2 2 0 15,1 3-1-15,7-1-1 16,0-3-3-16,4-8-3 16,6-3-3-16,4-9-5 15,2-6-1-15,3-10 0 16,-4-7 2-16,-4-8 10 16,-3-2 3-16,-2-7 12 15,-4 0 3-15,-2-7 1 16,0-4-1-16,-8-4-6 15,-1-1 0-15,-2 5-1 16,-6 1 4-16,-3 4 4 16,-3 1 2-16,-5 2 4 0,-2 5-1 15,-3 6-1-15,-5 3-2 16,1 9-8-16,-4 4-5 16,0 9-4-16,1 5-1 15,4 7-7-15,3 4-8 16,6 6-77-16,6-3 64 15</inkml:trace>
  <inkml:trace contextRef="#ctx0" brushRef="#br0" timeOffset="1284.25">3452 4922 901 0,'1'3'332'0,"2"2"-257"16,1 7-71-16,5 14-16 16,-2 3 2-16,5 13 12 15,0 3-2-15,-2-2 3 16,1 3-3-16,-2-4 0 0,0 0 0 15,1 1 0-15,-2-1 1 16,3 0-8-16,-3-4-8 16,0-7-32-16,-3-11-11 15,-3-16 32-15</inkml:trace>
  <inkml:trace contextRef="#ctx0" brushRef="#br0" timeOffset="1769.3">3591 4449 1048 0,'-1'0'347'0,"1"0"-338"16,6 13-21-16,-1 15 1 15,42 50 6-15,-30-33 4 16,-3 0 0-16,-6-8 0 16,-3-5-2-16,-4-13 1 15,0-4 1-15,-1-9-1 16,0-4 4-16,1-2 11 0,-1-1 6 16,0 0 5-16,0 0-2 15,6-13-12-15,6-11-6 16,17-33-6-16,-12 26 3 15,-5-2-1-15,1 0 1 16,-1 4 5-16,-1 4-4 16,0 11 3-16,0 2-1 0,-3 10-2 15,1 2-1-15,2 4 0 16,-1 4-2-16,6 7-1 16,-2 7 0-16,4 13 0 15,0 2-1-15,-2 8 3 16,1 3-1-16,-5 1-3 15,-1 8-10-15,0 3-25 16,-5 2-18-16,-5 2-54 16,-2-4 70-16</inkml:trace>
  <inkml:trace contextRef="#ctx0" brushRef="#br0" timeOffset="2250.58">1669 6507 929 0,'-10'-1'341'0,"7"0"-265"16,5 0-76-16,10 4-19 15,5 0-4-15,16-3 5 16,10-4 9-16,14-7 5 16,4-3 2-16,5-5 2 15,-1 0 0-15,8-7 1 16,9 0 3-16,17 0 0 15,4-2 3-15,6 2 1 16,-2-1-2-16,7-1-2 16,3 2-2-16,0 1-1 15,2 1 1-15,0 1 1 0,0 1 2 16,-4 1 4-16,-2 2-2 16,-19 3 1-16,-1 2-1 15,-11 8-4-15,-7 2 0 16,-21 5-1-16,-10 3-5 15,-13 2-27-15,-5-3-24 16,-7-7 31-16</inkml:trace>
  <inkml:trace contextRef="#ctx0" brushRef="#br0" timeOffset="2666.52">4700 4792 1136 0,'-6'-1'355'0,"9"14"-398"0,-2 6-6 16,1 17 13-16,-2 4 14 15,0 3 17-15,2 1 0 16,5-10-2-16,3-5-2 16,1-14 4-16,1-2 0 15,-1-3 4-15,0-6 0 16,0 1 1-16,-3-5 6 16,-1-5 6-16,2 0 0 15,-2-5 3-15,-1-1-1 0,-5-1 3 16,0 0 0-1,-6-5 0-15,-4 0-1 0,-4-1-10 16,-3 1-6-16,-1 2-16 16,0 4-15-16,1 1-53 15,3 1 56-15</inkml:trace>
  <inkml:trace contextRef="#ctx0" brushRef="#br0" timeOffset="3023.73">4635 5681 829 0,'3'20'286'0,"8"6"-267"15,8 2-14-15,4-3-2 16,7-3 0-16,1-8-1 15,-5-11-3-15,-2-4 2 16,-5-12 16-16,-3-4 8 16,-1-6 21-16,-2-4 4 0,-3 2-2 15,-6 1-1-15,-1 3-9 16,-2 4-4-16,-3 2-11 16,2 2-4-16,-10 4-8 15,-4-2-4-15,-12 2-5 16,-11 3-4-16,-9 7-6 15,0 6-1-15,1 7-14 16,6 0-14-16,10 1-45 16,6-5-129-16,13-9 141 15</inkml:trace>
  <inkml:trace contextRef="#ctx0" brushRef="#br0" timeOffset="3397.9">5087 5315 1032 0,'4'-3'357'16,"7"-1"-321"-16,6 0-46 0,9-2-5 15,4 0 1-15,11-4 9 16,6-2 2-16,3-5 2 16,-1-4 2-16,-3 0 7 15,-1 0 1-15,1-1 4 16,3-1-3-16,-1 4-4 16,-1 0-2-16,2 7-2 15,-6 6 0-15,-7 4 0 16,-4 2-2-16,-13-1-6 15,-5 1-9-15,-9 1-20 16,-1 1-17-16,-9 2-33 16,-5 3-138-16,-20 2 151 15</inkml:trace>
  <inkml:trace contextRef="#ctx0" brushRef="#br0" timeOffset="5599.79">9210 4294 968 0,'-4'-6'309'0,"3"8"-332"16,12 12-13-16,3 6 2 15,5 18 17-15,-3 8 14 16,1 24 3-16,-3 10 2 16,-4 5 0-16,-2 3 0 15,-4-4 0-15,-2 4-2 16,-1 2 0-16,3-5 1 16,-1-16 2-16,-1-11-2 15,0-21-3-15,-2-5-10 0,-8-10-96 16,-9-9 78-16</inkml:trace>
  <inkml:trace contextRef="#ctx0" brushRef="#br0" timeOffset="5948.89">8633 4307 1011 0,'24'-3'340'0,"15"-1"-313"15,20 1-41-15,9 0 5 16,6-1 1-16,5-2-1 0,14-2-2 15,2-4 1-15,-4-4 3 16,-3 1 5-16,-17-3 2 16,-9 1 2-16,0 4 1 15,-3 1-3-15,-3 5 1 16,-7 4-4-16,-13 6-32 16,-10 1-30-16,-15 6 39 15</inkml:trace>
  <inkml:trace contextRef="#ctx0" brushRef="#br0" timeOffset="6843.46">9864 4501 980 0,'0'0'339'0,"0"2"-277"15,4 14-76-15,1 7-2 16,-3 14 15-16,-2 7 2 16,-5 6-1-16,-5 0 1 15,-1 2 0-15,1-3-1 16,2-4 0-16,2-3 1 0,7-4-1 16,0-6 0-16,5-5-2 15,9-1 2-15,2-6 0 16,3-1 0-16,6-5 0 15,0-5 0-15,5-8-2 16,3-6-3-16,1-9 2 16,0-6 0-16,0-9 3 15,-1-4 3-15,-3-5 5 16,-6-3 4-16,-8-3 1 16,-6-1-3-16,-8-1-2 15,-3 4-4-15,-10 0-4 16,-3 1-1-16,-6-3-5 15,-5 0 3-15,-4 2 4 16,0 7 2-16,0 10 2 0,-3 4-2 16,0 14-2-16,2 1-1 15,0 11 0-15,5 2 0 16,3 11 0-16,5 5 0 16,4 15 0-16,3 6-1 15,11 12 1-15,4 5-3 16,10-2 2-16,6 2-1 15,12-1-1-15,9-3 3 16,11-5-2-16,7-5-2 0,3-15-1 16,0-7-1-16,-13-16-1 15,-3-9 2-15,-10-12 7 16,-5-11 6-16,-4-10 9 16,0-8 5-16,-4-7 0 15,0-1 0-15,-2-7-4 16,-2 0-3-16,-3-3-6 15,-3-3-3-15,-6-4-3 16,-1 0 3-16,-6 4 2 16,0 4-1-16,-4 10-1 15,-1 5-5-15,-4 10 2 16,0 5 1-16,1 12-2 16,2 6 2-16,1 8-4 15,-3 5-3-15,-5 13-3 0,-1 11 1 16,-4 18-1-16,1 16 2 15,5 21 4-15,2 12 0 16,8 13-1-16,2 0 2 16,9-5-5-16,7-3-4 15,6-18-8-15,4-7-9 16,9-20-7-16,-1-10-2 0,1-13-5 16,0-9-2-16,-7-14-5 15,-2-8-8 1,-3-13 35-16</inkml:trace>
  <inkml:trace contextRef="#ctx0" brushRef="#br0" timeOffset="7796.13">10444 4809 929 0,'0'0'302'0,"9"5"-308"0,6 4-7 16,17 1 4-16,11-1 6 15,20-6 2-15,7-3-2 16,6-8 3-16,1-2 0 16,-4-5 3-16,0-2 9 15,0-4 7-15,0 2 6 16,-12-1 2-16,-4 5-3 15,-21 2-6-15,-9 2-5 16,-14 6-6-16,-8-2-3 0,-5 7 0 16,-2-3 1-16,-6 3 0 15,-1 2-1-15,-12 2-2 16,-8 4-2-16,-9 8 0 16,-5 1 0-16,-2 7 1 15,2 3-1-15,8 8 0 16,5 5 0-16,9 3 0 15,9 2-2-15,11-1-1 16,5-2-1-16,13-11-4 16,4-6 1-16,6-14 0 15,5-6 3-15,6-6 3 16,4-5 1-16,0-3 3 16,-1-9 2-16,-12-5 1 15,-4-3 0-15,-9-5-1 0,-3 0-1 16,-6 1 1-1,-1-1 1-15,-2 4 0 0,-4 3 2 16,2 7 3 0,-2 5-2-16,-4 6 0 0,4 3-3 15,-4 3-5-15,-2 3 0 16,-1 13-2-16,-2 6 1 16,2 20 0-16,0 8 1 15,4 9-2-15,3 2 2 16,4-6-1-16,7-6-1 0,2-14-1 15,2-8-5-15,6-14 1 16,1-8 0-16,7-12 6 16,3-8 4-16,8-14 3 15,3-8 2-15,6-16-4 16,-1-7 0-16,0-11 0 16,-4-5 3-16,-10 0 4 15,-4-3-1-15,-7-5 1 16,0-2-5-16,-4-2-2 15,-1 4 6-15,-3 12 1 16,-3 6 0-16,-4 8-1 16,-2 8-8-16,-5 13-4 0,2 10-2 15,-3 16 0-15,0 6 0 16,0 9-4-16,-4 8-1 16,-7 25-1-16,-2 9 2 15,-4 23 4-15,-1 12 5 16,5 20 0-16,4 8-1 15,7 7 0-15,2 0 0 16,6-10-4-16,2-5-14 0,10-18-19 16,5-14-13-1,8-29-29-15,6-15 183 0,4-27-88 16</inkml:trace>
  <inkml:trace contextRef="#ctx0" brushRef="#br0" timeOffset="8423">12868 4441 811 0,'9'8'308'0,"2"15"-204"15,0 8-91-15,-3 22-13 0,-5 9 3 16,-7 4 3-16,-5 3-4 15,-5-9 3-15,-2-4-2 16,0-9-1-16,2-2 0 16,5-15-2-16,1-9 1 15,5-11 9-15,0-9 8 16,-3-5 14-16,2-9 1 16,-2-9-9-16,2-7-7 15,4-12-15-15,4-2-1 16,5-7-2-16,2-1-2 0,2 3 0 15,1 2 2-15,4 1 2 16,0 4 0-16,1 5-1 16,2 2 0-16,2 14-2 15,0 2 2-15,3 15-1 16,-1 3 1-16,3 12-1 16,3 9 0-16,1 9 1 15,6 7-2-15,-4 7 2 16,-1-1 0-16,-3 2 0 15,-5-5 1-15,0-9 1 16,2-1-2-16,2-12 0 16,2-4 0-16,3-9 0 15,-2-5 1-15,-4-6 6 0,1-7 1 16,-6-5 8-16,-2-3 3 16,-3-6 1-16,-3-2-2 15,-8-7-3-15,-6-2 0 16,-5-5-5-16,-10-5 0 15,-3 1-5-15,-1 0-4 16,-2 4-1-16,3 6-3 16,1 6-16-16,0 6-15 15,7 5-47-15,0 0-44 0,8 1 79 16</inkml:trace>
  <inkml:trace contextRef="#ctx0" brushRef="#br0" timeOffset="9759.65">13779 5043 998 0,'16'-12'343'15,"3"-3"-316"-15,6-3-25 16,0-6-8-16,1-1-5 16,5-8 0-16,0-4 2 15,3-5 6-15,1 1 4 16,6-3 2-16,-5-2-1 16,-2 2 2-16,-6-1 0 0,-12 0-1 15,-3 4 1-15,-11 3-3 16,-1 10 1-16,-2 10 0 15,0 6 0 1,-1 8-1-16,0 0-5 0,-5 7-1 16,-1 5-1-16,0 13 1 15,-5 8 2-15,-2 14 2 16,2 6 0-16,4 8 3 16,6 0-1-16,10-2 0 15,4-5 1-15,11-6-2 16,1-6 0-16,2-7 0 15,1-5-3-15,0-13 3 16,1-4 1-16,0-11 10 16,5-5 6-16,1-10 2 15,2-4-3-15,0-7-8 0,-1-4-3 16,-3-3-2-16,1-2 2 16,-5 3 4-16,-1 3-1 15,-9 2 2-15,-2 6-3 16,-8 4-1-16,-2 3 1 15,-3 7-1-15,-4 5 0 16,0 5-7-16,-4 5-2 16,-3 9-4-16,-4 2 4 0,-4 12 3 15,2 3 0-15,5 8 2 16,3 2-1-16,10 3-3 16,8 0 0-16,12-8-6 15,6-5-4-15,10-12-6 16,0-9-1-16,5-14 0 15,1-9-1-15,5-15 0 16,-1-8 1-16,3-8 4 16,-1-3 4-16,-4 1 10 15,-1 2 1-15,-7 3 2 16,-3 0 2-16,-11 5 0 16,-3 4 1-16,-9 8-2 15,-4 7 0-15,-5 12-5 16,-3 3-2-16,1 12-1 15,-2 7 1-15,0 16 5 16,-2 8 2-16,-2 9 2 0,0 5 1 16,-9 4-3-16,4 3 0 15,-6-3-3-15,-1-8 1 16,4-15-1-16,0-8 0 16,4-18 1-16,4-3 1 15,1-9 13-15,0-7 0 16,-1-8 3-16,1-6-1 0,5-12-9 15,8-2-3-15,9-6 2 16,4-2-2-16,6-1-2 16,-3 3-2-16,6 3-2 15,-1 8-2-15,5 10 0 16,0 3 2-16,-2 11-1 16,-2 5 0-16,-5 10 1 15,-2 10 0-15,1 12-1 16,2 5 1-16,-2 8 0 15,-1 1 0 1,-4 1-4-16,-7-5 0 0,-9-10-2 16,-5-5-1-16,-4-13 3 15,1-4 2-15,2-5 3 16,1-3 3-16,-3-4 7 0,2 3-2 16,0 0 1-1,-2-15-4-15,-2-39-1 0,9 24-1 16,7-4 0-16,7 2-1 15,6-4-1-15,2 5-2 16,1 2 0-16,4 5 1 16,-5 7 0-16,2 0 2 15,-1 7 2-15,-4 7 0 16,7 9 1-16,-5 9-3 0,2 18 0 16,0 1-2-16,-3 17 0 15,1 7 0-15,2 9-6 16,-3 2-10-16,-1-11-22 15,2-10-13-15,-6-25-32 16,5-13-92-16,3-31 121 16</inkml:trace>
  <inkml:trace contextRef="#ctx0" brushRef="#br0" timeOffset="11035.58">16546 4151 939 0,'0'-5'349'0,"-1"5"-244"0,0 8-117 16,0 13-17-16,0 9 13 16,-5 18 15-16,-2 7 0 15,-4 14 1-15,-3 7 0 16,2 8 1-16,0-2 0 0,1-5 0 15,2-11 0 1,5-14-1-16,0-7 0 0,2-13 0 16,-1-7-1-16,-2-11 1 15,2-4-2-15,2-8 2 16,-2-3 4-16,4-8 0 16,1-6 0-16,2-14-5 15,5-5-2-15,6-6 1 16,2-1 0-16,10 6 4 15,3 0 1-15,6 2-1 16,1 0-1-16,4 5-1 16,-2 4 0-16,-7 10 0 15,2 9 0-15,-2 7 1 16,3 4 1-16,1 14-2 16,1 4 2-16,-3 8-1 15,-6 4 0-15,-4 2-1 0,-7 2 0 16,-12 1 0-16,-4 1-1 15,-19-3-1-15,-6 0 0 16,-18-12-3-16,-7-2 1 16,-9-11-1-16,0-7 2 15,-7-5 2-15,-2-5 1 16,0-7 1-16,0 0 1 0,17-5-2 16,6 0 1-16,16-5 0 15,9-1 1-15,9-3 0 16,8 3 4-16,9 3-1 15,5 0 0-15,12 6 0 16,1 2-2-16,9 3-1 16,3 4 1-16,1 5 2 15,5 3-2-15,3 6 2 16,-1 2-2-16,-2 7 3 16,-2 3-2-16,-5 6 0 15,1 3 0-15,1 2-4 16,2 0 0-16,-1-6 1 15,-3 0 0-15,2-7 1 16,-2-7 0-16,5-8-1 16,1-3 2-16,0-10 2 0,-4-6-1 15,-4-8 1-15,-4-5 3 16,-1-7-1-16,-1 1 4 16,-3-1 3-16,-2-1 0 15,-3-3 3-15,-3 0-6 16,-3-2-1-16,-2 2-1 15,-2 0-2-15,-4-3 2 16,-5 0 1-16,0-1-4 0,-4 2-3 16,-1 5-1-16,-2 5-2 15,-1 7 0-15,0 8-1 16,1 5-1-16,4 7-2 16,-3 2 2-16,0 6-3 15,-2 9-1-15,-1 15 1 16,4 11 1-16,3 12 3 15,5 5 0-15,2-6-1 16,5-3-6-16,8-8-2 16,0-6-2-16,10-5 0 15,3-7 1-15,9-7 5 16,3-5 2-16,8-8 2 0,-2-3 3 16,-2-7 1-1,-3-4-2-15,-11-6 0 0,0 2 0 16,-5-2 0-1,3 3 2-15,-5 4-1 0,-5 0 1 16,-7 6-1-16,-5 2-1 16,-2 2 0-16,-4 5 0 15,-2 4-3-15,-1 3 1 16,-3 8-1-16,-3 3 2 0,-2 7 1 16,1 3 0-16,3 5 0 15,0 4 0-15,6-4 0 16,3-4 0-16,1-6 0 15,5-6 0-15,5-7-5 16,2-3-7-16,7-10-12 16,4-3-14-16,13-15 462 15,5-13-327-15</inkml:trace>
  <inkml:trace contextRef="#ctx0" brushRef="#br0" timeOffset="11349.24">18573 4623 1369 0,'23'-3'-8'16,"-7"1"2"-16,22-1-5 16,0-5 4-16,2 5 5 15,2 0 2-15,3 1-1 16,-3 3-3-16,-3-1-11 16,-2 0-8-16,-3 2-16 15,-3-2-13-15,-8 0-48 16,-5 1 64-16</inkml:trace>
  <inkml:trace contextRef="#ctx0" brushRef="#br0" timeOffset="11772.39">18640 4918 841 0,'18'6'291'0,"5"0"-232"15,4 2-80-15,-3-3-13 16,1 1 2-16,3-6-4 16,-4-1 7-16,-1-2 20 15,-2-2 11-15,-8 0 12 16,-2 1 2-16,-5 2 0 15,-2-1-3-15,-4 3-9 16,0-1-8-16,-1 0-34 16,0 0-57-16,-2 0 61 0</inkml:trace>
  <inkml:trace contextRef="#ctx0" brushRef="#br0" timeOffset="13811.12">18790 4481 745 0,'-13'-15'301'15,"-1"7"-126"-15,-1 9-197 16,-5 8-4-16,-3 11 8 16,-1 6 2-16,-4 9 11 15,-2 6 5-15,-3 6 9 16,-4 3-1-16,10 5 3 15,4 0 0-15,13-1-5 16,8-2 2-16,8-8 1 16,10-3-2-16,8-12 2 15,3-6 2-15,6-8 4 16,-2-7 6-16,-1-12 4 16,2-3-2-16,-1-14-5 15,1-5-1-15,-1-8-2 16,-1-5 1-16,-4-3 2 15,-4-1-4-15,-6 3-3 0,-6-2-1 16,-6 1-5-16,-3 6-3 16,-9-2-2-16,-3 5-1 15,-8 7 1-15,-1 2 1 16,-2 9 0-16,0 2 1 16,2 12-2-16,-1 5 0 15,4 12 0-15,1 6-2 16,6 4-1-16,3 3 2 0,10-1-2 15,6-1-4 1,13-10 0-16,10-5 0 0,8-10-2 16,12-7 1-16,11-10 0 15,3-7 1-15,-3-7 4 16,-6-5 4-16,-14-7 6 16,-5-6 1-16,-5-5 0 15,-3 0-4-15,-6-3-2 16,-1 4-2-16,-9-1-1 15,-4 2 1-15,-6 1 0 16,-4 3 4-16,-3 7 5 16,-2 5 3-16,-1 13-3 15,3 5-1-15,-1 10-8 16,2 5-3-16,-2 8-1 0,0 10-1 16,-2 18 2-16,1 10 1 15,1 18 2-15,1 10 3 16,0 28 4-16,1 12 1 15,-1 18-2-15,0 18-3 16,3-2-6-16,4-14-13 16,13-27-33-16,6-30-17 15,11-45-17-15,3-17 3 16,7-29 25-16,4-15-173 0,9-27 171 16</inkml:trace>
  <inkml:trace contextRef="#ctx0" brushRef="#br0" timeOffset="15769.39">20189 4164 803 0,'15'-46'314'0,"-4"14"-210"16,-1 8-55-16,2 13-36 16,-3 9-5-16,2 14-8 15,-3 11 0-15,-8 23 4 0,-7 13 7 16,-16 22 11-16,-3 11 3 15,-8 13-1-15,1-1-5 16,6-12-9-16,6-12-5 16,7-28-4-1,3-12 1-15,3-19-1 0,0-6 0 16,5-8 3-16,2-7 5 16,2-4 13-16,4-5 5 15,8-10-5-15,2-2-2 16,8-6-17-16,1 1-7 15,9-2 1-15,1 2-4 0,10 3 6 16,0 4 2-16,6 6 0 16,2 8 1-16,6 7-2 15,-2 3-1-15,0 17 1 16,-7 2 0-16,-10 12 1 16,-3 4-1-16,-13 1-5 15,-5 1 4-15,-10-3-5 16,-5-3 0-16,-14-9-6 15,-7-6-4-15,-16-11 1 16,-10-7-1-16,-11-9 11 16,-5-6 2-16,4-4 0 15,1-2 0-15,13-1-2 16,6-3 0-16,7 1 1 0,6 0 3 16,10 7 2-16,4 3 1 15,10 4 1-15,7 3-2 16,17-1-2-16,9-1-1 15,27 0 1-15,13-1 0 16,10-1 3-16,5-2 1 16,-2-1 5-16,-3-3-1 15,9-3 1-15,2-3 1 16,-9-4-5-16,-2-1 0 0,-12-4 1 16,-4 0-3-16,-3-9 1 15,-3 0 0-15,-14 2 1 16,-10 1 0-16,-16 10-1 15,-9-1 2-15,-13 4-3 16,-10 3-1-16,-15 5 0 16,-10 7-3-16,-13 13-1 15,-1 4 2-15,-6 17 1 16,4 10 0-16,6 12 0 16,5 8-1-16,14-3 1 15,5-4-2-15,12-9-4 16,6-6 1-16,11-10-4 15,3-5 3-15,13-8 3 0,4-6 1 16,8-6 5-16,7-6 0 16,2-9 5-16,2-4-3 15,-1-6 1-15,-2-3 2 16,-7 1 5-16,-7-3 4 16,-10 6 0-16,-5 5 2 15,-10 5-7-15,1 10-4 16,-7 4-6-16,-2 2-3 0,2-2-3 15,-3 8 3-15,-3 20 2 16,-33 50 1-16,34-30 1 16,11 2-3-16,6-9-1 15,6-6-1-15,4-13-2 16,1-9 1-16,4-13 3 16,0-10 0-16,11-13 2 15,3-5-1-15,8-14 0 16,4-6-3-16,-2-12-2 15,-1-8 3-15,-5-7-2 16,-4-3 4-16,-13-1 3 16,-4 5-1-16,-11-2 0 15,-5-1 0-15,-7 2 0 16,-4 1 2-16,-2 14-1 16,-1 10 1-16,4 14-4 0,-3 6 0 15,4 14 0-15,-6 5-2 16,4 10-1-16,-4 6-2 15,-7 19 2-15,0 11-2 16,-8 32 4-16,0 15-2 16,1 19 1-16,1 7 2 15,6 5-1-15,-1-1 0 16,6-3 0-16,2-6-3 0,8-15 1 16,5-13-4-16,15-21-6 15,3-9 1-15,11-23 0 16,4-9 9-16,3-19 6 15,0-10 4-15,-3-19 2 16,-1-9-3-16,-3-16-4 16,0-7-1-16,-1-15 0 15,-2-7 0-15,-1-6 1 16,1-1-2-16,-3 8-1 16,-2 2 1-16,-5 2 0 15,-3 6-1-15,-9 5 5 16,-1 10-2-16,-8 20 0 15,-1 8 3-15,-6 21-6 16,1 5 2-16,-3 15-6 0,-4 3 1 16,-12 22 2-16,-4 13-2 15,-2 35 2-15,-2 14 1 16,8 14-1-16,2 6 1 16,8-3 0-16,5-2 0 15,9-14-2-15,6-9-1 16,10-21 2-16,6-11-1 0,7-9 1 15,5-9 1-15,7-12-1 16,-1-6 2-16,9-11 6 16,0-4-1-16,-4-7 10 15,-2-7 0-15,-6-12 1 16,-2-5 0-16,3-8-6 16,0-1-2-16,-3-9 0 15,0-1 1-15,-4-12 0 16,-2-1-1-16,-5 1-1 15,-3-4-1-15,-6 13-1 16,-4 5 1-16,-7 13 2 16,-5 6 1-16,-10 14-3 15,-7 4-2-15,-10 9-4 16,-6 8-3-16,-1 8 1 0,3 5-1 16,12 5-2-16,7 1-4 15,6 3-3-15,8 1-2 16,7-1 2-16,4 4 3 15,11-2 5-15,3 0 0 16,5 3 2-16,5 0-3 16,4-1-2-16,-2 1 1 15,-1 2-3-15,-5-2 4 16,-11 1 0-16,-8 0-1 0,-12-3 1 16,-6-2-1-16,-12-2 0 15,-4 1-1-15,-11-6 3 16,0 1-10-16,0-4-21 15,1-6-13-15,9-6-27 16,4-9-8-16,5-17-16 16,7-12 59-16</inkml:trace>
  <inkml:trace contextRef="#ctx0" brushRef="#br0" timeOffset="16030.67">23250 4382 1242 0,'26'-8'407'15,"5"6"-426"-15,0 1-14 16,-3 1-8-16,2 0-11 0,1-1-1 15,2-4 4-15,-1-3 5 16,0-2-2-16,-6 1-19 16,-1-2-20-16,-2 0 55 15</inkml:trace>
  <inkml:trace contextRef="#ctx0" brushRef="#br0" timeOffset="16268.55">23295 4710 1233 0,'10'-3'394'15,"8"3"-416"-15,1-1-7 16,9 3-5-16,1 0-2 15,6-3-20-15,4-1-9 16,1-9-19-16,-1-4 46 16,3-15 16-16</inkml:trace>
  <inkml:trace contextRef="#ctx0" brushRef="#br0" timeOffset="17027.62">25047 4272 894 0,'2'0'297'16,"-2"0"-296"-16,0 0-2 15,-1-1 7-15,0 0 0 0,-17-9 2 16,-47-22 3-16,20 15 10 16,-3-7 6-16,2 3 10 15,3-4 3-15,9 4-8 16,4 9-5-16,7 1-9 16,4 6-5-16,10 4-8 15,4-2-2-15,5 4-5 16,4 3-3-16,-4-4 1 15,0 0 3-15,29 6 6 16,42 10 0-16,-21-12 4 16,6 0-3-16,2-1-2 15,-3-3 3-15,-10-2-1 16,-4 4 0-16,-7-5 0 16,0 3 0-16,-1 0-1 15,-6 0-3-15,-4 5 0 0,-3-1-1 16,-6 3-1-16,-1-2 0 15,-5 1 0-15,-2-1 0 16,-3 6-1 0,-1 3 1-16,-2 10 1 0,-1 2-1 15,-8 8 1-15,-1 4-1 16,-4 10 0-16,-6 8 1 16,4 12-1-16,-2 3 2 0,-1 7-1 15,1-1-2-15,-1-4 3 16,2-4-4-16,7-9-9 15,4-4-5-15,5-16-27 16,1-6-12-16,1-20-32 16,2-11 5-16,12-21 50 15</inkml:trace>
  <inkml:trace contextRef="#ctx0" brushRef="#br0" timeOffset="17289.55">25469 4472 1102 0,'24'-16'379'16,"5"3"-331"-16,15 4-48 16,4 4-1-16,9 3 3 15,9 1-2-15,0 1 0 16,5-3-1-16,-4 3-3 15,-13-3-8-15,-2-2-2 16,-15-3-11-16,-4-3-7 0,-1-3-17 16,-4-2-15-16,-10-1-36 15,-2-7 62-15</inkml:trace>
  <inkml:trace contextRef="#ctx0" brushRef="#br0" timeOffset="17542.04">25773 4059 782 0,'-1'12'282'0,"1"10"-201"16,0 11-40-16,1 16 7 15,2 9 6-15,-2 16-17 0,-2 8-11 16,-5 18-15-16,-3 3-5 15,5-10-7 1,5-13-9-16,13-32-17 0,2-12-5 16,10-25-14-16,2-9-1 15,17-16-10-15,8-14 34 16</inkml:trace>
  <inkml:trace contextRef="#ctx0" brushRef="#br0" timeOffset="18043.32">26737 3872 1196 0,'-21'3'2'15,"1"2"-1"-15,-25 13 11 16,-4 9 7-16,-3 22 7 15,-2 13 4-15,-1 18-4 16,5 5-3-16,4 7-7 16,11 0-5-16,19-1-5 15,8-6-4-15,20-16-2 16,4-13 0-16,17-19-3 0,7-8 1 16,6-14 7-16,2-4 2 15,6-11 5-15,-1-3 2 16,1-9-8-16,1-4-1 15,-10-4-1-15,-4-7-4 16,-10-2-4-16,-2-3-2 16,-13-2-6-16,-5-1 3 0,-10 0 4 15,-5 1 2-15,-10 1 3 16,-5 5-2-16,-7 2 1 16,-6 6 1-16,-7 9 0 15,-4 5 2-15,-6 15-2 16,-1 8 3-16,9 16-3 15,-1 11 2-15,9 13-1 16,4 5-1-16,5-4-5 16,12-6-9-16,20-10-31 15,14-13-19-15,21-17 38 16</inkml:trace>
  <inkml:trace contextRef="#ctx0" brushRef="#br0" timeOffset="18345.72">27206 4363 957 0,'0'-9'339'0,"7"3"-296"16,2 1-20-16,9 1-5 15,9 0-8-15,17 1-6 16,8 1-1-16,4 1-1 16,0 0-1-16,-2-2-3 15,-1-2-1-15,-3-1-3 16,1 0-1-16,-11-2-4 16,-2-1-7-16,-4-3-20 15,-3 1-22-15,-4-8-116 16,-4-2 117-16</inkml:trace>
  <inkml:trace contextRef="#ctx0" brushRef="#br0" timeOffset="18599.25">27562 3966 759 0,'-1'6'254'15,"1"13"-234"-15,2 5 10 0,-1 13 12 16,-1 9 9-16,-4 15-9 16,-3 7-7-16,-2 13-11 15,-2 5-9-15,1 6-7 16,2-4-3-16,10-15-9 16,9-13-9-16,9-28-16 15,4-12-18-15,3-20-98 16,4-14 98-16</inkml:trace>
  <inkml:trace contextRef="#ctx0" brushRef="#br0" timeOffset="19072.16">28384 3988 911 0,'-2'-7'329'0,"-1"7"-258"16,-12 9-68-16,-9 5-3 15,-19 17 1-15,-8 7 1 16,-2 11 0-16,2 5-2 16,14-4 1-16,10-4-2 15,17-9-2-15,7-7-1 0,10-11-4 16,8-5 1-16,10-8 4 15,10 0 3-15,11-3 8 16,1 1 1-16,9-1-4 16,-3 2 0-16,-1 7-5 15,0 1-4-15,-11 6-4 16,-4 0-2-16,-3 5-1 16,-5-1 4-16,-10 2 3 15,-3 3 0-15,-16-4 3 16,-5 3-2-16,-12-2 5 15,-7-1 2-15,-6-2 5 16,-6-3 2-16,-9-5-2 16,-9-5 2-16,-9-5-4 15,-5-1-2-15,2-4-7 16,9-3-11-16,16-9-31 0,7-5-1 16,16-18 23-16</inkml:trace>
  <inkml:trace contextRef="#ctx0" brushRef="#br0" timeOffset="19335.59">28243 3965 1128 0,'0'1'375'0,"28"4"-372"16,35 31-9-16,-27-24 9 16,-1-1-4-16,-8-2-6 15,-7-2-3-15,2-5-17 16,-2-1-2-16,0-3-10 16,6-4-11-16,0-3-32 15,6-5-104-15,8-3 125 16</inkml:trace>
  <inkml:trace contextRef="#ctx0" brushRef="#br0" timeOffset="19674.46">29022 4266 1013 0,'3'-4'386'16,"0"2"-245"-16,1 4-144 15,-4-2 0-15,0 0-4 16,12 2 2-16,16 0 2 16,39 3-1-16,-21-3 2 15,1 4 1-15,7-3 0 16,-1 4 3-16,-2 0-2 15,-3-1-5-15,-10-1-4 16,-6 2-8-16,-3-2-17 16,-2 1-5-16,-5-1-20 15,-3 0-13-15,-4-3 22 16,-6-2 22-16</inkml:trace>
  <inkml:trace contextRef="#ctx0" brushRef="#br0" timeOffset="19940.09">29033 4499 551 0,'-5'0'252'16,"3"1"-102"-16,2 0-66 15,0-1-5-15,0 0-13 16,16 3-9-16,52 13-18 15,-17-9-10-15,17 7-14 16,3 0-6-16,4-3-17 16,-1-3-4-16,-5-5-12 15,-3-3-2-15,1-10-9 16,2-4-15-16,1-12-117 16,-3-6 112-16</inkml:trace>
  <inkml:trace contextRef="#ctx0" brushRef="#br0" timeOffset="20224.12">30082 3864 634 0,'0'1'278'16,"0"4"-83"-16,0 6-182 0,1 16 1 15,-1 7 5-15,1 20 7 16,2 11 4-16,-2 9-8 16,2 5-4-16,-3 3-10 15,-2-1-3-15,0 0-3 16,0-5-2-16,3-16-10 16,6-11-7-16,5-22-15 15,6-12-11-15,8-16 31 16,6-5 0-16</inkml:trace>
  <inkml:trace contextRef="#ctx0" brushRef="#br0" timeOffset="21007.49">30613 4285 868 0,'0'-2'299'15,"-4"4"-274"-15,-2 4-19 16,-6 4-5-16,-6 3 1 16,-8 10 3-16,0 6 3 0,-2 11 5 15,3 4 0-15,8 2-2 16,5 0-4-16,9-6-5 16,8-3-1-16,11-8 0 15,8-6 1-15,13-8 2 16,3-4 0-16,7-5 1 15,1-4 2-15,0-4-1 16,0-2 1-16,1-3-1 16,-6-1 1-16,-6-3-3 15,-7-4-2-15,-13-4-2 16,-2-3-3-16,-7-1-4 16,-3-2-1-16,-3-3 1 15,-2-2 4-15,-4-3 1 16,-2 1 4-16,-2 2 1 15,-10 0-2-15,-5 4 3 0,-3 3-2 16,-11 2-1-16,5 2 0 16,-6 6-1-16,-1-1 0 15,2 3 0-15,2-1 0 16,0-4 0-16,2-2 2 16,4-3-1-16,-1 1-1 15,8-1 1-15,0 0-1 16,9 3 0-16,1-1 0 0,7-1 0 15,1 1 1-15,4-1-1 16,2 0 3-16,0-1-1 16,3 1 0-16,-1 2 2 15,4-2-1-15,5 3 1 16,1 0-3-16,6 3 1 16,0 3-2-16,3 3-1 15,2 2-1-15,5 5 1 16,1 2 0-16,3 2 0 15,-2 5 1-15,-6 0 0 16,2 2 0-16,-4 3 0 16,-5 1 1-16,-1 3-2 15,-5 4 1-15,-4 5-1 16,-1 1 1-16,-7 4-1 16,-1 2 0-16,-5 0 1 0,-1 3 0 15,-2-4 0 1,-3-1 0-16,-1-2 0 0,1-1-7 15,-3-1-28-15,1-3 145 16,-7-6-93-16</inkml:trace>
  <inkml:trace contextRef="#ctx0" brushRef="#br0" timeOffset="24387.1">5412 7078 1020 0,'-1'-8'366'0,"-3"0"-297"0,4 1-66 16,-3 4-24-16,2 3-6 16,1 0-6-16,-1 0 0 15,0 0 13-15,-6 3 9 16,-22 17 5-16,-36 31 6 16,26-16 3-16,-1 6 1 15,6 15 2-15,7 6-1 16,14 4-3-16,7 4-1 0,8-5-1 15,7-2-1-15,9-4-2 16,4-2-1-16,14-4-2 16,4-5 0-16,-1-10 1 15,0-9 1-15,-10-14 1 16,-5-8 2-16,-2-9 5 16,-2-7 4-16,-4-11 6 15,2-4 2-15,-3-10-1 16,-2-4 0-16,-1-6-2 15,-4-3-1-15,-5-1-3 16,0 0-3-16,-3-2-3 16,-2 2-1-16,-2 1 1 15,-4-1 0-15,-2 5 2 16,-3 7 1-16,-2 9 4 16,-1 7 1-16,2 12-2 15,1 6 1-15,2 12-13 0,-3 10-2 16,-3 15-1-16,4 7-1 15,-1 11 6-15,6-1 1 16,6 1-1-16,4-1 0 16,10-1-4-16,2 0-1 15,5-2-4-15,3-2-2 16,10-10 2-16,2-2 0 16,10-14 0-16,-2-14 0 0,4-12-2 15,5-9-1 1,0-14 2-16,0-1 3 0,-11-3 7 15,-3-4 4-15,-14-1 4 16,-2-2 1-16,-8 2 1 16,-1 1-2-16,-5 6 3 15,-4 4 2-15,-1 8 0 16,-5 1 1-16,3 12-1 16,-2 0-8-16,0 7-2 15,1-2-5-15,-1 0-5 16,0 19 2-16,-5 40 0 15,6-25 5-15,3 3 1 16,5 2 0-16,5-4-1 16,5-1-1-16,3-12-3 0,4-3 0 15,3-9-2-15,1-7-2 16,4-9 0-16,0-8 0 16,0-8 4-16,2-2 3 15,-1-9 2-15,0 0 5 16,-4-3 2-16,-6 0 0 15,-7 6 1-15,-3 2 2 16,-9 5 3-16,0 4 1 0,-5 7 0 16,-2 4-2-16,2 5-7 15,-2 2-1-15,0 4-1 16,2-3-3-16,0 5 3 16,-3 22-3-16,0 35 0 15,11-23 0-15,9 7 0 16,0-1-1-16,7-4-2 15,4-4 0-15,5-15-6 16,2-6 1-16,1-19-3 16,0-9-2-16,4-13 4 15,1-7 5-15,3-7 4 16,1-3 5-16,-3-4 3 16,-3-6-1-16,-9-7-1 15,-5-9-2-15,-6-10-6 16,0-5-2-16,-3-2-1 0,-6 5 2 15,-4 7 3-15,-5 5 2 16,-1 14 3-16,-2 6-1 16,-4 16 5-16,4 12-1 15,-6 15-1-15,1 10-3 16,0 31-8-16,-2 11-1 16,0 30 0-16,3 9 2 15,-1 18 4-15,5 9-1 0,1 3-6 16,1 4-7-16,1-9-22 15,0-7-12-15,5-11-29 16,-2-14-33-16,3-30 74 16</inkml:trace>
  <inkml:trace contextRef="#ctx0" brushRef="#br0" timeOffset="24589.67">6468 7507 997 0,'16'-4'382'0,"14"0"-179"16,33-5-248-16,20 3-18 15,15-9 487-15,5-3-333 16</inkml:trace>
  <inkml:trace contextRef="#ctx0" brushRef="#br0" timeOffset="25370.33">8444 7348 932 0,'-16'3'386'0,"-7"1"-202"16,1 9-157-16,-7 11-38 16,-6 5-4-16,-8 5 2 15,-3 7 5-15,0 5 8 16,3 2 0-16,14 7-1 0,8 0-3 15,14-3-5-15,5-7 1 16,6-14-5-16,7-10-2 16,6-11 6-16,6-8 0 15,7-7 6-15,2-8 4 16,3-12 2-16,-5-8 1 16,1-12 2-16,-2-6-4 15,-10-7-4-15,2 4-1 0,-11-3-1 16,-5 4 4-16,-6 2 7 15,-6-3 2-15,-3 10 5 16,-1 6-2-16,0 15-3 16,0 9 1-16,-7 13-7 15,4 8-1-15,-9 17-2 16,1 9-1-16,12 12-3 16,-1 0 0-16,28-1 1 15,9-5-5-15,9-15 0 16,9-4 0-16,-1-19-2 15,6-4 0-15,5-16 0 16,3-8 1-16,9-15 3 16,0-7 2-16,-4-19 4 15,-2-4 1-15,-19-4-1 16,-4 1 1-16,-9 7-1 0,-6 2 5 16,-7 3 3-16,-7-3-2 15,-7 11 7-15,-2 7-1 16,-5 16 4-16,-1 9 2 15,1 11-6-15,-1 6-5 16,2 8-8-16,-4 9-5 16,-2 22-2-16,0 13 2 15,5 30 6-15,2 14 3 0,6 24 5 16,0 11 2-16,0 14 3 16,5 3-2-16,0 15-4 15,3-2-3-15,-1 2-15 16,-2 0-16-16,4-24-40 15,6-20-23-15,6-48 55 16</inkml:trace>
  <inkml:trace contextRef="#ctx0" brushRef="#br0" timeOffset="25653.33">10326 6988 1150 0,'1'0'428'16,"0"4"-318"-16,6 8-109 16,-1 21-23-16,-2 16 5 0,0 33 9 15,-4 12 6-15,-2 16 2 16,0 2 2-16,-3-1-5 15,1 0-10-15,-2-12-32 16,2-11-18-16,4-27-41 16,0-21 46-16,4-34 34 15</inkml:trace>
  <inkml:trace contextRef="#ctx0" brushRef="#br0" timeOffset="26206.89">10770 7279 1045 0,'7'10'361'0,"-4"18"-333"0,2 17-21 16,-5 25-1-16,-12 11 2 16,-6 10 0-16,0-2-2 15,0-8-1-15,7-11-3 16,11-21 0-16,5-14 1 15,7-21 0-15,4-5 7 16,5-10 21-16,3-6 7 16,14-11 3-16,6-10-7 15,10-15-26-15,4-11-16 0,-2-5-24 16,-2 0 0-16,-7 7 2 16,-7 7 13-16,-16 11 15 15,-11 4-1-15,-16 5 2 16,-9 3-4-16,-21 4-2 15,-7 4 3-15,-18 4-3 16,-5 1 1-16,1 1 3 16,4-1-2-16,12-5 4 15,2-3 1-15,6-7 0 16,2-3 2-16,4-5 4 16,3-2 7-16,15-2 1 15,8 2-1-15,18-2-8 16,12 0-3-16,13 5-7 15,5 0 2-15,5 9 2 16,0 7-2-16,2 10 4 0,-1 8-1 16,-4 18 2-16,-3 9-2 15,-8 23 0-15,-6 4-2 16,-6 16 0-16,-8 7-7 16,-7-2-37-16,-1-1-14 15,5-17 33-15</inkml:trace>
  <inkml:trace contextRef="#ctx0" brushRef="#br0" timeOffset="28326.62">12263 6905 1235 0,'19'34'422'16,"4"17"-376"-16,-9 29-58 16,-7 18 1-16,-9 16-7 15,-9-2-2-15,-2-15-11 16,-4-8-2-16,-6-28 13 16,4-10 5-16,2-21 9 0,3-14 9 15,5-11 9-15,-2-5 6 16,-1-8 5-16,3-1-2 15,2-14-9-15,6-6-9 16,10-7-12 0,8 0-4-16,16-1-8 0,1 0-2 15,13 7 4-15,-1-1 6 0,8 14 6 16,6 5 5-16,4 10 7 16,2 10-1-16,-1 11 1 15,-7 7 0-15,-8 12-3 16,-6 2-2-16,-13 2-1 15,-4 2-1-15,-15-4-5 16,-6-1 1-16,-16-7-8 16,-6-6 2-16,-18-7 2 15,-7-6 4-15,-10-10 6 16,-10-3 0-16,0-4 1 16,-1-3-2-16,6-4-2 15,8-3-3-15,10-1 0 16,10 3 3-16,13 0 0 15,6 5 1-15,12 0 4 16,11-2-3-16,20-4-1 16,13-3 3-16,30-7-2 0,8-1 2 15,12-1 6-15,2-2 0 16,3 2 3-16,4 0 3 16,1 1 2-16,0-2 0 15,-12-4-3-15,-12 1-2 16,-14-4-6-16,-11 3 0 0,-18 4 9 15,-11 1 6-15,-18 5 8 16,-8-2-8-16,-18 3-5 16,-7 1-10-16,-15 8-13 15,-8 6 5-15,-9 14-3 16,-1 12 1-16,0 17 7 16,3 7 0-16,8 8-1 15,5-3 2-15,11-7-7 16,10-5-7-16,18-8-8 15,10-6-3-15,15-10 4 16,7-4 4-16,4-12 11 16,5-5 4-16,6-10 0 15,2-5 5-15,4-9-4 16,-2-1 1-16,-3-2 1 16,-5-2-1-16,-8 8 3 15,-10 0 5-15,-16 6 10 0,-2 8 1 16,-7 6-3-1,-3 4-6-15,-4 7-11 0,-5 9-1 16,-9 17-1-16,0 12 0 16,5 16 1-16,6 3 0 15,12 10 0-15,7-2-1 0,12-11-6 16,4-6-3-16,3-27-4 16,2-10 1-16,-3-15 7 15,1-14 6-15,3-15 7 16,7-9-2-16,3-21-5 15,2-5-8-15,-2-10-2 16,-2-5 4-16,-10-5 8 16,-5-4 8-16,-8 0 2 15,-7 0-2-15,-7 6-8 16,-3-1-3-16,-8 8-6 16,-1 6 2-16,-2 17 9 15,-2 11-1-15,0 19 6 16,-1 11-5-16,-7 21-3 15,-1 14 1-15,-5 35-2 16,-1 15-1-16,8 26 1 0,1 13-1 16,8 20 1-16,5-1 1 15,11-6-2-15,4-1 0 16,9-19-8-16,4-6-1 16,8-18-5-16,4-18 0 15,4-28 5-15,0-15 4 16,4-19 6-16,0-7 3 15,4-17 6-15,0-8-1 0,-2-26-3 16,-4-14-4-16,-5-17-3 16,-2-3 2-16,-11 2 7 15,0-3 4-15,-7-3 2 16,-2-2-4-16,-4 2-6 16,-3 10-2-16,-6 15 6 15,-1 7 5-15,-7 17 5 16,0 6 0-16,1 19-6 15,-4 4-7-15,-2 16-6 16,-1 14-1-16,-10 17-1 16,1 14 3-16,1 24 0 15,-1 9 1-15,6 26 0 16,6 6 1-16,6 4 0 0,1-2 0 16,13-7-1-16,3-9-2 15,6-9-1 1,7-11-1-16,4-25 0 0,-1-12 0 15,6-16 3-15,3-6 1 16,4-13 6-16,2-3 1 16,3-9 6-16,-1-6 2 15,2-8 0-15,-6-6 4 0,-1-15-2 16,-4-5 0-16,-9-16-8 16,3-5-2-16,-8-3 0 15,0 1-1-15,0 3 6 16,-7 0 0-16,-3-2 1 15,-2 2-1-15,-7 9 3 16,-2 13 1-16,-2 21 3 16,-2 8-3-16,-4 11-8 15,0 3-5-15,-2 8-9 16,-4 8-4-16,-1 10 1 16,2 7-1-16,8 9 4 15,5 4 1-15,10 4 0 16,4 2 1-16,7-4 0 15,3-2 0-15,6-8 3 16,1-2-1-16,4 0 2 0,3-2 1 16,1 1-1-16,0 0-1 15,-5-1 1-15,-9-4-2 16,-9-3 2-16,-5-2 0 16,-8-4-1-16,3 0 1 15,-7-4-3-15,0 2 0 16,-7-5-2-16,-4 0 0 15,-4-4 1-15,-2-1 3 0,-5 1-1 16,-3 0 2-16,-4 1 1 16,-3 0-2-16,2 2 1 15,-2-1 2-15,0 3 0 16,2-1 1-16,3-1-1 16,3 0-4-16,5-2 1 15,1-1-1-15,6-1 2 16,1 0 1-16,3 0-2 15,-1-1 1-15,2-1 0 16,2 1-1-16,-1-2 2 16,1 0 0-16,4 1-2 15,-2-2-4-15,2-2-21 16,2 0-15-16,-1 0-39 16,0 0-8-16,0-1-24 15,0 0 63-15</inkml:trace>
  <inkml:trace contextRef="#ctx0" brushRef="#br0" timeOffset="28756.79">16033 8054 1341 0,'6'22'436'15,"-6"25"-393"-15,-3 16-104 16,-17 23-16-16,-10-4-4 15,-12-13-57-15,-2-11 70 0</inkml:trace>
  <inkml:trace contextRef="#ctx0" brushRef="#br0" timeOffset="29191.48">16894 7258 1435 0,'54'-10'444'0,"19"9"-496"0,2 10-5 15,-21 14 34-15,-11 7-2 16,-17 10-4-16,-6-4-3 15,-4 3 15-15,-5-1 2 16,-5-3 2-16,-5 1 3 16,-8-1-5-16,-8 2 2 15,-12 0 3-15,-7 2 0 16,-11-5 8-16,-4-5 2 16,-3 1 1-16,2-2 2 15,11 2-1-15,7-1-2 0,19-2-1 16,10-2-2-16,20-3 5 15,15-3 2-15,27-2 12 16,11-1 2-16,16-4-2 16,5-1-2-16,2-5-9 15,3-4-7-15,-5-9-28 16,-10-8-17-16,-17-18 102 16,-6-11-57-16</inkml:trace>
  <inkml:trace contextRef="#ctx0" brushRef="#br0" timeOffset="30328.95">18423 6996 979 0,'-3'-3'398'0,"-4"1"-155"16,-7 3-265-16,-8 8-1 0,-11 8 12 15,-5 7 9 1,2 16 2-16,2 4 0 0,5 15 4 16,7 10 0-16,13 3 5 15,7-2 0-15,21-11 2 16,8-11 0-16,24-8 4 16,12-3 0-16,24-10 0 15,9-2-2-15,2-6-7 16,3-10 0-16,-1-11-6 15,-34-11 0 1,-33 6 0-16,-1 1-2 16,92-34 2-16,-15-2 1 0,-27-11 4 15,-48 9 2-15,-16-9-7 16,-6-4-2-16,-11-1-2 16,-5 5-2-16,-11 8 5 15,-4 9 4-15,-8 12-3 0,-4 6 1 16,-4 16-1-16,-9 7-2 15,-11 18 1-15,-3 12 0 16,0 18-1-16,9 9 2 16,23 6 0-16,8-4-2 15,18-11-4-15,10-10-4 16,15-11-4-16,8-7 0 16,19-13 3-16,6-5 2 15,1-12 5-15,-2-7 1 0,-6-12 2 16,-5-4 1-16,1-7 4 15,-3 0-1-15,-9-1 8 16,-6-1 0-16,-12 7-1 16,-6 3 1-16,-7 12-7 15,-4 7 1-15,-6 8-8 16,-4 7-2-16,-8 14-2 16,-2 5 1-16,0 15 5 15,2 2 1-15,11 2 0 16,7 0-1-16,12-10 1 15,6-4-1-15,13-13-3 16,5-4-1-16,13-14 3 16,5-10 1-16,0-13 1 15,-1-6 0-15,-3-9-2 0,-1-1 1 16,-6-9 1-16,-3-1 4 16,-6 0 3-16,-6 1-1 15,-10 9 4-15,-6 7 0 16,-6 13 0-16,-3 7-1 15,-1 5-7-15,-2 5-3 0,-3 9-11 16,-4 5 1-16,-4 17 0 16,-2 11 5-1,0 12 6-15,-2 4 0 0,3-1 2 16,-1-5 0-16,2-14-3 16,1-5 2-16,3-14-1 15,3-5 0-15,3-8 3 16,1-2 0-16,3-2 14 15,-3-1 5-15,0 0 1 16,20-6-1-16,42-50-14 16,-23 27-6-16,6-2-3 15,0 0-1-15,-2 4-1 16,-6-2 1-16,-3 8 2 16,-2 2 0-16,-6 9 0 15,2 7 1-15,-5 9-2 16,-5 6-1-16,-1 12 0 15,-4 5 0-15,-5 8 2 0,3 5 0 16,-1-1 0-16,3-1 1 16,7-4-1-16,2-4 0 15,17-4-1-15,6-4-9 16,11-16-28-16,11-9-18 16,5-21-41-16,6-13 696 15,7-15-460-15</inkml:trace>
  <inkml:trace contextRef="#ctx0" brushRef="#br0" timeOffset="31311">21847 6597 1445 0,'12'1'465'0,"4"10"-486"16,-2 7-20-16,-9 17 19 16,-7 10 5-16,-18 18 5 0,-5 6 8 15,-5 5 4-15,-2-1 1 16,5-7-1-16,-1-2-1 16,-1-13 1-16,5-4 0 15,3-17 0-15,8-9 3 16,7-14-3-16,2-1 3 15,5-5-1-15,-2-3-1 16,1 1 3-16,0-1-3 16,0 0 2-16,29-21-4 15,39-33-4-15,-24 30-1 0,11 4-5 16,7 6 6-16,9 8 1 16,-1 5 1-16,-3 9 3 15,-5 8 1-15,-12 10 0 16,1 6 1-16,-9 14 0 15,-3 4-1-15,-9 5-1 16,-6 4-2-16,-10-7 1 16,-12-4-1-16,-14-8-4 15,-13-6-1-15,-21-4-7 16,-10-7 4-16,-9-7-3 16,1-5 3-16,-7-13 0 15,1-6-2-15,0-6-1 16,0-6 1-16,17-4 0 0,4-2 3 15,17-2 6-15,11 3 2 16,7 1 4-16,10 4 3 16,13 2 4-16,7 0 2 15,23 5-4-15,8 0-3 16,24 11-4-16,6 2-1 16,5 12 6-16,2 9 2 15,-8 5 0-15,7 5-1 16,9-3-3-16,2-1 1 0,1-4 0 15,-2 0 2-15,-8-7-5 16,-2-3 0-16,0-11 1 16,-7-3 3-16,-7-11 7 15,-10-4-1-15,-13-8 0 16,-6-7 0-16,-8-7-8 16,-1-3-3-16,-7-6-5 15,-5 1 0-15,-8-4-2 16,-3 2 1-16,-11 5 5 15,-7 3-1-15,-10 7-1 16,-4 6 1-16,-10 6-3 16,-1 7 0-16,-5 13 5 15,-5 6-1-15,-3 18 0 16,-5 8 0-16,5 15-1 0,2 4-1 16,22 11 0-1,9 2 1-15,21 0 0 0,11 0 4 16,22-8 3-16,8-4 2 15,10-11 4-15,6-4-4 16,0-11 0-16,-1-4-1 16,-7-10-10-16,-9-6-6 15,-13-11-16-15,-6-6-23 0,-17-22-41 16,-8-11-23-16,-20-31 67 16</inkml:trace>
  <inkml:trace contextRef="#ctx0" brushRef="#br0" timeOffset="32218.33">19424 2614 731 0,'-12'-9'241'0,"1"9"-249"16,0 0-21-16,2 3-3 16,1-1 2-16,3-1 5 15,3 4 18-15,2-4 34 16,0-1 10-16,0 0 11 15,0 0-6-15,0 0-17 16,2 0-7-16,24 10-4 16,37 15 1-16,-14-12 1 15,8 1 1-15,6-4 0 16,8 0 0-16,10-2-5 16,7-6-2-16,14 0-3 15,0-3-1-15,-2-5 2 16,0 3 3-16,2-1 4 15,-4-1 1-15,-8 4 1 0,-2 0 2 16,-16 7-5 0,-3 1-4-16,-8 4-5 0,-7 1-3 15,-12 1-1-15,-5 2 1 16,-12-1-3-16,-3 3-5 16,-13-2-15-16,-3-2-12 15,-5-2 60-15,-5-3-31 16</inkml:trace>
  <inkml:trace contextRef="#ctx0" brushRef="#br0" timeOffset="39409.32">25111 7239 1164 0,'-9'-36'398'16,"-1"2"-355"-16,-1 1-118 15,-6 3-12-15,-25 1-30 16,-12 3-7-16,-20 9 25 16,-8 6 24-16,4 12 80 15,5 10 38-15,11 17 30 16,1 14 0-16,3 22-24 15,1 10-14-15,10 11-13 16,14-1-6-16,29-16-17 16,14-9-7-16,31-22-14 15,13-11-3-15,7-22 2 16,6-9 3-16,-1-26 14 16,-3-7 3-16,1-18 6 0,-7-11 3 15,-8-14 8-15,-2-5 7 16,-17-1 8-16,-6 0 1 15,-11 0-2-15,-6-4-6 16,-1-2-12-16,-1 0-6 16,-5 5-6-16,-5 4-3 15,-5 11 0-15,-4 5 5 0,-5 22 7 16,4 13 9-16,2 19 12 16,3 9-5-16,-1 20-5 15,-3 18-7-15,-7 37-8 16,0 18 3-16,9 28 1 15,5 12 3-15,12 10-4 16,5 4-11-16,15 1-45 16,3-15-32-16,12-35-104 15,5-23 115-15</inkml:trace>
  <inkml:trace contextRef="#ctx0" brushRef="#br0" timeOffset="41179.41">25262 7129 733 0,'11'-51'287'0,"0"3"-174"16,1 3-75-16,2 8-19 16,-1 11-1-16,0 14-5 0,3 5 1 15,14 18 14-15,10 8 8 16,7 18 7-16,-1 12 1 16,-17 21-16-16,-10 8-12 15,-14 6-12-15,-6-8-3 16,-11-17-2-16,-8-11-1 15,-24-23-6-15,-11-8-1 16,-18-18 3-16,-1-8 3 0,10-14 14 16,9-4 8-16,23-1 8 15,9-1 0-15,21 5-14 16,4 1-15-16,23 2-9 16,14 0-3-16,21 4 5 15,25 1 9-15,16 2 3 16,9-2 5-16,23-3 6 15,3-4 2-15,1-2 1 16,-2-3-3-16,-15-4-6 16,-12-1-3-16,-20 0 11 15,-18-4 10-15,-28 2 17 16,-16 1 9-16,-19 1-9 16,-7 0-10-16,-10 5-29 15,-7-5-6-15,-13 13-10 0,-13 9 3 16,-23 18 9-1,-6 19 2-15,-9 25-1 0,12 11-1 16,16 10-4-16,14-1-3 16,20-11-7-16,8-2-4 15,14-13-7-15,5-10 0 16,10-12 2-16,5-10 3 16,13-18 16-16,8-9-1 0,16-22 8 15,7-7 3-15,6-10-4 16,-3 1 1-16,-18 2-1 15,-7 2 1-15,-17 9 4 16,-7 4 0-16,-8 14 4 16,-5 8-4-16,-5 12-7 15,-3 2-6-15,-4 14-4 16,-2 10 0-16,-3 18 5 16,-2 11 6-16,2 6 2 15,3-3 1-15,10-6-1 16,6-7-3-16,11-16-6 15,4-8-4-15,9-19 4 16,6-7 5-16,10-19 8 0,3-7 3 16,8-11 0-16,-6-3-5 15,-1-3-3-15,-7-1 3 16,-10 1-4-16,-3 5 0 16,-10 8-1-16,-3 9 1 15,-12 12-1-15,-4 7 0 16,-5 7 0-16,-1 1-3 15,-2 11-2-15,-4 9 1 16,-2 19 3-16,-4 7 2 16,3 10 2-16,3-2-1 0,10-4-1 15,8-4-1-15,8-11 0 16,6-5-1-16,11-13-2 16,6-7 1-16,18-11 2 15,4-10 2-15,6-13 3 16,0-6-1-16,-5-6-2 15,-1-1 1-15,-9 0 0 16,-3 3 2-16,-15-1 5 16,-5 1 1-16,-13 5 2 15,-6 0 0-15,-11 7-6 16,-1 6-2-16,-3 8-8 16,-2 5 0-16,-8 10 1 15,-9 8 1-15,-10 15 4 0,1 8-2 16,5 9 0-1,9 2-1-15,14-5 0 16,6 0-1-16,18-4-3 0,8-6 2 16,19-8-3-16,10-8-1 15,2-14 2-15,4-6 0 16,-7-18 4-16,-2-2 1 16,-3-10-1-16,0-2 1 15,-7-2 3-15,-5-4-1 0,-6-4 2 16,-6 2-1-16,-4-4-5 15,3 2-3-15,-8 6-4 16,-2 0-1-16,2 15 0 16,-7 1 0-16,3 11 6 15,4 5 1-15,3 12 3 16,1 10 1-16,1 21-2 16,3 7 1-16,-9 17 2 15,1 3-1-15,-7 4 0 16,-1-3-1-16,-5-6-3 15,-1-9-2-15,-3-15-2 16,-2-11-1-16,1-14 3 16,-2-7 3-16,1-6 9 0,3-7 3 15,3-19-6-15,1-7 1 16,4-14-7-16,2-2-2 16,7-2-1-16,6-5-4 15,12-3-7-15,4 0-4 16,-1 5 3-16,0 7 1 15,-5 13 9-15,-5 6 4 16,3 16 4-16,-3 6 3 0,4 12-2 16,-1 9 0-16,-1 14 0 15,-1 7 0-15,-2 19 1 16,-5 5-1-16,-6 9-3 16,-5 1 0-16,-9-1 0 15,-4 1 0-15,-3-4 0 16,0 0 1-16,1-13 1 15,0-4-2-15,4-13 6 16,1-7 1-16,9-5 2 16,1-4 1-16,6-5 0 15,3-1 0-15,1-5 2 16,2-2-1-16,3-2 2 16,1-4-3-16,8 0-2 15,4 1-1-15,3-2-5 16,2 2 0-16,-5 0-1 0,-4 0-1 15,-5 1 1-15,-8 0 0 16,-10 0-1-16,-10 0-2 16,-7 1-30-16,-3-1-23 15,-15-5-53-15,-9-6 375 16,-28-24-220-16</inkml:trace>
  <inkml:trace contextRef="#ctx0" brushRef="#br0" timeOffset="43237.49">7810 9934 1011 0,'4'15'354'16,"6"12"-241"-16,9 25-141 15,3 7-9-15,12-2 10 16,2-10-2-16,7-24-8 0,7-7 6 16,1-19 17-16,6-5 5 15,3-16 16-15,-4-7 8 16,-6-11 8-16,-7-3 4 15,-13-2-3-15,-2 0-4 16,-8 0-10-16,-1 0-4 16,-6 3-4-16,-4 2 0 15,-2 4 2-15,-6 5-4 16,-2 20 5 0,0 7 0-16,1-1 5 15,-3-13 2-15,-3 15-7 0,0 4 1 0,2 23-6 16,-3 7-1-16,3 17 4 15,1 6-3-15,7 5 0 16,0 0 3-16,9-1-3 16,4-1 0-16,3-6-1 15,4-8-2-15,-1-17 3 16,2-7-1-16,-1-13-1 16,1-5 5-16,4-8-1 15,0-9 5-15,4-12 1 16,-4-6-4-16,-1-11 1 15,-2 1-3-15,-6 0-1 16,-2 3 0-16,-6 9-2 16,0 5 2-16,-5 7 1 0,3 5 2 15,-1 7-3-15,1 5 1 16,5 7-2-16,2 8 0 16,5 11 4-16,1 8-2 15,4 14 4-15,0 6 0 16,-3 8-5-16,-2-1 1 15,-5-11-1-15,-1-10 0 16,-5-16 2-16,-6-9-3 0,-3-9 0 16,-2-2 1-16,0 1 16 15,0-2 9-15,0 1 2 16,1-9-1-16,5-19-15 16,12-46-6-16,5 29-4 15,7 2-1-15,8 4 0 16,1 3-1-16,-4 10 0 15,-3 4 0-15,-1 11 0 16,1 4 0-16,0 8 0 16,-2 5 0-16,3 13 1 15,0 3-1-15,0 12 0 16,-2 3-2-16,-10 6-10 16,-4 4-7-16,-10 0-21 0,-7-2-8 15,-5-14-21-15,-9-7-9 16,-9-20-20-16,-3-9-130 15,-13-25 162-15</inkml:trace>
  <inkml:trace contextRef="#ctx0" brushRef="#br0" timeOffset="43625.95">8398 9074 1187 0,'-10'0'402'0,"9"16"-411"15,4 13-10-15,6 14-2 16,2 2-1-16,8-6 16 16,3-8-1-16,3-12-1 15,3-10-4-15,2-10 5 16,0-6 7-16,7-14 13 15,0-6 5-15,4-15 3 16,2-8-6-16,-23 12-7 16,-10 20-2-1,-1 0-6-15,27-52 2 0,-19 12 1 0,-7 11 0 16,-17 31-2-16,-6 5-6 16,-10 10-3-16,-12 3-3 15,-11 16 0-15,-3 12 1 16,5 13-13-16,11 7-13 15,23 10-30-15,8 3 70 16,20-3-12-16</inkml:trace>
  <inkml:trace contextRef="#ctx0" brushRef="#br0" timeOffset="44013.55">10983 9741 1524 0,'0'0'-9'15,"2"2"-23"-15,4 0-7 0,-6-2-1 16,13 2 13-16,16 1 27 16,70 6 13-16,-34-9 2 15,-1 1-4-15,-3 0-3 16,-4 0-4-16,-7-3-11 15,-2-4-9-15,-8 0-33 16,-6-3-21-16,-11-1 44 16</inkml:trace>
  <inkml:trace contextRef="#ctx0" brushRef="#br0" timeOffset="44244.68">11045 10161 827 0,'-10'16'330'0,"11"-7"-207"0,11 1-86 15,26-1-18-15,20 0 9 16,20-10 9-16,14-5-1 16,14-14-13-16,4-2-9 15,11-1-18-15,-3-3-12 16,-5-2-18-16,-2-1-14 15,-5-8-5-15,-8-1 27 16</inkml:trace>
  <inkml:trace contextRef="#ctx0" brushRef="#br0" timeOffset="44547.28">12906 9119 1100 0,'1'3'382'15,"3"3"-309"-15,7 17-79 16,4 17 0-16,4 26 17 16,2 15 7-16,-3 24 6 15,-1 14-1-15,-2 9-7 16,-3 1-5-16,-1-15-21 0,1-17-9 15,1-24-19-15,2-20-9 16,-8-27-12-16,3-10-1 16,0-22 2-16,8-14 0 15,15-30-2-15,3-18 36 16</inkml:trace>
  <inkml:trace contextRef="#ctx0" brushRef="#br0" timeOffset="45097.98">13445 9282 882 0,'-2'-7'371'16,"0"4"-215"-16,0 15-96 16,-5 8-29-16,-8 30-22 15,-4 13 2-15,-4 24 7 16,5 6 6-16,8-8-1 16,6-9-2-16,10-23-7 15,7-10-3-15,7-18 2 16,5-5 1-16,13-15 6 15,6-5 1-15,20-15-3 16,4-9-2-16,-2-13-8 16,1-6-2-16,-13-6-5 15,-4-4-1-15,-5 3 0 0,-4 1-3 16,-15 7 0-16,-4 7-2 16,-16 8-1-16,-6 4-1 15,-15 5-4-15,-10 1-3 16,-16 0 2-16,-8 1 2 15,-8 3 5-15,-5 1 5 16,-10-3 0-16,-1-1 0 0,0-7 3 16,7-5 0-16,19-4 5 15,6-4 1-15,14-3 4 16,8 2 0-16,9 0 2 16,5 2-1-16,11 3 2 15,4 2-4-15,12 2-5 16,6 1-1-16,14 5-6 15,6 3 3-15,19 11-4 16,4 5 1-16,0 13 1 16,-4 6-1-16,-17 18 0 15,-9 4 0-15,-12 25-2 16,-4 10-1-16,-13 15-6 16,-3 8-9-16,-9-8-47 15,-6-4-20-15,-2-9-42 16,2-10 68-16</inkml:trace>
  <inkml:trace contextRef="#ctx0" brushRef="#br0" timeOffset="45435.65">14700 9751 1000 0,'2'-1'375'15,"2"2"-261"-15,-4 0-88 16,0-1 0-16,-1 0-6 16,0 0-5-16,-29 0-6 15,-39 2-5-15,26 9 7 16,4 4 3-16,2 11 10 16,2 8 1-16,7 12 0 15,4 6-1-15,11 7-8 16,9 4-1-16,15-1-9 15,7 1-4-15,13-11 0 16,6-5-2-16,12-9-1 16,9-2 1-16,-2-11-6 15,-3-3-9-15,-11-11-35 16,-5-7-21-16,-2-13-16 0,0-8 42 16</inkml:trace>
  <inkml:trace contextRef="#ctx0" brushRef="#br0" timeOffset="45918.54">15172 10118 1087 0,'6'2'389'0,"9"6"-317"16,8 3-61-16,5 6-15 15,2 1 7-15,1-2-1 16,4 1 1-16,3-1 4 15,-1-1 0-15,-1 1 9 16,-4 0-3-16,0 2-1 16,-1 2-2-16,-3 2-6 15,-1 3 2-15,-12 5-3 16,-6 2-2-16,-12 9-6 16,-11 3-4-16,-11 3-4 15,-6 1-3-15,-4-6 3 16,1-1 2-16,2-6 4 15,3-4 1-15,5-3 3 0,4-5 2 16,9-7-1-16,3-3 2 16,9-4-1-16,4 0 1 15,11-4 2-15,7 0 4 16,17-3 10-16,9-2 3 16,18-6 1-16,4-1 3 15,0-4 1-15,1 0 1 0,-5 4 1 16,-1 3-8-16,2 2-11 15,-5 2-3-15,-10 2-11 16,-8 1-11-16,-18 2-21 16,-7-3-18-16,-11-1-29 15,-5-2-10-15,-1-7 63 16</inkml:trace>
  <inkml:trace contextRef="#ctx0" brushRef="#br0" timeOffset="46269.37">16397 9755 1134 0,'29'5'395'0,"88"4"-362"15,-37-7-30-15,9 4-7 16,0 3-1-16,3 0 1 16,6 1 1-16,-9 1 3 15,-6-1 1-15,-21-3-6 16,-7 1-5-16,-10-3-12 15,-8-2-8-15,-10-3-21 16,-4 0-15-16,-13-5-134 16,-4 2 131-16</inkml:trace>
  <inkml:trace contextRef="#ctx0" brushRef="#br0" timeOffset="46602.43">16518 10370 1001 0,'0'1'368'16,"4"0"-289"-16,10 0-46 15,19-1-12-15,9 1 7 0,20-1 9 16,8-1-3-16,16 0-8 15,13-1-4-15,7 3-6 16,-5 0 0-16,-8 2 4 16,-10 2 0-16,-6 2-7 15,0 2-2-15,-7 0-9 16,-4 1-2-16,-23-1-13 16,-4 1-9-16,-24-3-29 15,-4-5-12-15,-8-2-33 16,-6-10 16-16,-10-8 52 15</inkml:trace>
  <inkml:trace contextRef="#ctx0" brushRef="#br0" timeOffset="47956.85">19650 8621 957 0,'-22'130'319'0,"29"-59"-319"16,-3 15-7-16,-1 26 7 0,-2 5-3 16,-2 3-20-16,0-3-19 15,3-18 28-15</inkml:trace>
  <inkml:trace contextRef="#ctx0" brushRef="#br0" timeOffset="48553.35">20278 8923 1159 0,'-2'1'400'0,"-2"16"-367"16,-2 10-34-16,-11 24-6 16,0 15 3-16,-2 11 5 15,2-4-2-15,11-10-1 16,6-13-3-16,9-17 3 16,6-8 2-16,9-9 10 15,6-7 9-15,9-9 6 16,8-6 0-16,17-13-10 15,2-3-8-15,-3-11-19 16,-3-4-6-16,-14-9-4 16,-6-2-1-16,-10 2 4 0,-3 4 4 15,-18 15 4-15,-4 2 3 16,-15 10 8-16,-15 3 0 16,-16 3-4-16,-10 7 0 15,-24 1 0-15,1-1 1 16,-8-4 2-16,3-4 1 15,17-5 2-15,4-2 3 0,13-4 3 16,0-2 3-16,8 0 5 16,5-3 5-16,10-1 7 15,10-1-3-15,16-7-8 16,8-3-9-16,17-5-13 16,4 0-5-16,8 2 1 15,6 8 1-15,5 8 5 16,1 8 2-16,5 10 2 15,5 7-1-15,0 17 0 16,0 11 0-16,-13 21-5 16,-8 9-3-16,-14 7-14 15,-2 2-14-15,-4-7-26 16,-2-4-18-16,0-17 51 16</inkml:trace>
  <inkml:trace contextRef="#ctx0" brushRef="#br0" timeOffset="48807.21">21493 8471 1276 0,'9'5'448'16,"2"3"-367"-16,11 16-87 15,-4 11 3-15,0 27 2 16,-5 12 2-16,-11 17-1 16,-2 0-3-16,0-11-24 15,-3-7-24-15,1-13-47 16,-1-5-24-16,-7-18 75 16</inkml:trace>
  <inkml:trace contextRef="#ctx0" brushRef="#br0" timeOffset="49170.97">21385 9486 834 0,'-11'44'340'0,"0"10"-152"15,1 7-173-15,1-3-3 16,6-19-4-16,1-10-6 0,2-19 9 15,3-8 13-15,11-8 43 16,7-5 19-16,18-12-3 16,9-4-14-16,1-11-44 15,-3-5-14-15,-10-2-7 16,-8-1-2-16,-6 5-2 16,-1 3-3-16,-7 11-3 15,-3 3-4-15,-6 7-5 16,-8 3 1-16,-9 2 3 15,-5 0-1-15,-15 3-12 16,-7 2-10-16,-25 7-25 16,-6 2-5-16,-13 6-7 15,3 0-4-15,11 3-19 16,2 0 55-16</inkml:trace>
  <inkml:trace contextRef="#ctx0" brushRef="#br0" timeOffset="49662.21">19527 9933 965 0,'-5'0'354'15,"3"-1"-258"-15,11 1-91 16,12 1-5-16,15-1 1 16,11 2 3-16,20 0 6 15,3-2 1-15,26 0-3 16,14 2 0-16,3-2-5 16,6 2 1-16,14-2 4 15,-4-3 5-15,17-2 7 16,12-1 5-16,-7-2 0 15,8-3-1-15,9 1-4 16,-7-2-5-16,-3-1 0 0,-1-3 0 16,-9 0 6-16,-4-2 3 15,-10 2 4-15,-5-2 0 16,-13 5 0-16,-7 3-3 16,-17 1-7-16,-11 3-4 15,-22 2-8-15,-7-1-4 16,-14 5-4-16,-7 1-7 15,-15 4-16-15,-3-1-11 0,-13 5-45 16,-6 4-5-16,-27 9-5 16,-15 9-3-16,-26 6 25 15,-14 3 39-15</inkml:trace>
  <inkml:trace contextRef="#ctx0" brushRef="#br0" timeOffset="49939.57">19658 10673 801 0,'-15'-19'268'16,"0"8"-277"-16,0-2-150 0,2 8 104 16</inkml:trace>
  <inkml:trace contextRef="#ctx0" brushRef="#br0" timeOffset="50370.78">19577 10620 821 0,'-5'-1'337'0,"-5"0"-200"16,-26-9-40-16,32 5-31 16,-2-4-6-16,7 4-17 15,1-1-6-15,11 0-9 16,10-1-8-16,8-2-12 16,7 9-6-16,6 11-4 15,0 9 1-15,1 15-1 16,-1 6-2-16,-7 8-2 15,-5 4-4-15,-10 13-6 16,-10 4-3-16,-19 13-9 16,-18 0-3-16,-25-5-9 15,-6-8-4-15,-7-21 8 0,2-10 7 16,-3-21 25-16,-1-9 8 16,3-12 4-16,2-6 0 15,14-6-7-15,5-6-1 16,15-1 4-16,4-1 1 15,7-2 10-15,8 2 2 16,6-1 2-16,3 2-2 16,13 7 3-16,2 2 0 0,14 9 4 15,8 4-1-15,13 11-10 16,5 6-4-16,4 9-13 16,-2 4-4-16,-5 2-11 15,-6-1-10-15,-5-6-13 16,-1-2-10-16,0-12-24 15,4-6-8-15,0-14 54 16</inkml:trace>
  <inkml:trace contextRef="#ctx0" brushRef="#br0" timeOffset="50607.53">20232 10468 1134 0,'0'-1'434'16,"0"1"-324"-16,0 0-62 15,0 0-42-15,2 12-5 16,1 18 2-16,10 98 0 16,-9-37 2-16,-4 3-2 15,-3-1-29-15,3-5-28 16,4-10-51-16,0-12-17 15,5-19 75-15</inkml:trace>
  <inkml:trace contextRef="#ctx0" brushRef="#br0" timeOffset="51026.73">20264 11713 786 0,'4'35'367'16,"5"-1"-51"-16,2 2-317 16,3-5-20-16,1-14-11 0,0-3 0 15,3-14 29-15,2-3 27 16,6-11 45-16,6-6 13 16,10-5-10-16,1-8-13 15,-2 2-30-15,-5-2-13 16,-13-3-12-16,-5 4-4 15,-4-1-2-15,-9 0-3 16,-3 3-1-16,-2-4-2 16,-11-1-3-16,-5 0 2 0,-8 3 4 15,-11 3 4-15,-9 15 7 16,-3 5 2-16,-8 16-1 16,4 9-2-16,6 14-3 15,4 9-2-15,9 11 0 16,7 1-3-16,13 2-20 15,7-4-18-15,18-5-38 16,13-8-14-16,27-18-11 16,18-9 377-16,25-24-209 15</inkml:trace>
  <inkml:trace contextRef="#ctx0" brushRef="#br0" timeOffset="51715.39">21710 10485 1110 0,'-70'49'392'0,"70"-61"-348"16,2 2-49-16,3 2-28 15,-1 6 3-15,8 3 11 16,0 9 7-16,2 15 15 16,4 15 9-16,-2 21 10 15,0 9 0-15,-2 14-2 16,-2 4-8-16,-3-1-19 16,2 0-15-16,-1-16-34 15,-2-12-26-15,3-27 52 16</inkml:trace>
  <inkml:trace contextRef="#ctx0" brushRef="#br0" timeOffset="52297.14">22143 10627 1012 0,'-1'4'366'16,"-2"16"-301"-16,-3 7-46 15,-9 24-16-15,2 8 0 0,-5 8-1 16,4-2-2-16,9-2-2 16,-2-8 1-16,16-17 2 15,3-3 5-15,1-21 8 16,10-1 3-16,6-12 5 16,3-8-1-16,8-10-10 15,4-7-7-15,-3-8-10 16,-1-3-7-16,-5 2 1 15,-8-3 2-15,-7 8 0 16,-5 3 4-16,-14 3 0 16,-4 4-3-16,-14-1-1 15,-10 1-3-15,-11 2 4 16,-8-3 3-16,-8 5 3 16,1-1 1-16,3-4 2 15,3 0 4-15,1-5 3 0,7 3 2 16,2-3 7-16,6-1 2 15,12-1 14-15,4-5 3 16,13-5-3-16,3 4-5 16,17-6-15-16,5 2-7 15,9 7-5-15,6 5 1 16,0 12-1-16,-2 7 1 0,0 9 0 16,-3 1 3-16,-1 15-1 15,1 9 3-15,-6 16 2 16,0 13-4-16,-7 5-1 15,-3 3-3-15,-5-6-16 16,-5-6-8-16,-1-9-23 16,-1-7-12-16,-2-14-20 15,3-5-14-15,2-15 62 16</inkml:trace>
  <inkml:trace contextRef="#ctx0" brushRef="#br0" timeOffset="52485.54">22710 10752 1086 0,'3'0'410'16,"7"1"-313"-16,6 0-58 16,11 2-60-16,2-1-16 15,2-5-32-15,-4 1-15 0,-2-8-10 16,1-4 62-16,1-5 17 15</inkml:trace>
  <inkml:trace contextRef="#ctx0" brushRef="#br0" timeOffset="52870.21">23020 10474 872 0,'2'2'327'0,"4"2"-246"15,2 3-50-15,4 4-21 16,6 2-1-16,3 3 8 16,0 1 1-16,2 1 6 15,-2 2-1-15,-6 1-8 16,-2 2-4-16,-3 3-5 16,-5 5 0-16,-2 1 0 0,-3-1 1 15,-5-2-4-15,-2-6-1 16,-4-3 3-16,-1-3-4 15,-2-3 5-15,0-2-2 16,4-3-3-16,3-1 1 16,6-4-1-16,0-2 1 15,2-1 2-15,-1-1 5 16,0 0 13-16,6 0 10 0,23 1 4 16,41 4-5-16,-19-6-16 15,5-1-15-15,4-7-31 16,-3-1-11-16,-8-4-37 15,-7-5-10-15,-12-7 60 16</inkml:trace>
  <inkml:trace contextRef="#ctx0" brushRef="#br0" timeOffset="53155.32">23595 10334 1021 0,'6'4'352'0,"3"9"-325"0,1 7-18 15,16 16 8-15,2 8 10 16,10 17 24-16,2 9 11 16,3 9 7-16,-1 4-8 15,-6 6-27-15,-5 4-11 16,-22 10-17-16,-11 0-2 0,-27-7-20 15,-16 0-19-15,-24-9-40 16,-7-9-17-16,-27-24-26 16,-7-23-3-16,-8-37 83 15</inkml:trace>
  <inkml:trace contextRef="#ctx0" brushRef="#br0" timeOffset="53505.95">21259 10199 1008 0,'-2'19'365'16,"-4"17"-287"-16,-3 17-78 16,-2 26-16-16,-1 13 9 15,3 13 13-15,2 4 6 16,7 8 10-16,5 3 6 0,19 2-4 16,10-2-5-16,33-5-11 15,19-9-8-15,25-20-22 16,15-14-12-16,32-48-24 15,6-23-13-15,29-31 11 16,3-21 29-16</inkml:trace>
  <inkml:trace contextRef="#ctx0" brushRef="#br0" timeOffset="53795.75">24476 10357 1144 0,'-5'-10'452'16,"5"1"-295"-16,0 2-104 15,-1 6-54-15,2 2-4 16,-1-1-1-16,0 0-1 15,10 29 5-15,35 58 3 0,-33-9-1 16,-1 9-1-16,-3-5-22 16,0-4-31-16,3-13-51 15,-4-8-25-15,-2-15 78 16</inkml:trace>
  <inkml:trace contextRef="#ctx0" brushRef="#br0" timeOffset="54161.23">24622 11284 929 0,'-8'43'332'0,"-1"8"-283"16,1 4-36-16,0-6-10 0,3-7 0 16,1-14 3-16,1-7 10 15,5-10 21-15,1-4 12 16,7-6 29-1,1-2 2-15,6-9-3 0,3-3-10 16,8-8-32-16,4-2-10 16,-1-6-20-16,2 2-4 15,-8 2-1-15,-7 4-4 16,-7 3 3-16,-4 1 2 16,-7-2-1-16,-6 1-2 15,-8-1-1-15,-7 3-5 0,-13 6 3 16,-4 2 3-16,-9 10-1 15,-1 9 1-15,4 7-22 16,-2 3-14-16,2 2-36 16,3-4-17-16,3-1 693 15,7-3-471-15</inkml:trace>
  <inkml:trace contextRef="#ctx0" brushRef="#br0" timeOffset="54751.06">24356 9667 1056 0,'-15'-11'375'15,"5"0"-311"1,8 3-64-16,7-1-30 0,10 0 5 16,12-3 0-16,8 1 9 15,12 0 21-15,-1 1 4 16,2 4 1-16,0 0-2 0,2 4-8 16,0 0-4-16,-2-1-11 15,-2-1-8-15,-7-2-18 16,-4-1-15-16,-9 6-283 15,-4-7 240-15</inkml:trace>
  <inkml:trace contextRef="#ctx0" brushRef="#br0" timeOffset="54965.62">24295 9901 1191 0,'40'-8'435'16,"31"0"-338"-16,16-1-100 16,19 7-67-16,2-5-22 15,7-3 307-15,0-7-191 16</inkml:trace>
  <inkml:trace contextRef="#ctx0" brushRef="#br0" timeOffset="55324.43">26130 8444 1012 0,'-1'-10'436'0,"0"1"-199"16,3 5-181-16,6 13-52 15,3 9-4-15,2 20-2 0,2 15 2 16,-3 26 0-16,-2 8 0 15,-2 11 0-15,-3-4 1 16,2-9-4-16,1-2-8 16,1-13-25-16,2-11-13 15,-1-21-24-15,2-14-5 16,6-26-1-16,1-12-2 16,14-23 64-16,5-11-2 15</inkml:trace>
  <inkml:trace contextRef="#ctx0" brushRef="#br0" timeOffset="55967.33">26707 8661 933 0,'1'-6'331'0,"-7"6"-299"16,-4 4-14-16,-12 19-1 16,-4 8 5-16,-6 17 23 15,0 5 8-15,8 1 4 16,2-3-10-16,11-6-18 15,6-2-10-15,5-11-11 16,5-3-4-16,16-7 1 16,5-7 5-16,17-8 4 0,7-6 1 15,7-13-5 1,5-5-6-16,4-6-11 0,-2-2-1 16,-7-2-5-16,-9-2 2 15,-16 3 2-15,-3 1 0 16,-12 1-2-16,-9 1 2 15,-9 0 0-15,-11-1 1 16,-12-3 3-16,-4 3-1 16,-18-1 2-16,-8-2-1 0,-11 4 2 15,-7-2 1-15,1-2-1 16,1 2 4-16,6-3 1 16,11-1-2-16,5 2 0 15,4-1 1-15,4 3-1 16,2-2 0-16,14 2 5 15,3 0-4-15,14-6 5 16,3 2-2-16,8-6 5 16,4 1 3-16,12 3-4 15,10-3 2-15,5 4-10 16,4 2-4-16,0 6 0 16,2 3-1-16,3 6 7 15,0 2 2-15,5 8 7 16,-2 6 0-16,2 12-1 0,-1 7-2 15,-3 18-7-15,-6 8 0 16,-9 13-1-16,-5 3 0 16,-10-3 1-16,-1-1 0 15,-9-1-3-15,4 4-6 16,-3-1-13-16,-4-3-6 16,4-10-13-16,-5-10-8 15,4-14-15-15,4-6-13 16,2-14 50-16</inkml:trace>
  <inkml:trace contextRef="#ctx0" brushRef="#br0" timeOffset="56595.56">27755 8090 927 0,'-7'-22'328'0,"3"11"-277"0,3 8-23 15,1 3-2-15,1 0-6 16,-1 0-9-16,0 0 3 16,8 18 10-16,39 47 2 15,-30-9-1-15,3 8-6 16,-6 8-10-16,3-1-4 16,-2-2-2-16,-1 0-10 15,-1-3-37-15,-3 0-23 16,-1-18 38-16</inkml:trace>
  <inkml:trace contextRef="#ctx0" brushRef="#br0" timeOffset="56965.97">27849 9264 770 0,'-8'22'307'16,"1"4"-178"-16,2 0-92 16,2-10-5-16,3-5-16 15,4-6-5-15,7-6 11 0,7 0 11 16,13-9 12-16,1-2-4 16,1-4-14-16,0-3-11 15,-10-1-9-15,-3-1-2 16,-4 0 2-16,-3-1-2 15,-7-5-2-15,-2 3-1 16,-8-3-2-16,-7 1-1 16,-8-2-4-16,-4 1 2 15,-13 7 0-15,-3 4 1 16,-11 14 2-16,-2 5-4 0,-3 12-12 16,3 6-8-16,3 11-31 15,3 2-20-15,8 5 49 16</inkml:trace>
  <inkml:trace contextRef="#ctx0" brushRef="#br0" timeOffset="57458.13">26312 9889 823 0,'2'1'336'15,"21"-1"-182"1,-11 0-140-16,0 0-35 0,45 2-5 15,23 2 5-15,11-1 2 0,-16 0 19 16,9-1 10-16,10-3 15 16,2 0 9-16,3-5 4 15,4-4-3-15,10-3-10 16,1-5-6-16,10-3-2 16,-1-3 0-16,0 0 0 15,-1-3 2-15,-6-1 1 16,0 1 1-16,-13 1 2 15,1 1-2-15,-14 5-7 16,-11 6-4-16,-19 7-6 16,-9 5-4-16,-12 4-9 15,-7 4-10-15,-12 2-20 16,-10 5-10-16,-17 5-15 16,-13 5-4-16,-20 2-15 15,-13 0-12-15,-13-2 65 16</inkml:trace>
  <inkml:trace contextRef="#ctx0" brushRef="#br0" timeOffset="58006.97">26624 10398 1370 0,'12'-9'448'0,"10"-2"-471"15,11 1-23-15,6 4-5 16,4 3 5-16,7 9 11 15,-2 10 17-15,-6 12 17 0,-5 8 4 16,-18 18 7-16,-5 7-1 16,-16 5-1-16,-10 0-4 15,-18-12-11-15,-15-4-5 16,-17-13-5-16,-7-4-1 16,-4-15 5-16,6-5 2 15,17-11 5-15,11-6 5 16,15-7-1-16,4-1 3 15,5-4-3-15,5 1 2 0,5 4 5 16,5 0 3-16,5 3 8 16,4 0 0-16,8 5-5 15,5 2 1-15,15 10-6 16,1 6 0-16,6 9 2 16,-1 6-2-16,-4 6-2 15,1 4 1-15,4 4-11 16,1-3-10-16,1-10-27 15,0-5-15-15,-5-19-33 16,-1-5-3-16,-4-24 61 16</inkml:trace>
  <inkml:trace contextRef="#ctx0" brushRef="#br0" timeOffset="58231.36">27298 10355 1031 0,'-3'-3'400'16,"1"3"-282"-16,1 3-59 0,0-3-38 15,0 17-11-15,-3 57-9 16,4-16 1 0,1 14-12-16,2-1-10 0,3-6-35 15,2-8-21-15,-1-17 48 16</inkml:trace>
  <inkml:trace contextRef="#ctx0" brushRef="#br0" timeOffset="58606.28">27269 11391 1030 0,'-6'30'368'0,"1"4"-310"0,2 3-45 16,-1-2-19-16,3-10-1 16,2-5-2-16,5-3-3 15,6-10 14-15,3 1 8 16,10-7 15-16,9-8 6 16,8-6-6-16,1-6-6 15,-5-10-20-15,-5-2-4 16,-7-3-1-16,-5 1 1 15,-7 5 3-15,-5 2 2 0,-7-1-1 16,-2 1 1-16,-11 3 2 16,-4 0-2-16,-7 6 1 15,-7 2-1-15,-16 10 0 16,-5 5 0-16,-8 10 0 16,-3 3-1-16,14 6-7 15,7 0-9-15,13 0-33 16,13-1-25-16,18-11 47 15</inkml:trace>
  <inkml:trace contextRef="#ctx0" brushRef="#br0" timeOffset="58867.57">28202 10300 774 0,'1'1'399'15,"-2"-2"-37"-15,1 2-309 0,-1-1-53 16,-2 25-3-16,-2 66-2 16,3-10 3-16,2 20 4 15,0 1-1-15,6 1-22 16,1-8-19-16,4-16-32 15,5-13 36-15</inkml:trace>
  <inkml:trace contextRef="#ctx0" brushRef="#br0" timeOffset="59347.91">28784 10295 1124 0,'-1'0'396'0,"-9"0"-354"0,-6 6-30 16,-15 4-16-16,-5 3 0 15,-3 11-3-15,0 8 1 16,5 17 13-16,4 9 5 16,7 14 5-16,9 3 1 15,11-11-5-15,8-1-6 16,14-12-4-16,5-7-1 15,15-3-4-15,2-4 1 16,4-14-1-16,4-5-2 0,6-18-2 16,2-4-4-16,1-12-14 15,-5-7-1-15,-14-4 3 16,-7-2 5-16,-11 0 26 16,-3 2 12-16,-10-1 6 15,-7 0 2-15,-11-2-14 16,-4 1-8-16,-9 2-5 15,1 3-2-15,-5 10-1 16,-6 5 1-16,-3 14 0 16,-6 7 0-16,1 11 0 15,1 7 4-15,6 8-4 16,7 2 0-16,10 4-14 16,13-1-11-16,18-5-24 15,10-10-10-15,24-17-23 16,6-11 12-16,14-24 45 0</inkml:trace>
  <inkml:trace contextRef="#ctx0" brushRef="#br0" timeOffset="59596.6">29607 10109 1059 0,'0'-1'390'0,"0"-1"-323"16,-1 6-37-16,0-4-26 16,-1 25-4-16,-6 56-1 15,2-18 4-15,-2 12 5 16,-1 4-1-16,5 9-2 16,2 0 1-16,-1-9-20 15,1-4-22-15,-4-16-52 16,-4-5 50-16</inkml:trace>
  <inkml:trace contextRef="#ctx0" brushRef="#br0" timeOffset="59962.57">29434 11628 985 0,'6'7'358'0,"6"2"-279"16,3 0-69-16,0-5-14 15,2-4 0-15,-1-6 4 16,3-5 3-16,6-6 14 16,2 1 5-16,0-4-6 15,0-2-2-15,-6 0-8 16,-3 1-6-16,-10-4-1 15,-4 2 1-15,-11-3 5 16,-8 0 0-16,-10 0 3 16,-6 4 0-16,-5 9-3 15,-3 4 0-15,-3 14-4 16,-1 11-1-16,-9 15-3 16,-5 11-10-16,0 16-21 15,-2 7-16-15,10 2 30 16</inkml:trace>
  <inkml:trace contextRef="#ctx0" brushRef="#br0" timeOffset="60537.68">23807 13784 1183 0,'1'0'423'0,"10"-2"-380"15,5 1-39-15,16-1-20 16,13 1-2-16,6 1 13 16,4 2 5-16,5 3 8 15,0-1-1-15,13-1 0 16,8 0-4-16,4-2-13 15,-4-2-11-15,-18-2-21 16,-12 0-8-16,-17 0-5 16,-7 1 0-16,-9-2-10 15,-4 1-10-15,-13-2 50 16</inkml:trace>
  <inkml:trace contextRef="#ctx0" brushRef="#br0" timeOffset="60765.11">23924 14042 855 0,'-2'2'381'0,"2"0"-133"16,12 2-213-16,10-3-21 0,20 1-11 15,12 1 2-15,17-1-3 16,8 2 3-16,22-3-7 15,7-3-12-15,6-7-35 16,1-4-18-16,-1-9 40 16</inkml:trace>
  <inkml:trace contextRef="#ctx0" brushRef="#br0" timeOffset="61069.41">25635 12812 902 0,'-6'6'455'16,"0"-2"-81"-16,4 8-296 15,0 24-84-15,2 14-8 16,3 24-2-16,2 12 5 15,5 15 8-15,-2 9 3 16,0 0 1-16,-3-1-6 16,0-17-36-16,0-11-20 15,5-17-31-15,0-12-12 0,8-31 7 16,5-16-1-16,9-32-71 16,2-17 111-16</inkml:trace>
  <inkml:trace contextRef="#ctx0" brushRef="#br0" timeOffset="61616.31">26022 13394 565 0,'22'-45'283'16,"-3"2"-87"-16,-3 11-101 16,-3 7-16-16,-7 14-20 15,0 8-4-15,-7 4 2 16,-3 4-1-16,-3 14-14 16,-5 12-3-16,1 23-15 15,-1 8-4-15,2-4-8 16,4-8-4-16,4-16-2 15,7-7 0-15,8-8 6 16,1-2 1-16,8-10 6 0,2-2-1 16,5-11-7-16,10-1-3 15,6-13-14-15,1-3-10 16,2-4-17-16,-8-7-8 16,-7 2 5-16,-8 0 4 15,-15 6 18-15,-5 5 10 0,-12 5 4 16,-7-1 4-16,-15-4-4 15,-8-1 0-15,-11-1 0 16,-4 2 2-16,5-1 6 16,4-1 1-16,6-1 4 15,7-3 2-15,8 4 7 16,5 1 4-16,8 3 10 16,2-1-1-16,5-1 1 15,2 0-3-15,4-5-11 16,6-2-6-16,9-5-11 15,5-2-6-15,10 6-5 16,1 5 2-16,2 11 3 16,2 5 3-16,1 14 7 15,1 7 3-15,4 17-2 16,-6 10-3-16,-9 14-12 0,-4 3-8 16,-18 7-11-16,-1 1-12 15,-8 2-32-15,-4 2-19 16,-1-7-43-16,-6-11 591 15,4-21-358-15</inkml:trace>
  <inkml:trace contextRef="#ctx0" brushRef="#br0" timeOffset="61879.54">27129 12980 1170 0,'1'0'439'0,"-1"2"-344"16,1 4-68-16,-2-6-32 15,-2 14-10-15,-3 14-1 16,-19 61 7-16,2-27 9 16,-2 10-2-16,0 1 3 15,4-1-3-15,-1-13-22 16,2-7-11-16,1-16-35 15,0-8-13-15,1-16-23 0,-2-8-147 16,1-19 179-16</inkml:trace>
  <inkml:trace contextRef="#ctx0" brushRef="#br0" timeOffset="62101.78">26734 13139 704 0,'-1'0'360'0,"0"-1"-75"15,1-1-179-15,0 2-60 16,0 0-18-16,4 2-18 16,24 11-3-16,51 28-7 15,-21-6 4-15,3 8 2 16,0 2-1-16,-1 0-4 16,-5-5-12-16,-2-9-20 15,-3-9-13-15,-3-13-19 16,1-9-5-16,-6-19 47 15</inkml:trace>
  <inkml:trace contextRef="#ctx0" brushRef="#br0" timeOffset="62340.1">27473 12787 1047 0,'-1'0'386'0,"1"0"-284"16,0-1-86-16,0 1-17 0,0 0-7 16,6 29-1-16,11 60 6 15,-6-19 6-15,2 7 1 16,-3 1-2-16,-1-5-17 16,-1-3-13-16,-8-7-34 15,3-9-26-15,-2-21 57 16</inkml:trace>
  <inkml:trace contextRef="#ctx0" brushRef="#br0" timeOffset="62742.78">27611 12862 866 0,'2'0'411'15,"2"3"-81"-15,8 1-300 0,3 3-32 16,7-4-28-16,6-2-6 16,7-5 1-16,5-7 9 15,8-3 18-15,0-1 7 16,-5 3 16-16,-3 2 11 16,-13 3 13-16,-5 0 2 15,-2 2-13-15,-2 4-8 16,-1 1-15-16,-1 2-5 15,-1 6-8-15,-4 0-4 0,0 13 0 16,-3 8 0-16,-8 13 9 16,-1 5 2-16,-7 8 1 15,-2 0 3-15,-1 4-3 16,-2 6 0-16,-1 6 1 16,0 4-3-16,2 2-16 15,2-4-9-15,0-10-28 16,2-7-11-16,6-18-30 15,1-10-39-15,11-24 92 16</inkml:trace>
  <inkml:trace contextRef="#ctx0" brushRef="#br0" timeOffset="62997.24">28892 12832 997 0,'2'1'419'0,"-6"2"-178"15,-6 17-223-15,-7 11-27 0,-14 26-11 16,-3 10-3-16,-3 8 5 16,0 4 9-16,0 3-2 15,-1-1-7-15,1-8-24 16,1-8-19-16,5-22-33 15,2-14 54-15</inkml:trace>
  <inkml:trace contextRef="#ctx0" brushRef="#br0" timeOffset="63202.91">28389 13036 1005 0,'12'3'391'0,"10"5"-278"0,4 4-52 16,12 5-44-16,2 5-13 15,12 4-13-15,9 2-10 16,6-1-6-16,8-1-9 16,-6-6-37-16,-6-8 9 15,-2-18 36-15</inkml:trace>
  <inkml:trace contextRef="#ctx0" brushRef="#br0" timeOffset="63431.68">29422 12592 779 0,'3'1'351'0,"-2"4"-138"15,-2 8-158-15,1 18-45 16,0 19-5-16,3 39 0 16,-1 9-3-16,6 16 1 15,-1-1-4-15,-3-53-31 32,-3-29-29-32,1-1 39 0</inkml:trace>
  <inkml:trace contextRef="#ctx0" brushRef="#br0" timeOffset="63905.53">30080 12609 1124 0,'-1'-1'417'0,"-5"0"-326"15,-7 1-68 1,-15 9-44-16,-3 10-8 0,-11 23 0 15,-1 10 3-15,-1 30 22 16,4 8 6-16,13 3 4 16,6-2-3-16,21-14 1 15,6-8-4-15,15-11-3 16,8-8-1-16,6-16-6 16,2-10 0-16,0-14-5 15,-2-10 1-15,6-11 3 16,-3-7 1-16,4-11 7 15,-4-2 6-15,-11-4 21 16,-3 0 3-16,-9 0 2 16,-9-1-1-16,-6 0-18 0,-6 2-5 15,-13 7-3-15,-4 0-2 16,-8 11 0-16,-2 7 0 16,-2 10-1-16,0 9-1 15,1 13 1-15,-2 6 1 16,0 12-3-16,6 8-6 15,8 6-16-15,7 0-11 16,26-6-14-16,9-8-2 0,17-21 2 16,7-9-6-16,10-23 41 15</inkml:trace>
  <inkml:trace contextRef="#ctx0" brushRef="#br0" timeOffset="64126.51">30836 12549 1062 0,'3'-7'405'0,"-1"3"-311"16,0 2-41-16,-1 4-34 16,-1-2-15-16,-1 3-6 0,-3 25-1 15,-8 80 2-15,3-23 1 16,3 18 1-16,-1 1-1 15,6-9-40-15,1-9-25 16,3-24 39-16</inkml:trace>
  <inkml:trace contextRef="#ctx0" brushRef="#br0" timeOffset="64470.88">30644 13998 827 0,'-13'20'353'0,"9"-12"-160"16,-1-1-174-16,5-4-37 16,5-1-1-16,8-4 17 15,7-1 9-15,9-4 24 16,4-2 7-16,4-4-4 15,3 0-2-15,-5-3-10 16,-5 0-5-16,-8-1-8 0,-7-2-2 16,-10-4-6-16,-5-3-3 15,-10 1-6-15,-6-2-1 16,-17 6 3-16,-5 4-2 16,-12 10-17-16,-2 4-13 15,-2 9-40-15,0 9 155 16,1 4-68-16</inkml:trace>
  <inkml:trace contextRef="#ctx0" brushRef="#br0" timeOffset="65314">25823 14851 791 0,'3'-1'333'0,"7"1"-181"16,6-3-107-16,18 1-39 15,5-3-6-15,6-3 2 16,0 0-2-16,-6 0 3 16,3 1 2-16,5 4 6 15,0 1 5-15,13-3 4 16,8-2 0-16,9-2-4 16,7-2-5-16,5-2-4 15,4 3-2-15,14 0-1 16,2 3 3-16,0 2 4 15,3 2 3-15,-5 0-2 16,9 1-3-16,-4-1-5 16,-1 0-4-16,-4 1 2 15,1 0 0-15,2 1 7 0,-1 1 4 16,5 3 3-16,-3-1 1 16,5 3-5-16,-2-2-4 15,2 1-5-15,-6 3 0 16,5-1-1-16,-3 1 1 15,-8-1 7-15,1 0 4 16,2 3 5-16,5 1-1 0,7 2-7 16,-1 1-5-16,7-1-5 15,-2-1-1-15,-7-4 0 16,1 3 0-16,-18-4 9 16,4 0 7-16,-8-4 12 15,-5-2 6-15,-9 2-3 16,-7-2-4-16,4 0-13 15,2 0-6-15,-3 0-8 16,-7 0-2-16,-9 2-4 16,-10 1-3-16,-11 3-13 15,-4 2-13-15,-17-1-37 16,-7 2-16-16,-19 2 177 16,-17 4-90-16</inkml:trace>
  <inkml:trace contextRef="#ctx0" brushRef="#br0" timeOffset="65945.2">26726 15174 1024 0,'-1'0'380'0,"1"0"-296"16,28 10-55-16,79 16-26 0,-39-13-3 15,3 9 1-15,-2 6-3 16,-16 8 4-16,-3 4 2 16,-18 2-10-16,-11-1-9 15,-17 3-11-15,-11-2 2 16,-19-4 12-16,-3-3 10 15,-18-10 6-15,-4-5 1 16,-4-11-3-16,-6-5 3 16,10-6 10-16,6-2 3 15,14-6 5-15,8 0 0 0,12 1 1 16,4-1-2-16,8 2-2 16,8-3-3-16,15-1-2 15,7 2 0-15,13 4 3 16,5 5 1-16,-1 12 0 15,1 9 1-15,-1 15-1 16,0 14-2-16,8 10-11 16,-1 3-6-16,-5 1-21 15,-4-5-11-15,-5-5-26 16,-4-6-9-16,-7-18-20 16,1-9-10-16,0-21 67 15</inkml:trace>
  <inkml:trace contextRef="#ctx0" brushRef="#br0" timeOffset="66168.19">28146 15381 924 0,'0'5'442'0,"-4"6"-138"15,-2 10-223-15,-4 11-39 0,-10 18-43 16,0 8-15-16,-3 20-21 15,-3 1-10-15,4 1-14 16,-1-5 1-16,-4-19 1 16,-1-9 1-16,-3-20-20 15,1-13 286-15,-1-24-165 16</inkml:trace>
  <inkml:trace contextRef="#ctx0" brushRef="#br0" timeOffset="66387.2">27651 15466 901 0,'11'20'377'0,"15"4"-203"0,11 8-121 16,28 5-59-16,7 4-8 15,7 5-7-15,5 2 1 16,1 2 12-16,1 0 5 15,6-10-12-15,-9-8-17 16,-15-18-85-16,-8-6 74 16</inkml:trace>
  <inkml:trace contextRef="#ctx0" brushRef="#br0" timeOffset="66639.92">28640 15165 1214 0,'1'18'440'0,"10"11"-369"16,4 12-52-16,16 25-30 15,5 8-5-15,10 26 3 16,4 10 5-16,-6 2 1 15,-3-8-13-15,-13-19-35 16,-6-15-21-16,-6-20 682 0,4-14-474 16</inkml:trace>
  <inkml:trace contextRef="#ctx0" brushRef="#br0" timeOffset="66869.55">29661 15439 833 0,'0'1'431'0,"-1"-1"-70"15,0 2-274-15,0-2-85 16,0 0-17-16,-9 15-11 16,-31 44-2-16,11-11 7 15,-1 6 0-15,1 2-19 16,4 1-8-16,2-13-29 15,0-7-16-15,0-17 65 16</inkml:trace>
  <inkml:trace contextRef="#ctx0" brushRef="#br0" timeOffset="67079.03">29121 15448 1000 0,'9'7'388'0,"12"6"-258"16,12 6-100-16,11 4-23 16,20 8-21-16,2 0-7 0,7 5-7 15,3 1 1-15,-7-1-1 16,8-2-9-16,2-15-29 16,-3-7 41-16</inkml:trace>
  <inkml:trace contextRef="#ctx0" brushRef="#br0" timeOffset="67300.06">30017 15161 1091 0,'0'13'428'0,"4"14"-303"15,1 14-73-15,8 22-48 0,1 16-10 16,5 24-4-16,3 10-3 16,-4 1-16-16,-1-10-12 15,-4-26-37-15,-3-20-20 16,-4-31 63-16</inkml:trace>
  <inkml:trace contextRef="#ctx0" brushRef="#br0" timeOffset="67746.92">30649 15105 1000 0,'0'0'402'0,"-1"0"-271"16,-2 1-71-16,2-1-47 15,0 0-16-15,-12 29 0 16,-35 52 2-16,26-10 4 15,3 10 3-15,10 6-3 16,2 5 0-16,16-9-4 16,5-11 0-16,9-17-6 15,4-12-7-15,3-19-4 16,3-7-3-16,5-13 2 16,2-6 2-16,0-8 8 0,-1-2 5 15,-10-8 14-15,-8 1 7 16,-9-4 8-16,-8-5 1 15,-1 0-3-15,-3-3-5 16,-5-5-8-16,-7-1-3 16,-9-1-7-16,-2 3 0 15,-8 10-3-15,1 8 1 16,-3 11 3-16,-2 6 1 0,2 11 3 16,3 9-5-16,6 12-14 15,4 7-8-15,9 7-27 16,7 0-10-16,15-6-24 15,11-9-14-15,18-19 66 16</inkml:trace>
  <inkml:trace contextRef="#ctx0" brushRef="#br0" timeOffset="67968.98">31408 15227 745 0,'3'-1'430'0,"-1"3"1"16,0 2-291-16,-2-4-88 0,3 17-23 15,9 57-26-15,-8-14-2 16,-6 20-6-16,0 7-8 16,-2 1-34-16,-1-7-26 15,-1-17-48-15,0-15 541 16,-5-22-331-16</inkml:trace>
  <inkml:trace contextRef="#ctx0" brushRef="#br0" timeOffset="68315.81">31156 16407 1035 0,'0'7'358'16,"2"1"-301"-16,4-2-92 16,6 1-7-16,8-1 12 15,4-1 13-15,12-1 30 16,3-3 9-16,1-1 4 0,1-6-5 16,-9-5-7-16,-4-4-6 15,-7-7-8-15,-5-3-1 16,-6-2 0-16,-7-1 1 15,-6 3 2-15,-5 1 2 16,-8 4 9-16,-4 2 4 16,-8 2-1-16,-8 5-2 15,-10 4-13-15,0 2-10 16,0 4-30-16,4-3-21 16,14-7 38-16</inkml:trace>
  <inkml:trace contextRef="#ctx0" brushRef="#br0" timeOffset="68706.53">31967 14885 989 0,'-21'-9'355'0,"-5"6"-283"16,-21 6-58-16,-9 9-9 15,-17 21 0-15,-7 14-1 16,-6 27 2-16,-6 16 1 16,-14 23 4-16,-10 7 1 15,-11 11-3-15,-4 3 0 16,-5-2-4-16,9-1 0 15,11-16 4-15,13-12-3 0,28-19 2 16,8-17-3 0,13-24-5-16,6-10-4 0,17-20-20 15,12-7-5-15,15-15-22 16,6-11-3-16,16-25-8 16,9-19-12-16,21-26 53 15</inkml:trace>
  <inkml:trace contextRef="#ctx0" brushRef="#br0" timeOffset="69189.09">31515 12644 1037 0,'-1'0'377'15,"-4"-2"-288"-15,-9-3-104 16,-7 5-17-16,-9 6-10 15,-5 6 1-15,-17 16 19 16,-9 4 13-16,-18 22 11 16,-8 13 4-16,0 12 6 15,-9 10 3-15,-8 0 2 16,-7-3 3-16,-5 2 2 16,-3-1 2-16,1-3 2 15,-1-4-2-15,6-8 0 16,10-5-1-16,8-4-6 15,11-1-3-15,7-6-4 16,6-5-4-16,21-13-5 16,7-7-1-16,17-12 0 15,3-4-3-15,13-8-18 0,3-1-15 16,6-5-32-16,1 1-18 16,3-5 57-16</inkml:trace>
  <inkml:trace contextRef="#ctx0" brushRef="#br0" timeOffset="69904.85">25187 17323 810 0,'-24'0'283'16,"13"-2"-263"-16,1-1-17 0,8 2 3 15,2 1 15-15,-1 0 36 16,1 0 18-16,0 0 21 15,0 0-4-15,0 0-20 16,0 0-13-16,5 0-29 16,23 5-10-16,52 8-12 0,-18-8-4 15,18-2 2 1,0-3-1-16,6-1-5 0,-3-5 1 16,1-1-2-16,7 0-2 15,-7 1-2-15,-8-2-4 16,-23 4-9-16,-13-1-6 15,-20 1-12-15,-3 4-6 16,-11 0-9-16,-3 0-4 0,-2 0-19 16,-2 0 199-16,0 0-100 15</inkml:trace>
  <inkml:trace contextRef="#ctx0" brushRef="#br0" timeOffset="70324.75">25196 17661 1016 0,'-9'13'401'0,"8"-6"-284"0,6-1-64 16,8-2-60-16,9 0-13 15,14-1 1-15,8 1 5 16,18 3 13-16,1-1 8 16,4 1 11-16,0-3-3 15,-7 3 2-15,-1-3-3 16,4 0-10-16,-1 0 0 16,-2-4 2-16,-4 1 2 15,-16 1-1-15,-11-2 1 0,-17 3-1 16,-5-1 2-16,-7-1 11 15,1 1 4-15,-2-2 1 16,0-1-7-16,0 0-18 16,0 0-12-16,-1-1-10 15,1 1-10-15,0 0-22 16,-1 0-10-16,-8-20-30 16,-25-34 0-16,30 16 63 15</inkml:trace>
  <inkml:trace contextRef="#ctx0" brushRef="#br0" timeOffset="70946.66">27537 17160 1333 0,'0'30'469'0,"5"12"-434"16,4 14-47-16,11 29-28 16,-1 15-4-16,-4 19 17 15,-6 2-2-15,-16-4-13 16,-3-9-8-16,-1-21-31 16,0-16-16-16,9-36 68 15</inkml:trace>
  <inkml:trace contextRef="#ctx0" brushRef="#br0" timeOffset="71409.32">28040 17414 1166 0,'1'-1'425'16,"-1"-1"-356"-16,0-1-44 15,0 2-27-15,0-1-3 16,-1 2-1-16,-1 0 1 16,1 0-2-16,-4 9 1 0,-7 20-4 15,-14 44-3-15,19-28-4 16,5-2-6-16,7-8-1 16,7-6 4-16,8-6 3 15,4-5 0-15,9-6 3 16,2-3-1-16,10-3 3 15,0-1 3-15,-3 0 9 16,2 5 7-16,-5 3 19 16,-5 6 8-16,-5 4 3 15,-7 0-4-15,-14 2-11 16,-2 0-4-16,-12 2-6 16,-6 2-4-16,-16 3 1 15,-8-1 0-15,-11 1 8 16,-3 0 4-16,-3-7 0 15,4 0-3-15,5-11-10 0,7-6-3 16,2-12-31-16,3-14-21 16,-5-21-39-16,-4-15-21 15,11-20 69-15</inkml:trace>
  <inkml:trace contextRef="#ctx0" brushRef="#br0" timeOffset="71573.3">28231 17193 1152 0,'38'4'414'16,"12"-4"-327"-16,12-16-166 16,6-9 377-16,-3-15-244 15</inkml:trace>
  <inkml:trace contextRef="#ctx0" brushRef="#br0" timeOffset="72088.98">28712 17343 977 0,'2'0'407'0,"5"0"-203"16,16-2-171-16,7-3-17 15,21 2-14-15,-2 0 6 16,-2 5 21-16,-3 5 9 16,-14 7 7-16,2 5-7 15,-6 2-20-15,-1 7-14 0,-2 6-27 16,-6 5-8-16,-8 6-33 16,-6-1-9-16,-14-5 6 15,-6-5 4-15,-7-8 33 16,-1-4 13-16,9-7 14 15,2-4 4-15,6-7 3 16,5-1-2-16,0-3-2 16,3-2-4-16,0 1-2 15,0 0 1-15,12-2 1 16,16-2 4-16,30-1 4 16,-25 7 3-16,-5 4 15 15,0 4 4-15,-2 2 12 16,-2 2 1-16,-2 3-9 0,0 1-3 15,-8 7-14-15,-5 1-4 16,-9 8-1-16,-10 4 1 16,-15 6 3-16,-6 0 3 15,-14-1 5-15,-3 3-2 16,-8-9-3-16,-2-5-8 16,-11-12-40-16,-10-14-32 15,-22-29 381-15,-7-27-261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23:01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 4761 1069 0,'-63'2'362'16,"5"21"-356"-16,1 4-3 0,16 9-5 15,13 4-2-15,13-1-3 16,9 2-1-16,17 1 2 15,9 1-1-15,18 1 3 16,12-3 3-16,13 0-1 0,-1 1 1 16,-1 4 1-16,-3 5 1 15,-7 6 2-15,-1 3-1 16,-6-4-1-16,-10-2-1 16,-17-11-3-16,-10-2 1 15,-19-5-1-15,-13-1 1 16,-19-2 0-16,-5-5-2 15,-8-4-5-15,3-7-1 16,-2-12-1-16,-5-5 2 0,3-12 6 16,2-2 2-16,15-9 2 15,11-2 1-15,15-8 6 16,9-4 0-16,21-11-2 16,11-8-2-16,31-15-7 15,10-6 0-15,8-3 3 16,4 1-1-16,-8 9 3 15,-1 0 0-15,0 12 2 16,-6 7 5-16,-9 12 2 16,-13 14-1-16,-17 16-1 15,-6 8-4-15,-10 18-4 16,2 13 0-16,1 32-1 16,-2 17 0-16,3 26 1 15,-3 5 0-15,9-7-1 16,5-11 0-16,7-27 0 0,7-15 0 15,0-23-3-15,2-7 0 16,1-18 2-16,2-8 4 16,2-15 14-16,1-9 6 15,-5-14 8-15,-7-10 4 16,-11-16-6-16,-5-5-6 16,-11 5-5-16,-2 7-5 15,-11 15 8-15,-7 7 3 0,-7 13-2 16,-7 4-4-16,-10 14-17 15,-4 9-18-15,-6 20-42 16,3 16-19-16,9 18 273 16,11 3-168-16</inkml:trace>
  <inkml:trace contextRef="#ctx0" brushRef="#br0" timeOffset="214.9">2446 4943 880 0,'-2'-20'390'16,"3"3"-135"-16,8 10-231 0,5 4-13 15,10 8-12-15,7 11 1 16,8 28-2-16,3 14 0 16,-6 33-1-16,-7 15-1 15,-14 14-19-15,-10-1-13 16,-11-19-37-16,-8-21-100 15,-10-38 121-15</inkml:trace>
  <inkml:trace contextRef="#ctx0" brushRef="#br0" timeOffset="601.79">2247 4377 1054 0,'33'-2'358'16,"8"7"-339"-16,6 11-18 15,-3 6-1-15,-20 5-4 16,-7 0 2-16,-11-8 0 16,-4-3 1-16,-2-9 3 0,0-5 8 15,0-2 34 1,-2 0 22-16,1-1 30 0,0 0-5 15,1-22-31-15,7-49-23 16,5 18-34-16,2 1-4 16,9 8-3-16,4 4 0 15,13 10 5-15,1 1 1 16,12 16 1-16,2 5-1 16,4 20-8-16,-1 12-9 0,-13 14-29 15,-6 8-18 1,-22 14-30-16,-7 9-12 15,-13 20-19-15,-11 3-109 0,-17 6 163 16</inkml:trace>
  <inkml:trace contextRef="#ctx0" brushRef="#br0" timeOffset="1226.73">496 7278 1136 0,'-13'-8'387'0,"3"3"-372"16,8 4-11-16,2-1-4 0,-1 2-1 16,1 0 1-16,0 0-2 15,0 0-1-15,0 0-2 16,0 0-2-16,16-1 3 16,45-7 2-16,-16-9 2 15,11-4 0-15,26-9 6 16,2-3 1-16,5-9 9 15,3-2 4-15,-4 1-4 16,12-2-1-16,12-3-7 16,3-2-3-16,3-1 0 15,1 0-1-15,0 5-3 16,0 3 0-16,-5 2-1 16,-3 2 1-16,-2 3-1 15,-5 1 2-15,-11 2-1 16,-8 5 0-16,-21 5 0 0,-22 11-1 31,-21 6 0-31,0 0 0 0,48-10 0 0,-8-2 1 16,-20 7 1-16,-30 8-2 15,-8 2 0-15,-3 1 0 16,0 1 0-16,0-1 1 16,-1 0-2-16,1 0-1 0,-2 0-6 15,1 0-4-15,-6 3-19 16,-20-2-10-16,-33 41-23 15,26-28-12-15,-3-5 52 16</inkml:trace>
  <inkml:trace contextRef="#ctx0" brushRef="#br0" timeOffset="3499.55">7437 3931 893 0,'1'-11'315'0,"-3"1"-264"16,2 4-44-16,0 3-1 15,0 2 8-15,0 0 4 16,0 1 7-16,0 0-4 16,0 0-7-16,0 0-5 15,0 0-9-15,7 27 3 16,16 71-3-16,-9-11 0 0,4 17 1 16,1 16 0-16,2-4-1 15,1-6 0-15,0-12 0 16,0-18 0-16,-10-20-1 15,-4-8-8-15,-11-12-18 16,-7-7-13-16,-19-10-47 16,-7-10 54-16</inkml:trace>
  <inkml:trace contextRef="#ctx0" brushRef="#br0" timeOffset="3804.78">6751 4095 1052 0,'2'-20'368'16,"29"3"-336"-16,12 0-11 15,27-1-20-15,9 0 0 16,15 4 4-16,13-4-1 0,-2 0 3 15,3 0 2 1,-9 2-3-16,-9 2 0 16,-7 7 0-16,-8 2-1 0,-25 5-3 15,-14 2-1-15,-22 6-21 16,-6 1-20-16,-10 11-37 16,-3 3 47-16,-9 4 10 15</inkml:trace>
  <inkml:trace contextRef="#ctx0" brushRef="#br0" timeOffset="4503.02">7845 4383 1160 0,'0'2'402'0,"1"14"-379"0,-4 14-31 15,2 31-11-15,1 15 4 16,-4 17 15-16,6-1 0 15,3 3 0-15,3-5-4 16,7-16-9-16,5-8-3 16,8-32-4-16,6-12 3 15,12-22 11-15,7-7 1 16,11-16 5-16,5-8 0 0,-9-15 5 16,-7-5 2-16,-18-13 7 15,-12-3 5-15,-11-3 3 16,-4-5-1-16,-13 2-5 15,-4-4-6-15,-11 4-8 16,-3 6 0-16,-21 9-2 16,-6 11 0-16,-8 13 0 15,-6 10-2-15,8 16 2 16,5 8-1-16,5 22 1 16,3 11-1-16,10 30 0 15,4 12-1-15,13 16-1 16,11 0 0-16,16-13 1 15,10-8 1-15,18-14-1 16,7-6 0-16,17-12 1 16,8-8-2-16,15-20 3 15,1-13 0-15,-4-22 9 0,-5-11 6 16,-18-15 7-16,-1-4 5 16,-5-12 0-16,-4-4-2 15,-3-11-8-15,-3-8-4 16,-13-3-14-16,-7-1-4 15,-11-5-9-15,-6 5-5 16,-5 11 5-16,-7 10 2 16,-7 27 14-16,-3 13 5 0,2 18 3 15,5 9-2-15,1 9-9 16,2 10-4-16,-3 26-5 16,1 18 0-16,8 41 5 15,5 16 3-15,11 21 1 16,2 6 1-16,5-10-11 15,2-7-11-15,0-21-26 16,0-15-14-16,-2-22-10 16,-1-9-7-16,-6-24 54 15</inkml:trace>
  <inkml:trace contextRef="#ctx0" brushRef="#br0" timeOffset="5270.73">8560 4501 1125 0,'26'0'393'0,"24"3"-304"16,26 2-103-16,17 0-1 0,4 3 16 16,-4-5 0-16,5-1 1 15,-4-2-2 1,-6-8 2-16,-10-2 2 0,-15-8 10 15,-6 0 3-15,-10-3 4 16,-5 0 0-16,-16 1 1 16,-7 3-1-16,-15 0 2 15,-4 1 0-15,-15 1-11 16,-6 0-4-16,-13 7-10 16,-4 7-6-16,-7 16-1 15,0 12 2-15,1 27 2 16,3 12 3-16,6 10 0 15,4 1-4-15,21-14-16 16,9-9-6-16,16-20-9 16,10-9 2-16,2-14 15 15,6-8 8-15,4-8 10 0,3-6 1 16,8-10 7-16,0-4 0 16,-1-4 4-16,2-3 1 15,-5-8 0-15,-6 1 2 16,-5 2-3-16,-11 5-3 15,-11 17-4-15,-5 2-2 16,-6 12-3-16,0 6-3 16,0 16-1-16,5 11 2 0,-1 23 4 15,3 4 0-15,2 0 1 16,6-3-1-16,5-19-2 16,5-7 2-16,7-16-1 15,1-14 0-15,8-15 2 16,3-11 1-16,7-18 0 15,2-9-1-15,5-17-1 16,-6-9-2-16,-10-10 1 16,-6-1 0-16,-16 8 1 15,-6 4-1-15,-6 9 1 16,-6 4 1-16,-7 11-1 16,0 8 4-16,-7 15 2 0,4 10-2 15,-1 15 1-15,1 6-3 16,-7 22-3-16,0 19-1 15,2 30 1-15,4 17 0 16,22 31 1-16,9 8 0 16,26 2-20-16,12-9-19 15,27-41-60-15,14-30 59 16</inkml:trace>
  <inkml:trace contextRef="#ctx0" brushRef="#br0" timeOffset="7064.16">11882 3630 1071 0,'21'-35'359'0,"6"24"-354"16,4 18-8-16,-9 29-1 15,-7 21 2-15,-12 29 1 16,-9 13 3-16,-14 25 4 15,-4-3 0-15,-3-7-1 16,0-8-3-16,-1-28 0 16,3-6-2-16,1-23 2 0,5-10 1 15,7-19 0-15,1-9 3 16,8-7 23-16,-1-8 12 16,4-16 10-16,1-10-5 15,9-21-27-15,6-4-14 16,14-5-11-16,13 7-3 15,19 8 3-15,13 7-1 16,10 18 2-16,2 8 3 16,-7 17 2-16,-6 10 0 0,-10 18 1 15,-2 3-1-15,-10 9-2 16,-9 2-2-16,-19 4-10 16,-15-3-2-16,-26-2-1 15,-16-1-1-15,-24-10 12 16,-8-1 2-16,-5-12 1 15,0-8 3-15,-5-9 0 16,1-4 1-16,2-7 2 16,7-5 0-16,22-8 4 15,11 3 4-15,18-1 12 16,6-1 3-16,17 0 3 16,11-6-3-16,25-2-12 15,19 2-5-15,23 1-5 16,7 1-1-16,11 3 1 15,-2-1-4-15,4-1 0 16,1 2 0-16,-9-3 0 0,-5 3 1 16,-16-4 2-16,-5 1-2 15,-13 2 0-15,-5 1 2 16,-17 3 2-16,-11 4 3 16,-18-1 5-16,-5 4-2 15,-13 1-3-15,-7-3-7 0,-19 5-7 16,-10 1-2-1,-17 14 0-15,-3 7 4 0,0 19 1 16,6 6 2-16,10 13-1 16,4 8-3-16,14 2-9 15,10-3-7-15,19-15-11 16,12-7 0-16,17-14 9 16,6-10 7-16,10-12 16 15,3-5 6-15,10-14 8 16,1-10 1-16,3-13 3 15,2-6-2-15,-5-4 2 16,-4-1 2-16,-16 6-2 16,-12 2-1-16,-15 8-6 15,-4 7-1-15,-5 9-3 0,-1 6-2 16,1 9-1 0,-3 2-3-16,-4 8 0 0,1 9-1 15,-5 21 0-15,-1 14 0 16,4 23 0-16,4 5-1 15,12-5-5-15,4-12-3 16,5-22-4-16,3-14-1 16,4-18 6-16,6-8 1 15,5-20 7-15,6-7 3 0,-1-24 1 16,-2-12 2-16,2-19-2 16,1-7-1-16,-6-4-1 15,-3-4-2-15,-9-5 0 16,-10-2-2-16,-7 8 4 15,-7 8 4-15,-11 16 3 16,0 10 4-16,-9 15-1 16,6 13-5-16,4 20-5 15,1 4-3-15,-2 28-12 16,-5 16 2-16,-9 28 1 16,-4 21 1-16,4 37 9 15,3 9 0-15,7 12 2 16,6 10-2-16,14-12 0 15,7-14 1-15,15-21-11 0,8-25-5 16,14-33-4-16,6-13-1 16,0-24 11-16,-2-13 4 15,-3-24 7-15,0-11 6 16,4-24 9-16,-1-12 3 16,0-21 1-16,-2-8-3 15,-8-3-12-15,-7-7-6 16,-10 1-10-16,-7 4-4 0,-10 11 1 15,-7 13 6-15,-6 21 6 16,-2 14 4-16,1 20 3 16,0 11 0-16,0 17-4 15,-4 9-5-15,-11 25-4 16,-2 12-3-16,1 34 4 16,2 18 3-16,5 28 3 15,3 11 1-15,4 3-2 16,3-4 2-16,10-24-2 15,6-13 0-15,11-25 0 16,4-15-1-16,4-19 2 16,1-6-1-16,0-17 1 15,-1-9 1-15,1-14 11 16,6-13 1-16,3-13 6 0,3-7 1 16,-2-18-4-16,0-7 1 15,-2-16 0-15,1-6-4 16,-1-1-9-16,-5 3-3 15,-9 2-4-15,-6 6 0 16,-14 14 9-16,-3 11 6 16,-6 23 6-16,-5 11 0 15,-11 12-9-15,-8 7-7 0,-12 15-7 16,0 13-1-16,4 20-1 16,8 9-2-16,17 5-14 15,9 1-5-15,18-5-10 16,12-4 3-16,17 1 12 15,4-2 6-15,3-3 15 16,-1 0 1-16,-8 1 2 16,-5-2 0-16,-10-4 2 15,-8 0 0-15,-18-4 1 16,-10 3 2-16,-18-1-3 16,-10-2-1-16,-2-5-29 15,2-8-29-15,3-23 36 16</inkml:trace>
  <inkml:trace contextRef="#ctx0" brushRef="#br0" timeOffset="7272.83">15247 4343 1184 0,'58'-9'476'16,"14"3"-240"-16,10 6-256 0,6 7-23 15,-12-1 17-15,-11-4 21 16,-7 3-2-16,-4-3-33 16,-1 2-28-16,-2 2-41 15,-5-2-26-15,-15 3 86 16</inkml:trace>
  <inkml:trace contextRef="#ctx0" brushRef="#br0" timeOffset="7447.61">15504 4736 1091 0,'-3'6'398'0,"8"9"-328"16,13 3-45-16,35 6-27 0,21-2-3 16,41-9-14-16,19-9-18 15,9-18 253 1,3-7-175-16</inkml:trace>
  <inkml:trace contextRef="#ctx0" brushRef="#br0" timeOffset="7675.12">17194 3800 989 0,'7'9'365'0,"7"17"-278"16,3 16-67-16,1 34-15 16,-2 13 2-16,-8 27 0 15,-2 11-2-15,-9 10 0 16,-5-2-16-16,1-16-43 16,1-16 156-16,15-46-94 15</inkml:trace>
  <inkml:trace contextRef="#ctx0" brushRef="#br0" timeOffset="8047.91">17761 4195 1085 0,'18'-48'440'16,"-4"8"-269"-16,2 6-148 16,-9 20-42-16,-2 7-4 15,-6 19 3-15,-3 17 4 16,-5 28 1-16,-4 17 4 15,0 21 11-15,6 2 1 0,15-11-4 16,10-10-5-16,16-25-1 16,5-10 0-16,9-18 7 15,6-8 1-15,4-15 3 16,1-8 3-16,-7-12 1 16,-5-12 2-16,-9-16-3 15,-5-10-1-15,-8-14-1 16,-6 1 1-16,-19 2 4 15,-7 4 4-15,-21 3-1 16,-8 3 0-16,-22 10-4 16,-10 8-4-16,-13 29-2 15,-5 16 0-15,7 33-32 16,7 9-23-16,27 12-349 16,21 0 278-16</inkml:trace>
  <inkml:trace contextRef="#ctx0" brushRef="#br0" timeOffset="8242.93">18850 4309 1343 0,'83'-3'428'0,"10"5"-453"15,-3 4-6-15,-20-4 25 16,-13 0 6-16,-5-2-7 15,-4-2-16-15,-5-2-43 16,0-3-27-16,-13-3 53 16</inkml:trace>
  <inkml:trace contextRef="#ctx0" brushRef="#br0" timeOffset="8450.48">19085 3916 712 0,'12'4'366'0,"4"10"-21"0,6 9-317 15,4 26-36-15,-2 15 4 16,-10 23 7-16,-1 12 4 16,-10 26-2-16,1 3-5 15,4-7-43-15,4-7 12 16,18-46 12-16</inkml:trace>
  <inkml:trace contextRef="#ctx0" brushRef="#br0" timeOffset="8689.25">19981 3749 1097 0,'14'-8'372'0,"11"17"-350"16,4 10-27-16,-6 26-5 16,-7 20 9-16,-9 38 6 15,-6 16 3-15,-5 25-1 16,-2 5 0-16,0-10-11 16,1-10-17-16,13-34-50 15,2-25 73-15,13-43-18 16</inkml:trace>
  <inkml:trace contextRef="#ctx0" brushRef="#br0" timeOffset="9060.45">20576 4048 1151 0,'3'-22'383'0,"2"9"-352"0,-5 22-64 15,-4 12-4-15,-8 31 22 16,-7 15 6-16,-6 26 9 15,8 6 1-15,9 3 1 16,5-8 0-16,22-21-3 16,7-13-4-16,2-31 1 15,6-6 0-15,3-16 10 16,3-10 4-16,7-13 1 16,3-8 1-16,0-16-4 15,1-10-1-15,-5-14 2 16,-6-7-1-16,-13-2 0 15,-12 3 2-15,-16 6-4 16,-11 4 1-16,-19 0 2 16,-5 5-2-16,-21 8 1 15,-5 7-1-15,-10 21-6 0,-4 13-1 16,-6 26 0 0,1 17-1-16,2 21-28 0,8 4-21 15,32-1 31-15</inkml:trace>
  <inkml:trace contextRef="#ctx0" brushRef="#br0" timeOffset="9301.01">21362 4255 947 0,'36'3'378'0,"10"3"-222"16,4 6-127-16,-7-5-26 16,-6 3 1-16,-12-4-2 15,2-2 0-15,1-2-11 16,1-2-15-16,2-4-40 16,1-5 706-16,-2 0-494 15</inkml:trace>
  <inkml:trace contextRef="#ctx0" brushRef="#br0" timeOffset="9493.58">21369 4482 920 0,'-6'11'411'0,"9"-3"-158"15,7 4-206-15,21 10-54 16,13 1 0-16,29 1 3 15,13-3-19-15,13-10-49 16,7-10 513-16,7-25-353 16</inkml:trace>
  <inkml:trace contextRef="#ctx0" brushRef="#br0" timeOffset="10132.84">23097 3801 949 0,'19'-24'346'15,"7"5"-288"-15,2-1-20 16,6 1-17-16,4 0-3 15,0 1-3-15,2 6-4 16,3 3-3-16,0 7-4 16,1 4-3-16,-4 3-1 15,-6 3 0-15,-3 4 0 0,-11 6 0 16,-2 0 0-16,-3 3-5 16,-1 1 2-16,-7 2-2 15,-2 4-4 1,-8 5 1-16,-2 2 1 0,-9 7 3 15,-6 5 2-15,-8 6 2 16,-7 1-1-16,-11-4-2 16,-5 0 0-16,-5-3 1 15,-2-1 1-15,7 2 2 16,-3-2 1-16,10 0 0 16,7-3-1-16,7 0-1 15,8-5 1-15,6-9-1 16,6-7 0-16,7-9 5 15,5-6 5-15,11-2 16 0,6-2 7 16,19-7-1-16,7-4-6 16,13-6-14-16,5-5-5 15,4 4-4-15,-2 1 1 16,-6 6 1-16,-7 6 3 16,-14 10 5-16,-7 8 1 15,-8 11-4-15,-1 4-2 16,-3 3-7-16,1 0-1 0,1-7 0 15,0-2 0-15,4-8-19 16,2-5-19-16,16-14-40 16,6-8-26-16,10-16 65 15</inkml:trace>
  <inkml:trace contextRef="#ctx0" brushRef="#br0" timeOffset="10506.58">24269 4405 738 0,'46'-55'312'0,"-5"5"-179"16,-2-1-30-16,-11 5-44 15,-4-2-17-15,-12 8-23 16,-7 6-8-16,-9 12-6 16,-8 9-2-16,-10 13-5 15,-7 9 2-15,-15 22 2 16,-1 14 4-16,1 15 6 0,4 6-1 16,9 11 0-1,7-4 0-15,11 2-6 0,11-2 0 16,14-16-2-16,7-7-3 15,15-15-1-15,3-12 1 16,12-15 0-16,6-8 2 16,5-18 5-16,1-7 1 15,-7-11-1-15,-5-7 3 0,-7-6 6 16,-6 0 3-16,-12-2 16 16,-8 5 1-16,-11 4-5 15,-6 4-3-15,-14 0-15 16,-8 2-7-16,-15 4-2 15,-11 2-4-15,-25 7 1 16,-13 7 1-16,-31 11-27 16,-13 6-30-16,-33 3 36 15</inkml:trace>
  <inkml:trace contextRef="#ctx0" brushRef="#br0" timeOffset="13381.37">6468 6397 796 0,'-9'21'285'0,"-3"6"-233"15,-10-2-46-15,-4 1 0 16,-16-4-5-16,-8-11-1 15,-7-8-13-15,1-5-8 0,8-17-10 16,7-1 0-16,14-8 13 16,7-4 14-16,9 0 20 15,7-1-1-15,8-2 3 16,5 5-6-16,11 6 8 16,3 4 11-16,8 14 2 15,8 2-2-15,10 16-13 16,4 9-9-16,-5 21-6 15,-3 9-2-15,-15 21-1 16,-10 4 0-16,-11 10 0 16,-9 2 1-16,-19 0 1 15,-7-4 1-15,-29-12 0 16,-7-3 2-16,-12-14 2 16,1-8 5-16,13-10 0 15,3-10 0-15,10-11-4 16,3-5-2-16,14-12 0 0,4-6 7 15,11-12 12-15,5-8 0 16,9-9 9-16,8-4 5 16,19-7-7-16,4-4-2 15,16-3-5-15,7-1-12 16,6 6-6-16,6 7 1 16,1 15-8-16,0 12-1 15,-7 20-4-15,-5 9-3 0,-11 25 1 16,-5 13 2-16,-2 15 4 15,1 5 0-15,5-2 0 16,2-8 2-16,7-11-1 16,4-11 0-16,0-17 1 15,-3-10-1-15,-7-18 6 16,-2-9 5-16,-3-18 7 16,0-6 2-16,1-12-2 15,-2-4-4-15,-10-8-4 16,-4 0-2-16,-15 1-1 15,-5 3-1-15,-12 13 5 16,-4 7-1-16,-9 14 1 16,-2 8 0-16,-6 10-8 15,-6 8-1-15,-1 11-4 0,-3 11 0 16,5 22-2-16,0 10 0 16,9 15 2-16,10 2-2 15,8-3 1-15,7-6 1 16,15-13-7-16,3-8 0 15,11-17-2-15,8-8 1 16,13-18 10-16,0-10 5 16,16-15 7-16,3-7 1 0,2-10-4 15,-2-6-1-15,-14-7 0 16,-10-6 3-16,-16 0 6 16,-8 3 2-16,-13 2 5 15,-8 10-4-15,-14 10-4 16,-5 4-4-16,-15 14-11 15,-10 8-1-15,-18 14-12 16,-10 11-23-16,-6 22-59 16,6 6-15-16,27-8 57 15</inkml:trace>
  <inkml:trace contextRef="#ctx0" brushRef="#br0" timeOffset="15074.88">7848 6101 988 0,'54'-27'460'15,"-3"13"-112"-15,4 8-347 16,1 26-30-16,-10 21-6 16,-22 31 14-16,-10 19 4 0,-14 28 12 15,-10 8 4-15,-8 7 1 16,-4-7 1-16,-3-32-1 15,2-19 0-15,3-37-1 16,3-18-1-16,6-13 11 16,3-6 11-16,2-12 24 15,1-9 6-15,4-24-6 16,5-13-15-16,16-16-29 16,11-1-12-16,20 14-5 15,14 8 1-15,8 20 9 16,3 9 7-16,-6 20-1 15,-7 14-3-15,-8 15-8 16,-3 12-6-16,-9 8-6 16,-10 0 0-16,-19 7-6 15,-14-3-2-15,-21-2 5 16,-11-5 3-16,-15-12 13 0,-5-4 8 16,1-12 8-16,5-4 3 15,5-7-2-15,4-3-1 16,8-2-3-16,4-2 3 15,14 0 9-15,8 0 4 16,11 0 7-16,8-3-7 16,20 1-6-16,15-3-5 0,23 2-8 15,13-7 0-15,19-3-1 16,-2 0-2-16,4-10 0 16,-6 2 2-16,1-6 4 15,4-1 0-15,-17 4 2 16,-7-1 0-16,-28 0-5 15,-13 2 3-15,-11-3 3 16,-4 1 0-16,-12 2-2 16,-5 2-6-16,-15 3-4 15,-6 4-3-15,-15 6-1 16,-8 2 1-16,-10 14 1 16,-8 10 5-16,-13 23-2 15,-2 12 4-15,1 20-1 16,9 3-3-16,24-7-6 15,11-9-7-15,24-22-13 16,8-9-5-16,16-17 6 0,9-7 6 16,17-15 14-16,7-9 7 15,4-17 8-15,1-7 1 16,-8-11 2-16,-6-2 4 16,-6 1 0-16,-5 5-1 15,-9 13 4-15,-7 7-3 0,-13 18 0 16,-3 5-1-16,-7 10-14 15,-1 6-3-15,-3 16-2 16,-3 13 3-16,5 25 6 16,2 11-1-16,10 1 1 15,8-2 0-15,10-22-1 16,7-10-1-16,8-23-2 16,0-11 1-16,-4-21 9 15,-1-11 6-15,-3-22-2 16,-1-18 9-16,0-26-13 15,-3-9-5-15,-7-12 3 16,-4-1-5-16,-7 6 0 16,-6 0-1-16,-8 13-1 15,-4 9-1-15,-9 19 8 16,-1 9 6-16,0 21 1 0,0 6 0 16,2 20-7-16,1 12-4 15,-3 28-8-15,0 12 0 16,2 40 1-16,1 17 1 15,9 35 5-15,6 12 1 16,8 10 1-16,4 3 1 16,8-20-1-16,4-13-3 15,6-35-12-15,5-24-4 0,1-29-4 16,3-16 1-16,7-26 21 16,0-15 7-16,0-31 9 15,1-13 4-15,-5-36-12 16,-4-15-5-16,-5-17-4 15,-2-7-4-15,-11 4 4 16,-2 4-1-16,-9 10 6 16,-4 10 4-16,-9 19 4 15,-9 13 3-15,-1 30-2 16,1 16 2-16,2 25-6 16,0 14-6-16,-9 26-6 15,-3 19-3-15,3 38 4 16,3 17 1-16,10 32 2 15,4 4 2-15,8 2-2 0,5 1 0 16,8-24-2-16,11-11-2 16,14-30-4-16,6-17-1 15,13-32 0-15,-2-9 2 16,-1-21 9-16,-3-9 12 16,1-19 14-16,1-13 6 15,0-18-5-15,-2-11-6 16,-3-14-8-16,-8-3-8 0,-12 1-7 15,-10-2-1-15,-22 11-1 16,-5 3 2-16,-14 22 2 16,-7 13-1-16,-8 21-3 15,-6 12-3-15,-5 17-2 16,-4 10 2-16,4 19-1 16,4 7-3-16,14 8-6 15,9 1-3-15,14-1-4 16,5-5 3-16,15-6 7 15,5 0 3-15,9-1 4 16,2-1 2-16,2 0 5 16,-3-2 5-16,-8-1 4 15,-6-4 2-15,-15-4-5 16,-10 1-2-16,-18 4-5 16,-10 0-2-16,-18 2-1 0,-5-1-12 15,-13-2-47-15,3-4-18 16,5-13 43-16</inkml:trace>
  <inkml:trace contextRef="#ctx0" brushRef="#br0" timeOffset="15254.79">11263 6872 1039 0,'75'7'395'16,"-6"17"-243"-16,-19 16-166 15,-7 9-6-15,-28 4-6 16,-9-1-10-16,-14 4-6 16,-5-6 22-16</inkml:trace>
  <inkml:trace contextRef="#ctx0" brushRef="#br0" timeOffset="15582.88">12371 6472 1210 0,'40'-53'389'15,"-2"7"-407"-15,-5 8 3 16,-9 15 26-16,-1 9 8 16,-2 14-3-16,1 6-9 15,-4 26-23-15,-7 12-3 16,-18 21-1-16,-11 5 1 0,-22 5 10 15,-4 5 6-15,-8 5 0 16,0 2 3-16,11-8 3 16,6-8 0-16,19-27 9 15,9-10 11-15,18-15 20 16,15-3 4-16,26-12-6 16,20-7-15-16,33-21-64 15,5-13-31-15,11-26 658 16,-5-10-468-16</inkml:trace>
  <inkml:trace contextRef="#ctx0" brushRef="#br0" timeOffset="16471.97">13759 6157 1026 0,'7'-19'384'0,"-5"10"-301"0,-10 2-61 15,-12 11-31-15,-12 8-2 16,-26 22 8-16,-3 17 3 15,-18 31 2-15,2 14 3 16,14 12-3-16,6 1 2 16,24-15-1-16,13-9-3 15,22-23-3-15,11-7-2 16,23-23 3-16,12-9 2 0,28-16 8 16,13-10 4-16,15-15-1 15,3-12 3-15,3-17-4 16,2-4-3-16,-4-13-7 15,-6-3-3-15,-21 1-1 16,-15-5 2-16,-24 5 7 16,-8 2-1-16,-17 15 9 15,-12 4-1-15,-18 18-7 16,-12 8 0-16,-18 19-9 16,-8 16 0-16,-17 30 3 15,-4 15 0-15,-7 19 2 16,5 4 0-16,21-1 0 15,10-6-1-15,27-16-8 16,9-12-2-16,15-18-1 16,10-9 3-16,17-19 7 0,11-6 3 15,16-22 1-15,3-8-5 16,1-19-1-16,-3-3-5 16,-11-2 8-16,-6 2 10 15,-12 12 9-15,-7 8 12 16,-15 18 7-16,-4 5-7 15,-8 15-11-15,-4 11-10 16,-4 20-13-16,4 12 1 16,4 18 2-16,8-2-1 0,12-7-12 15,5-7-5-15,11-20-2 16,4-9 1-16,11-19 11 16,0-13 8-16,-2-19-5 15,-3-8-1-15,-6-21 2 16,-2-3 0-16,-5 0 16 15,-1 0 4-15,-5 11 4 16,-3 9 0-16,-8 13-9 16,-4 12-3-16,-4 16-3 15,3 11-3-15,6 25 0 16,6 8-2-16,1 19-6 16,-3 3-4-16,-3 0-8 15,-4-7-2-15,-2-18-1 0,-3-9 4 16,-5-20 8-16,-2-3 2 15,-4-8 16-15,-3-7 5 16,-3-16 6-16,1-7 3 16,7-13-8-16,4-2-3 15,13 2-7-15,7 2-3 16,6 12-5-16,6 9-3 16,1 14 3-16,2 14 1 0,9 21 3 15,-1 10 1-15,5 19-24 16,3 5-16-16,2 0-39 15,3-6 42-15</inkml:trace>
  <inkml:trace contextRef="#ctx0" brushRef="#br0" timeOffset="17129.89">16665 5928 1355 0,'35'8'443'0,"-3"31"-441"0,-1 14-29 16,-22 26 13-16,-9 13 11 15,-13 20 1-15,-6 3 2 16,-3-19-3-16,1-16 0 16,5-37-1-16,2-17 0 15,7-15 0-15,2-5 4 16,2-9 37-16,3-6 7 15,10-21 1-15,8-9-8 0,15-9-32 16,11 5-14-16,12 11-4 16,10 9 2-16,14 21 2 15,0 9 2-15,-13 22-5 16,-9 6-5-16,-25 5-9 16,-17-1 8-16,-14-4-4 15,-14 0-2-15,-27-6 3 16,-13-1-3-16,-22-7 14 15,-8-5 8-15,2-9 2 16,10-3 2-16,21-7-2 16,9-2-1-16,21 1 0 15,9 1 0-15,10-2 9 16,12-4 5-16,30-6-2 16,17-7-1-16,40-6-15 15,10-3-6-15,7-6 1 0,5-4 3 16,-4-4 14-16,-1 2 5 15,-6-3-1-15,-11-1 0 16,-18 0-6-16,-15-1-3 16,-19 9 3-16,-13 9 3 15,-19 13-1-15,-7 7 0 16,-21 7-7-16,-12 3-2 16,-17 9-5-16,-9 10 1 0,-3 26 8 15,4 15 0 1,8 21 2-16,7 3 2 0,20-3-3 15,8-8-2-15,23-16-2 16,13-9-5-16,21-23-44 16,12-16-26-16,30-31 45 15</inkml:trace>
  <inkml:trace contextRef="#ctx0" brushRef="#br0" timeOffset="17562.57">19461 6247 1219 0,'81'-29'420'0,"-30"14"-382"16,-14 0-36-16,-31 8-7 0,-10 1-1 15,-18-1-2-15,-16 1 0 16,-22 14 1-16,-10 13 3 16,-11 32 4-16,1 21 1 15,7 24 0-15,3 3 1 16,18-8-2-16,14-14-10 15,24-32-10-15,16-11-2 16,29-23 4-16,6-13 8 0,19-22 6 16,5-15-3-16,13-24-15 15,3-8-2-15,6-23-2 16,0-4 11-16,-17-9 24 16,-7 0 8-16,-25 4 21 15,-8 0-1-15,-17 8-1 16,-5 7 1-16,-10 20-5 15,-2 16-5-15,2 25-8 16,2 10-7-16,4 13-15 16,0 11 0-16,0 34-3 15,-4 26 0-15,4 50 7 16,1 21 1-16,1 17-2 16,-1-7-18-16,-1-23-45 15,0-20-21-15,4-45 45 16</inkml:trace>
  <inkml:trace contextRef="#ctx0" brushRef="#br0" timeOffset="19137.14">20000 6064 889 0,'47'-45'445'16,"4"15"-83"-16,3 13-295 0,9 26-69 15,5 20-1-15,3 27 3 16,-3 12 0-16,-26 10-10 15,-17 2-7-15,-35-2-3 16,-16-8-3-16,-20-11 4 16,-9-8 1-16,-3-21 1 15,1-6 5-15,13-19 4 16,9-5 6-16,15-12 7 16,4-13 8-16,12-13 10 15,6-7-1-15,17-10-3 16,11 2-6-16,20 6-6 15,7 5-1-15,30 15-4 16,12 6-3-16,10 8-10 16,12 4-1-16,-3 2 1 15,1-1 3-15,-4 5 8 16,-5-1 1-16,-18 3 5 0,-8 1 2 16,-18-2 15-16,-14 0 0 15,-26-1 5-15,-9 0-4 16,-19-1-20-16,-15-3-4 15,-25-1-6-15,-14-1-1 16,-23 8 7-16,-2 6 1 16,-9 19-1-16,-5 8 0 0,4 13-1 15,3 3-4-15,31 0-7 16,16-3 0-16,28-10-10 16,12-3-1-16,20-8 8 15,13-4 4-15,21-6 9 16,9-8 5-16,14-13 3 15,1-6 1-15,0-13 3 16,-4-4 4-16,-8-9-1 16,-3-5 0-16,-9-7-8 15,-5 3-3-15,-10 4-1 16,-8 5-3-16,-13 14-1 16,-7 6 1-16,-7 15-5 15,-9 6 4-15,-14 22 1 16,-7 11-1-16,-5 28 4 15,3 9-1-15,14 1-1 0,10-6 1 16,13-17 0-16,7-10-1 16,10-18 6-16,7-4 2 15,6-13 4-15,-1-10 3 16,3-14-4-16,4-11-3 16,1-15-3-16,4-4-4 15,1-8 0-15,-5-2 0 16,-6 2 0-16,-7 4 0 0,-11 15-2 15,-7 8 2-15,-9 16-2 16,-2 8 1-16,-7 7-2 16,-7 5 3-16,-10 16-4 15,-9 9 0-15,2 19 4 16,5 9 0-16,11 5 2 16,10-5-2-16,11-10 0 15,7-9-2-15,13-13 1 16,7-3 3-16,15-16-2 15,6-8 2-15,5-16 0 16,5-11-2-16,-3-14-5 16,4-9 0-16,-1-12-2 15,-1-3 0-15,-11 2 6 16,-9 4 2-16,-19 8 2 0,-11 10 2 16,-12 11-1-16,-4 10-1 15,0 14-2-15,-3 3-3 16,3 15-4-16,-4 7-1 15,0 26 0-15,-1 13 3 16,6 14 5-16,6 3 0 16,11-6-2-16,3-6 1 0,13-14-2 15,6-11-1-15,10-14 5 16,3-9-4-16,4-13 3 16,-3-5-1-1,3-19-13-15,-2-7-3 0,-5-13-10 16,0-5-3-16,-9-6-7 15,2-1-7-15,-2-1-14 16,-3 5-1-16,-6 8 16 16,-5 6 11-16,-8 12 33 15,-5 5 18-15,-8 10 17 16,-3 3 4-16,-3 4-6 16,-3-2-12-16,2 3-15 15,1 0-5-15,0-3-3 16,2-9-1-16,3 6-9 15,45-22 1-15,-15 38-6 16,6 10 7-16,-3 19 7 0,-5 13 1 16,-7 25 3-16,-7 10-1 15,-6 6 4-15,-5-4-3 16,-7-16-2-16,-3-13-1 16,-3-25 0-16,3-10 2 15,1-19-2-15,1-5-1 0,-1-16-1 16,-2-10 2-16,5-25 2 15,1-8 2-15,11-15 0 16,9-2 1-16,8 5 0 16,5 2 0-16,8 16-5 15,1 7-7-15,11 22-3 16,2 8 1-16,3 20 10 16,-3 14 12-16,-2 28 7 15,-3 15 1-15,-8 24-1 16,-3 13-6-16,-16 4-3 15,-8 1-3-15,-11-4-9 16,-1-8-19-16,-1-20-43 16,5-18-27-16,12-39 50 15</inkml:trace>
  <inkml:trace contextRef="#ctx0" brushRef="#br0" timeOffset="19364.93">24759 6255 1205 0,'40'-2'428'0,"3"3"-346"0,12 2-60 16,0 1 2-16,-5-3 6 16,3-1-2-16,-1-1-19 15,0-3-6-15,3 0-25 16,-4-4-14-16,-2 2-44 15,1-2-18-15,-9 8-21 16,-2 1-9-16,-15 3 88 16</inkml:trace>
  <inkml:trace contextRef="#ctx0" brushRef="#br0" timeOffset="19525">24932 6499 652 0,'-38'5'363'15,"8"-1"-2"-15,20 4-270 16,10-2-18-16,32 8-14 0,16 1-12 16,47-4-50-16,16-8-42 15,30-17 12-15,13-10 2 16</inkml:trace>
  <inkml:trace contextRef="#ctx0" brushRef="#br0" timeOffset="20247.55">26788 5592 1093 0,'46'-32'428'0,"10"4"-250"16,0 7-192-16,-6 4-7 15,-4 6 10-15,-11 8 20 16,0 4-1-16,-6 12-1 15,-6 6-4-15,-9 16-16 16,-8 8-3-16,-13 17-3 16,-11 8 3-16,-19 12 10 15,-3 3 3-15,-8-1 3 16,0-5 0-16,-1-11 0 16,-2-5 0-16,6-12 1 15,7-8-1-15,20-15 1 0,8-9 0 16,15-8 25-16,14-1 6 15,28-5 5-15,16-3-1 16,26-18-30-16,-9-8-6 31,-40 13-18-31,0 1-3 0,136-48 0 0,3-4-2 16,5-2 11-16,-63 26 5 0,-22-1 4 16,-5 2 3-16,-26 9 4 15,-13 6 4-15,-24 11 15 16,-9 6 2-16,-16 5-4 15,-8 5-8-15,-19 9-15 16,-12 6-2-16,-20 19 4 16,-5 9 2-16,-11 9 1 15,-1 4-1-15,2 0-2 16,4-2 0-16,22-7-1 16,13-8 1-16,19-11-1 15,10-7-1-15,17-10 3 16,10-5 1-16,20-10 3 15,12-7 4-15,14-15-6 16,1-6-1-16,1-12-3 16,2-4-4-16,-7-1 2 0,1-1 3 15,-13 5 0-15,-14-1 2 16,-11 5 11-16,-13 5 2 16,-17-4 4-16,-7 2-2 15,-23-1-13-15,-9 3-4 16,-20 16-3-16,-7 12-1 15,-8 16-24-15,2 8-20 16,14 14-52-16,10 3-19 0,29-6 71 16</inkml:trace>
  <inkml:trace contextRef="#ctx0" brushRef="#br0" timeOffset="20538.64">29056 6169 1383 0,'18'5'16'16,"-5"-1"-5"-16,9 4 11 16,-9-1-13-16,-18 0-8 15,-13 3-1-15,-14 7 0 16,-10 3 1-16,-15 8 4 16,-6 5 4-16,-11 8 1 0,-4 7 3 15,7 6-1-15,8 2-4 16,17-1-2-16,14-3 1 15,20-1 9-15,11-5 12 16,22 0 22-16,12 1 1 16,22-8-7-16,11-3-12 15,14-13-52-15,4-12-36 16,4-23 122-16,-3-13-72 16</inkml:trace>
  <inkml:trace contextRef="#ctx0" brushRef="#br0" timeOffset="20974.73">29565 6582 1241 0,'33'-2'426'16,"4"2"-376"-16,15 8-54 16,5 2 0-16,5 2 4 15,-1 4 0-15,-12 7 1 16,-7 2-2-16,-10 14 1 15,-7 6-2-15,-11 12-3 16,-2 5-2-16,-13 0-3 0,-7 3 0 16,-8-8 2-16,-4-4 1 15,-5-5 1 1,-3-8 1-16,0-6 2 0,-4-5 3 16,6-8 0-16,3-5 0 15,10-9 1-15,6-1-1 16,10-4 2-16,3-2 13 15,17-2 2-15,10 0 1 16,11-4-1-16,6 6-14 0,9 1 0 16,5 3 0-16,8 6 6 15,5 2 2-15,-1 5 3 16,-6 3-4-16,-4 3-4 16,-5 1-3-16,-5 1-8 15,-4 0-10-15,-16-3-38 16,-11-1-21-16,-35-8-45 15,-17-6 155-15,-49-22-40 16</inkml:trace>
  <inkml:trace contextRef="#ctx0" brushRef="#br0" timeOffset="23272.16">3614 8959 1189 0,'2'0'440'0,"1"0"-306"15,8 10-159-15,0 7-3 0,6 33 5 16,3 26 6-16,-9 45 13 16,-2 29 2-16,-11 24-5 15,-4-2-19-15,-4-20-17 16,3-27-6-16,1-57 7 16,1-25 19-16,5-32 33 15,-2-12 23-15,-6-23 19 16,-7-10-1-16,-10-39-17 15,-2-12-23-15,-2-22-25 16,3-8-3-16,5-4-6 16,4-1-2-16,8 0 1 15,7-5-6-15,8 8 2 16,7 5-1-16,10 14 5 16,5 8 5-16,7 21 11 15,0 9 8-15,4 27 20 0,3 13 10 16,-2 22 4-16,5 14-2 15,-6 37-11-15,-7 15-2 16,-13 28-5-16,-12 13-3 16,-16 24-7-16,-8 10-18 15,-13 3-40-15,-5-3 39 16</inkml:trace>
  <inkml:trace contextRef="#ctx0" brushRef="#br0" timeOffset="23891.07">4066 9379 1296 0,'33'-18'484'0,"43"2"-350"16,14 2-82-16,14 14-36 16,-9 13-11-16,-33 16-42 15,-15 11-7-15,-26 13-7 16,-14 8-7-16,-20 7 10 15,-13-5 4-15,-7-9 4 16,-2-13 15-16,7-18 31 16,8-5 12-16,12-15 21 15,3-3 10-15,7-12 2 0,7-11-10 16,13-19-16-16,9-12-10 16,15-15-12-16,6-4 3 15,12 7-1-15,-1 2-4 16,1 13 1-16,-7 6-2 15,-18 11-1-15,-6 11 1 16,-18 13-4-16,-4 10-4 16,-3 22-1-16,0 12 0 0,4 25 5 15,1 11 6-15,0 17-3 16,1 3 1-16,4-4-3 16,-1-8-1-16,7-20 5 15,2-14-1-15,1-14 1 16,-1-8-3-16,3-12-4 15,0-6-2-15,7-14 0 16,3-8 4-16,-1-21 4 16,-2-8 1-16,-6-22 4 15,-6-8-4-15,-5-8 0 16,-1 1-1-16,-9 6 2 16,-2 6 5-16,-8 6 5 15,-4 2 5-15,-6 12 10 16,-3 7 0-16,-6 15-5 0,-7 9-3 15,-16 12-17-15,-7 10-7 16,-10 23-29-16,-1 12-21 16,11 19-63-16,10 2 656 15,19-8-426-15</inkml:trace>
  <inkml:trace contextRef="#ctx0" brushRef="#br0" timeOffset="24439.05">5959 9350 872 0,'4'6'360'0,"1"-4"-181"16,1 0-126-16,-2 3-38 16,-1-2-5-16,-3 0-14 15,0 3-8-15,-1-6-14 16,0 0-8-16,0 0-12 16,0 0-10-16,-7 0-115 15,-4 1 119-15</inkml:trace>
  <inkml:trace contextRef="#ctx0" brushRef="#br0" timeOffset="25740.32">8007 9316 1255 0,'-11'-3'456'0,"3"1"-360"15,-1 2-91-15,-7 9-22 16,-6 6 1-16,-3 17 7 16,-5 12 6-16,1 28 2 15,6 14-1-15,4 10 1 16,10-1 0-16,11-21-1 16,9-12-3-16,12-23 1 15,-1-8 0-15,3-13 5 16,0-6 6-16,1-13 8 15,6-5 4-15,0-15 7 16,-2-4-2-16,-4-13-3 16,-6-8-4-16,-8-12-12 15,-8-6-3-15,-11-8-3 16,-6-5-5-16,-14 6 4 16,-3 5-4-16,-6 16 1 0,-1 8 5 15,3 16 0-15,3 6 5 16,2 19-1-16,0 9-4 15,-2 20-4-15,4 9-1 16,16 13-4-16,13 4 1 16,27-1-6-16,12-6-7 15,22-20-5-15,10-15-2 16,28-28-1-16,8-20 1 16,2-23-7-16,-4-9-10 0,-11-20-5 15,-9-7 5-15,-5-8 19 16,-9 2 17-16,-27 9 27 15,-9 10 10-15,-21 8 8 16,-6 4-1-16,-7 8-2 16,-3 7-4-16,-4 19-4 15,-2 8-1-15,4 16-3 16,1 4-7-16,-1 16-7 16,2 14-1-16,1 43-7 15,1 23 1-15,3 49 3 16,2 26 1-16,-2 17 1 15,-4 20 1-15,-5-3-54 16,-3-16-28-16,-1-33 41 0</inkml:trace>
  <inkml:trace contextRef="#ctx0" brushRef="#br0" timeOffset="26206.4">10060 9216 1303 0,'47'-52'496'0,"-6"1"-330"16,-5 2-150-16,-21 11-28 15,-17 9-2-15,-27 10-2 16,-11 5 3-16,-21 16 3 16,-8 14 2-16,-7 37 3 15,1 21 3-15,0 34-1 16,6 8 2-16,21-2 1 15,15-9-6-15,34-29-16 16,17-12-8-16,20-31-11 16,3-13 0-16,3-34 14 15,3-18 3-15,2-36 9 16,3-13 4-16,4-17 3 0,-2-5 3 16,-2-7 11-16,-4-4 8 15,-7 4 16-15,-8 2 7 16,-16 14-2-16,-5 4-3 15,-8 9-12-15,-8 13-6 16,1 25-3-16,-2 14-3 16,-1 21-8-16,6 8 3 15,5 20-9-15,2 23 1 16,11 50 3-16,1 23-1 16,3 38 4-16,-3 9-10 0,-6-11-50 15,-4-7-34-15,0-32 150 16,4-28-71-16</inkml:trace>
  <inkml:trace contextRef="#ctx0" brushRef="#br0" timeOffset="27789.39">10554 9024 978 0,'16'-26'494'0,"25"1"-67"16,10 7-352-16,18 18-78 15,2 12-4-15,-8 32 0 0,-6 15-4 16,-19 24-15-16,-12 4-11 16,-25-4-11-16,-12-7-5 15,-22-16 5-15,-6-9 7 16,-5-17 20-16,2-10 9 16,7-17 24-16,4-7 8 15,7-11 12-15,2-9 6 16,10-9 12-16,4-4-2 15,17-7-5-15,9 5-12 16,16 0-26-16,12-2-1 0,19 3-6 16,11-2 2-16,26-1 5 15,2 1-3-15,-6 3 0 16,-5-1 1-16,-14 4 1 16,0-1 1-16,-2 2-1 15,-3 2-1-15,-23 5 6 16,-12 4 4-16,-25 5 11 15,-11 1-1-15,-10 0-12 16,-4 3-13-16,-20 4-15 16,-12 6-2-16,-18 21 3 15,-10 12 9-15,2 30 3 16,8 11 1-16,26 9-10 16,9-5-11-16,23-20-20 0,9-12-6 15,13-21 8 1,13-8 10-16,17-15 20 0,9-6 5 15,18-20 5-15,-1-6 1 16,-7-13 7-16,-6-5 4 16,-16-4 7-16,-7-1 8 15,-7 6 4-15,-7 7 1 16,-12 14 4-16,-5 9-6 16,-6 10-14-16,-1 4-8 0,-3 11-18 15,-5 13-4 1,-3 29 4-16,1 12 8 0,3 13 4 15,4-1 1-15,13-17-5 16,6-8-6-16,13-18-4 16,4-7-3-16,4-22 1 15,9-5 5-15,1-16 11 16,2-10 4-16,-2-10 6 16,-10-8-3-16,-5-8-2 15,-7-4-3-15,-7 5 5 16,-4 4 4-16,-8 13 2 15,-4 6 0-15,-4 11-14 16,-3 6-8-16,-3 5-7 16,-7 8-9-16,3 19 5 15,-3 8 3-15,1 25 0 0,9 8 9 16,1 0 7-16,8-1 0 16,10-12 1-16,8-6-1 15,15-14-3-15,5-9 1 16,14-17 4-16,3-8 5 15,11-17 1-15,0-5 1 16,-5-12-5-16,-6-6-3 16,-15-4 5-16,-7-5 0 15,-13 8 11-15,-7 7 6 0,-11 17-5 16,-5 12-3-16,-3 7-14 16,-4 7-7-16,-5 14-5 15,-1 11 3-15,3 19 3 16,2 7-3-16,14-1 2 15,11-4-5-15,13-11 1 16,8-8 0-16,12-11 1 16,5-8 9-16,2-15-1 15,-2-7 4-15,-5-17 2 16,-6-6-1-16,-7-11 5 16,-2-2 4-16,-5-4 15 15,-6 0-3-15,3-2-2 0,-4 2-8 16,7 6-17-16,-1 7-9 15,1 12-3-15,2 5-1 16,-2 16 0-16,2 7 11 16,-1 18 1-16,3 11 1 15,-2 18 2-15,-2 9-6 16,-3 13-1-16,-4 1 1 16,-5-10-3-16,-5-6-6 0,-7-22-5 15,-4-12-4-15,-4-13-8 16,0-4 7-16,-3-8 9 15,-1-7 3-15,-3-10 22 16,2-12 5-16,5-17 10 16,3-5 5-16,11-10 2 15,5 0-2-15,7 3-8 16,6 4-9-16,10 11-11 16,4 6-4-16,8 13 0 15,2 7 0-15,-1 14 10 16,-5 10-2-16,-3 17 3 15,-4 9 0-15,-11 13-4 16,-2 7-1-16,-15 10-1 16,-5 8 0-16,-10 3-1 0,-5-2 1 15,1-11 1 1,2-12 1-16,3-14 2 0,3-8 5 16,8-6 2-1,1-4 8-15,11-6 10 0,6-1 3 16,11-6 2-16,5-3-4 15,-1-5-12-15,-3-1-6 16,-11 2-12-16,-8-1 1 0,-10 4-8 16,-4 1-16-16,-9 1-33 15,-2 1-31-15,-4-3-55 16,-4-3-9-16,2-2 89 16</inkml:trace>
  <inkml:trace contextRef="#ctx0" brushRef="#br0" timeOffset="28409.38">16637 8857 1127 0,'-6'-16'400'0,"1"7"-330"0,4 4-28 16,-1 3-8-16,1 4 1 15,1-2-5-15,-1 28-9 16,1 86-10-16,0-15 3 15,1 18-4-15,3-1 0 16,4-10-12-16,3-10-14 16,-1-22-44-16,-4-8-19 15,3-26-28-15,-5-12-10 0,1-26 286 16,-1-14-143-16</inkml:trace>
  <inkml:trace contextRef="#ctx0" brushRef="#br0" timeOffset="29042.78">16310 9227 839 0,'-17'4'366'0,"10"4"-167"15,2 2-127-15,13 7-40 16,11 2-2-16,30-2 12 16,17-3 3-16,29-12-13 15,4-9-12-15,9-6-13 0,-4-6 2 16,-2-1 12-1,-7 3 10-15,-19-1 12 0,-8 5-2 16,-27 6-12-16,-7 2-3 16,-12 13-20-16,-6 6-3 15,-8 19-10-15,-2 8-4 16,-6 9-1-16,-2 4-1 16,0 1 4-16,2 0 1 15,5-2 1-15,6-7 0 0,11-11 2 16,5-10 0-16,10-15 1 15,4-9 5-15,7-22 7 16,3-9 5-16,2-19 3 16,-5-6-5-16,-4-4-5 15,-6 0-5-15,-9 12 13 16,-1 3 8-16,-7 9 4 16,-4 10-1-16,-5 9-11 15,-5 5-5-15,-4 14-6 16,0 8-1-16,2 20-7 15,2 9-2-15,2 15 2 16,2 5 2-16,12 0 4 16,5-1 0-16,23-8-1 15,8-10-3-15,9-20-1 16,5-10 0-16,6-22-2 16,1-11-1-16,8-12 5 0,-1-12-1 15,-18-4 10-15,-12 0 5 16,-22 0 9-16,-14 7 4 15,-18 2-5-15,-7-3-5 16,-26 3-12-16,-12 3-5 0,-26 19-4 16,-13 13 1-16,-6 26-18 15,9 12-22-15,17 9-80 16,16-2-21-16,38-17 80 16</inkml:trace>
  <inkml:trace contextRef="#ctx0" brushRef="#br0" timeOffset="30367.24">19755 8568 1080 0,'78'-28'425'0,"-1"16"-249"15,-7 12-164-15,-21 29-29 16,-17 21 2-16,-30 38 8 15,-10 19 4-15,-22 24 3 0,-7 7-3 16,-10-10-11-16,-2-14-2 16,11-35-5-16,3-22 3 15,11-30 10-15,5-9 2 16,3-17 6-16,-1-8 6 16,5-16 14-16,3-11 14 15,11-15 11-15,4-8 0 16,15-3-12-16,3-2-10 0,12 9-13 15,11 7-2-15,21 23-6 16,10 16-4-16,11 32-3 16,2 17-7-16,-7 24-15 15,-6 6-7-15,-8 2-5 16,-12-4 7-16,-27-10 17 16,-9-3 8-16,-40-11-4 15,-15-5-1-15,-28-13 0 16,-15-10 3-16,-3-15 8 15,-1-11 1-15,8-17 9 16,7-5 2-16,13-1 0 16,8-2 0-16,22 1 4 15,15 0 3-15,28-5 1 16,17 2-5-16,31-6-15 0,14-4-12 16,21-5-7-16,14-3 3 15,6-3 7-15,-2-1 4 16,-7-3 5-16,-11 2 0 15,-8 3-2-15,-10-1-1 16,-21-3 3-16,-9-2 1 16,-26 1 7-16,-8-1 3 15,-10 14-1-15,-10 5-2 16,-8 14-5-16,-3 8-1 0,-7 13-3 16,-3 10-1-1,-12 23 0-15,-3 16-2 0,-7 36 5 16,0 14 2-16,17 18 0 15,8 3 4-15,25-5-2 16,15-3-3-16,18-16 1 16,10-13-4-16,9-27-2 15,8-12-2-15,18-22-7 16,12-5-2-16,6-13-5 16,4-8 2-16,-6-11 5 15,-7-7 5-15,-3-13 9 16,-10-5 6-16,-22-10 7 15,-14-6-1-15,-28 1 0 0,-10-1-8 16,-15 12-5 0,-13 4-1-16,-22 15-2 0,-11 9 3 15,-25 23 0-15,-1 13 2 16,-4 30 4-16,10 14 0 16,20 27 2-16,9 5-4 15,26-3-7-15,9-6-7 16,16-23-8-16,9-9 1 15,18-17 3-15,10-9 5 16,15-22 5-16,12-10-6 0,15-19-8 16,-1-11 2-16,1-11 2 15,-4-8 5-15,-16-7 9 16,-5 2 7-16,-20 15 17 16,-11 13 11-16,-17 22 11 15,-10 7-8-15,-18 16-19 16,-9 11-11-16,-12 22-8 15,-4 9 1-15,10 9 4 16,8-1 0-16,13-12-3 16,8-5-2-16,9-14-1 15,9-6 1-15,11-14 0 16,11-7 0-16,17-14-3 16,6-10-1-16,5-10-3 15,-1-5 3-15,-3-13 8 0,-3-4 0 16,-6-7 2-16,-2 0-4 15,-10 6-1-15,-6 9 1 16,-12 13 5-16,-6 11 8 16,-14 14 1-16,-2 5-3 15,-10 12-6-15,-9 10-5 16,-12 22 3-16,-6 18 6 16,1 25 2-16,8 3-2 0,16-5-5 15,13-9-5-15,22-15-1 16,17-6-6-16,28-16-32 15,6-12-22-15,17-24-37 16,1-16-11-16,-1-20 65 16</inkml:trace>
  <inkml:trace contextRef="#ctx0" brushRef="#br0" timeOffset="30569.73">23835 8627 872 0,'3'-8'311'16,"5"25"-251"-16,-1 19-42 0,4 38 9 0,0 20 13 15,-4 29 15-15,1 13-2 16,-5 4-25-16,-3-3-9 16,-4-13-27-16,0-13-25 15,9-30 681-15,9-21-495 16</inkml:trace>
  <inkml:trace contextRef="#ctx0" brushRef="#br0" timeOffset="32421.8">24479 9073 916 0,'-11'-13'362'0,"-19"8"-205"16,-13 6-132-16,-24 21-5 15,-10 11 14-15,-2 22 21 16,4 12 4-16,10 4-6 16,13-1-13-16,18-6-22 15,16-5-3-15,31-3-12 16,15-2-1-16,31-11-1 16,16-8-3-16,28-25-40 15,16-15-18-15,11-30-33 0,4-10-16 16,4-18-2-16,-5 0-13 15,-3-3 11-15,-7-5 8 16,-14 0 37-16,1-7 35 16,-19-2 53-16,-9 5 31 15,-15 5 45-15,-14 6 18 16,-9 6 0-16,-3 6-8 0,-12 10-5 16,-4 5-9-1,-4 20-27-15,-3 10-12 0,-2 24-37 16,-1 25-9-16,-5 31-5 15,-8 15 1-15,-14 30-2 16,-7 3-1-16,-11 3 0 16,1-7 0-16,3-30 2 15,8-19-1-15,9-32-2 16,8-11-1-16,2-22-2 16,1-5 2-16,9-26 2 15,2-11 1-15,11-16 2 16,5-8 4-16,11 4 2 15,4 1 1-15,10 2 2 16,1 2-3-16,-2 16-4 16,6 11-1-16,5 29-5 0,7 18 1 15,10 31-2-15,0 15 1 16,-15 15 0-16,-15 3 1 16,-23 2 0-16,-15-5 0 15,-18-11-4-15,-7-9-10 16,-24-26-7-16,-14-13-1 15,-22-24 4-15,-6-11 6 16,-1-15 12-16,9-6 2 0,17-7-2 16,12-1 5-16,19 6-2 15,9 2 4-15,18 4 13 16,14 3-2-16,26 1 1 16,17 2-3-16,30 7-12 15,12 2-1-15,13 1-4 16,9 3-2-16,1-2-1 15,-3 1-2-15,-11-5 5 16,-12-4-1-16,-22-5 6 16,-13-5 5-16,-22 2 10 15,-12-1 2-15,-22 0-5 16,-8 0-7-16,-25 0-10 16,-14 5 0-16,-18 17-2 15,-10 11 2-15,-7 27 2 0,-8 10-1 16,8 15 0-16,8 3 1 15,22-9-2-15,21-5-4 16,24-14-2-16,14-6 2 16,32-9-6-16,11-9-4 15,15-13-27-15,6-10-15 16,1-12-8-16,4-6 7 0,6-9 28 16,-3-3 13-1,-16 0 9-15,-15 2 5 0,-30 18 45 16,-10 10 13-16,-18 16 2 15,-4 11-1-15,-15 16-43 16,-2 13-10-16,-3 14 2 16,3 4-2-16,15-6-3 15,3-5 2-15,18-10-13 16,9-7-8-16,18-18-19 16,9-9-10-16,12-19 3 15,3-10 4-15,3-17 22 16,2-9 9-16,-11-18 10 15,-4-14 5-15,-14-10-2 16,-8-2 2-16,-9-11 1 16,-6-4 1-16,-13-7 1 15,-6 1-1-15,-5 12-3 0,-6 6-4 16,-1 24 0-16,-1 10 0 16,4 31 0-16,1 15 0 15,-2 29-2-15,-3 25 8 16,-7 43 14-16,-4 21 12 15,0 37 4-15,0 10-5 16,9 1-17-16,8 2-9 0,21-14-1 16,12-15-5-16,15-33 1 15,11-18-4-15,9-36-3 16,7-14 2-16,10-21 2 16,-3-11 2-16,0-25 0 15,-4-15-2-15,-3-23-4 16,-3-8 1-16,-8-12-1 15,-3-1 0-15,-16-7 3 16,-4 2-1-16,-10 13 5 16,-7 12 4-16,-4 32 8 15,-6 15 7-15,-7 16 3 16,1 9-4-16,-10 15-6 16,-1 14-5-16,-10 37-4 15,-2 28 7-15,4 34-1 16,6 5 0-16,18 6-3 0,11-11-6 15,22-20 2-15,10-9-2 16,9-34 1-16,9-10 3 16,2-22-2-16,1-11 6 15,10-16-2-15,-1-9 2 16,-3-16-3-16,-1-7 0 16,-9-9 2-16,-5-11-2 15,-6-6 3-15,-7-7-2 16,-15-2-4-16,-10 6 0 0,-17 7-2 15,-7 10 1-15,-13 13 0 16,-4 8-1-16,-9 16 1 16,-2 5 3-16,-7 14-4 15,1 8 4-15,4 15-2 16,6 14-2-16,15 11 3 16,9 7-4-16,18 4 2 15,14-2 1-15,12-3-2 16,8-3 4-16,6 1-4 15,-1 2-1-15,-7 0 9 16,-9-1 2-16,-25-11 3 16,-11-4 0-16,-30-9-10 15,-16-4-4-15,-42-5-14 16,-18-8-14-16,-32-11-74 0,-31-7 17 16,-21-17 40-1</inkml:trace>
  <inkml:trace contextRef="#ctx0" brushRef="#br0" timeOffset="32809.3">19290 11349 1316 0,'0'0'480'0,"12"-6"-379"0,10-3-59 15,34-5-31-15,22-2-3 16,27 1-2-16,14 6-6 16,16 0-21-16,-2 1-5 15,-5 5-22-15,-7-2-2 16,-17 5-10-16,-2 0-11 16,-11 5-17-16,-9 0-16 15,-18 2 66-15</inkml:trace>
  <inkml:trace contextRef="#ctx0" brushRef="#br0" timeOffset="33086.58">19722 11652 928 0,'-20'10'451'15,"14"-8"-99"-15,2 0-250 0,12-1-58 16,11 5 12-16,33-3 6 16,24 1-5-16,36 0-28 15,6-4-23-15,-4 0-35 16,-10-4-7-16,-10 4-1 0,-9 0 4 16,-16 4 2-16,-8 0-9 15,-24-1-49-15,-2-3-19 16,-4-7 232-16,-4-11-119 15</inkml:trace>
  <inkml:trace contextRef="#ctx0" brushRef="#br0" timeOffset="33415.01">22201 10337 805 0,'-1'-20'430'0,"1"-1"0"15,0 4-380-15,1 6-53 16,-1 4-8-16,0 8 5 0,-1 8-7 15,-7 36-1-15,-8 26 4 16,-8 55 2-16,-1 18 8 16,-1 19 3-16,5-3-4 15,9-26-49-15,6-9-24 16,20-46-287-16,5-28 245 16</inkml:trace>
  <inkml:trace contextRef="#ctx0" brushRef="#br0" timeOffset="33755.18">22564 10558 1060 0,'1'-11'445'0,"0"6"-231"16,-1 5-153-16,-8 18-53 16,-7 17-7-16,-16 34 3 15,-7 13-1-15,-2 16-1 16,9 0 2-16,20-12-7 15,12-12 2-15,23-26-6 16,9-14-5-16,12-22 9 16,5-6 4-16,8-19 8 15,5-9 5-15,0-17-3 16,2-8-2-16,-9-5 19 16,-7-3 11-16,-10 0 11 15,-9 2 0-15,-21-1-16 0,-10-3-12 16,-28-3-17-16,-11 0-6 15,-14 7-7-15,-3 10-8 16,-4 26-39-16,3 14-39 16,7 20-76-16,11 13 100 15</inkml:trace>
  <inkml:trace contextRef="#ctx0" brushRef="#br0" timeOffset="34005.32">23618 10750 1187 0,'23'-6'410'0,"-12"5"-364"15,-4 0-36-15,-20 2-8 16,-9 5 1-16,-20 6 1 16,-16 7 5-16,-15 19 14 15,-4 11 0-15,5 23 3 16,14 9-6-16,25 6-11 15,15-3-5-15,29-15-4 0,10-8-5 16,25-16-36 0,13-11-25-16,27-26 36 0</inkml:trace>
  <inkml:trace contextRef="#ctx0" brushRef="#br0" timeOffset="34357.91">24085 11010 1264 0,'21'-4'499'16,"9"-3"-287"-16,18 7-196 16,8 7-15-16,12 11 0 15,1 12 1-15,-10 8-5 16,-10 6-8-16,-21 6-21 16,-15 1-6-16,-11 4-7 15,-9 0 4-15,-26 1 16 16,-7-1 3-16,-20-9 11 15,1-5 4-15,13-16 5 16,8-7 2-16,21-9 0 16,10-2 5-16,5-7 9 15,6 2 9-15,14 0 10 16,13 0 0-16,30 4-8 16,13-4-14-16,9 0-18 15,0 1-11-15,-8 2-13 0,-12 0-6 16,-12 5-28-16,-14 0-6 15,-25 1-31-15,-8 3-17 16,-37-4 78-16</inkml:trace>
  <inkml:trace contextRef="#ctx0" brushRef="#br0" timeOffset="34836.6">22028 12019 1016 0,'-18'7'373'16,"4"2"-288"-16,14-3-75 15,-1-5-1-15,9 0 2 16,12-1 3-16,17-1 17 15,17-2-4-15,19 1-3 16,10-1-5-16,26 4-15 16,5 3 5-16,13 4 10 15,5 4 5-15,4-1 12 0,1 2-1 16,5-1-8-16,4-3-3 16,-3-2-17-16,1-3-1 15,7-5-5-15,-8-1-1 16,2-4-1-16,0 0-4 15,-7 0-2-15,0 2 0 0,-11-1 7 16,0-2-2-16,-7 3 7 16,-9 3 3-16,-8 1 7 15,-12 7 5-15,-20-1 3 16,-3 1-3-16,-9 2-11 16,-6-3-8-16,-14 0-24 15,-6-1-15-15,-21-2-48 16,-6-3-26-16,-24-14 67 15</inkml:trace>
  <inkml:trace contextRef="#ctx0" brushRef="#br0" timeOffset="36088.64">22323 13025 1107 0,'0'1'445'0,"2"-3"-287"16,2 1-72-16,-4 0-57 16,0-1-2-16,16-16-6 15,47-39 1-15,-10 24-5 16,7 2-5-16,10 15-9 16,5 10-5-16,-4 26-7 15,-2 16-4-15,-19 27-11 16,-16 12 1-16,-31 23 1 15,-15 5 3-15,-36 4 2 16,-14-5-13-16,-19-19-27 16,-18-14-8-16,-10-27 1 15,-2-15 14-15,6-27 27 16,15-10 13-16,17-21 7 16,5-7 3-16,16-2 13 15,7 0 10-15,21 7 29 0,13 5 14 16,14 4-3-16,12 3-6 15,25 12-10-15,10 9-10 16,27 24-3-16,10 8-8 16,25 14-24-16,5-3-14 15,5-10-23-15,4-7-8 16,8-20-11-16,-1-7-7 16,4-21-14-16,-3-10-5 0,-16-15-2 15,-4-9 15-15,-28-9 35 16,-14 0 23-16,-32 3 42 15,-11 5 16-15,-16 17 26 16,-5 6 2-16,-9 18-4 16,-6 7-13-16,-8 12-24 15,-6 9-11-15,-11 29-14 16,-4 17 1-16,-3 26-6 16,1 5 0-16,18-9-7 15,8-10-8-15,25-21-13 16,10-11-7-16,10-19-4 15,7-12 0-15,13-20 9 16,4-11-2-16,16-19 5 16,4-5 4-16,-7-9 11 0,-8 0 13 15,-23 1 31-15,-11 2 12 16,-24 7 16-16,-11 2-5 16,-35 2-22-16,-12 4-16 15,-25 13-27-15,-2 8-14 16,19 17-68-16,11 7-25 15,45 1 66-15</inkml:trace>
  <inkml:trace contextRef="#ctx0" brushRef="#br0" timeOffset="36343.37">24626 12907 1432 0,'-6'5'508'16,"-6"8"-412"-16,-20 17-95 16,-9 14-3-16,-23 14 2 15,-4 6 3-15,7 8-1 16,10 3-2-16,23 2 0 16,15-4-5-16,23-10-20 15,11-6-13-15,24-13-24 16,12-9-13-16,9-20-42 0,8-9-12 15,-1-17 80-15</inkml:trace>
  <inkml:trace contextRef="#ctx0" brushRef="#br0" timeOffset="36710.37">24899 13464 1076 0,'9'-10'455'0,"2"-4"-267"16,8 0-48-16,5-3-66 15,3 1-17-15,7 1-23 16,3 3-10-16,14 17-15 15,2 11-6-15,3 14-14 16,-3 10-8-16,-16 11-17 16,-7 5-5-16,-16 5 0 15,-8 0 4-15,-13 3 5 16,-10-6-2-16,-9-7-1 16,-4-7 6-16,1-17 11 15,6-4 8-15,6-12 9 16,8-2 1-16,5-6 5 15,2-1 5-15,6 0 24 16,-4-2 5-16,10-2 10 16,19-1-2-16,69-6-13 15,-27 4 0-15,3 5-1 16,1 3 3-16,-11 6-6 0,-7 1-10 16,-10 0-16-16,-11-4-17 15,-17-2-53-15,-7-2-13 16,-9-15 51-16,-7-19-5 15</inkml:trace>
  <inkml:trace contextRef="#ctx0" brushRef="#br0" timeOffset="40155.75">4059 14744 1275 0,'-2'2'466'16,"2"3"-392"-16,3 14-61 16,9 29-34-16,2 16-6 15,9 34 9-15,0 15 0 0,0 11-23 16,-1 0-13 0,-8-15-5-16,-5-15 5 0,-7-26 29 15,-4-15 16-15,-1-23 12 16,-2-11 2-16,-2-17 3 15,-7-6-2-15,-14-27-4 16,-3-9-4-16,-4-31-3 16,6-8-1-16,6-22 6 15,5-9 2-15,7-16 3 16,2-5 2-16,7 4-7 16,1 3 0-16,7 24-1 15,4 11-2-15,0 33 8 16,1 14 4-16,-4 27 18 15,1 10 8-15,6 19 4 16,2 14-2-16,9 36-15 16,-4 20-7-16,-2 27-14 0,-6 9-14 15,-13 6-51-15,0-2-27 16,-5-22 53-16</inkml:trace>
  <inkml:trace contextRef="#ctx0" brushRef="#br0" timeOffset="41283.57">4682 14965 1453 0,'26'8'538'0,"18"6"-403"16,11 6-105-16,5 14-54 15,-6 7-30-15,-17 14-44 16,-11 6-19-16,-12 7-26 15,-9 0 16-15,-17-11 32 16,-6-7 27-16,-1-16 72 16,2-9 30-16,9-11 44 15,4-8 9-15,2-9-6 16,3-9-13-16,5-17-37 16,5-9-12-16,10-19-14 15,9-8-2-15,6-6 3 0,5-1 0 16,1 7-1-1,-5 13 1-15,-5 20 7 0,-7 13 1 16,-3 17 4-16,3 7-2 16,7 20-11-16,2 9-5 15,4 22-11-15,-3 8-5 16,-3 2-4-16,-1-3 4 16,2-13 0-16,3-8 4 0,4-15 2 15,3-7-1-15,3-13 1 16,4-6 1-16,1-15 2 15,0-11 1-15,-4-16 1 16,-7-8 3-16,-12-11-5 16,-4-4 3-16,-14 2 4 15,-6 3 0-15,-12 12 15 16,-8 5 1-16,-10 12 12 16,-4 6 6-16,-5 9 1 15,-3 5-4-15,4 12-5 16,-2 7-5-16,10 15-10 15,7 6-3-15,16 12-10 16,13 7-6-16,28-1-12 0,8-3-6 16,15-18-12-16,7-12-5 15,6-31-3-15,8-11-2 16,12-30-4-16,0-10 1 16,-15-12 4-16,-9-5 11 15,-23-3 16-15,-9 1 13 16,-4 5 25-16,-3 4 11 15,-7 12 15-15,-5 7 4 16,-12 11-1-16,-5 6-3 16,-4 17 9-16,-2 6 2 0,1 13-4 15,0 6-4-15,-3 10-23 16,-1 10-14-16,-1 33-10 16,1 20-6-16,6 34 1 15,3 14 3-15,5 3 1 16,5-1 0-16,-1 2-1 15,-2-10-3-15,2-26 0 16,-3-17 3-16,1-39 0 16,-4-15 1-16,0-14-1 15,-4-1-2-15,0-11 1 16,4-6 1-16,2-18 7 16,4-14 3-16,5-21 1 15,6-10-1-15,9-1-6 16,2 5-2-16,3 11 0 0,-2 10 2 15,2 15 0-15,1 10 4 16,7 17 0-16,5 8-3 16,5 12-4-16,0 7-3 15,-1 11-2-15,-4 3-3 16,-8 5 4-16,-6 0 2 16,-14 2 3-16,-11-3 7 15,-15 3 4-15,-7 2 1 0,-15 0 2 16,-7 3-4-16,-12-3-3 15,-6-2-6-15,-2-5-4 16,0-5-3-16,2-3-15 16,2-5-12-16,4-10-49 15,4-6-30-15,-4-20 458 16,-3-21-291-16</inkml:trace>
  <inkml:trace contextRef="#ctx0" brushRef="#br0" timeOffset="42455.48">8709 14646 1308 0,'0'0'518'16,"0"-1"-326"-16,0 1-145 15,-1-1-24-15,0 0-16 16,0 0-4-16,0 0-1 16,-1 0-4-16,0 1-6 15,-16 27-2-15,-26 66-3 16,33-16 3-16,14 4 3 16,11-7 1-16,17-15 2 15,5-5-4-15,4-14-2 16,-4-11-3-16,-7-18-1 15,1-11-4-15,-1-21 2 16,2-9 0-16,-4-20 1 16,-2-6 9-16,-11-13 3 0,-7-3 1 15,-10-2 2-15,-10 3-6 16,-13 11 2-16,-4 10 5 16,-7 19 4-16,1 12 5 15,1 21-1-15,-5 11 0 16,1 26-3-16,2 10-2 15,19 9-1-15,17-2-5 16,32-16-15-16,13-9-9 16,14-23-23-16,7-9-13 0,16-29-13 15,9-20-2-15,16-27 1 16,-4-10 4-16,-9-6 19 16,-10-1 8-16,-20 6 23 15,-5 2 14-15,-14 10 27 16,-8 10 16-16,-12 16 25 15,-9 13 8-15,-9 17 6 16,-2 8-1-16,-5 11-12 16,0 1-9-16,-4 14-24 15,1 18-6-15,4 51-13 16,0 31 2-16,9 52 2 16,5 24-4-16,0 15-6 15,-1 7-20-15,-3-19-81 16,0-28 459-16,-7-54-294 0</inkml:trace>
  <inkml:trace contextRef="#ctx0" brushRef="#br0" timeOffset="42919.1">11097 14333 1457 0,'-18'2'549'16,"-9"5"-364"-16,-28 19-206 16,-8 16-14-16,-9 30-1 15,-5 18 4-15,13 20-12 16,7 0-15-16,22-17-20 16,18-15-11-16,33-30-12 15,17-11 4-15,22-24 17 16,9-15 14-16,12-33 35 15,3-15 10-15,6-32 3 16,1-13-1-16,-11-12-3 16,-9 0 3-16,-21 3 22 0,-11 2 21 15,-15 3 41-15,-4 3 15 16,-7 12 14 0,-2 5-4-16,-5 17-14 0,-1 4-11 15,-4 19-16 1,0 12-6-16,0 18-9 0,2 7 4 15,2 26-14-15,-1 16-2 16,2 47-8-16,-2 28-9 16,4 36-1-16,4 12-7 0,0 5-41 15,6-7-28-15,-1-29-84 16,3-20 445-16,9-48-240 16</inkml:trace>
  <inkml:trace contextRef="#ctx0" brushRef="#br0" timeOffset="44285.74">11816 14338 1298 0,'22'-4'543'16,"12"4"-303"-16,25 9-161 16,12 10-50-16,10 27-39 15,-4 12-17-15,-20 19-32 0,-16 10-4 16,-27 1-3-16,-10-9 3 15,-10-13 4-15,-12-13-1 16,-6-19 10-16,-5-6 11 16,3-16 23-16,5-4 11 15,6-9 18-15,3-9 7 16,5-8 21-16,4-4 3 16,11-6-1-16,9-6 0 15,17-5-14-15,4-4 0 16,13 1-7-16,6 2 2 0,14 5-2 15,11 2-3-15,12 3-3 16,3 4-8-16,-5 1-2 16,-3 3-4-16,-11 3-2 15,-7-1 2-15,-7 4-2 16,-9 2 3-16,-26 3 3 16,-5 6 4-16,-19 1 5 15,-5 4-2-15,-13-2-13 16,-14 1-9-16,-20 9-14 15,-15 7 0-15,-7 29 10 16,0 14 4-16,10 18 3 16,11 4-4-16,20-11-15 15,11-8-11-15,18-21-20 16,11-9-12-16,16-15-2 0,9-7 7 16,20-17 13-16,9-11 15 15,18-20 18-15,2-9 3 16,-7-13 14-1,-6-2 6-15,-19 2 19 0,-8 9 12 16,-14 14 23-16,-10 11 8 16,-12 15 4-16,-5 4 1 15,-6 9-18-15,-4 6-13 0,-8 27-22 16,-5 16-14-16,-3 30-6 16,-1 10-1-16,6-5-2 15,10-5-1-15,7-17-5 16,9-9-3-16,8-15-2 15,3-11 0-15,14-18-2 16,8-12-1-16,20-26 4 16,9-12-1-16,-2-16 9 15,-2-3 4-15,-17 2 8 16,-9 6 15-16,-11 3 16 16,-7 9 6-16,-10 11 2 15,-5 4-6-15,-5 13-14 16,-3 5-4-16,-2 6-22 15,-3 2-7-15,3-2-11 0,-4 15-1 16,-5 14 11-16,-20 75 3 16,25-41 8-16,5-1-2 15,10-10-1-15,8-3-4 16,19-13-6-16,3-11-1 16,19-16 1-16,8-11 1 15,0-19 9-15,4-9 3 16,-6-10 11-16,-9-2 0 0,-7 4 7 15,-10 5 5-15,-16 7 0 16,-7 9 7-16,-11 8-1 16,-3 4-1-16,-3 8-15 15,-1 2-9-15,2-5-25 16,0 9-17-16,10 20-14 16,25 36-6-16,2-34-3 15,8-10 3-15,4-12 2 16,-1-9 3-16,1-19 15 15,-4-7 7-15,0-15 20 16,1-3 13-16,-3-8 21 16,2-6 11-16,3 0 2 15,3 0-4-15,0 12-14 16,-3 13-9-16,-4 21-4 16,-4 12-1-16,0 32-3 0,5 15-1 15,0 22-9-15,-4 10 0 16,-8-4-3-16,-10-4-1 15,-12-15 2-15,-4-12-2 16,-5-20-12-16,-2-12-11 16,-5-12-10-16,-1-12 2 15,-4-15 16-15,2-7 19 16,4-15 24-16,4-5 1 0,10-3 9 16,6-5 0-16,13-4 0 15,9 7 4-15,8 14 10 16,1 13 8-1,2 28 14-15,-3 15 1 0,8 43-11 16,4 17-14-16,4 24-29 16,-1 7-8-16,-5-6-38 15,-5-2-35-15,-6-15-78 16,0-12-55-16,8-39 123 16</inkml:trace>
  <inkml:trace contextRef="#ctx0" brushRef="#br0" timeOffset="44552.73">17703 14316 1055 0,'20'10'577'15,"-1"-7"-50"-15,0 2-397 0,-4 3-123 16,-1 9-15-16,-5 25-9 15,-1 16-5-15,-2 38-13 16,-2 13-3-16,5 10-5 16,2 3-10-16,9-4-22 15,2-5-12-15,-3-13-33 16,0-12-4-16,-10-34 0 16,-6-16-4-16,-11-31 91 15</inkml:trace>
  <inkml:trace contextRef="#ctx0" brushRef="#br0" timeOffset="45299.7">17298 15018 1226 0,'0'17'477'0,"15"4"-342"0,13 5-60 16,25-2-51-16,14-6-3 15,23-15-6-15,9-7-12 16,12-14-11-16,2-3 3 15,-2-2 12-15,-11 3 5 16,-23 5 7-16,-12 5 6 16,-20 12-1-16,-5 4 1 15,-3 14-7-15,-7 12-10 0,-9 15-15 16,-6 8-4-16,-13 8-4 16,-4-3-1-16,-6-5 0 15,1-7-6-15,1-14-7 16,5-8-2-16,1-15-13 15,-1-5 2-15,17-12 9 16,9-7 3-16,18-22 18 16,15-8 5-16,-6-13 9 15,-4 1 11-15,-12 6 33 16,-13 8 12-16,-8 13 26 16,-6 8 2-16,-4 11-19 15,-3 6-14-15,-2 5-32 16,3 7-19-16,0 19-20 15,3 9-5-15,6 15-12 16,5 1 2-16,11-7-4 0,5-6-2 16,8-14 14-16,7-6 6 15,7-18 17-15,3-5 6 16,0-14 7-16,-3-8 7 16,-10-10 1-16,-5-3 3 15,-11 3 4-15,-8 7 0 16,-15 16 2-16,-2 6-3 15,-6 7-19-15,-2 3-16 0,-1 19-9 16,-1 10-9-16,9 13-12 16,5 2 1-16,19-10-18 15,8-7 2-15,19-17 18 16,13-7 3-16,10-17 16 16,1-10 10-16,-3-12 24 15,-6-8 16-15,-12-11 25 16,-8-2 4-16,-20 9 5 15,-14 5-1-15,-17 16-8 16,-10 1-3-16,-21 7-26 16,-8 3-11-16,-13 18-22 15,-2 14-10-15,4 18-43 16,2 5-36-16,19 0-94 16,11-8 369-16,46-25-166 0</inkml:trace>
  <inkml:trace contextRef="#ctx0" brushRef="#br0" timeOffset="46408.78">21191 14889 1674 0,'4'2'583'0,"1"1"-531"15,-5 1-50-15,-9 15-30 16,-4 10 4-1,-19 22 3-15,-4 13 6 0,-6 11-1 16,3 3-10-16,17-3-28 16,12-7-15-16,27-14 6 15,11-8 9-15,15-19 38 16,6-6 18-16,6-19 16 16,3-9 0-16,11-18-3 15,0-8-4-15,-3-12-3 16,-4-1 4-16,-23 3 6 15,-11 5 3-15,-17 18 12 16,-7 5 1-16,-4 13 6 16,-1 2 0-16,0 10-22 0,0 12-4 15,3 20-17-15,7 7-11 16,5 3-8-16,11-3-15 16,13-20-28-16,10-8-9 15,16-28-3-15,7-13 3 16,8-32 13-16,-5-9 7 15,-3-16 14-15,-10-5 14 0,-11 3 42 16,-6 3 21-16,-10 13 27 16,-2 8 9-16,-9 17-11 15,-4 5-6-15,-5 16-18 16,-6 7-13-16,3 14-20 16,1 16-13-16,5 29-12 15,-3 17-4-15,-12 36 3 16,-4 8 6-16,-11-1 2 15,-4-6-3-15,2-32-10 16,-1-18-5-16,5-26-8 16,3-14 3-16,8-16 9 15,2-8 7-15,11-22 17 16,7-3 8-16,12-14 24 16,8 2 4-16,0 9 12 15,-1 5 8-15,-8 17 8 0,-6 9 5 16,2 18-8-16,3 10-13 15,9 22-35-15,6 8-15 16,10 7-26-16,3 5-6 16,8-6 0-16,-3-4 5 15,3-10 13-15,-4-16 2 16,-6-17 4-16,1-11 3 0,-7-22 6 16,-1-8 4-16,-8-20 6 15,-6-3 3-15,-12 3 4 16,-6 4 2-16,-13 15 5 15,-4 8-5-15,-4 14-3 16,-1 4-2-16,-3 8-6 16,0 6 1-16,-6 19 1 15,1 10-1-15,7 16-9 16,7 3-10-16,20-5-29 16,10-8-7-16,11-13-7 15,3-12 4-15,3-17 20 16,2-11 9-16,3-24 20 15,5-4 4-15,7-18 10 16,-2-3 4-16,0-11 0 16,-4-8 6-16,-14-12-3 0,-2-8-1 15,-15 1-2-15,-5-4-2 16,-3 6 3-16,-6 5 2 16,-4 10 4-16,-3 14 0 15,-7 31 2-15,0 12-2 16,-1 22-4-16,-4 6-1 15,-8 38-6-15,-5 25-3 16,-5 50-9-16,2 21-15 0,9 20-28 16,4-3-20-16,7-8-48 15,-1-10-19-15,5-37 42 16,-1-21 36-16</inkml:trace>
  <inkml:trace contextRef="#ctx0" brushRef="#br0" timeOffset="46726.21">23902 15273 1089 0,'20'0'512'0,"26"0"-234"15,13-1-123-15,20-1-140 16,7-2-20-16,21-8-21 16,1-3-2-16,2-7 1 15,-2-1 5-15,-26-2 18 0,-8 2 4 16,-28 4 7-16,-15 6 5 15,-20 8-2-15,-9 3-2 16,-12 4-12-16,-10 6-4 16,-17 20 4-16,-7 12 6 15,-6 27 6-15,7 7 1 16,14 5-3-16,6-1-3 16,22-5 0-16,7-4 2 15,24-9 0-15,9-5-2 0,15-19-12 16,3-9-16-16,2-25-49 15,-4-22-43-15,-14-46 74 16</inkml:trace>
  <inkml:trace contextRef="#ctx0" brushRef="#br0" timeOffset="46891.87">23969 14501 1675 0,'34'36'592'0,"24"14"-565"16,14-2-90-16,24-17-127 0,16-17-37 15,31-26 145-15</inkml:trace>
  <inkml:trace contextRef="#ctx0" brushRef="#br0" timeOffset="48261.45">26148 14739 1190 0,'39'50'539'15,"-3"6"-119"-15,-10 19-421 16,-12 10-20-16,-33 17 2 16,-14 6 6-16,-16 3-26 15,-2-3-16-15,-2-19-30 16,6-10-12-16,14-28 11 15,0-14 13-15,20-30 27 16,0-12 13-16,9-22 29 16,13-10 20-16,16-18 31 15,12-3 10-15,14-3-6 16,10 3-14-16,15 12-23 16,7 10-7-16,7 30-9 15,-5 14-1-15,-2 38 3 16,-4 21 0-16,-22 22 3 0,-11 6 0 15,-36-2-7-15,-17-12-6 16,-29-26 0-16,-12-15 0 16,-19-29 2-16,-11-11 2 15,-10-19 3-15,41-4-2 32,24 12 2-32,0 0 3 0,-37-35 0 0,25-2 8 15,59 3 8-15,36 23 6 16,32 2 3-16,17 5-3 0,21 1 4 15,10 3-5-15,3-2 1 16,-4-2-5-16,-10-2-15 16,-9-7-2-16,-28-5-2 15,-13 0 0-15,-39-2 2 16,-18 4-1-16,-23 0-3 16,-14 1-3-16,-26 11 6 15,-16 9 2-15,-22 23 7 16,-1 12-1-16,8 16-3 15,15 3-9-15,28-5-28 16,10-4-15-16,28-9-25 16,9-9-3-16,28-16 3 15,11-8 11-15,21-23 13 16,2-9 8-16,-8-10 29 0,-6 1 14 16,-29 10 42-16,-12 9 18 15,-15 16 27-15,-9 7-4 16,-9 19-29-16,-2 14-12 15,-1 18-33-15,4 8-8 16,15 1-2-16,6-5-6 16,18-16-7-16,9-12-3 15,16-28-15-15,7-18-10 0,6-30-5 16,-2-15 5-16,-9-13 16 16,-5-4 13-16,-14-9 12 15,-3 1 10-15,-9-10 19 16,-6 1 12-16,-9-3 12 15,-5-6 0-15,-3 6-15 16,-2 8-10-16,-2 32-11 16,-1 20-7-16,0 29-9 15,-1 9 0-15,-8 28 0 16,-7 20-2-16,-10 46 6 16,-3 21-2-16,1 31-2 15,5 7 1-15,12 2-18 16,9-3-14-16,20-14-27 15,13-15-19-15,25-26-11 0,8-21 9 16,16-34 24-16,2-14 22 16,-5-33 31-16,-4-14 2 15,-1-34 12-15,-2-23 1 16,-1-27-5-16,-5-10 4 16,-8-18-4-16,-11 2 3 15,-17 3 10-15,-8-3 7 0,-19 19 16 16,-1 10 10-16,-5 26 3 15,-2 22-3-15,-2 31-21 16,0 12-14-16,-10 17-12 16,-7 18-3-16,-7 38 1 15,-2 24 0-15,5 36-5 16,5 10 2-16,21 8-11 16,7-9-5-16,30-13-15 15,15-11-10-15,19-30-5 16,5-10-2-16,7-30 9 15,3-16 8-15,1-28 15 16,1-16 5-16,-7-24 10 16,-8-10 1-16,-19-17 3 15,-8-3 3-15,-19-4 13 16,-11-1 5-16,-13 12 11 0,-9 8 4 16,-1 26-8-16,2 14-4 15,6 19-14-15,3 11-9 16,-4 26-4-16,2 24 3 15,-2 52 0-15,0 19-1 16,4 28-21-16,-7 4-24 16,-10-12-68-16,-15-6-28 15,-33-19 82-15</inkml:trace>
  <inkml:trace contextRef="#ctx0" brushRef="#br0" timeOffset="48648.12">21162 16812 1290 0,'15'6'525'15,"23"-1"-334"-15,18-1-127 16,39-4-75-16,4-2-12 0,6-10-8 15,2-2-5-15,-8 2-21 16,5-3-18-16,-15 5-28 16,-8 3-11-16,-25 7-11 15,-15 7 10-15,-17 8 81 16</inkml:trace>
  <inkml:trace contextRef="#ctx0" brushRef="#br0" timeOffset="48826.4">21101 17155 1391 0,'-16'40'519'0,"29"2"-404"16,21 1-84-16,40-3-42 0,42-2-7 16,38-19-16-16,17-12-13 15,24-29-65-15,-10-12-29 16,2-22 83-16</inkml:trace>
  <inkml:trace contextRef="#ctx0" brushRef="#br0" timeOffset="49020.25">22891 16216 1162 0,'-18'31'460'16,"-2"14"-294"-16,0 36-112 15,-3 21-26-15,1 32-16 16,-1 6-2-16,-1-3-20 16,3-13-23-16,9-33-81 15,8-20 26-15,22-44 40 16</inkml:trace>
  <inkml:trace contextRef="#ctx0" brushRef="#br0" timeOffset="49332.21">23262 16360 1202 0,'-5'24'526'0,"-7"20"-231"15,-10 36-224-15,-8 11-43 16,2 9-32-16,3-3-8 16,17-12-25-16,8-5-17 15,18-14-12-15,7-9 0 16,15-25 2-16,9-10 7 15,14-22 12-15,7-12 5 0,-5-13 40 16,-4-8 23-16,-20-6 45 16,-11-1 13-16,-17-3 8 15,-4 1-8-15,-10-4-23 16,-10-3-12-16,-6 3-30 16,-11-2-12-16,-15 2-72 15,1 5-29-15,1 6-84 16,11 9 99-16</inkml:trace>
  <inkml:trace contextRef="#ctx0" brushRef="#br0" timeOffset="49554.65">24401 16706 988 0,'7'10'473'16,"-13"-7"-155"-16,-12-1-221 15,-31 4-96-15,-13 1-5 16,-20 15 4-16,-2 7 0 16,4 19 0-16,7 7 0 15,20 10-5-15,16 3-11 0,34 2-27 16,18-7-22 0,28-17-40-16,13-12 49 0,19-31 29 15</inkml:trace>
  <inkml:trace contextRef="#ctx0" brushRef="#br0" timeOffset="49868.54">24553 16834 1443 0,'33'7'523'0,"16"0"-433"16,10 3-57-16,2 6-38 15,-3 4 4-15,-12 10-8 16,-11 4-16-16,-29 8-41 15,-13 1-6-15,-33 5 3 16,-9 0 14-16,-13-8 47 16,3-3 2-16,13-14 13 0,9-2 2 15,23-9 13-15,3-7 6 16,11 1 5-16,6-2 4 16,15 4 3-16,9 3-5 15,22 1-12-15,13-2-6 16,24-4-17-16,4-2-9 15,5-10-44-15,-9-4-24 0,-10-15-69 16,0-13 464-16,-2-22-256 16</inkml:trace>
  <inkml:trace contextRef="#ctx0" brushRef="#br0" timeOffset="50125.25">25960 16593 1553 0,'7'13'540'0,"-11"12"-504"15,-5 13-32-15,-24 24-20 16,-11 15-7-16,-12 37 5 16,-3 8 1-16,1 29 6 15,0 11 5-15,6 9 8 0,-3 6 1 16,3-6-1-16,3-16 1 15,5-35-52-15,6-22-21 16,17-44-89-16,8-19-177 16,18-45 234-16</inkml:trace>
  <inkml:trace contextRef="#ctx0" brushRef="#br0" timeOffset="50688.48">25897 17532 1682 0,'46'14'609'0,"11"-2"-526"16,5 0-58-16,-4 1-67 15,1 2-9-15,0 13-9 16,-7 5-2-16,-15 10-13 16,-16 5 1-16,-30 7 13 15,-11 3 10-15,-21 1 29 16,0-3 10-16,5-10 11 15,7-8-2-15,13-14 2 16,8-8 1-16,8-10-9 16,4-2-3-16,15-7-5 0,11-1-2 15,18-11 9-15,12-9 8 16,11-10 13-16,0-6 2 16,4-8 10-16,-2-2 0 15,-3-1 1-15,0 3 1 16,-9 8-7-16,-7 8-4 15,-25 17-3-15,-7 5 7 16,-20 12 8-16,-3 8-3 16,-11 21-7-16,-10 8-11 0,-3 17-12 15,0 0 3-15,10-8-14 16,10-7-11-16,7-14-14 16,6-7-7-16,7-15 6 15,3-5 13-15,9-15 15 16,8-10 8-16,6-7 14 15,-1-9-2-15,-3 1 9 16,-6 0 4-16,-8 4 7 16,-2 5 1-16,-10 12-1 15,-7 2-4-15,-13 6-7 16,-8 1-5-16,-17 3-12 16,-7 2-3-16,-13 4-53 15,0 0-55-15,19-10 77 16</inkml:trace>
  <inkml:trace contextRef="#ctx0" brushRef="#br0" timeOffset="50945.18">27631 17368 1467 0,'2'8'549'0,"-15"3"-419"16,-12 1-105-16,-15 13-39 15,-13 6 3-15,-8 10 6 16,2 10 3-16,5 9 3 16,8 5-1-16,24 4-1 15,11 3-6-15,27-4-17 16,12-4-16-16,21-17-38 16,10-11-38-16,8-30-49 15,5-17 327-15,-3-25-146 16</inkml:trace>
  <inkml:trace contextRef="#ctx0" brushRef="#br0" timeOffset="51314.04">27849 17663 1264 0,'2'3'533'16,"11"1"-332"-16,7 5-81 16,9 0-96-16,6 1-18 15,-4 6-11-15,3 5-5 16,-6 10-14-16,-9 5-6 15,-11 13-15-15,-8 4-10 16,-11 5-2-16,-6-2-1 16,-2-5 14-16,-3-5 15 0,7-15 13 15,-1-8 9-15,8-12 12 16,1-5-1-16,6-5 6 16,2 1 6-16,5-2 23 15,-6 0 13-15,0 0 3 16,25 0-2-16,47 2-24 15,-15 0-12-15,11 5-6 16,7 8-4-16,1 10 3 16,-8 4-2-16,-8 7-2 15,-10 1-6-15,-13 0-22 16,-5-3-17-16,-12-9-34 16,-2-4-31-16,-10-16-47 15,-2-8 512-15,4-27-293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23:58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5648 1711 1026 0,'-2'50'356'0,"-2"16"-329"16,0 42-28-16,-7 16 3 16,-11 17-2-16,-2 3 2 15,-9-3-6-15,6-17-3 16,10-45-1-16,5-22-2 15,9-44 46-15,0-15 35 0,-8-22 14 16,-4-15-1-16,-3-23-41 16,-4-9-32-16,-1-12-11 15,0-4-2-15,-2-12-18 16,3-9-7-16,11-8-12 16,3-8 0-16,15 0 8 15,6 0 6-15,9 11 13 16,5 9 4-16,5 19 10 15,5 8 5-15,6 21 8 16,4 11 3-16,4 27 3 16,-1 13-5-16,-7 34-6 15,-9 18-3-15,-19 37-2 16,-14 15-2-16,-23 41 1 16,-8 10-11-16,-5 9-51 0,6-4 45 15</inkml:trace>
  <inkml:trace contextRef="#ctx0" brushRef="#br0" timeOffset="1062.12">6101 1969 987 0,'69'-15'427'15,"21"6"-148"-15,29 14-276 16,4 11-3-16,-12 26-22 15,-18 7-14-15,-31 17-28 16,-24 7-6-16,-49 3 8 16,-19-2 11-16,-24-20 25 15,-7-15 9-15,8-24 42 16,10-13 19-16,17-10 28 16,12-10 0-16,17-20-36 15,12-9-16-15,21-18-23 16,11-8-3-16,19 0 6 15,4 3 0-15,-4 11 0 0,-4 8 1 16,-18 19 1 0,-9 7-2-16,-12 18 1 0,-6 7-2 15,-9 17 1-15,0 13 3 16,0 22 0-16,0 9 3 16,13 5-3-16,7-2-2 15,14-17-1-15,10-8-2 16,8-16-3-16,-2-11 0 15,-2-12 0-15,-3-7 1 16,-12-15 7-16,2-1 1 16,-5-10 11-16,-6-5-1 0,-2-6-2 15,-2-5-3-15,-12-5-19 16,-5-2-10-16,-14-2-20 16,-10 0-4-16,-17 7 12 15,-4 6 12-15,-6 20 24 16,0 10 6-16,5 30 4 15,4 15-1-15,6 26-4 16,7 8-3-16,21 1-4 16,12-7-5-16,36-17-4 15,18-12-5-15,35-30-25 16,10-11-13-16,5-29-15 16,4-12-5-16,-9-7 15 0,-6-10 14 15,-17-2 26 1,-12-3 20-16,-29 4 33 0,-6 5 14 15,-15 9 4-15,-2 7-7 16,-9 7-11-16,-6 3-10 16,-4 5-12-16,-4 5-3 15,-4 11-11-15,0 10-2 16,0 9-4-16,0 3-2 0,1 18 2 16,2 14-1-16,0 30 6 15,1 15 6-15,-6 27-1 16,-4 10 1-16,-7 5 0 15,-4 2-5-15,6-17 2 16,3-16-3-16,8-26 0 16,1-18 1-16,2-27-2 15,-1-9 2-15,-2-12 16 16,2-5 18-16,5-17 2 16,4-11 0-16,12-15-19 15,6-12-18-15,20-2-3 16,4 1-5-16,7 6-4 15,-1 5-6-15,-4 12 4 16,3 8 2-16,1 12 8 0,1 9 1 16,4 20 0-16,-3 4 2 15,-13 12-4-15,-8 5 3 16,-22 3-2-16,-13 2 0 16,-22 2 3-16,-10 2 2 15,-26-1 11-15,-3 1 9 16,-8 0 3-16,4-2-3 15,13-6-9-15,7-5-26 16,17-14-65-16,7-10 459 0,25-31-312 16</inkml:trace>
  <inkml:trace contextRef="#ctx0" brushRef="#br0" timeOffset="1225.12">9905 1591 992 0,'34'3'441'15,"8"7"-111"-15,13 9-420 16,0 3-34-16,-18-6 70 0</inkml:trace>
  <inkml:trace contextRef="#ctx0" brushRef="#br0" timeOffset="1987.63">11572 1216 1181 0,'0'-1'396'15,"-1"0"-364"-15,0 1-62 16,0 0-2-16,0 0 20 16,-14 12 9-16,-50 62 3 15,22-15 1-15,3 15 2 16,1-2-2-16,14 1-1 15,11-6-1-15,18-11-4 16,13-6 1-16,17-23-2 0,10-5 1 16,16-23 5-16,10-7 1 15,7-18 4-15,-3-9-2 16,-10-9 0-16,-9-7 0 16,-15-3 0-16,-7-4 0 15,-14-2-6-15,-10-4-3 16,-17 0-4-16,-12 0 4 15,-15 8 6-15,-5 10 3 16,6 39 5 0,16 2-3-16,2 2-1 0,-52 5 1 15,10 42-6-15,11 15 1 0,48 5-5 16,19-4-7-16,31-22-10 16,14-12-13-16,21-29-18 15,11-17-11-15,11-29-25 16,4-12-9-16,-14-14 43 15,-7-1 31-15,-21-2 63 16,-9 2 39-16,-12 9 0 16,-11-1-9-16,-16 5-14 15,-8 3-17-15,-12 3-24 16,-3 8-9-16,-6 11-12 16,-1 8 0-16,0 14 2 0,2 6 4 15,3 13-2-15,-2 9-2 16,0 27 3-16,-4 22 1 15,-3 47 16-15,-2 25 8 16,-8 49 13-16,-3 13 3 16,-12 22-11-16,1-1-7 15,12-28-11-15,8-15-10 16,18-50-42-16,6-26-19 16,15-51 31-16</inkml:trace>
  <inkml:trace contextRef="#ctx0" brushRef="#br0" timeOffset="2442.29">13680 1278 1283 0,'25'-37'404'0,"-18"12"-444"16,-10 7-5-16,-27 10 22 15,-14 8 8-15,-23 28 17 16,-11 20 4-16,-2 39 7 16,8 13 1-16,21 26 1 15,16-5-5-15,31-24-13 0,10-14-3 16,26-48-8 0,9-18 3-16,17-27 6 0,13-15 1 15,20-27-12-15,-3-18-14 16,-7-20-15-16,-6-10 0 15,-22-11 23-15,0-1 21 16,-15 0 30-16,-9 3 4 16,-16 9-10-16,-9 6-2 0,-14 3-15 15,-5 6-1-15,-1 15 1 16,1 13-1-16,10 28-4 16,1 12-1-16,10 19-8 15,3 11-2-15,9 34-2 16,4 24 4-16,0 47 11 15,-6 16-2-15,-11 30 3 16,-6-2-13-16,-8-14-22 16,5-16 24-16</inkml:trace>
  <inkml:trace contextRef="#ctx0" brushRef="#br0" timeOffset="4120.13">14479 1035 1222 0,'75'-4'407'0,"11"13"-391"15,13 35-27-15,-6 15-2 16,-33 28 10-16,-14 8-3 16,-36 3-7-16,-19-3-10 0,-32-13-13 15,-11-8-1-15,-11-21 3 16,0-14 11-16,8-27 19 15,7-12 12-15,12-11 22 16,6-10 6-16,15-10 3 16,7-7-5-16,18-13-17 15,13-1-11-15,21 0-9 16,5 3-7-16,14 8 0 16,7 3 1-16,23 9 8 15,16 3 1-15,11 0 2 16,0 3-2-16,-6-5-4 15,-6-1-1-15,1 1 2 16,-7-1 3-16,-9 3 0 16,-10-1 3-16,-20 4-3 15,-10 5 1-15,-25 2 4 0,-9 4-2 16,-21 1 2-16,-13-1-3 16,-33 7-4-16,-16 5-1 15,-23 17 1-15,-13 15-2 16,-9 26 4-16,1 16 0 15,9 12 0-15,24 2-1 16,36-17-11-16,24-13-5 16,26-19-5-16,12-9 0 0,24-16 9 15,8-10 5-15,25-15 4 16,12-8 1-16,-4-13 3 16,0-6 1-16,-7-10 5 15,-11-5 1-15,-5-4 5 16,-7 2 3-16,-19 9 4 15,-7 6 4-15,-19 14-3 16,-5 8-2-16,-10 11-8 16,-7 6-5-16,-13 16-5 15,-4 5-1-15,-13 26 2 16,3 12-1-16,9 15 0 16,4 1 0-16,22-13-2 15,7-8 0-15,21-17-2 16,8-11-1-16,16-17 1 15,8-9 1-15,0-18 4 0,-1-8-1 16,-4-16 2-16,-3-6 2 16,5-13-3-16,-1-3 1 15,-12 0 3-15,-5 6-1 16,-10 14 4-16,-9 9-1 16,-10 18-2-16,-3 4-1 0,-12 14-3 15,-4 7 1-15,-8 20-2 16,-3 11-1-16,3 22 1 15,6 9 0-15,10-1 0 16,7-2 1-16,13-13-1 16,3-11 0-16,11-13 2 15,8-7 3-15,0-14 4 16,7-6 0-16,7-17-3 16,0-12-2-16,7-12-4 15,0-8-1-15,-4-2 0 16,-5-2 0-16,-15 4 8 15,-11 7 7-15,-16 11 4 16,-4 11 1-16,-10 10-9 16,-4 7-7-16,-12 12-2 15,-7 7-4-15,-5 21 1 16,2 7 2-16,12 8-1 0,3 3 0 16,15-5 1-16,8-5-1 15,16-10 0-15,8-8 1 16,12-12-1-16,4-6-2 15,4-16 3-15,3-11 1 16,3-18 2-16,3-4-1 16,0-11 0-16,-2-5-2 15,-8-3 0-15,-7-4 1 16,-10 3 1-16,-6 3 2 0,-5 7-1 16,-5 7 0-16,-4 12-1 15,-4 7-2-15,2 12-2 16,1 8-1-16,8 13-1 15,5 11-1-15,3 27 2 16,-1 17 0-16,-6 17-1 16,-6 4-1-16,-10-9-3 15,-3-10-5-15,0-24-3 16,0-12 3-16,-2-20 4 16,1-8 8-16,-3-12 13 15,1-6 2-15,2-17 1 16,4-8-5-16,10-15-9 15,2-4-1-15,10-3 0 0,2-2 4 16,9 1-2-16,9 2 2 16,5 6-4-16,5 5-3 15,1 9 1-15,1 6 0 16,8 12 2-16,-1 14-2 16,1 19 2-16,-6 10-1 15,-18 18-1-15,-5 8 1 0,-19 21 0 16,-12 12 0-16,-13 10 1 15,-8-1 1-15,-6-12 0 16,1-7 2-16,2-13 2 16,1-6-5-16,4-14 6 15,5-6 1-15,4-17 1 16,2-4 8-16,6-7 18 16,7-3 8-16,14-7 11 15,4-6-6-15,2-6-24 16,0-6-5-16,-8 6-11 15,-1 0 0-15,-3 4 0 16,-6 4-4-16,-5 5-4 16,-6 1-3-16,-4 4-15 15,-1-4-11-15,-4-6-36 16,-1-1-30-16,-1-9-27 0,2-4-10 16,15-2 81-16</inkml:trace>
  <inkml:trace contextRef="#ctx0" brushRef="#br0" timeOffset="4724.7">20565 939 921 0,'14'-20'333'16,"0"0"-281"-16,-2 1-2 16,-1 3 3-16,-2-4 11 15,-4 0-1-15,-1 7-20 16,-1 3-10-16,0 15-22 16,2 7-10-16,1 24-3 15,0 18 1-15,-6 24 2 16,3 20 0-16,0 20 1 15,3-2-2-15,2-3-3 16,0-14-13-16,-6-22-20 16,3-14-13-16,0-24-25 15,-5-10-10-15,-1-31 107 16,-2-14-30-16</inkml:trace>
  <inkml:trace contextRef="#ctx0" brushRef="#br0" timeOffset="5263.6">20273 1228 872 0,'-3'-3'330'16,"18"4"-211"-16,12 4-108 15,32 2 16-15,17 0 9 0,25-3 4 16,11-2-6-16,2-3-27 16,-1-2-5-16,-15-2 1 15,-13 0 7-15,-29 1 11 16,-15 3 3-16,-24 2 3 15,-6 5-10-15,-11 14-8 16,-4 7-2-16,-5 19-4 16,-2 7 5-16,5 0-4 15,6-3 0-15,11-14-4 16,6-5 0-16,15-7 3 16,7-6 0-16,16-6 7 15,11-8 1-15,11-15 3 16,-2-8-1-16,4-17-2 15,-5 0-3-15,-10-5-4 16,-8 1 3-16,-24 10 14 16,-13 7 5-16,-15 12 0 0,-5 8-2 15,-13 16-18-15,-3 9-2 16,-6 15-2-16,4 5-2 16,20 1-3-16,9-3-1 15,24-6 1-15,13-2 0 16,17-11 2-16,11-8 0 15,6-13-2-15,-3-12 2 0,-5-13 3 16,-7-7 5-16,-12-10 6 16,-9 0 5-16,-27-4 1 15,-18-1-1-15,-38-1-10 16,-22 5-3-16,-23 5-4 16,-1 8-3-16,7 19-42 15,10 6-47-15,32 5 54 16</inkml:trace>
  <inkml:trace contextRef="#ctx0" brushRef="#br0" timeOffset="6860.36">23141 931 1071 0,'59'-26'412'15,"-5"10"-287"-15,-1 14-103 0,-3 3-12 16,-8 12-9-16,-2 10 0 15,-12 25-3-15,-8 14 2 16,-22 43-2-16,-10 13 2 16,-19 13 2-16,-2 9-1 15,1-15 1-15,7-13-2 16,20-30 1-16,5-21 0 16,9-34 0-16,-2-11 0 0,1-14 20 15,4-8 11 1,13-25 2-16,9-14 1 0,7-27-18 15,1-4-13-15,2-2-2 16,5 10-4-16,13 21-10 16,6 8-9-16,17 33-1 15,3 7 4-15,-10 26 7 16,-6 16 9-16,-29 17 0 16,-13 10-2-16,-25 1-1 15,-12-5-2-15,-34-7-3 16,-22-7 0-16,-38-14 0 15,-11-5 2-15,-1-20 5 16,12-7-1-16,22-8 4 16,16-4 0-16,29 0 1 0,14-1 2 15,44-7 0-15,16 0-3 16,35-6 0-16,21 2 0 16,34 1 0-16,13-2-1 15,13 3 3-15,7-3-2 16,-10-2 1-16,-4 1 1 15,-15-5 0-15,-14-2 3 16,-27-4 3-16,-18 0 5 0,-29 6 1 16,-14 3-1-16,-23 7-5 15,-10 2-7-15,-25 2-3 16,-14 9-3-16,-25 17 2 16,-11 17 3-16,-3 27 1 15,10 3 0-15,21 2-2 16,19-8-4-16,27-21-1 15,9-8-1-15,23-12 2 16,9-10 2-16,21-13-3 16,10-9-8-16,4-19-6 15,2-5 0-15,-8-14 0 16,-6-3 9-16,-17 8 11 16,-13 7 5-16,-17 23 9 15,-8 12 1-15,-14 19-7 16,-4 12-6-16,-5 18-3 0,-2 7 0 15,13 5 1-15,7-4 0 16,14-11-4-16,8-6-1 16,13-18 0-16,5-6 0 15,12-19 4-15,6-7-1 16,0-23 1-16,-2-9-1 16,-5-19-2-16,-9-8 0 0,-7-8 0 15,-6 0-2-15,-14-2 4 16,-4-4 1-16,-12 1 1 15,-5-1 0-15,-7 17-1 16,0 9 2-16,0 18-1 16,3 14 0-16,5 16-1 15,-3 9 0-15,-3 23-3 16,-2 13 3-16,-4 21 0 16,1 33 0-16,3 37 5 15,3 8-2-15,9 18 1 16,6-17 2-16,19-27-5 15,2-15 2-15,12-28-1 16,-1-18-2-16,5-28 0 16,5-10-4-16,8-24-3 15,2-12-3-15,-4-27-7 0,-3-14-3 16,-7-13-5-16,0-4 2 16,3 1 7-16,-4-2 6 15,-9 1 9-15,-5 4-1 16,-14 14 2-16,-5 8 1 15,-8 19 1-15,-3 7 2 16,-4 17 0-16,-4 9-3 16,-7 25-1-16,-6 15 0 0,-6 27 0 15,-2 24 1-15,5 37 4 16,10 9 2-16,14 10 4 16,13-8 0-16,21-23 3 15,9-13 3-15,13-23 0 16,3-13 2-16,4-27 0 15,4-9-5-15,6-17-2 16,3-11-3-16,7-13-4 16,-2-11-1-16,-8-12 3 15,-3-4 3-15,-18-4 4 16,-7 0 15-16,-14 4-4 16,-7 0-4-16,-10 4-4 15,-3 6-13-15,-8 8 1 16,-4 7 0-16,-4 9-1 15,-3 6-3-15,-5 9 0 0,1 8 0 16,-5 12-2-16,1 7 2 16,8 11-1-16,6 6-1 15,14 6 2-15,11 3 1 16,12 6 0-16,9-2 2 16,9-1-3-16,3-3 0 15,0-8 0-15,-1-5 0 0,-19-7 0 16,-8-9-1-16,-17-8 0 15,-11-4-3-15,-16-2-3 16,-16-1-2-16,-29-2 0 16,-16-6 3-16,-12-7 6 15,7-3-11-15,13 0-46 16,7-3-18-16,19-5 35 16</inkml:trace>
  <inkml:trace contextRef="#ctx0" brushRef="#br0" timeOffset="8695.79">9288 3667 1217 0,'-4'-17'411'0,"3"8"-395"16,1 3-5-16,0 3-4 15,-1 2-3-15,-1 1-4 16,1 0 0-16,-12 27-1 16,-42 45 0-16,28-15 1 15,6 0 0-15,18-5-11 16,10-10-3-16,11-13-9 16,6-8 3-16,7-16 8 15,-3-5 10-15,2-12 11 16,-4-7 1-16,-3-11 1 15,0-5-7-15,-3-10-10 16,-5-3-4-16,-7-9-7 16,-8-2 1-16,-11-1 1 15,-10 7 7-15,-5 14 8 16,-1 14 0-16,-7 22 8 0,-1 11-6 16,-2 22-1-16,1 8-1 15,19 4-4-15,13 1 4 16,31-10-8-16,13-12 0 15,15-20-12-15,7-14-8 16,4-34-3-16,5-10 1 16,11-17 16-16,4-2 3 0,-13-2 19 15,-6 0 7 1,-22 0 17-16,-11 1 11 0,-9 7-2 16,-2 5-3-16,-9 15-22 15,-4 7-9-15,-9 18-13 16,-2 8-4-16,-4 15 1 15,-2 8-1-15,0 23 6 16,1 18 0-16,-2 41 3 16,-2 16 0-16,3 24 1 15,-4 10 0-15,-1 5-1 16,3 1 1-16,-2-5 0 16,3-10 2-16,7-18-1 15,1-12 0-15,9-24-3 16,4-15 0-16,7-26-4 15,4-12-6-15,9-23 1 16,4-17 2-16,12-28 10 0,8-15 2 16,7-27 3-16,-2-9-3 15,-13-6-4-15,-9-3 0 16,-17 1-1-16,-10 6 0 16,-10 11 4-16,-6 13 1 15,-15 29 7-15,-7 16-2 0,-20 30-2 16,-12 15-1-16,-9 44-4 15,3 18 0-15,25 24-2 16,23 8-16-16,40-15-48 16,26-13 48-16</inkml:trace>
  <inkml:trace contextRef="#ctx0" brushRef="#br0" timeOffset="8957.94">12311 2782 847 0,'24'-18'342'16,"0"11"-171"-16,-9 29-165 0,-10 18 2 16,-20 38 5-16,-9 25-1 15,-15 28 3-15,4 6-3 16,0 2-5-16,-1-7-4 15,8-21-14-15,-5-10-12 16,2-30-27-16,-1-14-14 16,-8-33-136-16,-1-12-29 15,-1-26 131-15</inkml:trace>
  <inkml:trace contextRef="#ctx0" brushRef="#br0" timeOffset="9590.14">11698 3543 815 0,'-25'-33'400'16,"11"9"-134"-16,25 10-193 15,16 5-37-15,24-2-41 16,16 0-10-16,31-2 8 16,13-1-10-16,17-8-17 15,-4-3-7-15,-8-8-1 16,-7-5 11-16,-9-8 21 16,-6-4 14-16,-18-5 27 15,-12 1 13-15,-22-2 12 16,-8 6-3-16,-15 10-10 15,-7 6-13-15,-10 20-24 16,-2 4-6-16,-7 17-19 16,-5 11-3-16,-11 36 8 0,-5 26 3 15,-9 36 10-15,1 12 3 16,-3 11 1-16,-3-5-3 16,1-23 1-16,4-12-1 15,8-38 0-15,11-18 0 16,10-25 0-16,6-10 0 15,17-15 7-15,10-11 1 16,26-19 0-16,10-13-2 0,18-21-12 16,0-3-3-16,0 7 3 15,-4 12 3-15,-19 31 13 16,-6 16 4-16,-16 22 1 16,-3 11-1-16,-4 16-9 15,4 3-2-15,4-1 0 16,2-7-3-16,14-9 0 15,3-11 0-15,16-11-3 16,6-8 1-16,-5-14 0 16,-7-9 0-16,-16-13 3 15,-9-3 2-15,-11-8 2 16,-4-2 1-16,-13-1 0 16,-8-1-6-16,-13 4-4 15,-9 5-2-15,-10 12-2 0,-3 12 8 16,-3 28 4-16,-1 18 2 15,-5 33 2-15,9 20-2 16,25 24-3-16,18 3 0 16,39-4-37-16,15-15-22 15,32-27 656-15,19-17-471 16</inkml:trace>
  <inkml:trace contextRef="#ctx0" brushRef="#br0" timeOffset="11055.55">15794 3633 1067 0,'71'-29'370'16,"9"-1"-326"-16,6-11-49 16,-9-5 0-16,-20-10 12 15,-9-5 1-15,-25-9 2 16,-4-3-1-16,-16-1 1 15,-5 1 5-15,-13 14 9 16,-14 5 5-16,-20 13-9 16,-12 6-7-16,-6 16-10 15,7 9-1-15,18 18-2 0,17 14-1 16,25 13-5-16,14 8 0 16,34 20 0-16,15 7 2 15,12 11 4-15,5 2-1 16,-11-7 0-16,-7-6 1 15,-15-12-5-15,-7-6-11 16,-20-10-24-16,-17-9-18 0,-28-11-1 16,-16-8 4-16,-12-14 19 15,1-8 17-15,19-9 7 16,9-2 8-16,22-5 3 16,9-1 1-16,21-5-8 15,12 0-3-15,23-2 6 16,15 2 1-16,14 1 25 15,-1 0 12-15,1-1 9 16,-8 0 1-16,-13-8-13 16,-5-4-8-16,-19-3-5 15,-10 0-7-15,-23 7 10 16,-10 3 3-16,-23 11-9 16,-8 4 4-16,-21 19-13 15,-6 11-5-15,-4 25 2 0,-3 15 1 16,11 18 3-16,9 7-2 15,18-5-1-15,13-8-2 16,16-20-4-16,10-9 1 16,8-18 2-16,8-8-2 15,15-17-1-15,11-13-9 16,17-18-23-16,3-6 0 16,-1-10 1-16,-8 0 12 15,-21 6 27-15,-11 5 10 16,-24 22 26-16,-10 8-1 0,-10 26-5 15,-10 18-10-15,-9 22-21 16,0 11-2-16,3 7-2 16,10-3 0-16,18-14-6 15,10-10-8-15,20-23-7 16,6-14-5-16,19-25-12 16,8-10-3-16,11-18 10 15,2-3 13-15,0-11 43 16,-10-6 15-16,-10-11 11 15,-6-2-8-15,-15 13-18 16,-4 11-4-16,-14 25-8 16,-6 11-2-16,-5 21-15 15,-1 10-7-15,-5 29-1 0,2 18 1 16,-7 32 9-16,-1 7 3 16,-8-1-1-16,-2-7 0 15,-1-28-5-15,0-13-2 16,8-24 0-16,1-10-2 15,3-16 19-15,3-9 4 16,3-14 0-16,5-9 3 16,9-11-8-16,5-6 0 0,16-3-3 15,6-4-3-15,11 6-16 16,1 8-2-16,-7 19 1 16,-9 16 3-16,-11 24 12 15,-6 14 1-15,-12 22 2 16,-3 9 1-16,-10 4-3 15,-2-1 0-15,-5-10-2 16,-1-13 0-16,-1-15-2 16,4-10 0-16,2-11 3 15,2-3 3-15,2-15 1 16,4-9 0-16,5-17 0 16,5-10-2-16,10-11 4 15,9-3 2-15,13-4-5 16,7 7-2-16,4 13-5 0,-4 10-1 15,-12 20 2-15,-15 8 5 16,-12 17 0-16,-7 7-1 16,-2 22 1-16,5 8-3 15,3 15 1-15,5 2 0 16,14-3-2-16,8-2-1 16,12-14-2-16,9-7 1 15,9-10-1-15,0-8 2 16,-5-13 1-16,0-2 0 0,-13-16 2 15,-4-3 1-15,1-12 0 16,-8-8-1 0,-5-12-3-16,0-1-5 0,-19-2-5 15,-3 5 3-15,-17 9 8 16,-12 6 2-16,-9 19 5 16,-11 9-1-16,-8 27 2 15,1 18 0-15,8 33 3 16,12 13 1-16,27 7-8 15,16-1-14-15,34-17-36 16,20-12-21-16,35-27 34 16</inkml:trace>
  <inkml:trace contextRef="#ctx0" brushRef="#br0" timeOffset="12852.78">21436 2979 1057 0,'54'-43'349'16,"-19"12"-350"-16,-12 4-13 0,-17 12-1 16,-15 9 5-16,-28 20 8 15,-14 13 3-15,-26 34 14 16,-5 18 4-16,6 22 10 16,10 4 0-16,24-11-12 15,16-6-4-15,26-21-8 16,11-11 8-16,21-15 11 15,10-13 3-15,22-21-1 16,10-9-8-16,22-24-14 16,-1-10-2-16,2-19-2 15,-3-3 0-15,-17 0 2 16,-7 3 2-16,-18 15 10 16,-16 4 5-16,-19 18 1 15,-8 5-6-15,-21 8-11 16,-9 11-3-16,-14 18-3 0,-3 9 3 15,3 19-2-15,7 2 2 16,17 0-6-16,11-2-2 16,18-9 0-16,6-5-1 15,11-17 3-15,7-5 3 16,6-16 2-16,1-5 1 16,-1-16-6-16,-1-10-8 15,-5-13-16-15,0-8-6 16,-8-6 4-16,-8-2 5 0,-14 1 14 15,-9-1 5-15,-14-1 6 16,-8 7 2-16,-16 13 2 16,-4 9 0-16,-2 27 0 15,-7 9-1-15,0 29 3 16,-1 11-2-16,12 18 0 16,16 5-2-16,31-5-3 15,22-6-2-15,23-22-12 16,10-10-5-16,14-23-11 15,2-8-7-15,10-18 5 16,2-8 8-16,-10-14 21 16,-4-10 19-16,-17-9 23 15,-8-5 2-15,-12-1 2 16,-6 3-7-16,-14 4-15 16,-5 4-6-16,-6 13-7 0,-8 0-3 15,-2 16-2-15,-1 8 2 16,-3 15-5-16,-2 14 0 15,-7 31 0-15,-5 13 2 16,-4 36 3-16,2 13 2 16,3 21 2-16,7 3-2 0,10-17 0 15,10-9-4-15,18-32-2 16,8-13 2-16,21-24 1 16,7-13 2-1,7-24 0-15,6-16-4 0,4-18-6 16,4-7-3-16,4-11 5 15,0 2-1-15,-14 0 5 16,-13 5 3-16,-26 19 1 16,-11 7 8-16,-22 18 0 15,-4 10-1-15,-12 21-2 16,-8 14-5-16,-13 26-2 16,-4 6 1-16,3 9 0 15,5 0 1-15,18-7-2 16,11-2-1-16,14-18 0 15,8-7-1-15,11-18 0 16,0-10 1-16,8-15 1 0,3-13 1 16,7-18-4-16,4-8-2 15,3-13-1-15,0-1 1 16,-6 1 3-16,-10-3 2 16,-18 3 2-16,-9 3-1 15,-17-4 0-15,-9 6-3 16,-15 7-1-16,-8 7 0 0,-13 17-1 15,-3 11 2-15,-5 24-1 16,2 13-1-16,6 22 1 16,4 8 3-16,15 4-1 15,8 0 2-15,20-10-2 16,10-3-1-16,18-14-1 16,14-6 2-16,16-19 1 15,13-9-2-15,20-17 0 16,0-10-2-16,-1-14 0 15,-3-3 3-15,-14-10 4 16,-4 2-1-16,-7-2 3 16,-11 0 6-16,-17 11 4 15,-9 6 0-15,-17 14-4 16,-4 10-6-16,-7 13-6 0,-11 8-3 16,-12 20 2-16,-5 10-1 15,-1 18 0-15,7 4 3 16,14 5-1-16,12-3-1 15,21-10-1-15,9-7 0 16,19-15 1-16,5-11-1 16,7-17 2-16,5-12 0 15,-1-17 0-15,4-8 0 16,6-13 0-16,1-1 0 0,-6-3-1 16,-10 5 1-16,-18 4 2 15,-9 3-2-15,-15 10 3 16,-6 8-2-16,-10 11-1 15,-7 7-2-15,-14 18-1 16,-2 7 1-16,-6 16 2 16,3 11 0-16,9 9 2 15,2-1-2-15,10 2 0 16,6-3 3-16,6-15-3 16,7-6 4-16,11-20-1 15,5-12-2-15,10-16 3 16,8-14-3-16,7-16 0 15,1-6 1-15,13-10-2 0,-3 1 1 16,3 2-1-16,-1 2 0 16,-9 13 0-16,4 4 0 15,-5 11 1-15,-3 7-1 16,-12 19 0-16,-9 5-2 16,-16 22 1-16,-10 12 0 15,-18 17 1-15,-6 15 2 16,-9 14 6-16,5 4 2 15,14-2 2-15,9-3-2 0,18-9-2 16,5-4-3-16,7-4-18 16,5-3-15-16,5-16-39 15,-1-11 106-15,-9-19-43 16</inkml:trace>
  <inkml:trace contextRef="#ctx0" brushRef="#br0" timeOffset="13322.28">8442 6164 1288 0,'18'-3'432'0,"22"-1"-414"15,5 0-11-15,15 4-3 16,4 0 1-16,-2 1-11 15,-1 3-18-15,-8-4-41 16,-4-1-18-16,0 1-33 16,-2-2 43-16,-9 2 42 0</inkml:trace>
  <inkml:trace contextRef="#ctx0" brushRef="#br0" timeOffset="13475.52">8551 6470 1117 0,'0'18'382'0,"43"2"-350"16,23-6-34-16,42-17-19 15,26-12-14-15,30-29 403 16,2-12-282-16</inkml:trace>
  <inkml:trace contextRef="#ctx0" brushRef="#br0" timeOffset="13686.43">10418 5370 902 0,'15'0'309'15,"9"28"-263"-15,5 13 4 0,-2 43 11 0,-1 17 4 16,-11 33-23-16,-6 12-14 15,-9-7-25-15,-1-1-24 16,3-33 335-16,5-25-241 16</inkml:trace>
  <inkml:trace contextRef="#ctx0" brushRef="#br0" timeOffset="13989.08">11338 5562 981 0,'5'-44'421'0,"-4"18"-191"16,-1 10-175-16,-11 23-58 16,-6 18-5-16,-24 30-1 15,-9 15 4-15,-4 23 8 16,6 5-1-16,21-11-2 16,15-7-1-16,29-28-5 15,13-19-2-15,24-25 4 16,9-13 4-16,6-20 23 15,1-13 15-15,-3-16 25 16,-6-3 7-16,-10-6 1 16,-13 3-5-16,-33 8-31 15,-16-1-19-15,-36 4-57 16,-11 4-40-16,-10 8-62 0,7 7 3 16,13 4 79-16</inkml:trace>
  <inkml:trace contextRef="#ctx0" brushRef="#br0" timeOffset="14243.16">11827 5719 1075 0,'56'14'369'32,"-2"-1"-343"-32,-15-3-88 0,-13-2-10 0,-24 0 8 15,-13 1 15-15,-22 15 49 16,-11 6 16-16,-13 17 16 15,-2 10 3-15,-8 11 9 16,1 5 5-16,14-4 0 16,13 5 0-16,38-2-14 15,18-6-12-15,31-2-15 16,8-17-17-16,13-19-47 16,2-14 27-16,-1-31 3 15</inkml:trace>
  <inkml:trace contextRef="#ctx0" brushRef="#br0" timeOffset="14604.13">12326 6123 1087 0,'33'-4'419'16,"20"8"-258"-1,5 5-143-15,-3 20-24 0,-14 11-3 0,-26 23 2 16,-14 7-2-16,-23 4-3 15,-16 0 2-15,-17-13-6 16,-8-7-2-16,1-16 7 16,5-7 3-16,8-18 5 15,9-7 1-15,3-8 2 16,7-7 0-16,12-10 14 16,6-6 4-16,16-6 4 15,6-1 6-15,13 5-1 16,2 6 0-16,5 9 1 15,5 6-10-15,6 13-9 16,5 11-1-16,5 11-9 16,3 7-6-16,5 6-29 15,-1-3-16-15,5 0-28 0,-3-2-16 16,-3-9 62-16</inkml:trace>
  <inkml:trace contextRef="#ctx0" brushRef="#br0" timeOffset="14996.11">10743 7222 1081 0,'-3'1'402'16,"3"2"-268"-16,13 5-133 16,10 4 8-16,26-1 27 15,19 0 8-15,52-9-8 16,12-7-9-16,29-10-16 15,21-1-5-15,1-10 2 0,13-1 7 16,4 3 7-16,-15-1 6 16,0 8-5-16,-14 1-9 15,-22 8-7-15,-11 1-7 16,-34 7-41-16,-16 0-43 16,-32 5-44-16,-25 4 69 15</inkml:trace>
  <inkml:trace contextRef="#ctx0" brushRef="#br0" timeOffset="15658.04">11082 7648 1312 0,'2'-2'429'0,"15"3"-418"15,8 5-12-15,11 18 4 16,-1 15 10-16,-11 22-2 16,-7 7-11-16,-21 6-21 0,-13-5-13 15,-17-12-18-15,-5-3 3 16,2-16 17-16,5-8 13 16,11-15 18-16,5-9 5 15,2-10 18-15,2-4 10 16,3-8 13-16,-1 0 5 15,9-9-6-15,1 2-7 16,4 6-17-16,6 4-6 16,3 13-10-16,4 8-2 0,6 15-2 15,5 7-5-15,11 15-12 16,5 1-5-16,3-7-1 16,-2-4-1-16,-3-19 11 15,2-4 3-15,5-16 10 16,7-12 5-16,9-14 4 15,6-10 3-15,-4-11 3 16,-3-2-2-16,-17 1-3 16,-8 1-3-16,-16 13-5 15,-7 7-2-15,-10 19 6 16,-6 6 6-16,-7 17-2 16,-6 13 3-16,-4 23-9 15,-2 12-4-15,7 9-1 16,7 2-3-16,8-13 2 15,7-5-6-15,17-19-4 16,8-13 5-16,21-17 4 0,8-10 12 16,9-19 16-16,2-7-1 15,-13-13 7-15,-9-5-1 16,-24 1 11-16,-11 4 7 16,-19 1-7-16,-15 4-16 15,-19 4-41-15,-11 3-25 0,-25 10-72 16,-6 6-30-16,0 5 87 15</inkml:trace>
  <inkml:trace contextRef="#ctx0" brushRef="#br0" timeOffset="15912.29">12689 7860 1049 0,'20'30'364'15,"-23"7"-326"-15,-10 8-5 0,-22 9-10 0,-10 6-1 16,-1 10 4-16,3 0-1 16,17-4-4-16,12-8-2 15,21-17-16-15,11-8-16 16,21-20-31-16,10-7-16 15,11-18 31-15</inkml:trace>
  <inkml:trace contextRef="#ctx0" brushRef="#br0" timeOffset="16218.33">12911 8191 1139 0,'17'-3'459'15,"7"3"-283"-15,23 2-126 16,13 4-24-16,11 10-16 15,0 7-7-15,-17 11-15 16,-16 5-11-16,-29 4-4 16,-11-1-5-16,-23-2 5 15,-13-3 9-15,-27-3 4 16,-11-7 8-16,-7-4 7 16,6-5 9-16,28-8 20 15,15-4 3-15,24-5 0 16,9-1-3-16,21 3-15 15,13-2 0-15,37-6-1 16,22-3-5-16,19-14-18 0,10-4-15 16,10-12-50-16,-4-7-27 15,3-23-329-15,-3-13 297 16</inkml:trace>
  <inkml:trace contextRef="#ctx0" brushRef="#br0" timeOffset="16436.93">14389 7019 1419 0,'8'0'474'0,"9"4"-446"16,12 1-22-16,25 1 4 15,10 0 10-15,13-4-5 16,2-2-15-16,-7-11-46 15,-3-3-30-15,0-10-51 16,-1-13-8-16,-7-14 82 16</inkml:trace>
  <inkml:trace contextRef="#ctx0" brushRef="#br0" timeOffset="16619.49">14764 6478 1050 0,'1'41'389'0,"-2"21"-278"16,-3 45-101-16,0 21 10 15,-7 26 10-15,2 10-2 16,1-6-20-16,-3-12-35 0,7-34-55 16,3-25 53-16</inkml:trace>
  <inkml:trace contextRef="#ctx0" brushRef="#br0" timeOffset="16848.58">16048 5562 1068 0,'26'78'381'0,"-2"52"-318"0,-7 17-24 16,-20 9-6-16,-9 1-22 15,-4-21-59-15,2-16 0 16,15-36 20-16</inkml:trace>
  <inkml:trace contextRef="#ctx0" brushRef="#br0" timeOffset="17171.89">16867 5571 963 0,'4'0'385'0,"-6"24"-185"16,-6 21-202-16,-17 35-9 15,-3 20 14-15,-1 12 8 16,12-1 3-16,21-22-10 15,9-15-6-15,23-29-2 16,1-15-1-16,12-23 15 16,9-11 11-16,6-21 13 15,-1-5 6-15,-13-16 5 16,-7-5 5-16,-18-11 2 16,-4-4-8-16,-14 2-17 15,-12-3-9-15,-24 7-18 16,-24 4-13-16,-26 12-34 0,-7 15-36 15,-7 19 31-15,11 11 21 16</inkml:trace>
  <inkml:trace contextRef="#ctx0" brushRef="#br0" timeOffset="17409.9">18162 5701 899 0,'3'25'312'0,"-30"19"-265"15,-22 14 9-15,-28 23 21 16,-9 5-5-16,9 3-22 16,14 0-11-16,29-10-23 15,15-5-7-15,24-15-27 16,14-8-20-16,22-27-235 15,6-15 193-15</inkml:trace>
  <inkml:trace contextRef="#ctx0" brushRef="#br0" timeOffset="17697.88">18642 5842 1157 0,'62'18'443'0,"6"11"-272"15,6 23-180-15,-13 9-14 0,-36 10-1 16,-16 7-1-16,-35 5 5 16,-16-1 8-16,-24-4 1 15,-6-6 0-15,-8-16 1 16,2-11 2-16,20-19 14 16,11-9 4-16,28-12 7 15,12-1 10-15,23-7 3 16,23-2-8-16,36-14-19 15,22-5-29-15,34-9-49 16,6 3-18-16,-9 12-11 16,-14 7 11-16,-44 15 60 15</inkml:trace>
  <inkml:trace contextRef="#ctx0" brushRef="#br0" timeOffset="18052.25">15911 7355 1235 0,'106'2'457'15,"20"-2"-330"1,48-5-125-16,6-5-2 0,21-10 2 16,17-3 1-16,10-7-7 15,16-1-5-15,6-2-13 16,-6-2 0-16,-9 4 6 16,-6 0 3-16,-36 5 11 15,-17 3 0-15,-28 4 1 16,-27 5 3-16,-36 6-36 15,-58 9-22 1,-14 0 643-16,2 1-462 0</inkml:trace>
  <inkml:trace contextRef="#ctx0" brushRef="#br0" timeOffset="18621.09">16984 7651 1161 0,'28'10'447'15,"20"5"-243"-15,1 6-211 0,-1 18-26 16,-15 5 18-16,-24 13 12 16,-4 5-2-16,-16 3-4 15,-5 4 0-15,-15-1-7 16,0 0 1-16,2-7 10 15,5-7 2-15,21-14 1 16,6-7-3-16,21-11-5 16,10-4-2-16,14-12 7 15,9-2 3-15,8-15 6 16,6-10 8-16,11-15 15 16,5-6 6-16,-4-14-1 15,1-3-4-15,-8-1-21 0,-9 2-5 16,-12 11 1-1,-14 14 0-15,-25 17 10 0,-8 6-2 16,-8 17 1-16,-5 9-3 16,-7 22-6-16,-4 15 2 15,-2 16-5-15,5-1 2 16,14-9-3-16,10-9 1 16,13-21-3-16,11-6 2 15,14-15 7-15,3-8 4 0,4-17 7 16,-7-12-1-16,-8-16-1 15,-6-4-3-15,-10-3 9 16,-6 1 5-16,-19 3 4 16,-8 1-7-16,-22 6-16 15,-9 7-9-15,-19 15-32 16,-12 9-12-16,-2 11-75 16,3 7-28-16,23 5 86 15</inkml:trace>
  <inkml:trace contextRef="#ctx0" brushRef="#br0" timeOffset="18869.32">18847 7779 958 0,'57'-9'336'16,"-15"3"-267"-16,-12 3-73 15,-20 14 4-15,-17 8 20 16,-28 25 33-16,-16 14 11 15,-25 21 30-15,-2 11-3 16,3 7-17-16,9 1-14 16,23-12-27-16,12-10-14 15,27-26-22-15,18-10-6 0,19-19-25 16,9-9-33-16,12-23-45 16,3-13 70-16</inkml:trace>
  <inkml:trace contextRef="#ctx0" brushRef="#br0" timeOffset="19220.09">18951 8201 1112 0,'15'0'459'15,"9"0"-249"-15,23 5-165 16,7 8-23-16,12 15-12 16,0 6-1-16,-5 14-6 15,-3 4 2-15,-22 3-9 0,-12 5 0 16,-24 2-8-16,-14 1-1 15,-24 0 3-15,-8-4 1 16,-7-12 6-16,1-6 0 16,12-15 6-16,4-8-2 15,17-9 5-15,7-4 0 16,6-2 18-16,6-2 18 16,10-1 26-16,9-2 9 0,21 0-16 15,18-1-17-15,32 2-29 16,16-1-8-16,9 1-14 15,-1 2-6-15,-14 5-21 16,-11 3-14-16,-16 5-26 16,-11 1-15-16,-28-2-49 15,-23 3-23-15,-55 0 100 16</inkml:trace>
  <inkml:trace contextRef="#ctx0" brushRef="#br0" timeOffset="19709.29">8234 10907 1025 0,'7'5'408'16,"11"-2"-216"-16,15 2-187 15,7 0 3-15,22-3 20 16,3-2 8-16,31-7-8 0,6-1-8 15,1-4-20-15,2-2-9 16,-23 5-22-16,-6-1-20 16,-7 5-25-16,-4 2-14 15,-13 3 52-15</inkml:trace>
  <inkml:trace contextRef="#ctx0" brushRef="#br0" timeOffset="19958.75">8349 11346 1215 0,'1'8'459'0,"18"-3"-321"15,13 1-91-15,26-1-19 16,20-1 0-16,21-10-2 15,-1-4-8-15,5-1-39 16,-9-4-16-16,-15 3-47 16,-2 1-22-16,-13 1 6 15,-7 4 54-15</inkml:trace>
  <inkml:trace contextRef="#ctx0" brushRef="#br0" timeOffset="20541.93">11882 12833 1334 0,'86'10'446'31,"-43"-6"-418"-31,1 2-27 0,194 3-2 0,28-10 2 16,45-21-10-16,-77-8 2 15,21-9-3-15,3-2-1 0,27 0 4 16,7-1 0-16,12 0 3 15,17 0 4-15,-2 1 8 16,0 1 2-16,4 4 13 16,-6 4-2-16,-8 3 4 15,3 5 1-15,-25 6 0 16,-6 2 7-16,-34 4 0 16,-15 1 0-16,-28 1-12 15,-29 3-14-15,-27 1-38 16,-25 3-23-16,-36 1-64 15,-20 1-25-15,-65 1 86 16</inkml:trace>
  <inkml:trace contextRef="#ctx0" brushRef="#br0" timeOffset="21211.21">13662 13435 1559 0,'25'-3'506'0,"30"-3"-508"16,16 0-17-16,17 7-19 15,-3 8-6-15,-2 15-32 16,-9 9-11-16,-21 14-22 16,-12 10 3-16,-30 16 10 15,-12 10 5-15,-27 15 40 16,-16 2 25-16,-14 2 56 16,-1-1 25-16,6-11 40 15,12-14 9-15,21-35-13 16,7-14-11-16,21-25-51 15,13-12-16-15,21-24-27 16,14-17-13-16,13-26 3 0,3-9-4 16,2-4 7-16,1 1 4 15,1 8 8-15,0 8 4 16,-3 14 5-16,-11 12 0 16,-23 26 6-16,-8 9 9 15,-23 28 9-15,1 18 4 16,-7 32-6-16,-3 14-8 15,-5 17-15-15,-1 0-6 16,4-16-2-16,6-10 0 0,11-27-6 16,4-16-9-16,15-23-11 15,2-9-1-15,9-22 9 16,-1-9 11-16,4-15 16 16,2-7 6-16,-7-5 7 15,2 0 4-15,-14 4 7 16,-7 5 5-16,-18 8 8 15,-9 3 3-15,-19 9 2 16,-8 6-5-16,-8 6-16 16,-4 8-19-16,-2 13-53 15,0 7-40-15,8 20 52 16</inkml:trace>
  <inkml:trace contextRef="#ctx0" brushRef="#br0" timeOffset="21505.16">15749 13802 938 0,'3'20'479'0,"-7"-3"-67"16,-7 11-322-16,-16 12-84 15,-13 7-6-15,-17 8 1 16,-5 3 4-16,3 9-3 15,7 3-2-15,17 2 3 16,10-2-2-16,19-8 4 16,12-6-1-16,19-13 2 15,9-5-6-15,15-19-26 16,7-9-19-16,10-18-71 16,-1-12-21-16,-7-15-80 15,-5 0 130-15</inkml:trace>
  <inkml:trace contextRef="#ctx0" brushRef="#br0" timeOffset="21861.46">15980 14365 1153 0,'13'10'488'0,"8"-1"-286"15,17 2-105-15,8 1-37 16,12 3-26-16,2 5-7 16,-7 6-6-16,-1 6-9 15,-8 5-13-15,-3 6-11 16,-8 4-14-16,-7 5-2 0,-10 0-6 15,-12-5 4-15,-11-1 5 16,-6-6 8-16,-11-6 14 16,-1 0 4-16,1-13 13 15,1-4 3-15,11-8-2 16,5-3-2-16,5-6 1 16,2 1 2-16,4 0 11 15,-4-1 10-15,11 1 1 16,18 4-1-16,84 17-9 15,-31-10-7-15,16 0-8 16,12 2-7-16,0 0-2 16,2 0-8-16,-27-5-15 15,-11-4-10-15,-31-14-58 16,-14-11-48-16,-16-38-148 16,-19-27 177-16</inkml:trace>
  <inkml:trace contextRef="#ctx0" brushRef="#br0" timeOffset="22882.37">12773 10846 1445 0,'1'0'473'0,"-2"0"-482"16,-1 2-11-16,1-2 2 16,-7 3 5-16,-22 10 7 15,-75 38 4-15,40-31 2 16,4-5-1-16,20-10 1 16,10-5-2-16,15-6-3 15,5-8 4-15,8-8-2 16,3-3 7-16,10-12 6 0,6 1-1 15,17-3-3-15,10 1-1 16,14 4-3-16,7 8 2 16,-3 14 6-16,-4 6-1 15,-8 19-3-15,-9 9-5 16,-7 21-4-16,-5 15-6 16,-18 28-1-16,-9 15 3 0,-24 16 0 15,-13 5 2-15,-20-4 8 16,-12-2-3-16,-16-14 4 15,-5-11 0-15,-1-25-4 16,6-14 1-16,15-24-4 16,-1-14-7-16,6-21-1 15,1-12-1-15,9-16 3 16,10-5 9-16,21-10 3 16,9-2 4-16,19-1 5 15,9 0 0-15,15 10 12 16,8 7 3-16,14 13 11 15,5 10 2-15,12 18-2 16,6 12-4-16,7 25-13 16,5 10-10-16,5 15-12 15,-6 0-3-15,-9 5-16 16,-7-3-8-16,-13-5-36 0,-2-1-20 16,-6-21-65-16,0-11 93 15</inkml:trace>
  <inkml:trace contextRef="#ctx0" brushRef="#br0" timeOffset="23042.3">13813 11469 1742 0,'14'22'477'0,"6"2"-668"15,6 1-42-15,11-25 141 16</inkml:trace>
  <inkml:trace contextRef="#ctx0" brushRef="#br0" timeOffset="23296.32">15279 10193 1197 0,'-5'62'412'0,"-7"52"-374"16,-1 19-29-16,-12 16-5 15,-11 10-2-15,-14-5 0 16,-6-6-10-16,2-12-47 15,4-14-26-15,12-38 42 16</inkml:trace>
  <inkml:trace contextRef="#ctx0" brushRef="#br0" timeOffset="23663.65">15670 10463 1168 0,'5'3'483'16,"1"7"-212"-16,0 27-284 0,-6 20-7 15,-13 38 6-15,-17 21 9 16,-8 15 10-16,3-3-3 16,12-21 1-16,16-19-3 15,21-34-19-15,14-11-4 16,12-23-5-16,5-10 3 15,3-25 20-15,6-14 1 16,5-23 6-16,6-10-1 16,5-23 3-16,-3-8 4 0,-9-7 3 15,-11 2-1 1,-23 9 1-16,-13 4-1 0,-26 12-3 16,-13 4 0-16,-22 18-5 15,-14 12-4-15,-11 24-32 16,-1 14-39-16,7 23-383 15,8 3 321-15</inkml:trace>
  <inkml:trace contextRef="#ctx0" brushRef="#br0" timeOffset="23937.3">16934 10628 1350 0,'36'-1'439'16,"-20"1"-435"-16,-4 0-27 16,-29 7 5-16,-17 8 12 15,-27 16-2-15,-15 11 12 16,-10 20 3-16,-7 9 2 16,1 22 6-16,5 1 0 15,27-2 2-15,20-7-5 16,42-15-2-16,19-3 0 0,32-11-7 15,16-9-10-15,18-26-61 16,8-12-33-16,8-31 55 16</inkml:trace>
  <inkml:trace contextRef="#ctx0" brushRef="#br0" timeOffset="24328.08">17443 11223 1173 0,'18'11'508'0,"26"4"-240"16,12 1-193-16,7 7-82 15,-9 1-2-15,-21 5 6 0,-10 3-1 16,-13 10-13-16,-2 9-10 16,-15 2-16-16,-4 3-3 15,-10-3 7-15,-3-5 12 16,-7-5 13-16,-7-5 4 15,-5-5 7-15,-1-5 2 16,7-7 6-16,9-2 5 16,14-9 1-16,6-4-5 15,10-3 5-15,9-2 4 0,21-1 3 16,15-1 6 0,24-11-9-16,8-2-7 0,12-5-9 15,1 3 0-15,8 7 7 16,-5 4 3-16,-13 7 4 15,-9 5-5-15,-19 4-22 16,-2 4-14-16,0 1-48 16,0 3-32-16,12 1 65 15</inkml:trace>
  <inkml:trace contextRef="#ctx0" brushRef="#br0" timeOffset="24638.73">19620 12206 1276 0,'4'2'469'0,"5"2"-359"15,11 1-80-15,9-1-15 16,11 1 0-16,16-1-2 16,7 0-5-16,16 0-17 15,-5 0-10-15,-5 0-11 16,-5 2-8-16,-12-1-29 16,0 3-19-16,-6 1-37 15,-7 2 3-15,-18 4 71 16</inkml:trace>
  <inkml:trace contextRef="#ctx0" brushRef="#br0" timeOffset="24856.29">19691 12627 1136 0,'8'7'475'0,"5"0"-240"16,17 5-173-16,8 2-17 15,22-1 4-15,14 0 2 16,16-1-26-16,4 0-17 16,-2-4-29-16,-8-4-21 15,-7-4-32-15,3-5-31 16,-7-14 258-16,1-8-134 0</inkml:trace>
  <inkml:trace contextRef="#ctx0" brushRef="#br0" timeOffset="26765.45">21862 10170 967 0,'-6'-2'340'16,"3"1"-295"-16,3 0-8 15,0 1-6-15,0 0 1 16,0 0-12-16,0 1-8 0,0 25-3 16,-2 28-4-16,-6-31-2 15,0-3-2-15,-11-3 1 16,-6-4 1-16,-10-5 0 16,-1 2 0-16,4-10-2 15,2 0-1-15,14-3 1 16,4-6-1-16,8 1 3 15,1-3 5-15,8-5-2 16,6-2 6-16,20-6-3 16,11 1-4-16,14 6 3 15,6 6 7-15,9 15 17 16,2 12 4-16,-8 16 0 16,-4 12-12-16,-24 17-15 15,-10 7-6-15,-16 21-3 16,-12 0 3-16,-19 4-6 15,-15 1-1-15,-34 2-10 0,-17 0-4 16,-22-17 0-16,0-8 1 16,17-35 13-16,9-11 4 15,12-23 4-15,2-6 2 16,10-15-4-16,10-9 1 16,18-7 11-16,10-6 3 15,14-6 9-15,6 1 1 16,10 4-4-16,5 7-1 0,8 12 5 15,5 9 1-15,10 10-6 16,7 7-1-16,8 19-14 16,0 12-5-16,-6 24-2 15,-5 8 0-15,-2 7-4 16,0 1-6-16,6-6-14 16,2-3-14-16,6-10-48 15,7-13-25-15,6-27 70 16</inkml:trace>
  <inkml:trace contextRef="#ctx0" brushRef="#br0" timeOffset="26965.92">23132 10718 1526 0,'6'16'485'16,"-1"2"-522"-16,3 5-63 0,-4-5-44 16,3-6 2-16,6-19 93 15</inkml:trace>
  <inkml:trace contextRef="#ctx0" brushRef="#br0" timeOffset="27268.6">24776 8849 1004 0,'-9'-8'425'0,"2"4"-181"0,3 5-227 16,-2 27-17-16,-3 22-1 15,-12 58 1-15,-8 28 1 16,-11 40 6-16,-1 16 1 16,1-15-46-16,3-4-27 15,17-39 598-15,5-34-429 16</inkml:trace>
  <inkml:trace contextRef="#ctx0" brushRef="#br0" timeOffset="27649.43">25352 8993 1061 0,'-2'-1'405'0,"-4"10"-284"16,-4 8-88-16,-11 36-22 16,-5 17 2-16,-1 23-2 15,2 5 0-15,13-12-2 16,10-6-5-16,16-9-6 16,11-5-4-16,15-19-3 15,8-9-5-15,14-20-2 0,-2-11 3 16,0-14 8-16,-1-7 7 15,0-19 12-15,0-7 4 16,-1-11 3-16,-4-6 4 16,-13 2 5-16,-10-1-1 15,-25 0-4-15,-17-7-5 16,-33-7-16-16,-14-2-4 0,-18 8-5 16,-1 12-7-16,-5 30-25 15,0 16-25-15,4 30-51 16,-3 16 63-16</inkml:trace>
  <inkml:trace contextRef="#ctx0" brushRef="#br0" timeOffset="27968.6">26426 8705 1082 0,'28'8'463'0,"-25"-1"-153"15,11 19-303-15,-1 12-5 0,-1 31 2 16,-4 9-4-16,-15 38 6 16,-6 7-13-16,-8 0-72 15,-2 4-32-15,-3-39 62 16</inkml:trace>
  <inkml:trace contextRef="#ctx0" brushRef="#br0" timeOffset="28239.31">26497 10072 1021 0,'6'28'356'0,"8"4"-307"16,-5-7-42-16,3-7 0 15,-2-14 11-15,0-1 8 16,1-15 17-16,0-4 4 15,2-9-8-15,-7-9-4 16,-3-1-10-16,-4 0-4 16,-11-2-10-16,-4 3-8 15,-11 5-25-15,-7 8-17 0,-22 15-26 16,-12 6-21-16,-18 23 56 16</inkml:trace>
  <inkml:trace contextRef="#ctx0" brushRef="#br0" timeOffset="28602.99">24090 10870 1239 0,'16'6'438'16,"10"2"-362"-16,24 1-35 0,25-7 0 16,34-8 5-16,19-7-5 15,43-9-25-15,5-2-9 16,19-5-10-16,10-2-5 16,-8 1 3-16,13-2 0 15,-5-1 5-15,-7 1 3 16,3 1 5-16,-19 1 2 15,-7 3 0-15,-9 0-1 0,-31 7-7 16,-17-1-2-16,-39 9-15 16,-21 3-15-16,-29 6-47 15,-12 3-29-15,-33 0-15 16,-24 3 61-16</inkml:trace>
  <inkml:trace contextRef="#ctx0" brushRef="#br0" timeOffset="29051.05">24178 11330 1423 0,'21'1'489'0,"31"7"-445"0,19 5-30 15,18 15 1-15,-5 8-3 16,-18 17-20-16,-15 8-23 16,-23 10-29-16,-13 3-13 15,-29 0-32-15,-15-1-4 16,-29-7 1-16,-18-4 7 16,-13-17 46-16,-2-8 20 15,9-26 40-15,14-8 18 0,15-18 9 16,2-12 10-16,9-10 4 15,2-2 8-15,17 2 17 16,9 3-1-16,18 8-10 16,13 3-15-16,9 10-12 15,8 8-4-15,2 10-5 16,1 9 1-16,-1 18-15 16,-2 9-9-16,7 18-7 15,0 2-5-15,14 1-12 16,7-8-14-16,13-17-42 15,4-8-19-15,11-28 427 16,4-11-273-16</inkml:trace>
  <inkml:trace contextRef="#ctx0" brushRef="#br0" timeOffset="29249.22">25350 11334 1007 0,'-2'1'470'0,"2"17"-172"16,1 17-187-16,2 33-76 16,0 16-10-16,-1 15-12 15,-2 0-9-15,1 2-42 16,0-5-48-16,5-16 100 16,-4-12-38-16</inkml:trace>
  <inkml:trace contextRef="#ctx0" brushRef="#br0" timeOffset="29576.28">25352 12504 1349 0,'-10'54'467'15,"3"1"-385"-15,7-6-89 0,6-9-4 16,0-14 6-16,2-7-2 15,6-12-15-15,7-6-1 16,14-14-4-16,2-10-1 16,5-15 13-16,-7-6 0 15,-10-8 12-15,-1-2 3 16,-10-4 12-16,-2 1 4 16,-9 6 8-16,-9 7 1 15,-10 12-1-15,-7 5 1 0,-27 14-6 16,-11 8-5-16,-16 18-6 15,-1 11-8-15,16 15-32 16,18-1-31-16,28-4-71 16,18-6-101-16,35-28 151 15</inkml:trace>
  <inkml:trace contextRef="#ctx0" brushRef="#br0" timeOffset="29980.42">26847 11194 1128 0,'-4'-9'423'0,"4"4"-329"16,0 5-31-16,6 1-29 15,6 10-6-15,5 24-11 16,-1 20-8-16,-7 44-6 16,-13 17-5-16,-13 11-24 15,0-4-26-15,7-18-54 16,10-11-16-16,16-25 74 16</inkml:trace>
  <inkml:trace contextRef="#ctx0" brushRef="#br0" timeOffset="30350.83">27490 11367 971 0,'2'-14'430'16,"-4"11"-195"-16,0 4-155 16,-20 25-64-16,-8 13-7 0,-11 30 1 15,-2 8-1-15,20 3-4 16,8-2 0-16,27-14-9 15,14-8-10-15,13-15-10 16,8-12-10-16,2-18-8 16,0-10 4-16,1-14 11 15,1-10 10-15,-4-9 22 16,-3-5 8-16,-11-6 14 16,-4 0 5-16,-13-7 2 15,-7-1 4-15,-14-8-8 16,-9-3 0-16,-16-2-4 15,-7 3-8-15,-7 15 2 16,0 11-2-16,3 19-5 16,1 10-4-16,4 13-29 15,1 10-17-15,7 17-62 16,10 7-27-16,13 3 81 0</inkml:trace>
  <inkml:trace contextRef="#ctx0" brushRef="#br0" timeOffset="30511.57">28099 11649 1323 0,'36'23'532'0,"32"-6"-306"16,8-1-329-16,1-8-94 15,-15-10 110-15</inkml:trace>
  <inkml:trace contextRef="#ctx0" brushRef="#br0" timeOffset="30830.29">28423 11334 1394 0,'36'9'497'15,"16"9"-394"-15,22 10-99 0,-5 6-8 16,-12 8-10-16,-16 1-11 15,-24 11-24-15,-7 5-10 16,-21 6-48-16,-18 0-10 16,-26-4-2-16,-8-5 8 15,-6-13 55-15,7-8 25 16,11-15 62-16,3-6 30 16,13-8 40-16,7-4 7 15,14 0-6-15,10-2-10 16,16-1-28-16,19-2-14 0,28-5-38 15,21-3-27-15,27-11-64 16,11-5-28-16,2-15-235 16,-2-4 224-16</inkml:trace>
  <inkml:trace contextRef="#ctx0" brushRef="#br0" timeOffset="31020.41">29491 11297 1197 0,'14'44'406'0,"11"40"-393"0,-2 17 0 15,-7 26 1-15,-13 11-1 16,-23 6-8-16,-20 1 0 16,-33-10-21-16,-18-9-23 15,-34-26-39-15,-12-17-12 16,-17-31 54-16</inkml:trace>
  <inkml:trace contextRef="#ctx0" brushRef="#br0" timeOffset="31287.2">26266 10809 1363 0,'-39'67'468'0,"2"44"-433"16,3 15-18-16,8 31 6 16,4-3 0-16,13 2-4 15,10 6-12-15,32-8-41 16,25-11-32-16,51-22-70 0,29-18-21 15,53-41 96-15</inkml:trace>
  <inkml:trace contextRef="#ctx0" brushRef="#br0" timeOffset="31531.62">30566 11224 1373 0,'30'40'520'16,"1"18"-366"-16,-6 33-119 16,-7 10-8-16,-18 9-27 15,-9 3-23-15,-8-2-52 16,-2 2-56-16,-2-13 82 15</inkml:trace>
  <inkml:trace contextRef="#ctx0" brushRef="#br0" timeOffset="31796.57">30480 12799 1118 0,'6'43'430'16,"3"5"-243"-16,3-4-203 0,4-7-14 15,-3-24 0-15,-1-11 3 16,6-8 19-16,2-13 5 16,6-12 6-16,1-9 2 15,-3-7 7-15,-4-2 13 0,-5 0 21 16,-4 6 6-16,-7 10-1 16,-1 8-6-16,-9 12-25 15,-11 3-7-15,-26 8-32 16,-15 4-15-16,-20 11-55 15,-17 7-31-15,-15 5 77 16</inkml:trace>
  <inkml:trace contextRef="#ctx0" brushRef="#br0" timeOffset="32461.21">23373 13347 1131 0,'-34'13'391'0,"22"-9"-366"16,10-3-28-16,14 2-21 15,10 2-2-15,29 2 8 16,14 0 7-16,20-3 18 16,12-4 0-16,22-4-6 15,8 0 0-15,11 3 1 16,6 0-1-16,0 4 4 15,3-1 1-15,6 3 2 16,5-2 5-16,0-5 4 16,3 1 0-16,16-5 1 15,-1-2-5-15,20 0-6 16,3-3-3-16,3-6-5 16,3 2 0-16,-7-4-1 15,7 2-2-15,-15 1-5 0,-5 3 1 16,-3-1-1-16,-9 3 4 15,11-1 9 1,2-2 3-16,-2 2 6 0,10 1 3 16,1 2 0-16,-44 7 3 31,-75 1-4-31,0 0-2 0,226-3-6 0,-12 3-5 0,-17 4-1 16,-109 1-1-16,-26 5 1 15,-10-2 3-15,-15 3 7 16,-10-2 1-16,1 1 2 15,-8-2-2-15,-10 1-7 16,-7-1-8-16,-25-7-26 16,-5-2-29-16,-19-11-34 15,-14-5 50-15</inkml:trace>
  <inkml:trace contextRef="#ctx0" brushRef="#br0" timeOffset="33324.01">25048 14181 1119 0,'-16'23'406'0,"-12"8"-303"16,-22 11-122-16,-10 1-15 15,-17-9-6-15,-3-12 5 16,14-19 16-16,6-7 8 16,22-13 8-16,13 1-2 0,13-5 4 15,5-1 1-15,9-3 10 16,7-2 6-16,7 2 4 15,4 3 3-15,10 6 2 16,3 9 7-16,8 13 6 16,0 12 0-16,-3 26-11 15,-3 9-12-15,-12 21-15 16,-7 4-4-16,-20 7-10 16,-14 0-9-16,-22-5-17 15,-11-6 3-15,-15-19 5 16,-2-11 12-16,-4-21 18 15,2-9 4-15,9-15 2 16,5-9-1-16,15-15 3 16,9-6 2-16,14-3 17 0,8-3 5 15,12 2 7-15,8 3-1 16,9 5-11-16,5 7 0 16,13 18 11-16,10 12 5 15,11 28 2-15,3 14-4 16,0 16-34-16,-4 3-18 15,-2-2-31-15,0-6-30 16,9-13-30-16,8-16-15 16,9-33 72-16</inkml:trace>
  <inkml:trace contextRef="#ctx0" brushRef="#br0" timeOffset="33667.28">25685 14363 1132 0,'-14'14'488'16,"-5"10"-245"-16,-10 29-172 16,-3 10-38-16,2 29-32 15,2 7-1-15,17-4-8 16,11-5-6-16,22-24-23 16,15-11-13-16,25-22-9 15,13-16-4-15,27-31-4 16,3-14 5-16,1-25 11 0,-7-6 12 15,-23-10 28-15,-10-4 9 16,-24-3 26-16,-15 2 15 16,-26 6 23-16,-14 3 10 15,-29 11-7-15,-13 2-12 16,-22 12-11-16,-3 15-6 16,-18 23-11-16,-5 17-2 15,8 20-38-15,5 2-20 0,41 3-75 16,21-2-32-16,37-9-307 15,23-5 295-15</inkml:trace>
  <inkml:trace contextRef="#ctx0" brushRef="#br0" timeOffset="33867.35">27180 13972 1214 0,'-4'22'486'0,"-5"36"-340"0,-5 24-59 16,-2 37-61-16,2 13-17 15,-1 10-22-15,4-5-21 16,1-13-86-16,0-9-26 16,0-23 83-16</inkml:trace>
  <inkml:trace contextRef="#ctx0" brushRef="#br0" timeOffset="34148.81">26764 15567 1319 0,'-10'64'460'0,"19"-2"-417"15,7-5-37-15,17-16-12 16,4-12-6-16,10-17 3 15,5-8-8-15,7-16 4 16,1-8 5-16,-6-16-1 16,1-7 7-16,-14-2 7 15,-7 4 4-15,-15 10 15 16,-12 1 3-16,-19 7-6 16,-11-2-7-16,-28-2-23 15,-14 5-24-15,-32 12-62 16,-8 8-26-16,-30 16 71 0</inkml:trace>
  <inkml:trace contextRef="#ctx0" brushRef="#br0" timeOffset="34535.15">23638 15888 919 0,'-70'47'474'0,"16"-12"-15"0,25-14-405 16,11-9-27-16,28-4-35 15,12 0-6-15,27 3-13 16,19-1-3-16,42-4 21 16,20-4-2-16,29-4 9 15,17-3 2-15,16 2 5 16,7-3 6-16,22 0 5 15,0-1 1-15,5-7-4 16,-2 2 0-16,2-2-8 16,-5-3-3-16,3 3 5 15,-4-3-4-15,-6 0 0 16,-4 2 4-16,-29 2-8 0,-4 0 1 16,-30 2-5-16,-15 2-16 15,-26 0-32-15,-28 1-23 16,-35 5-51-16,-17 2-1 15,-41 14 81-15</inkml:trace>
  <inkml:trace contextRef="#ctx0" brushRef="#br0" timeOffset="35013.35">23700 16153 1268 0,'14'24'504'16,"15"6"-254"-16,46 14-242 15,12 14-18-15,11 17 2 16,-4 2-27-16,-27 5-44 0,-12 0-37 15,-27-19-30 1,-17-4 8-16,-32-21-2 0,-15-11 25 16,-17-13-88-16,-4-10 77 15,-7-13 127-15,-3-8 33 16,-2-9 165-16,-2-5-44 16,13-5-46-16,8 2-7 15,21 3-12-15,8 3-7 16,16 11-32-16,1 1-11 15,12 14-16-15,5 2 0 0,13 21 3 16,11 13 0-16,11 31-10 16,4 16-8-16,12 18-10 15,-1 4-11-15,0-8-17 16,-1-9-12-16,1-28-34 16,6-21-19-16,24-40-22 15,4-24-6-15,7-41 81 16</inkml:trace>
  <inkml:trace contextRef="#ctx0" brushRef="#br0" timeOffset="35193.21">25054 16228 1148 0,'-5'9'497'0,"5"23"-287"0,3 18-59 15,3 39-86-15,4 15-25 16,-1 7-31-16,-3-4-18 15,1-16-60-15,1-6-21 16,7-10-63-16,0-15-23 16,5-33 119-16</inkml:trace>
  <inkml:trace contextRef="#ctx0" brushRef="#br0" timeOffset="35528.61">24742 17582 1330 0,'-40'110'482'16,"16"-17"-370"-16,22-24-114 15,9-12-20-15,14-24-11 16,9-11-3-16,18-18-6 16,15-9 2-16,13-15 11 15,1-13 3-15,0-13 18 16,-12-3 5-16,-10-6 0 0,-8 9 5 15,-13 6 1-15,-9 7 4 16,-15 10 7-16,-4 3 9 16,-9 8 12-16,-5 2 5 15,-11 6 5-15,-7 3-5 16,-10 6-22-16,-2 6-10 16,2 9-33-16,1 2-22 15,12 0-49-15,7-3-16 16,19-14 14-16,20-8 45 15</inkml:trace>
  <inkml:trace contextRef="#ctx0" brushRef="#br0" timeOffset="36158.43">26674 16490 898 0,'14'21'403'15,"6"23"-179"-15,3 6-152 16,-4 10-79-16,-7 6-25 15,-18-9-29-15,-11-1-7 16,-15-11 21-16,-3-10 7 16,-3-17 19-16,-1-11-2 15,8-20-3-15,4-11 0 16,14-19 14-16,4-5 12 0,11-4 23 16,5-1 8-1,9-1 8-15,9 4 1 0,9 7-10 16,3 10-5-16,7 22-9 15,-2 13 3-15,5 33 14 16,2 18 3-16,-6 27-3 16,-3 14-17-16,-18 16-38 15,-10 0-11-15,-21-3-22 16,-14-9-1-16,-23-23-9 16,-11-11-7-16,-18-30 3 15,-1-13 5-15,4-25 30 16,5-13 21-16,3-15 40 15,2-5 18-15,2-9 22 16,4-1 4-16,23 4 8 16,9 4 1-16,16 10-11 0,8 8-5 15,15 13-12-15,8 7-5 16,25 18-2-16,13 13-5 16,19 24-16-16,13 11-11 15,10 3-25-15,7-6-33 16,8-21-67-16,-2-14-24 15,-3-27 75-15</inkml:trace>
  <inkml:trace contextRef="#ctx0" brushRef="#br0" timeOffset="36503.47">27621 16820 1290 0,'-50'72'499'0,"8"5"-359"16,5-2-95-16,10-6-83 16,8-5-9-16,13-19-23 15,7-9-16-15,21-14-11 16,6-10-8-16,29-18 9 16,10-10 23-16,14-17 28 0,7-7 17 15,-8-8 15-15,-7-2 5 16,-26 0 22-16,-13 1 12 15,-20 10 31-15,-8 6 19 16,-9 8 20-16,-8 3 2 16,-15 7-4-16,-11 4-14 15,-21 11-28-15,-7 5-14 16,0 13-30-16,9 4-20 16,22 1-73-16,8 1-37 0,25-2 71 15</inkml:trace>
  <inkml:trace contextRef="#ctx0" brushRef="#br0" timeOffset="36649.25">28463 16964 1269 0,'63'5'448'15,"18"-15"-367"-15,29-34-186 16,4-15-14-16,-15-12 65 15</inkml:trace>
  <inkml:trace contextRef="#ctx0" brushRef="#br0" timeOffset="36936.25">29041 16619 1281 0,'46'46'473'0,"-18"-29"-342"16,23 8-124-16,11 2-20 15,-4-4-28-15,-7 1-21 0,-33 7-25 16,-23 7-13-16,-44 18 9 16,-18 7 20-16,-20-3 37 15,1-3 30-15,15-13 46 16,15-8 21-16,29-17 17 16,9-4-3-16,30-7-36 15,15-4-26-15,24-2-30 16,12-3-5-16,29-20 0 15,10-11-1-15,12-26-24 16,1-13-17-16,-6-13 38 16</inkml:trace>
  <inkml:trace contextRef="#ctx0" brushRef="#br0" timeOffset="37150.3">29998 16358 1160 0,'8'41'436'15,"2"30"-340"-15,-1 20-34 16,-8 30-28-16,-3 21 8 16,-5 26 12-16,-5 7-5 15,-5 2-16-15,-9-17-30 16,-39-24-57-16,-18-19-25 16,-33-27-27-16,-6-11 4 0,-20-32 7 15,-8-19-3-15,-10-41 68 16</inkml:trace>
  <inkml:trace contextRef="#ctx0" brushRef="#br0" timeOffset="37537.22">26535 16270 907 0,'-89'-44'384'15,"14"4"-195"-15,25 8-129 16,15 7-24-16,19 11-23 0,9 4-3 16,4 8 6-16,3 0 5 15,0 5 9 1,-1-3 0-16,0 0-8 0,-11 28-8 16,-24 53-2-16,10-15-2 15,-7 28 1-15,1 21 5 16,1 32 4-16,1 16-1 15,12 20 0-15,8 1-1 16,22-3-6-16,18-11 0 0,37-27-3 16,19-16-8-16,31-36-8 15,18-17-4-15,30-32-5 16,8-20-2-16,22-27-1 16,14-19-3-16,14-33-25 15,15-18-17-15,31-30-26 16,4-17-11-16,23-34 714 15,-4-11-477-15</inkml:trace>
  <inkml:trace contextRef="#ctx0" brushRef="#br0" timeOffset="37708.85">30780 16205 1052 0,'66'22'453'16,"-9"9"-225"-16,-8 17-149 0,-7 14-9 15,-24 29-23-15,-7 14-15 16,-24 14-16-16,-10 2-38 16,-9 0-77-16,1-6-44 15,-7-18 85-15</inkml:trace>
  <inkml:trace contextRef="#ctx0" brushRef="#br0" timeOffset="38015.08">30794 17959 1400 0,'0'61'512'16,"7"-13"-363"-16,13-16-214 16,8-7-23-16,7-19-21 15,6-12 16-15,13-22 27 16,3-12 12-16,7-10 37 15,-6-1 5-15,-10 9 12 16,-7 5 15-16,-18 10 26 16,-6 7 15-16,-11 6 9 0,-6 4-5 15,-9 5-11 1,-9 0-12-16,-22 3-18 0,-10 0-3 16,-17 2-32-16,1 4-34 15,3-6-52-15,-9-8 57 16</inkml:trace>
  <inkml:trace contextRef="#ctx0" brushRef="#br0" timeOffset="38739.01">13279 17035 1246 0,'66'15'428'0,"20"-20"-409"15,15-7-28-15,1-9-53 16,-7-2-22-16,-18-4 689 16,-8 4-478-16</inkml:trace>
  <inkml:trace contextRef="#ctx0" brushRef="#br0" timeOffset="38992.41">13070 17359 936 0,'33'28'419'0,"18"-4"-189"16,11-2-150-16,25-4-62 16,11-3-13-16,17-8 1 15,-2-2-8-15,-6-9-44 16,-11-5-16-16,-14-11-27 16,-2-5 45-16</inkml:trace>
  <inkml:trace contextRef="#ctx0" brushRef="#br0" timeOffset="42763.52">15806 15986 875 0,'1'-2'356'0,"3"-5"-214"16,0-8-88-16,2-9-46 15,-1-3-1-15,-5-6-2 0,-7-2 4 16,-6 1 11-16,-3-2 2 15,-5 0 3-15,-1 1 0 16,-3 5-3-16,-4 6 1 16,1 9-2-16,-1 6-1 15,1 7-5-15,3 2-4 16,-2 11-6-16,0 6-4 16,0 18-3-16,-3 8-5 0,5 7-13 15,4 0-5-15,11-13-9 16,9-4-3-16,14-10 0 15,5-6 1-15,5-4 11 16,2-5 7-16,8-8 18 16,-1-3 9-16,4-9 7 15,-1-2 3-15,-7-3 5 16,-3-1-2-16,-8-2 2 16,-4-1-2-16,-2-4-2 15,0-1-3-15,-1-2-5 16,2 2-3-16,-8 6-6 15,1 6 0-15,-5 10 13 16,0 4 16-16,0 7 7 16,-3 7 0-16,3 24-11 15,-3 8-13-15,2 20-8 0,-2 6 0 16,1 5-13-16,2 4-21 16,0-5-47-16,-2-9-22 15,-4-15 148-15,-2-6-64 16</inkml:trace>
  <inkml:trace contextRef="#ctx0" brushRef="#br0" timeOffset="43036">15097 16768 1062 0,'13'7'397'0,"17"-4"-319"16,14-1-32-16,19-5-36 15,10-2-1-15,13-8 8 16,13-2 3-16,1 0 0 16,-9 1-1-16,-16 4-11 15,-14-1-4-15,-11 2-23 16,-9 0-19-16,-14-2-40 0,-11-1-25 15,-16-1 63-15</inkml:trace>
  <inkml:trace contextRef="#ctx0" brushRef="#br0" timeOffset="43245.41">15265 16873 1111 0,'-5'52'423'16,"3"10"-302"-16,7 21-81 16,4 7-25-16,5 7-12 15,0 5-7-15,2 5-27 16,-4-4-19-16,-6-10-38 16,0-18-19-16,-5-30 70 15</inkml:trace>
  <inkml:trace contextRef="#ctx0" brushRef="#br0" timeOffset="43728.07">15999 17161 1122 0,'0'1'445'15,"-1"-1"-320"-15,-4 0-40 16,4-1-73-16,-5 1-12 15,-24-1-8-15,-37-1-5 16,27 2 6-16,5 0 2 16,2 10 4-16,3 5 8 15,5 11 7-15,-2 7-2 0,1 9 4 16,4 2-5-16,10 2-7 16,12-1-3-16,13-8-11 15,5-4-1-15,6-11-14 16,1-6-4-16,2-9-3 15,1-4-1-15,3-8 9 16,-3-3 9-16,-7-3 9 16,-4 0 8-16,-6 0 17 15,-3 3 4-15,-4 2 14 16,-2-2 1-16,-2 3 1 16,-1 0 0-16,-1 1-3 15,-1 0-2-15,2 3-4 16,0 0-2-16,0 1-5 15,0 0 2-15,0 0-14 16,-1 29-5-16,5 85-11 0,9-18-8 16,13 27-9-16,6 5-9 15,17-9-36-15,7-9-37 16,11-36 67-16</inkml:trace>
  <inkml:trace contextRef="#ctx0" brushRef="#br0" timeOffset="44969.34">18386 18057 1388 0,'2'-2'472'0,"0"-25"-437"16,0-12-47-16,3-34-8 15,0-16 11-15,8-19 4 16,4-8 2-16,12-5 5 16,7 2-2-16,7 1 0 15,3 6 0-15,-5 11-6 0,-5 12 0 16,-8 29-1-16,-5 14-5 15,-1 29 7-15,0 9 2 16,6 16 5-16,8 9 3 16,4 20 0-16,5 19-4 15,3 38-2-15,0 14-1 16,-6 23 0-16,-3 5 2 0,-16-3-4 16,-7-1-1-16,-12-10-10 15,-7-10-3-15,-6-22-6 16,-2-11-5-16,-1-34 1 15,3-18 2-15,4-16-11 16,-5-11-4-16,-4-16-2 16,-7-7 2-16,-5-16 24 15,1-6 13-15,8-3 18 16,2-2 6-16,9-3 8 16,5-1 2-16,11-3-5 15,6-1 1-15,17-4-10 16,4 4-2-16,5 10-2 15,-4 8-4-15,-6 19 15 16,-1 11 4-16,4 19 5 16,4 9 0-16,9 24-16 0,3 7-6 15,-3 7-14-15,-3 2-8 16,-8-7-4-16,-6-2-6 16,-15-10 0-16,-4-6-3 15,-11-16-5-15,-1-6 0 16,-1-10 0-16,-1-1 4 15,2-5 9-15,0 4 5 0,0-2 17 16,4-25 10-16,12-36 11 16,-2 22 5-16,3-5-8 15,4-6-4-15,4 3-8 16,-4 2-4-16,-2 14-3 16,-1 11 1-16,-4 17 3 15,1 9 4-15,6 19-5 16,1 5-3-16,6 15-11 15,2 3-5-15,1 5-1 16,2-1 0-16,1-5 3 16,3-4-2-16,6-11-6 15,1-7 0-15,-6-14-3 16,1-5 5-16,-15-12 15 16,1-6 7-16,-3-8 20 15,-3-3 8-15,7-6 10 0,-2-2 1 16,1-4-3-16,-1-3-6 15,-7-1-12-15,-2-3-4 16,-9-2-7-16,-2-1 2 16,-9 1-4-16,-2 4-3 15,-10 4-6-15,-2 5-7 16,0 14-4-16,-2 3-6 0,5 13-10 16,1 4-4-16,1 9-12 15,3 9-9-15,3 13-8 16,3 8-3-16,12 11 3 15,7 4 12-15,13-3 20 16,8-2 8-16,9-8 11 16,4-2 4-16,9-7 1 15,0 0 1-15,-1-4 7 16,-2-2 0-16,-17-2 5 16,-7-1-1-16,-13-5-3 15,-5 0-1-15,-12-3-6 16,-9 0 0-16,-12 7-3 15,-6 2-1-15,-20 7 4 16,-6 2-2-16,-9-2 1 16,-5-4 2-16,5-3-11 0,9-5-11 15,12-14-33-15,8-7 30 16</inkml:trace>
  <inkml:trace contextRef="#ctx0" brushRef="#br0" timeOffset="45401.14">21439 18146 1173 0,'8'12'439'15,"-5"-7"-321"1,-9-5-150-16,-11 0-31 0,-21-2-13 15,-10-1 10-15,-16 2 40 16,-2-1 13-16,-7 6 13 16,-8 0 2-16,-19 5 3 15,-9-1-4-15,-8 1 1 16,-11-1 1-16,-12-1-2 16,0 0 0-16,-27 3-1 15,-1 2 2-15,1 7 8 0,-18 3 4 16,10 9 11-1,11 7 2-15,-14 11 7 0,14 2 6 16,17 6 6-16,-6 2-5 16,27-10-3-16,13-3-7 15,15-12-14-15,20-8-4 16,26-8-8-16,10-2-5 16,9-11-2-16,5-3-9 15,5-9-50-15,-4-14-22 16,14-26 656-16,0-33-458 0</inkml:trace>
  <inkml:trace contextRef="#ctx0" brushRef="#br0" timeOffset="48467.28">1374 10706 1057 0,'47'99'358'0,"10"46"-352"16,4 17 0-16,0 29-7 15,1-3-7-15,-18-20-9 16,-12-19-1-16,-20-63 5 16,-7-29 5-16,-5-42 25 15,0-11 10-15,-2-9 28 16,-4-10 7-16,-9-32-14 15,-5-14-8-15,-6-30-24 16,-1-7-7-16,6 0-4 16,1-10-2-16,7 7-8 15,5 5-2-15,8 4 0 16,4 10 1-16,14 5 7 0,5 8 3 16,9 20 4-1,6 12 0-15,12 24 3 0,8 9 3 16,6 21 8-16,4 13 5 15,-2 30 2-15,-3 12-6 16,0 24-11-16,-4 14-12 0,-5 16-39 16,-7 7-30-16,-7-4 469 15,-5-13-323-15</inkml:trace>
  <inkml:trace contextRef="#ctx0" brushRef="#br0" timeOffset="48747.08">2997 11571 1130 0,'0'-1'398'0,"1"1"-354"16,-2 0-36-16,0 0-23 16,0 0-2-16,-4 18 3 15,-53 44 11-15,6-10 17 0,-5 14 8 16,-2 18 19-16,4 10 4 15,20 4 6-15,11-5-3 16,17-8-14-16,10-7-5 16,16-6-11-16,8-3-4 15,14-14-4-15,6-7-6 16,9-17-20-16,0-7-36 16,-4-16-76-16,-1-8 79 15</inkml:trace>
  <inkml:trace contextRef="#ctx0" brushRef="#br0" timeOffset="49169.43">3405 12415 1345 0,'0'0'458'0,"7"-1"-446"16,5 2-20-16,9 4-8 15,2 3 2-15,5 6 19 16,2 4 1-16,10 8 1 16,7 4-2-16,2 4-6 0,0 2 1 15,-9 1 0 1,0 0 0-16,-14 2 0 0,-5-6-2 16,-10-5-2-16,-10-5-3 15,-3-11-2-15,-4-3-3 16,-11-7 3-16,-1-4 4 15,-6-11 3-15,-5-6 3 16,3-13 11-16,4-4 2 16,5-7 6-16,8-3-1 0,13-11-7 15,10-3-1-15,16-6-8 16,10-2 1-16,12 5 1 16,1 5-1-16,-2 12-4 15,-2 6-10-15,-9 14-33 16,-6 6-26-16,-12 12-50 15,-5 7-9-15,-11 17 78 16</inkml:trace>
  <inkml:trace contextRef="#ctx0" brushRef="#br0" timeOffset="49549.71">1830 14927 1346 0,'-9'8'464'0,"14"-8"-444"16,16-1-32-16,14-3-8 15,11-5-1-15,10-4 13 16,2-6 5-16,10-11 4 16,2-1-4-16,2-8-11 15,-3 1-8-15,-13 7-24 16,-12 1-9-16,-20 12-10 15,-10 3-9-15,-13 11-22 16,-4 0 59-16</inkml:trace>
  <inkml:trace contextRef="#ctx0" brushRef="#br0" timeOffset="49759.52">1969 15228 1109 0,'20'-4'423'0,"14"-3"-293"0,28-12-71 16,9-4-8-16,21-7-15 15,-1-3-13-15,-8 1-25 16,-6 1-17-16,-19 5-47 16,-5-1-23-16,-5-3 662 15,-4-3-455-15</inkml:trace>
  <inkml:trace contextRef="#ctx0" brushRef="#br0" timeOffset="50279.25">3021 13582 1342 0,'2'-1'485'15,"7"-2"-415"-15,6 3-51 0,18 6-34 16,9 13-7-16,13 29 4 15,6 19 1-15,-7 23-5 16,0 6-3-16,-16-5-10 16,-7-12 1-16,-15-27 9 15,-6-18 7-15,-8-21 15 16,0-8 4-16,-2-9 19 16,-4 1 10-16,3 2 4 15,-3-10-2-15,-7-18-15 16,-14-40-7-16,16 22-7 15,5-5-3-15,5-8-9 16,10 0-8-16,8 6-4 16,5 7 4-16,16 16 19 15,7 13 10-15,20 14 11 16,10 11-1-16,11 20-8 16,1 6-2-16,-6 13-13 15,-8-2-14-15,-8-3-59 16,-5-3-31-16,-1-14 61 0</inkml:trace>
  <inkml:trace contextRef="#ctx0" brushRef="#br0" timeOffset="50507.95">4961 13058 980 0,'8'-11'375'15,"0"2"-255"1,5 9-60-16,3 7 3 0,10 18 15 16,9 11 1-16,5 19-19 15,2 6-10-15,2 8-34 16,-7-3-29-16,-7-6-53 16,-9-7-36-16,-21-15 372 15,-11-7-232-15</inkml:trace>
  <inkml:trace contextRef="#ctx0" brushRef="#br0" timeOffset="50780.34">5442 14031 1291 0,'17'55'448'15,"8"-4"-411"-15,2-7-36 16,-4-16-6-16,-4-10-3 0,-4-14 10 15,-3-4 12-15,1-13 20 16,1-4 8-16,-2-15 12 16,-1-5-3-16,-8-8-14 15,-3 0-2-15,-11 2-15 16,-6 2-5-16,-11 6-12 16,0 5-13-16,-8 13-31 15,-1 8-17-15,-9 19-45 16,-12 9-29-16,-16 19 86 15</inkml:trace>
  <inkml:trace contextRef="#ctx0" brushRef="#br0" timeOffset="51179.59">3675 15450 925 0,'13'4'393'16,"11"-4"-147"-16,27-5-221 15,12-4-1-15,23-12 15 16,15-7 10-16,29-18 5 15,8-11-1-15,21-20-9 16,12-6-8-16,-1-6-4 16,12 0-7-16,7-4-2 15,-6 2 0-15,11 0 4 16,-6 3 4-16,-10 14 9 16,-1 3-3-16,-21 7-11 15,-12 7-6-15,-22 11-22 16,-19 9-20-16,-27 16-47 15,-11 9-26-15,-30 15-57 16,-17 11-20-16,-41 23 112 16</inkml:trace>
  <inkml:trace contextRef="#ctx0" brushRef="#br0" timeOffset="51660.94">4073 15948 1660 0,'0'2'579'0,"6"-2"-558"16,10 1-17-16,27 2-40 16,21 4-4-16,26 11 16 15,6 5-5-15,1 12-37 16,-13 4-23-16,-13 8-40 16,-12 5 1-16,-26 0 41 15,-14 0 28-15,-32-6 60 0,-11-3 27 16,-15-13 38-16,-6-4 7 15,-5-12-1-15,-4-9-9 16,4-10-27-16,0-9-1 16,0-11-2-16,-2-5-6 15,4-9-6-15,8-3-10 16,20-12-9-16,16-7-5 16,19-15-16-16,11-7-15 0,12-4-56 15,4-4-37-15,0-5 656 16,3 2-431-16</inkml:trace>
  <inkml:trace contextRef="#ctx0" brushRef="#br0" timeOffset="51850.68">5002 15289 1046 0,'3'30'437'0,"4"-3"-259"16,4 1-90-16,10 5-61 15,6 3-7-15,6 15 4 16,5 5-3-16,0 13-10 0,-2 5-6 16,-5-4-26-1,-4-4-16-15,-6-9-57 0,-1-7-26 16,-1-3 72-16</inkml:trace>
  <inkml:trace contextRef="#ctx0" brushRef="#br0" timeOffset="52208.38">5707 16294 1185 0,'23'47'431'0,"7"5"-362"16,1 7-30-16,-7 4-29 16,1-1-6-16,-6-7-8 15,-1-6 3-15,1-19-2 16,-5-7 3-16,-1-16 16 15,-2-6 4-15,5-12 7 16,1-10 5-16,2-15 1 16,2-14-4-16,-6-17-2 15,-2-4-10-15,-8-6-14 16,-8-1-1-16,-14 6-2 16,-5 1-2-16,-12 15-3 15,-1 8 1-15,-4 23-2 16,-5 13 0-16,-9 20 11 0,-2 17 2 15,1 17 5-15,0 8-1 16,16 0-32-16,4-6-22 16,15-18-67-16,9-14-25 15,12-30 82-15</inkml:trace>
  <inkml:trace contextRef="#ctx0" brushRef="#br0" timeOffset="52833.48">5920 14599 1213 0,'-4'1'465'0,"4"0"-338"0,1 1-79 16,-1-2-54-1,0 0-6-15,0 0-3 0,0 0 0 16,4 7 5-16,8 22 4 16,43 51 4-16,-24-26 2 15,11 5 1-15,6 3 0 16,12 3 5-16,1 6 4 15,-2 5 2-15,-4 1 4 16,-12-10-2-16,-8-8-2 16,-8-15-3-16,-1-6-2 15,-4-10-4-15,0-4 0 0,-4-5 0 16,-1-3 1-16,-3-5 2 16,3 0-4-16,-2-3 1 15,-1 0-2-15,1-3 1 16,-3-2 0-16,1-1 6 15,1-1 3-15,8-6 5 16,9 0 4-16,7-7 0 16,5-4 4-16,6-5-2 15,6-6 0-15,15-6 4 16,10-4-3-16,23-6-4 16,-3-4-5-16,2-3-8 15,-1 1-2-15,-6-1 2 0,1 7-2 16,-10 8-7-16,-10 3-5 15,-26 9-20-15,-14 5-12 16,-19 10-33-16,-8 3-22 16,-20 0-35-16,-10-4-12 15,-34-6 91-15</inkml:trace>
  <inkml:trace contextRef="#ctx0" brushRef="#br0" timeOffset="53292.24">6451 14599 1242 0,'8'7'448'0,"8"14"-378"15,7 10-37-15,15 24-32 16,1 6-1-16,5 3-5 15,1-3-1-15,-7-11-13 16,-1-7-1-16,-13-13 3 16,-5-6 5-16,-10-15 10 15,-4-7 2-15,-3-3 5 0,-1-8-3 16,4-14 1-16,-6-9 1 16,-4-18-2-1,-1-5 0-15,-3-4 2 0,1 3-2 16,8 7 1-16,1 4 0 15,9 14 5-15,3 6 8 16,4 12 17-16,4 8 5 16,1 12 2-16,5 11-8 15,10 16-17-15,4 8-4 0,5 7-12 16,-3 0-3-16,-2-9-15 16,-5-6-9-16,-5-11-19 15,0-4-28-15,-6-11-32 16,-5-7-17-16,0-18 245 15,-7-11-112-15</inkml:trace>
  <inkml:trace contextRef="#ctx0" brushRef="#br0" timeOffset="53445.38">7280 14514 1150 0,'1'0'465'0,"8"-2"-309"16,4 1-42-16,12-3-67 0,-1-2-32 15,0-7-55-15,-3-7-30 16,-7-11-60-16,-2-8 7 16,-4-18 73-16</inkml:trace>
  <inkml:trace contextRef="#ctx0" brushRef="#br0" timeOffset="53815.87">7540 13919 1181 0,'6'9'437'0,"12"6"-356"16,2 3-34-16,12 9-34 15,8 0-4-15,10 7-4 16,3 4-1-16,-5 6-1 16,-6 2-1-16,-13-1 0 15,-4-3 1-15,-3-7-3 16,-3-6-1-16,-6-11 3 15,-3-5-2-15,-6-8-5 16,-2-4-1-16,-2-1-2 16,-1-1 4-16,0 0 12 15,0 0 7-15,0 0 3 16,-5-10 3-16,-6-9 3 0,-25-28 1 16,33 26 5-16,0-2-4 15,4-4-9 1,4-1-6-16,3-3-12 0,3 0-12 15,4 3-26-15,-2 0-20 16,-6 4-48-16,-6 0-18 16,-12-5 77-16</inkml:trace>
  <inkml:trace contextRef="#ctx0" brushRef="#br0" timeOffset="54201.57">6606 14147 1162 0,'17'-12'423'0,"9"-9"-320"16,29-12-98-16,13-7-16 16,16-6 6-16,9-3 4 15,19-11 1-15,7 1 0 16,1-1 5-16,-3 3 3 16,-8 12 7-16,-1 4-2 15,-8 8-4-15,-8 4-1 0,-24 13-8 16,-16 3-2-16,-22 8-8 15,-7 5-9-15,-15 2-39 16,-7 5-19-16,-13 10-25 16,-9 1 709-16,-12 7-463 15</inkml:trace>
  <inkml:trace contextRef="#ctx0" brushRef="#br0" timeOffset="55600.99">1681 9830 1020 0,'-10'-2'354'0,"-9"5"-330"16,0 8-33-1,-15 9-22-15,-5 8-4 0,-11 10 7 16,-9 4 5-16,-19 7 13 16,-8 5 5-16,-9 5 3 15,0 4 0-15,17-5 2 16,-2-5 0-16,1 1 2 15,-1-2 2-15,2 10-1 16,12 6 1-16,14 4-1 16,10-1 0-16,8-5 5 15,7-6 1-15,6-4 2 0,-2 1 1 16,9 3-3-16,3 2-2 16,4 0 0-16,7 0 0 15,4-4 0-15,1 1 3 16,7 13 0-16,1 8 3 15,-1 20 6-15,2 1-1 16,2 14 3-16,-5 7-2 16,7 6-7-16,2 6 1 15,2 6-7-15,3-4-2 0,-2-1-3 16,-3 6-1-16,-4-3 0 16,-1 5 0-16,1 14 0 15,0-1 2-15,0-2-1 16,0 0-1-16,1-6 1 15,5-6-1-15,9-3 4 16,7-1 0-16,5-11 4 16,-4 1-3-16,-8-2-3 15,-2-2 1-15,-1-1-2 16,3-3 1-16,7-2 0 16,1-3-2-16,5-5 1 15,1-4 0-15,10-9 0 16,2-1 1-16,-2-1-2 15,-3-2 2-15,-15-2 3 16,-4 0 0-16,-4 2 8 0,0 3 0 16,1 0 3-16,2-1-1 15,-2-14-1-15,0-4 3 16,-1-8 2-16,0-5 0 16,1-2 1-16,1-3 0 15,-2-3 0-15,2 1 0 16,-4-1 9-16,-3 1 2 0,-5-1 2 15,-2 1 1-15,0-11-13 16,3-2-7-16,9-14-11 16,4-5-9-16,18-13-27 15,10-14-28-15,25-50-65 16,2-35 75-16</inkml:trace>
  <inkml:trace contextRef="#ctx0" brushRef="#br0" timeOffset="56636.5">5218 9403 1018 0,'29'43'367'0,"-22"-46"-324"16,7-2-31-16,9-5-21 15,3-4-3-15,6-7 10 16,-3-3 3-16,3-8 7 16,2-6 3-16,3-6 3 15,3-3 1-15,1 0 2 16,-1 2-6-16,-3 9-3 15,-1 7-1-15,0 9-3 0,-2 5-1 16,-1 9-2-16,-4 3-1 16,-3 5-2-16,-1 9 2 15,-2 7 1-15,0 5 0 16,1 12 0-16,2 5-1 16,6 10 0-16,1 4 0 15,-2 4 0-15,3 1 0 16,0 2 0-16,1 5-1 15,6 14 0-15,5 5 2 0,-2 5 0 16,2-3-1-16,-6-4 1 16,-4-1 0-16,6 11 1 15,-3 2-2-15,8-2 2 16,3 3-1-16,6 4-1 16,4 4 0-16,-1 10 0 15,-1 2-1-15,-6 7-1 16,2 2 4-16,4 4-3 15,2-2 3-15,5-8-1 16,5-2-1-16,-2-5 1 16,-2-4-1-16,-6 1 5 15,-8-1 2-15,-3 2 2 16,3 4 4-16,5 6 1 16,3 2 4-16,9 2 1 15,-3 1-3-15,2-5-7 0,-1-6-5 16,-3-2-3-16,7-5-1 15,5-1 3-15,1 0 3 16,-8-3 14-16,-5 0 8 16,-9 1 3-16,-3 3 3 15,0 2-12-15,2-1-7 16,7 2-7-16,0 1-3 16,3-3-4-16,-7 0 2 0,-14-9 9 15,0-1-1-15,-7 0 10 16,3-4 4-16,-1-3 6 15,-3-4 6-15,-3-5 4 16,-3 1-3-16,-8-11-12 16,-6-2-10-16,-12-14-12 15,-10-5-5-15,-27-4-10 16,-22-5-11-16,-53-16-43 16,-47-20-22-16,-90-54-57 15,-31-43-247-15,-78-63 279 16</inkml:trace>
  <inkml:trace contextRef="#ctx0" brushRef="#br0" timeOffset="57085.02">1387 7647 960 0,'-53'-12'318'15,"1"7"-327"-15,5 6-2 0,7 9 0 16,6 1 4-16,12 2 7 0,4 0 2 16,17 5 6-16,8 7 5 15,20 24 0-15,9 14 3 16,25 23-3-16,4 15-4 15,4 24 0-15,-3 6-4 16,-10 20-2-16,-4 4-3 16,-15-15-33-16,-6-8-31 15,-29-31 41-15</inkml:trace>
  <inkml:trace contextRef="#ctx0" brushRef="#br0" timeOffset="57519.34">1115 9140 821 0,'-34'-16'328'0,"15"-5"-229"16,6-6-30-16,16-13-48 16,8-4-13-16,12-10-11 15,9-6 1-15,4-10 3 16,2-7 5-16,11-5 5 16,0 2 3-16,3 8 6 15,0 3 1-15,-9 5-1 16,-5 1-4-16,-6 8-4 15,-4 9-4-15,-7 19-6 16,-4 11-2-16,-3 21-4 16,1 14-1-16,7 29 1 15,2 18 3-15,6 16 1 0,7 2 0 16,5-13-3-16,2-14-2 16,1-23-4-16,-3-12-2 15,-13-20 5-15,0-7 3 16,-6-18 8-16,-4-5 6 15,-1-13 4-15,-5-3 3 16,-10-4 3-16,-2-3 2 0,-7-4-1 16,-5-2 1-16,-4 4-3 15,-7 6-1-15,-8 13-4 16,-5 10-4-16,-11 13-9 16,-1 11-15-16,1 19-44 15,4 13-23-15,13 11 47 16</inkml:trace>
  <inkml:trace contextRef="#ctx0" brushRef="#br0" timeOffset="59048.25">2020 8011 1125 0,'52'-11'384'16,"38"11"-381"-16,13 10-24 15,-8 25-36-15,-17 11-8 16,-38 12 10-16,-18-3 13 16,-14-12 33-16,-5-12 12 15,-9-14 37-15,-6-4 13 16,-10-11 20-16,-2-2 0 16,-7-13-19-16,-2-9-7 15,1-12-19-15,4-5-4 0,13-7-17 16,10 0-6-16,12 2-7 15,7 2-8-15,9 6-4 16,8 3-4-16,3 7 4 16,1 6 5-16,7 14 7 15,-2 6 4-15,7 15 0 16,3 6 2-16,1 6 3 16,-4 3-3-16,-10-4 3 15,-5-4-3-15,-18-9-2 16,-4-5 3-16,-8-6 1 15,-2-2 6-15,-3-5 12 16,2 4-2-16,-1-4-3 16,-10-20-9-16,-14-34-9 15,18 26-1-15,2-1 0 0,4 2 4 16,8 2-4-16,5 5-1 16,10 3 1-16,8 6-2 15,5 17 4-15,2 7 0 16,-3 18 0-16,-5 4 1 15,-5-3-1-15,-2 1 2 16,-4-9-1-16,-3-3 1 0,-8-9 0 16,-1-1 0-1,-5-6 1-15,0-5 5 0,-4-3 8 16,0-9-3-16,-1-10 2 16,-2-6-5-16,5-3-5 15,0-1 1-15,4 5-1 16,3 0-1-16,3 10-2 15,2 4 0-15,4 3 1 16,0 7-1-16,8 5 1 16,1 7-2-16,2 6 2 15,4 1-2-15,5 2 1 16,1-2 2-16,1-5-2 16,1 0 0-16,-7-10 0 15,-5 0 0-15,-6-7 9 16,-4-4 5-16,-4-5 5 15,-2-5-2-15,-3-4-6 0,1 1-4 16,-2 3-5-16,-2 1 0 16,1 6-2-16,-3 6 0 15,-1 7 0-15,0 2 1 16,2 3-4-16,-2 0-2 16,0 0 1-16,7 16-1 15,25 36 5-15,-12-32-1 0,2-8 0 16,-1-4 1-16,-1-10-1 15,4-3 1-15,0-9 0 16,-1-5 0-16,1-5 0 16,-3-6 4-16,-4-4-4 15,-1-4 3-15,-7 9-1 16,-1 8-1-16,-5 12-1 16,2 6-3-16,3 12-1 15,8 8-3-15,10 14 3 16,6 6 3-16,2-1 1 15,-1-5 0-15,-1-10 2 16,0-8-2-16,-2-11 0 16,-1-2 0-16,-2-12-1 15,0-5 3-15,3-13 0 0,-3-8 0 16,-3-18 0-16,-8-7-2 16,-8-9-4-16,-5 1-1 15,-9 5 3-15,-5 2 1 16,-9 3 2-16,-4-2 0 15,-3 1 1-15,-3 1-2 16,1 10 3-16,0 6-1 16,5 15-1-16,4 8-1 15,9 14-5-15,6 6 1 0,4 12-2 16,1 13 2-16,2 27 1 16,6 12 0-16,10 14 2 15,10-2 0-15,10-8-1 16,8-9 0-16,6-13 0 15,10-5-1-15,5-14 3 16,-3-6 0-16,-9-10 3 16,-9-9 2-16,-11-11 8 15,-4-6 2-15,-1-8 3 16,1-2 0-16,-6-4-11 16,1-6-1-16,-9-4-2 15,-4-3-4-15,-9-3 4 16,-4 6 4-16,-7 6 7 15,-5 5 4-15,-7 17-2 0,-7 6-8 16,-3 23-7-16,0 7-3 16,1 18-3-16,8 5 2 15,10 3-4-15,4-2 4 16,8-7-3-16,7 0 2 16,11-4 0-16,6 0 1 15,7 0 2-15,4 1 3 16,4 1 0-16,-3-2-3 0,-5-8-61 15,-8-6-39-15,-17-37 61 16</inkml:trace>
  <inkml:trace contextRef="#ctx0" brushRef="#br0" timeOffset="59180.35">5143 6912 1413 0,'35'16'472'0,"12"11"-548"16,-19 13 51-16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25:34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 4519 742 0,'-19'-14'298'16,"4"8"-162"-16,1 4-134 16,-3 3-4-16,-6 6-3 15,-5 6 0-15,-8 7 2 16,-3 3 1-16,-1 8 2 15,-1 1 0-15,3 4 0 16,4 2-1-16,3 2 1 16,3 0 0-16,-3 4-1 15,-3 0 2-15,5 3-1 16,3-3 1-16,14-4 1 16,8-2-2-16,11-4-1 0,8-2 0 15,11-3-3-15,5-2-2 16,4-4 3-16,-4 0-2 15,4-3 4-15,0-1 1 16,3-1-1-16,4-3 2 16,0 1-1-16,1-1 3 15,-1 3 0-15,-1 2 0 16,-4 1-2-16,0 1 0 16,-10 1 0-16,-4 2-1 0,-12 1-1 15,-8 3-2-15,-11-2 3 16,-11 1 1-16,-20 2 1 15,-8 1 1-15,-12-2-1 16,1 1-1-16,3-9-1 16,1-4 0-16,7-7 1 15,0-3 2-15,-3-7-1 16,2-1 0-16,2-8 4 16,6-1 2-16,15-5 5 15,9-3 1-15,15-4-3 16,4-2-2-16,19-9-4 15,12-6-2-15,16-11-3 16,6-6 0-16,10-7-2 0,1 1 0 16,11 1 2-16,11-1 2 15,8 0 6-15,-3 1 1 16,-5 0 2-16,-10 3-2 16,-6 9-4-16,1 6-1 15,-8 15-3-15,-7 7 1 16,-17 12-2-16,-11 4 1 15,-15 5-2-15,-3 4-2 16,-3 5 1-16,-4 6-3 16,1 9 1-16,-4 6 2 0,-3 13 0 15,-4 5 2-15,-2 10 1 16,-5 0 0-16,3-2 0 16,4-6-1-16,1-7 2 15,5-3-2-15,4-6-1 16,2-4 0-16,4-9-5 15,5-6 1-15,5-11-1 16,2-4-1-16,6-15 4 16,3-5 3-16,0-8 2 15,1-6 0-15,-4-1 6 16,-3 0 1-16,-6-4 5 16,-3 2 0-16,-7-5-1 15,-3 0 0-15,-11 0 2 0,-5 1 3 16,-8 8 8-16,-6 3 2 15,-8 8-7-15,-3 5-5 16,-2 8-10-16,-2 9-7 16,3 20-31-16,1 7-18 15,13 16 27-15</inkml:trace>
  <inkml:trace contextRef="#ctx0" brushRef="#br0" timeOffset="266.91">2637 4604 1073 0,'14'-11'354'0,"14"13"-354"16,4 7-5-16,-1 13-1 15,-4 9 1-15,-6 15 1 16,-4 6 0-16,2 23 3 16,-2 7 1-16,3 5 1 0,-1-5-9 15,-6-16-30-15,-4-11-19 16,-6-26 27-16</inkml:trace>
  <inkml:trace contextRef="#ctx0" brushRef="#br0" timeOffset="696.56">3060 3944 1073 0,'11'-14'354'0,"10"21"-346"15,4 10-22-15,5 14-5 16,-6 8 7-16,-7 6 2 16,-1 2 4-16,-5-4 3 15,-3-5 0-15,-2-13 3 16,-4-11 1-16,0-8 1 16,-2-4 1-16,0-3 17 15,0 0 1-15,-1 0 3 16,0-19 0-16,3-48-20 0,7 22-2 15,11-2-4-15,3-5 1 16,14 5 0-16,6 1 0 16,5 9 2-16,1 4 0 15,-1 12 0-15,-2 10 1 16,-1 12-3-16,-5 9-4 16,-8 12-5-16,-2 10-8 15,-16 16-21-15,-8 10-14 0,-21 19-41 16,-11 2 59-16</inkml:trace>
  <inkml:trace contextRef="#ctx0" brushRef="#br0" timeOffset="1278.45">274 6303 821 0,'-55'17'294'16,"23"-3"-233"-16,10 5-67 15,14 1-7-15,1-3-3 16,8-3 2-16,8-5 6 0,11-8 5 16,7-1 0-16,19-9 1 15,9-7 4-15,4-12 1 16,2-3 3-16,-1-8 0 16,1-1-3-16,15-4 3 15,16 2-1-15,6-1 6 16,-2-1 4-16,0 0 1 15,-4-1-2-15,19 2-5 16,6 1-5-16,1 0-1 16,-1 2-1-16,5-1 0 15,-5 3-2-15,2 0 1 16,-2 6-1-16,-7-1 0 16,6-3 4-16,-6 2 10 15,-2-6 3-15,-17 3 10 16,-3 0-2-16,0 4-7 15,-1 5-4-15,-14 5-6 0,-7 4-4 16,-20 6 1-16,-5 2-3 16,-7 4-1-16,-5 5-1 15,-8 2-2-15,-6 0-10 16,-5 2-33-16,-4-1 53 16,0-3-19-16</inkml:trace>
  <inkml:trace contextRef="#ctx0" brushRef="#br0" timeOffset="1532.09">3601 5174 963 0,'3'6'299'16,"2"10"-279"-16</inkml:trace>
  <inkml:trace contextRef="#ctx0" brushRef="#br0" timeOffset="6447.27">6403 4361 957 0,'-36'-57'321'0,"33"54"-321"16,4 4-2-16,-1-1-5 15,-1 0 1-15,1 0-4 16,-1 0 1-16,-1 10 5 16,1 18 1-16,-2 77 3 15,0-28 3-15,-3 13-3 0,0-4 1 16,2-10-1-16,7-8-2 16,-1-13-2-16,0-3-6 15,-4-7-23-15,-9-4-18 16,-8-9-168-16,-3-9 149 15</inkml:trace>
  <inkml:trace contextRef="#ctx0" brushRef="#br0" timeOffset="7884.42">6058 4369 825 0,'56'-9'271'0,"30"2"-278"15,3 1-4-15,-6-3 8 16,-8 1 0-16,-18-3 2 0,2-1 7 15,2-4 7-15,2 1-1 16,-1-3 0-16,-9 2-2 16,-15 2 4-16,-9 2 6 15,-7-1 7-15,-4 3-1 16,-6 4-10-16,-2 0-4 16,-6 6-8-16,3 5 0 15,-2 8-1-15,3 6 2 0,-5 13-2 16,-1 9 1-16,-6 14 1 15,-3 8-3-15,-2 14 1 16,-4-2 0-16,-2-4-2 16,-3-3 1-16,-3-11-1 15,-1 0-1-15,0-3 0 16,1-4-1-16,7-6 2 16,-1-8-1-16,10-13 1 15,3-8-1-15,2-8 3 16,1-7 7-16,2-4 13 15,8-4 5-15,11-18 1 16,7-6-6-16,5-12-15 16,1-3-4-16,-2 7-4 15,-1 2-1-15,0 8 5 16,1 6 1-16,0 4 0 0,2 7 0 16,-3 10-1-16,-2 4-3 15,-1 12 0-15,-1 6 2 16,3 13-3-16,-3 5 3 15,-2 12 1-15,-2 1-3 16,-5 5-1-16,-1-4 0 16,-2-8 1-16,1-7 0 15,2-13-1-15,3-5 0 16,1-13 0-16,1-5 2 0,5-9 9 16,-1-5 3-16,5-11 11 15,0-3-3-15,0-10 0 16,-1-2-5-16,-3-3-8 15,1-3 3-15,-14 1 2 16,-4-1 0-16,-7 0-1 16,-8 2-3-16,-3 3-9 15,-2 1-2-15,-8 3 5 16,-2 4 2-16,-1 9 4 16,-2 4 0-16,1 13-8 15,-1 5-2-15,-2 11-2 16,0 12 1-16,-1 19-3 15,1 4-1-15,10 12-2 0,6 1-3 16,12-2-2-16,8 1-2 16,9-5-1-16,2-1 1 15,9-8 4-15,2-3 1 16,9-11 4-16,3-6 0 16,-2-10 4-16,-5-7 2 15,-11-8 6-15,-2-3 3 16,-2-10 7-16,-1-1 5 15,0-6 1-15,-2-5-2 0,1-3-7 16,-2-2-6-16,3-6-6 16,3 2 1-16,3-2-2 15,3 2 0-15,10 2-1 16,0 2-3-16,-7 10 0 16,-4 4 0-16,-10 11 1 15,-8 7 0-15,2 13-5 16,-3 6 1-16,-8 9-4 15,3 8 4-15,-4 9 1 16,1 3 1-16,5 7-2 16,-1-2-6-16,3-4-5 15,3-6-1-15,1-11 3 16,1-9 3-16,4-11 9 16,5-4 0-16,4-10 2 0,3-5 2 15,7-10 3-15,6-8 3 16,1-11 0-16,-2-5-2 15,-7-8 0-15,-6 0-2 16,-6 1 1-16,-1 1 0 16,-5 2-3-16,-6 1 0 15,-5 4-2-15,-6 3 2 16,-4 6 5-16,-3 4 3 0,-1 9 4 16,0 7-3-16,1 8-6 15,2 3-6-15,-3 15-1 16,-1 12 1-16,4 20 0 15,2 13 2-15,14 10-2 16,6 3-1-16,14 0-11 16,6-1-11-16,12-14-33 15,6-10-30-15,5-26 55 16</inkml:trace>
  <inkml:trace contextRef="#ctx0" brushRef="#br0" timeOffset="8463.71">10516 4520 802 0,'21'-19'357'15,"-6"4"-127"-15,-3 1-184 16,-9 1-26-16,-3 4 7 0,-5-3 3 15,-9-2-6-15,-8 2-12 16,-1 0-8-16,-6 5-5 16,3 3 1-16,-1 6 0 15,0 7 0-15,2 13 2 16,-5 10-1-16,2 18 0 16,0 3 1-16,5 8-2 15,3-3 1-15,15-3-4 16,6-4-5-16,11-5-11 15,15-4-4-15,1-9-4 16,4-8 3-16,7-13 9 16,1-7 4-16,8-12 9 15,2-5 5-15,2-11 7 16,-2-1 3-16,-7-4 4 16,-6 0-1-16,-11 2 7 0,-7 1-4 15,-9-2-2-15,-4 3-5 16,-2 3-12-16,-1 2 0 15,-3 2 1-15,-1 2 4 16,0 3 3-16,-2 5 0 16,3 6-3-16,0 2-4 15,-1-1-1-15,0 0 0 16,0 29-1-16,3 42 0 16,13-21 0-16,-1 5 1 0,11 2 0 15,4-1-8-15,-1-8-25 16,4-6-20-16,-3-19-36 15,0-9-15-15,-5-17 67 16</inkml:trace>
  <inkml:trace contextRef="#ctx0" brushRef="#br0" timeOffset="9206.36">11079 4670 885 0,'-2'-17'314'0,"1"4"-269"15,3 4-22-15,5 2-13 16,4 2 0-16,11 9-7 0,5 0 2 16,10 15 6-16,-3 4 3 15,-5 8 2-15,-6 8-4 16,-11 6-3-16,-2 1-3 16,-10-2 0-16,-1-3-1 15,-6-11-2-15,-3-5-1 16,0-12 4-16,-4-3 0 15,-2-9 7-15,-1-1 0 16,-1-3-4-16,-1-5-2 16,5 0-3-16,1-4-3 0,7-4 0 15,6-1-3-15,15-10-5 16,6-2 0-16,14 0 6 16,1-1 4-16,3 5 15 15,2 0 8-15,3 5-1 16,4 1-4-16,7 4-7 15,4 8-6-15,10 2-5 16,-4 3 2-16,-4 2-5 16,-4 0 2-16,-10-2-1 15,5 2-1-15,0-2 0 16,0-2 0-16,-4-2 0 16,-2-3 2-16,-11 0-1 15,-3-1 6-15,-13-3 3 16,-3 0 5-16,-7-7 2 0,-1-3-3 15,-6-3-7-15,-5-2-3 16,-8-3-8-16,-3 3-3 16,-9 2-2-16,-3 6-1 15,-6 7 4-15,-3 5 0 16,-7 12 4-16,-2 9 1 16,-2 18 1-16,3 7 0 0,6 16-1 15,10 1-2-15,8 1-1 16,7-2-1-16,11-7 3 15,1-3 0-15,11-5 0 16,7-2 0-16,15-3 8 16,9-3 3-16,16-2 9 15,8-3 5-15,8-2-7 16,1-4-3-16,-5-8-8 16,-5-3-4-16,-11-8-1 15,-4-1-2-15,-14-6-24 16,-3-1-22-16,-12-15 147 15,-12-15-90-15</inkml:trace>
  <inkml:trace contextRef="#ctx0" brushRef="#br0" timeOffset="11539.03">13435 4098 984 0,'-11'-28'332'0,"2"8"-306"0,2 4-28 15,3 6-5-15,-2 4 3 16,6 5-6-16,-1 1-6 16,4 9 1-16,0 7 1 15,2 23 5-15,3 10 9 16,1 16 4-16,-1 6 1 15,1 6 3-15,0 4-2 0,-1 5-3 16,-1-2 0-16,1-8-3 16,-1-5 0-16,-6-15-7 15,-1-6-8-15,-7-13-17 16,-1-6-11-16,0-14-26 16,-3-6-13-16,-5-12 51 15</inkml:trace>
  <inkml:trace contextRef="#ctx0" brushRef="#br0" timeOffset="12732.85">13244 4544 808 0,'-2'-5'276'15,"2"3"-242"-15,-1 1-29 16,1 1-4-16,0 0 9 15,0 0 11-15,21 2 1 16,33 2 6-16,-20-7 1 16,8-1-2-16,2-6-2 15,5-1 3-15,0-1-1 0,7 0 0 16,1 1-2-16,-10 0-8 16,-2-2-4-1,-10 3-8-15,-5 1-3 0,-6 4 0 16,-2 2 0-16,-8 1-2 15,-3 2 2-15,0 4-3 16,-5-2-4-16,0 7 2 16,-3 1-4-16,-3 6 3 15,1 5 2-15,-2 7 0 16,-2 6 1-16,1 7 1 16,-2 3 0-16,4 1 1 15,4 1 0-15,4-5-1 16,5-3-3-16,9-7-3 15,2-7-1-15,8-7-1 16,1-6 4-16,10-9 2 16,2-3 2-16,4-10 2 15,-4-3 0-15,-5-11 8 16,-4 0-1-16,-3-5 4 0,2-3-2 16,-6 1-3-16,-1-1 0 15,-7 5 2-15,-3-2 2 16,-5 3 1-16,-3 5 7 15,-4 2 1-15,-3 5-3 16,-3 5-2-16,0 3-8 0,0 4-8 16,0 3 0-16,0 0-6 15,0 0 1-15,-1 0 2 16,0 0 0-16,-2 17 3 16,-8 35 0-16,9-19 0 15,2-1-1-15,2-6 1 16,3 1-2-16,6-6-1 15,1-2 3-15,5-6-4 16,0-5 2-16,5-6 0 16,5-2 0-16,4-9 2 15,3-3 0-15,2-7 3 16,-5-4 0-16,-5-4 7 16,-2 0 1-16,-6 1 10 15,-1 2 8-15,-3 2 0 16,-5 3-1-16,-4 4-10 0,-1 3-9 15,-3 6-7-15,0 4-2 16,0-1-2-16,-1 2-3 16,0 1 0-16,0-1-1 15,0 0 2-15,0 1 1 16,0 0 1-16,-1 0 2 16,0 1 0-16,-3 21 0 15,0 36-1-15,5-23-1 0,5 7-1 16,1 1 1-16,5 1 1 15,0 1-1-15,4-1 2 16,4-2-3-16,3-6 2 16,2-5 0-16,5-8-2 15,0-5 1-15,6-7 1 16,2-3 1-16,-3-9 2 16,0-5 4-16,-7-8 4 15,0-5 4-15,-9-4 1 16,-1-1 2-16,-6-4-1 15,-3-3-1-15,-5-3-4 16,-1-1-5-16,-4-2-4 16,-4 0-1-16,-3-3-3 15,-5 2 2-15,-8 0-3 0,-1-3 0 16,-14 5 3-16,-5 0-1 16,-4 6-2-16,-5 6 1 15,3 10-1-15,2 7-7 16,4 12-26-16,0 1-17 15,5 6-26-15,5-2-8 16,13-1-16-16,6-2 66 16</inkml:trace>
  <inkml:trace contextRef="#ctx0" brushRef="#br0" timeOffset="14699.58">16233 4271 892 0,'0'-4'328'0,"0"1"-219"0,0 1-134 16,0 1-3-16,0 0 19 15,0 0 9-15,9 4 2 16,1 7 1-16,24 52 1 16,-30-24 0-16,-3 12 4 15,-1 4-2-15,0 6 1 16,0-1-3-16,0-5-3 16,1-4 1-16,-1-11-2 15,1-3 0-15,-1-11 1 16,3-3-1-16,-1-5 2 15,-2-4-2-15,0-5 1 16,0-2 0-16,0-6 4 16,0-1 7-16,0-1 12 15,0 1 1-15,0 0-3 16,0 0-7-16,1-13-14 0,3-16-4 16,8-34-2-1,-5 22-1-15,2-4 7 0,2-1 3 16,-2-5 4-16,3-2-1 15,3 5-2-15,0 4 1 16,4 9-3-16,1 4-1 16,3 8-2-16,3 2-1 15,0 8-4-15,1 2 2 0,2 6-1 16,-2 6 4-16,-1 7 1 16,0 4-1-16,-3 8 0 15,-2 3-1-15,-1 10 1 16,-2 1-1-16,-5 4-1 15,0 1 2-15,-1 2 0 16,-2-2 1-16,-5-3-1 16,0-3 0-16,-8-8-1 15,0-3-1-15,-1-6 0 16,-2 0-1-16,0-6 0 16,-2-1 2-16,6-5 3 15,-4 2-2-15,5-5 2 16,1 0 0-16,-1-2 2 0,0 1 1 15,0 0 2-15,1-14-3 16,14-37 0-16,3 23-1 16,1-4-1-16,4-4 2 15,2 1-3-15,3 1-1 16,-1 6 0-16,0 3 0 16,-1 6-2-16,-2 6 2 15,3 6 1-15,-2 3-2 16,-2 5 2-16,1 4 1 15,-4 7-3-15,1 6-1 0,-4 9-1 16,-4 3-1-16,-2 8 1 16,-4 2 4-16,-4 3-2 15,1-2 3-15,-1-3-1 16,2-4-1-16,2-2 0 16,0-5 0-16,4-3-1 15,-2-3 1-15,1-7 0 16,2-3-2-16,1-6 2 15,3-1-1-15,4-5 2 16,-1-4-1-16,-1-3 2 16,2-3-1-16,-1-5 0 15,3-2 1-15,-1-5-2 16,-3 0 1-16,-1-5-1 0,-2 2 0 16,-3-5 4-16,-4-3-4 15,-1 1 2-15,-1-2-1 16,-2 5 4-16,-2 4 1 15,0 4-1-15,-1 5 1 16,0 7-6-16,0 4 0 16,0 2 0-16,0 4-2 15,0-1-1-15,-1 2-2 0,0 0-3 16,0 0 1-16,-2 13 1 16,0 16 5-16,-4 42 1 15,5-26-1-15,1 4 1 16,1-1-1-16,5-5 1 15,1-3-1-15,5-9-2 16,1-5 3-16,1-9-7 16,3-5 5-16,2-6 2 15,1-2-1-15,3-4 9 16,-3-5 0-16,-2-5 5 16,3-1 6-16,-2-6-4 15,-1-2 1-15,-3-5-6 16,-2-3-3-16,-3-4 1 15,2-2-1-15,-4-2 1 16,2-2-2-16,-3 2 0 0,-2 4 0 16,-2 6 3-16,0 7 2 15,-1 9-1-15,0 2-1 16,-1 7-9-16,-1 1-1 16,0-1-8-16,0 0 1 15,-1 29 4-15,-2 42-1 16,5-23 5-16,4 3 1 0,4-7-2 15,4-3-2-15,5-7-7 16,1-5-3-16,8-8 0 16,2-3 1-16,7-12 4 15,1-3 3-15,11-8 4 16,0-6 2-16,3-6 0 16,1-5-1-16,-9-10-4 15,-4-4-4-15,-7-10-3 16,-2-3 3-16,-4-6-1 15,-3-2 5-15,-6 1 8 16,-5-1 0-16,-8 5 2 16,0 3 0-16,-5 5-5 15,-3 3-1-15,1 6 0 16,-1 3-3-16,0 11 3 16,0 3-2-16,2 11 1 0,-2 3 0 15,1 8-5-15,-1 11-2 16,-2 11 4-16,1 12-1 15,4 14 4-15,0 7 2 16,2 12-1-16,1 4 0 16,3 10 1-16,0-5-1 15,4-8 0-15,0-6-1 0,1-17-6 16,1-4-7-16,-2-16-10 16,-1-6-5-16,-3-13-14 15,-1-5-2-15,-2-9-6 16,-4-8 588-16,-5-14-410 15</inkml:trace>
  <inkml:trace contextRef="#ctx0" brushRef="#br0" timeOffset="14965.54">17827 4449 796 0,'0'-2'317'16,"0"1"-154"-16,12 4-159 16,6 2-1-16,25 4 16 0,11 3 2 15,20-1-4-15,1-5 1 16,-5-1 0-16,-2-4-1 16,-10-1-5-16,1-1-7 15,-5 0-1-15,-6 0-2 16,-6 1-3-16,-8 1-5 15,-9 2-35-15,-5 0-24 16,-12-2 35-16</inkml:trace>
  <inkml:trace contextRef="#ctx0" brushRef="#br0" timeOffset="18465.54">18450 4920 796 0,'4'3'349'0,"9"-1"-129"0,2 0-200 16,7-1-41-16,3 1 4 15,4-4 17-15,1-2 0 16,1-6 2-16,-1-2 6 15,-3-6 1-15,-2-2 4 16,-2-5 2-16,3 2 2 16,-2-4-3-16,1 0-4 15,-1-4-4-15,-4-3-5 16,1 3 4-16,-4 0-2 16,-4 4 3-16,-2 2 0 0,-5 3-3 15,1 3 5-15,-6 4-8 16,0 3 4-16,-1 9-3 15,0-1-2-15,0 4 1 16,0-1 0-16,0-1-2 16,0 2 2-16,0 0-2 15,0 0 0-15,0 0 2 16,0 0 2-16,0 0-1 16,0 0 0-16,0 0-1 15,0 0 0-15,0 0 0 16,0-1-1-16,0 0 1 15,0 1-1-15,0 0 0 16,-1 0 1-16,1 0 0 16,0 0 2-16,0 0 0 0,0 0-1 15,0 0-1-15,0-1 1 16,0 0-3-16,-1 0 0 16,0 0 1-16,0 0 0 15,0 0 1-15,-1 0 0 16,1 0 0-16,0-1-1 15,0 1 2-15,-1-2 1 0,-1-1-2 16,-2-2 2-16,1 1-2 16,2 1-1-16,-4 1 0 15,0 0-2-15,-1 0 3 16,-1 0 0-16,3-1 0 16,0 2 0-16,1 0 0 15,1-1 2-15,-2-1-3 16,1 2 1-16,-1-3-2 15,1 3 3-15,2 1 1 16,-1-1-1-16,2 1 0 16,-1 0-1-16,1 0 0 15,0 0 0-15,-1 0 1 16,1-1-1-16,0 1 3 16,0 0-1-16,0 0-2 15,0 0-1-15,0 0-1 0,0 0 2 16,0 0 0-16,0 0 3 15,-1 0-2-15,1 0 0 16,0-1 0-16,0 1 0 16,0 0-1-16,0 0 0 15,0 0 1-15,0 0-1 16,0 0 0-16,0 0 0 16,0 0-1-16,-1 0 2 0,1-1 0 15,0 1-1-15,1 0 0 16,0 1 0-16,0 0-2 15,0 0 3-15,0-1-1 16,0 0-2-16,0 0 2 16,0 0 0-16,0 0 1 15,0 1 1-15,0 0-3 16,0 0-2-16,0 0 1 16,0 0-2-16,0 0 4 15,0 0-1-15,0 0 0 16,0 0 0-16,0 0 1 15,-1-1 0 1,0 0-2-16,0 1 3 0,0-1-4 16,0-1-1-16,0 1 3 15,0 0-4-15,-1 0 5 0,1 0-1 16,0 0 0 0,0 0 1-16,0 0-1 0,0 0 1 15,0 0 0-15,0-1 0 16,0 1 1-16,0 0-1 15,0 0 0-15,-1 0-1 0,1 0 0 16,0 0 1-16,0 0 0 16,0 0-1-16,0 0 1 15,0 0 0-15,0-1-1 16,0 1 2-16,0 0 0 16,-1 0-2-16,1 0 2 15,0 1-2-15,0 0 1 16,0 0 1-16,0-1-1 15,0 0 2-15,0 0-2 16,0 0 0-16,0 0 0 16,0-1 0-16,-1 1-2 15,1 0 2-15,0 0-2 16,0 0 2-16,0 0 0 16,0 0 0-16,0 0 0 15,0 0 0-15,0 0 0 16,0 0-1-16,-1 1 1 0,1 0-2 15,0 0 1-15,0 0 1 16,-1 2 0-16,-9 15-4 16,-15 33 3-16,16-22-1 15,2 7-3-15,5 2 4 16,1 4-4-16,0 1 1 16,-2 1 2-16,4-3-4 0,3-1 3 15,0-4-4-15,9-4 1 16,0-4 3-16,6-6-1 15,7-5 2-15,4-7 2 16,2-3 0-16,4-9-1 16,2-4 1-16,1-8 2 15,2-2 0-15,5-4 2 16,-3-4-2-16,-1-5-1 16,-4 1-1-16,-13-11 0 15,-1-1 0-15,-4-5-1 16,-3-5-1-16,-3 11 3 15,-3 5 2-15,-4 14 9 16,0 6 1-16,-6 9-3 16,1 6-1-16,-7 9-9 0,-3 10-1 15,-1 17 0 1,-2 6 1-16,6 15 0 0,1 1 0 16,6-3 2-16,7-3-4 15,12-14 3-15,6-3-1 16,7-11-1-16,5-5 1 15,7-9 2-15,1-7 2 16,9-10 0-16,2-3 1 16,-4-8-3-16,0-4 1 0,-9-5-2 15,-5-4-1-15,-4-3-1 16,-3-3 1-16,-3 2 0 16,-4-4-1-16,-8 1-2 15,-4 0-1-15,-10 3 3 16,-3 1 1-16,-7 5 0 15,-9 6 0-15,-11 5 0 16,-7 7-4-16,-5 11 4 16,0 0 0-16,-1 15 0 15,-4 5 1-15,1 11-2 16,0 9 0-16,10 0 2 16,10 1-4-16,11-6 3 15,7-2-4-15,14-8-1 16,6-4 1-16,14-6 0 15,0-5 3-15,8-7 1 0,-1-3 5 16,-2-5-2-16,-1-4 1 16,-3-6 2-16,1-2-4 15,-5-4 4-15,0 1-1 16,-6 0 8-16,-2-1 6 16,-6 5 3-16,-1 2 3 15,-5 7-7-15,-3 3-8 16,-1 4-7-16,-2 5-3 0,0-5-2 15,0 15 2-15,2 51 0 16,1-19 0-16,7-2 0 16,3-2-2-16,9-6 2 15,4-9 0-15,7-8 0 16,3-5 3-16,5-8-2 16,-2-5 2-16,1-11 0 15,-1-5 0-15,-2-13 0 16,4-5-2-16,-4-7 3 15,-1-5-1-15,-6-5 8 16,-4-7 2-16,-6-8 4 16,-5-1 1-16,-6-8-9 15,-3 4-3-15,-2 5-5 0,-3-2-1 16,0 3-1-16,-1-1-1 16,-2 3-1-16,-2 7-1 15,1 15 4-15,0 9-1 16,1 19 0-16,-1 6-2 15,-5 15-2-15,-4 10-1 16,-5 23 1-16,1 17 1 16,3 23 1-16,3 7 2 0,5 11 1 15,3 1-1 1,4 1 1-16,7-3-1 0,3-16-2 16,3-10 1-16,5-17-1 15,0-10 0-15,6-14 2 16,1-6-1-16,4-14 1 15,1-7 2-15,-3-8 1 16,1-10 3-16,-4-12-2 16,1-8-5-16,2-13-6 15,-1-6-5-15,1-12-2 16,-3-5 2-16,-4-8 6 16,-1-2 4-16,-5 2 3 15,0 6 1-15,-7 10-1 16,-5 4-1-16,-5 11-1 0,-4 4 1 15,-3 13 0-15,0 10 0 16,-2 12 0-16,0 8-3 16,-3 19 1-16,0 14-1 15,0 21 2-15,3 9 0 16,8 14 0-16,2 0 2 16,11 4 0-16,4-4 0 15,10-13 0-15,4-8-1 16,5-17 1-16,4-8 2 0,8-15-1 15,4-5 1-15,3-9-2 16,-2-8 0-16,-2-12 3 16,-4-6-3-16,-2-11 4 15,0 0-2-15,-8-4 2 16,-3 0 1-16,-8 2 6 16,-4 0 3-16,-4 11-1 15,-5 4 0-15,-6 11-7 16,-1 3-3-16,-3 10-7 15,0 4-1-15,-1 14-1 16,0 10 1-16,3 8 4 16,4 3 0-16,8-4 0 15,8-4 0-15,9-8-1 16,4-5 1-16,2-9 0 16,1-6 1-16,3-12 0 0,2-5 3 15,3-11-4 1,0-1-1-16,-7-3 1 0,-4-3 0 15,-9 4 3-15,-4-1 1 16,-7 2 0-16,-4 1-1 16,-6 3 0-16,-4 1 0 0,-2 7 0 15,-1 0-2-15,0 7-1 16,0 3 1 0,-2 2-2-16,2-1 0 0,0 0 0 15,-6 16 0-15,-12 52 2 16,14-19 1-16,-1 13 1 15,4 6 1-15,2 10-3 16,2 6 2-16,4 4-2 16,-1-2 0-16,2-11 0 15,-4-3 0-15,-1-9 0 16,-2-4 0-16,-4-9 1 16,-1-5 0-16,-6-16-3 15,-3-7 2-15,-4-15-4 16,-5-1 1-16,-13-8 2 15,-4-4 1-15,-10-6 4 16,3-7-2-16,12-1 3 0,1-3 3 16,17-1 6-16,4-2 4 15,11-2 11-15,9-2 2 16,10-6-2-16,13 1-2 16,19 2-15-16,6 3-7 15,27 8-5-15,2 2-3 16,-5 4-16-16,-4-2-22 15,-23-4-54-15,-7-7-10 0,-9-17 55 16</inkml:trace>
  <inkml:trace contextRef="#ctx0" brushRef="#br0" timeOffset="18995.5">23234 4515 1240 0,'14'-2'389'16,"0"10"-389"-16,1 8-53 15,-2 7 9-15,-1 2 22 16,0 2 6-16,3-2 3 15,4-7 2-15,5-2 8 16,7-6 2-16,1-6-1 16,5-4 3-16,-2-7 2 0,-5-5 5 15,-3 1 2-15,-9-1-2 16,-2-1-4-16,-6 0-3 16,0-1-3-16,-6-1 0 15,-2 1 1-15,-7 0-2 16,-6-1 1-1,-5 3 0-15,-4 4 1 0,-8 4-1 16,-3 3 1-16,-6 7 0 16,-4 5 3-16,1 10 1 15,3 3-1-15,4 8-2 16,3 5 0-16,13 6 4 16,1 2 2-16,19 8 2 15,9-1-2-15,17 5 1 16,11 2-3-16,13-5 2 15,5-3-1-15,-2-16-6 16,-2-9-7-16,-4-17-23 0,2-7-16 16,4-14-44-16,3-6 58 15</inkml:trace>
  <inkml:trace contextRef="#ctx0" brushRef="#br0" timeOffset="19482.75">24004 4821 737 0,'0'-19'277'15,"0"3"-191"-15,2 3-42 0,8-1-6 16,4 5 9-16,7 2-7 16,8 2-4-16,17 7-18 15,5 5-10-15,12 10 5 16,1 4 3-16,-11 4 14 16,-8 2 2-16,-13 6-7 15,-7 3-6-15,-13 6-14 16,-7 2 0-16,-16-2-5 15,-9-3 1-15,-5-14 0 16,-1-7-2-16,1-10 3 16,4-4 1-16,4-4-1 15,5 0 2-15,8-2-2 16,1 0-2-16,8-8 2 16,4-3-5-16,15-8 0 0,5-8-2 15,11-7-5 1,-1-5 4-16,-1-6 2 0,-3 3 3 15,-7 3 8-15,-2 2 1 16,-8 10 4-16,-4 1 2 16,-6 9-1-16,-5 3-1 15,-2 9-6-15,-1 2-4 16,-3 9-4-16,-3 5-1 0,-3 13-2 16,0 9 2-16,4 15 3 15,5 5-2-15,3 10 3 16,6 0 2-16,8-5-15 15,-3-8-16-15,7-20-41 16,-3-10-23-16,4-21 52 16</inkml:trace>
  <inkml:trace contextRef="#ctx0" brushRef="#br0" timeOffset="21854.41">25060 4699 873 0,'4'-6'292'0,"-4"0"-271"0,-2 0-27 16,-2 0 9-16,-4 0 11 15,0 3 13-15,-3 3 7 16,-7 8 12-16,-1 4 1 16,-11 12-5-16,-1 7-4 15,1 12-13-15,3 4-10 16,15 6-8-16,8 1-3 15,13-7-6-15,5-6 2 16,18-12-2-16,3-7 3 0,10-11 5 16,2-7 2-16,2-11 0 15,5-4 1-15,0-11-4 16,3-6-5-16,2-11-3 16,-2-5-3-16,1-11-2 15,-7-3-1-15,-13-3 6 16,-1-5-1-16,-12-6 6 15,1-1 6-15,-8-8-3 16,-7-1 4-16,-7 9-4 16,-6 1-4-16,-6 5 0 15,-2 5 0-15,-1 8-1 16,0 9 0-16,2 19 2 16,1 10-3-16,1 12 1 15,-4 9-1-15,0 23-2 0,-7 13 2 16,1 27-1-16,0 9 2 15,1 13-1-15,5 3 2 16,9 4 1-16,3-3-4 16,12-12 2-16,4-7-1 15,6-15-1-15,2-8 2 16,5-11-4-16,4-7 2 16,4-17 0-16,1-6 2 15,-3-12 6-15,-1-7 1 0,0-7 0 16,1-8-4-16,-1-11-5 15,1-3-2-15,-6-7 0 16,-6 0-1-16,-5-1 5 16,-4 0 0-16,-8 1 3 15,-2 0 2-15,-6 8-2 16,-4 5-2-16,-6 12-1 16,-3 8-2-16,-5 12 1 15,-3 8 1-15,-4 19-1 16,0 8-1-16,10 17-1 15,3 5 0-15,13 2 2 16,7-4 0-16,13-3 0 16,9-7-4-16,6-9 1 0,-1-5 0 15,1-14 1 1,-1-8 4-16,2-7 3 0,0-7 1 16,1-10 0-16,1-3 1 15,-3-11-5-15,2-5 2 16,-5-2-2-16,-5-5-2 15,-3-2 8-15,-6 1 1 16,-2-1 1-16,-2 4 2 0,-5 4-5 16,-3 5-1-16,-3 12-1 15,-3 5-2-15,0 11-1 16,-4 2-1-16,-3 13-1 16,-3 9-1-16,-5 14 1 15,2 8-2-15,10 7 3 16,3 0 2-16,15 0-2 15,8-4 0-15,10-7-2 16,2-7 2-16,2-10 0 16,3-7 6-16,8-14 8 15,5-5 1-15,7-12 0 16,0-7-1-16,4-11-9 16,-1-3-4-16,-6-7 0 15,-2-2-1-15,-13-1 0 16,-4-1 6-16,-8-2 13 0,-4 2 5 15,-9 1 2-15,-7 2-2 16,-10 10-16-16,-6 2-5 16,-10 11-5-16,-9 3-1 15,-5 10 0-15,0 3 2 16,0 13 1-16,5 6 0 16,6 9-5-16,3 6-1 0,10 4-4 15,7 4-3-15,14 4 7 16,8 4-1-16,14 2 2 15,7 3 4-15,9 6-4 16,1 4-1-16,1 4-2 16,-3 3-2-16,-7 1 3 15,-3-5 0-15,-13-11-2 16,-8-4-1-16,-13-17-3 16,-9-2-2-16,-17-14 4 15,-7-4 0-15,-15-12 3 16,-4-7 5-16,-9-11 3 15,2-3 3-15,7 0 0 16,6 0-1-16,16-1-2 16,6-1 0-16,17-5 2 15,9-3 2-15,19-10-5 0,8-4 1 16,17-3-4-16,6 1 0 16,10 3 5-16,-2 0-1 15,-6 5 2-15,-4 2 1 16,-12 4 2-16,-4 1-1 15,-9 9-1-15,-9 2-1 16,-9 8-2-16,-6 5-1 16,-5 0-1-16,-4 3-1 0,-10 3 1 15,-2 0 1-15,-10 5 1 16,-1 6 0-16,-5 9 0 16,-2 5 0-16,5 8 0 15,2 1-2-15,9 4 2 16,5 3-1-16,8-5-2 15,8-3 1-15,12-3-1 16,8-4 3-16,11-10 1 16,1-5 2-16,5-9 1 15,0-4-3-15,0-8 1 16,3-3-2-16,-3-7-1 16,0-3 1-16,-6-5-2 15,-9 1 3-15,-6-3-1 0,-3-1 2 16,-5 3 3-16,1-2 0 15,-4 5 8-15,-5 1-2 16,-1 11 1-16,-3 3 0 16,-3 10-10-16,0 2-2 15,-1 11-3-15,-1 11-3 16,3 15 4-16,5 12 2 16,7 8 0-16,0 3 2 15,4 4 0-15,4-6-3 16,7-6 1-16,1-7 0 0,0-16 0 15,-4-8 2-15,-8-12 8 16,-1-4 8-16,0-7 11 16,2-6 2-16,1-15-5 15,2-7-10-15,-1-11-9 16,-3-6 0-16,0-5-4 16,-1 1 2-16,-2-2-3 15,3 4 0-15,-3 5 2 16,2 0-2-16,1 7 2 15,-2 6 0-15,-4 10 7 16,-1 5-1-16,-1 16-3 16,2 2-1-16,14 18-7 15,8 5-1-15,12 7-1 16,4 2 2-16,7-2 0 0,1-4 2 16,-2-5 0-16,1-4 0 15,-2-7 2-15,-4-3-2 16,1-7 4-16,-2-2-2 15,-7-9-1-15,-3-3-3 16,-7-3 1-16,-6-4-3 16,-8-2 1-16,-6 2 2 15,-10-1 0-15,-3-1 0 0,-10 4-4 16,-5-1 0-16,-7 5 3 16,-2 5-1-16,-7 8 1 15,-1 3 2-15,-1 14-2 16,-1-1-1-16,4 10 1 15,0 3 0-15,4 4-1 16,4 4 0-16,8 6 0 16,1-2 1-16,14 3-1 15,0-2 3-15,14-6 1 16,7-1-4-16,11-10 2 16,8-1 0-16,9-7 0 15,2-7 4-15,3-7-5 16,0-4-6-16,-6-11-27 15,-2-4-20-15,-18-14-29 0,-5-11-13 16,-18-16-12-16,-12-7 67 16</inkml:trace>
  <inkml:trace contextRef="#ctx0" brushRef="#br0" timeOffset="22201.06">27838 3926 1003 0,'2'28'389'16,"3"7"-235"-16,8 13-153 15,2-1 1-15,9-9-4 16,1-5-6-16,5-14 1 15,5-8-2-15,7-12 6 16,7-6 4-16,8-12 4 16,0-5 4-16,-4-4 7 15,-6-2 3-15,-14 4 8 16,-7 6 2-16,-21 4 0 0,-3 3-5 16,-23 0-14-16,-10-1-6 15,-15 8-11-15,-5 6-14 16,11 12-42-16,7 8-26 15,31-2 48-15</inkml:trace>
  <inkml:trace contextRef="#ctx0" brushRef="#br0" timeOffset="23894.82">30674 4520 1231 0,'-10'-6'410'0,"-22"6"-400"15,-15 4-15-15,-15 9 2 16,-6 6 2-16,-1 8 1 0,7 2 0 15,13-1-12-15,12-3-8 16,37-13-14 0,0-7 2-1,0 2 13-15,15 11 7 0,27-5 15 0,10-9 2 16,-8-7 6-16,-3-2 1 16,-14 1 1-16,-9-2-4 15,-9 3-7-15,-7 1-5 16,-8 2-10-16,-7 3 0 15,-17 2 1-15,-10 0 5 0,-15 4 7 16,0 4 1-16,4 8-1 16,5 4 0-16,13 3 2 15,8 3 2-15,15 0-3 16,9-2 0-16,16-2 5 16,10-2 3-16,12-7 0 15,10-2 0-15,10-12-12 16,4-6-11-16,2-18-27 15,1-7-12-15,0-12-39 16,-3-4-10-16,-5 1 33 16,-7 0 25-16,-11 8 61 15,-5 1 27-15,-10 0 8 16,-4 6-12-16,-9 2-16 16,-3 6-9-16,-3 10-13 15,-1 1-3-15,4 14-8 0,0 10-1 16,6 15 1-16,4 11 5 15,-6 15 13-15,2 4 6 16,-4 6 7-16,-4 1 3 16,4-9-4-16,0-6-5 15,-3-20-6-15,2-12-6 16,-4-15 23-16,-2-6 18 0,4-13 13 16,-1-8 1-16,2-15-25 15,1-9-17-15,1-1-14 16,0 2 2-16,2 14 8 15,0 7-1-15,-1 12 3 16,2 4-4-16,9 9-10 16,8 4-1-16,14 10 0 15,7 3 0-15,15 2 2 16,-1-2-1-16,3-6-1 16,2-5 0-16,-8-7 3 15,-4-3 4-15,-6-7 5 16,-8-3-1-16,-14-1 2 15,-6 0-3-15,-14 1-7 16,-5 1 0-16,-7 0-7 16,-8 2-2-16,-7 3 2 0,-4 4 0 15,-7 5 4-15,2 5 1 16,-2 11 1-16,2 2-1 16,6 11 0-16,5 3-2 15,11 4-1-15,8 2 0 16,16-6-3-16,10-2-9 15,22-11-22-15,14-6-14 16,10-10-10-16,5-6 6 0,-2-14 20 16,-5-3 15-16,-3-4 23 15,-5-3 10-15,-11 0 15 16,-9 1 3-16,-18 4 3 16,-8 2-6-16,-12 7-11 15,-5 2-4-15,-2 5-12 16,0 2-2-16,0 1-8 15,-1 0-5-15,1 0 2 16,-1 0-2-16,-1 23 10 16,-3 41 3-16,-6-20 0 15,2-2 1-15,0-7-1 16,-3-9 0-16,8-14-1 0,-2-6 2 16,6-10 1-1,3-1 2-15,7-9 0 0,6-4 1 16,4-6-5-16,8-1-2 15,4 0-5-15,2 1-4 16,1 5 1-16,-5 3 0 16,-1 10 3-16,-3 5 3 15,-3 5 3-15,-1 6 0 16,-4 8 2-16,1 8-1 16,-1 9 1-16,-2 7 0 0,3-1 0 15,-1 1 2-15,6-7-3 16,5-10 0-16,7-7 1 15,1-10 1-15,2-8 2 16,-1-1 0-16,-6-10 0 16,-5-3-1-16,-5-4-3 15,-4-4 0-15,1-5-2 16,-4 1 1-16,-1-7 1 16,-5-3 1-16,-4-7 4 15,-2-5-3-15,-4-8-1 16,-6-4 0-16,-1-6-1 15,-5 1 0-15,-1 5 0 16,5 3 2-16,2 10-2 16,3 8 3-16,4 15-2 0,0 7-1 15,0 11 0 1,2 5 1-16,0 13-1 0,0 10 0 16,5 22 0-16,1 9 1 15,3 12 0-15,1 8 1 16,2 7-1-16,-1-3-1 15,1-5 0-15,2-9-6 16,5-17-18-16,-2-7-8 0,-3-16-13 16,-3-5-3-16,-4-15 4 15,-3-4-1-15,-4-12-9 16,-1-8 36-16</inkml:trace>
  <inkml:trace contextRef="#ctx0" brushRef="#br0" timeOffset="24149.22">32401 4699 956 0,'2'-6'337'0,"9"6"-286"15,7 0-38-15,17 5-6 0,9 4-3 16,12 1 0-16,3 2-1 15,10 0-2-15,2 0 3 16,-1 0-4-16,-4-3 2 16,-16-2 0-16,-4-1-1 15,-8-4-12-15,0 0-15 16,-11-3 52-16,-6-3-26 16</inkml:trace>
  <inkml:trace contextRef="#ctx0" brushRef="#br0" timeOffset="25755.09">4219 6697 888 0,'-13'-3'289'0,"-5"-1"-303"15,-9-2-14-15,-11-4 2 16,-4-3 10-16,-13-3 14 16,-1-3 3-16,-17 1 5 0,-9 3 28 15,-2 3-26-15</inkml:trace>
  <inkml:trace contextRef="#ctx0" brushRef="#br0" timeOffset="26198.59">3193 6285 960 0,'1'-10'323'0,"1"1"-318"0,-1 1-16 16,0 2-3-16,-1 3 5 15,0 0 17-15,0 3 5 16,-1 0 3-16,1 0-1 16,0 0-8-16,0 0-2 15,12 23 1-15,20 44 3 16,-16-7 1-16,2 7-2 16,-5 8-3-16,-1 0-2 0,-3-4-2 15,-5-5-7-15,-4-7-22 16,-3-7-16-16,-8-22 25 15</inkml:trace>
  <inkml:trace contextRef="#ctx0" brushRef="#br0" timeOffset="26595.73">3187 5689 859 0,'-5'-11'375'0,"2"5"-130"15,-1 2-239-15,4 10-32 0,0 8-3 16,0 13 5-16,1 11 7 16,5 12 17-16,3 1 1 15,8 1 0-15,7-6-2 16,2-16-2-16,3-8 0 15,-1-16-1-15,-2-9 4 16,-5-11 17-16,2-6 5 0,-5-9 10 16,-4 0-1-1,-5-8-14-15,-4 7-6 0,-5-3-1 16,-4 0 2-16,-3 7 11 16,-5-3 3-16,-2 11-4 15,-1 5-8-15,-9 4-14 16,-1 3-12-16,-10 11-38 15,-5 5-19-15,2 15-46 16,1 5 65-16</inkml:trace>
  <inkml:trace contextRef="#ctx0" brushRef="#br0" timeOffset="26930.57">3886 6333 1264 0,'13'5'411'0,"8"12"-428"16,7 9-15-16,1 17 0 15,-4 7 4-15,-9 15 8 16,-6 1 5-16,-10 13 10 16,-6 7 4-16,-14-1-2 15,-4-3 1-15,-7-15 2 16,-2-11-5-16,-4-18-13 16,-6-8-8-16,-7-17-33 15,-1-12 147-15,-4-16-74 16</inkml:trace>
  <inkml:trace contextRef="#ctx0" brushRef="#br0" timeOffset="27391.21">2771 6356 1109 0,'-4'-2'375'0,"1"4"-367"16,-2 8-53-16,0 13-12 16,-3 5 12-16,1 9 28 15,2 5 9-15,2 2 7 16,-2 4 0-16,3 1 1 15,0 2 1-15,3 2 0 16,3 1 1-16,6-4 0 16,5-2 2-16,2-10 4 15,6-3 2-15,7-8 4 16,1-4 1-16,4-3 0 16,-2-3-2-16,-2-5-3 15,0 1-1-15,-5-5-5 16,0 0 0-16,0-1-3 15,-4-2 1-15,-5-1 1 16,-6 0 1-16,-8-3-1 0,-1 3 0 16,-3 1-16-16,0-5-13 15,0 0-25-15,0 0-216 16,-13 6 193-16</inkml:trace>
  <inkml:trace contextRef="#ctx0" brushRef="#br0" timeOffset="29447.51">6261 6621 750 0,'-51'9'323'15,"39"-6"-136"-15,0 5-173 0,-5 7-22 16,-2 7-1-16,0 16 9 15,1 6 5-15,4 19 8 16,3 6 1-16,6 5 0 16,5-1-3-16,13-11-4 15,4-6-2-15,10-13-2 16,5-10 0-16,7-13 9 16,4-9 3-16,1-13 9 15,-1-6 2-15,-5-14-3 16,-1-6-4-16,-2-7-5 15,-2-2-3-15,-8-2-5 16,-4-1-1-16,-7 2-1 16,-4 5 5-16,-7 6 11 15,-1 5 4-15,-6 4 3 16,0 3-3-16,-2 8-14 16,2 3-3-16,0 4-6 15,-1 4-3-15,1 12-2 0,-1 8 0 16,5 15-1-16,5 7-1 15,13 0 3-15,11-3-2 16,18-11-3-16,11-9 0 16,8-16-1-16,-2-7 2 15,0-16 5-15,-5-8-1 16,-1-14-3-16,0-10-3 0,-2-7 1 16,-4-6 0-16,-6-8 3 15,-1-1 5-15,-13 0 3 16,-8 5 4-16,-10 5 4 15,-8 8 4-15,-5 6 2 16,-1 0 1-16,-4 12-12 16,-1 4-3-16,3 14-5 15,-2 7-2-15,4 9 3 16,-1 5-2-16,3 20-1 16,1 12 0-16,-2 25 3 15,2 12 0-15,0 17 1 16,-1 4 1-16,-4 2-2 15,-1-6-3-15,2-25-8 16,-2-18 2-16,4-29-1 16,-1-7 5-16,0-11 7 0,0 0 5 15,3-8 16-15,5-9 0 16,5-18-12-16,4-8-9 16,5-7-10-16,0 2-1 15,1 7 15-15,-2 2 9 16,0 12 4-16,-1 6 0 15,-5 10-4-15,3 7-8 16,-3 11-8-16,1 6-6 0,4 16-3 16,-2 5 2-16,1 10 2 15,1-1 2-15,1-5 4 16,2-4 2-16,3-10-1 16,3-4 1-16,-2-9-1 15,4-1-2-15,-2-10 2 16,-4-3 0-16,4-10 1 15,-3-7 3-15,1-15-2 16,4-4 0-16,-6-11 3 16,1-8 0-16,-6-1 6 15,-2-3 2-15,-4 4-1 16,-4 3-1-16,-8 7-3 16,-2 6-4-16,-9 9 2 15,-1 8 0-15,-4 10-5 0,-2 7-1 16,-5 12-6-16,-3 9-2 15,-1 20 0-15,1 8 2 16,9 16-1-16,4 4 2 16,13 8-1-16,9-3 1 15,13-5-9-15,10-7-4 16,14-19-9-16,3-8-3 16,11-21 9-16,4-6 6 0,-2-17 7 15,-4-8 4-15,-10-18 1 16,-4-4 4-16,-5-6 2 15,-5-3 3-15,-5 2 1 16,-6 1-3-16,-10 5 4 16,-3 8 0-16,-7 11 6 15,-3 5 3-15,-2 12-3 16,0 6-1-16,-2 5-13 16,-1 7-5-16,-1 21-1 15,-3 7-1-15,-1 18 5 16,-1 11 2-16,-3 10-2 15,-1 0 1-15,-1-9 0 16,2-9 0-16,4-26 1 16,2-11 0-16,6-11 2 0,0-8-1 15,1-7 9-15,3-7 2 16,6-16-6-16,6-10-3 16,9-11-12-16,8-2-3 15,9 2 2-15,4 2 4 16,3 12 5-16,-2 7 2 15,-3 10 5-15,-5 7 0 0,-3 13 3 16,-3 2-4-16,-2 17-2 16,-5 6-1-16,-5 17 1 15,0 10 1-15,-5 11-2 16,2 5 1-16,2-5-6 16,2-1-5-16,10-17-15 15,8-8-12-15,12-19-29 16,3-15-17-16,5-20 51 15</inkml:trace>
  <inkml:trace contextRef="#ctx0" brushRef="#br0" timeOffset="29684.82">10113 6204 1072 0,'14'-9'351'15,"-1"9"-360"-15,0 8-7 16,-4 17 11-16,0 13 6 16,-3 28 5-16,-3 11 3 15,-3 13-1-15,-3 2-2 0,-4-1-6 16,-2-5 2 0,-4-7-17-16,-1-7-14 0,-1-24 21 15,0-14-315-15,-2-29 245 16</inkml:trace>
  <inkml:trace contextRef="#ctx0" brushRef="#br0" timeOffset="30472.25">9686 6699 727 0,'42'1'323'15,"12"-1"-79"-15,15 0-234 16,6-4-1-16,12-6 1 0,11-3-3 16,3-10-2-16,-1-4-2 15,-13-9-3-15,-3-7 1 16,-2-2 1-16,-4-3 3 16,-8-1 3-16,-17 3 1 15,-12 2-3-15,-12 8-1 16,-7 7 3-16,-2 10 1 15,-12 9-3-15,-3 4 1 16,-5 6-8-16,-2 5-7 0,-6 14 1 16,-1 13-2-16,-4 27 7 15,-1 11 4-15,-1 17 3 16,1 2 3-16,-7 3-2 16,-1 1-1-16,-3-9-2 15,-2-6-1-15,7-22-2 16,1-16 0-16,9-20 0 15,6-10-1-15,4-10 16 16,2-4 20-16,10-18 10 16,9-12-3-16,9-22-26 15,8-10-21-15,1-1-12 16,2 7 9-16,6 14 19 16,2 11 5-16,5 16 2 15,-4 7-5-15,1 17-9 16,4 7-2-16,-7 15 0 0,-3 9-1 15,-8 10-1-15,-2 6 0 16,4-1 0-16,5-3 1 16,-1-12 1-16,0-6-2 15,1-14 0-15,-1-6 1 16,5-10-1-16,-3-6 0 16,-3-13 3-16,-2-6 0 0,-10-14-2 15,-2-9-2-15,-6-10-8 16,-5-1-1-16,-8-1 1 15,-4 2 4-15,-6 9 4 16,-6 2 2-16,-6 12 3 16,-1 8-3-16,-2 14 1 15,-2 10-2-15,3 20-3 16,-2 13 2-16,-2 27-1 16,7 10-2-16,10 23 5 15,9 8 0-15,18-4-15 16,8-4-14-16,23-30-25 15,11-16-16-15,23-32 676 16,6-19-468-16</inkml:trace>
  <inkml:trace contextRef="#ctx0" brushRef="#br0" timeOffset="30714.35">13109 6189 1116 0,'19'2'346'0,"2"15"-375"16,-6 28-11-1,-7-22 31-15,1 0 15 16,5 94 4-16,-4 12-1 0,-6 23-9 16,-14-56 1-16,8-7-3 15,1-7-8-15,-4-26-26 16,4-16-22-16,-2-22-109 15,4-12-54-15,4-28 135 16</inkml:trace>
  <inkml:trace contextRef="#ctx0" brushRef="#br0" timeOffset="30914.3">13255 6706 909 0,'8'-80'328'0,"-6"5"-263"16,-4-3-13-16,-1 1-7 15,3-1-8-15,4-2-20 16,5 4-9-16,5 5 0 15,4 6 3-15,6 8 12 0,6 8 5 16,3 12 0-16,-1 5-4 16,2 16-14-16,1 7-11 15,0 14-21-15,3 12-8 16,-3 18-31-16,-4 8-12 16,-13 17-47-16,-7 4 72 15</inkml:trace>
  <inkml:trace contextRef="#ctx0" brushRef="#br0" timeOffset="31200.94">13317 6696 856 0,'-3'7'301'16,"3"-2"-264"-16,7-4-11 0,12-8 9 16,10-6 3-16,16-10 22 15,5-5-4-15,8 0 11 16,-1 2 8-16,-2 7-4 15,-4 4-4-15,-11 9-23 16,-5 6-15-16,-7 11-21 16,0 7-8-16,0 14-1 15,3 8-2-15,-8 12-1 16,0 5-1-16,-9 6-20 0,-3-3-13 16,-6-12-29-16,-1-8-8 15,-7-22-17-15,0-7-6 16,-7-16-77-16,-1-10 111 15</inkml:trace>
  <inkml:trace contextRef="#ctx0" brushRef="#br0" timeOffset="31696.23">13928 6656 904 0,'20'-29'347'16,"5"0"-230"-16,4 7-92 16,6 4-14-16,11 15-8 15,4 6-3-15,4 18 4 16,-3 10 5-16,-10 10 4 15,-10 8-1-15,-8 6-4 16,-7 5-4-16,-13-7-2 16,-3-7-1-16,-10-12-2 15,-2-10 4-15,2-11 3 16,3-5 0-16,2-8 20 16,5 0 8-16,8-15 9 15,6-6-3-15,17-17-22 16,5-8-13-16,12-6-13 0,8-3 0 15,9 2 10-15,1-1 3 16,0-2 15-16,-9 4 9 16,-18 6 15-16,-7 2 7 15,-16 18 1-15,-9 5-6 16,-8 10-26-16,-10 7-12 16,-12 4-14-16,-2 5-4 15,0 13-4-15,4 5-7 16,13 7-18-16,5 0-3 15,12 4 7-15,6-3 10 16,16 4 18-16,9 4 3 0,11-1 4 16,2 5 0-16,0 0 0 15,-6-1 2-15,-13 1-1 16,-11 0-1-16,-26-2-5 16,-15 1-5-16,-25 1-11 15,-8 0-14-15,-10-7-42 16,4-4-8-16,14-23 48 15</inkml:trace>
  <inkml:trace contextRef="#ctx0" brushRef="#br0" timeOffset="31964.17">15482 6074 1380 0,'24'26'449'0,"0"23"-456"16,0 23-25-1,-14 25 25-15,-5 3 3 0,-3 10-1 16,0-16-6-16,-2-12-14 16,-1-9-7-16,-1-11-14 15,-5-4-2-15,-2-24-15 16,1-8-9-16,-6-22-22 15,3-10-5-15,-5-26 64 16</inkml:trace>
  <inkml:trace contextRef="#ctx0" brushRef="#br0" timeOffset="32106.25">15100 6593 1231 0,'45'3'387'0,"26"-3"-412"0,12-3-62 16,12-13-30-16,12-11 77 16</inkml:trace>
  <inkml:trace contextRef="#ctx0" brushRef="#br0" timeOffset="33781.25">16736 5788 808 0,'33'-10'273'16,"-5"8"-248"-16,-3 17-35 16,-5 9-2-16,-5 22 25 15,-3 14 12-15,-7 19 28 16,-5 9 8-16,-11 19-5 16,-5 5-8-16,-7-1-25 15,-1-6-9-15,2-27-9 16,7-14-3-16,6-28 6 15,3-10 3-15,5-16 2 16,-4-7 10-16,9-3 27 16,4-10 10-16,15-11-3 15,9-7-13-15,9-14-51 16,8-1-14-16,9 1-4 0,4-1 4 16,9 9 18-1,3 10 3-15,-2 13 5 16,1 10 2-16,5 21-1 0,-2 7-2 15,-11 14-2-15,-4 7 0 16,-23 6-2-16,-11 0-1 16,-20 7-2-16,-14-1-3 15,-30-10-6-15,-12-1-2 16,-23-18-2-16,-5-7 3 16,-2-12 4-16,5-11 4 0,4-9 1 15,1-11 0-15,3-9 4 16,5-6-1-16,12 4 1 15,10 3-2-15,18 8 1 16,7 5 6-16,19 2 17 16,11 0 4-16,34 1-1 15,16 3-9-15,28 2-14 16,13 1-2-16,18-3 1 16,8 1 1-16,8-2 0 15,2 0 3-15,-2-1 1 16,-10-1 1-16,-13-4-1 15,-11-1-3-15,-22-4-2 16,-5-1-1-16,-15-2-1 0,-7-1 0 16,-22-1-1-16,-9 0 0 15,-23 2-2-15,-13-1-3 16,-21 3-1-16,-13 3 0 16,-21 12 2-16,-2 10 5 15,-5 18 1-15,-2 9 2 16,10 10 0-16,5 5-1 15,10-2-7-15,9-4-5 16,23-10-9-16,11 0-2 0,24-7 3 16,11-4 5-16,12-6 12 15,6-10 2-15,8-11 2 16,6-6-2-16,-15-8-2 31,-24 11-1-31,1 0 6 0,69-35 4 16,-14-2 7-16,-8 5 3 0,-51 24-3 15,-8 2-1-15,-6 16-9 16,-4-1-1-16,2 9-5 16,0 7-1-16,3 6 1 15,7 7-2-15,14 0 2 16,8-2 0-16,17-9 3 16,6-7 2-16,13-5 3 15,4-4 6-15,-4-8-1 0,-2-4 0 16,-10-7-1-16,1-4-7 15,-8-6-3-15,-1-5 0 16,-14-4-1-16,-7-4 2 16,-9 1 7-16,-10 1 0 15,-12 3-1-15,-14 16-3 16,7 11-5 0,0 0-2-16,-43-18 0 0,-8 10 2 0,-16 25 1 15,18 20 1-15,0 20 2 16,4 6 0-16,13 2-2 15,2-7-1-15,21-9-2 16,9-8-2-16,19-10-2 16,11-4 2-16,11-12 4 15,3-2 3-15,1-12 4 16,4-4-2-16,-2-11 0 16,2-7-2-16,-4-3 1 15,-6-5 1-15,-5 3 1 16,-1 2 1-16,-10 5-3 15,-3 6-1-15,-7 8-2 16,-3 5-1-16,-3 6 2 16,0 2-2-16,-2 10-1 0,-2 10-3 15,2 17 1-15,-1 13 0 16,0 16 3-16,3 2 1 16,-4 12 1-16,2 4-1 15,-3 5-1-15,-4 0 0 16,-2-1-6-16,-3-5-5 15,-8-7-11-15,-1-3-6 0,-8-12-7 16,0-4 3-16,-3-19 7 16,-1-7 5-16,-5-19 10 15,-4-10 3-15,-9-16 7 16,-4-7-2-16,0-10 0 16,6-3 2-16,13-4-1 15,6-3 1-15,13 1 5 16,6 1-2-16,13-2 11 15,10 0 3-15,15 2-3 16,7-3 8-16,18 7-7 16,8 3-1-16,11 11-2 15,0 8-3-15,2 13-3 16,-3 6-1-16,-4 10 1 16,3 4-2-16,-8 7 1 15,-1 1-2-15,-10 6-1 16,-6-3-2-16,-12 2-2 0,-8 0 1 15,-6-5-5-15,-3 0-1 16,-4-6-6-16,-3-5-6 16,-5-4-5-16,-1-4-3 15,-2-4-13-15,-1-2-7 16,2-2-12-16,0 0 11 16,-4-8 31-16</inkml:trace>
  <inkml:trace contextRef="#ctx0" brushRef="#br0" timeOffset="34918.74">21296 6990 805 0,'61'-19'268'0,"8"-6"-241"15,-5-5-56-15,-14-7 23 16,-10-1 14-16,-14-3 16 15,-1-5 28-15,-6 3-7 16,-3 1 10-16,-5 4-6 16,-2 7-15-16,-5 8-6 15,-2 5-11-15,-2 10-7 16,1 3-2-16,-2 5-5 16,-1 7-2-16,-4 12-1 15,-5 9 2-15,-2 21 2 16,0 11 3-16,8 14-1 15,5-2-4-15,9-8 2 16,5-13-3-16,10-19 0 16,2-8 1-16,13-14 3 0,1-7 5 15,11-12 10-15,3-7 4 16,3-10 14-16,-2-2 8 16,-6-8 0-16,-4-6-6 15,-5-2-16-15,-2-2-9 16,-7-1-10-16,-2 2 3 15,-7 3 0-15,-6 4-1 0,-5 7 3 16,-4 6-2-16,-7 8-2 16,-3 4-1-16,-7 8-5 15,-6 0 0-15,-2 9-2 16,-1 4-3-16,5 11-6 16,4 6-4-16,13 13-5 15,9 3-4-15,15 9 6 16,7 3 3-16,12 3 7 15,5 3 7-15,5-2 1 16,-7-1 1-16,-14-3-1 16,-7-1 0-16,-26-2-1 15,-8 0 0-15,-30-4-3 16,-14-7 0-16,-20-12-18 16,-4-10-19-16,5-34-40 0,5-17 46 15</inkml:trace>
  <inkml:trace contextRef="#ctx0" brushRef="#br0" timeOffset="35255.99">21830 6054 1071 0,'3'-3'343'0,"-1"3"-323"0,2 13-55 16,-1 5 6-16,-3 16 33 15,3 5 6-15,-3 2 0 16,2-3 0-16,8-9 1 16,1-8 6-16,8-10 25 15,5-8 10-15,15-14 6 16,4-6-7-16,-1-11-25 16,0-6-13-16,-15-3-12 15,-3 1 0-15,-9 6 2 16,-7 5 1-16,-10 5-1 15,-10 4-3-15,-12 5-3 16,-11 5-4-16,-18 16-24 16,-2 8-17-16,2 11-44 15,8 4 11-15,27 1 48 16</inkml:trace>
  <inkml:trace contextRef="#ctx0" brushRef="#br0" timeOffset="37946.81">23796 6507 850 0,'-7'-8'376'0,"-16"3"-142"16,-8 2-196-16,-17 6-36 15,0 10 1-15,-8 16 3 16,0 10 2-16,-3 17 4 16,2 7 3-16,14 13-2 15,10 0-3-15,29-1-5 16,10-7-5-16,31-14-2 16,16-6 1-16,17-19 0 15,12-9 2-15,10-22 2 16,4-12 1-16,7-18-3 15,-5-9-1-15,-9-14 1 0,-9-7-1 16,-13-10 2 0,-6-5-1-16,-10-5-1 0,-7-1 0 15,-13-3 5-15,-4 1-1 16,-11 1 4-16,-3 1 1 16,-3 11-5-16,-5 9 1 15,-2 16 3-15,-1 11 6 0,-2 18 14 16,1 7 2-1,-2 20-10-15,-6 12-8 0,-7 33-11 16,-6 24-2-16,-7 38 5 16,-4 20 1-16,-4 12-2 15,2 1-1-15,10-18-2 16,7-17-1-16,13-33 0 16,7-18-1-16,6-23-1 15,3-12 1-15,8-17 2 16,4-10 2-16,20-19 2 15,8-11 1-15,6-20-16 16,2-7-2-16,-3-2-2 16,-3 0 2-16,-5 10 17 15,-3 3 5-15,-15 13 5 16,-6 10 6-16,-12 18-2 16,-6 8-3-16,-1 22-6 0,0 10-9 15,11 12-3-15,2 0-1 16,7-7 1-16,5-5 1 15,-1-10 2-15,1-3 0 16,0-12-1-16,1-9 1 16,3-11 1-16,3-4 1 15,2-13-2-15,-2-7-1 16,-3-6-1-16,-3-8 0 0,-4-6 3 16,-3 0-1-1,-1-1 1-15,-4 2-1 0,-7 8-1 16,-5 6 2-16,-10 14-2 15,-5 7 4-15,-9 11-2 16,-6 6-2-16,-7 16 1 16,-3 10 0-16,3 21-1 15,6 12 2-15,11 13 0 16,5 0 0-16,13-5-1 16,8-8 0-16,12-14 2 15,4-5-3-15,14-14 3 16,1-4-2-16,0-13 1 15,-4-5 1-15,-9-10-2 16,-1-5 0-16,-1-8-9 0,1-4-2 16,-6-9-10-16,-3-1-2 15,-12-7 4-15,-8-5 2 16,-8-3 5-16,-9-4 5 16,-14 3 0-16,-5 5 4 15,-8 7 3-15,-5 4-1 16,-8 11 0-16,-2 5-1 15,3 6 1-15,5 3 0 0,19 5 2 16,9 1-1-16,15 2 1 16,3-2 3-16,14-1 16 15,10-6 2-15,25-4 0 16,14 1-3-16,10-4-18 16,7 2 1-16,-2-2-1 15,-1 3 1-15,4 4 2 16,-7 1-1-16,-11 4 5 15,-7 2 0-15,-20 4-2 16,-5 6-2-16,-13 9-5 16,-7 6 0-16,-5 10-2 15,-4 8 1-15,-11 5 2 16,3 6-1-16,-5 6 0 16,1 3 2-16,4-3-1 15,1-5 1-15,6-11-1 0,2-7 1 16,7-12-1-16,0-3 2 15,10-7 1-15,3-4 0 16,9-8-3-16,7-6 0 16,5-9 0-16,5-6 0 15,4-4 3-15,0-3-5 16,1-5 1-16,-6-4-1 16,-11-9-6-16,-7-1 1 0,-10-6-4 15,-6-1-3-15,-6 4-1 16,-6 2 3-16,-11 4 2 15,-8 2 3-15,-20 6 4 16,-5 6 1-16,-13 13 0 16,-1 10 0-16,5 9 2 15,5 5 0-15,15 3 1 16,12 1 0-16,12-3-3 16,6-3-1-16,13 0 3 15,6-2 2-15,26 0 6 16,13 0 2-16,21-4-1 15,5-4-3-15,8-5-4 16,-3-3-2-16,-1-6 3 16,-1-1 2-16,-7 2 4 0,-5-1 2 15,-23 2-3-15,-7 2 1 16,-25 2-3-16,-6 5 1 16,-7 4-4-16,-7 1-4 15,-9 4 0-15,-7 3 0 16,-9 7 1-16,0 9 3 15,6 4-3-15,4 3-4 0,10 3 2 16,8 1-3-16,13 4 3 16,6 3 3-16,17 7-1 15,0 5 1-15,9 14 2 16,2 5-2-16,0 7 2 16,-5-2-2-16,-8-8-4 15,-5-3-2-15,-15-10-1 16,-5-7 0-16,-12-11-1 15,-10-7-1-15,-11-16-4 16,-6-6 0-16,-10-13 5 16,-5-11 4-16,4-8 3 15,4-3 1-15,11-6 0 16,11 2-1-16,10-2 2 16,7 0 0-16,16 1 3 0,10-1 0 15,20-1-3-15,13 0-2 16,18-1-1-16,12 0-4 15,3-2 4-15,6-2 0 16,-5-3-2-16,-4-1 3 16,-1 2 0-16,-8-1 0 15,-21 5 2-15,-7 0 0 16,-28 3 3-16,-10 0-1 0,-9 6-1 16,-9-2-1-16,-15 5-5 15,-8 6 0-15,-19 6 2 16,-9 10-1-16,-13 12 3 15,-1 8 1-15,4 16-2 16,4 8 1-16,13 11-1 16,6 2 1-16,21 2 0 15,9 1 0-15,18-5-1 16,17-2 0-16,21-8 1 16,13-7 1-16,23-12-1 15,8-8 0-15,0-9-1 16,5-9 0-16,-6-13 0 15,-4-2-2-15,-3-6 1 16,-9-1-1-16,-16-3 1 16,-10-4 1-16,-18 4 1 0,-6 2 4 15,-12 5 0-15,-4 4-2 16,-3 3-4-16,-7 4-1 16,2 4-1-16,0 4 3 15,-4 6 0-15,0 6 0 16,-8 13 2-16,-4 11-3 15,-10 17 2-15,2 3 0 0,-2 6 0 16,2-3 4-16,6-19-5 16,5-5 1-16,6-21-1 15,4-5-1-15,5-4 1 16,0-3 8-16,11-9 1 16,3-8-1-16,13-12-2 15,0-7-6-15,6-5-1 16,3 2 1-16,4 0 0 15,5 4-2-15,3 10 0 16,1 2-1-16,-1 13 1 16,-1 3 2-16,-7 12 2 15,0 4 0-15,-1 16-1 16,-9 8-1-16,-9 15 0 16,-6 7 0-16,-9 4 1 15,0 0-1-15,-5-5-1 0,2-3 0 16,-4-5 1-16,-1-4 0 15,3-1-1-15,3-6 3 16,3-6-2-16,6 0-1 16,5-8 4-16,5 0 2 15,9-3 2-15,4-5 1 16,7-7-3-16,-1-4-4 0,4-7-11 16,-2-8-12-1,-4-7-42-15,-2-7-18 0,-16-17-30 16,-11-4 61-16</inkml:trace>
  <inkml:trace contextRef="#ctx0" brushRef="#br0" timeOffset="40044.51">3141 8085 1006 0,'-1'0'343'16,"1"4"-300"-1,3 17-69-15,3 12-4 0,2 26 15 16,0 11 9-16,1 8 7 15,1-2 0-15,0 4 0 16,1-1 1-16,2-2-1 16,-1-2 0-16,3-16-1 15,1-6 0-15,0-18 0 16,-1-9 0-16,-6-10-8 16,0-3-13-16,-7-8 33 0,0-4-16 15</inkml:trace>
  <inkml:trace contextRef="#ctx0" brushRef="#br0" timeOffset="40346.78">3597 8044 1040 0,'0'-6'350'0,"1"2"-342"15,0 2-12-15,-1 2-7 16,0 0 1-16,0 9 3 16,0 19 1-16,2 60 6 15,-1-29 4-15,1 9-2 16,3-3 0-16,1-5 2 16,3-4-1-16,0-9-1 15,1 1-1-15,-4-8-1 16,0 0 0-16,-2-10 1 15,-3-2-3-15,0-12-28 16,-1-5-18-16,-6-11 27 16</inkml:trace>
  <inkml:trace contextRef="#ctx0" brushRef="#br0" timeOffset="40682.54">4008 7953 788 0,'14'1'341'16,"4"9"-109"-16,5 13-225 16,1 11-3-16,3 19 2 15,-2 8-1-15,0 17 1 16,0 1 1-16,4-2-2 15,-1 2 1-15,-1-8 2 16,-1 2 1-16,-12 5 5 16,-2-3-1-16,-10-7-1 15,-3-7 0-15,-17-13-7 16,-9-3-2-16,-10-9-11 16,-5-3-8-16,-4-10-23 15,-1-8-10-15,-3-12-82 16,-2-11 85-16</inkml:trace>
  <inkml:trace contextRef="#ctx0" brushRef="#br0" timeOffset="41151.61">2629 8110 834 0,'-8'5'300'0,"1"8"-245"15,-1 8-50-15,2 12-8 16,0 7 3-16,3 10 7 0,1 5 3 16,4 2 6-16,1 3 1 15,3-2-4-15,1 1 0 16,2 1-4-16,3 3 0 16,7-5 3-16,2-3 2 15,6-5 6-15,2-8 2 16,2-3 2-16,5-2 2 15,1-3 1-15,-2-3-1 16,0-3 1-16,-8-3-2 0,-1-3-8 16,-3-2-5-1,-8-5-12-15,3-1-14 0,-11-7-30 16,0-2-22-16,2-14 39 16</inkml:trace>
  <inkml:trace contextRef="#ctx0" brushRef="#br0" timeOffset="42579.14">7413 8507 882 0,'-3'-3'344'0,"6"2"-206"15,-3-1-121-15,0 1-4 16,0 1 1-16,-2 0 4 16,1 0-2-16,1 0-3 15,0 0-5-15,0 0-4 16,-1 0-1-16,0 0 0 15,-5 23-1-15,-6 43 4 0,10 0 4 16,2 9 1 0,8 2 2-16,6 0-6 0,8-15-6 15,5-9-5-15,8-19-3 16,2-9-3-16,4-21-1 16,3-2 4-16,4-17 5 15,7-6 5-15,-8-5 5 16,-3-2 4-16,-11-3 9 15,-13 2 3-15,-6-2 11 16,-4 1 1-16,-7 4-4 16,-1-1-3-16,-3 4-17 15,-3 0-8-15,-4 4-14 16,-4 2-2-16,-4 6 2 16,-3 6 4-16,-4 12 9 15,-1 6 0-15,-5 19 1 16,2 6 0-16,7 12-1 0,9 6-1 15,17 0-1-15,9-2-1 16,17-12-6-16,5-8-3 16,12-21-9-16,5-10-3 15,8-22-3-15,5-9-1 16,10-15-3-16,0-4 4 16,-12-8 8-16,-7-6 7 0,-19-6 20 15,-11-3 3-15,-10-1 9 16,-5 7-3-16,-10 7-8 15,0 6-2-15,-4 6-8 16,-2 0 0-16,0 11-2 16,-4 6-2-16,3 13-9 15,1 7-1-15,1 13 2 16,2 14-1-16,-2 26 10 16,0 14 0-16,-3 33 1 15,0 8 0-15,-2 9-3 16,0-2-9-16,0-24-19 15,4-16-6-15,2-33 1 16,0-13 6-16,1-18 36 16,0-5 15-16,7-13 13 15,7-8 3-15,12-17-27 0,7-9-11 16,10-7-19-16,7 0-2 16,2 11 9-16,3 6 6 15,1 19 21-15,-2 8 6 16,-12 17 0-16,-2 12 0 15,-10 16-12-15,0 7-3 16,2 5-2-16,-4-1-3 0,-1-7-2 16,0-5 0-16,-5-10-3 15,2-3 2-15,-5-11 3 16,1-1-4-16,1-8 4 16,0 0-2-16,1-5 2 15,1-1-1-15,4-4-1 16,0-2-2-16,2-6-9 15,-2 0-4-15,-4-1-4 16,2 1 2-16,-8 1 7 16,-4 4 11-16,-4 6 16 15,-7 0 4-15,1 4 2 16,2 3-7-16,-5 1-23 16,0 0-10-16,0 0-20 15,-2 0-8-15,1 0-19 16,0 0-9-16,0-1-28 0,0 0-98 15,0 0 140-15</inkml:trace>
  <inkml:trace contextRef="#ctx0" brushRef="#br0" timeOffset="43453.34">9357 8652 1136 0,'22'35'383'15,"-11"-18"-358"-15,3 3-37 0,-3-5-5 16,0 0 6-16,2-9-1 16,0-6-1-16,7-10 11 15,1-7 2-15,3-14 7 16,1-2-1-16,-4-4 0 15,-1-1-4-15,-6 4-2 16,-2 1 0-16,-7 10 1 16,-1 3 4-16,-11 4-2 15,-5 2-1-15,-10 4-7 16,-3 2-6-16,-1 10 1 16,-2 7 3-16,3 17 5 0,1 10 2 15,3 26 3 1,5 9 3-16,13 12 1 0,5-2-1 15,23-12-6-15,10-9-4 16,18-19-5-16,11-8-1 0,12-19 3 16,-1-11 4-1,-1-16 3-15,-2-7 1 0,-3-10 0 16,4-7-1-16,-5-5 3 16,-7-5 0-16,-7-7-4 15,-11-2-1-15,-15 4-5 16,-6 4 4-16,-15 9 12 15,-4 10 3-15,-2 11 7 16,-3 3-4-16,-3 11-6 16,4-2-3-16,-6 6-5 15,3 6-2-15,2 14 0 16,-4 12 0-16,2 22 3 16,0 7 4-16,-3 7-2 15,4-2 0-15,-1-13-2 16,-1-9-2-16,4-22-3 0,-1-8 2 15,1-13-2-15,1 0 0 16,1-3 15-16,-1 1 1 16,0 0 2-16,2-7-2 15,10-21-17-15,17-41-6 16,-5 19-2-16,0-1 4 16,7 1 5-16,5 4 3 15,9 9 0-15,4 5-1 0,5 12 2 16,1 6 2-16,-4 14 2 15,-1 5-1-15,-15 15-2 16,-5 7 0-16,-4 15 0 16,-6 7 3-16,7 8 3 15,1 0 1-15,0-4-1 16,4-3-1-16,-1-8-5 16,5-6-2-16,4-11-13 15,5-9-9-15,7-15-27 16,2-7-18-16,-5-23 373 15,-2-6-246-15</inkml:trace>
  <inkml:trace contextRef="#ctx0" brushRef="#br0" timeOffset="43741.71">12253 8053 1215 0,'13'-3'423'16,"0"4"-370"-16,-2 6-61 0,-6 22-10 15,-2 16 6-15,-4 27 6 16,-1 11 5-16,-4 4 0 16,0-3 2-16,-2-6-2 15,-1-6-6-15,3-6-19 16,-4-7-9-16,0-18-20 15,1-7-4-15,-3-16-10 16,0-6-6-16,-8-10 11 16,-5-4-242-16,-11-13 228 15</inkml:trace>
  <inkml:trace contextRef="#ctx0" brushRef="#br0" timeOffset="44540.88">11789 8718 714 0,'-9'0'294'0,"0"1"-146"15,6 0-98-15,1 0-5 16,7 2 7-16,-5-3-3 16,17 1-3-16,51 1-9 15,-5-15-10-15,13-5-2 16,11-13-9-16,3-3-2 16,-4-9 5-16,-8-2-2 15,-11-1 0-15,-2 2 0 16,-8 4-6-16,-5 0-1 0,-11 0-2 15,-5 2-4-15,-15-2-1 16,-5 4-1-16,-9 5 1 16,-2 1 3-16,-2 5-1 15,1 5 2-15,-3 7-1 16,-3 3-2-16,-5 7 1 16,-2 0-5-16,-2 5 0 15,-1 10 1-15,0 22-2 16,0 15 1-16,2 32 2 15,3 12 1-15,-1 12 2 16,-1 3 0-16,2-4-4 16,0-8 0-16,4-23-2 15,1-11 0-15,3-33-1 16,-1-8-1-16,0-15 2 0,1-2 1 16,3-6 14-16,5-8 4 15,13-15 5-15,4-14-21 16,10-19-26-16,-1-4-3 15,-4-2-3-15,3 7 21 16,-2 14 24-16,4 6 2 16,5 17 2-16,-3 8-4 15,-1 17-8-15,-2 11-5 16,0 23 0-16,1 9-1 0,-1 18-6 16,2 0 1-16,-4-8-8 15,-1-5 0-15,-4-21 4 16,-4-6 0-16,6-11 3 15,1-8 0-15,6-8-6 16,3-6-1-16,3-10 2 16,0-5 0-16,3-10 5 15,-1-5 2-15,-8-9 0 16,-8-4-1-16,-9-4 2 16,-5-3-1-16,-10 2 0 15,3 6 0-15,-11 13 1 16,-5 8 1-16,-3 12 2 15,-1 7 3-15,-4 9 1 0,-2 9 0 16,-3 23 0-16,0 13 1 16,12 30-2-16,10 10-1 15,25 3-5-15,11-3-12 16,16-19-27-16,9-5-17 16,19-20-27-16,5-9 48 15</inkml:trace>
  <inkml:trace contextRef="#ctx0" brushRef="#br0" timeOffset="46778.34">15563 8988 1176 0,'52'-34'400'16,"0"-2"-341"-16,-15-9-83 16,-9-10 3-16,-16-9 15 15,1-10 2-15,-1 0 2 16,-1 4 3-16,-5 11 15 16,-6 1 4-16,-9-3-1 15,-9 2-3-15,-5 6-11 0,-2 7-2 16,-4 22-2-16,-1 10-1 15,-10 19 1-15,-1 12 0 16,-2 18 1-16,6 9 0 16,14 5-2-16,9-2 0 15,14-10-1-15,4-6 0 16,16-7 0-16,7-1 1 0,22 2 2 16,6-2 0-16,7 2-1 15,0 1-1 1,-4 7 0-16,1 5 0 0,-1 7 1 15,-4 3 0-15,-14 0-1 16,-8-3 0-16,-16-3-1 16,-7-4-1-16,-20-5-5 15,-10-2 2-15,-19-6-3 16,-7-5 2-16,-7-8 3 16,3-6-1-16,9-7 1 15,7-5-1-15,16-8-1 16,6-2 2-16,10-6 6 15,5-2 4-15,11-4 7 16,8-2 2-16,15 3-1 16,10 1-4-16,15 3-5 0,10 0-4 15,10 4-1-15,-5-5 3 16,0 0-2-16,-5-2 0 16,-8-6-2-16,2-1 0 15,-8-2 0-15,-6 0 0 16,-10 2 6-16,-9 3-1 15,-11 6 3-15,-7 2-1 0,-11 6-5 16,-3-1-2 0,-13 1-6-16,-10 2 0 0,-11 1-1 15,-7 8 4-15,-8 13 2 16,0 7 1-16,-3 15 0 16,6 6-1-16,11 8 0 15,5 8 1-15,17 7 0 16,2 2-1-16,13-4-1 15,10-6 1-15,13-11 1 16,13-2 3-16,23-10 6 16,8-5 3-16,17-6-1 15,3-9-2-15,5-5-2 16,-1-5-3-16,0-10-1 16,-4-3-1-16,-10-6 2 15,-3-1 5-15,-14-5 0 0,-7 0 1 16,-5-6-3-16,-9-4-2 15,-6 0 0-15,-4-1-2 16,-10 6-1-16,-4 4-3 16,-9 11 3-16,-4 7 3 15,-3 4-3-15,-2 5-2 16,-9 9-5-16,-2 7 0 16,-12 21 2-16,-1 11 2 0,5 9-1 15,5 1 0-15,13-9-2 16,5-8 0-16,14-12-1 15,7-7-1-15,14-11 3 16,5-5 1-16,9-9 2 16,2-6 1-16,1-7-1 15,1-3 1-15,-3-8 1 16,-1-3-3-16,-2-11 1 16,-1-1-2-16,-4-1-1 15,-4 5 2-15,-11 12 5 16,-7 6 3-16,-11 13 1 15,-5 4 2-15,-8 3-10 16,1 2-5-16,-11 9 3 16,-9 6-3-16,-5 20 4 15,-7 10 0-15,5 9-1 0,6 3-1 16,10-8 5-16,5-8-1 16,12-13-2-16,7-4 2 15,12-10-1-15,11-1-1 16,8-7 5-16,5-5-1 15,2-6-3-15,-2-4 4 16,-6-5-8-16,-5-5-3 0,-8 2 4 16,-6-4-4-16,-11 4 2 15,-5 4 3-15,-10-8-6 16,-4-2 1-16,-8-3 2 16,0-7-2-16,-1-5 6 15,1-1 1-15,7-5 3 16,2 1 0-16,6 1-1 15,8 1-1-15,5 6 1 16,3 5-1-16,5 10-1 16,4 7 0-16,6 10-1 15,2 3 1-15,4 18 2 16,0 7 2-16,1 18-4 16,-1 8 0-16,-6 12-1 15,-8-2-2-15,-11-2 2 16,-4-6-4-16,-7-18-7 0,-2-10 3 15,0-15-2-15,-4-5 1 16,0-6 7-16,4-1 1 16,-2-8 4-16,2-5 6 15,3-17-1-15,2-6-1 16,7-9-2-16,4-5-3 16,4 5-1-16,4 2 2 0,8 7-2 15,3 9 0-15,10 10 1 16,-1 9-1-16,8 17 2 15,3 11 4-15,2 18-2 16,-3 12-1-16,-6 11-3 16,-4 0 0-16,-1-3 0 15,2-6 1-15,5-12-2 16,4-8-2-16,6-10 1 16,4-7-3-16,-2-9 4 15,-2-6-2-15,-8-10-1 16,-3-4 3-16,-1-4-2 15,-1-2 0-15,-3-4 1 16,-6-5-1-16,-8-2 0 16,-4-3 3-16,-8-1 4 15,-4 1-3-15,-9-2 3 0,-7-1-3 16,-8 3-2-16,-6 0 0 16,-10 9-3-16,-8 9-1 15,-9 10 2-15,-3 12 0 16,-3 18 3-16,4 8 2 15,3 23-2-15,2 4 0 16,9 1-3-16,7-6-6 0,14-15-11 16,13-6-2-16,19-14 3 15,7-1 5-15,15-17 8 16,6-8-3-16,9-11-4 16,6-7-2-16,4-6 6 15,-1-7 5-15,-9-10 3 16,-6-6 2-16,-11-6 2 15,-2-2 0-15,-5 5 0 16,1 1 3-16,-6 1 6 16,-7-5 5-16,-4-4 4 15,-7-3-3-15,-10 0-9 16,-1 5-5-16,-5 14-2 16,-2 9 0-16,2 18 0 15,-1 6 1-15,2 12-2 16,0 7-1-16,-1 23 0 15,-1 11 2-15,4 50 3 0,4 18-2 16,10 14 3-16,5 9-6 16,13-20-23-16,8-7-12 15,20-21-30-15,10-19-15 16,14-36-10-16,7-18-295 16,9-26 280-16</inkml:trace>
  <inkml:trace contextRef="#ctx0" brushRef="#br0" timeOffset="48345.68">21915 8180 841 0,'57'-52'313'0,"-8"13"-246"16,-4 4-40-16,-17 15-22 16,1 8-2-16,-10 12 8 15,0 9 0-15,-4 19 7 16,-4 15 4-16,-11 28 7 15,-4 13 2-15,-10 11-1 16,-4-2-8-16,-6-8-10 16,3-7-4-16,0-19-5 15,3-10-1-15,9-23-2 0,2-13-1 16,6-8-2-16,1-5 3 16,-4-15 9-16,4-7 0 15,5-14 11-15,8-7 5 16,10-1-4-16,1 2-1 15,8 2-7-15,7 5-7 16,7 9-2-16,5 4-2 16,8 14-1-16,5 5-1 15,3 17-1-15,-3 10 4 0,-13 16-2 16,-10 9 3-16,-13 11-3 16,-13 5-1-16,-14 1 0 15,-10-5-3-15,-19-12-4 16,-13-9-1-16,-22-15 1 15,-8-4-1-15,-14-10 7 16,5-4 2-16,10-7-4 16,10-5 3-16,17-7-2 15,8 0-3-15,18 0 5 16,4 5 0-16,13-1 16 16,6 1 4-16,23-4 1 15,13-1-2-15,31 1-17 16,13 2-6-16,23-1-6 15,1-2 1-15,7 1 4 0,7-4 3 16,1 2 3-16,-1-2 1 16,-11-2 1-16,-7-1-2 15,-20-3 1-15,-5-1 0 16,-14 0 4-16,-11 0-1 16,-22 4-2-16,-8-4-1 15,-18 3-9-15,-6 0-1 16,-13-3-2-16,-13 6 0 0,-20 7 6 15,-10 5 2-15,-15 13 3 16,-4 11 0-16,1 21 1 16,5 10-1-16,19 9-1 15,11 4 1-15,23-14-4 16,10-7-2-16,16-15-3 16,13-7 4-16,22-10 2 15,9-4 3-15,21-11 0 16,5-8-1-16,4-7 0 15,2-5 0-15,-6-9 0 16,-5-4-3-16,-13-2 0 16,-6 2 2-16,-15 9 6 15,-10 6 3-15,-14 13-1 16,-6 2-1-16,-9 7-6 0,0 4-3 16,1 10-1-16,6 6 0 15,11 9-2-15,5 1 4 16,10-7-1-16,3-8 0 15,6-13 3-15,5-2 1 16,5-12 4-16,3-1 1 16,0-8 1-16,-1-3-1 0,-6-3-1 15,-2-3-1 1,-13-5 0-16,-3-2-1 0,-10-6 1 16,-6 5 3-16,-6 3 5 15,-8 0 2-15,-6 6 0 16,-9 0-5-16,-12 2-4 15,-5 7-2-15,-14 14-1 16,-7 9 3-16,-13 23-1 16,-1 8 0-16,8 7-2 15,11-2 0-15,23-8-10 16,10-2-11-16,17-11-6 16,13-1 1-16,17-11 8 15,8-5 9-15,14-8 6 16,0-6 1-16,-6-5 3 0,0 0 0 15,-8-2-2-15,-4 1-1 16,-5 4 2-16,-6 1 3 16,-12 6 5-16,-6 3 1 15,-5 5-3-15,-4 0-4 16,-2 7-2-16,-1 5-2 16,-4 11 0-16,2 10 0 15,0 15 0-15,-2 11 0 0,4 23 2 16,-2 8 2-16,-3 9 3 15,1 7-3-15,-6 9-1 16,-1 0-2-16,-4 3 0 16,-3-7-1-16,1-9-5 15,2-7-3-15,1-13-5 16,-2-10-2-16,-2-24-2 16,-4-8 2-16,-6-20 2 15,-4-8 1-15,-6-17 6 16,-6-9-1-16,1-16 4 15,4-6 2-15,8-11 9 16,10-9 6-16,12-13 4 16,10-5 4-16,20-3-8 15,10 6-1-15,21 12-4 16,8 2-3-16,11 6-1 16,3 3 1-16,10 13-4 0,2 9-1 15,10 15-4-15,-2 7-5 16,-8 6-15-16,-9 2-8 15,-14-1-29-15,-7-2-15 16,-5-8 48-16</inkml:trace>
  <inkml:trace contextRef="#ctx0" brushRef="#br0" timeOffset="51241.91">25849 8700 938 0,'-12'-8'329'16,"11"7"-294"-16,-2 0-16 0,4 0-11 16,-1 1-5-16,0 0-3 15,0 0 0-15,0 0 4 16,14 4 3-16,14 2 7 16,38-1 3-16,-24-17-1 15,0-5-1-15,0-6-10 16,-3-5 1-16,-1-3 0 15,3-1 0-15,-5-1 7 16,-1 1-5-16,-3 4 0 16,-6 1 0-16,-5 0-7 15,-4 1 3-15,-6 5-2 16,-2 3-2-16,-5 7 0 16,-1 5-4-16,-3 3-3 15,0 4-3-15,-1-1-4 0,-1 0 5 16,-4 28 2-16,-13 46 4 15,5-18 6-15,1 3-3 16,6 1 4-16,6-3-1 16,10-9-3-16,6-4 1 15,12-15-6-15,2-6 1 16,6-11 0-16,1-8 3 16,-1-9 4-16,2-5 4 15,0-10 7-15,0-8-1 0,1-7 7 16,-3-4 3-16,-4-4 4 15,-3 2 3-15,-2-4-4 16,-1 1-4-16,0 2-12 16,-2-2-5-16,-5 5 1 15,-3 1 4-15,-7 6 13 16,-4 2 7-16,-3 14 5 16,0 5-5-16,-3 7-2 15,-2 4-10-15,-3 6-13 16,-5 6-3-16,1 13-9 15,0 6 1-15,11 9 2 16,5 0 1-16,20 3-1 16,6 1-1-16,5-2 0 15,3 2 0-15,-4 1 0 16,-2 3 4-16,1 2-2 16,-4 3 3-16,-2-4-2 0,-5-7-4 15,-11 0-8-15,-7-5-6 16,-11-4-4-16,-9-2-1 15,-16-7-5-15,-6-5-3 16,-17-10-28-16,-5-8-11 16,-6-15 17-16,0-8 21 0</inkml:trace>
  <inkml:trace contextRef="#ctx0" brushRef="#br0" timeOffset="51607.18">26421 7915 976 0,'-11'16'347'15,"0"10"-280"-15,3 6-65 0,0 2-1 16,8-6-2-16,5-3-2 15,9-6-2-15,3-6 0 16,2-5 7-16,3-4 5 16,4-10 5-16,7-5 2 15,5-8-1-15,0-7-2 16,0-1 2-16,-10 1 2 16,-13 2 12-16,-3 4 8 15,-12 6-2-15,-4 1-11 16,-10 3-17-16,-9 0-13 0,-9 12-22 15,-3 7-8-15,2 17-29 16,7 8-9-16,13 1 47 16</inkml:trace>
  <inkml:trace contextRef="#ctx0" brushRef="#br0" timeOffset="54374">28089 8229 876 0,'-5'2'395'16,"-1"4"-131"-16,-4 5-228 15,-12 17-36-15,-4 10-2 16,-19 13 2-16,-7 6 0 0,0 6 0 16,2 7 0-16,20 5-4 15,12-4-4-15,21-6-7 16,11-13 1-16,18-18-4 16,8-12 2-16,8-18 11 15,4-5 7-15,1-16 9 16,2-8 2-16,3-13-3 15,4-8-6-15,-1-14-4 16,-1-1-2-16,-7-8 2 16,-6 2-2-16,-10 0 1 15,-5-2 0-15,-8-3 1 16,-1 0 1-16,-8 5 5 16,-3 6 7-16,-5 14 1 15,-4 5 2-15,-3 15 0 16,1 4-3-16,-2 12 5 15,1 5-3-15,-2 6-3 0,1 6-5 16,0-6-7-16,-2 28-3 16,-5 65 2-16,-3-8 1 15,-7 22-2-15,-3 9 2 16,2 7 1-16,-1-4-1 16,7-19-1-16,2-15-3 15,4-31-2-15,2-18-1 16,3-22 2-16,2-5 2 0,1-8 3 15,0-2 7-15,7-8 5 16,4-10-6-16,17-12-2 16,7-9-8-16,12-8-6 15,3-1 5-15,-2 1 2 16,-1 5 4-16,-7 10 6 16,-4 8 3-16,-10 12 3 15,-3 4 2-15,-6 13-5 16,-5 8-4-16,-5 20-3 15,-3 9-1-15,2 12 0 16,2 3 1-16,5-8-1 16,1-5-1-16,6-13-3 15,0-6 0-15,7-11-3 16,3-9-3-16,5-7 3 16,1-7-1-16,5-11 4 0,2-5 2 15,-1-16 0-15,2-3 3 16,-5-5-1-16,-4-1-1 15,-8 2 1-15,-7 5-1 16,-10 9 6-16,-3 7 0 16,-8 12 5-16,0 5-2 15,-1 6-5-15,-2 4-3 0,-6 9-3 16,-1 5-2-16,-9 12 0 16,1 9 2-16,6 11-1 15,-1 3 0-15,15 2 2 16,3-4-4-16,11-7-3 15,5-6-3-15,6-11-7 16,1-6 2-16,-1-13 1 16,1-1 5-16,1-9 5 15,2-5-1-15,-3-5 1 16,-1-3-3-16,-5-5-7 16,-6-3-4-16,-7-5-4 15,-6-1-3-15,-9-5 3 16,-10 0 4-16,-16-1 8 15,-4 2 4-15,-10 2 2 16,-1 3 4-16,-2 9 3 16,-4 3 6-16,13 13 9 0,5 2-3 15,18 3-3-15,9 1-8 16,8 3-14-16,7-1 1 16,20 0-3-16,13 0 4 15,18-4 10-15,5-1-1 16,4-1 4-16,0-2 3 0,3 3 3 15,4-1 2-15,-3 4-2 16,-5 2-5-16,-15 2-3 16,-9 6 0-16,-15 2-2 15,-3 4 0-15,-5 8-4 16,-3 4-2-16,-7 9 3 16,-7 8 1-16,-6 7 3 15,-3 6 3-15,-3 5-4 16,3-1 2-16,3-7-3 15,2-6 1-15,6-11 2 16,4-8-3-16,4-8 0 16,1-6-1-16,3-8 8 15,-2-1 6-15,8-7 3 16,4-1 1-16,1-6-9 16,2-4-5-16,-3-4 0 0,-2 0-1 15,3-5 1-15,-3-4-2 16,-5-3-4-16,0-4-2 15,-10-5-8-15,-3 1-2 16,-13 1 4-16,-8-4 1 16,-13 5 6-16,-6 1 4 15,-5 2 0-15,-4 13-2 16,8 8 2-16,4 4 0 0,16 7-6 16,6 0-3-16,9 3-5 15,8 2-1-15,18 0 5 16,12 3 4-16,29-2 5 15,8-3 0-15,1-3-1 16,0-2-1-16,-9-2 4 16,-4-1 5-16,-3-4 10 15,-2-2 6-15,-11 2 3 16,-3-2-1-16,-14 1-2 16,-6 5 0-16,-14-2-2 15,-7 5-4-15,-4 1-12 16,-8-3-5-16,-9 4-6 15,-7 1 0-15,-12 5 5 16,-3 5 0-16,0 6 3 16,6 3-1-16,11 7 0 0,9 2 0 15,12 5-5-15,6 2-3 16,15 3-1-16,7 1 0 16,15 4 1-16,7 1 4 15,9 0-2-15,0 1 0 16,-9-1-7-16,-5 0-2 15,-15 4-8-15,-8-1-1 16,-16 1-3-16,-5-2-1 0,-15-10 6 16,-4-11 4-16,-6-14 10 15,-6-12 8-15,-17-12 4 16,-4-5 3-16,1-8 2 16,1 2-5-16,22 1-2 15,8 3-2-15,14 2-1 16,9-1 4-16,20-3 6 15,12-1-2-15,23-3 1 16,7 1-3-16,9-2-2 16,4-2 3-16,3-3-3 15,4-4 0-15,6-2-3 16,-7-4-3-16,-11-2 1 16,-8 0 2-16,-24 4 5 15,-4 2 5-15,-13 9 7 0,-6 4 0 16,-11 1-7-16,-2 5 2 15,-12 2-11-15,-5 1 0 16,-11 4-1-16,-4 5-4 16,-8 6 4-16,1 8 0 15,-5 13 0-15,-1 4 2 16,4 11-1-16,1 2 0 16,15 10 0-16,9 4 0 0,17-1-1 15,15-1-2-15,20-16-7 16,4-9-3-16,20-10-2 15,1-5 2-15,5-10 3 16,4-4 5-16,2-7 1 16,-2-4 1-16,-13-4 5 15,-7-2 1-15,-22-5 4 16,-8 0 4-16,-9 1 6 16,-5 1-1-16,-6 2-2 15,-2 3-4-15,-4 4-10 16,1 3-3-16,0 6-3 15,1 0-1-15,0 4 3 16,0 2 1-16,-1 0 0 16,0 0 1-16,-8 23 0 0,-15 46 1 15,10-16 2-15,-5 2 0 16,1-4 0-16,0-4 0 16,3-11-2-16,5-10-3 15,6-8 0-15,0-8-2 16,2-8 3-16,1 0 3 15,1-3 10-15,0 0 4 0,0 0-1 16,0 0 0-16,8-14-9 16,26-35-4-16,-16 23-2 15,4 0-1-15,1 0-3 16,6 0 1-16,0 1 4 16,5 0 1-16,5 1 1 15,0 4 2-15,1 7-4 16,0 6 1-16,-7 9 1 15,-4 6 1-15,-7 11 0 16,-8 1-1-16,-7 13-3 16,-7 3-1-16,-8 3 1 15,-3 4 1-15,-1-2 0 16,6-2 0-16,4-1-1 16,3-2 1-16,6-3 0 15,3-2 1-15,6-6 1 0,1-3-1 16,4-4 1-16,-3-4 2 15,4-9-3-15,2-3-4 16,-1-9-24-16,3-9-12 16,-1-15-47-16,-4-11 16 15,-7-13 41-15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27:02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2825 11014 1143 0,'-23'-10'421'16,"6"2"-314"-16,12 6-113 15,12 19-19-15,-3 22 0 0,-3 49 7 16,0 34 12-16,-10 48 11 16,-2 11-4-16,2 16-38 15,-3-7-23-15,-3-27 34 16</inkml:trace>
  <inkml:trace contextRef="#ctx0" brushRef="#br0" timeOffset="270.7">2614 11222 1168 0,'-3'-4'436'0,"3"4"-342"0,6 4-50 16,-6-4-39-16,15 12-6 15,54 58 1-15,-20-15 5 16,12 19-2-16,0 9 1 16,4 5-9-16,-3-4-13 15,-7-21-44-15,1-10-24 16,-4-32-48-16,-2-19-12 16,0-33 97-16</inkml:trace>
  <inkml:trace contextRef="#ctx0" brushRef="#br0" timeOffset="477.72">3481 11010 553 0,'-2'-56'295'0,"-4"14"-7"15,-2 10-183-15,6 14-13 16,-3 6-7-16,1 10-12 16,2 2-9-16,-3 11-21 15,0 13-11-15,-2 41-12 16,-4 21-4-16,2 36-2 15,-1 21-1-15,1 12-15 16,5-1-31-16,0-16-56 16,5-27 333-16,-5-60-207 15</inkml:trace>
  <inkml:trace contextRef="#ctx0" brushRef="#br0" timeOffset="1415.99">3883 11205 1288 0,'-5'10'458'0,"-2"13"-381"16,2 13-66-16,-5 35-12 16,2 18 1-16,-1 23 0 15,-3 4 0-15,11-9-13 16,2-11-13-16,12-26-26 15,2-16-10-15,8-28 0 16,2-11 8-16,8-26 19 16,6-15 10-16,1-18 18 15,-3-13 3-15,-3-12 6 16,-2 0 3-16,-12-6 2 16,-3 4 4-16,-11 1 3 15,-5 5-1-15,-9 7-4 16,-6 7-5-16,-5 11-3 15,-3 8 4-15,0 13 10 0,1 6 6 16,-5 11 5-16,3 5-3 16,-1 19-9-16,1 12-6 15,5 29-7-15,3 13 0 16,10 16-1-16,5 4-1 16,15-13-4-16,7-7-8 15,17-19-10-15,3-11-4 16,14-20 2-16,2-9 7 0,10-19 11 15,4-11 6-15,-10-12 7 16,-6-7 3-16,-14-9 4 16,-7-4 0-16,-4-5 1 15,-3-3-1-15,-6-6-1 16,-3 0-1-16,-4 1-3 16,-7 5 1-16,-5 21 11 15,-2 9 10-15,-1 19 9 16,-2 4-1-16,-8 16-10 15,-1 14-13-15,-4 27-12 16,2 11-2-16,8 3-1 16,5-5-1-16,9-19-7 15,5-9-4-15,5-15-7 16,3-8-1-16,0-12 5 0,3-8 7 16,7-13 8-16,-1-8 3 15,4-11 8-15,-5-6 0 16,-6 0 0-16,-2 0 3 15,-13 12 2-15,-1 9 2 16,-5 15-1-16,-3 5-2 16,1 3-15-16,1 9-11 15,0 18-12-15,4 7-5 0,8 8 1 16,-3-6 6 0,11-16 4-16,2-8 4 0,5-12 7 15,5-3 3-15,8-15 7 16,1-5 6-16,3-10 6 15,0-6 1-15,-2-10 0 16,-4-5 0-16,-13-2 8 16,-5-2 4-16,-22 8 13 15,-3 6 6-15,-21 9-2 16,-7 6-8-16,-2 8-36 16,-5 2-36-16,3 8-80 15,1 4-38-15,9 4 89 16</inkml:trace>
  <inkml:trace contextRef="#ctx0" brushRef="#br0" timeOffset="1683.99">6482 10531 1387 0,'15'39'484'16,"1"18"-414"0,-4 34-70-16,-9 12-2 0,-15 15-16 15,-6 2-9-15,-3-7-26 16,1-11-23-16,1-18-26 16,0-11-10-16,-8-15-5 15,-2-9 6-15,-10-22 2 16,-5-6-22-16,1-18 87 15</inkml:trace>
  <inkml:trace contextRef="#ctx0" brushRef="#br0" timeOffset="2393.38">5965 11392 1064 0,'19'-5'400'15,"16"-4"-283"-15,29-7-88 0,14-6-9 16,9-7-7-16,-1-1-7 15,-11-4-6-15,-10-2-1 16,-5-7 2-16,-3-6 2 16,4-12-1-16,-3-3 2 15,-11-2-2-15,-6 4-2 16,-16 6 3-16,-8 5-1 0,-7 3-2 16,-5 5-2-16,-5 10-2 15,-1 5 3-15,-4 17 1 16,-1 3 0-16,-4 15 0 15,-3 17-2-15,-8 29 0 16,-7 18 2-16,-2 37-1 16,-2 11 1-16,3 1-4 15,5-6-2-15,8-29-6 16,3-18 1-16,5-27 1 16,4-12 4-16,3-17 5 15,1-7 1-15,8-6 11 16,6-8 3-16,28-20 9 15,9-11-1-15,15-21-8 16,0-8-5-16,-8 0-7 0,-2 4 1 16,-3 13 11-16,2 12 3 15,-8 22 9-15,1 13-1 16,-1 22-4-16,-2 15-5 16,-1 18-9-16,-7 8-2 15,-8 4-6-15,-3-2-2 16,-1-6-1-16,-1-7 0 15,3-7 1-15,0-6 1 16,1-13 1-16,3-2-3 0,0-13 0 16,-1-5-1-16,4-12-2 15,4-12 2-15,0-20-7 16,1-8-3-16,-12-15-8 16,-4-9-2-16,-9-9 7 15,-4-2 5-15,-4 13 17 16,-5 12 10-16,-1 32 24 15,-2 12 11-15,-2 17-2 16,-2 11-9-16,-5 30-22 16,-2 23-10-16,5 35-7 15,7 10-11-15,9 2-54 16,8-5-33-16,12-20-119 16,9-16 131-16</inkml:trace>
  <inkml:trace contextRef="#ctx0" brushRef="#br0" timeOffset="3830.31">9435 10788 1174 0,'5'-9'418'0,"-2"4"-350"15,-3-2-43-15,-11 7-11 16,-6 3 0-16,-12 11-7 15,-8 5-1-15,-12 21-4 16,-4 10 4-16,2 22 8 16,4 10 2-16,18 3 2 15,12-5-4-15,20-12-6 16,15-6-2-16,30-9-5 16,8-4-8-16,12-23-8 15,4-11-5-15,3-31-16 16,6-20-3-16,14-21-5 15,-3-14 3-15,-10-14 20 16,-9-8 12-16,-18-11 23 16,-4 0 6-16,-10 3 6 0,-5 3-1 15,-15 12-5-15,-8 5 1 16,-7 16-1-16,-6 9 0 16,-5 25 0-16,2 11-1 15,-2 14 3-15,2 5-2 16,-4 15-9-16,-3 16-2 15,-11 44-12-15,-1 25 0 0,-1 32 2 16,-1 12-1 0,5-2-2-16,1-9-4 0,5-30-7 15,3-24 0-15,5-44 1 16,4-13 5-16,1-19 7 16,5-2 8-16,10-17 12 15,10-7 1-15,17-22-1 16,3-11-9-16,9-6-10 15,0-2-3-15,-1 11 0 16,-4 6 4-16,-11 23 8 16,-6 10 1-16,-6 19 1 15,0 12-2-15,7 17-6 16,2 8-2-16,8 8 0 16,1-3-2-16,3-5 1 15,4-8 1-15,-1-11-5 0,-1-4-1 16,-4-10 1-16,0-6 1 15,2-10 2-15,-1-6-1 16,4-13-4-16,-2-7-1 16,-6-15 1-16,-4-7 3 15,-8-11 3-15,-5 0 2 16,-13 5 1-16,-7 4 0 16,-13 13 6-16,-10 4 2 15,-8 14 1-15,0 6-3 0,-12 16-7 16,-2 8-6-16,-9 20-1 15,-3 12 2-15,11 15 2 16,2 18 2-16,32-12-4 31,3-29 1-31,1 2-6 0,1 78-1 0,16-12-2 16,15-17 0-16,4-61 0 16,7-5 6-16,3-12 6 15,4-9 4-15,1-13 11 16,1-9-1-16,-2-11-4 15,-4-4 1-15,-12-1-2 16,-10 1-2-16,-11 12 4 16,-5 5 1-16,-4 14-3 15,0 6-1-15,-4 6-6 0,-6 6-3 16,-5 18-4-16,-5 11 1 16,4 21 2-16,5 6 0 15,14-4-6-15,9-6-10 16,11-16-10-16,5-7-3 15,3-18 3-15,4-7 6 16,5-16 5-16,6-11 1 16,4-17 4-16,-1-9 3 0,1-11 12 15,-4-3 9-15,-2 3 9 16,-6 6 3-16,-8 11-4 16,-10 9-3-16,-7 15-11 15,-8 5-4-15,-3 16-1 16,3 4-1-16,-3 15 5 15,4 13 2-15,-5 25-2 16,-2 14-1-16,-4 11-6 16,-2-6-3-16,0-19-1 15,-2-14 2-15,4-25 1 16,-3-5 1-16,5-10 2 16,4 0 1-16,-2-6 15 15,0 3 4-15,1-12 0 16,1-17-7-16,12-66-21 15,2 38-7-15,7-2-5 0,5 5 3 16,8 18 9-16,8 6 5 16,4 17 10-16,4 7 4 15,8 20 3-15,1 11 2 16,1 24-7-16,-6 12 1 16,-9 13-4-16,-4 2-5 15,-5-6-13-15,-4-6-14 0,-13-8-45 16,-3-4-14-16,-9-7-22 15,-2-6-8-15,1-19 79 16</inkml:trace>
  <inkml:trace contextRef="#ctx0" brushRef="#br0" timeOffset="4082.95">12757 10858 1278 0,'-19'-3'459'16,"-7"1"-346"-16,-11 14-117 0,-7 14 2 15,-4 22 5-15,0 14 0 16,7 16-2-16,8-1-1 16,13-7 0-16,15-4-3 15,17-8-10-15,13-5-11 16,19-11-30-16,9-10-18 15,12-27-27-15,4-14-10 16,-1-29 71-16</inkml:trace>
  <inkml:trace contextRef="#ctx0" brushRef="#br0" timeOffset="4558.18">13135 11087 912 0,'20'12'371'15,"6"1"-164"-15,6 1-205 16,0-2-2-16,-2-7 13 16,4-1 5-16,5-12 1 15,2-8 0-15,5-17-6 16,-3-10-3-16,2-9-10 16,-1-3-2-16,-12 5-1 15,-4 4 1-15,-9 10 4 16,-8 1-1-16,-9 12-5 15,-5 1-7-15,-18 9-9 16,-8 7 5-16,-17 9-2 0,-10 12 7 16,-7 19 6-16,0 8 1 15,3 22 4-15,7 8 1 16,-4 11 1-16,4-2-2 16,11-12-1-16,6-11 3 15,27-19-2-15,14-8 6 0,32-10 15 16,11-6 11-1,17-7 19-15,6-7 2 0,9-6-8 16,8-4-11-16,5-3-15 16,-3 1-3-16,-19 1-9 15,-11 0-1-15,-22 5-4 16,-6 3-3-16,-12 2-8 16,-3 1-9-16,-8 3-41 15,-2-1-21-15,-4 4-32 16,-2 0-9-16,1 1 80 15</inkml:trace>
  <inkml:trace contextRef="#ctx0" brushRef="#br0" timeOffset="5535.5">15126 11116 1307 0,'-2'-3'428'0,"-11"-3"-441"15,-7-1-62-15,-13 10 0 16,-5 12 26-16,0 17 42 15,-1 11 2-15,6 11 5 16,6 4 3-16,10 9 2 16,8 3 2-16,14-7-1 15,12-7-6-15,12-19 3 16,10-11 3-16,9-14 0 16,2-6 3-16,5-15-6 15,-1-4-3-15,-8-15 2 16,-10-10-2-16,-8-8 0 15,-4-11-1-15,-12-5-6 0,-1 2 4 16,-14 2 1-16,-6 4 2 16,-9 4 8-16,-4-2-1 15,-10 5 3-15,-2 3 0 16,-11 15-3-16,-4 7-2 16,3 12-2-16,0 10-2 15,14 10-1-15,8 11 0 16,15 17-2-16,8 6-2 0,25 7-1 15,15-2 3-15,31-11-4 16,12-7-2-16,15-21-5 16,7-7-4-16,11-24 5 15,2-11 0-15,2-18 8 16,-2-9 2-16,-9-14 5 16,-3-1 2-16,-19-3 0 15,-12 4 0-15,-24 5-5 16,-7 1-4-16,-15 6-4 15,-5 6 2-15,-16 16 7 16,-6 5 4-16,-5 12 8 16,-7 3-2-16,-3 7-4 15,-5 11-1-15,-9 18-7 16,-5 14 1-16,-4 38 1 16,-5 12 2-16,-6 22 5 0,2 22 1 15,-5 11-1-15,8 1-4 16,13 3-2-16,6-13-3 15,21-24-3-15,9-11-1 16,22-28-5-16,10-17 2 16,13-24 4-16,7-8 5 15,-2-16 10-15,-1-8 2 16,-9-11 2-16,-3-7-4 0,-1-9-9 16,-1-10-8-16,-10-12-8 15,-4-2 0-15,-15-7 6 16,-9 1 7-16,-10 8 6 15,-11-1 3-15,-11 15 0 16,-5 8 1-16,-3 15 7 16,0 12 3-16,4 30 3 15,3 18-2-15,3 36-7 16,13 18-6-16,14 15-25 16,17 1-24-16,30-26-44 15,14-20 48-15</inkml:trace>
  <inkml:trace contextRef="#ctx0" brushRef="#br0" timeOffset="8308.61">18486 10810 1231 0,'-14'3'419'0,"-24"15"-395"16,-11 13-22-16,-16 37 0 15,-2 17 2-15,9 21-1 16,10 3 0-16,16-7-3 16,14-8-2-16,26-17-6 15,12-12-2-15,27-26 2 16,7-13 4-16,23-24 5 15,7-16-1-15,15-26-1 16,-1-13-5-16,-7-24 0 16,-3-2 4-16,-9-13-2 15,0-5-2-15,-9-11-4 16,-8-2 0-16,-18 5 5 16,-10 2 6-16,-16 20 12 0,-5 4 7 15,-10 19 7-15,4 18 7 16,-5 19 5-16,-2 12-5 15,0 13-13-15,-5 12-11 16,-7 46-12-16,-2 25-3 16,-15 50 7-16,-7 18 2 15,-15 8-3-15,-3-3-1 16,2-19-16-16,12-17-7 16,18-49-6-16,9-25 3 0,12-35 11 15,3-15 15-15,13-11 10 16,10-7 2-16,26-31-8 15,10-15-22-15,6-14-18 16,-6 2 1-16,-14 27 20 16,-9 17 23-16,-8 29 29 15,1 11 0-15,-2 27-14 16,0 12-11-16,1 15-11 16,3 0-1-16,7-5 0 15,7-4 1-15,5-15-1 16,1-10 0-16,-4-14 2 15,-2-12 2-15,-1-12 12 16,1-6 6-16,6-15 1 0,-3-9-2 16,0-11-15-16,-2-4-6 15,-11 1-1-15,-7 8-1 16,-13 11 6-16,-7 10 8 16,-9 16 2-16,1 5-2 15,-7 12-5-15,-8 5-5 16,-8 18-5-16,-9 13 3 15,7 18 2-15,10 9-2 0,16-6 1 16,11-2-2-16,17-13-2 16,3-10 2-16,9-7 1 15,-1-9-1-15,4-13-2 16,3-4-4-16,2-13-8 16,3-2-5-16,-2-11 3 15,1-7-2-15,-7-6 5 16,-6-2 4-16,-15-5 2 15,-12-3 6-15,-18-8-2 16,-16 0 1-16,-19 7-2 16,-11 3-2-16,-18 16 7 15,0 5 1-15,5 11 1 16,3 4 0-16,21 5-2 16,12 0-3-16,16 1 1 15,9 1 2-15,13-2 16 0,10-3 0 16,26-3 5-16,13-3-2 15,24-2-16-15,9-4 7 16,-3 2 5-16,-5-2 2 16,-15 3 3-16,-10 6-4 15,-15 7-10-15,-4 10-4 16,-15 6-6-16,-7 6-3 16,-4 14-7-16,-8 5 1 0,-6 16 2 15,0 5 3-15,-3 8 8 16,1-1 0-16,8-7 2 15,2-6-1-15,7-15-3 16,3-4 0-16,5-13 0 16,4-6-1-16,9-11-1 15,1-5-4-15,2-12-10 16,-5-9-3-16,-7-15-1 16,2-7 0-16,-6-17 9 15,-3-7 2-15,-10-7 1 16,-5-1 2-16,-16 10 2 15,-9 6 1-15,-15 15 0 16,-3 9-1-16,-6 18 0 16,0 11 1-16,5 19 4 15,-1 7 1-15,17 6 0 0,11 3-1 16,26-1-3-16,19-4 1 16,21-5 8-16,8-5 8 15,15-14 7-15,1-6 2 16,19-14-4-16,5-6 0 15,-6-7 0-15,2-3-3 16,-17-5-1-16,-8 0-3 16,-9 2-1-16,-12 1 5 0,-24 12 3 15,-9 6-1-15,-19 11-13 16,-10 5-4-16,-20 8-7 16,-13 7-1-16,-14 18 6 15,-3 6 2-15,11 8 0 16,9-2-4-16,16-4-10 15,11-1-3-15,13 1-5 16,7 2 4-16,20 6 7 16,11 5 0-16,16 0-3 15,9 3-6-15,4-4-4 16,-1-1 3-16,-10-8 4 16,-10-3 3-16,-22-10-1 15,-11-6-5-15,-25-5-6 0,-16-6 3 16,-17-7 7-16,-10-2 6 15,2-7 13-15,4-4 2 16,14-5 1-16,8-1 1 16,18-2 22-16,8-6 11 15,23-12 9-15,14-8-2 16,25-16-25-16,12-3-14 16,7-5-8-16,-1-5 0 0,-5 3 6 15,-3 1 2-15,-3 3 0 16,-3 8-1-16,-11 4-6 15,-9 11 1-15,-21 15-2 16,-11 6 1-16,-11 18-3 16,-8 8-2-16,-18 26 0 15,-8 13 0-15,-14 26 1 16,-2 11 1-16,12 10 2 16,6-2-3-16,21-9 1 15,10-13-4-15,23-26-5 16,11-9 3-16,23-22-1 15,8-11 2-15,6-18 1 16,4-16-3-16,-5-23 0 16,0-11-1-16,5-13 2 0,-2 4 1 15,-13 6 7 1,-7 11 8-16,-21 15 8 0,-11 4 5 16,-7 17-1-16,-9 6-4 15,-5 11-5-15,1 3-6 16,-4 15-4-16,-1 12-2 15,-3 27-2-15,-5 15 0 0,0 15 4 16,-1 4 1-16,-8-4 0 16,4-3-1-16,-4-22-1 15,1-12-2-15,9-23-1 16,0-13 2-16,7-8-5 16,2-7 3-16,8-14 3 15,4-10-1-15,14-17 1 16,7-8-1-16,9 1-7 15,5 2-1-15,5 14 9 16,-1 10 3-16,-1 13 10 16,-3 10 3-16,-6 15-1 15,1 9-4-15,-3 16-2 16,-1 10-2-16,-2 8-9 16,-2 4 2-16,2-2-6 15,6-6-3-15,12-11 1 0,6-8-2 16,16-12 6-16,3-8 1 15,-3-7 4-15,-4-5 2 16,-9-8-1-16,-9-7 2 16,-9-9-1-16,-3-3-1 15,-12-8-2-15,-3-3 1 16,-11-2-3-16,-6 3 5 16,-9 5 0-16,-4 3-3 0,-12 7 4 15,-6 3-5-15,-14 12 1 16,-10 10 3-16,-6 19-2 15,0 8 3-15,2 25 0 16,3 4-1-16,10 3-1 16,9-1-6-16,17-18-5 15,14-3-5-15,23-13 4 16,8-5 4-16,12-12 7 16,3-6 3-16,4-15-4 15,1-7 5-15,-2-9-1 16,-1 0 3-16,-9-2 14 15,-6-1 1-15,-9 7 7 16,-8 4 3-16,-9 10-6 16,-4 5-4-16,-4 5-8 15,0 3-6-15,-3 0-8 0,0 0-2 16,1 1-1-16,1 28 0 16,11 66 3-16,-3-25 2 15,6 17-2-15,3 8 2 16,-5 12-1-16,2 3 1 15,-6 0-2-15,-6-1-1 16,-7-3-9-16,-8-4-2 16,-9-19-4-16,-9-13-4 0,-8-21 5 15,-6-7 1-15,-15-15 6 16,-4-7 7-16,-7-13 1 16,-5-7 0-16,-6-12-2 15,-2-9-23-15,-7-15-58 16,-1-9-29-16,16-18 62 15</inkml:trace>
  <inkml:trace contextRef="#ctx0" brushRef="#br0" timeOffset="8728.74">22799 10477 1132 0,'4'-10'509'0,"-2"4"-115"15,-1 4-394-15,-2 4-10 16,0-2-1-16,-5 20 4 16,-12 60-3-16,9-24-3 0,9-5-3 15,8-11-4 1,10-15 6-16,9-6 6 0,16-12 10 15,5-3 6-15,9-10 2 16,-2-2 4-16,-8-11 0 16,-6-3-1-16,-13-1 2 15,-5 1-4-15,-14-2-4 16,-9-1-2-16,-19-9-8 16,-10-3 0-16,-14 7-2 15,-5 8 3-15,-10 22-1 16,-1 8-15-16,2 18-44 15,9 5-36-15,26 9-56 16,19 5-13-16,66-24 104 31</inkml:trace>
  <inkml:trace contextRef="#ctx0" brushRef="#br0" timeOffset="10900.95">26443 11234 1093 0,'19'-3'536'0,"-15"-2"-91"15,2 1-455-15,-11 4-72 16,-11 0 5-16,-16 13 34 15,-12 4 9-15,-13 14 22 16,0 6 6-16,7 19 3 16,3 14 3-16,14 14 6 15,7 8 1-15,20-7 3 16,12-1-3-16,25-6-5 16,12-9-2-16,32-17-11 15,-1-46-8 1,-37-3-28-16,2 0-17 0,136-38-6 15,12-22 2-15,-8-33 27 16,-65 12 21-16,-25-6 29 0,-9-6 9 16,-13-7 12-16,-8-2-1 15,-14-1-5-15,-11 1 2 16,-18 6-8-16,-2 6 2 16,-12 16-1-16,-2 15-4 15,0 24-7-15,-2 12-4 0,-1 9 0 16,3 8 3-16,1 14-2 15,1 15 1-15,-4 46 1 16,-4 26-1-16,-15 34 2 16,-8 14 0-16,-11 5-4 15,1-7-4-15,7-14-4 16,6-16-6-16,14-33-11 16,7-18-1-16,5-33 5 15,4-12 5-15,6-15 21 16,4-12 2-16,18-17 2 15,11-15-5-15,11-25-25 16,7 1-7-16,2-4-6 16,-4 6 5-16,-2 19 21 15,-4 8 14-15,-8 20 22 16,-3 10 4-16,-9 19-3 16,-6 13-11-16,-7 21-13 0,-4 11-6 15,-4 14-3 1,0 2 0-16,2-6-5 0,4-6-1 15,5-18-1-15,2-12 4 16,8-15 0-16,0-9 4 16,7-12-1-16,8-7-1 15,4-16-8-15,2-10-12 0,-2-15-18 16,-3-5-8-16,-4-2-5 16,-4 3 11-16,-12 6 18 15,-5 2 12-15,-7 5 14 16,0 2 4-16,-7 8 8 15,0 3 4-15,-5 8 1 16,-4 6 0-16,0 6-7 16,-1 1-5-16,-1 6-5 15,-4-2-1-15,-1 2 0 16,1 1-1-16,1 0 3 16,4 2-1-16,-1 0 0 15,1 0 0-15,0 0-1 16,-1 0 0-16,1 0-1 15,0 0 1-15,0 0 3 0,0 0 0 16,0 0-2-16,0 0-1 16,0 0 6-16,0 0 2 15,0 0 6-15,0 0 1 16,0 0-7-16,0 0-3 16,0 0-2-16,0 0 2 15,0 0-2-15,0 0 2 16,0-1-2-16,0 1-5 0,-1 0 0 15,1 0 1-15,0 0-1 16,0 0 0-16,0 0 5 16,0 0-3-16,0 0 2 15,0 0 1-15,0 0-5 16,0 0 3-16,0 0-2 16,0 0-1-16,0 0 1 15,0 0-2-15,0 0-1 16,0 0 2-16,0 0 0 15,0 0 1-15,0 0 0 16,1 0-1-16,-1 0-1 16,2 0 1-16,-2 0-3 15,1 0 3-15,1 0-2 16,0 0 0-16,3 0-1 16,-2 0 0-16,0 1 3 15,2 0 0-15,-1 0 0 0,0 0-1 16,2 1 0-16,-2-1 1 15,0 0 0-15,-2-1 1 16,-1 0-1-16,1 0-5 16,0 0 1-16,0 0-2 15,-2 0 4-15,0 0 1 16,2 0-1-16,-1 0 2 0,1 2 1 16,-2-2 0-16,0 0-1 15,0 0-1-15,0 0-2 16,2 1 2-16,-1-1 1 15,-1 0 0-15,0 0 1 16,0 0-2-16,0 0 1 16,0 0 1-16,0 0-2 15,0 0 0-15,0 0 1 16,0 0-2-16,0 0 1 16,1 0 1-16,0 0-3 15,0 0 1-15,2 0 1 16,-2 0-1-16,-1 0 0 15,0 0 2-15,0 0 0 16,0 0 1-16,0 0 0 16,0 0-2-16,0 0-1 0,0 0-1 15,0 0 3-15,1 0 1 16,-1 0 1-16,2 0 0 16,-2 0-2-16,0 0 0 15,1-1-2-15,-1-1 2 16,0 2-2-16,0 0 1 15,1 0 1-15,-1-1 0 0,2 1-2 16,2-1-1-16,-2 0 0 16,0 1 1-16,1-1 1 15,-2 0 1-15,0 1 1 16,-1 0-1-16,0 0 0 16,2 0-1-16,-2 0 1 15,0 0 0-15,0 0 0 16,0 0-3-16,0 0-6 15,0 0-2-15,1 0 0 16,0 0 4-16,-1 0 4 16,1 0 2-16,0 0 1 15,1 0-3-15,0 0 1 16,-1 0-2-16,1 0-3 16,0 0-1-16,-1 0-5 0,0 0-1 15,1 0 2-15,0 1 1 16,0 0 7-16,-2-1 1 15,0 0 4-15,0 0-1 16,0 0-1-16,0 0 1 16,0 0-2-16,0 0 2 15,2 0-1-15,0 1 1 16,1 0 0-16,1 2-1 16,1-1 2-16,0 1 0 0,-1-2-2 15,0 1 0-15,-1-1 1 16,-2-1 0-16,-1 0-1 15,1 0 1-15,-1 0-7 16,0 0-4-16,0 0-3 16,0 0-5-16,0 0-3 15,0 0-1-15,0 0-8 16,3 2-6-16,-1-1-17 16,-1-1-14-16,0-1 43 15</inkml:trace>
  <inkml:trace contextRef="#ctx0" brushRef="#br0" timeOffset="11847.68">26409 10682 931 0,'0'0'346'16,"-1"0"-266"-16,1 1-59 15,0-1-19-15,0 0-4 0,-1 0 3 16,0 0-1-16,-2 10 1 16,-7 18 5-16,-15 52 9 15,7-21 2-15,2 20 4 16,1 4 0-16,3 7-8 16,0-3-2-16,3-6-8 15,-2-5-3-15,1-1-5 16,1-4-5-16,1-9-9 15,2-4-3-15,1-12-14 16,5-4-7-16,5-9-18 16,1-8 35-16</inkml:trace>
  <inkml:trace contextRef="#ctx0" brushRef="#br0" timeOffset="12730.19">25994 11635 688 0,'-15'-4'328'16,"11"2"-93"-16,2 0-170 15,15 3-50-15,11 0 0 16,23-3 2-16,17-3-1 16,34-12-5-16,9-6-3 15,13-14-8-15,2-8 0 16,0-9-3-16,-2-5 1 0,-9 1 2 15,-4 1-3-15,-17-2 5 16,-7-3 0-16,-4-4 2 16,-7-1 1-16,-14 3 1 15,-11 6-1-15,-20 10 3 16,-9 3 2-16,-13 10 5 16,-1 3 3-16,-10 5-4 15,2 5-1-15,-4 6-5 16,-2 2 4-16,6 7 4 15,-2 3 2-15,3 6 4 16,1 9-1-16,-5 19 0 16,0 15 1-16,-4 33-3 15,0 16 0-15,-8 27 0 16,-3 6-4-16,-5 5-4 0,-3-2-3 16,4-11-5-16,0-9-2 15,7-28-1-15,3-9 1 16,7-26-2-16,4-12 3 15,1-17-1-15,3-11 0 16,1-7 8-16,1 0 4 16,-1-1 15-16,7-5 1 15,22-18-7-15,71-45-9 0,-31 17-18 16,4-4-2 0,-7 8 0-16,-5 7 8 0,-6 18 12 15,-4 10 9-15,-5 17 7 16,-4 11-3-16,-3 20-7 15,-4 11-8-15,-9 12-6 16,-1 11-1-16,-6 5-4 16,1-2-1-16,8-7-8 15,5-12 2-15,13-24 0 16,5-10-1-16,13-16 8 16,4-11 0-16,-1-17 1 15,3-2 1-15,-6-18-7 16,-8-3-7-16,-4-8-11 15,-5-4-3-15,-11 3 0 0,-5 1 3 16,-12 3 12-16,-8 2 2 16,-8-2 7-16,-6 4 2 15,-13 2 1-15,-8 5 4 16,-11 11-4-16,-2 4 2 16,-3 24 0-16,1 14 0 15,1 37 3-15,4 20-2 16,9 23-1-16,7 10 2 0,22 4-7 15,10-4-12-15,29-11-48 16,17-11-21-16,28-33-49 16,19-17 73-16</inkml:trace>
  <inkml:trace contextRef="#ctx0" brushRef="#br0" timeOffset="13160.94">30460 11087 591 0,'24'-19'314'15,"-7"0"11"-15,-12-6-264 16,-6-1-6-16,-13-7-18 16,-5 0-12-16,-5 10-5 15,-1 11 1-15,-13 29-2 16,-7 19-3-16,-4 43-7 15,1 17 2-15,7 33 2 16,8 15-1-16,6 3-3 16,1 4-4-16,5 2 1 15,-1-10-2-15,0-7 1 16,2-12-7-16,2-25-33 16,0-8-19-16,4-32-40 15,-4-16 52-15</inkml:trace>
  <inkml:trace contextRef="#ctx0" brushRef="#br0" timeOffset="13862.29">29902 12008 1081 0,'70'-21'388'0,"10"0"-274"15,8-7-131-15,6 0-1 0,-7-5 18 16,-7-1 5-16,-9 5 15 15,-10 0 8-15,-14 10 20 16,-5 6 5-16,-11 11-10 16,-4 8-8-16,-4 16-26 15,-4 21-8-15,-9 34-1 16,-6 13-3-16,-12 17-22 16,-4-10-21-16,-2-23-30 15,6-9-8-15,4-26 16 16,4-11 16-16,1-21 19 15,1-12 11-15,7-19 12 16,2-12 5-16,10-20 27 16,3-6 12-16,12-9 15 15,5-2 4-15,6-1-13 16,3 4-13-16,1 17-16 16,-1 13-11-16,2 29 2 0,-2 11-1 15,-9 22 9-15,-5 7 3 16,-16 8-1-16,-8 1-5 15,-12-3-7-15,-3-3-2 16,-2-17 0-16,5 1 3 16,21-6-1-16,13-4 0 15,24-3-22-15,8-6-14 0,10-15-4 16,3-8 2-16,7-5 30 16,2-4 13-16,-15 3 23 15,-8 2 8-15,-31 11 13 16,-13 4 7-16,-15 3-14 15,-9 2-8-15,-16-5-22 16,-11-1-8-16,-19 6-3 16,0 4-2-16,1 16-2 15,7 8-4-15,20 9-8 16,8 6-2-16,17 11 2 16,9 4 7-16,13 10 8 15,5 2 6-15,6 6 8 16,-2 2 1-16,-7 7-3 15,-8 5 1-15,-18 0-9 16,-4-2-9-16,-12-15-50 16,1-11-31-16,6-26-52 15,6-15 75-15</inkml:trace>
  <inkml:trace contextRef="#ctx0" brushRef="#br0" timeOffset="14240.88">32265 11731 962 0,'17'-27'443'0,"1"10"-147"16,-2 5-175-16,0 17-78 15,2 11-11-15,6 25-25 16,3 18-7-16,-4 26 0 16,-5 3 1-16,-7-2-7 15,-2-10-13-15,-4-22-23 16,-4-10-28-16,-3-18-40 15,-2-9-10-15,-11-17-13 16,-2-7 11-16,-4-15 14 16,-4-5 19-16,0-8 39 15,-7-4 30-15,-3 0 75 16,5 3 26-16,9 15 34 0,11 6 4 16,20 15-27-1,15 8-22-15,25 11-31 0,19 7-17 16,30 8-15-16,10 2-4 15,18-3-13-15,-10-3-9 16,-21-12-16-16,-22-7-4 16,-42-15-13-16,-13-15-5 15,-34-22 39-15</inkml:trace>
  <inkml:trace contextRef="#ctx0" brushRef="#br0" timeOffset="14551.55">30898 11063 1366 0,'5'18'469'15,"5"5"-401"-15,4 4-85 16,8-1-9-16,12-13-9 15,11-6-15-15,18-14-38 16,8-9 7-16,3-11 24 16,-3 0 37-16,-13 1 81 0,-12 1 18 15,-17 8 27-15,-10 4-16 16,-14 8-41-16,-3 2-24 16,-16 6-71-16,-18 7-20 15,-35 11-42-15,-38 8-14 16,-41-1 85-16</inkml:trace>
  <inkml:trace contextRef="#ctx0" brushRef="#br0" timeOffset="16533.91">5341 12419 1461 0,'-7'59'471'0,"0"49"-488"0,1 23-11 16,-9 28-4-16,-12 3-4 15,-8-11-18-15,2-17-5 16,5-43 5-16,9-23 9 16,3-38 18-16,5-12 6 15,4-17 15-15,0-6 6 16,5-20 19-16,3-12 5 15,11-26 7-15,8-14 0 16,19-11-17-16,9-2-4 16,11 9-13-16,2 11-4 15,-9 19-1-15,-2 9 1 0,-3 25 6 16,1 9 4-16,0 27 6 16,-1 10 0-16,-11 16 0 15,-6 8-1-15,-15 7 0 16,-12 3-3-16,-23 13-8 15,-13 5-7-15,-28 2-17 16,-5-1-8-16,-3-13 1 16,3-10 7-16,5-17 15 15,0-11 6-15,10-18 6 16,4-7 3-16,18-11 12 16,11-3 6-16,12-3 10 15,6-3-1-15,16-2-2 16,10-5 1-16,27-7-3 0,8 1-1 15,18-4-10-15,4-1-4 16,13-6-11-16,9-1 3 16,5-6-3-16,2-1 0 15,-4 0 1-15,0-2 0 16,5 1 6-16,-7 3 1 16,-17 3-2-16,-13 4 1 15,-24 2-8-15,-5 2 1 0,-13 3 5 16,-9 2 1-16,-12 6 7 15,-6 4 1-15,-15-1 7 16,-6 1-1-16,-12 4-4 16,-8 7-6-16,-10 23-10 15,-2 16-1-15,0 28-6 16,2 7 0-16,9-2 1 16,8-1-9-16,17-17-9 15,12-3-4-15,20-9-9 16,9-6 4-16,14-16-1 15,5-11 6-15,15-17 11 16,8-11 8-16,7-13 17 16,-5-3 1-16,-13 0 4 15,-18 1 2-15,-20 10 6 16,-7 6 2-16,-11 13 7 0,-1 7-2 16,-5 3-5-16,-1 2-7 15,-4 9-10-15,-3 9-2 16,-3 18-5-16,7 7 1 15,5 6-1-15,5-3 1 16,15-4-5-16,8-7-3 16,17-11-4-16,9-7-2 0,21-18 7 15,5-9 6-15,0-16 7 16,-1-10 5-16,-6-10-2 16,-6-6 0-16,-2-2-5 15,-3-1 0-15,-14 0 4 16,-9-1 4-16,-16 4 10 15,-14 4 8-15,-15 8 10 16,-11 6 0-16,-14 10-10 16,-3 8-12-16,-4 13-18 15,-8 11-9-15,-1 25-4 16,0 10-3-16,5 13-3 16,16-2-9-16,16-8-23 15,7-9-5-15,10-13-1 0,5-7 9 16,7-10 24-16,4-4 12 15,6-8 13-15,3-8 3 16,2-4 10-16,-2-4 1 16,-6-3 3-16,1 1 3 15,-14 6 3-15,-1 1 3 16,-6 11 4-16,-7-1 1 16,0 6-11-16,2 0-5 15,-2 0-13-15,0 0-5 0,0 0 2 16,3 18 1-16,16 51 7 15,-5-14 0-15,2 18-1 16,2 13-3-16,-3 19-3 16,-3 5 0-16,-1 6-8 15,4 1-3-15,-5-4-6 16,2-6-1-16,-5-13-4 16,-5-6-4-16,-5-18 5 15,-5-1 2-15,-8-12 7 16,-6-7 8-16,-11-12 1 15,-8-7 0-15,-9-11-1 16,-1-8-4-16,-4-9 0 16,0-7 0-16,6-14 7 15,2-6 4-15,11-15 11 16,3-7 5-16,10-10 9 0,7-2 0 16,6 3-2-16,4 3-2 15,11 9 1-15,4 4 5 16,10 1 2-16,5 3-1 15,7 3-8-15,3 1-9 16,11 9-9-16,5 5-4 16,6 8-6-16,3 3-8 15,-3 8-21-15,-5 5-15 0,-10 7-34 16,-12-2-10-16,-8-1-33 16,-2 2-8-16,0-10 87 15</inkml:trace>
  <inkml:trace contextRef="#ctx0" brushRef="#br0" timeOffset="18230.59">9029 13237 820 0,'0'2'378'16,"0"-2"-84"-16,6 0-286 16,-6-1-18-16,18 0 3 15,54 0 4-15,-9-2 3 16,5 1 0-16,-1-6 4 16,-1 4 5-16,-6-3 8 15,5 2 1-15,6 1-3 16,-1 2-5-16,-4 1-5 15,-9 1-8-15,-21 0-18 16,-7-1-12-16,-15 1-37 16,-3 0-17-16,-7 0 56 15</inkml:trace>
  <inkml:trace contextRef="#ctx0" brushRef="#br0" timeOffset="18513.82">9207 13512 818 0,'10'2'360'0,"10"0"-110"0,14 2-223 15,8-2-8-15,9-2 6 16,7-4 4-16,11-5-6 15,4 2-5-15,5 1 2 16,-6 2-3-16,-15 2-2 16,-10 0-3-16,-16 0-12 15,-6 0-12-15,-9 2-33 16,-3 1-26-16,-11-6 42 16</inkml:trace>
  <inkml:trace contextRef="#ctx0" brushRef="#br0" timeOffset="22964.56">11266 11957 1436 0,'0'-5'23'0,"-3"0"4"0,2-3 41 16,1 3-7-1,0 5 4-15,1 2-10 0,-1-2-23 16,3 9-9-16,-1 21-11 16,49 101-4-16,-23-16-1 15,0 8-5-15,2-5 0 0,0-8-2 16,4-31 1 0,0-1 2-16,-3-11-6 15,-5-6-8-15,-7-8-33 0,-4-16-23 16,-10-19-34-16,0-10-7 15,-6-8-3-15,-3-5 6 16,-2-13 73-16</inkml:trace>
  <inkml:trace contextRef="#ctx0" brushRef="#br0" timeOffset="23373.24">11147 12875 791 0,'-47'5'296'0,"2"3"-224"16,3-1-44-16,2 1-24 16,5-1 0-16,6-6-2 15,3-1-1-15,7-1 6 16,1 0 4-16,8 0 8 16,2-2 7-16,4 2 14 15,2-1 4-15,2 1 3 16,0 1-3-16,0-1-15 15,9 1-4-15,19 1-7 0,60 6-1 16,-19-2 7-16,11 2 1 16,6-7 5-16,3 0 0 15,3-4 3-15,-4-3 0 16,11 1-1-16,-1-1-2 16,-11-1-8-16,-4 4-4 15,-17-1-4-15,-7 2-3 16,-6 4-5-16,-8-1-1 15,-12 1-10-15,-7 0-10 0,-12-1-28 16,-5 0-22-16,-8 0-27 16,-1 0-11-16,-15 2-9 15,-7 1 414-15,-23 6-235 16</inkml:trace>
  <inkml:trace contextRef="#ctx0" brushRef="#br0" timeOffset="24232.94">11038 13489 987 0,'-1'0'369'0,"1"-3"-287"0,1-4-57 15,-1 6-28-15,0 0-4 16,4-10 3-16,-1-9 3 16,49-28 8-16,-20 27 6 0,7 2 13 15,4 3 4-15,-4 3 0 16,-6 2-2-16,3 5-8 16,0 1-3-16,4 6-7 15,6 6-1-15,-2 4-6 16,-3 3 0-16,0 5-1 15,-2 3-1-15,-5 1 5 16,-1 3-4-16,-4 1-5 16,-5 1 0-16,-4 2-3 15,-4 2 1-15,-8 0 0 16,-2 1-1-16,-4 0 0 16,-2 3 3-16,-6 4 4 15,-4 1 3-15,-9 6 2 16,-4-2 0-16,-11-3 0 15,-4 1-3-15,-5-4 0 16,-1 0-2-16,1-2-1 0,2-1 1 16,0 1-1-16,0 0 0 15,5 1 3-15,5-2-1 16,0-3 1-16,8 1 1 16,0-7-3-16,-3-3 0 15,7-4 0-15,1-4 0 16,2-4 2-16,3-2-1 15,6-3-2-15,0-2 1 0,5-4 0 16,2 2 3-16,0-3 8 16,0 0-1-16,0 0 5 15,0 0 0-15,8 2-4 16,15 7 1-16,32 8 4 16,-26-14-2-16,7 1-2 15,2-3 3-15,9-1-5 16,8-1-3-16,9-4 0 15,4-1-3-15,7-2-3 16,-5 0 1-16,-3 0 0 16,-6-1 1-16,1-1 2 15,1-2 0-15,6 3 6 16,1 3-4-16,-10-1 3 16,-4 7-1-16,-19-3-8 15,-6 3 3-15,-10 2-4 0,-6-1-1 16,-4 3 0-16,-6-1-5 15,-2-1-12-15,-2-1-8 16,-2-1-23-16,0-1-28 16,0 0-38-16,-29-5 68 15</inkml:trace>
  <inkml:trace contextRef="#ctx0" brushRef="#br0" timeOffset="32588.65">11732 12287 369 0,'35'27'180'0,"-33"-27"-62"15,-2 0-65-15,2 4-52 16,-2-4 6-16,0 0 16 16,0 0 8-16,0 0 11 15,0 0-2-15,1 2-3 0,4 4 0 16,-2 1-6-16,2 2-2 15,-1-1-3-15,15 27-4 16,-15-26-6-16,1-1-2 16,-2-2-4-16,-1 1 0 15,2-2 2-15,2 2 0 16,1-3 2-16,5 0 3 16,0-4-1-16,1-1-2 0,9-5-2 15,1-3-4-15,7-5-1 16,2-3 0-16,5-6-3 15,2-1-3-15,11-4 0 16,1 0-1-16,1 0 0 16,-6 1 1-16,-8 5-1 15,-2 2 2-15,-5 4 0 16,1 3-1-16,-7 3 1 16,-5 3-3-16,-5 6 1 15,-1 0 0-15,-4 3-2 16,0 2 0-16,-2-2-7 15,-1 4-3-15,2 1-15 16,-2 2-16-16,1 1 26 16</inkml:trace>
  <inkml:trace contextRef="#ctx0" brushRef="#br0" timeOffset="37591.96">14733 12949 1176 0,'-131'-42'405'0,"77"25"-356"16,5 4-59-16,8 11-25 0,2 6 2 16,1 19 3-16,-2 9 5 15,-1 18 15-15,-2 13 5 16,-5 21 8-16,1 12 0 16,4 12 2-16,8-3 1 15,24-12-4-15,17-13-2 16,28-19-11-16,11-11-3 15,11-21-10-15,0-13 0 16,2-24 3-16,-1-14 3 16,1-19 12-16,-2-4 5 15,-7-6 17-15,-1 0 8 0,-13 2 25 16,-3 2 6 0,-7 2-1-16,-3-1-9 0,3 4-22 15,0 5-10-15,-3 18-13 16,1 10-3-16,-8 24-7 15,-2 15-2-15,-4 20 4 16,-2 9 3-16,1 3 5 16,1-5 3-16,5-14-5 15,2-8-5-15,5-14-8 16,2-7-7-16,6-12-1 16,0-7 2-16,13-13 15 15,7-7 11-15,5-10 8 16,-1-3-1-16,-3 2-3 0,-6 1-7 15,-1 13-1-15,-1 7-1 16,-2 18 0-16,-1 6 1 16,4 13-1-16,8 5 2 15,7-2-2-15,2 1 0 16,2-5-1-16,-2-5-2 16,-1-8 2-16,4-3 1 15,2-6 0-15,-2-7 6 16,-6-3 2-16,-5-3-2 0,-20-4 7 15,-7 5-1-15,-14-5 9 16,-6 2 5-16,-5-4 7 16,-3-5 1-16,-9-1-9 15,-6-5-6-15,-13 8-17 16,-7 7-3-16,-10 17-1 16,-10 13 1-16,-4 29-3 15,0 8 0-15,10 12-3 16,11 0-7-16,21-9-11 15,11-1-7-15,17-9-10 16,10-3 3-16,11-9 9 16,6-8 2-16,7-15 9 15,2-8 4-15,8-18 4 16,2-6 8-16,1-13 6 0,-4-8 1 16,-7-8 13-16,-7-8 1 15,-9-13 3-15,-1-4-1 16,-9-13 1-16,-3-3 2 15,-11 1 5-15,-5-5 5 16,-9 0-5-16,-3-2-2 16,-4 6-4-16,0 12-1 15,0 27 10-15,-1 14 3 0,6 20-1 16,-1 8-2-16,2 13-14 16,-2 15-8-16,1 41-8 15,3 27-3-15,9 49-1 16,10 14 4-16,15 20-25 15,9-7-14-15,20-18-71 16,11-12-33-16,23-33 86 16</inkml:trace>
  <inkml:trace contextRef="#ctx0" brushRef="#br0" timeOffset="38315.87">17853 13711 1411 0,'12'4'475'16,"2"-3"-447"-16,1 1-23 16,-7-4-1-16,-3-7 2 0,1-18-5 15,-1-12-2-15,6-17-4 16,-1-3 1-16,4-5 3 15,-1-5 1-15,6 3 0 16,-1 4 1-16,-2 15 0 16,-4 14 2-16,-5 18 0 15,-1 8 2-15,-6 8-8 16,1 5-13-16,-1 22-3 16,-3 12-4-16,4 31 8 15,2 5 14-15,9 0-1 16,6-4 3-16,9-14-3 15,2-7-5-15,-1-10 2 16,4-9-6-16,1-14 7 16,3-7 4-16,11-15 1 15,4-13 6-15,5-18 2 16,3-4 3-16,-5-15 12 16,-4-4 3-16,-6-13 6 0,-8-11-4 15,-6-13-10-15,-2-3-4 16,-10 3-3-16,-4 0 4 15,-9 5 15-15,-8 2 10 16,-8 10 11-16,-1 9 3 16,-4 14-10-16,-1 8-9 15,-1 12-20-15,1 6-8 16,-2 12-15-16,1 8-11 0,1 10-1 16,-6 8-9-16,2 24-1 15,-3 9 6-15,7 26-1 16,8 15 10-16,14 23 8 15,11-18 2 1,-7-43 0-16,0 0-1 16,38 151 0-16,5 1-2 0,6 1-1 15,-20-62-3-15,-4-14-4 16,-4-7-1-16,-9-17-2 16,-8-9-3-16,-9-13-19 15,-8-8-12-15,-11-23-39 16,-8-13-25-16,-14-32-22 15,-4-23 79-15</inkml:trace>
  <inkml:trace contextRef="#ctx0" brushRef="#br0" timeOffset="38680.65">17683 12501 1403 0,'-16'0'493'16,"0"10"-386"-16,-7 21-128 15,-9 9-2-15,3 12 17 16,5 0-6-16,17-6-17 16,9-6-10-16,14-11-2 15,4-7 3-15,4-13 22 16,5-6 11-16,3-10 18 15,-1-9 7-15,5-14 0 16,-4-5-3-16,-3-3-8 16,-7 1-3-16,-10 7 6 15,-8-1 5-15,-15 0 0 16,-7 4-1-16,-12 6-8 16,-3 8-6-16,-2 21-14 0,-5 7-22 15,-2 19-46-15,3 5-26 16,17 5 59-16</inkml:trace>
  <inkml:trace contextRef="#ctx0" brushRef="#br0" timeOffset="39416.75">21040 12655 1027 0,'2'-4'431'0,"-1"-1"-244"16,0-2-121-16,-1 1-80 16,-7 0-8-16,-16 4 9 15,-10 4 1-15,-16 15 6 16,-5 10 7-16,0 25 3 16,5 11-1-16,17 21 2 0,8 4-2 15,15 4 0-15,4 0-1 16,7 1 5-16,8 3-1 15,4 0 2-15,1-3 0 16,-2 0-2-16,-5-2 1 16,-7 2-6-16,-2-6 3 15,-9-12-4-15,-3-13-5 16,-8-20-9-16,-2-7-10 0,0-17-25 16,-3-9-13-16,4-20-21 15,0-12 50-15</inkml:trace>
  <inkml:trace contextRef="#ctx0" brushRef="#br0" timeOffset="39775.81">20248 13426 902 0,'-1'4'422'0,"4"-4"-142"15,5 1-214-15,10 1-65 16,6-1 0-16,13-2 14 0,8-3 2 16,19-10-5-16,3-3-1 15,-2 0 7-15,2-2 2 16,-8 4 10-16,0-2-1 16,3 1-3-16,-3 3 0 15,-1 2-15-15,-4 3-2 16,-13 4-8-16,-9 0-5 15,-12 4 1-15,-11 0-1 16,-5 2-6-16,-4-2 0 0,-5 0-17 16,4 0-6-16,0 0-25 15,-1 0-17-15,1-2-12 16,0 1-11-16,1-19 30 16,1-42 39-16</inkml:trace>
  <inkml:trace contextRef="#ctx0" brushRef="#br0" timeOffset="41978.44">20777 12638 1087 0,'0'0'429'16,"0"0"-285"-16,0 5-102 15,-1-5-52-15,-2 16-3 16,-24 75 8-16,2-8 3 16,-11 22 1-16,-3 5 1 15,1 5 3-15,-1-4-3 16,2-4 1-16,2-7-3 0,8-13-15 15,8-7-14-15,7-10-27 16,3-8-16-16,3-15-25 16,1-10 63-16</inkml:trace>
  <inkml:trace contextRef="#ctx0" brushRef="#br0" timeOffset="43102.47">20455 13573 1113 0,'46'-13'389'0,"29"-12"-349"15,10-10-12-15,11-18-30 0,13-12-23 16,-4-15-32-16,-6 0-4 16,-21 0 22-16,-12 7 11 15,-16 0 32-15,0-2 7 16,-3 1 11-16,-7 1 1 15,-4 13 9-15,-8 8 2 16,-15 17 9-16,-3 9 5 16,-8 12 3-16,-2 5-2 15,-2 9-12-15,-2-1-10 0,1 5-17 16,2-4-1-16,-1 22-5 16,-7 64 4-16,-6 18 3 15,-15 15-3-15,-17 27 0 16,-6 7-3-16,-1-12-5 15,7-7 0-15,15-28-5 16,6-21 1-16,16-21-2 16,3-16-2-16,8-21-7 15,4-7-12-15,6-19-13 16,7-2 0-16,15-21 12 16,9-11 11-16,22-20 18 15,12-7 4-15,4-2-1 16,0 4-3-16,-15 8 2 15,-5 4 2-15,-10 14 11 16,-5 7 7-16,-17 17 3 0,-5 7 0 16,-14 16-8-16,-2 11-5 15,-3 22-9-15,-4 9 0 16,0 10 0-16,0 4-1 16,5 0-5-16,5-2-7 15,7-7-13-15,6-8-9 16,10-18-12-16,3-6-4 0,6-19 5 15,1-8 7-15,-1-18 16 16,3-12 6-16,-2-20 9 16,-1-11 0-16,-4-12 3 15,-2-3 6-15,-4 2 7 16,-1 4 10-16,-6 8 10 16,-5 3 2-16,-10 9 4 15,-5 6 0-15,-5 15 2 16,-2 9-3-16,-1 14 0 15,-3 2-13-15,-4 12-14 16,-5 12-9-16,-6 23-16 16,-1 11 5-16,6 11-1 15,6 0 4-15,15-7 3 16,12-1 0-16,13-6-2 16,9-7 3-16,9-10-2 0,2-9 1 15,6-14 4-15,6-7 0 16,3-14 5-16,4-11 0 15,9-17 1-15,-3-4 5 16,-9-14 9-16,-7 1 7 16,-16-6 12-16,-12-3 6 15,-6-2-1-15,-3-4-5 16,-8-4-11-16,-3 1-4 16,-12 8-13-16,-5 9-1 0,-1 19-1 15,-4 9 0-15,1 15 0 16,1 2-6-16,1 9-7 15,3 6-16-15,2 14-12 16,3 11 1-16,7 22 0 16,10 12 8-16,17 11 8 15,10 5 4-15,14-3 5 16,2 1 0-16,0 2 5 16,-6-2 1-16,-19-3-2 15,-8-4 2-15,-27-13-4 16,-15-7-2-16,-29-7-9 15,-12-9-10-15,-21-13-25 16,0-10-15-16,2-28-29 16,0-12-12-16,-2-29 66 0</inkml:trace>
  <inkml:trace contextRef="#ctx0" brushRef="#br0" timeOffset="43429.68">22438 12755 1365 0,'-32'11'502'0,"-2"27"-377"15,1 12-114-15,6 18-23 16,5 3-1-16,21-7-6 16,8-11-10-16,21-13-11 15,9-9 2-15,20-19 22 16,8-6 11-16,-1-18 20 15,3-10 5-15,-4-11 2 16,-3-7 1-16,-6-3-5 16,-12 1 3-16,-20 4 9 15,-11 5 6-15,-17 2-2 16,-14 3-10-16,-21 9-25 16,-10 10-13-16,-8 33-30 15,0 17-20-15,9 26-57 0,19 7-38 16,33-10 96-16</inkml:trace>
  <inkml:trace contextRef="#ctx0" brushRef="#br0" timeOffset="45180.42">25054 13043 1372 0,'8'21'533'0,"-9"22"-309"15,-6 16-220-15,-27 34-41 16,-19 5-12-16,-20-2-14 16,-7-7-2-16,9-17 2 15,7-10 12-15,19-17 15 16,10-5 0-16,17-19 21 15,8-5 4-15,8-11 4 16,2-3 9-16,0-9 23 16,5-7 4-16,21-15 0 0,12-10-7 15,23-6-21-15,9-2 0 16,7 11-1-16,0 6 3 16,-10 14 14-16,-5 8 5 15,-11 11 6-15,-5 9 2 16,-1 16-16-16,-6 7-7 15,-11 16-11-15,-8 8 0 16,-17 12-2-16,-12 2-5 0,-20-5-11 16,-14-5-6-16,-16-16-16 15,-7-10 0-15,-12-17 15 16,3-9 9-16,8-11 20 16,7-5 4-16,18-10-1 15,11 0-2-15,10-3 2 16,7 1 6-16,11 3 14 15,3 0 9-15,14-1 17 16,11-1-2-16,25-3-7 16,15 1-10-16,21-1-17 15,9 3-7-15,11 0-4 16,1-2-1-16,14-4-5 16,-2-1 2-16,4-6-4 15,-4 2-1-15,-5 1 5 0,-9-2 0 16,-22 3 1-16,-11 1 4 15,-29 0-3-15,-8 2 3 16,-15 7-1-16,-9 4-3 16,-12 2-4-16,-9 2-12 15,-17 2 0-15,-12 4 2 16,-15 18 4-16,-11 11 12 16,-4 17 3-16,6 6-1 0,20 1-3 15,16-4-11-15,27-9-14 16,11-6-7-16,24-12 0 15,14-9 5-15,14-14 1 16,7-14 1-16,-1-14 1 16,-3-6 5-16,-2-5 14 15,-10-1 11-15,-11 4 18 16,-10 6 7-16,-17 8 11 16,-6 1-5-16,-16 6-11 15,-9 1-13-15,-7 5-13 16,-4 7 0-16,-6 10-2 15,2 6 4-15,3 9 3 16,8 6-3-16,14 10-5 16,9 2 0-16,20 2-9 15,11-1 2-15,26-9 3 0,9-8-2 16,11-10 6-16,6-7-2 16,1-10 1-16,4-2 3 15,7-9 1-15,-6-4 5 16,-12-5-1-16,-4-4-3 15,-12-4 5-15,-1-1-3 16,-6-4 7-16,-6 0 8 16,-12 3 15-16,-7 2 8 0,-15 2 2 15,-7-2 1-15,-14 1-14 16,-10-3-3-16,-17 5-13 16,-9 5-4-16,-17 17-7 15,-7 10-3-15,-6 21-2 16,-2 7 2-16,12 9-9 15,9 3-7-15,15-7-30 16,14 0-14-16,20-5-9 16,10-5 2-16,19-5 28 15,6-6 11-15,13-11 17 16,8-4 8-16,9-14 3 16,0-5 1-16,1-5 6 15,-4-3 4-15,-16 2 6 16,-5 1 10-16,-19 5 8 0,-4 2 2 15,-9 3 5-15,-2 4-8 16,-6 2-4-16,0 3-3 16,-2 4-6-16,-2 1-1 15,3 0-11-15,0-1-2 16,0 1-6-16,1 0-2 16,0 13-1-16,0 16 0 15,9 61 1-15,1-25 0 0,7 21 0 16,1 5-3-16,-2 6-4 15,-3 4-2-15,-7 7-5 16,-1 6-4-16,-5 1-9 16,-3-1-9-16,-12-7-9 15,-4-7-1-15,-8-18 3 16,-7-11 8-16,-7-26 11 16,-6-11 7-16,-16-19 12 15,-2-5 6-15,-5-13 6 16,1-7 2-16,7-10 5 15,0-6-3-15,4-9 0 16,2-2 2-16,12-6 8 16,7-1 6-16,20 4 12 15,8 0 5-15,15 3 1 0,8-1 3 16,18-3-9-16,8 3-5 16,15 4-12-16,5 6-7 15,8 9-4-15,5 3-5 16,12 10-3-16,7 7-2 15,-3 10-5-15,-1 7-2 16,-14 7 1-16,-10 3 2 16,-8 4 1-16,-6 1-2 0,-10 1-10 15,-5 1-8-15,-9-5-14 16,-6-3-11-16,-5-10-10 16,-5-5-8-16,-7-7-32 15,4-3-7-15,5-15 59 16,4-10 12-16</inkml:trace>
  <inkml:trace contextRef="#ctx0" brushRef="#br0" timeOffset="46027.58">29063 14351 1324 0,'13'6'442'0,"7"2"-411"16,2-3-36-16,4-10-4 15,3-8 5-15,10-15-2 16,8-4 2-16,6-10 9 16,0-4 8-16,-1-2 7 15,-7 0 6-15,-5-1 3 16,-5 6 0-16,-5 1-4 15,-3 5-3-15,-10 4-4 16,-5 8-5-16,-7 11-10 16,-3 3-5-16,-2 11-11 15,0 1-10-15,-3 8 3 16,-3 7 2-16,-12 20 6 0,-2 14 9 16,2 18 1-16,0 5 2 15,13 0-1-15,5-2-2 16,16-7-9-16,8-11-2 15,17-14 0-15,6-9 1 16,16-16 9-16,7-5 4 16,4-10 6-16,-4-7 6 15,-10-8 13-15,-6-7 2 16,-4-12 10-16,2-7-1 0,-8-10-8 16,4-3-5-16,-9-3-10 15,-8 1-1-15,-15 5 1 16,-9 1 4-16,-17 6-1 15,-6 7 3-15,-5 12-9 16,-4 4-5-16,-1 12-5 16,3 6-5-16,1 9-10 15,1 10-12-15,8 15-16 16,6 4-9-16,13 11 2 16,8 1 5-16,12 7 13 15,2 4 6-15,7 0 12 16,0 6 9-16,-4-6 5 0,-7-3 3 15,-20-2 1-15,-8-7 4 16,-27-6 4-16,-9 2-2 16,-24-6-1-16,-6-2-3 15,0-14-6-15,2-9-2 16,14-23-41-16,2-12-36 16,8-29-46-16,7-13 70 15</inkml:trace>
  <inkml:trace contextRef="#ctx0" brushRef="#br0" timeOffset="46366.55">29799 13219 1112 0,'-11'-14'458'0,"7"10"-267"16,0 4-99-16,-4 9-73 15,-5 6-4-15,-3 14-8 16,0 7 1-16,9 8-4 15,7-5-1-15,17-4-4 16,8-8 0-16,22-11 1 16,7-5 4-16,9-14 6 15,2-6-1-15,-5-11-2 16,-1-4-1-16,-11-2 7 0,-7 3 11 16,-18 6 17-16,-10 6 5 15,-12 1-12-15,-8-2-12 16,-20-6-22-16,-15-5-10 15,-22 2 0-15,-16 4-3 16,-37 8-47-16,-18 2-25 16,-35-6-78-16,-20-7 409 15,-25-21-207-15</inkml:trace>
  <inkml:trace contextRef="#ctx0" brushRef="#br0" timeOffset="49782.68">3793 15515 1110 0,'0'0'428'0,"0"0"-293"0,-1-1-93 16,1-1-40-16,0 2 1 15,-1 0 11-15,-1 0 1 16,1 0-5-16,-18 10-1 16,-37 61-7-16,25-11-2 15,3 30 0-15,4 17-3 0,7 16 3 16,10 4 0-16,15-7 0 16,11-11 4-16,20-23-8 15,12-14-2-15,11-25-13 16,7-12-12-16,3-30-8 15,1-13 2-15,3-34 9 16,4-15 11-16,4-26 10 16,-1-12-2-16,-17-19 3 15,-12-4 0-15,-18-2 3 16,-8 0 0-16,-11 8 3 16,-4 6 4-16,-8 17 13 15,-4 10 11-15,-5 30 20 16,-1 10 9-16,-1 18 10 15,0 9 2-15,0 5-6 16,1 7-5-16,-4 15-32 16,0 16-11-16,3 46-19 0,-1 29-5 15,5 39 7-15,0 11 1 16,1 8-5-16,1-9-4 16,0-21-7-16,2-15 3 15,0-38 5-15,4-18 1 16,0-29 5-16,3-13-8 15,4-17-8-15,2-4-4 0,8-17 6 16,6-9 4-16,13-26 13 16,6-11 7-16,8-17-2 15,3-5 2-15,-2 5-3 16,-8 8-4-16,-13 24 1 16,-8 14 0-16,-11 23 4 15,-1 12 7-15,4 30 7 16,1 15 2-16,2 28-2 15,1 10-4-15,0 5-15 16,1-1-1-16,5-10-12 16,3-9-3-16,6-19-7 15,7-12-5-15,0-23-1 16,1-11-3-16,-5-18 11 16,-5-13 1-16,0-17 9 0,1-13 6 15,2-12 1 1,-1-5 4-16,-6 0 3 0,-4 6 2 15,-10 6 1-15,-2 10 0 16,-9 25 5-16,-2 6 7 16,-5 19 21-16,-2 4 3 15,-1 15-10-15,0 16-18 16,-1 26-30-16,4 16-3 16,7 8-1-16,5-3 3 0,9-6 2 15,6-9-8-15,2-14-1 16,5-6 1-16,-1-21-7 15,1-8 0-15,5-17 4 16,-1-14 3-16,4-14 11 16,-3-11 4-16,-6-15 1 15,-4-4 3-15,-13-9-2 16,-6 1 3-16,-15 3-1 16,-9 1 0-16,-17 2 3 15,-7-1-1-15,-8 6 2 16,-5 6 3-16,-2 12 0 15,-5 9 4-15,-12 17 1 16,-3 8 3-16,-1 13 3 0,5 7 2 16,17 0-3-16,11 0-3 15,18-5-3-15,9-7-1 16,13-2-6-16,6 3-1 16,14-3 1-16,9 1 0 15,19-3 11-15,7-8 2 16,17-8-1-16,1-4 2 15,2-5 0-15,-3 0 0 16,-12 1-2-16,-2 3-5 16,-11 6-5-16,-5 3 1 0,-14 6-3 15,-5 0 5-15,-10 3 0 16,2 3-3-16,-10 0 0 16,1-1 0-16,-5 4-1 15,-2-5-1-15,1 2 1 16,0 0-3-16,0 0 1 15,-1 0-2-15,-1 0 2 16,1 0-1-16,0 0-3 16,0 0 3-16,0 0-6 15,0 0 2-15,0 0-4 16,0 0-1-16,0 0 4 16,0 0 4-16,1 0 3 15,-2 0 1-15,2 0 0 0,0 0-1 16,0 0-2-16,0 0 2 15,0 0-3-15,0 0-5 16,0 0-4-16,0 0-2 16,0 0 2-16,0 0 3 15,3 0 5-15,14 4 0 16,31-1 1-16,-26-4 2 16,1-2-2-16,1-2 3 15,-1 2 0-15,-1 0 0 16,1-2 0-16,0 3 0 0,1-1 0 15,4 1-1-15,-1-2 1 16,4 0 0-16,6-3 0 16,0 1-1-16,7-1-1 15,-2 2 1-15,-3-1-3 16,0 1 2-16,-11-1-3 16,-5 3 0-16,-8 0-1 15,-5-2 3-15,-1 4 0 16,-1-4 1-16,0 0 2 15,0 2-1-15,-1-1 1 16,-1 2 0-16,-2 2 2 16,-1-3 1-16,-3 2 2 15,0 0 7-15,0 0 6 0,0 1 3 16,0 0 5-16,0 0-2 16,0-1 1-16,-2 0-6 15,1 0-5-15,-2-7-4 16,-1-4-4-16,-2 0 1 15,-16-25-1-15,14 29 1 16,-6 3-4-16,-1 0 0 0,-11 5-2 16,-6 0-4-16,-6 11-5 15,-4 7-7-15,-1 5-2 16,3 4-5-16,5 3-10 16,4 2-3-16,9-1-11 15,5 0 3-15,6-3 7 16,5-1 8-16,6-1 10 15,4 0 6-15,8 0 6 16,3-3 1-16,13-1 3 16,9-1-3-16,18-8 1 15,6 0-2-15,7-5 3 16,-5-3 0-16,-2 4 1 16,3 0 3-16,0 8-2 15,4 3-3-15,-2 8-18 0,-2 3-10 16,-16 8-15-16,-9 2-5 15,-24 6 8-15,-11 5 3 16,-26 2 10-16,-11-2 5 16,-14-3 13-16,-5-6 3 15,-4-11 10-15,-2-10 3 16,2-16 0-16,0-6 1 16,9-16 8-16,5-4 6 15,7-9 9-15,8-4 2 0,10-2-5 16,9-1-1-1,16 1 5-15,5 2 9 0,16 4 15 16,5 3 3-16,10 0-5 16,11 3-8-16,17 2-18 15,8 0-9-15,15 1-10 16,-4-3 0-16,-7 2-3 16,-5-1 4-16,-10-2 10 15,4-1 1-15,4-5 2 16,-4-3-1-16,-9-9-11 15,-13-1-5-15,-18-2-3 16,-3-1 0-16,-15 7 1 16,-3 3-2-16,-11 6 6 15,-5 1 2-15,-9 4 2 0,-5 7 3 16,-3 12-8-16,-2 7-2 16,-10 23-6-16,-6 12-3 15,-8 29 2-15,1 15-3 16,10 21 9-16,14 3-2 15,22-6-5-15,13-7-1 16,28-23-14-16,9-5 0 16,12-18-7-16,6-13 2 0,9-20 7 15,5-19 3-15,16-23 10 16,-3-14 0-16,-12-16 2 16,-7-6 2-16,-22-8 3 15,-2-2 3-15,-10-6 5 16,-3 2 4-16,-13 9 9 15,-6 4 4-15,-12 23 9 16,-4 8 0-16,-4 16 7 16,-3 8 7-16,-3 9 5 15,-3 4 2-15,-7 12-26 16,-3 14-12-16,-5 21-21 16,2 16-8-16,0 27-3 15,4 7-1-15,6 5-16 16,-2-5-1-16,5-15 6 15,-1-8 6-15,1-22 15 0,1-12 3 16,5-23 4-16,3-8-1 16,2-10-7-16,1-3-7 15,5-10-1-15,0-7 8 16,5-19 15-16,7-9 10 16,9-9 10-16,2-5-8 0,10 3-4 15,7 0 1-15,0 5-8 16,5 7 3-16,-9 11-2 15,-5 10 3-15,-7 15 2 16,-2 8-2-16,1 14-3 16,-2 5-3-16,0 17-3 15,-3 7-6-15,-4 10-4 16,-4 7-3-16,-8 6 0 16,-3 2 4-16,-4 6 5 15,-2-2 6-15,2-3 6 16,2-4-1-16,5-15 2 15,4-6-3-15,12-12-2 16,7-4 3-16,14-8-5 16,-1-6-1-16,-1-10-4 15,-2-4-1-15,-6-14-13 16,-2-6-18-16,-1-24-64 0,-8-23-29 16,-10-35 68-16</inkml:trace>
  <inkml:trace contextRef="#ctx0" brushRef="#br0" timeOffset="75404.6">11561 12647 59 0,'0'0'16'0,"0"0"-16"15</inkml:trace>
  <inkml:trace contextRef="#ctx0" brushRef="#br0" timeOffset="82679.78">10712 16408 877 0,'-4'3'355'0,"4"-2"-207"0,-1-1-122 15,1 0-15-15,0 0-7 16,-1-1 1-16,0 1 1 15,0 0-1-15,1 0 2 16,0 0-2-16,0 0-1 16,1 3 0-16,4 25 0 15,37 51 3-15,-31-16-4 16,-6 5 3-16,-8 9-3 16,-9-1-5-16,-17 1-8 15,-12 0-16-15,-30-3 86 16,-8-7-49-16</inkml:trace>
  <inkml:trace contextRef="#ctx0" brushRef="#br0" timeOffset="83505.58">13251 15542 1022 0,'-1'3'418'0,"1"-1"-261"15,1 7-99-15,1 20-60 16,2 19-3-16,1 35-9 15,-1 17-8-15,-4 18-7 16,0-1 0-16,-3-5 4 16,-3-4 1-16,0-15-19 15,-3-4-19-15,-2-16 42 16</inkml:trace>
  <inkml:trace contextRef="#ctx0" brushRef="#br0" timeOffset="84360.82">12507 16312 1364 0,'13'4'458'0,"15"-1"-401"0,29 0-102 16,9-2-6-16,17-13 22 16,3-10 7-16,7-14 2 15,9-8 0-15,-4-8 9 16,-4 1 7-16,-15-3 7 16,-5 4 5-16,-11 4 5 15,-2 3 1-15,-9 8 4 16,-9 2-3-16,-8 6 1 15,-8 3 0-15,-8 4-8 16,-5 3 2-16,-8 8-8 16,-4 1 0-16,-3 6 5 15,1 3 3-15,0 1 7 16,0-2-3-16,-1 0-2 16,-3 9-7-16,-3 21-6 15,-21 86-1-15,11-15-11 0,-4 11 4 16,-2 2-4-16,2-8 2 15,2-26 9-15,4-14 1 16,6-23 2-16,4-11 3 16,3-17-6-16,2-8-2 15,10-8-13-15,15-5-5 16,23-16 3-16,8-10 4 16,9-21 13-16,0-6 6 0,2-1 1 15,5 2-1-15,5 14 0 16,-1 10-1-16,-9 18 3 15,-8 13 0-15,-4 21-2 16,-2 13-2-16,-4 18-2 16,1 9-7-16,-7 5 1 15,1 0 1-15,-3-4 0 16,4-1 2-16,-3-11 1 16,-5-4 0-16,-2-15-7 15,-3-8-3-15,2-15-18 16,3-9-5-16,4-20 1 15,0-10 4-15,1-17 19 16,-2-13 5-16,-4-9 10 16,-4-4 4-16,-11 5 1 15,-10 7 3-15,-12 18 5 0,-4 11 5 16,-8 15 13-16,-1 5 5 16,-5 13 4-16,-5 4-4 15,0 22-22-15,0 18-1 16,10 33-23-16,11 20-13 15,26 21-19-15,19-1-17 16,32-23-20-16,8-19-8 16,16-41-15-16,2-25-11 15,11-32 73-15</inkml:trace>
  <inkml:trace contextRef="#ctx0" brushRef="#br0" timeOffset="84832.43">16701 15473 1310 0,'10'27'497'16,"-2"14"-333"-16,3 42-150 16,-3 19-18-16,-5 29-14 15,-3 12-5-15,-5-8-8 16,-2-2-6-16,-2-18 1 0,2-13-1 15,-1-25 11-15,3-15 11 16,-1-32 9-16,3-13 6 16,1-13 1-16,-1-5-9 15,1-8-6-15,-2-9 1 16,-3-27 3-16,1-13 11 16,-1-21 10-16,1-6 4 0,3-10 3 15,-1-6 3-15,6-8-3 16,4 4-1-16,6 7 2 15,4 6 0-15,6 15 5 16,2 5 3-16,2 18 1 16,1 11 3-16,-4 23 10 15,-1 10 0-15,-3 15-3 16,5 13-11-16,0 22-25 16,-2 15-8-16,-8 24-22 15,-9 6-13-15,-15 6-34 16,-7-3-25-16,-13-16-44 15,-3-11-14-15,1-24 103 16</inkml:trace>
  <inkml:trace contextRef="#ctx0" brushRef="#br0" timeOffset="86195.64">17101 15875 1200 0,'35'9'495'0,"9"-1"-290"15,10 11-128-15,6 5-41 16,5 12-29-16,-6 9-7 0,-11 15-20 16,-9 4-11-16,-22 3-20 15,-15-5-5-15,-24-12 1 16,-9-5 10-16,-12-13 20 16,-1-4 6-16,13-12 21 15,6-6 1-15,14-8 6 16,7-1 1-16,3-5-2 15,1-4 5-15,5-11 6 16,4-8 3-16,14-11 0 16,6-6-3-16,14-8-7 15,2 0 0-15,6 1 5 16,-1 5-3-16,-12 14 6 16,-3 6-2-16,-17 13-3 15,-6 6-1-15,-7 5-10 16,0 6-7-16,2 17-21 15,0 9-5-15,9 24 2 0,-2 9 0 16,4 5 18-16,4 0 1 16,1-8 2-16,4-6-2 15,3-12-14-15,5-7-1 16,5-15-8-16,7-7-2 16,5-17 2-16,-4-10-2 15,-4-22 6-15,-9-7 5 16,-13-14 13-16,-7-5 5 15,-13-3 8-15,-6-3 7 0,-11 0 5 16,-10 3 3-16,-12 9-2 16,-8 9-1-16,-9 17-6 15,-3 12-4-15,-1 18-4 16,3 8-2-16,9 15 4 16,5 5 3-16,16 4 1 15,11-1 0-15,13 0-7 16,6 1-1-16,23-5-8 15,9-1-2-15,26-13 1 16,17-7-3-16,17-21 5 16,0-15-2-16,-2-15 1 15,-6-6 3-15,-7-7 4 16,-1-1 2-16,-6-3 3 16,-12 0 1-16,-17 3-1 0,-10 0 2 15,-15 5 2-15,-3 5 2 16,-10 6 8-16,-2 6 3 15,-7 3 5-15,-4 5 4 16,-3 5 2-16,-2-1-1 16,-2 5 0-16,1 3-8 15,3 6-9-15,1 2-2 16,3 5-7-16,1 4 0 0,-3 0-4 16,5 0 0-16,0 1-4 15,-4 27 0-15,-1 75-6 16,10-9-2-16,8 27 0 15,-5 8-4-15,0 7-6 16,-1-6-10-16,-2-9-8 16,-2-9-2-16,-4-24 10 15,-4-17 9-15,2-27 10 16,0-15 4-16,4-19 2 16,-2-8-1-16,4-4-3 15,-2-5 6-15,0-13 14 16,1-6 14-16,-2-17 16 15,2-4 6-15,6-7-3 0,-1-1-3 16,9-5-6-16,3-1-8 16,3-3-5-16,8 3-4 15,4 12-4-15,1 8 1 16,3 14-2-16,2 7-3 16,4 13-6-16,3 1-7 15,2 14-6-15,-4 6-2 16,-5 13-8-16,-7 7-1 15,-11 9 0-15,1 5 1 0,-6 3 9 16,-1-1 6-16,-7-4-1 16,-2-4-1-16,-11-9-1 15,-3 0-2-15,-7-5 2 16,-4-2 2-16,-2-5 0 16,-1-2 2-16,-5-2 0 15,-8-4 0-15,-8-3 4 16,-4-1 0-16,-1-8 0 15,3 1 2-15,3-4 0 16,3 1-2-16,4-2 1 16,10 1 2-16,5 1-4 15,2-2 3-15,7 3-2 16,0-3 0-16,2-1-3 16,1 2-8-16,2 0-16 0,1-1-11 15,1-3-27 1,1-3-11-16,-1-9-14 0,2-4-13 15,6-11 71-15</inkml:trace>
  <inkml:trace contextRef="#ctx0" brushRef="#br0" timeOffset="87550.39">21111 15680 730 0,'1'0'382'0,"-1"0"-10"15,2 0-332-15,-2-1-26 16,-1 0-15-16,0 0-2 16,0 0 2-16,0-1 0 15,0 1 0-15,-11 2-2 0,-17 7 1 16,-33 62 2-16,24-5 1 16,-2 8 2-16,15 5-5 15,10-4-6-15,15-8-5 16,6-8-5-16,14-16 4 15,4-7 0-15,11-12 7 16,4-6 7-16,3-8 3 16,-3-6 1-16,-1-10-1 15,-4-9-1-15,-4-8-1 16,2-4 4-16,-9-11 8 16,0 0-2-16,-9-8 4 15,-4-2-2-15,-7-4-1 16,-5-4 0-16,-11 2-2 15,-4 2-1-15,-10 0-4 16,-3 1 2-16,-4 7-3 16,1 2-1-16,-4 15-2 15,-4 7 0-15,-5 13-1 0,-1 6 0 16,5 13-2-16,8 7-6 16,13 19 7-16,3 5 2 15,16 15 8-15,6 3 5 16,19 1-5-16,11-1-3 15,18-5-5-15,5-3-1 0,7-10-4 16,1-6 0-16,0-12 4 16,12-11-1-16,15-14 3 15,-1-11 0-15,-1-20-3 16,-5-4 1-16,-17-12 0 16,4-3 1-16,2-10 8 15,-8-4 1-15,-2-14-1 16,-12-10-2-16,-14-3-3 15,-2 3-4-15,-13 5 2 16,-2 7 1-16,-6 5 1 16,-6 0 2-16,-4 10 1 15,-3 6 3-15,-4 20 4 16,-2 13 5-16,2 14 2 16,-1 7-2-16,-1 2-4 15,-1 3-5-15,-10 16-14 0,-5 14 2 16,-1 45-1-16,-1 21 1 15,-2 39 7-15,4 19-2 16,3 19 1-16,0 7-4 16,7 1 3-16,6-11-1 15,6-14 4-15,2-15 2 16,12-21-8-16,-3-11-7 16,-4-33-33-16,2-15-21 0,-7-35-42 15,5-20 398-15,19-36-235 16</inkml:trace>
  <inkml:trace contextRef="#ctx0" brushRef="#br0" timeOffset="88128.69">23872 15997 1222 0,'0'0'456'0,"1"0"-318"15,-1-1-137-15,-1 0-19 16,0 0-9 0,-1-2-1-16,-21-15 6 0,-32-23 5 15,21 39 9-15,-6 7 6 16,-7 26 0-16,-4 19 2 15,-3 35 4-15,-2 11-3 0,9 8-4 16,6-7-11 0,23-17-22-16,11-5-9 0,20-22-5 15,9-11 4-15,15-19 18 16,5-13 6-16,2-21 7 16,4-11 2-16,4-26 3 15,4-13 8-15,7-16 4 16,-4-7 6-16,-3-5 11 15,-3-7 0-15,-12-1 9 16,-8-5 0-16,-17 0-2 16,-16 30 1-1,0 36-2-15,1 0 1 0,-3-93-5 16,-6 10-4-16,-2 25-5 16,6 61-3-16,-2 18 0 15,0 7 3-15,4 9 3 16,1 7 2-16,-3 24 1 0,4 18-2 15,3 63-11-15,0 24-5 16,2 26-6-16,5 10-15 16,0-25-46-16,3-8-24 15,-1-25 263-15,0-26-158 16</inkml:trace>
  <inkml:trace contextRef="#ctx0" brushRef="#br0" timeOffset="89750.78">24612 15872 1370 0,'55'7'505'0,"26"14"-413"16,15 10-59-16,-10 19-65 15,-8 14-2-15,-32 12-9 16,-18 4-13-16,-16 7 0 15,-13-3-9-15,-10-13 4 16,-11-6 15-16,-9-22 21 16,-3-9 9-16,-9-12 12 15,2-6-1-15,9-13-2 16,3-3 0-16,10-12-6 16,7-2 1-16,6-4 7 0,8 1 7 15,20-4 15-15,16-4 4 16,26-7-2-16,7-4-5 15,18-5-13-15,2 3-1 16,14 4-4-16,4-2 2 0,-2 3 4 16,-1-1 2-1,-10-8 6-15,0 3 3 0,-11 2 11 16,-11-2 4-16,-25 7 5 16,-9 4-1-16,-22 3-10 15,-6 5-10-15,-12 4-8 16,-6 1-4-16,-14 0-9 15,-7 6 0-15,-23 9 2 16,-14 13 0-16,-16 23 8 16,-10 12 6-16,8 21-5 15,10 2 5-15,18-2-7 16,14-4-8-16,14-17-22 16,12-8-15-16,21-11-13 15,9-5-5-15,19-15 14 16,11-8 5-16,19-15 10 0,8-12 7 15,23-15 8-15,1-5 7 16,-6-6 5-16,-5-5 8 16,-19 2 13-16,-4-2 8 15,-10 5 17-15,-7 9 6 16,-14 16 10-16,-9 8 6 16,-14 16-4-16,-6 4 4 0,-6 19-21 15,-7 14-13-15,-9 34-15 16,-2 10-11-16,2 8-1 15,5-5 1-15,16-20-6 16,6-7-7-16,14-11-12 16,8-8-8-16,10-18-3 15,1-6 2-15,11-20 0 16,5-11 7-16,7-18 9 16,4-6 4-16,3-11 13 15,-4-1-1-15,-5-3 5 16,-6 2 4-16,-13 4 6 15,-11 7 8-15,-17 17 10 16,-4 7 2-16,-10 15 2 16,1 5 2-16,-2 10-8 0,-7 8-4 15,0 34-11-15,-8 15-10 16,3 28-5-16,1 3-1 16,8-1-8-16,5-7-8 15,15-13-12-15,4-9-1 16,11-27 3-16,8-13 8 15,11-20 8-15,11-11 2 16,12-20 6-16,3-11 1 16,-6-21 6-16,-4-1 5 0,-15-1 18 15,-6 4 5-15,-13 11 12 16,-5 7 6-16,-11 5-8 16,-6 5-6-16,-5 8-16 15,-1 7-6-15,-5 10-4 16,0 3 1-16,-8 9-7 15,-6 9-3-15,-8 28-5 16,-9 13-1-16,8 19 3 16,8 2-6-16,14-14-27 15,13-9-15-15,16-16-22 16,9-6-5-16,15-18 18 16,7-8 8-16,11-17 22 15,-2-11 9-15,-6-17 13 16,-7-7 10-16,-9-13 14 0,-3-3 6 15,-2-1 9-15,-5 2 3 16,-12 6 0-16,-3 5 3 16,-6 5-8-16,-2 2-9 15,0 4-8-15,-1 3-9 16,1 11 0-16,3 8 0 16,6 13 4-16,4 10-7 15,6 23-10-15,-1 14-3 0,-8 24-12 16,-5 8 9-16,-9 6 5 15,-4-4 0-15,1-17 1 16,-5-12 0-16,0-24 2 16,-2-11 0-16,1-11 0 15,1-4-9-15,0-9 1 16,3-5 2-16,3-19 12 16,6-12 8-16,13-14 5 15,4-10 1-15,11-7-2 16,3-1-1-16,7 0-5 15,1 5 1-15,7 6-1 16,-1 5 0-16,-1 18 2 16,-1 5 0-16,-3 21 2 15,-4 12 4-15,0 18 4 16,-1 14-3-16,-7 21-2 16,-4 12-5-16,-6 22-3 0,-6 7 8 15,0 13 8-15,-2-3 5 16,1-3 2-16,4-6-7 15,1-10-9-15,6-4-5 16,11-13-13-16,5-10-13 0,15-22-36 16,14-14-21-1,17-42-47-15,12-23 71 0</inkml:trace>
  <inkml:trace contextRef="#ctx0" brushRef="#br0" timeOffset="102985.99">10536 2418 292 0,'-39'0'104'0,"2"2"-82"16,4-2-19-16,4-1-1 0,2 1 1 15,3-3-1-15,3 2 10 16,-4-3 8-16,5 2 8 16,0-3 3-16,2 3-10 15,3 1-7-15,6 1-9 16,3 0-4-16,6 0-2 15,6 1 0-15,-6-1 20 16,0 0 18-16,26-1 21 16,33-1 6-16,-19-1-14 15,5-2-13-15,6 4-18 16,5-2-3-16,12-2-3 16,3 1 0-16,8-6 1 15,0 1 0-15,-2 0-2 16,3 0-2-16,12 1-5 15,2-2-1-15,5 3-3 16,-4-3 2-16,-7-1-1 16,0 4-2-16,3-1 0 15,-2 0-2-15,-8 2 0 0,-8-1 2 16,-10 3 1-16,-2-1 2 16,-7 1 1-16,-2 1 1 15,-10 3 5-15,-5 0 3 16,-13 3 5-16,-5-2 1 15,-12-1-4-15,-3 0-5 16,-3 0-7-16,-1 0-5 0,-1 0-14 16,0 0-4-16,-29 5 11 15</inkml:trace>
  <inkml:trace contextRef="#ctx0" brushRef="#br0" timeOffset="105894.56">11963 1885 388 0,'0'-1'135'0,"0"0"-108"16,2-1-28-16,16-2-4 16,27-43-1-16,-25 22 7 0,4-1 5 15,6-2 21-15,1-5 6 16,2-2-7-16,-1 2-4 15,-5 2 31-15,1 3-17 16,-3 4 2-16,-2-1 8 16,4 5-53-16,1 1 14 15,1 4-11-15,1 1-6 16,5 1-3-16,-2-1-6 16,5 2 6-16,6 1 0 0,3 2 8 15,-3 0 4-15,0-1 10 16,0 2 3-16,-7 2 4 15,2-1 1-15,-4 5-10 16,-1-1 0-16,1 3-4 16,0 2-2-16,4 0 1 15,-2 2 0-15,6 0-1 16,-2 0 0-16,2 2 0 16,-4-4-1-16,-8 2 1 15,-3-1 2-15,-8 1 5 16,3 2 3-16,-3 1 2 15,0 2 1-15,3-1-4 16,-3 1-5-16,4 4 0 16,3-3-2-16,0 2-1 0,-1-2-1 15,1-2 1 1,-4 2-1-16,-1-1 4 16,-1 2 2-16,2-1 5 0,-2 0 1 15,2 1 1-15,1 1-1 16,-1 1-6-16,-2 0-1 15,-4 2-2-15,-1-2-3 16,-3 1-1-16,2 1 2 0,2 0-1 16,-4 0 0-16,2 0 1 15,1 1-2-15,-2-1 0 16,1 0 0-16,2 0 0 16,0 1 0-16,2 0 0 15,-1 3 0-15,0-2 0 16,-2-1 0-16,1 2 3 15,-2-5 2-15,-2-2 3 16,0 4 4-16,-4-9 1 16,0 2 2-16,0 0-5 15,-1-3-2-15,0 0-3 16,0 1-7-16,-7-1-162 16,-10-1 125-16</inkml:trace>
  <inkml:trace contextRef="#ctx0" brushRef="#br0" timeOffset="110227.4">12014 1609 327 0,'26'-21'107'0,"4"0"-104"16,1 0-14-16,4 1 11 16,0-1 0-16,0 2 0 0,-1-2 0 15,-2 0-1-15,7 1-1 16,4 0-4-16,3 0-1 16,8 0-8-16,-2 1-1 15,2 4 2-15,5 2 1 16,-4 1 7-16,-2 2 3 15,-6 1 11-15,0 2 8 16,-5 4 12-16,1-3 8 16,-2 7 2-16,0 2 0 15,2 5 1-15,1 1 1 0,8-3-6 16,-1 3-5-16,0-2-13 16,-5-1-7-16,-6 0-6 15,-3-2 3-15,-4-1 15 16,0 2 7-16,-6 1 11 15,-1 1-3-15,-2 4-15 16,0 1-6-16,-3-1-8 16,2 3-1-16,-5-1-1 15,2-2 0-15,-4 3-2 16,-1-1 0-16,-2-1 2 16,-3 0 1-16,-2-3 4 15,1 1 4-15,-2 0 3 16,1 2 1-16,-1 0-2 15,1-1 1-15,0 3-7 0,-2 1-2 16,-2 0-1-16,3 4-2 16,-3-3-1-16,2 0 2 15,-2 3-1-15,-1-5-1 16,2 3 1-16,-3 0 1 16,5-2-1-16,-2 2 0 15,0-3 1-15,3 4 0 16,-2-4 1-16,-1-2 1 0,2 1 1 15,-2-1-1-15,0 0 0 16,1 0-1-16,-2-2-3 16,0-3-1-16,-1 0 3 15,0-2 1-15,1-3 4 16,-1 2 3-16,-3-4 1 16,0 0 0-16,0 0-3 15,0 0-1-15,0 0-7 16,0 0 0-16,0 0-3 15,0 0-1-15,0 0-1 16,0 0-10-16,0 0-26 16,0 0-10-16,-1-1 27 15</inkml:trace>
  <inkml:trace contextRef="#ctx0" brushRef="#br0" timeOffset="111391.39">13392 2363 271 0,'33'-1'96'15,"12"0"-89"-15,7-1-5 0,11 0 0 16,2-1 6-1,-2 1 14-15,-4-3 5 0,-10 2 8 16,-1-2-5-16,0 1-12 16,-2 3-6-16,-5 0-11 15,-2 2-5-15,-8-1-40 16,-4 0-33-16,-9-2 47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28:35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5260 1595 863 0,'8'-23'303'16,"-3"4"-268"-16,1 3-4 0,-6 3 2 15,-2 1-1-15,-8-1-5 16,-5-2-3-16,-7-4-11 16,-3 3-4-16,-4 2-7 15,-7 1 0-15,-5 13-1 16,-3 0-1-16,-1 20 0 16,2 13 0-16,-1 29 2 15,-1 19-2-15,7 28 3 16,8 8-2-16,20-9-1 15,13-10-7-15,19-34-16 16,2-17-3-16,4-27-6 0,-5-13 6 16,-1-26 20-16,1-11 4 15,-1-19 13-15,-2-6 1 16,-3-6 3-16,-2-4 2 16,0 1 0-16,3 1-2 15,-1 4-6-15,1 5-4 16,-2 9-5-16,1 5 0 0,-6 16 2 15,-4 7 5-15,-4 11 4 16,-3 4-1-16,5 12-6 16,2 9-2-16,7 36-1 15,2 22-1-15,6 25 0 16,9 6-12-16,10-18 166 16,9-20-120-16</inkml:trace>
  <inkml:trace contextRef="#ctx0" brushRef="#br0" timeOffset="978.73">6859 1012 1143 0,'2'-3'384'15,"1"19"-373"-15,1 14-18 16,-3 43-3-16,-1 17 6 16,-3 18 4-16,0-2 1 15,5-17-1-15,5-16 1 16,7-24-2-16,1-12-5 0,3-23 1 16,3-11-2-16,5-15 5 15,6-9 2-15,9-16 1 16,4-7 1-16,7-8-7 15,-2-4-8-15,-6-1-7 16,-6 4-1-16,-17 17 11 16,-6 11 8-16,-13 21 6 15,-4 4 2-15,-8 27-4 16,-2 12-1-16,8 23 1 16,9 9-2-16,23-4 0 15,11-9-5-15,15-21-10 16,4-14-6-16,6-31 0 15,3-13 0-15,7-21 9 16,-4-6 8-16,-12-8 4 0,-5-7 2 16,-8-8 3-16,-6-4-2 15,-4-2-1 1,-4 4 0-16,-11 7-1 0,-2 4 1 16,-8 6 3-16,-1 2 1 15,-2 4-2-15,-1 7 0 16,0 12 3-16,-1 8 1 15,2 19 0-15,2 11-2 0,3 28-6 16,4 17-2-16,-5 36 2 16,-4 14 0-16,-12 22 1 15,-6 2 0-15,-3-17-1 16,1-20 0-16,4-40 2 16,4-19-2-16,3-20 0 15,2-6 2-15,3-8 8 16,7-8 1-16,20-19-3 15,14-10-4-15,15-15-14 16,3 1-1-16,-9 8 7 16,-7 9 4-16,-11 19 8 15,-4 15 1-15,-2 25-1 16,1 13-3-16,3 15 0 16,7 2-3-16,15-1-2 15,4-8 2-15,-1-12-2 0,-4-7 3 16,-8-19 0-16,-3-5 3 15,4-12 6-15,0-5 2 16,-1-6-1-16,-6-1-2 16,-5-5-3-16,-7-3-1 15,-14 0 1-15,-3-5 2 16,-11-1-4-16,-2 2-1 16,-5 9-2-16,2 7-2 0,2 13 3 15,0 7-1-15,5 5-1 16,5 9-2-16,12 17-4 15,6 9 1-15,12 13 1 16,3 2-1-16,0-8-11 16,1-7-11-16,-5-12-34 15,-7-8-22-15,-5-21 50 16</inkml:trace>
  <inkml:trace contextRef="#ctx0" brushRef="#br0" timeOffset="1094.33">9394 664 978 0,'-1'-2'244'0</inkml:trace>
  <inkml:trace contextRef="#ctx0" brushRef="#br0" timeOffset="1734.34">9501 1551 1030 0,'35'17'347'0,"25"0"-341"16,5 2-12-16,-3-14-10 16,-12-9-1-16,-16-18 27 15,-9-8 20-15,-6-22 40 16,1-7 13-16,-2-23-14 15,1-11-14-15,2-11-34 16,2-7-13-16,-3-3-17 16,0 0-2-16,-8 8-11 15,-7 11-5-15,-7 30 9 16,-3 13 0-16,-3 28 10 16,1 10 6-16,-6 18-15 15,-3 17 0-15,-9 29 0 0,-1 20 2 16,1 39 15-16,-1 13 0 15,11 16 1-15,4 4-1 16,11-10-3-16,9-16 0 16,5-29 0-16,8-13 1 15,8-27 2-15,4-8-2 16,13-15 0-16,1-9 1 16,12-16 1-16,7-9 1 15,-4-15 0-15,1-7-1 0,-7-13-5 16,-7-4-3-16,3-8-11 15,-4-5-1-15,-7 0 3 16,-9 4 5-16,-16 13 21 16,-6 9 7-16,-11 18 11 15,-3 7 0-15,-7 16-12 16,-6 8-7-16,-8 21-9 16,-4 9 0-16,5 14 1 15,5 4 0-15,15 0 0 16,7-3-3-16,15-9 1 15,5-4 2-15,11-13-2 16,5-7 0-16,-1-12 1 16,-3-6-4-16,-4-10-7 15,-4-7-8-15,-8-12-28 0,0-10-177 16,-9-13 160 0</inkml:trace>
  <inkml:trace contextRef="#ctx0" brushRef="#br0" timeOffset="1921.6">9436 1072 1113 0,'10'3'420'0,"49"5"-268"16,26 1-241-1,42-2-49-15,7-2 83 0</inkml:trace>
  <inkml:trace contextRef="#ctx0" brushRef="#br0" timeOffset="3495.42">12099 574 870 0,'34'24'346'15,"-8"25"-199"-15,0 19-126 16,-21 32-15-16,-16 5-2 0,-23 4 0 16,-8-4 0-16,-1-17-1 15,1-11 1-15,8-27-4 16,5-11 1-16,10-21-1 15,4-8 3-15,9-10 20 16,0-9 11-16,5-16 2 16,1-9-3-16,13-12-20 15,9-3-13-15,18-1-8 16,10 5-4-16,17 9 3 16,2 5 4-16,3 14 3 15,-2 4 2-15,-6 15 0 16,-2 9 0-16,-4 14 0 15,-5 10 0-15,-13 15-2 16,-5 4-1-16,-18 9 0 16,-13-3 0-16,-23-6 2 15,-16-8-4-15,-25-17 0 0,-10-4 0 16,-9-12 2-16,4-2 3 16,2-7 0-16,6-3 2 15,11-4-3-15,5-4 0 16,37 0-2-1,8 4 0-15,-1 1 5 16,0-10 0-16,37-1 2 0,21 2 0 16,35 4-3-16,10 0 0 0,18 2 0 15,10 0-1-15,4-6 0 16,-2-2 0-16,-1-3 2 16,-2-3 1-16,-11 0 5 15,-9-3-2-15,-25-3-1 16,-17-3 3-16,-19 1 4 15,-7-1 6-15,-18 4 3 16,-6 1-2-16,-10 3-8 16,-5 1-3-16,-16 1-8 15,-5 1-2-15,-14 5-4 16,-6 8 1-16,-7 15 2 16,-1 12 2-16,-10 21 1 15,5 7 0-15,11 9 1 16,9-3-1-16,28-14-11 15,7-8-5-15,17-17-7 0,9-4 0 16,22-14 10-16,7-7 6 16,12-10 3-16,2-11-3 15,-6-11-1-15,-5-6 1 16,-4-4 1-16,-5 2 5 16,-13 5 7-16,-4 12 4 15,-12 15 6-15,-7 6-1 0,-7 17-15 16,0 7-4-16,-3 19-5 15,3 11 1-15,4 17 7 16,3 3 0-16,12-9-1 16,5-8 0-16,6-22 2 15,1-10 2-15,3-13 3 16,1-8 1-16,2-12 1 16,1-7 0-16,0-12-1 15,-3-9-2-15,-3-16-3 16,-2-6-7-16,-3-8 0 15,-4 2 3-15,-6-1 1 16,-5 1 5-16,-10-1 1 16,1-1 0-16,-8 9 5 15,-5 2-2-15,-6 14 2 0,-1 9-3 16,4 18-4-16,1 9-2 16,7 13 0-16,0 3-2 15,-3 16-2 1,1 10 3-16,2 37-1 0,1 16 1 15,3 27 1-15,3 7 0 16,7 10-1-16,2-2-1 16,10-15 1-16,3-7-1 15,3-37 0-15,-1-10 2 0,-1-20-2 16,-3-8 1-16,2-12-1 16,1-7 1-16,0-10 0 15,4-8 1-15,-3-14 2 16,3-7-2-16,1-12-1 15,-2-10 1-15,0-15-1 16,-2-6 1-16,-4-11 2 16,1 0-1-16,-5 2 3 15,-5 4-1-15,-2 3 2 16,-7 4-2-16,-3 8-3 16,0 8 0-16,-6 20-1 15,0 10 0-15,0 16 2 16,-5 5-3-16,-3 13-1 15,-6 11 2-15,-10 28-2 16,6 17 3-16,-2 23-1 0,4 6 1 16,9 6 3-16,4-1-4 15,8-6 3-15,6-7-2 16,8-16-2-16,4-10 3 16,10-18 5-16,1-5 2 15,1-11 13-15,0-5 3 16,1-4-3-16,3-9-1 0,-4-5-9 15,0-2-4-15,-1-5-3 16,-5 0-1-16,-2-3-5 16,-5-2-11-16,-5-6-29 15,-2-5-16-15,-5-9-34 16,0-6 5-16,-3-7 55 16</inkml:trace>
  <inkml:trace contextRef="#ctx0" brushRef="#br0" timeOffset="5192.39">17280 1342 809 0,'28'-46'305'16,"5"-3"-188"-16,1 3-118 0,-6 7-10 16,-6 6 13-16,-8 4 11 15,-5 5-1-15,0 5 4 16,-2 1-3-16,-2 7-2 16,-1 6 1-16,-3 1-3 15,-1 4-3-15,0 0-5 0,0 0 0 16,4 12 3-16,4 17 3 15,17 78 6-15,-11-29 2 16,0 8-4-16,2-2-4 16,3-17-2-16,2-6-4 15,1-21 0-15,-1-8-1 16,2-12 7-16,1-7 5 16,13-11 10-16,8-6 1 0,5-17 4 15,6-5 0 1,0-11 6-16,-1-2 3 0,-3-8-2 15,-2-7-6-15,-6-8-12 16,-8-6-4-16,-3-2-9 16,-5 4 0-16,-6 9 6 15,0 4 4-15,-6 10 3 16,-6 8 6-16,-4 9-1 16,-4 11-2-16,-2 12-4 15,-1 4-6-15,-6 16-8 16,-1 6-4-16,-5 18-1 15,-1 6 2-15,4 17-1 16,6-1 5-16,9 6-3 16,11 2-2-16,5-10-1 15,5-4-5-15,3-11 4 16,1-5 3-16,-3-2-1 0,-1-2 2 16,-9-1 1-16,-9-1-3 15,-15-2-2-15,-9-4-2 16,-18-5-11-16,-9-5-15 15,-10-12-36-15,-4-12-21 16,-1-29-144-16,-1-16 156 16</inkml:trace>
  <inkml:trace contextRef="#ctx0" brushRef="#br0" timeOffset="5539.1">17602 495 974 0,'-10'-2'321'0,"4"8"-309"16,2 10-29-16,-6 10 0 15,4 6 16-15,1 6 25 16,2 4 7-16,7 7 4 16,5-3 0-16,9-5-9 15,2-7 0-15,1-14 4 0,1-7 6 16,-1-12 1-16,0-7 0 15,7-15-11-15,0-6-9 16,1-11-9-16,1-4-4 16,-13-3 5-16,-3 3 7 15,-10 6 16-15,-9 8-1 16,-9 7-6-16,-10 5-8 16,-20 12-17-16,-17 3-8 15,-28 10-22-15,-9 6-27 16,-14 11-38-16,-2 7-18 0,-11 0 65 15</inkml:trace>
  <inkml:trace contextRef="#ctx0" brushRef="#br0" timeOffset="21092.25">20749 82 963 0,'-10'-37'327'0,"5"19"-309"16,2 5-10-16,3 10-3 15,0 2 0-15,0-1-5 16,0 1-3-16,0 1 2 0,0 0 0 16,0 0 1-16,0 0 2 15,8 23-2-15,5 39-1 16,-10-6 1-16,0 16 1 15,2 13-1-15,4 6 3 16,6-12-3-16,7-9 0 16,6-15 0-16,5-8-2 15,1-15-2-15,4-9-1 0,7-16-2 16,0-7 3 0,7-13 1-16,-5-6 2 15,-1-13 3-15,1-4 2 0,-6-4 5 16,0 2 0-16,-9 2 7 15,-4 1 1-15,-9 4 6 16,-4 6 2-16,-4 6-3 16,-7 10-1-16,0 6-12 15,-2 0-2-15,-2 10-8 16,0-7-6-16,0 0 2 16,0 20 2-16,-3 44 2 15,-6-17 3-15,-2 12 1 16,-2 10-4-16,-2 11 2 15,5-2-4-15,-1 1-20 16,1-10-14-16,1-19-35 0,0-8-21 16,2-22 62-1,2-5 3-15</inkml:trace>
  <inkml:trace contextRef="#ctx0" brushRef="#br0" timeOffset="21796.94">20832 1451 768 0,'11'5'312'0,"15"0"-162"16,10-4-120-16,21 3-20 16,4 0 4-16,5-1-3 15,0-1-4-15,-1-2 2 16,3-2-1-16,18-3-2 15,0-2 2-15,-4-3-2 16,-1-3-1-16,-19-3-1 16,-5 3-1-16,-9 1-1 15,-11 3 2-15,-14 6 2 16,-11 0 0-16,-10 2-2 16,-2 1-3-16,-4 1-1 0,3-1-4 15,-7 2 2-15,-21 10-1 16,-48 19 1-16,32-13 3 15,-1 0-1-15,-7 4 2 16,-7 4 1-16,-9 4 0 16,-6 10 1-16,4 6 0 15,7 14-2-15,7 4 1 16,12 3-2-16,4-1 0 16,4-1 1-16,2 2 0 0,8-1 1 15,10 0 3-15,14-3-1 16,7-9 0-16,18-3 1 15,5-4-2-15,10-8 0 16,6-3 0-16,1-10-2 16,3-6 0-16,4-8-1 15,6-6-1-15,8-6 1 16,3-2 1-16,-7-6 3 16,-7-2 1-16,-12-3 1 15,-8-2 3-15,-5-5 4 16,-2-1 6-16,-11-5 4 15,-5-6 1-15,-5-3-4 16,-9-4-8-16,-12-4 6 16,-4 2-2-16,-12 5 1 15,-3 3 1-15,-13 9-9 0,-8 5 0 16,-18 13 0-16,-4 9-1 16,0 22-3-16,5 7-3 15,15 11-8-15,9 4-12 16,1 0-40-16,0-3-23 15,-5-5 46-15</inkml:trace>
  <inkml:trace contextRef="#ctx0" brushRef="#br0" timeOffset="23488.62">3476 3697 1090 0,'-36'-42'368'16,"14"9"-360"-16,3 9-2 0,8 15-3 16,2 2-2-16,-1 14-1 15,-1 11-4-15,-12 25 1 16,-8 15 1-16,-7 23 1 15,-1 12 1-15,4 19 1 16,3 8 1-16,9 8-5 16,2-7-12-16,8-22-27 15,2-16-19-15,6-25 213 16,0-13-130-16</inkml:trace>
  <inkml:trace contextRef="#ctx0" brushRef="#br0" timeOffset="23816.53">3174 4456 902 0,'38'-11'307'15,"33"-8"-300"-15,6-6-2 16,4-6-3-16,-11-5-3 16,-16-5 3-16,-5-5 5 15,-13-4 16-15,2-5 6 16,-5-5 3-16,-2-3-4 15,1 4-18-15,-4 1-5 16,-9 7-8-16,-7 4-5 16,-15 6-4-16,-7 5 2 15,-3 10 0-15,-1 7 7 0,3 10 6 16,1 9 2-16,2 21 2 16,4 11-3-16,4 27-3 15,4 14 2-15,5 24 1 16,-1 7-1-16,0 5 2 15,-4-3-2-15,-2-15-17 16,-1-11-20-16,-11-27 23 16</inkml:trace>
  <inkml:trace contextRef="#ctx0" brushRef="#br0" timeOffset="24606.62">3995 4248 650 0,'53'-34'255'0,"9"-4"-171"15,15-7-36-15,-4 0 8 16,-15 8 10-16,-12 5 7 16,-26 7 8-16,-4 4-5 15,-8 5-22-15,-6-2-15 0,-4 4-25 16,-4 0-12-16,-12 0-11 15,-5 0-5-15,-9 7-3 16,-7 2 6-16,-4 11 2 16,6 7 2-16,-4 17 7 15,9 10-1-15,7 20 2 16,5 8 3-16,19 5-2 16,6 3 3-16,25-11-3 15,13-8-1-15,31-21-6 16,4-17-6-16,5-26-11 15,0-13-5-15,-4-22-6 16,8-2 5-16,-1-12 6 16,-3-5 9-16,-15-4 15 15,-11-1 8-15,-16 6 6 16,-7 5-1-16,-7 12-3 0,-9 8-5 16,-7 13-2-16,-3 6-2 15,-4 7-1-15,3 4-2 16,2 5-1-16,-1 4-1 15,7 13 3-15,0 7 5 16,-4 18 5-16,-2 10 1 16,-8 12-4-16,-6 7 0 15,-3-8-4-15,-3-7-4 16,-8-22 3-16,3-10-1 0,-1-16 4 16,2-5 4-16,6-5 8 15,-1-5 4-15,10-5-8 16,5-10-5-16,18-18-12 15,11-5-3-15,17-12 3 16,10 8 3-16,3 8 2 16,-3 4 0-16,-9 15 1 15,-9 4 1-15,-3 15-2 16,0 9 0-16,-1 11-1 16,-4 11 1-16,-7 12 1 15,-5 6-1-15,-8 9-2 16,0 1 2-16,-7-5-2 15,0-2 0-15,5-5 4 16,4-1-3-16,8-6 2 0,6-4-5 16,2-12-18-16,2-9-10 15,7-20-31-15,7-13-16 16,3-20 49-16</inkml:trace>
  <inkml:trace contextRef="#ctx0" brushRef="#br0" timeOffset="24830.68">6376 3943 662 0,'11'-30'280'16,"0"6"-170"-16,-11 9-33 16,0 4-15-16,-2 5-22 15,-1 4-10-15,2 2-12 16,0 0 0-16,0 0-10 16,-1 10 1-16,-5 18 16 15,-10 63 6-15,9-22 4 16,6 2-5-16,7 0-17 15,8-6-7-15,10-13-18 16,4-7-12-16,8-20-39 16,3-12 300-16,8-26-188 15</inkml:trace>
  <inkml:trace contextRef="#ctx0" brushRef="#br0" timeOffset="25295.39">7013 4065 668 0,'28'9'293'16,"21"-1"-96"-16,12-2-185 16,16-5-9-16,-2-4-1 0,-13-12 0 15,-11-6 12-15,-16-5 29 16,-3-3 14 0,-12 2 17-16,-2-2-1 0,-11 4-13 15,-7-3-13-15,-8 1-31 16,-3 1-11-16,-7 3-21 15,-4 2-11-15,-5 6 5 16,-5 0-2-16,-8 6 10 16,-11 9 10-16,-13 12 3 15,-8 12 1-15,-2 16 0 16,6 4 0-16,13 16-2 16,10 3 3-16,16 9-2 15,8-2 0-15,19-8 1 16,8-11 0-16,13-15 0 15,12-7 3-15,16-13 13 16,12-6 6-16,27-10 10 16,6-4-1-16,4-6-11 0,-2-1-3 15,-13-1-10-15,-8 0-2 16,-5-1-2-16,-7 3-3 16,-15 2-1-16,-7 2-7 15,-9-2-17-15,-2-1-14 16,2-2-45-16,-1-6 303 15,9-13-178-15</inkml:trace>
  <inkml:trace contextRef="#ctx0" brushRef="#br0" timeOffset="25597.66">9384 3356 1154 0,'9'4'344'0,"1"17"-401"0,-1 12-4 15,-6 28 32-15,-5 10 19 16,-4 18 8-16,0 4 1 15,-1-1 1-15,5 1 0 16,-4-3 2-16,1-7-3 16,2-14-27-16,-6-13-17 15,1-22-182-15,2-11 153 16</inkml:trace>
  <inkml:trace contextRef="#ctx0" brushRef="#br0" timeOffset="26394.3">8898 4130 1039 0,'19'1'372'0,"26"-8"-296"16,17-1-69-16,29-9-9 15,1-4 1-15,-3-2-1 16,-2-5 1-16,-9-10 1 15,2-4-1-15,8-7 1 16,-8-3-1-16,-10-6 1 16,-6-4 5-16,-14-8-2 15,-6 0 1-15,-9 3-1 0,-4 7-2 16,-10 10 3-16,-6 8 2 16,-6 7-1-16,-6 4 0 15,-3 9-2-15,0 4 0 16,-1 8 2-16,-1 4-1 15,0 7-1-15,-1 8-5 16,-7 15-1-16,0 15 1 0,-4 21 0 16,-4 14 2-16,3 26 3 15,-2 3-3-15,0 5-1 16,-2-4 1-16,1-15 0 16,1-10 1-16,6-26-1 15,5-14 0-15,6-28-1 16,0-7 5-16,3-10 18 15,7-7 6-15,16-17-1 16,11-11-2-16,19-19-23 16,7 0-4-16,7 5-2 15,-6 8 0-15,-4 12 5 16,-6 8 1-16,-12 12 0 16,-1 8-2-16,-6 16-1 15,-1 10 0-15,-1 11-1 0,-1 4 1 16,2 0 0-16,0-3 1 15,3-2-1-15,2-6-1 16,3-11-1-16,0-8-2 16,-1-9 3-16,3-11 2 15,4-8 0-15,-1-4 0 16,-2-7 0-16,-5 1 1 16,-13-8 2-16,-3-2 0 0,-12-3-3 15,-8-3-6-15,-6 4 1 16,-7 7 2-16,-3 11 9 15,0 11 2-15,1 12-4 16,-4 10-1-16,-6 24-6 16,2 15-1-16,-3 26 2 15,11 10 0-15,18 9 1 16,12-2-7-16,27-9-20 16,15-11-11-16,21-27-33 15,7-18-7-15,6-36 51 16</inkml:trace>
  <inkml:trace contextRef="#ctx0" brushRef="#br0" timeOffset="26843.89">12378 3443 639 0,'22'-21'296'0,"-2"2"-70"15,0 9-208-15,2 7-14 16,2 9-3-16,-1 9 5 15,1 17 12-15,-1 10 9 0,-5 24 11 16,1 11 3-16,-6 12-10 16,-5 3-4-16,-4-2-16 15,-4-8-4-15,1-17-4 16,1-14-1-16,-2-29-2 16,2-9 0-16,-2-16 14 15,-2-9 7-15,1-18 2 16,-3-14 0-16,-1-18-17 15,1-8-7-15,2-3-2 16,2-8-1-16,0-6 9 16,0-3 4-16,3-2 2 15,3 8 2-15,12 4-10 16,4 6-6-16,6 10-5 16,5 6 0-16,-8 22 5 15,-1 12 7-15,-5 18 6 0,-2 10-2 16,-1 24-3-16,-3 14-4 15,-4 28-2-15,-6 12-1 16,-12 18 0-16,-8 5-12 16,-8 0-39-16,-5-14 187 15,6-33-116-15</inkml:trace>
  <inkml:trace contextRef="#ctx0" brushRef="#br0" timeOffset="28076.1">13140 3492 774 0,'72'25'328'0,"4"21"-142"16,-13 13-158-16,-20 9-18 16,-13 1-2-16,-25-6-2 15,-10-3-1-15,-19-4-3 16,-7-6 1-16,-4-19-3 15,4-11 3-15,10-20 9 16,4-8 3-16,8-7 3 16,0-4-2-16,5-5 6 15,4-1 1-15,9-4-3 16,6-2-3-16,19-3-17 0,6-2-7 16,19-2-2-1,8-4 2-15,12 5 19 0,-1-4 12 16,-10 9 16-16,-11 5 1 15,-19 12-11-15,-8 6-9 16,-14 11-16-16,-2 9-5 16,-8 14-5-16,-3 10-3 15,-2 15 4-15,-1 4 2 0,2 1 2 16,4-1 2-16,8-4 0 16,3-7-1-16,8-8-2 15,3-8 0-15,2-10-1 16,-2-4-1-16,-3-10 1 15,3-3 0-15,0-12 1 16,4-7 1-16,-4-10 0 16,-2-8 1-16,-10-6 0 15,-5-1-1-15,-13-4 0 16,-3 2 2-16,-14-2 1 16,-9-4-1-16,-7 6-2 15,-6 4-3-15,0 13-1 16,5 11 1-16,5 14 3 15,4 9 0-15,9 10-5 0,6 7-4 16,15 4-4-16,12 4-1 16,24-3 6-16,17-1 3 15,24-8 0-15,4-7 0 16,10-16-6-16,-2-9-2 16,5-15 0-16,0-6 1 15,-5-10 5-15,-6-5 3 0,-18-1 4 16,-6 0 0-16,-15 2 4 15,-3 8 2-15,-11 4 4 16,-7 2 2-16,-8 7-6 16,-4 2-1-16,-8 5-5 15,-1 8 0-15,-5 7 2 16,0 5-2-16,0 2 1 16,-1-1-1-16,0 5 0 15,-3 23-1-15,-11 63 1 16,3-23 0-16,-3 19 1 15,-2 9 1-15,0 8-2 16,-2-2 2-16,3-10-2 16,0-10 0-16,8-18-1 15,2-4 1-15,6-23-4 0,1-11 0 16,2-14 2-16,0-10 1 16,-3-3 13-16,2-4 4 15,-2 4 1-15,2-16-3 16,12-51-13-16,-3 20-1 15,11-3-6-15,3-2 1 16,19 3-2-16,4-1-1 16,3 8 5-16,1 1 4 15,-8 14 10-15,-4 6 2 0,4 15-2 16,1 8-4-16,0 15-7 16,0 6 0-16,-9 10-2 15,-2 2 0-15,-7 6-4 16,-5-3-3-16,-10-2-1 15,-8-2 0-15,-21-4 3 16,-4 2 3-16,-14-7 0 16,-11-1 2-16,-6-8 3 15,-8-3 0-15,-3-2 5 16,3-1-1-16,0-1-2 16,0-2 0-16,-1-4-3 15,9 1 0-15,16-6-1 16,7 1 0-16,14 0 1 0,-1 0-2 15,7 0-18-15,2-1-13 16,6-1-25-16,3-4-19 16,16-7 50-16</inkml:trace>
  <inkml:trace contextRef="#ctx0" brushRef="#br0" timeOffset="28354.47">16459 3869 768 0,'6'11'251'16,"0"5"-403"-16,-1-4 104 0</inkml:trace>
  <inkml:trace contextRef="#ctx0" brushRef="#br0" timeOffset="29167.89">17684 3748 796 0,'-29'14'259'0,"-11"10"-262"15,-4 9 2-15,-5 12 15 0,3 7 7 16,1 18 2-16,4 5-4 16,15-2-4-16,8-6-5 15,19-19-4-15,9-11 2 16,13-16 8-16,6-6 9 16,10-14 16-16,5-5 1 15,7-10-8-15,-1-3-8 16,-5-14-18-16,-6-3-6 15,-9-13-4-15,-3-6-4 0,-7-7 1 16,-1-2 1-16,-10 3 4 16,-3-1 2-16,-10 9 9 15,-5 5 3-15,-3 13 3 16,-4 8-1-16,1 13-6 16,0 5-8-16,-2 16-5 15,2 8-2-15,8 13-1 16,6 11 0-16,17-3 0 15,13 0 3-15,24-12-6 16,10-11-3-16,29-19-7 16,2-14-4-16,-3-16 7 15,-4-8 4-15,-25-10 14 16,-6-8 7-16,-5-6 8 16,-7-3-2-16,-5 1-7 0,-9 5-6 15,-11 7 2-15,-4 4 5 16,-11 3 15-16,-3 3 1 15,-6 3-7-15,-1 3-4 16,0 14-14-16,3 8 4 16,3 11 2-16,-2 5-4 15,3 19 0-15,0 11-2 16,2 37 1-16,7 19 8 0,-6 41 4 16,1 18 1-16,-15 27-6 15,-12 13-1-15,-9-9-41 16,2-15-3-16,28-55 20 15</inkml:trace>
  <inkml:trace contextRef="#ctx0" brushRef="#br0" timeOffset="29655.95">20087 3841 1008 0,'28'-44'335'0,"-16"2"-321"0,-9 1 3 16,-17 4 3-16,-10 1 2 15,-17 10-12-15,-6 10-7 16,-14 20 0-16,-4 18 2 16,0 29 0-16,4 13 3 15,16 26-4-15,8 4 0 16,24 5-1-16,10-7-3 0,20-25-8 15,13-14-1 1,14-30-2-16,7-13 2 0,9-21 9 16,6-13 3-16,2-21 1 15,-3-9 1-15,-8-11 1 16,-7-5-2-16,-11-5 2 16,-3 2-1-16,-9-8-2 15,-6 1 3-15,-12-7-2 16,-6 0 2-16,-9 9-3 15,-4 6-2-15,-2 18 9 16,2 10 4-16,5 19 0 16,1 8-1-16,2 13-10 15,5 12-8-15,5 28 1 16,4 18-2-16,6 46 3 16,-2 21 3-16,-8 21 0 15,-6 7-8-15,-4-12-39 0,3-15 78 16,17-43-37-16</inkml:trace>
  <inkml:trace contextRef="#ctx0" brushRef="#br0" timeOffset="31396.02">20804 3777 920 0,'37'-38'341'15,"6"6"-233"-15,14 15-123 16,3 7-3-16,6 26 13 15,-1 12 15-15,-8 17 13 16,-8 8 1-16,-18 11-3 16,-11 0-6-16,-17 3-6 15,-9-4-2-15,-12-13-2 16,-11-7-2-16,-9-23-4 16,-5-6 1-16,-4-16 1 15,0-8 4-15,4-12 2 16,5-8-1-16,13-7-2 15,8-4-4-15,17-1 3 16,10 0-1-16,17 5 5 16,11 5 2-16,8 10 7 0,10 7 6 15,9 8 9-15,6 2-1 16,27 5-9-16,1 1-5 16,4-1-13-16,0-5 0 15,-10-7 0-15,2 0 2 16,-7-7 1-16,-7 0 3 15,-25-5 8-15,-10 0 3 16,-22 1 2-16,-8-1 0 16,-10 0-8-16,-6-4-5 0,-9 3-12 15,-5 1-2-15,-11 8-6 16,-6 6 2-16,-19 13 6 16,-9 9 2-16,-12 22 0 15,-1 8-1-15,8 11-1 16,9 4 0-16,22-3-10 15,9-4-10-15,25-6-12 16,12-6-5-16,21-8 10 16,12-6 11-16,19-12 11 15,8-5 5-15,5-10 3 16,-4-4 0-16,-5-9-1 16,-9-3 1-16,-11-6-1 0,-2-2-1 15,-9-3 2-15,-1 0 0 16,-9-1 2-16,-6 2 7 15,-8 9 5-15,-6 6 0 16,-4 8-1-16,-3 6-7 16,-5 3-5-16,-4 5 0 15,-9 14-4-15,-3 7 1 16,2 17 1-16,3 2 0 16,13-1 0-16,5-5 1 15,11-16-5-15,5-6-1 0,13-15 3 16,7-5 1-16,9-15 4 15,5-7 3-15,-1-10-4 16,1-6 2-16,2-3 0 16,-4-1-3-16,-3-3 5 15,-6 7 1-15,-8 6 3 16,-3 1 2-16,-10 8 0 16,-3 0-3-16,-9 9-2 15,-5 3-3-15,-4 9-3 16,-2 2-2-16,-7 13-1 15,-1 9 0-15,-1 18 2 16,0 8 1-16,11 3 1 16,6 0-1-16,10-5 0 15,8-3 0-15,7-8 0 16,4-4 1-16,7-16-1 0,4-6-1 16,9-16 1-16,2-10 0 15,5-12 0-15,1-6 2 16,-1-5-2-16,-4 1 2 15,-12-1 1-15,-11 6 3 16,-15 4-1-16,-8 4 1 0,-4 9-5 16,-6 0-4-16,-4 7-10 15,0 1-3-15,-5 6 0 16,0 3 3-16,-3 7 9 16,-2 7 2-16,-2 11-1 15,3 6 0-15,5 5 0 16,5 0 1-16,9-2 1 15,6-1-1-15,6-6 1 16,8-4 1-16,15-10 1 16,5-7 0-16,16-8 3 15,1-6-3-15,5-12 2 16,1-3 1-16,-10-5 1 16,-8-2 8-16,-13 2 10 15,-7 0 6-15,-5 4 0 0,-2 1-7 16,-6 1-12-16,-2 6-6 15,-4 2-8-15,-2 2 0 16,0 6-1-16,-3 2-1 16,-1 6 5-16,-1 6-2 15,-2 15-1-15,1 6 2 16,-4 12-3-16,-1 1-1 16,-2-1-4-16,-1-4-5 15,0-12-2-15,0-6 1 0,2-14 3 16,0-1 3-16,-2-8 6 15,1 3 3-15,0 0 2 16,-1-6 3-16,-3-20-1 16,-4-31-1-16,12 24-1 15,5-3 1-15,8-5 4 16,7-1 0-16,9-8 1 16,7 0-1-16,6-1-6 15,5 1 1-15,-2 7 0 16,-1 7 1-16,1 11 4 15,-4 10-2-15,-5 12 1 16,-5 5 0-16,-9 13-3 16,-4 4-2-16,-8 24 0 15,-6 9-1-15,-9 12-1 0,-5 5 2 16,-8-8-1-16,-2-2 0 16,1-15 0-16,3-3 0 15,5-14 2-15,6-5 0 16,4-7 2-16,4-4 0 15,6-1 5-15,5-8 1 32,-8-1 1-32,0 1-2 0,45 4-6 0,5-2 0 0,5-3-2 15,-17 2 0 1,-16-8-9-16,-1-2-10 0,-4-1-20 16,-3-6-12-16,2 0-16 15,0-4-12-15,11-4 53 16</inkml:trace>
  <inkml:trace contextRef="#ctx0" brushRef="#br0" timeOffset="32335.99">27089 3524 891 0,'41'4'310'0,"-5"-1"-279"16,-6 0-24-16,-12 1-4 15,-5-4 0-15,-8-2 1 16,-4 1 3-16,-2-2 3 15,-1 2 0-15,1 0-3 16,-5-1-2-16,-24-4-3 16,-33 6 2-16,17 22 6 15,-10 10 3-15,-11 22 2 16,-2 10-1-16,3 6-5 16,14-1-3-16,23-15-6 15,14-13-5-15,19-16-3 16,11-11-1-16,14-15 12 15,10-8 6-15,13-12 6 0,3-6 1 16,0-8-12-16,-1-4-4 16,-7-5-10-16,-2-2-1 15,-6-4-1-15,-10 4 6 16,-11 8 15-16,-7 4 6 16,-8 16 13-16,-2 5-4 15,-5 20-11-15,-4 6-4 16,-6 26-11-16,-2 12 1 0,5 17 3 15,6 9-1-15,10 2 1 16,10-5-8-16,20-19-25 16,11-16-22-16,28-42 31 15</inkml:trace>
  <inkml:trace contextRef="#ctx0" brushRef="#br0" timeOffset="33531.83">28171 3401 657 0,'11'-37'235'0,"-6"10"-196"16,-1 5-14-16,-1 11-8 15,-2 5 6-15,1 6 2 0,-4 2 7 16,1-2 29-16,-3 13-2 16,-6 16 8-16,-12 58-2 15,19-31-27-15,5-2-8 16,11-7-19-16,7-6-5 15,7-17-2-15,2-6-3 16,10-16 0-16,6-8 0 16,5-16-2-16,2-6-5 15,0-11-10-15,-4-3-4 16,-6 5 3-16,-5 4 10 0,-19 15 26 16,-7 7 6-16,-14 12-2 15,-9 6-4-15,-13 25-18 16,-3 8-2-16,0 19 2 15,8 5 0-15,13-8 0 16,8-5-1-16,18-16-2 16,10-15-2-16,28-20 0 15,9-11-1-15,21-25 0 16,5-10-3-16,0-16-1 16,-2-5 1-16,-8-3 4 15,-6 3 3-15,-12 9 0 16,-9 1 2-16,-15 3-1 15,-10-6 0-15,-16 3 3 16,-4 5-1-16,-5 13 0 0,0 9 0 16,3 17-2-16,-2 4-2 15,1 18-2-15,0 13 0 16,-6 28 3-16,2 18 3 16,-11 24 5-16,-4 11 0 15,-11 13-2-15,-9 0-4 16,2-14 0-16,1-17-1 15,15-39 0-15,8-18 1 0,6-23 13 16,7-5 12-16,12-12 4 16,7-6-1-16,21-8-33 15,8-2-24-15,6-2-13 16,2 5 2-16,-10 12 23 16,-9 4 17-16,-10 19 13 15,-3 9 0-15,-6 14-5 16,0 10-4-16,4 3-5 15,-1 1 0-15,4-5 1 16,0-7-2-16,-3-15 1 16,6-7 0-16,5-13 0 15,7-8 1-15,7-11 2 16,4-5 0-16,7-6-1 16,-3-3 1-16,-10 0 4 15,-9 1 6-15,-18 3 4 0,-3 2 1 16,-14 9-6-16,0 2-2 15,-7 12-7-15,-3 3-3 16,-4 13 1-16,-1 8-3 16,-1 14 0-16,2 5 0 15,6 8-1-15,7-1 1 16,6-5 1-16,7-6 1 16,10-11 0-16,7-3-2 0,13-16 0 15,7-4-2-15,10-11-6 16,1-9-2-16,-2-10-3 15,-6-7 2-15,-10-8 2 16,-5-2 3-16,-8-7 4 16,-5-7 2-16,-9-11 4 15,-5-9 1-15,-12-5-3 16,-4-4-4-16,-5 2 2 16,-1 5-1-16,0 8 3 15,0 6 3-15,3 21 1 16,0 8 1-16,-1 15-2 15,2 10-2-15,-2 14-1 16,0 7 0-16,-2 32-2 0,-3 14 1 16,4 36 0-16,3 9 0 15,7 15 1-15,2 2 1 16,7-3-2-16,6-3-1 16,2-20-10-16,3-11-11 15,7-22-26-15,-1-14-21 16,5-21 44-16</inkml:trace>
  <inkml:trace contextRef="#ctx0" brushRef="#br0" timeOffset="33886.61">31184 3677 835 0,'20'7'279'15,"9"0"-246"-15,25 3-52 16,10 1 1-16,5-9 18 15,5-2 11-15,-2-5 26 16,1-3 11-16,-4-4 7 16,-9-1-4-16,-20 1-11 15,-10 3-5-15,-19 5-12 16,-10 1-7-16,-12 8-18 16,-9 8-5-16,-14 9 0 15,-2 6 2-15,3 10 4 0,6 2 1 16,16 4 2-16,9 3-1 15,18-1 4-15,13 0 1 16,21-1 6-16,7-6 0 16,12-5-3-16,3-5-1 15,-1-11-6-15,-1-3-2 16,-13-11-12-16,-6-10-11 0,-20-11-48 16,-10-15 88-16,-28-19-25 15</inkml:trace>
  <inkml:trace contextRef="#ctx0" brushRef="#br0" timeOffset="34042.75">30754 3018 733 0,'14'16'337'0,"10"17"-54"15,-3 2-297-15</inkml:trace>
  <inkml:trace contextRef="#ctx0" brushRef="#br0" timeOffset="35813.03">7927 5089 1287 0,'1'-44'435'0,"11"-2"-399"16,4 4-41-16,1 14-13 16,-5 8 4-16,-9 16-1 15,-1 3 2-15,-2 12 6 16,-3 12 4-16,-1 25 3 15,-5 15 0-15,-3 13 0 16,0 7 0-16,-1-3 0 16,4-6 1-16,3-20 0 15,1-14 0-15,5-22 0 16,-1-8-1-16,0-8-1 0,1 0-3 16,4-5-12-16,-4 2-2 15,8-2-1-15,21-27 0 16,69-40 10-16,-21 28 0 15,8 11 5-15,-5 5 4 16,-10 19-2-16,-8 10 3 16,-11 18 0-16,-2 8 1 15,-8 13-1-15,-8 6-2 16,-14 3-1-16,-8 4-11 0,-22-6-9 16,-13-1 1-16,-21-6-2 15,-8-7 7-15,-3-9 9 16,4-6 4-16,8-10 2 15,4-5 1-15,7-5 2 16,1-3-2-16,12 0 0 16,5-3 4-16,13 3 3 15,9-3 1-15,23-4 0 16,10-3-2-16,15-6-2 16,8 0-3-16,11-4 2 15,8-1-2-15,16-2 2 16,4-4 3-16,3-7 1 15,-3-1-3-15,2-10-1 0,-1 0-3 16,-17 3 0-16,-8 1 1 16,-31 3 1-16,-10 6-1 15,-10 5 2-15,-9 3-3 16,-8 8 0-16,-8 0 5 16,-9 6-6-16,-9 1 0 15,-11 12-4-15,-7 6-4 16,-14 19 3-16,-8 11 2 0,-9 16 3 15,2 8 1-15,13 12 0 16,11 1 1-16,25-12-9 16,11-11-3-16,10-25-6 15,8-9 0-15,11-16 4 16,6-6 4-16,18-10 9 16,5-6 0-16,4-15 5 15,-4-6-3-15,-9-6-3 16,-3-4 1-16,-6 5 1 15,-6 5 7-15,-7 7 6 16,-5 10 2-16,-9 13 2 16,-5 3-3-16,-2 11-8 15,-3 2-6-15,-3 15-4 16,-1 10 0-16,-3 23 2 0,0 13 1 16,5 13 3-16,3 2-2 15,11-8 2-15,5-9-2 16,12-22-4-16,3-12-1 15,13-18-3-15,2-10 4 16,5-20 8-16,2-10 4 16,-3-25 4-16,4-12-2 15,-4-17-6-15,-1-2-3 16,-7 0 3-16,-3 1-1 0,-5-3 0 16,-2-4 1-16,-8-1-3 15,-4 4 0-15,-13 13 5 16,-2 6 2-16,-9 14 3 15,-2 6 1-15,1 21-2 16,-3 7-5-16,3 17-3 16,-4 5-4-16,-9 19-7 15,-4 15 0-15,-11 27 1 16,1 17 2-16,4 31 5 16,2 8-1-16,10 11 0 15,4-2 1-15,11-16-5 16,7-10 0-16,12-26-4 15,5-11 0-15,10-28 2 16,6-13 1-16,6-16 8 0,1-9 4 16,1-14 3-16,-1-10 1 15,-1-17-4-15,1-9-4 16,0-14 0-16,-4-5 1 16,-4-5-2-16,-5-2 3 15,-7-9-1-15,-2-1 2 16,-9-3 4-16,-5 7 4 15,-11 18 8-15,-6 11 2 0,-7 20 3 16,-1 10-5-16,-3 16-13 16,-2 6-6-16,-9 24-5 15,-4 14 0-15,-2 24 2 16,1 17 1-16,11 19 1 16,8 3-1-16,11 4 1 15,4-4-2-15,8-12-8 16,7-9-13-16,7-12-38 15,4-11-19-15,12-23 256 16,2-18-150-16</inkml:trace>
  <inkml:trace contextRef="#ctx0" brushRef="#br0" timeOffset="36574.74">12238 5930 982 0,'12'15'357'16,"1"5"-259"-16,11 2-110 16,5-2-4-16,-3-23 8 15,7-11 0-15,1-24 5 16,1-14 5-16,3-17 6 16,-5-3 9-16,-5-6 12 15,-5 1 6-15,-10-7 5 16,-2 1-4-16,-7 5-9 15,-4 4-12-15,-7 14-4 16,-3 2-3-16,-2 10-6 16,0 2 0-16,4 15-3 15,1 7-1-15,5 12 0 16,-1 10 2-16,5 16-3 16,2 15 0-16,4 38 0 15,0 22 1-15,2 43 5 0,-4 17 2 16,-6 33 0-16,-5 4-2 15,-7-11-8-15,3-8-26 16,8-40-43-16,8-23-21 16,15-51 49-16</inkml:trace>
  <inkml:trace contextRef="#ctx0" brushRef="#br0" timeOffset="37735.41">12916 5441 980 0,'36'-33'359'16,"12"15"-285"-1,26 24-63-15,2 16-8 0,-14 30-1 16,-9 13 1-16,-27 8 0 16,-8 0-1-16,-17-10 0 15,-7-7-3-15,-13-14-2 16,-4-10-1-16,-15-20 5 15,-1-10 9-15,-3-16 8 16,2-6 1-16,16-12-2 16,6-6-12-16,18-8-13 0,6-5 1 15,19-5-7-15,10 0 8 16,11-1 6-16,2 0 4 16,4 8 24-16,-4 1 10 15,-3 16 18-15,2 7 1 16,-7 15-23-16,-2 9-13 15,-1 14-23-15,-2 12-5 16,3 17 1-16,0 8-2 0,1 7 6 16,-2 1-1-16,-2-10 3 15,1-5 0-15,2-13-2 16,1-7 0-16,1-9-2 16,2-3 2-16,-4-7 1 15,-2-4 1-15,-3-5 2 16,-4-8 1-16,-5-10 2 15,-6-9 1-15,-13-17-2 16,-5-7-1-16,-14-15 0 16,-6-4 1-16,-13 1 0 15,-10 3 0-15,-11 10-3 16,-2 10 2-16,-1 14-2 16,1 11-2-16,-1 30 1 0,-7 14-2 15,0 27-3-15,-1 9 2 16,20 12-7-16,17 3-5 15,28 0-7-15,14-3-2 16,28-16 2-16,12-7 4 16,10-21 7-16,7-11 1 15,1-14 5-15,3-12 4 16,4-15 2-16,1-6 8 0,-3-8 5 16,-8-2-3-16,-12 0 1 15,-8 1-5-15,-12 3-5 16,-1-1 1-16,-5 6-3 15,-1 4-4-15,-2 10 1 16,0 9-1-16,-3 16 2 16,1 12-1-16,-3 23-1 15,-1 16 2-15,-9 22 1 16,-7 11 0-16,-9 5 2 16,-6-3-1-16,-4-17-10 15,1-16-1-15,3-23-2 16,3-16 3-16,4-15 12 15,0-2 17-15,1-13 5 16,0-7-2-16,4-18-7 0,7-10-12 16,14-19-9-16,8-6-5 15,9-2-4-15,2 3 1 16,-2 19 3-16,-2 10 9 16,-1 23 12-16,-3 12-1 15,2 20 1-15,-4 13-5 16,-4 21-5-16,-3 11-2 15,-10 12-4-15,-3 1-5 16,-6-15-7-16,-4-12 0 0,-2-22 5 16,0-10 2-16,0-8 17 15,1-4 10-15,0-12 8 16,3-8 4-16,7-20-17 16,6-7-12-16,18-5-18 15,9-4-3-15,5 9 7 16,1 10 6-16,-1 13 12 15,1 15 8-15,9 22 6 16,0 12-3-16,3 27-3 16,-3 12-7-16,-11 15-20 15,-4 3-9-15,-14-3-43 16,-5-10 424-16,3-22-281 16</inkml:trace>
  <inkml:trace contextRef="#ctx0" brushRef="#br0" timeOffset="37986.11">16799 5045 1077 0,'20'23'361'0,"-8"25"-345"16,-3 17-9-16,-16 23-3 15,-6 8 0-15,-1 1-4 16,-2-6-9-16,9-20-13 16,5-11-10-16,2-23-24 15,1-11-11-15,-1-16-36 16,0-11 15-16,-7-20 50 16</inkml:trace>
  <inkml:trace contextRef="#ctx0" brushRef="#br0" timeOffset="38699.8">16446 5466 582 0,'-6'4'319'0,"12"3"1"0,10 2-251 15,24 9-42-15,15-3-3 16,21-3 2-16,10-5-1 16,6-9 4-16,7-8 10 15,3-9 14-15,-6-6 5 16,-12-8-13-16,-6 2-13 15,-18-10-19-15,0 0-8 16,-10-1-5-16,-8 1-3 16,-8 3-8-16,-7 2-2 0,-8 0-8 15,-6 4-4-15,-11 9 4 16,1 7 2-16,-10 12 7 16,-1 10 8-16,-8 25 1 15,-10 14 3-15,-10 35 0 16,-7 12 0-16,-7 19 0 15,-1 3-1-15,11-20 2 16,6-16 0-16,19-32-1 16,6-18 1-16,6-17 1 15,3-4 8-15,8-15 19 16,8-6 3-16,19-16-7 16,8-9-12-16,22-14-23 15,8-4-5-15,4 4 5 16,-5 2 9-16,-11 15 16 15,-12 9 4-15,-13 17 2 0,-2 10-5 16,-6 18-10-16,3 11 0 16,1 9-6-16,2 2-2 15,6-5-2-15,5-5-4 16,2-10 1-16,-1-6 0 16,-1-10 2-16,0-9 5 15,-1-5 0-15,-3-7 1 16,0-5 1-16,-4-7-1 0,-6-10-3 15,-3-4-5-15,-10-4-6 16,-6 2 0-16,-7 3 7 16,-3 3 6-16,-4 12 10 15,-4 6 2-15,-3 12-1 16,-5 7-2-16,-8 18-6 16,-6 11 0-16,0 30-3 15,6 11 1-15,16 15 1 16,11-2 0-16,26-12-19 15,11-11-14-15,33-28-24 16,7-15-8-16,23-30-16 16,9-16 52-16</inkml:trace>
  <inkml:trace contextRef="#ctx0" brushRef="#br0" timeOffset="39214.61">19720 5059 798 0,'20'-40'305'15,"-5"9"-214"1,-1 7-16-16,-8 5-24 0,2 8-16 0,-4 7-15 16,3 8-4-16,-1 24 0 15,-1 11 11-15,-5 26 0 16,-7 10 0-16,-14 11-3 16,-6 5-9-16,-5 4-9 15,-1-5-1-15,10-23-3 16,6-14 0-16,8-30 0 15,4-8-1-15,-1-14 0 16,5-4 4-16,4-7 10 16,5-8 0-16,7-17 0 15,3-6-4-15,5-10-12 16,4-2-2-16,10 4-2 16,3 3-3-16,10 10 4 15,5 8 4-15,11 14 8 16,-3 8 8-16,-6 10 0 15,-5 9 0-15,-13 15-9 16,0 6-4-16,-6 11-4 0,-2 1-4 16,-10 0-4-16,-8-3-2 15,-9-6-2-15,-6-5 0 16,-11-10 1-16,-6-2 3 16,-14-7 3-16,-5 0 5 15,-12-5 3-15,-12-2 0 16,-8-1 0-16,-2-1-2 0,1 0-16 15,9-3-14-15,17-7-27 16,9-5-18-16,19-10-15 16,9-9 209-16,19-11-101 15</inkml:trace>
  <inkml:trace contextRef="#ctx0" brushRef="#br0" timeOffset="39806.11">20420 5005 847 0,'-12'-17'281'0,"-13"2"-275"15,-8 1-6-15,-13 3-1 16,-2 5 2-16,2 12 12 0,2 7-1 15,-6 20 7-15,-5 6 2 16,1 18 2-16,4 10 1 16,20 14 1-16,15 10-3 15,18 12-6-15,10 3 0 16,10 0 5-16,0 3-2 16,-1-1 2-16,-4 3-4 15,-7-3-8-15,-7-6-1 16,-10-11-11-16,-9-11-10 0,-10-24-31 15,-3-11-24-15,-7-35 38 16</inkml:trace>
  <inkml:trace contextRef="#ctx0" brushRef="#br0" timeOffset="40640.68">19623 5934 969 0,'48'-2'343'16,"10"0"-297"-16,14 0-40 16,5-5 1-16,6-8 6 15,-1-3-1-15,-5-10 10 0,-4-4 5 16,-9-3 8-16,-3-4 1 16,-1 3-9-16,3 3-4 15,-6 6-16-15,-1 8-7 16,-16 8-6-16,-6 7-5 15,-8 11-1-15,-3 7-1 16,-3 17 1-16,-5 5 6 0,-11 21 0 16,-5 9 3-16,-8 8 4 15,-2 3 0-15,-3-13 0 16,3-8-4-16,0-20-2 16,1-10-1-16,8-16 1 15,0-4 3-15,3-6 16 16,2-9 4-16,1-9 1 15,3-10 6-15,4-19-14 16,4-5-5-16,9-15-2 16,6 0-5-16,10 2-7 15,6 10-3-15,8 23-2 16,6 9 5-16,3 27 9 16,-5 13 5-16,-11 23 2 15,-8 8-2-15,-15 16-7 16,-4 0-1-16,-12-9-9 15,-8-4-2-15,-12-18-3 16,-7-4-1-16,2-10 6 0,2-9 5 16,9-7 13-16,3-2 5 15,8-7 13-15,6-6-3 16,17-11-14-16,12-9-7 16,20-11-15-16,10-8-2 15,14-9 7-15,-2-6 6 16,0-4 16-16,-2 1 7 0,-11 1 7 15,-4 7 3-15,-19 11 8 16,-15 6 3-16,-23 16-3 16,-10 7-6-16,-25 7-20 15,-12 3-9-15,-15 13-3 16,0 8-4-16,12 15-9 16,7 7-5-16,23 6-9 15,6 2 0-15,17 4 7 16,8 2 8-16,15 1 8 15,8 3 2-15,1 1 3 16,-1 3-1-16,-8 4 1 16,-10-3 0-16,-17-3-1 15,-10-5-2-15,-26-8 0 16,-6-1-3-16,-11-9-27 16,-3-4-11-16,13-15-36 15,5-11-19-15,20-25 62 0</inkml:trace>
  <inkml:trace contextRef="#ctx0" brushRef="#br0" timeOffset="40880.33">22325 5216 1010 0,'42'-10'409'0,"6"17"-225"15,-2 10-141-15,-7 23-45 16,-7 7-1-16,-15 22 2 15,-10 7-1-15,-2 4 2 16,-2-1 1-16,-2-14-1 16,3-6 0-16,-3-9 0 15,-1-5-10-15,0-10-27 16,-4-7-15-16,-4-15-37 16,-1-8 112-16,-17-22-29 15</inkml:trace>
  <inkml:trace contextRef="#ctx0" brushRef="#br0" timeOffset="41022.1">22084 5640 1195 0,'24'-6'412'16,"28"4"-372"-16,17-3-74 16,31-6-43-16,9-8-14 15,8-15-9-15,1-11 58 16</inkml:trace>
  <inkml:trace contextRef="#ctx0" brushRef="#br0" timeOffset="42636.28">24214 4836 959 0,'16'-9'378'0,"-5"8"-241"16,0 6-93-16,-6 19-39 16,-5 11-3-16,-7 34 0 15,-8 15 1-15,-13 19 1 16,-6 12-2-16,-6 4-1 16,-3-3 2-16,6-18-2 15,9-18 0-15,12-41-1 0,6-15 1 16,10-17-1-16,0-7 5 15,5-6 17-15,0-5-2 16,6-15 1-16,2-7-7 16,6-16-14-16,4-5-1 15,15-3-9-15,5 2-1 16,6 13-1-16,2 10 5 0,4 21 14 16,8 11 5-16,-2 22 3 15,2 12-3-15,-25 15-8 16,-14 5-7-16,-24-6-11 15,-12-5-5-15,-28-15-10 16,-14-6 3-16,-24-10 8 16,-7-4 7-16,1-8 11 15,14-2 1-15,23-6-1 16,15 0 0-16,24 6 0 16,2-1-2-16,22 1 4 15,10 2 1-15,31 0 1 16,17 0 2-16,31 4 1 15,11-2 1-15,10-2-1 16,14 0 5-16,2-10-2 16,-2-2 2-16,-10-7 3 15,-16-5 4-15,-19-6 5 0,-12-4 6 16,-22-1 1-16,-16-1-4 16,-27 2-11-1,-10 2-9-15,-17-2-11 0,-11 5-4 16,-23 7 3-16,-11 9-1 15,-13 23 4-15,3 10 1 0,3 23-1 16,8 5 1-16,18 3 1 16,6-4-1-16,19-14-5 15,7-9-2-15,11-13-1 16,15-5-2-16,19-9 7 16,12-8-13-16,23-11-20 15,0-9-5-15,4-8-5 16,-3-5 10-16,-11 0 23 15,-11 4 11-15,-21 12 26 16,-10 12 13-16,-18 10 0 16,-4 4-8-16,-5 11-36 15,-3 9-11-15,1 17 0 16,4 6 6-16,17 6 12 16,12-4 2-16,26-11-1 15,14-7 0-15,12-16 3 16,4-10-2-16,5-18 0 0,-3-5 0 15,3-7-1-15,-3-3 1 16,-12 0 0-16,-5-2 0 16,-16-2 0-16,-8 2-2 15,-14 2 1-15,-13 2-1 0,-10 10 3 16,-7 4 1-16,-11 2-1 16,-7 5 1-16,-18 7-3 15,-6 5-1-15,-9 12 2 16,-3 7 0-16,2 10-1 15,5 2 2-15,13 2-3 16,8-5-5-16,17-11-11 16,10-6-3-16,21-7 0 15,10-6 5-15,11-11 10 16,3-6 1-16,5-9 3 16,0-1-3-16,-4 2 3 15,-3 3 1-15,-15 6 8 16,-8 0 6-16,-9 6 10 15,-4-1 1-15,-5 5-10 16,-1-2-3-16,-4 1-11 16,2 3-1-16,-2-1 2 15,0 5-2-15,0 1 6 0,0 0-3 16,0 0 0-16,0 0 0 16,1 12-3-16,1 17 0 15,4 67 0-15,-6-23 0 16,-2 18 1-16,-3 4-1 15,-2 4 0-15,-1 2-3 16,-1-4-10-16,1 1-4 16,-4-17-1-16,-1-15-1 0,-4-22 8 15,-6-13 5-15,-9-17-1 16,-6-3 3-16,-11-14-3 16,0-6 3-16,-7-7 3 15,1-6-1-15,0-4 3 16,0-5-1-16,14-4-2 15,7-1 1-15,15-2 3 16,9 2 4-16,13 1 11 16,8-2 8-16,16 0 3 15,9 3-2-15,17 3-9 16,7 4-7-16,9 7-7 16,10 6 1-16,8 9-2 15,7 5-2-15,8 7 2 16,-10 2 0-16,-10 4-2 0,-12-1 2 15,-18 2-2-15,-2-1 1 16,-14-1-1-16,-8 4 0 16,-11-6-2-16,-5-2-4 15,-10-4-16-15,0-3-8 16,-6-2-15-16,3-1-7 16,-3 0-14-16,-25-4 78 15,-38-48-18-15</inkml:trace>
  <inkml:trace contextRef="#ctx0" brushRef="#br0" timeOffset="43633.75">12433 7526 1141 0,'0'0'391'0,"2"0"-360"0,2 0-35 15,-4 0-3-15,12 2 14 16,18 2 31-16,73 3 5 15,-27-8 1-15,7-2-12 16,3-1-19-16,-4-5-6 0,2 0-6 16,2-2 0-1,-11 2-8-15,-6 4-7 0,-16-2-28 16,-11-1-19 0,-7-2-29-16,-4 1-20 0,-10 1 69 15</inkml:trace>
  <inkml:trace contextRef="#ctx0" brushRef="#br0" timeOffset="43822.42">12669 7846 1098 0,'11'4'377'16,"12"3"-316"-16,21 1-86 15,18-2-5-15,33-8 4 0,21-11-14 16,25-25-199-16,9-10 169 16</inkml:trace>
  <inkml:trace contextRef="#ctx0" brushRef="#br0" timeOffset="44084.24">15247 6458 1219 0,'5'0'413'16,"2"8"-376"-16,1 21-57 15,-3 12 0-15,-10 22 12 16,-7 14 4-16,-8 18 4 15,-8 3-5-15,-7 4-24 16,-6-9-19-16,-5-14-42 16,1-8-46-16,5-24 87 15</inkml:trace>
  <inkml:trace contextRef="#ctx0" brushRef="#br0" timeOffset="44343.4">14417 7436 1058 0,'20'3'389'0,"17"0"-286"0,33 2-76 16,9-1 5-16,15-3 12 16,4-2 0-16,11-5-20 15,7-4-4-15,-7-2-12 16,-4 1-4-16,-16-3-4 15,-11-2-1-15,-5 0-15 16,-4 0-19-16,-19 2-35 16,-8 2-25-16,-22 2 92 15,-14 3-15-15</inkml:trace>
  <inkml:trace contextRef="#ctx0" brushRef="#br0" timeOffset="44819.46">14808 7773 863 0,'-3'6'405'15,"10"-8"-122"-15,6-3-233 16,14-3-52-16,10-3 1 16,14 2 19-16,7 5 5 15,9 3-7-15,-1 5-7 16,-8 6-6-16,-4 5-1 0,-11 12-2 15,-1 3 0-15,-6 9-6 16,-6 1-1 0,-12-2-11-16,-8 0-1 0,-19-1-1 15,-8 3 1-15,-17 6 6 16,-7 5 1-16,-4 2 2 16,-4-1 4-16,-6-6 1 15,0-8 4-15,3-14 1 16,5-2 0-16,17-8 3 15,9-2 0-15,14-5 3 16,5-5 1-16,13-2 4 16,8 2 7-16,26-1 18 15,15 2 6-15,17-5 3 16,7-1-10-16,5-1-17 16,-3 2-6-16,4 1-10 15,-5 2-2-15,-20 4-2 0,-5-1-1 16,-23 1-13-16,-3-2-8 15,-9-2-23-15,-2-1-17 16,-1-7-20-16,2-9 52 16</inkml:trace>
  <inkml:trace contextRef="#ctx0" brushRef="#br0" timeOffset="45154.12">17192 6948 1021 0,'5'-5'405'0,"-5"7"-246"15,1 7-161-15,-5 21-33 16,-10 12 2-16,-14 24 19 15,-13 11 14-15,-16 21 10 16,-2 5 3-16,-4 1 7 0,-5 2 1 16,9-5-5-1,2 4-6-15,1-13-5 0,0-7-5 16,-2-26-4-16,3-16-4 16,8-20-16-16,9-13-12 15,7-26-25-15,4-12 697 16,13-20-489-16</inkml:trace>
  <inkml:trace contextRef="#ctx0" brushRef="#br0" timeOffset="45416.12">16499 6989 1182 0,'20'4'416'0,"20"9"-341"15,10 10-68-15,13 18-9 16,1 4 2-16,1 12 1 16,5 5 1-16,11 3 0 15,1-1 0-15,-4-8 0 16,-4-7 1-16,-14-14-1 16,-2-3 2-16,-7-9-1 15,0-2-4-15,-12-6-37 0,-8-4-22 16,-5-13 656-16,-5-7-468 15</inkml:trace>
  <inkml:trace contextRef="#ctx0" brushRef="#br0" timeOffset="45898.84">18343 6491 915 0,'14'0'453'0,"9"2"-45"15,-1 8-384-15,-2 13-56 16,-5 12 4-16,-15 16 14 16,-5 10 2-16,-8 20 12 15,-3 7 0-15,1-2 0 16,5-2 1-16,9-23-1 15,5-11 1-15,17-18-3 16,5-9-2-16,16-16 2 16,4-4-4-16,4-14 5 15,1-7 1-15,-11-14-5 0,-4-9-1 16,-3-11-11-16,-2-5-5 16,-3-4 2-16,-2 0 5 15,-7 1 8-15,-3 5 7 16,-4 9 13-16,-4 7 7 15,-3 17 10-15,-2 9 3 16,-3 8-9-16,0 5-10 0,-4 13-13 16,-5 10-4-16,-4 28 0 15,1 19 1-15,-1 25 2 16,1 7 2-16,3 7-22 16,-3-1-25-16,2-6-41 15,-1-4-24-15,3-26 64 16</inkml:trace>
  <inkml:trace contextRef="#ctx0" brushRef="#br0" timeOffset="46517.33">18246 7810 1026 0,'16'3'372'0,"11"5"-276"15,23-3-85-15,9 2 7 16,15-6 18-16,9-3 1 16,1-5-5-16,4 0-9 15,-1-8-11-15,-3-1-6 16,2-1-3-16,-13-2 0 16,-21 2 2-16,-11 3 2 0,-24 4-1 15,-4 5 1-15,-10 3-8 16,-3 0-11-16,-6 4-7 15,5-2-3-15,-5 2 4 16,-24 8 9-16,-72 54 7 16,26-15 2-16,-10 13 4 15,2 7 0-15,4 12 2 16,2 6-2-16,8 12 4 16,6-2-1-16,19-7-1 15,12-9 0-15,27-15-5 16,11-7 0-16,20-5-2 15,10-8-2-15,15-9 3 16,4-8 1-16,0-12 2 16,-2-7 2-16,-1-16 0 15,3-3-1-15,5-15-4 0,4-4-6 16,-1-6-12-16,-4-7 1 16,-14 4 4-16,-10 1 10 15,-21 5 19-15,-5 6 10 16,-13 2 5-16,-5 1-6 15,-18-1-10-15,-12 5-11 16,-12 5-3-16,-9 7 0 16,1 15 1-16,1 8 1 0,5 17 0 15,7 5-2-15,13 10-5 16,8 0-16-16,20-3-44 16,13-5-18-16,21-23-23 15,19-17 59-15</inkml:trace>
  <inkml:trace contextRef="#ctx0" brushRef="#br0" timeOffset="46835.39">20159 7522 1245 0,'2'-1'459'0,"26"-8"-309"15,38-2-174-15,-24 11-2 16,8 0 16-16,2 1 9 0,10 1 0 16,3-2-1-1,-3-2 2-15,-7-2-3 0,-6-5 6 16,-8 1-1-16,-2-1-2 15,-4 0-8-15,-4 2-50 16,-2 2-22-16,-13-1-46 16,-4 2 713-16,-16 4-454 15</inkml:trace>
  <inkml:trace contextRef="#ctx0" brushRef="#br0" timeOffset="47105.31">20227 7865 1241 0,'6'2'411'16,"14"3"-400"-16,10 2-9 0,28-3 8 0,19 1 5 16,10-8 4-16,13 0-2 15,-2-1-1-15,-5-2 2 16,0 3-1-16,-11-1-4 15,-12 7-6-15,-13 1-5 16,-20 4-3-16,-5 2-9 16,-16-4-28-16,-2 0-19 15,-9-5-41-15,-2-3-11 16,6-23 66-16</inkml:trace>
  <inkml:trace contextRef="#ctx0" brushRef="#br0" timeOffset="47878.84">23384 6621 700 0,'2'-11'340'16,"-1"2"-33"-16,1 5-309 15,2 3-2-15,-4 1-1 16,0-1 0-16,-1 1 5 16,0 0-1-16,1 0 4 15,0 16 8-15,1 63 12 0,-6-18 2 16,-1 26 2-16,-2 8-6 16,6 2-12-16,4-3 0 15,13-18-7 1,8-11-2-16,15-21 0 0,4-7-5 15,9-23-5-15,2-9-2 16,3-19-2-16,0-14 1 16,-1-12 7-16,-2-8 1 15,-1-6 3-15,-6 4 0 0,-7-4 2 16,-7 4 0-16,-16 2 2 16,-2-1 1-16,-12 5 3 15,-2 0 3-15,-7 13 6 16,-2 9 4-16,4 13-1 15,-1 9-1-15,-6 18-9 16,-6 15 0-16,-7 31 1 16,-2 14 0-16,4 27 2 15,4 7-2-15,1 6-26 16,1-3-16-16,2-15-41 16,0-9-30-16,-1-25 65 15</inkml:trace>
  <inkml:trace contextRef="#ctx0" brushRef="#br0" timeOffset="48144.67">23109 7962 877 0,'-3'0'346'15,"9"-4"-212"-15,12-2-21 0,24-8-14 16,16-7-13-16,36-6-35 15,12-1-6-15,26 1-25 16,12 3-2-16,2 6-10 16,-2 2-8-16,-17 4-6 15,-12 2-6-15,-11 4-9 16,-14 2-4-16,-18 6-19 16,-16 2-19-16,-31 3-31 15,-10-3-15-15,-19 2 66 16</inkml:trace>
  <inkml:trace contextRef="#ctx0" brushRef="#br0" timeOffset="48368.99">23381 8426 1091 0,'-4'65'390'15,"9"37"-310"-15,2 15-52 16,-7 8-8-16,-3-4-5 16,-9-15-12-16,-2-5-3 15,6-19-27-15,2-13-17 16,1-33-43-16,3-12-34 0,9-25 76 16</inkml:trace>
  <inkml:trace contextRef="#ctx0" brushRef="#br0" timeOffset="48745.32">23781 8667 1203 0,'40'-26'430'0,"27"-4"-365"16,7 6-39-16,3 11-23 15,-7 7-3-15,-19 12 3 16,-7 5 4-16,-8 9 6 15,-7 3-3-15,-7 11-2 0,-7 6-6 16,-13 7-10-16,-4 3-5 16,-21-2-13-16,-8-1-1 15,-16-5-1-15,-4 0 5 16,4-2 7-16,2-5 2 16,9-7 6-16,7-6 2 15,14-10 6-15,6-5-3 16,15-3 14-16,6 0 14 15,15 5 19-15,8-2 11 0,24-3-11 16,9-4-11-16,27-4-24 16,10-4-10-16,-5-8-22 15,2-4-19-15,-22-18-36 16,-1-12-28-16,2-23 64 16</inkml:trace>
  <inkml:trace contextRef="#ctx0" brushRef="#br0" timeOffset="49025.25">25092 7689 1364 0,'26'-9'487'15,"25"7"-401"-15,7 5-87 16,13 8-25-16,-2 2 1 16,0 3 11-16,-3 2-1 15,-6-5 10-15,-1 2-3 0,-5-9-4 16,2-1-3 0,7-3-11-16,1-1-16 0,-1-1-48 15,-7-2-25-15,-17-3 64 16</inkml:trace>
  <inkml:trace contextRef="#ctx0" brushRef="#br0" timeOffset="49296.28">25431 8073 1232 0,'5'2'424'0,"9"0"-379"0,0 1-43 16,13 2 13-16,7 0 5 16,10 4 1-16,10 1 1 15,4 0-16-15,-1-2-3 16,-5-1-3-16,-5-2 0 16,-7-2-2-16,0 0-10 15,-5 1-28-15,-4-2-26 16,0-2-47-16,-3-7 52 15,6-13 27-15</inkml:trace>
  <inkml:trace contextRef="#ctx0" brushRef="#br0" timeOffset="49650.7">27283 6931 1096 0,'7'-7'379'0,"-3"7"-348"0,0 7-19 16,4 6-11-16,2 5-4 15,1 14 6-15,-1 6 2 16,-2 14 4-16,-3 7 6 16,-5 14-2-16,-1 2 0 15,-2 6-5-15,2-3-4 16,1-10-1-16,1-3-1 16,4-11-26-16,-1-5-14 15,4-12-43-15,-3-9-30 0,0-16 69 16</inkml:trace>
  <inkml:trace contextRef="#ctx0" brushRef="#br0" timeOffset="50289.83">26760 8155 957 0,'6'0'333'0,"7"2"-291"16,7 1-30-16,12 1-8 15,5 0-2-15,10-1 0 0,8-2 1 16,4-2 3-16,7-2 6 15,6-1 15-15,5 1 6 16,6 1 0-16,-1 2-5 16,-8 0-16-16,-2 2-8 15,-16 2-2-15,-3 0-1 16,-9 0-1-16,-10 1 0 16,-9 1-7-16,-5 1-8 15,-9 3-20-15,-3 0-13 0,-5 4-32 16,-8-3-24-16,-4-5 64 15</inkml:trace>
  <inkml:trace contextRef="#ctx0" brushRef="#br0" timeOffset="51348.2">27053 8560 408 0,'-2'0'202'0,"2"0"-24"0,-2 0-155 16,1 0-5-16,1 0 12 15,0 0 5-15,0 0-3 16,0 0-1-16,0 0-11 16,0 0-4-16,0 0-7 15,0 0-2-15,0 0-6 16,0 0-2-16,0 0 0 15,0 0 0-15,0 0 1 16,0 0-1-16,0 0-1 16,0 0 0-16,0 0 0 15,0 0 2-15,0 0 1 16,0 0 1-16,0 0-1 16,0 0 2-16,0 0 6 15,0 0 3-15,0 0 6 0,0 0 0 16,0 0 0-16,0 0-1 15,0 0 0-15,0 0-2 16,0 0 0-16,0 0-1 16,0 0 0-16,0 0-2 15,0 0-3-15,0 0 0 16,0 0-2-16,0 0 2 16,0 0 1-16,0 0-3 0,0 0 0 15,0 0-2-15,0 3-1 16,1 6 1-16,0 3 1 15,0 0 0-15,1 32 3 16,-4-23 0-16,-1 6-1 16,-1 5-2-16,2 3-2 15,-2 2-1-15,-2-3-1 16,4 0 0-16,0 1 2 16,2 0 2-16,0 0-2 15,-1-1 3-15,1-2-2 16,2-3-2-16,3-4 1 15,1-1-2-15,3-5 1 16,2 0-1-16,3-2-1 16,2 0 3-16,3 1-2 15,1 0 1-15,0-3 0 16,1-2-2-16,1-1-1 0,-1-1 1 16,3-1 0-16,2-1 0 15,3-4 1-15,4 1-3 16,2 0 1-16,-1-2 0 15,1 2 0-15,-7-4-1 16,-6-2 2-16,-3 3-1 16,-6-4-3-16,1 1 3 0,-4 0-3 15,0-3-3 1,-3 3-9-16,1-2-6 0,-3 3-2 16,0 0 2-16,-4-1 11 15,-1 0 3-15,0-1 7 16,0 0 0-16,0 0-4 15,0 0 0-15,-1 1-11 16,1-1-1-16,0 1-10 16,0 0-8-16,0-1 14 15,0 0-132-15,-1 0 111 16</inkml:trace>
  <inkml:trace contextRef="#ctx0" brushRef="#br0" timeOffset="54686.82">27241 8615 893 0,'8'-10'323'0,"-1"0"-268"16,1-2-47-16,-1 0-2 15,-4 0-1-15,3-1 1 16,-5-1 4-16,-1 2 1 15,0 6 3-15,-2 1 0 0,-5 4-3 16,-4 2-3 0,-13 5-5-16,-6 4 1 0,-12 10 4 15,-6 6 1-15,-8 10-1 16,-8 4-1-16,-11 9-5 16,-2 0-2-16,7-10 0 15,13-6 0-15,29-16 0 16,11-11 3-16,14-3-1 15,2-3-1-15,2 0 16 16,-1-1 4-16,0 0 5 16,28-1 0-16,50-55-17 15,-18 24-6-15,7-4-7 16,1 2-3-16,-1 1-1 16,1 3 1-16,4 12 2 15,7 2 2-15,3 13 1 16,-8 5-1-16,-8 14 3 0,-8 5 0 15,-14 12 0-15,-5 6 0 16,-15 11 1-16,-8 7-1 16,-19 2 0-16,-10 1 0 15,-24-1 0-15,-10-2 3 16,-20 4-1-16,-9-3-1 16,-7-7 0-16,2-9 0 0,15-18 1 15,8-7 5-15,18-12-3 16,6-4-1-16,16 1 1 15,4-1-3-15,11-1 6 16,2 0 5-16,1-2 13 16,0 1 3-16,3 1-6 15,26-4-4-15,73-8-17 16,-25 12-1-16,13 5 0 16,3 7-2-16,0 11 2 15,-2 4 0-15,-5 9 0 16,-2 4 1-16,-13 3 1 15,-12 1-4-15,-24 4 1 16,-13 3-1-16,-20 2 2 0,-6-1 3 16,-18-4 2-16,-14-3 4 15,-14-9 6-15,-16-3 7 16,-14-8 18-16,-1-5 7 16,-10-7 5-16,-3-5-7 15,-12-6-19-15,-6-1-12 16,-7-7-12-16,-9-7-8 15,-13-17-60-15,-1-13-30 16,-27-36 51-16</inkml:trace>
  <inkml:trace contextRef="#ctx0" brushRef="#br0" timeOffset="57018.5">2689 10565 1006 0,'-9'-16'392'16,"-2"-2"-278"-16,-4-2-68 16,-5 5-7-16,-8 0-34 15,-6 6-6-15,-10 14-11 16,-8 10-5-16,-21 31-2 16,-8 19-1-16,-10 20 3 15,3 11 5-15,19-1 11 16,14-2 0-16,27-14 1 15,11-9 1-15,18-24-3 16,4-9-2-16,12-14-4 0,4-8-3 16,11-7 2-16,9-3-1 15,13-5 5-15,12 0 3 16,11 2-10-16,0 1-4 16,-6 7-3-16,-7 3 1 15,-17 7 9-15,-7 4 5 16,-11 8 3-16,-8 5 5 15,-14 4 14-15,-7-1 12 0,-13 0 24 16,-10 0 5-16,-14-1 1 16,-6 5-9-16,-17-3-19 15,-10 0-9-15,-4-8-12 16,2-7-7-16,14-12-43 16,13-5-32-16,11-13 10 15,11-6 21-15</inkml:trace>
  <inkml:trace contextRef="#ctx0" brushRef="#br0" timeOffset="57261.09">3067 11158 1051 0,'23'15'394'15,"7"16"-305"-15,2 6-6 16,-3 18-27-16,-2 5-25 16,-4 12-22-16,-3 3-6 0,-9-4-3 15,-6-3-10-15,-9-17-34 16,-7-6-15-16,-3-17-44 16,-6-12-11-16,-2-24 72 15</inkml:trace>
  <inkml:trace contextRef="#ctx0" brushRef="#br0" timeOffset="57391.85">3194 10925 1152 0,'0'-22'415'16,"8"2"-360"-16,28-1-123 15,4 3 109-15,2 12-57 16</inkml:trace>
  <inkml:trace contextRef="#ctx0" brushRef="#br0" timeOffset="58175.6">3560 11042 825 0,'11'15'353'0,"4"9"-149"15,13 21-180-15,1 8 3 16,-1 14-4-16,-1 6 1 15,-10 12 9-15,-2 5-2 0,-7-6-8 16,-5-5-6-16,-4-18 2 16,-3-14 1-16,1-19 2 15,-1-10 0-15,2-14-9 16,-1-3-3-16,-4-8 3 16,-2-6-8-16,2-17-8 15,1-11-3-15,7-14-7 16,9-7 8-16,9-9 4 15,6-5-2-15,8 2 3 16,6 11-1-16,-3 19 2 16,-4 9 1-16,-4 18 11 15,-8 7 2-15,7 17 6 16,2 13 1-16,4 17-11 16,-2 10-1-16,-6 16-8 15,-3 3-3-15,-10 2-3 0,-3-10-3 16,-8-19-5-16,-1-10 6 15,-2-22 2-15,-1-1 2 16,0-8 8-16,-2-8 3 16,-2-9 1-16,2-10-1 15,9-17-1-15,7-8-3 16,13-8-1-16,6-2 0 0,12 9-4 16,4 8-2-16,1 15 1 15,1 9 0-15,-13 13 1 16,-2 10 1-16,-5 18 0 15,-4 10 2-15,4 19-2 16,1 6 3-16,4 11-2 16,1-4-1-16,5-12 0 15,3-7-3-15,5-21 0 16,3-8-2-16,1-12-1 16,-2-10 1-16,-7-15 1 15,-2-7 2-15,-7-11 0 16,-2-2 3-16,-5 0-1 15,-6 1-1-15,-5 9 3 16,-1 5-2-16,-7 9 6 16,-1 6 1-16,-3 9-3 15,-3 3 1-15,0 5-2 0,0-2-3 16,1 6 1-16,10 22-2 16,25 64 1-16,-12-28 1 15,4 2-15-15,4-2-12 16,-4-12-61-16,-3-7-27 15,-14-14 65-15</inkml:trace>
  <inkml:trace contextRef="#ctx0" brushRef="#br0" timeOffset="58349">5118 10826 1504 0,'-8'-8'518'0,"8"1"-509"16,2 0-58-16,8-2-117 16,1-1-20-16,-2 9 110 31</inkml:trace>
  <inkml:trace contextRef="#ctx0" brushRef="#br0" timeOffset="61280.65">5579 11741 1304 0,'-7'4'463'0,"8"-4"-393"0,8 0-66 15,7-7-14-15,7-6-4 16,14-23 10-16,6-17-6 16,5-29-8-16,-1-17-4 15,-6-12 2-15,-7-4 2 16,-6-3 14-16,-4 3 4 16,-2 5 1-16,-4 9 2 15,-8 9-3-15,-5 7 3 16,-6 19 1-16,-3 10 3 0,-4 22 2 15,2 13 0-15,-2 13-7 16,3 4-3-16,-2 16-3 16,0 12-2-16,-3 36 6 15,-1 20-1-15,7 31 3 16,1 18 0-16,3 18-1 16,4 1 2-16,9-4-3 15,10-15-6-15,18-35-16 16,8-17-8-16,18-32-8 15,9-15 1-15,7-23 15 16,-5-7 5-16,-5-17 11 16,-11-12 4-16,-2-12 1 15,-1-6 2-15,-3-3 5 16,-4-3 3-16,-16 2 15 0,-9 5 5 16,-19 0 10-16,-9 8 1 15,-16 2-7-15,-7-1-3 16,-3 6-3-16,0 4-1 15,-4 8-6-15,1 8-1 16,-1 12-10-16,-1 11-1 16,-2 22-4-16,3 12-3 15,7 18-1-15,2 3-4 16,16 10-7-16,2-7-4 0,13-6-12 16,6-11-4-16,8-21 6 15,5-6-1-15,7-16 11 16,2-8 3-16,8-13 7 15,3-12 5-15,4-13-2 16,-5-5 2-16,-9-4 6 16,-6 5 6-16,-15 1 14 15,2 4 3-15,-7 8-3 16,-3-1-7-16,-5 15-7 16,-2 3-5-16,-2 9-5 15,0 1 1-15,3 8-4 16,1 8 1-16,4 18 0 15,5 12 1-15,1 11-10 0,3-3-12 16,3-15-33-16,-5-11-14 16,2-18-15-16,-3-10 9 15,-3-15 28-15,2-9 14 16,-4-15 23-16,1-1 9 16,-3 0 20-16,0 2 10 15,3 7 20-15,0 3 5 16,4 6-3-16,5 2-4 15,12 4-14-15,11 2-13 0,9 8-13 16,1 6-7 0,-4 8 0-16,-6 10 2 0,-9 8-3 15,-3 4 3-15,-12-1-7 16,-6-3-3-16,-16-4-13 16,-6-2-11-16,-15-2-7 15,-3-3 3-15,-2-7 25 16,5-5 23-16,12-4 33 15,7 0 5-15,7-4-16 16,7-2-18-16,12-12-18 16,6-8-7-16,27-9 0 15,9-6-1-15,22-10-25 16,3-3-3-16,-7-15 3 16,-8-4 4-16,-21-7 26 15,-8 2 14-15,-13 9 15 0,-5 1 4 16,-11 13 3-16,-5 5-1 15,-4 13-10-15,-4 5-4 16,0 15-6-16,-1 4-6 16,0 10-5-16,0 4-5 15,-1 10-5-15,1 14 3 16,0 29 7-16,-1 14 12 16,2 28 9-16,0 8 1 0,5 8-4 15,1-2-5-15,4-19-9 16,2-11-3-16,5-30-2 15,2-9-5-15,6-18 0 16,4-10 7-16,10-15 19 16,2-8 9-16,3-20 11 15,-3-7-4-15,-3-12-17 16,-3-4-4-16,-9 7-4 16,-4 4 11-16,-15 8 22 15,-1 6 3-15,-5 15 6 16,-1 6-10-16,-1 8-28 15,0 3-8-15,-4 6-16 16,-2 7-5-16,4 10 4 0,2 4 4 16,10 0-5-16,8-6 0 15,12-10-9-15,9-8-4 16,13-12 6-16,4-6-4 16,0-11 6-16,-4-3 5 15,-14-6 5-15,-10 1 4 16,-9 0 5-16,-6 5 1 15,-4 8 1-15,-2 4 2 0,-2 6-2 16,-4 2-1-16,0 0-1 16,-1 3-3-16,0 0 3 15,-1 1-3-15,0 2-4 16,-1 0-2-16,-1 17 0 16,-7 54 1-16,6 0 4 15,1 7 2-15,-1 13 1 16,5 5-3-16,4 6 1 15,0 1 2-15,7-11-3 16,-1-5 2-16,-3-9-4 16,2-2 1-16,-4-9-1 15,0-12 3-15,-3-13 0 16,-2-9-1-16,-6-16-21 16,-3-1-20-16,-10-12-36 0,-1-3-33 15,-8-13-38-15,-2-14 309 16,-8-32-143-16</inkml:trace>
  <inkml:trace contextRef="#ctx0" brushRef="#br0" timeOffset="61697.71">10812 10671 760 0,'2'-39'321'15,"2"-4"-143"-15,-1 2-161 0,2 8 3 16,-3 13 12-16,-2 6 11 16,-2 8 13-16,0 1-5 15,3 7-15-15,6 6-15 16,3 28-12-16,7 19 4 16,4 31 0-16,-1 13 1 15,-4 16-7-15,0-2-2 16,-8-7-9-16,-1-12-11 15,-4-25-19-15,-2-13-16 0,-6-21-27 16,-5-10 2-16,-8-15 44 16</inkml:trace>
  <inkml:trace contextRef="#ctx0" brushRef="#br0" timeOffset="62516.93">10323 11304 1030 0,'6'4'394'0,"22"-2"-250"15,14-1-89-15,21-3-38 16,11-4 6-16,13-13-15 0,5-4-8 16,1-16-9-16,-3-9-2 15,-6-15 0-15,1-9 4 16,-3-3 11-16,-6 3 7 15,-10 10 5-15,-14 4 1 16,-16 6-5-16,-3 3-2 16,-13 6-3-16,-3 6-1 15,-4 12 5-15,-4 3 0 16,-5 8 2-16,-1 4 0 0,-3 3-4 16,0 5-3-16,0 3-4 15,0-1-4-15,1 13 0 16,1 17 3-16,6 103 7 15,-9-30 2-15,-11 20 0 16,-4-1-4-16,0-8-9 16,1-16-5-16,5-28-3 15,1-18-1-15,6-24 1 16,2-10 9-16,1-18 0 16,3 0 7-16,5-8 6 15,5-9 0-15,13-15 1 16,10-9-7-16,18-14-5 15,8-1 1-15,6 0-1 16,-7 2 3-16,-7 11 2 16,-10 10-2-16,-6 21 3 0,-2 11-2 15,2 24-2-15,-3 10 2 16,0 17-3 0,3 8 4-16,1 1-3 0,5 1 0 15,1-10 1-15,-3-9-3 16,3-9 2-16,2-11-3 15,12-15 1-15,8-8 3 16,10-14-1-16,2-8 7 0,-6-9 5 16,-7-2 5-16,-14-5 9 15,-13-4-2-15,-8-3-3 16,-6-5-1-16,-10-1-3 16,-4-2 2-16,-6 6-3 15,-4 5 1-15,-4 13-7 16,-2 8-2-16,-2 12-3 15,0 5-7-15,-10 11-2 16,-1 15-3-16,-11 28 0 16,-1 13 3-16,6 18 1 15,2-2 0-15,13-9-18 16,6-5-15-16,8-10-32 16,3-6-18-16,9-13-41 15,12-10-12-15,22-23 85 0</inkml:trace>
  <inkml:trace contextRef="#ctx0" brushRef="#br0" timeOffset="63125.18">14479 10620 1172 0,'30'8'410'15,"9"10"-352"-15,16 20-65 16,-3 14 1-16,-11 36 3 16,-12 16 4-16,-9 21 5 0,-5 4 3 15,-5-1 1 1,2-8-3-16,-4-24-4 0,2-14-3 16,-4-37 0-16,-1-17 0 15,-2-19 7-15,-3-4 7 16,0-10 28-16,-2-6 7 15,-11-24-6-15,-4-16-11 16,-11-31-28-16,-5-8-4 16,-17-9 0-16,-9-4 0 15,-4-2 4-15,4-1 0 0,16 2-3 16,8 4 2 0,16 5 2-16,4 3 2 0,16 6 6 15,13 7-2-15,13 16-7 16,6 11-4-16,18 20-3 15,8 11 0-15,6 21 5 16,-1 11 3-16,-11 29-1 16,-10 13 3-16,-14 34-5 15,-6 14-5-15,-15 11-18 16,-6 5-18-16,-9-3-67 16,-5-7-24-16,7-18 75 15</inkml:trace>
  <inkml:trace contextRef="#ctx0" brushRef="#br0" timeOffset="64168.95">15225 11033 1218 0,'38'7'474'0,"19"5"-316"16,28 24-115-16,16 8-14 0,-12 14-15 15,-15 5-17-15,-32-1-16 16,-25-5-5-16,-21-11 1 15,-12-9 6-15,-25-11 15 16,-6-5 5-16,-4-17 5 16,1-4 6-16,22-11 3 15,9-2-1-15,15-3-16 16,7-4-11-16,22-14-15 16,15-2-4-16,25-5 11 15,10 2 6-15,16 4 9 16,-2 0 7-16,11 3 10 15,-1 5 1-15,-23 10 13 16,-14 6 2-16,-35 11 0 16,-15 2-1-16,-9 19-12 15,0 14-6-15,-3 21-10 16,2 11-7-16,-1 3-15 16,6-2-7-16,11-11-6 0,5-8 2 15,16-15 9-15,6-10 4 16,10-13 10-16,4-9 5 15,-4-13 5-15,-3-6 2 16,-14-13-2-16,-8-5-1 0,-12-15-10 16,-8-10-5-16,-6-5-19 15,-5-1 4-15,-15 0 9 16,-6 2 9-16,-14 1 26 16,-5 4 7-16,5 18 12 15,2 14 0-15,10 23-11 16,-6 11-7-16,10 27-15 15,4 5-3-15,19 12-5 16,22-2-7-16,33-15-21 16,9-10-20-16,24-26-32 15,8-17-14-15,3-31-59 16,5-13-190-16,-11-12 116 16,-7-1 125-16,-20 5 168 15,-8 9 231-15,-11 4-58 16,-4 1-100-16,-8 3-75 0,-7-2-16 15,-12 11-7-15,-3 9 2 16,-9 15 6-16,-2 8-5 16,-2 13-24-16,0 8-9 15,1 32-4-15,-3 22 3 16,-8 33 16-16,-6 17 7 16,-14 19-6-16,-1 2-4 15,-8-5-7-15,2-8-4 0,8-31-8 16,4-20-2-16,12-32-5 15,5-14-1-15,2-18 2 16,2-5 4-16,-1-7 10 16,2-9 7-16,3-14 8 15,7-11 7-15,17-10-6 16,6-3-7-16,22-1-9 16,7 5-10-16,7 10-1 15,-4 9 1-15,0 19 7 16,-2 12 8-16,-6 23 7 15,5 8-1-15,-10 16-2 16,-6 4-8-16,-13 7-7 16,-11 3-1-16,-23 0-4 15,-12 0 3-15,-29-5 1 0,-11-8 1 16,-14-11 12-16,-6-6 6 16,-3-11 10-16,-2-4-2 15,3-8-15-15,2-3-20 16,13-10-59-16,6-8-24 15,21-15 50-15</inkml:trace>
  <inkml:trace contextRef="#ctx0" brushRef="#br0" timeOffset="64346.75">18369 11336 1470 0,'38'32'499'0,"2"9"-478"16,-3-3-110-16,-20-16-88 15,-11-13 687-15,-9-31-416 16</inkml:trace>
  <inkml:trace contextRef="#ctx0" brushRef="#br0" timeOffset="65197.24">19768 11138 1256 0,'1'1'446'16,"-4"3"-380"-16,-9 7-54 0,-15 17-20 15,-6 10-1-15,-5 20-1 16,1 5-8-16,11-2-16 16,7-1-7-16,15-11-3 15,12-11 6-15,17-12 17 16,5-10 6-16,9-15 9 16,4-7 3-16,3-18-3 15,0-8-4-15,0-15-1 16,-3-6-3-16,-9-5 4 15,-7-2 5-15,-14 0 5 16,-10 3 12-16,-17-7 15 16,-10-1 7-16,-9 9 13 15,0 4-2-15,-1 19-14 16,4 14-12-16,-1 18-20 16,3 10-8-16,9 13 0 0,5 5 4 15,21 6 3-15,11 2 0 16,27-7-5-16,18-8-8 15,27-27-21-15,8-19-14 16,8-26-22-16,-2-10 3 16,-7-6 27-16,5-3 25 15,-19 0 47-15,-4 0 18 0,-18 4 17 16,-10 5-3-16,-12 9-8 16,-8 7-5-16,-14 14-15 15,-5 9-3-15,-7 12-5 16,-3 3-7-16,-2 8-7 15,-5 5-8-15,-11 21-7 16,-7 20 2-16,-13 46 11 16,-2 19 7-16,-4 45-1 15,4 9-1-15,2-2-10 16,0 5-4-16,15-21 1 16,7-15-4-16,17-25-5 15,14-19-5-15,10-34-3 16,1-10 1-16,8-20 6 15,-1-9 5-15,8-19 14 16,2-9 3-16,3-20 4 0,0-10-4 16,0-13-11-16,-2-13-2 15,-5-8-2-15,-7-2 1 16,-13-3-1-16,-10 9 2 16,-22 14 8-16,-7 14 3 15,-13 22 6-15,-5 14-1 16,-10 30-9-16,-1 18 0 0,2 40-17 15,15 11-14-15,37 6-61 16,26-7-32-16,49-35 65 16</inkml:trace>
  <inkml:trace contextRef="#ctx0" brushRef="#br0" timeOffset="66183.47">22574 11077 1140 0,'49'-53'387'0,"-7"10"-357"15,-7 10-13-15,-19 19 15 0,-7 7 1 16,-11 16-2 0,-6 14-4-16,-7 27-14 0,-5 16 0 15,1 9 1-15,5 2-5 16,11-8-2-16,5-9-3 15,10-13-4-15,2-8 2 16,7-17-2-16,8-9 2 16,1-13 5-16,5-9 0 15,5-14-2-15,-1-8-5 16,2-8-5-16,-4-4 0 16,-8 4 7-16,-8 3 2 0,-12 7 10 15,-1 8 0-15,-6 6-4 16,0 6 1-16,-1 6-11 15,-1 2-3-15,-2 13-5 16,-2 5-3-16,5 13 1 16,10 7 3-16,14 2-4 15,8-1-10-15,20-9-26 16,9-8-14-16,15-19-16 16,14-15-4-16,-4-16 13 15,-4-9 8-15,-5-13 7 16,-9 1 4-16,-8-8 21 15,-3-3 11-15,-14-1 36 16,-9 1 15-16,-11 4 9 16,-8 4-1-16,-7 14-13 0,-3 5-5 15,-4 18-12-15,-1 6-5 16,0 14-14-16,-4 13 2 16,-8 27 10-16,-2 21 5 15,-8 31 10-15,0 8 2 16,-5 3-12-16,-6-6-5 15,-5-14-5-15,1-10-12 0,9-29-8 16,10-13 0-16,12-27 1 16,5-10 19-16,14-18 11 15,4-10-4-15,13-16 2 16,9-3-9-16,14 0-1 16,3 6 3-16,2 10 8 15,-4 6 5-15,-13 15 5 16,-4 6 6-16,-8 15 6 15,-4 9-1-15,-6 23-3 16,2 13-4-16,-4 18-16 16,3 4-4-16,6-5-8 15,6-7-8-15,7-17-7 16,5-10-1-16,6-14 5 16,-7-10 3-16,-3-14 11 15,-3-6 4-15,-7-17 3 0,1-4 1 16,-4-12-6-16,0-5-1 15,-9-10 0-15,-3-2 2 16,-5 7 7-16,-4 0 2 16,0 18 8-16,-3 7 6 15,-1 11 6-15,0 9-2 16,-1 5-8-16,-1 4-8 0,-1-4-8 16,5 29-5-16,16 60-1 15,-3-22 1-15,9 2-7 16,6-4-11-16,15-13-32 15,5-6-19-15,-1-25 37 16</inkml:trace>
  <inkml:trace contextRef="#ctx0" brushRef="#br0" timeOffset="66326.78">25272 10906 1222 0,'2'-27'404'0,"-1"9"-416"16,-1 8-62-16,-7 16 96 0,-6 6-35 16</inkml:trace>
  <inkml:trace contextRef="#ctx0" brushRef="#br0" timeOffset="66908.42">25366 11846 1078 0,'71'47'370'16,"2"-6"-352"-16,-4-8-27 0,-15-33-11 16,-4-17 2-16,-2-28 25 15,0-12 15-15,-2-17 22 16,-3-8 4-16,-2-19-6 16,-4-8-2-16,-7 0-10 15,-4 0-7-15,-6 10-8 16,-3 4-6-16,-7 13-7 15,-1 14-1-15,-4 32 1 16,-3 13-2-16,-2 18 0 16,0 5-8-16,-8 13-5 15,-4 17 3-15,-4 34 0 16,-3 18 7-16,4 24 3 16,3 6 2-16,2 5 1 15,5-5-2-15,7-9-1 16,7-12 0-16,7-27-3 0,5-9 1 15,5-15 0-15,5-9 2 16,7-12 0-16,5-7 1 16,10-13 2-16,0-7-3 15,5-14-2-15,3-6-2 16,-9-11 2-16,-5-4-1 16,-11-4 8-16,-7-3 5 0,-7-1 3 15,0 2 3-15,-18 5 2 16,-3 8-3-16,-12 15-1 15,-7 10-4-15,-8 22-6 16,0 15-1-16,2 26-3 16,3 8 3-16,15 8-4 15,8-3 1-15,16-1-6 16,8-3-9-16,18-5-16 16,7-7-8-16,7-17-13 15,3-11-5-15,-5-18-19 16,-3-8 25-16,-12-14 27 15</inkml:trace>
  <inkml:trace contextRef="#ctx0" brushRef="#br0" timeOffset="67100.88">25815 11324 1334 0,'105'2'429'0,"14"4"-420"0,26-3-121 15,-4-3-15-15,12-11 81 16</inkml:trace>
  <inkml:trace contextRef="#ctx0" brushRef="#br0" timeOffset="68595.89">28586 10795 1060 0,'44'8'409'16,"-2"7"-263"-16,-10 12-139 15,-7 9-4-15,-18 21-2 16,-7 11-1-16,-17 19 4 0,-5 4-1 15,-15-1-1-15,-3-1 1 16,4-15-2-16,5-6 0 16,16-23 2-16,5-15-1 15,6-21-2-15,0-3-2 16,1-10 2-16,8-1 6 16,12-10 1-16,6-8 2 0,16-10-2 15,3-4-5-15,7 1 5 16,5 3-3-16,-12 25 4 31,-21 5-1-31,1 0-2 16,67 1 0-16,1 33-1 0,-3 16-2 0,-36 21-1 15,-14 3-1-15,-22-2-1 16,-12-4 1-16,-23-9-5 16,-13-7-4-16,-21-18-12 15,-8-14-2-15,-15-25 3 16,-3-11 6-16,1-13 10 15,5 1 4-15,24 6 0 16,11 3-1-16,25 10 4 16,12 1 6-16,27 2 8 15,18 3 4-15,30 3 1 16,16 3-10-16,18 4-4 0,9 4-5 16,18-2-7-16,-2-2-1 15,2-6-1-15,-6-3-1 16,-13-8 4-16,-5-3 3 15,-24-8 2-15,-11-1 5 16,-27-3-2-16,-9-3-1 16,-16-2-4-16,-11-6-5 15,-14-4-3-15,-10-1-2 0,-15 8 3 16,-4 10 0 0,-14 15 5-16,-10 9 0 0,-20 18 5 15,-8 12 2-15,-5 15 1 16,5 7 2-16,29 0-6 15,10-3 1-15,26-12-2 16,5-5-3-16,17-8-8 16,13-3-5-16,22-6-11 15,18-6-5-15,12-8 3 16,7-7 2-16,-2-4 11 16,-2-4 10-16,-6-6 7 15,-7-3 8-15,-13-6 12 16,-4-1 11-16,-12-2 9 15,-7-2-2-15,-8 7-8 0,-5 5-7 16,-6 12-16-16,-3 6-3 16,-6 15-7-16,-6 9-1 15,-2 22 1-15,3 11-1 16,12 7 4-16,12 1-3 16,14-11 0-16,5-7 3 15,14-10-6-15,4-6 0 16,5-12-4-16,0-5 0 0,-4-13 5 15,0-4 3-15,0-11-2 16,1-8 0-16,-5-9-3 16,-4-8-1-16,-8-17 2 15,-2-11 0-15,-12-18 4 16,-4-5 0-16,-8-8 4 16,-6-1-4-16,2 0 2 15,2 3-1-15,1 14 0 16,4 10 1-16,-3 17-1 15,1 5-2-15,-3 16 1 16,0 10 6-16,-4 17 6 16,1 6-1-16,-5 20-4 15,-3 16-5-15,-6 31-4 16,-3 21 0-16,-7 37 3 16,-3 14 0-16,0 2 0 0,4-2 0 15,16-21-1-15,10-13-1 16,17-23 1-16,4-13 0 15,4-27 1-15,4-11 4 16,8-13 0-16,4-5 0 16,10-10-5-16,-4-6-2 0,3-14-13 15,0-8-3-15,-4-14-2 16,-2-6-3-16,-7-13 10 16,-2-2 1-16,-5 1 6 15,-3 2 2-15,-6 3 3 16,-5-1 2-16,-10-5 2 15,-4 4 0-15,-7 6-1 16,-2 10-2-16,-2 21 0 16,1 8 0-16,-3 16-5 15,-3 9 0-15,-7 21-2 16,-5 17 2-16,-5 34 5 16,-2 13 0-16,8 18 3 15,4 6-2-15,7 4 1 16,11-3-2-16,12-5 0 15,7-5 0-15,15-10-1 0,0-6-4 16,4-16-26-16,-2-11-14 16,-8-20-27-16,-9-10-14 15,-19-19 55-15</inkml:trace>
  <inkml:trace contextRef="#ctx0" brushRef="#br0" timeOffset="69664.5">9094 13208 1246 0,'-1'0'431'0,"1"11"-384"16,6 17-33-16,25 40-8 15,3-31 2-15,10-12 2 16,7-9-2-16,7-22 0 16,2-16-5-16,0-31-4 15,7-14-2-15,1-20-20 16,-5-3 0-16,-8-4 0 16,-15 4 4-16,-20 3 19 15,-7 7 5-15,-12 12 3 0,-3 3-2 16,-10 8-4-16,-4 3 0 15,-6 12-6-15,1 13 2 16,8 17-6-16,1 10 0 16,0 27 5-16,-1 17-1 15,-3 36 10-15,3 24 8 16,12 43 9-16,3 18 1 16,9 38-6-16,1 10-8 0,3 4-20 15,3-11-33 1,7-39-54-16,7-18-166 0,0-62 168 15</inkml:trace>
  <inkml:trace contextRef="#ctx0" brushRef="#br0" timeOffset="70830.78">10134 13256 1442 0,'9'-2'551'0,"28"2"-377"16,11 7-117-16,16 22-57 16,4 17 0-16,-20 22-45 0,-9 5-25 15,-27-3-36-15,-17-5-16 16,-25-13 14-16,-11-5 21 16,-15-8 44-16,1-10 27 15,9-13 48-15,11-3 10 16,24-12 2-16,10-5-15 15,23-15-20-15,12-11-7 16,20-16-5-16,9-9 5 16,15-3 1-16,6-2-1 0,9-2 3 15,-3 2 4-15,-9 6 17 16,-13 6 11-16,-26 17 14 16,-12 10 4-16,-19 15-16 15,-5 4-5-15,-1 22-19 16,3 15-5-16,2 28-9 15,-1 13-1-15,3 8-9 16,2-8-2-16,8 1-5 16,6-4-8-16,15-10-7 15,5-7-6-15,8-26 3 16,1-12 7-16,-7-23 13 16,-3-10 5-16,-4-23 10 15,-1-14 6-15,-4-19 1 0,-4-7 5 16,-11-2 2-16,-10-1-4 15,-13 0 5-15,-10 5 0 16,-14 5 4-16,-4 9 3 16,-5 25-1-16,-3 11-2 15,-2 25-15-15,-1 14-5 16,-11 36-7-16,-3 21-5 16,6 22 0-16,5 2-9 0,27-5-18 15,16-10-2-15,28-17-4 16,8-10 7-16,10-24 12 15,2-13 5-15,-4-26 11 16,2-9 6-16,2-21 12 16,4-6 4-16,5-4 11 15,0-2 6-15,-1 4 13 16,-4 1 1-16,-13-3-9 16,-3 0-5-16,-8 6-20 15,-2 8-5-15,2 19-5 16,-2 11 1-16,-1 20 0 15,2 18 3-15,-5 23 0 16,-5 10-3-16,-5 9-5 16,-8-6-6-16,-6-15-14 15,-3-7-7-15,-2-23-3 0,3-9 8 16,3-10 9-16,3-3 5 16,7-6 2-16,4-11-2 15,12-15 7 1,6-9 8-16,14-8 7 0,3-4 6 15,4 0-2-15,2 0-3 16,-4 7 1-16,-1 8-5 0,2 18-1 16,-3 10 3-16,-1 26 0 15,-3 10 2-15,-3 21 0 16,-4 7-3-16,-11 1-9 16,-4 0-7-16,-12-13-12 15,-6-4-3-15,-1-16 1 16,2-9 3-16,-4-9 0 15,4-2 3-15,0-12 9 16,0-6 5-16,8-15 15 16,0-11 4-16,9-9 5 15,3-6-3-15,7 1-1 16,6 5 4-16,-3 16-3 16,-2 10 7-16,1 20 13 15,2 9 3-15,11 25 1 0,3 12-6 16,-3 23-18-16,-3 7-13 15,-12 3-33-15,-9-1-30 16,-1-13-64-16,-1-4-41 16,9-30 98-16</inkml:trace>
  <inkml:trace contextRef="#ctx0" brushRef="#br0" timeOffset="71133.61">14515 13184 1641 0,'8'-4'559'0,"0"1"-524"16,-3-1-40-16,2 4-21 15,2 5-12-15,20 17 0 16,7 11 10-16,8 28 14 15,0 14 13-15,-8 12 3 16,-7 1 1-16,-7-4-2 16,-6-3-1-16,-18-10-15 15,-3-3-23-15,-21-20-37 16,-4-9-29-16,-10-27-38 0,-12-16-3 16,2-36-264-16,2-17 284 15</inkml:trace>
  <inkml:trace contextRef="#ctx0" brushRef="#br0" timeOffset="71333.14">14511 13128 1002 0,'0'-9'469'0,"0"6"-199"0,2 5-161 16,0 7-40-16,-5 26-36 16,-7 22-5-16,-16 43-6 15,-8 16-4-15,-13 14-1 16,-2-1-4-16,6-13-5 15,3-4-14-15,14-29-58 16,13-19-42-16,12-37-70 16,10-24-2-16,28-41 105 15</inkml:trace>
  <inkml:trace contextRef="#ctx0" brushRef="#br0" timeOffset="72830.23">14987 13421 1351 0,'53'19'499'16,"19"5"-384"-16,4-1-81 16,-9-9-51-16,-12-6-8 15,-9-16 0-15,-2-5 5 16,-4-14 20-16,-1-5 9 16,-8-13 1-16,-3-3 3 15,-7-4-7-15,-7 1-2 0,-12 5-4 16,-6 4-1-16,-17 12-15 15,-8 3-2-15,-18 21 0 16,-10 9-3-16,-12 29 14 16,0 15 3-16,2 24 0 15,4 8 3-15,20 4-9 16,12-4-7-16,48-39-14 31,-8-19-5-31,1 0-5 0,41 45 5 0,35-31 12 16,14-14 6-16,0-47 16 15,8-6 1-15,-1-11 4 16,-4-5 4-16,-15-5-1 16,-1 1 3-16,-6-1 4 15,-8 6 5-15,-26 13 5 16,-10 3 5-16,-22 16 4 0,-7 5-2 16,-5 5-1-16,-4 5-11 15,-14 14-10-15,-14 9-2 16,-18 21-7-16,-6 10 2 15,5 9-1-15,9-3-2 16,24-12-16-16,10-7-11 16,18-17-15-16,12-7-3 15,21-13 13-15,13-9 11 0,7-11 12 16,2-8 8-16,-5-5 5 16,1-1 8-16,7-8 10 15,1-1 0-15,-8-5 1 16,-8 5-2-16,-25 9 6 15,-8 12 12-15,-14 11 11 16,-8 4 4-16,0 3-15 16,-4 1-13-16,2-1-17 15,-5 7-7-15,-11 22-1 16,-37 63-1-16,32-40 2 16,8-1-3-16,21-11-21 15,10-4-8-15,18-8-11 16,7-8 0-16,10-16 23 15,6-6 6-15,7-16 13 0,1-4 4 16,-7-3 2-16,-10 0 6 16,-20 3 14-16,-12-2 8 15,-17-7 0-15,-5 0-8 16,-7-11-15-16,3 0-10 16,5 3-5-16,6 0 1 15,15-1-1-15,12 4-4 16,13 9-1-16,4 6 0 0,6 21 4 15,-3 11 7-15,1 26 5 16,1 12 2-16,-5 17-6 16,-3 4-5-16,-15-5-9 15,-10-4-4-15,-15-15-14 16,-4-9 3-16,-8-14 0 16,2-9 4-16,3-9 11 15,1-5 1-15,4-7 19 16,3-7 9-16,4-12 20 15,2-8 9-15,12-9-3 16,2 0-5-16,9 6-11 16,3 5-6-16,-5 15-6 15,1 8-3-15,-1 17-7 16,3 11-4-16,4 20-15 0,5 5-12 16,7 5-28-16,8-2-7 15,18-5-3-15,1-5 6 16,12-11 21-16,1-6 7 15,1-8 20-15,5-6 9 16,-9-8 23-16,-11-4 6 16,-20-12 0-16,-12-4-5 15,-14-7-17-15,-4-2-3 0,-16-3 3 16,-6-1 1 0,-12-4 5-16,-8 0 1 0,-10 4 6 15,-6 3-3-15,-7 17-1 16,-10 10-1-16,-12 21-6 15,-5 10 2-15,-3 23-5 16,10 2-6-16,23 6-25 16,12 2-13-16,26-7-24 15,16-5-6-15,20-13 6 16,10-10 11-16,16-19 25 16,4-10 19-16,-5-19 27 15,1-12 8-15,-6-12 3 16,-6-8-6-16,1-8-11 15,-5-7-1-15,-12-17 5 16,-6-7 8-16,-15-10 11 16,-7-1 0-16,-11-3-2 0,-1 8 3 15,-1 12-2-15,0 12-3 16,4 34 2-16,0 13-5 16,0 21-11-16,-2 12-6 15,-4 40-9-15,-2 23-6 16,1 51 0-16,5 20-8 15,13 19-37-15,10-3-37 0,24-20-71 16,8-18 664-16,26-49-409 16</inkml:trace>
  <inkml:trace contextRef="#ctx0" brushRef="#br0" timeOffset="74215.39">20607 12722 1329 0,'18'-19'525'0,"2"11"-338"15,-1 10-140-15,-5 31-67 16,-9 24-3-16,-15 37 6 0,-9 15 6 16,-13 8-2-16,-5-8-1 15,0-19 1-15,2-13-1 16,10-31 6-16,6-14 0 15,13-21-5-15,1-7 2 16,5-5 5-16,7-8 9 16,10-18 11-16,6-8 0 15,10-17-8-15,5-4-4 0,2 11-8 16,7 7 1 0,13 16 3-16,6 12 1 0,10 16 8 15,5 12 4-15,-4 26 1 16,-4 10-1-16,-19 13-9 15,-9-2-7-15,-24-15-6 16,-10-10-8-16,-21-12-9 16,-15-8 4-16,-19-5 5 15,-15-8 7-15,-25-10 14 16,-7-6 0-16,-2-2 2 16,7 5-1-16,24-1-13 15,17 4-9-15,25 3-13 16,8-1 0-16,21 2 23 15,9-1 20-15,31-6 23 16,22-2 5-16,41-8-12 0,14-5-9 16,9-3-15-16,4-2-1 15,-6-6 3-15,-7 3 3 16,-11-5 6-16,-16 1 3 16,-16 3-3-16,-7-1-1 15,-24 6-8-15,-6 2-3 16,-29 7-6-16,-12 5-7 15,-19 7-3-15,-14 4-4 16,-25 12 7-16,-9 10 7 0,-12 21 7 16,6 8 2-16,17 8-1 15,12-2-4-15,20-14-26 16,7-12-11-16,11-14-25 16,6-8 3-16,12-12 32 15,10-4 17-15,19-14 26 16,6-5 8-16,6-14 4 15,0-5-1-15,-2-3 4 16,-1 0-8-16,-15 15-9 16,-7 9 1-16,-20 13-7 15,-9 7 5-15,-1 8-13 16,2 6-6-16,4 15-2 16,3 6 1-16,6 6 6 0,7 1 1 15,13-12-4-15,10-6-1 16,19-13-2-16,8-9 0 15,15-10 4-15,1-5 4 16,-3-6 8-16,-3 1 2 16,-6-2 2-16,-1-1-5 15,-8-3 3-15,-11 0 3 16,-19 1 10-16,-10 0 9 0,-17 5-4 16,-9 0-7-16,-9 2-17 15,-11 4-8-15,-23 8-5 16,-8 7 1-16,-16 15 5 15,0 8 3-15,8 11-1 16,11 3-9-16,18 1-26 16,11-3-15-16,17-10-14 15,10-3 7-15,16-10 26 16,5-7 16-16,10-10 24 16,3-7 10-16,4-9 12 15,-2-3 5-15,-9-3 12 16,-3 1 4-16,-14 3 5 15,-5 5 1-15,-8 10-4 16,-5 5-7-16,-4 3-23 16,0 1-7-16,-1 0-20 0,1 0-7 15,0 0 3-15,5 24-2 16,16 64 5-16,-4-13 4 16,3 23 1-16,1 10-1 15,-2 21-3-15,-2 5-5 16,-6 6-21-16,-4 3-8 15,-13-11-26-15,-8-5-5 0,-10-18 7 16,-8-10 6-16,-6-29 22 16,-4-12 7-16,-14-27 12 15,-4-18 3-15,-11-32 16 16,-4-15 10-16,5-24 20 16,2-8 11-16,14-11 12 15,12 1 6-15,17 2 2 16,15-1-2-16,23 3-28 15,14 1-28-15,33-5-68 16,13 2-24-16,38 7-70 16,4 1-12-16,13 10-3 15,1 6 91-15</inkml:trace>
  <inkml:trace contextRef="#ctx0" brushRef="#br0" timeOffset="74444.28">24358 13401 1434 0,'51'-5'501'15,"10"1"-436"-15,-1-1-49 16,-5-1-17-16,-1-3 1 0,1-1-2 16,3-1 0-16,1-3 1 15,1 0-5-15,-2 0-15 16,-2 5-15-16,-11 1-26 15,-5 4-28-15,-5 5-35 16,-3 5-12-16,-8 6 79 16</inkml:trace>
  <inkml:trace contextRef="#ctx0" brushRef="#br0" timeOffset="74668.82">24657 13579 795 0,'-3'6'429'0,"16"-6"-32"16,7 0-286-16,13-1-84 0,11-1-10 15,11 0-17-15,8-1-5 16,3-2-11-16,-1 3-7 16,-7-1-3-16,-4 1-6 15,-7 1-7-15,-4-2-7 16,-9-2-25-16,-8-1-12 15,-11-6 50-15</inkml:trace>
  <inkml:trace contextRef="#ctx0" brushRef="#br0" timeOffset="76538.1">26161 12832 855 0,'104'-22'336'0,"-90"15"-224"16,-3-1-27-16,-6 5-26 15,1-1-6-15,-2 5-24 16,5 5-7-16,8 15-13 16,6 10-2-16,9 25 8 15,-2 11 3-15,-9 11-3 16,-7 3-2-16,-12 4-9 16,-5 1-2-16,-7-5-5 15,-4-9-17-15,-7-24-40 16,-4-13-16-16,-11-22 42 15</inkml:trace>
  <inkml:trace contextRef="#ctx0" brushRef="#br0" timeOffset="76841.66">25721 13630 1039 0,'19'4'411'0,"33"0"-278"15,17 1-63-15,19 2-46 16,8 0-12-16,0-2-14 16,-1 1-3-16,5-5 0 15,-7 0 2-15,-5-2 3 16,-5-3 2-16,-13 1 0 15,-1-2-2-15,-10 1-16 16,-5-1-11-16,-10 2-24 16,-3-1-20-16,-14 4-5 15,-8 0 43-15</inkml:trace>
  <inkml:trace contextRef="#ctx0" brushRef="#br0" timeOffset="77367.89">26099 14073 1265 0,'3'0'462'0,"12"-5"-379"16,9 2-46-16,15 0-34 15,12-1-3-15,9 4-1 16,3 4 1-16,-1 6 0 15,-10 3 0-15,-11 9-4 16,-7 5-1-16,-1 13 0 16,0 9-2-16,-8 11-4 15,-5 3-3-15,-13 3-7 16,-9-1-7-16,-16 1-6 16,-8-3-4-16,-8-2 5 15,-4-4 6-15,-6-9 14 16,-3 0 7-16,-7-8 8 15,1-3 3-15,8-7 9 16,10-5 4-16,15-11 4 16,9-5 4-16,11-5 1 15,3-3 2-15,10 4 10 0,8 0 5 16,17-2 9-16,13 3 5 16,16-2-3-16,9 1-3 15,12 3-7-15,14 1-9 16,17 7-14-16,-2 0-9 15,-5 4-10-15,-19 0-9 16,-25-2-14-16,-13-4-5 16,-24-4-18-16,-10-6-5 0,-16-2-29 15,-5-6-27-15,-15-26-4 16,-5-8 56-16</inkml:trace>
  <inkml:trace contextRef="#ctx0" brushRef="#br0" timeOffset="79879.98">27991 13196 890 0,'-2'2'352'16,"0"2"-214"-16,0 4-104 15,-4 8-33-15,2 4-3 16,-10 11 3-16,-5 4 5 16,-10 8 3-16,-6 5 6 15,-8 5 5-15,-4 3 2 0,-6 3-2 16,-3-4-3-16,-4 17-8 15,1 4-2-15,1 1-5 16,-4 4-1-16,5-20-1 16,0-12 1-16,11-15-2 15,10-5-5-15,10-13-23 16,9-5-17-16,3-15-36 16,4-11 130-16,9-21-50 15</inkml:trace>
  <inkml:trace contextRef="#ctx0" brushRef="#br0" timeOffset="80224.55">27351 13197 1225 0,'17'16'427'16,"14"17"-380"-16,1 9-31 15,8 16-11-15,1 3 2 16,5 6 16-16,6 0 7 16,4 0 12-16,1 1 2 0,6 2-6 15,-1-1-4 1,-2-6-11-16,-1-4-4 0,-6-11-10 16,-2-5-3-16,-3-8-4 15,2-5-1-15,-11-8-1 16,-5-5 0-16,-11-5 0 15,-9-3-3-15,-7-6-10 16,-4 0-13-16,-3-4-34 16,0-3-25-16,-1 3-35 15,-11-25-14-15,-36-60 82 16</inkml:trace>
  <inkml:trace contextRef="#ctx0" brushRef="#br0" timeOffset="86913.43">28714 12859 1160 0,'-1'-23'445'0,"0"2"-288"15,3 6-126-15,6 1-17 16,10 1-12-16,11 0 1 16,23-1-7-16,11 3 0 15,8 6 6-15,2 6-2 16,-4 9-1-16,-5 9-2 16,-11 10 0-16,-10 8-6 15,-26 10-2-15,-15-2-1 16,-32-2 0-16,-11-2 5 0,-17-8 2 15,-4-3 0-15,4-8 4 16,8-1 1-16,18-3 0 16,10-1-4-16,17-6-11 15,5 0-4-15,7-7 1 16,4 1 9-16,10-2 18 16,8-1 10-16,14 0 5 15,7 1-7-15,12 1-9 16,2 4 0-16,1 5-6 15,-1 2 0-15,-14 8 2 16,-8 1-5-16,-20 1 1 16,-7-1-2-16,-14-2 0 15,-6 0 9-15,-22 1 1 0,-11 1 6 16,-21 5 1-16,-10-1-3 16,-2 0-4-16,3 0-6 15,15-11-40-15,15-4-40 16,18-13-20-1,16-12 44-15</inkml:trace>
  <inkml:trace contextRef="#ctx0" brushRef="#br0" timeOffset="87196.49">29846 13208 1153 0,'19'5'415'0,"-4"1"-353"15,-5 5-41-15,-11 2-18 16,-7 1 2-16,-16 11 8 16,-10 2 12-16,-18 13 10 15,-5 5-2-15,-9 5-3 16,2 7-2-16,-1 13-7 16,-7 8-5-16,-15 20-9 15,-7 8-5-15,-1-2-2 16,9-8 0-16,26-19-7 15,7-12-19-15,15-20-50 0,6-9-21 16,12-20 277-16,10-15-164 16</inkml:trace>
  <inkml:trace contextRef="#ctx0" brushRef="#br0" timeOffset="87694.3">29876 14124 1132 0,'-12'-4'454'0,"-12"-5"-314"16,-9 1-67-16,-14 7-60 15,-7 3-11-15,-11 16-1 16,0 8 0-16,-3 20 1 15,-6 10-1-15,-1 18 6 16,-1 9 0-16,10 9 0 16,10 7 2-16,24 8-8 15,11 2 3-15,21-8-4 16,8-13-3-16,20-13-4 0,12-6-10 16,24-15-21-16,14-8-15 15,11-24-23-15,5-12 2 16,-9-22 19-16,-4-5 16 15,-9-9 49-15,-11-2 24 16,-18 1 37-16,-13-3 16 16,-13-4 2-16,-10-1-12 15,-18-2-21-15,-6 2-12 0,-22 4-16 16,-10 8-4-16,-13 15-7 16,-12 5-4-16,-8 19 0 15,-4 7-1-15,-9 17-5 16,-2 9-4-16,11 8-33 15,10 3-25-15,25-7-63 16,15-4-29-16,13-15 92 16</inkml:trace>
  <inkml:trace contextRef="#ctx0" brushRef="#br0" timeOffset="88391.58">24597 16682 1082 0,'-6'2'413'16,"2"-2"-325"-16,5-2-32 15,-1 1-46-15,0 0-12 16,0-1-4-16,0 1 5 16,0 0 15-16,3-5 7 15,17-1 12-15,29-29 1 0,-18 31 1 16,11-1-6-16,17 1-7 16,10 0-2-16,10 1-7 15,0-1-2-15,-5 3-7 16,-5 0-1-16,-10 0-2 15,-2 0-2-15,-10 1 1 16,-9-3 0-16,-9 2-4 16,-2 2-7-16,-10-3-23 15,0-2-17-15,-6-1-25 16,-5-2-8-16,-2 1-6 16,-3-2 2-16,-7-4 240 15,-3 0-129-15</inkml:trace>
  <inkml:trace contextRef="#ctx0" brushRef="#br0" timeOffset="88730.59">24830 17017 1170 0,'-4'7'422'0,"15"-4"-378"15,9-4-39 1,18-3-26-16,9-1-1 0,8-4 15 16,0 1 5-16,-4 1 3 15,0 0-1-15,1 1 0 16,-1 2 0-16,-2 1 1 16,-6 0 2-16,-2 3-3 15,-10 0 4-15,-6 2-3 16,-8 0 1-16,-8-1 1 15,-4-1-1-15,-7 0-1 16,2 0-4-16,-1 0-14 16,0 0-16-16,0-1-26 15,0 0-14-15,-11-4-86 16,-9 1 103-16</inkml:trace>
  <inkml:trace contextRef="#ctx0" brushRef="#br0" timeOffset="89524.76">26789 15839 1306 0,'37'19'461'16,"-23"1"-415"-16,5 11-36 16,15 26-14-16,3 8 0 15,1 14 5-15,-6 2 1 0,-13-3-13 16,-4-4-12-16,-6-12-38 16,-7-10-12-16,-1-16-31 15,-3-7 14-15,-9-16 60 16</inkml:trace>
  <inkml:trace contextRef="#ctx0" brushRef="#br0" timeOffset="89839.93">26250 16608 1154 0,'-2'5'421'0,"6"-3"-362"16,4-3-34-16,18-1-35 0,9-4-4 16,28 0 10-16,9 1 0 15,22 4 4-15,9 0 1 16,19 3-1-16,3 2 2 16,0 0-2-16,-1 4 1 15,-6-1 2-15,-2 3-1 16,-16-2 1-16,-8 2-3 15,-23-7-10-15,-8 0-9 16,-17-1-29-16,-9 1-11 16,-17-2-30-16,-6-1-118 0,-21-8 148 15</inkml:trace>
  <inkml:trace contextRef="#ctx0" brushRef="#br0" timeOffset="90442.71">26840 16813 1109 0,'-2'1'423'0,"4"0"-325"0,4 6-54 15,9 9-47-15,7 12-2 16,6 17 4-16,1 10 5 15,-2 18 5-15,-2 6-3 16,-4 5 0-16,-3 2-3 16,-1 0-2-16,2-2 2 15,3-10-5-15,0-8-5 16,2-18-4-16,-2-10-4 16,7-15-1-16,-2-7 1 0,9-9-1 15,2-7 2-15,8-8-1 16,5-5 0-16,-5-11 3 15,-4-4 0-15,-5-7 1 16,-7-1 3-16,-2-4 0 16,1-3 2-16,-7 2 5 15,-1-1-2-15,-1 4 3 16,-6 5 3-16,-2 4 2 16,-1 4 3-16,-7 7 2 15,2 2-2-15,-4 8 1 16,-1 2 2-16,0 2 7 15,-1 4 4-15,0 0 7 16,0 0 3-16,0 0-7 16,-1 0-6-16,0 0 0 15,0 0-7-15,-1 29-5 0,0 63 2 16,8-7-2-16,3 8 5 16,5 20 14-16,3 10 4 15,9 13 5-15,2-1-4 16,8-4-15-16,-2-11-18 15,-5-31-55-15,-9-13-38 16,-17-32-62-16,-20-30 88 16</inkml:trace>
  <inkml:trace contextRef="#ctx0" brushRef="#br0" timeOffset="98278.95">28476 7814 1031 0,'-13'75'341'0,"14"-71"-355"15,5 2-8-15,2 7 4 16,2 3 6-16,3 6 12 16,-1 1 0-16,-1 2 0 15,-1 5 0-15,1 4 1 16,0 5-1-16,2 8 2 15,4 1-2-15,3 4 1 16,4-3-1-16,4 0-1 16,1-5 1-16,3-6-1 15,5-1-1-15,5-10 1 0,5 0-1 16,2-4 0 0,0-4 1-16,-4-5-4 0,-3-5 2 15,2-8-2-15,2-2 3 16,10-10 8-16,4-3 4 15,16-9 4-15,-4-2-1 16,4-6-1-16,-2-2-6 0,2-4 0 16,10-4 0-16,11-6-5 15,1-4 2-15,1-4 0 16,-3-4-3-16,9 4 1 16,0 3-1-16,0-1 0 15,-2 3 0-15,-12-4 0 16,7 2 1-16,1-1 2 15,-2 1 4-15,-1 5 3 16,-13 3-2-16,6 5 0 16,3 3-4-16,-7 7 0 15,4 2-1-15,-21 3 0 16,-5 2 2-16,-3 1-5 16,-2 3 2-16,2 0-11 15,-5 1-9-15,-4 1-25 0,-8-2 24 16</inkml:trace>
  <inkml:trace contextRef="#ctx0" brushRef="#br0" timeOffset="99778.81">28594 16734 993 0,'-10'5'369'16,"3"-5"-283"-16,3 1-34 15,4-1-31-15,2 0-11 16,-2 0-13-16,0-1-8 0,0 1-3 16,0 0 0-16,0 0 2 15,0 0 2-15,5 18 4 16,13 48-1-16,-14-3-2 16,0 12 3-16,-3 9 1 15,-2 4 3-15,1-4 4 16,1-4 0-16,0-11 4 15,2-5-2-15,1-17 1 16,2-10 0-16,3-15-3 16,3-7-1-16,9-8-6 15,2-4 0-15,8-9 5 16,5-6 2-16,12-11 12 16,8-3 3-16,8-15-2 15,3-4 0-15,9-17-6 16,4-2 0-16,25-11-6 0,6-6 2 15,7-5-5-15,6-3 0 16,6 7 0-16,4 3-3 16,1 8-1-16,1 2-5 15,-10 9-6-15,0 4-2 16,-10 12-7-16,-7 7 0 16,-10 11-4-16,-3 4-1 15,-20 9-4-15,-7 2-8 0,-26 2 26 16</inkml:trace>
  <inkml:trace contextRef="#ctx0" brushRef="#br0" timeOffset="105703.36">1239 15966 1093 0,'-20'-22'386'0,"0"-2"-338"16,2 1-35-16,0 6-21 15,0 4-9-15,-5 11-22 16,-3 6-3-16,-9 24-3 16,-3 16 6-16,2 21 17 15,4 11 4-15,10-2 10 16,5-9 2-16,12-15 0 15,5-10-3-15,10-14 1 16,7-3-1-16,14-13 3 16,7-7 0-16,16-7-3 0,7-5 2 15,7-2-5 1,4 5 1-16,-5 5 2 0,-9 6 1 16,-21 9 9-16,-11 3 6 15,-20 9 24-15,-8 3 8 16,-17 11 10-16,-12 2 0 0,-21 8-21 15,-1-2-7-15,0-3-23 16,8-8-16-16,9-14 104 16,4-11-75-16</inkml:trace>
  <inkml:trace contextRef="#ctx0" brushRef="#br0" timeOffset="105953.37">1710 15911 1383 0,'-2'28'490'0,"6"12"-411"16,10 8-79-16,10 16-32 0,2 1-8 15,1 2-19-15,0 0-2 16,-12-7-4-16,-3 1-4 15,-10-3-7-15,-4-5 0 16,-5-14 0-16,2-11-11 16,-1-21 63-16</inkml:trace>
  <inkml:trace contextRef="#ctx0" brushRef="#br0" timeOffset="106078.85">1938 15893 1163 0,'-2'0'374'0,"2"-1"-372"16,4 0-22-16</inkml:trace>
  <inkml:trace contextRef="#ctx0" brushRef="#br0" timeOffset="106457.31">2237 16200 1249 0,'24'50'434'0,"15"7"-400"0,0 0-58 15,-6-14-56-15,-8-5-22 16,-14-13-25-16,-4-5 14 16,-7-9 59-16,-3-4 33 15,-1-6 67-15,-2-2 25 16,-1-8 14-16,-3-6-5 15,3-14-33-15,5-7-17 16,7-10-18-16,11 0-8 16,3-3-4-16,3 5 0 0,0 8 0 15,-1 4 3-15,-3 17 12 16,2 7 4-16,2 15 13 16,1 7 4-16,5 14 1 15,-2 5-7-15,-1 8-10 16,-2 4-8-16,-3 2-23 15,-5 0-14-15,-6 1-45 16,-1-4-21-16,-2-9-36 16,1-9 70-16</inkml:trace>
  <inkml:trace contextRef="#ctx0" brushRef="#br0" timeOffset="106690.4">3058 16082 1185 0,'-12'-5'497'0,"2"3"-300"16,-2 2-112-16,-2 5-47 15,0 14-47-15,-5 12-9 16,2 23 0-16,3 8 3 0,5 6 9 16,7 2 4-16,7-4-3 15,4-4-6-15,10-6-27 16,3-8-25-16,8-18-50 15,3-13-19-15,5-25-96 16,4-19 143-16</inkml:trace>
  <inkml:trace contextRef="#ctx0" brushRef="#br0" timeOffset="107136.77">3454 16300 1151 0,'3'6'435'15,"1"2"-283"-15,5-4-161 16,1 1-36-16,6-9-37 16,6-6-5-16,4-10 15 0,4-4 24 15,-2-7 51-15,-1-3 19 16,3-4 29-16,3-2 3 16,3-4-8-16,0 0-11 15,-8 6-27-15,-5 7-6 16,-16 13-5-16,-4 10 0 15,-9 8-5-15,-8 4 3 16,-15 9 0-16,-5 8-5 16,-8 16 4-16,-2 8-5 15,7 12-3-15,2-3 4 0,13-2 1 16,5-5 2 0,10-12 6-16,7 0-2 0,12-6 6 15,5-5 4-15,18-2 7 16,5-5 7-16,21-8 14 15,6-3 6-15,0-5 4 16,-3-1-4-16,-15 0-15 16,-6-1-6-16,-9 1-14 15,-5 1 0-15,-12 4-15 16,-4-1-16-16,-6 2-44 16,-3 0-20-16,1 1 407 15,1 0-264-15</inkml:trace>
  <inkml:trace contextRef="#ctx0" brushRef="#br0" timeOffset="107440.57">4973 15977 1347 0,'-1'1'468'0,"1"0"-430"15,-1 6-49-15,0 22-25 16,3 14 5-16,-2 29 7 16,1 10 9-16,-4 9 14 15,-3 0 1-15,0-1-6 16,2-4-16-16,4-14-41 15,0-13-19-15,6-25-32 16,-3-10 144-16,2-26-28 16</inkml:trace>
  <inkml:trace contextRef="#ctx0" brushRef="#br0" timeOffset="108475.18">4618 16613 1473 0,'4'9'486'0,"15"-4"-490"16,11 0-42-16,21-15-19 15,10-8 8-15,4-20 17 16,-2-7 8-16,-6-1 29 16,-8 0 13-16,-1 4 13 15,-1 2 8-15,-4-2-7 16,0-1-7-16,-3 3-8 15,-7 0-7-15,-9 10 3 16,-4 6 4-16,-15 11 9 16,1 4 5-16,-6 4 9 15,-3 4-2-15,2 0-7 16,0 1-10-16,0 0-13 16,0 0-3-16,0 0-5 15,-4 24 0-15,-4 56 1 16,7-19-2-16,2 7-3 15,0 0-4-15,1-1-2 0,2-2 0 16,1-8 3-16,0-5 3 16,-2-13 2-16,-2-9-1 15,1-17 0-15,-2-3-1 16,1-10 0-16,2-3 2 16,6-7 6-16,1-7 4 15,10-9 19-15,-1-5 6 0,1-7 8 16,3-1 1-16,-5 4-10 15,2 3-4-15,-1 12-8 16,-1 7-2-16,1 10-6 16,-1 6-1-16,2 10-3 15,2 7 0-15,0 13-1 16,1 4 2-16,-3 9-3 16,0-2-1-16,1-7-2 15,-1-2-1-15,9-13-1 16,5-3 0-16,0-14-4 15,5-3 0-15,-4-16 9 16,-5-3 2-16,-3-13 11 16,1-6 1-16,-4-8-1 15,-5-4 1-15,-2-3-1 16,-9 4 1-16,-7 7 0 16,-1 8 4-16,-4 12 6 0,-3 2 1 15,-3 6-2-15,-2 2-8 16,-4 6-15-16,2 3-8 15,2 5-3-15,0 4-1 16,8 4-2-16,-3-1 0 16,8 2-4-16,8 3 3 15,2 1 12-15,7 1 2 16,6 1 9-16,-1-5 2 0,5-2 2 16,2-3 1-16,-1-4-4 15,-1 1-1-15,-5-5-3 16,-5 2-2-16,-7-2 2 15,-3-1-1-15,-3 1 0 16,-3-1-1-16,1 0 0 16,-2 0-1-16,0 0 0 15,0 0 0-15,-1 0 0 16,1 0 1-16,0 0-1 16,0 0 0-16,0 0-3 15,0 0 3-15,0 0-3 16,0 0 2-16,0 0-4 15,0 0-2-15,0 0-11 16,0 0-9-16,0 0-21 0,0 0-5 16,0 0-31-16,0 0-14 15,-1-1-24-15,-16-2 65 16</inkml:trace>
  <inkml:trace contextRef="#ctx0" brushRef="#br0" timeOffset="109806.18">7392 16532 1096 0,'0'0'456'16,"0"0"-237"-16,0-1-187 0,0 0-30 16,5-17-21-16,12-29 2 15,-6 33 8-15,6 1 1 16,15 10 16-16,5 4 7 16,8 14 3-16,0 10-1 15,1 15-10-15,-6 6-6 16,-13 8-12-16,-7-5-5 15,-22-8-12-15,-5-5-7 0,-13-10 10 16,-5-4 5-16,-2-9 12 16,1-3 8-16,11-8 0 15,1 2 0-15,7-9 5 16,0-1 1-16,1-3 7 16,3-6 4-16,5 0 1 15,7 0 3-15,10-3 1 16,9 0-2-16,18 0-5 15,4 0-6-15,7-1-8 16,-1 2-4-16,-9-4-1 16,2 1 3-16,-1-3 0 15,4-1 0-15,6-4 2 16,3-2-2-16,-5-1-3 16,-5 3-1-16,-17 2-1 15,-12-2 0-15,-13 2 1 0,-5 0 2 16,-7 3 1-16,-2 4 1 15,-5 8-1-15,-7 1-2 16,-5 10-1-16,-7 8-2 16,-7 13 0-16,1 8 1 15,5 11-2-15,12-2 0 0,16 1-6 16,9-5-7-16,24-2-1 16,12-2-3-16,12-11 6 15,8-4 4-15,1-15 6 16,4-9 6-16,10-13 3 15,8-6 1-15,-4-9 4 16,-5-1 2-16,-17-2 8 16,-14 2 7-16,-15 4 13 15,-8 4 10-15,-16 1 13 16,-6 1 1-16,-12-2-9 16,-8 1-14-16,-9 3-28 15,-4 7-14-15,-5 9-17 16,-2 7-1-16,-1 11-2 15,1 7 10-15,9 12 5 16,5 1 1-16,14 11 1 16,6 9-1-16,15 10 4 15,7 11-1-15,16 16 7 0,5 1 2 16,2 8 3-16,2-1-1 16,-8-2 0-16,2 2-2 15,-5-7-8-15,-2-7-5 16,-5-24-46-16,-6-13-22 15,-7-24-32-15,-4-7-13 0,-9-18 87 16</inkml:trace>
  <inkml:trace contextRef="#ctx0" brushRef="#br0" timeOffset="110687.34">8853 16797 1149 0,'0'1'478'0,"6"0"-301"15,4 1-69-15,11-2-84 16,6-2-17-16,7-9-13 16,1-5-3-16,0-11 6 15,2-4 4-15,2-10 12 16,1-4 1-16,6-10-4 16,-3 0 2-16,-5-1-7 15,-6 3-2-15,-13 15 0 0,-3 6-3 16,-12 17-1-16,-1 6 3 15,-4 9-1-15,-2 3-8 16,-1 17-3-16,-2 12-7 16,-4 21-10-16,4 12 6 15,6 4-8-15,3-3-2 16,17-15 4-16,1-10 2 16,10-18 9-16,3-10 5 0,7-13 10 15,2-8 2-15,3-19 2 16,3-7 2-16,-1-19-4 15,-1-4 2-15,-8-4-2 16,-5 1 2-16,-10 9 1 16,-4 5 8-16,-8 17 16 15,-5 6 4-15,-5 12 14 16,-2 4-5-16,0 6-13 16,-2 1-11-16,2 0-25 15,0 0-4-15,3 29-7 16,12 54 0-16,-8-17 5 15,5 3-6-15,0-5 1 16,-3-9 3-16,5-18 6 16,-7-12 7-16,-2-15 4 15,0-9 0-15,2-7 10 0,3-10 1 16,6-20 5-16,6-5 7 16,2-15-3-16,-1 0 3 15,0 9 1-15,-1 2-4 16,-1 14 2-16,0 7-3 15,1 11-1-15,0 9 2 16,5 10-11-16,2 9-4 0,0 14-14 16,0 7-3-16,-10 9-1 15,-4-1 1-15,-8-10 6 16,-5-9-1-16,-1-15 3 16,-1-5 1-16,0-5 2 15,4 1 4-15,-4-2 9 16,0 0 2-16,3-5 0 15,5-22-1-15,38-28-6 16,-25 32-2-16,-4 7-1 16,-4 6 1-16,-1 4 0 15,1 5-3-15,3 9-2 16,1 7-9-16,4 17-10 16,-2 1 2-16,-3 13-10 15,-2 1-4-15,-9-13-24 16,-1-2-14-16,-3-20-38 0,-2-6-12 15,-6-17-12-15,1-15-6 16,6-19 94-16</inkml:trace>
  <inkml:trace contextRef="#ctx0" brushRef="#br0" timeOffset="111455.9">10774 16289 1093 0,'12'23'499'0,"4"6"-212"0,5 13-193 16,-5 4-59-16,4 10-36 15,-2 2-3-15,-7-1-6 16,-1-5-5-16,-10-18-1 16,-5-8-5-16,-6-14-3 15,-2-6 5-15,0-12 4 16,2-3 3-16,2-10 9 16,7-6 2-16,8-6 2 15,3-3 7-15,9 4 1 16,1 2 0-16,-1 12 6 15,2 2 0-15,7 8-2 16,3 5 0-16,9 2-9 16,6 7-5-16,6-2-1 15,0 0 0-15,-3-6 2 0,-3-2 0 16,-4-8 2-16,0-5 2 16,2-5-1-16,4-3 0 15,0-4-2-15,-3 0-2 16,-1 8 0-16,-10 2 2 15,-6 7 1-15,-8 5-2 16,-9 1 0-16,-1 3-2 16,-7 0-8-16,-1 0-2 0,-3 1-5 15,1 0 1-15,0-1 1 16,0 0 4-16,0 0 8 16,-10-4-2-16,-11-2 9 15,-32-6 2-15,26 15-1 16,-2 9-2-16,0 11-5 15,2 5-7-15,10 15-9 16,4 2-3-16,16 6-8 16,11-3-1-16,15-7-1 15,6-10 0-15,13-15 7 16,6-9 0-16,3-27 9 16,1-10 3-16,-8-26-2 15,-6-11 4-15,-24 6 0 16,-9 30 3-1,1 2 9-15,22-96 10 0,-15 5 25 0,-5 5 14 16,-21 64 19-16,-1 9 2 16,1 19-6-16,2 7-4 15,1 12-5-15,2 3-2 16,0 7-19-16,1 11-11 16,-3 28-24-16,-1 17-9 15,-1 33 1-15,2 9-2 0,3 4-15 16,4 1-12-16,0-10-30 15,-1-6-18-15,-5-19-41 16,-6-17-9-16,-2-23 1 16,-8-21 68-16</inkml:trace>
  <inkml:trace contextRef="#ctx0" brushRef="#br0" timeOffset="111803.13">10152 15689 1369 0,'-7'10'480'16,"1"5"-433"-16,-1 2-99 15,8 3-56-15,7-1 3 16,21-6 28-16,3-3 19 15,6-3 85-15,-1-6 33 16,-8-5 39-16,-1-6 7 0,-7-5-28 16,-2-4-10-1,-3-4-17-15,-5 1-2 0,-6-3-4 16,-5 1-5-16,-7 6-7 16,-5 3-8-16,-7 13-28 15,-5 8-18-15,-18 28-52 16,-5 13-20-16,5 23-60 15,11 7 3-15,33-2 97 16</inkml:trace>
  <inkml:trace contextRef="#ctx0" brushRef="#br0" timeOffset="113277.72">13442 15938 1495 0,'7'17'479'15,"-6"27"-509"-15,-2 15-35 0,-15 32-11 16,-7 13 17-16,-6 16 20 15,-3 8 3 1,4-3 18-16,1-9 7 0,11-31 10 16,5-18 2-16,7-36-1 15,4-11 2-15,-4-23-9 16,0-13-6-16,-5-27 0 16,-1-17-3-16,5-32 10 15,2-11 4-15,6-11 7 16,2-1 4-16,11 0 0 15,2 3 2-15,7 14 2 16,3 9 6-16,0 30 23 16,2 13 9-16,-2 20 11 15,1 7 1-15,0 16-14 0,0 6-3 16,0 23-7-16,0 16-7 16,-14 39-12-16,-6 18-10 15,-22 15-20-15,-7-4-13 16,-7-12-42-16,-5-11-30 15,8-15-44-15,3-10-8 16,15-25 17-16,7-14 23 16,21-23 46-16,7-17 15 15,23-17 26-15,6-8 9 0,1-4 32 16,-3 4 26-16,-17 11 64 16,-5 6 28-16,0 14 19 15,3 4-9-15,9 11-46 16,3 11-24-16,1 13-48 15,-7 7-20-15,-15 14-28 16,-10 0-11-16,-20-6-8 16,-9-2-2-16,-12-14 1 15,-1-6 2-15,9-12 16 16,4-4 11-16,11-8 20 16,4-8 8-16,11-11 12 15,10-13 2-15,24-16-6 16,7-4-1-16,6-6-14 15,1 4-1-15,-12 11 2 0,-3 8 6 16,-15 18 10-16,-7 7 3 16,-14 11-2-16,-1 5-11 15,4 11-23-15,-1 8-16 16,6 11-6-16,0 5 2 16,6 6 11-16,2-3 8 15,8 2 4-15,1-9 0 0,-4-9-5 16,0-4-7-1,-6-20-6-15,3-2-3 0,3-19-1 16,0-9 1-16,1-12 5 16,-3-5 2-16,-8-4 9 15,-6-2 9-15,-15 4 12 16,-4 2 6-16,-17 5 10 16,-2 7-3-16,-7 7-7 15,-5 11-4-15,0 16-12 16,-1 8-3-16,7 21-4 15,2 3-1-15,14 11-13 16,10 0-8-16,14-1-17 16,16-5-8-16,24-10-3 15,9-9 1-15,22-24 4 16,5-10-6-16,-1-24-14 16,-8-13-2-16,-10-15 7 0,-8-11 11 15,-7-7 33-15,-2-1 12 16,-15 10 19-16,-6 11 15 15,-15 19 30-15,-3 9 12 16,-11 17 19-16,-4 3 3 16,-2 13-18-16,-1 4-16 15,-3 5-36-15,2 10-12 16,-13 18-15-16,1 17 2 0,-5 28 4 16,-2 15-2-16,4 11 1 15,1 1-3-15,0-12-9 16,1-2-12-16,5-18-14 15,2-13 1-15,9-18 6 16,2-18 11-16,0-17 13 16,3-4 2-16,0-7 5 15,2-8 9-15,11-14 4 16,5-6 2-16,10-7-4 16,1 0-4-16,5 7-1 15,3 3-2-15,2 13-1 16,2 6-2-16,-4 14 0 15,-4 8 0-15,-6 11 4 16,-7 8 0-16,-7 4-1 16,-3 7 2-16,-12-1-6 0,-2 0 2 15,-13-2 1-15,-4-2 0 16,-10-2 2-16,-3-2-2 16,-8-8-27-16,-2-7-19 15,3-15-76-15,6-9-30 16,17-28 91-16</inkml:trace>
  <inkml:trace contextRef="#ctx0" brushRef="#br0" timeOffset="113434.2">16208 16411 1753 0,'20'35'608'0,"-5"-3"-600"15,-3-3-134-15,-13-12-147 16,-7-5 158-16</inkml:trace>
  <inkml:trace contextRef="#ctx0" brushRef="#br0" timeOffset="113885.22">11545 17663 1170 0,'-13'11'480'16,"7"-3"-261"-16,7-6-194 15,6-2-39-15,18-4-4 16,15-2 7-16,23-1 24 15,1 1 12-15,5 1 15 16,-3 0 5-16,0-2-11 0,4-2-7 16,2 6-29-16,-4 0-19 15,-12 2-37-15,-12 2-27 16,-21 0-38-16,-7 2-16 16,-13 5-212-16,-4 2 235 15</inkml:trace>
  <inkml:trace contextRef="#ctx0" brushRef="#br0" timeOffset="114050.74">11748 17978 1068 0,'19'48'490'0,"30"-12"-243"15,18-9-148-15,36-22-153 16,11-15-46-16,5-25-35 15,1-11-15-15,-10-13 93 16</inkml:trace>
  <inkml:trace contextRef="#ctx0" brushRef="#br0" timeOffset="114275">13256 17135 1004 0,'-1'0'453'0,"1"1"-195"16,0 2-167-16,0-3-48 16,-1 15-30-16,-1 13-8 15,-5 76-5-15,1-33-11 16,1 5-24-16,1-2-29 0,-4-1-41 16,0-9-16-16,1-13 132 15,5-5-30-15</inkml:trace>
  <inkml:trace contextRef="#ctx0" brushRef="#br0" timeOffset="114499.01">12977 17860 1129 0,'2'8'474'0,"18"-6"-288"16,8-1-87-16,35-8-91 15,3-5-7-15,11-6-2 16,-4-2-1-16,-9 3 3 0,1 5 3 16,-5 4-7-16,2 1-16 15,-11 3-56-15,-7-3-27 16,-11 4 563-16,-10 2-376 16</inkml:trace>
  <inkml:trace contextRef="#ctx0" brushRef="#br0" timeOffset="114903.57">13282 18057 1331 0,'3'7'484'0,"11"-4"-407"16,2 3-68-16,10 9-37 15,0-1-6-15,-4 7 6 16,-3 1 2-16,-10-5 8 15,-6 4 10-15,-5-5 9 16,-4 0-1-16,-2-5 3 16,1-3-5-16,3-2-5 15,3-5-10-15,7-1-16 16,11-3-7-16,22-5-3 16,12 2 4-16,17 6 11 15,-5 6 8-15,-9 14 13 16,-11 3 9-16,-17 8 12 0,-10 6 4 15,-16 5 4-15,-3 3 5 16,-23 4 10-16,-14-4 7 16,-21 0 10-16,-10-2-2 15,-4-12-14-15,5 0-9 16,14-18-23-16,9-3-16 16,16-15-35-16,9-9-28 0,13-27-47 15,7-24 481-15,18-22-286 16</inkml:trace>
  <inkml:trace contextRef="#ctx0" brushRef="#br0" timeOffset="115152.6">14284 17889 1503 0,'29'21'527'16,"5"-4"-406"-16,8-9-206 0,6-8-26 16,8-9 6-16,3-1 20 15,3 2 45-15,-7 1 22 16,-18 2 25-16,-7 2-3 16,-11-8-38-1,-4-3-36-15,0-15-10 0,0-5 33 16</inkml:trace>
  <inkml:trace contextRef="#ctx0" brushRef="#br0" timeOffset="115361.74">14593 17604 1615 0,'7'52'548'0,"3"10"-537"15,4 5-58-15,-6 5-36 16,0 5-1-16,-1 10 17 16,-2-3 14-16,1-12 21 15,-3-9-5-15,-3-25-56 16,1-11-29-16,16-28 68 16</inkml:trace>
  <inkml:trace contextRef="#ctx0" brushRef="#br0" timeOffset="115607.79">15315 17149 1516 0,'14'43'621'15,"4"5"-416"-15,-1 10-196 0,-6 8-121 16,-8 5-29-16,-8 1 10 15,-2-1 12-15,-1-4 38 16,4-8 26-16,0-15 10 16,0-7-13-16,4-11-30 15,-1-8 43-15</inkml:trace>
  <inkml:trace contextRef="#ctx0" brushRef="#br0" timeOffset="115791.49">15149 17855 1130 0,'0'21'491'15,"18"-8"-275"-15,5 1-108 0,12-3-110 0,9-6-12 16,9-4-3-16,5-1 6 16,4 1 7-16,-3 1 4 15,-5 2-16-15,-2-3-23 16,-13-2-62-16,-6-4-30 15,-19 0 81-15</inkml:trace>
  <inkml:trace contextRef="#ctx0" brushRef="#br0" timeOffset="116219.75">15319 18138 1279 0,'1'30'502'0,"7"-6"-372"16,-1 4-108-16,3 9-79 16,0 6-15-16,4 11 16 15,5 4 14-15,2 0 31 16,4-1 17-16,-1-15 6 16,2-9 1-16,8-15-15 15,3-13-16-15,6-12-16 16,0-11-7-16,-6-18 4 15,-5-6 9-15,-9-10 17 0,-2 0 3 16,-9 6 6-16,-4 6 8 16,-4 11 12-16,-4 4 7 15,0 11 12-15,0 5-1 16,-1 6 1-16,1 3-5 16,0 1-2-16,-2-1-10 15,2 0-7-15,-1 24-9 16,1 61-19-16,1-13 3 0,6 14-5 15,4-4 9-15,4-11-1 16,5-6-13-16,1-21-33 16,0-7-22-16,2-21-15 15,3-16 47-15</inkml:trace>
  <inkml:trace contextRef="#ctx0" brushRef="#br0" timeOffset="116522.15">16414 17736 1206 0,'11'-1'446'0,"6"0"-320"15,19-7-134-15,10-4-22 16,10-2 6-16,0 2 12 0,0 12 46 16,-4 1 18-16,0 8 10 15,-1-3-7-15,-4-2-45 16,-3 1-25-16,-8-4-46 16,-5 3-26-16,-5-4-32 15,-4-2-14-15,-9-1 87 16</inkml:trace>
  <inkml:trace contextRef="#ctx0" brushRef="#br0" timeOffset="116806.39">16612 18024 1032 0,'-8'12'411'0,"6"-11"-279"0,3 3-66 15,16-7-60-15,5-1-2 16,10-3 4-16,10 1 12 16,5 6 29-16,1-1 14 15,9 4 5-15,0-1-14 16,-1-2-26-16,-1 0-17 16,-8-1-21-16,-7 1-10 15,-10 4-22-15,-8-1-8 0,-11 0-20 16,-5-2-4-1,-8-1-18-15,0 0-9 0,1-1 68 16</inkml:trace>
  <inkml:trace contextRef="#ctx0" brushRef="#br0" timeOffset="117789.56">18206 16909 887 0,'1'0'422'15,"-1"0"-132"-15,0-1-201 16,0 1-36-16,0 0-32 16,0 0-8-16,24 19-10 15,33 29-2-15,-18-28 3 16,5-3 3-16,7-7 5 16,3 0 6-16,6-6 0 0,-10 0 3 15,-6-4-3-15,-7-2-6 16,-13-2-2-16,1 1-6 15,-6 3-4-15,-4 1 0 16,-6 9 0-16,0 7-2 16,-8 17 2-16,-1 12-1 15,-7 17-4-15,-4 3-1 16,-5 6-7-16,0 3-4 0,-4 2-6 16,2-1-2-16,6-39-23 31,7-19-16-31,-1 1-31 0,-14 39-20 15,2-30 75-15</inkml:trace>
  <inkml:trace contextRef="#ctx0" brushRef="#br0" timeOffset="118012.16">18316 17477 1299 0,'19'6'501'0,"14"-1"-314"16,29-8-206 0,14-10-37-16,8-15-39 0,3-3-17 15,-8 6 13-15,-1 4 8 16,-9 16 37-16,-6 4 15 16,-16 3-6-16,-10 5-8 15,-24 7 32-15</inkml:trace>
  <inkml:trace contextRef="#ctx0" brushRef="#br0" timeOffset="118290.81">17934 17943 1095 0,'41'26'488'16,"19"-4"-169"-16,30-5-278 16,19-3-55-16,25-11-10 15,0-2 2-15,6 4 9 16,-3-1 3-16,-17 4 11 16,-5-1-1-16,-26-2-12 15,-11-6-17-15,-35-3-53 0,-9-3-23 16,-23-17 492-16,-13-4-318 15</inkml:trace>
  <inkml:trace contextRef="#ctx0" brushRef="#br0" timeOffset="118472.95">18153 18256 1237 0,'2'72'431'0,"2"23"-403"16,7-2-54-16,2-13-35 16,0-9-12-16,6-22-24 15,0-5-162-15,-2-11 180 16</inkml:trace>
  <inkml:trace contextRef="#ctx0" brushRef="#br0" timeOffset="118811.84">18523 18314 1299 0,'38'18'513'0,"9"-2"-297"16,18 3-242-16,-2-3-49 15,-9 1-23-15,-5 0 1 16,-15 8 17-16,-8 2 14 15,-18 2 25-15,-7 0 11 16,-22-2 13-16,-8 3 2 0,-12-7 9 16,-3-2 2-16,8-5 18 15,4-1 4-15,16-4 6 16,5-2 3-16,8-2 6 16,5 2 6-16,13 4 1 15,17 3-1-15,30-3-22 16,22-9-14-16,32-18-32 15,12-11-33-15,28-43 4 16,8-17 24-16</inkml:trace>
  <inkml:trace contextRef="#ctx0" brushRef="#br0" timeOffset="119968.36">20882 18331 1420 0,'-5'31'511'16,"0"-23"-463"-16,-2-16-129 15,-9-27-57-15,2-10 5 16,4-16 58-16,7 0 34 0,11 2 68 16,4-3 32-16,7-8 34 15,10-6 7-15,16-10-37 16,5-3-22-1,5-6-32-15,-2 2-10 0,-1 10-8 16,-3 10-1-16,-2 23-1 16,-1 14 6-16,-12 21 12 15,-5 7 11-15,-4 17 7 16,-1 11-8-16,1 28-9 16,-3 18-11-16,-6 30-12 15,-6 9 5-15,-11 11-1 16,-3 4-3-16,-15-4-7 15,-5-7-3-15,-9-17-16 16,-5-12-11-16,-5-27-15 16,-2-11-4-16,-1-20 6 15,3-13 11-15,-1-21 26 0,-2-9 8 16,-2-15 15 0,-2-4 4-16,10 0 4 0,11-5-1 15,22-2 3-15,10-3 10 16,21-6 20-16,10 3 16 15,20 1 14-15,6 2-6 16,11 9-21-16,5 6-15 16,6 17-22-16,6 12-2 0,-5 20-5 15,-8 12-1-15,-11 29-6 16,-14 12-3-16,-17 18-2 16,-9-1-4-1,-23-4-14-15,-5-8-5 0,-13-20-6 16,-1-6 6-16,2-24 16 15,0-9 3-15,3-18 12 16,2-10 3-16,2-13 4 16,1-8 7-16,9-7 14 15,2 0 12-15,9-4 27 16,5 0 12-16,8 1 10 16,5 1-6-16,6 13-15 15,0 6-13-15,1 14-19 16,2 7-10-16,1 16-16 15,2 12-6-15,1 17-32 0,-3 7 1 16,-6 3-7-16,-3-1 5 16,-4-10 18-16,1-6-3 15,3-9 1-15,3-5-4 16,-4-13 2-16,1-2 3 16,-2-13 15-16,-2-5 14 15,-3-9 21-15,-2-2 11 0,-1-8 2 16,-1-9-3-16,-3-7-10 15,1-5-6-15,-8 3 4 16,-4 5-3-16,-4 7 2 16,-6 5-2-16,-8 8-10 15,-2 4-1-15,-9 7-10 16,-4 6-3-16,-4 7-10 16,-4 3-8-16,6 12-21 15,3 5-8-15,9 8-13 16,9 5-1-16,6 2 10 15,8 4 3-15,11 3 10 16,1 0 3-16,11 0 10 16,-2-4 7-16,1-6 13 15,1 1 5-15,-3-3 6 16,0 0 3-16,-5 2 3 0,-2 0 0 16,-9-3-1-16,-6-1-1 15,-9 2 2-15,-11-3-3 16,-14 1 1-16,-10 0-2 15,-11-4-2-15,-2-1 1 16,0-6-14-16,1 0-19 16,12-10-40-16,9 1-22 15,17-9 52-15</inkml:trace>
  <inkml:trace contextRef="#ctx0" brushRef="#br0" timeOffset="120352.58">23173 18432 1118 0,'8'10'450'0,"-6"-9"-312"16,-10-3-105-16,-16-7-83 15,-9 0-10-15,-19 5 12 16,-9 5 22-16,-14 15 17 0,-10 3 6 15,-7 12 3-15,-1 4 1 16,-13 5 2-16,-5-1-1 16,-9-4-1-16,-3-2-1 15,-3-2 0-15,-1 0 3 16,5 3 2-16,6-1-1 16,6 1 1-16,7 4 1 15,11-5 0-15,4 4 1 16,30-10-3-16,17-5-2 0,23-5-1 15,7-7 1-15,6-7 0 16,4 4-3-16,7-7-8 16,5-2-11-16,10-10-41 15,5-17 33-15,1-22 9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30:56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10775 1765 627 0,'-13'45'137'0,"18"-43"-216"16,3 5-10-16,-1-4 42 15,0-1 44-15,-1-2 9 16,-2-2 13-16,2 0 30 16,-3 2 13-16,-3 0 16 15,0-1-10-15,0 0-27 16,0-1-15-16,0 1-19 16,0 0-2-16,4 0-1 15,10 0 1-15,7 1-1 16,27 1 0-16,-26-4 0 15,-1 1-2-15,1-3 1 16,2 0 0-16,4-1 1 16,1 2 1-16,5-2 2 15,4 3-1-15,7 1 1 16,1-2 0-16,-1 0-1 16,-4 1 1-16,-5-1 0 15,3 1-3-15,4 1 0 0,2-1 1 16,4-2-2-16,2-1 1 15,4 1 2-15,1-2 0 16,-6 2 6-16,-2-1 0 16,-10 1 1-16,0-2-2 15,3 0-4-15,2 3-2 16,3 1-1-16,0 1-1 16,0 3 0-16,0 0 0 0,-2 0 2 15,-1 0 0-15,-7-1 3 16,-2 0-1-16,-3 0-1 15,3 1-2-15,0 0-1 16,-3 0-1-16,3 1 0 16,-2 0-1-16,1-1-1 15,0 0 4-15,4-1-3 16,-1 0 1-16,5 0 1 16,-2 0-3-16,-5 0 0 15,-2-1 2-15,-8 1 0 16,1 0-1-16,0 1 0 15,0 1-2-15,2 1 0 16,-4-1 2-16,2 0 0 16,0 0 1-16,1-1 0 15,-1 0-2-15,1 0 0 16,0 1 0-16,-2-2 0 0,4 1 0 16,-1 0 0-16,-2-1 1 15,-3 0-1-15,-5 0 0 16,-1 1 2-16,-3-1-1 15,-2 0 2-15,1 0 0 16,-2 0 0-16,-2 0 1 0,2 0 0 16,-1 0 1-1,0-1-3-15,-2 1 3 0,-1 0-3 16,2 0 2-16,-3 1-2 16,2 1 0-16,-1-2-1 15,0 1 0-15,-3-1 0 16,-1 0 0-16,-2-1 1 15,0 1-2-15,0 0 3 16,0 0-3-16,0 0 2 16,0 0 1-16,0 0-2 15,0 0 0-15,0 0 0 16,0 0-2-16,0 0 1 16,0 0 1-16,0 0-1 0,0 0 2 15,0 0 0-15,0 0-3 16,0 0-9-16,0 0-9 15,0 0-30-15,0-2-43 16,0 1 57-16</inkml:trace>
  <inkml:trace contextRef="#ctx0" brushRef="#br0" timeOffset="4664.14">22074 1949 367 0,'0'0'172'15,"7"-1"-62"-15,0-1-86 16,0-1-15-16,6 3-7 16,-5-2-1-16,-1-1 1 15,5 2 0-15,-4-4 2 16,6 3 5-16,3-1 12 15,-3-4 5-15,6 1 0 16,-1 0-2-16,1 0-4 16,1-1 0-16,0 0 3 15,3-2 0-15,1 1-9 16,3-1-3-16,3 3-7 16,1-2-2-16,3 4 0 15,0 3-1-15,0 0 1 16,-3 0-1-16,-7 1-1 0,0-5 0 15,1 3 1-15,0 1 0 16,3 1 1-16,2 1 1 16,0 1-1-16,-3 0 1 15,1-4 2-15,0 2-1 16,0 0 2-16,3 0 0 16,-3 2 5-16,3 1 0 15,-3-3 2-15,0 1 0 0,-2 1-1 16,0-2 0-16,-2 2-5 15,0-2 1-15,3 0-3 16,2 0-2-16,2 0 1 16,-1 1-2-16,3-1 3 15,1 0 3-15,3 1 1 16,-2-1 0-16,5 2-1 16,0 2-1-16,-2-2-2 15,0 0-1-15,-8-1 0 16,2 0-2-16,-1-1 1 15,2 1 0-15,-1-3 1 16,0 0 0-16,1-1-2 16,-1 3 2-16,7 1-2 15,-2 0-2-15,4 0 2 0,-4-2-1 16,-2-1 0-16,-1-2 1 16,-1 3-1-16,1 0 2 15,0 2-2-15,3 1 0 16,-1-2 2-16,1 0-2 15,2-2 2-15,0 2-2 16,4 1 0-16,0 0 0 16,-3 2-1-16,-1-2 1 15,-6-1-1-15,-2-2 1 0,2 0 0 16,3 1-1-16,-2 0 1 16,0 1-1-16,-6-3 0 15,1 2 4-15,-1 1-2 16,-2-1 2-16,-4 4-2 15,-4-1-1-15,-6 0 0 16,-3 3-3-16,-5-2-11 16,-6 2-14-16,-21-1-67 15,-17 0-37-15,-41-5 76 16</inkml:trace>
  <inkml:trace contextRef="#ctx0" brushRef="#br0" timeOffset="8163.12">5587 2212 94 0,'20'-4'58'15,"-1"3"-4"-15,0 1 3 16,-3 1-5-16,-1 2-7 0,0-1-15 16,-2 0-8-16,7 2-13 15,0 2-1 1,0 0-2-16,2 1 0 0,-3-2 4 16,1-1 0-16,3-1 6 15,-1 1 1-15,0 0 2 16,2 0 0-16,-1-1 3 15,2 2 1-15,2-2 1 16,2-1 1-16,0 4-4 16,3-3-1-16,3 1-4 15,2 1-3-15,10-2-4 16,-1 0-2-16,4 1 0 16,-3-3 0-16,-6-1 3 15,1 0 2-15,-1-1 5 16,1 1 0-16,4 1-1 15,2-1-3-15,10 0-3 16,2 0 1-16,-2 0 0 0,-3 1-1 16,-7 0 0-16,-4-1-1 15,2 0-1-15,1-1 1 16,2 1-2-16,-1 0-1 16,4 0-2-16,3 2 1 15,1-2-1-15,-3 2 0 0,-7-4 1 16,-4-1 0-16,-2 3 1 15,2-1 0-15,3 1 0 16,1 1 0-16,6-1-1 16,0 0-1-16,3 1-1 15,-4-1 0-15,-7-1-2 16,-1 0 1-16,-5-4 0 16,2 2-1-16,2 2 1 15,1-5 1-15,5 4-2 16,3 1 1-16,0-2-1 15,2 4 1-15,-7 1 1 16,-4-1 1-16,-6 1 2 16,-2-1-1-16,-1 2-1 15,1 1 0-15,-1-3-3 16,2 3 1-16,3-1-1 0,2-2 1 16,6 4 1-16,0-3-1 15,-4 1 4-15,-3-2 0 16,-6-1 5-16,-3 0 0 15,3 0-1-15,3 0-1 16,2 2-4-16,0 0-2 16,2 1 1-16,3 1-2 15,5-2 1-15,4 1 0 16,-2 1-1-16,-3-1 0 0,-9 0-2 16,1 0 0-16,-6-3 0 15,1-2 1-15,2 0 3 16,0-3-1-16,-1 2 1 15,3 2 1-15,-2 0 1 16,2-1-2-16,-2 3-2 16,4 0 0-16,-1 0-2 15,-2 0 2-15,3-2-1 16,-1-2-1-16,3 0 0 16,1-5 0-16,2 1 2 15,1 0 2-15,-1 1 1 16,-1 1 0-16,-3 3-2 15,0 0 2-15,-7 1-3 0,-3 0 2 16,-2 0-3-16,-5 1 1 16,1 1-2-16,1 0 0 15,1-1 2-15,2-1-2 16,0-1 1-16,2 0-1 16,3 1 0-16,1 0-1 15,6 0 4-15,-5-1-2 16,-2-1 0-16,0 2 1 0,-5 0-2 15,0 1 1-15,-1 0 0 16,0 0-1-16,5 1 0 16,1 1-1-16,3 2 1 15,1-2 0-15,0-1 1 16,1 1 0-16,1-2-1 16,3 1-1-16,1 0 1 15,-2-1 0-15,-6 0 1 16,-3 2 1-16,-6 0-1 15,-1-1 0-15,2 0 0 16,0 0-2-16,1 1 1 16,3 1-2-16,2-2 2 15,0-1 0-15,5 4 0 16,1-4 1-16,3 3 1 0,-3-1-2 16,-8-2 1-16,-5 1-1 15,-7-1 1-15,-1 1 2 16,-2-1 0-16,0 4 0 15,-2-2-3-15,0-1 1 16,5 1 0-16,3 0-1 16,0-1 1-16,4-2-1 15,-2 1-1-15,1-2 0 16,-2 2 1-16,-2 1 0 0,2-1 3 16,-2 0-1-16,-3-2 1 15,2 0-1-15,-4 1-1 16,-1 0 1-16,3 2 0 15,-3 0 1-15,0 0-1 16,2 0-1-16,-1 0 0 16,0 0-1-16,0-2 0 15,2-1 0-15,2-1 0 16,1-1 1-16,4 3-1 16,-3 0 0-16,1-2 0 15,1 2 0-15,0 0 0 16,2-3 0-16,4 5-1 15,-1-1 0-15,4 3 1 16,0-1 0-16,-1-3 1 0,1 1 0 16,-3-2-1-16,-4 0 0 15,-2 1 0-15,-1 0 0 16,-1-1 2-16,2 2 0 16,-2 0-1-16,-1 0 2 15,1 1-1-15,-1-1 0 16,1 0 0-16,2 0-2 0,1 0 0 15,0 1 0-15,3-2 0 16,2 3 2-16,1-3-2 16,-3-1 0-16,-2 1 4 15,-4-1 0-15,-5 0 0 16,1 2 1-16,-5 2-4 16,0 0-1-16,-2-1 0 15,1 0 1-15,3-1 1 16,0 2 0-16,3 2-2 15,0-3 0-15,1-1-1 16,0 0 2-16,-1 0 1 16,1 0-1-16,0-1 1 15,-2-3-1-15,0 2 2 16,4 0 0-16,0 2-1 16,2 0 0-16,3 0-2 0,2 0-1 15,-1-2 1-15,2 2-1 16,-7-3 1-16,-1 0 0 15,-3 3 0-15,-2-2 1 16,1 0-1-16,0 0 2 16,-1 1-2-16,1-2 1 15,1 3-1-15,0-1 0 16,1-1 1-16,3 1-1 16,1 1 0-16,-2-3 0 0,2 2 0 15,-3-3 0-15,-1 7 1 16,0-2 0-16,-1-1-1 15,2 2 2-15,-2-3-2 16,2 1 0-16,0 3 2 16,-1-2-2-16,0-1 0 15,-2 1-2-15,4-1 1 16,-4 0 1-16,1 1 0 16,0 0 0-16,-4-1 0 15,5 0 1-15,-3 2 0 16,3-1 1-16,-1 2-2 15,-3-3 0-15,-1 1 0 16,-1-1-2-16,-3 1 3 0,-2 0 0 16,-1 0-2-16,0-1 1 15,-2 1-1-15,2-1 1 16,0 0 1-16,-2 0 1 16,0-1 0-16,-3 2-1 15,-1-1 2-15,-2 0 0 16,0 0-1-16,0 0 0 0,0-1-1 15,0 1-1-15,0-1-2 16,0 0-3-16,-1 1-15 16,0 0-11-16,-29 6-124 15,-45-3 106-15</inkml:trace>
  <inkml:trace contextRef="#ctx0" brushRef="#br0" timeOffset="30277.52">1369 4451 863 0,'-40'-39'298'0,"6"8"-264"16,4 3 5-1,2 11-10-15,4 0-6 0,-6 7-15 16,-1 5-5-16,-5 8-2 16,-5 8 1-16,-1 10-1 15,0 5 1-15,5 12-1 16,4 2 1-16,9 5-1 16,4-2-1-16,11-1 0 15,8-2 0-15,13-6-1 16,2-1 1-16,12-4 0 15,-6 0 0-15,10-2 0 16,6 5-1-16,6 2 1 16,8 1 0-16,-1 6 0 15,-3 3 0-15,-5-3-5 16,-9-2-6-16,-19-8-5 0,-8-4 0 16,-24-1 4-16,-13 1 2 15,-16 0 9-15,-8 0-2 16,-3-5 3-16,2-5 0 15,3-9 0-15,0-1 0 16,2-10 0-16,-1-5 0 16,13-5 0-16,8-6 1 15,21 1 3-15,8-7 2 16,16-11-2-16,10-3-2 0,20-10-2 16,6-2 0-16,1 1 3 15,0 2 2-15,-9 6 5 16,-1 6 1-16,1 7-1 15,1 3 1-15,-4 9-6 16,2 3 0-16,-10 9-1 16,-1 5-1-16,-7 6-1 15,-3 5-3-15,0 9-1 16,-5 7 2-16,1 14 0 16,3 5 3-16,5 11 0 15,6 1 0-15,4-8 0 16,1-8-2-16,0-21 1 15,2-8 0-15,2-19 2 16,1-6 2-16,0-16 5 0,0-6 1 16,0-6 2-16,-3-8-1 15,-1-6-2-15,-2 1-3 16,-11-1 0-16,-8 2-1 16,-15 4 12-16,-10 4 5 15,-17 6 4-15,-8 4 2 16,-10 13-14-16,-5 6-2 0,6 23-9 15,4 11-3-15,12 18-18 16,6 9-17-16,16 8-40 16,7-4 62-16,13-17-7 15</inkml:trace>
  <inkml:trace contextRef="#ctx0" brushRef="#br0" timeOffset="30519.51">2072 4259 844 0,'6'-10'321'15,"6"3"-230"-15,10 4-78 0,9 3-8 16,4 12-4-16,-1 5 2 16,-3 11 2-16,-3 7 3 15,-3 12 4-15,-1 8 2 16,-2 9-3-16,-1 4-1 15,-4-5-6-15,-4-7-1 16,-7-17-18-16,-5-11-20 0,-16-23 21 16</inkml:trace>
  <inkml:trace contextRef="#ctx0" brushRef="#br0" timeOffset="30906">2316 3815 1113 0,'18'-9'376'0,"16"12"-356"16,4 7-19-16,-8 16-3 16,-4 7-2-16,-12 5 1 15,-6 1-4-15,-5-10 6 16,-5-7-3-16,-2-11 3 15,1-8 14-15,-4-7 23 0,2-7 10 16,-1-12 2-16,-4-6-10 16,5-13-26-16,5-3-8 15,4-2-5-15,7 1-2 16,9 1 1-16,2 1 0 16,5 14 0-16,4 6 1 15,2 20-2-15,0 12-2 16,2 24-15-16,0 8-10 0,-4 18-19 15,0 5-9 1,-11 3-14-16,-7 3-10 0,-11 4-48 16,-11-5-152-16,-19-6 190 15</inkml:trace>
  <inkml:trace contextRef="#ctx0" brushRef="#br0" timeOffset="31336.12">648 5586 756 0,'-14'0'318'0,"8"2"-139"16,10 6-190-16,5 0-2 16,12 6-2-16,7-4 6 0,18-5 9 15,13-4 1-15,9-11 10 16,7-5 6-16,10-12 11 16,0-9 3-16,28-8 4 15,4-5 4-15,8-6 1 16,2 2 1-16,0 3-4 15,0 4-5-15,-2 4-10 16,-3 4-4-16,-9 6-9 16,-5 3-2-16,-18 9-4 15,-7 5-3-15,-27 8 0 16,-9 4-7-16,-12 5-27 16,-8-3-18-16,-9-1-43 15,-2-5 198-15,-4-17-93 16</inkml:trace>
  <inkml:trace contextRef="#ctx0" brushRef="#br0" timeOffset="31677.66">3392 4035 916 0,'9'-15'321'0,"4"8"-290"0,2 10-23 16,-1 9 0-16,-3 17-1 16,0 3 1-16,-3 9-1 15,-1-1 0-15,2-8-2 16,-3-3-2-16,-2-15-1 16,1-5 2-16,-2-5 12 15,-1-6 17-15,4-6 22 16,4-5 3-16,0-12-13 15,4-4-15-15,-7-2-21 16,-3 1-2-16,-7 5 2 16,-4 6 0-16,-8 4-6 15,-1 4-16-15,-5 11-41 16,0 5-24-16,-3 12 39 16</inkml:trace>
  <inkml:trace contextRef="#ctx0" brushRef="#br0" timeOffset="32006.71">3304 4445 653 0,'14'47'253'0,"3"10"-199"0,6 8-17 16,3-3-14-16,-5-6-16 16,0-8 5-16,-1-12 14 15,-5-5 10-15,3-12 14 16,-2-8 1-16,-5-9 16 15,2-8 2-15,0-6 6 16,3-4-5-16,-1-7-27 16,1-2-12-16,-3-4-19 15,-1 1-5-15,-5-1-4 16,-4 0-1-16,-4 6 2 16,-4 1 1-16,-6 2 3 15,-2 5 1-15,-9 8-5 16,0 6-2-16,-7 12-27 15,2 6-14-15,8 7-39 16,3-2-18-16,10-10 59 16</inkml:trace>
  <inkml:trace contextRef="#ctx0" brushRef="#br0" timeOffset="32663.5">3901 4388 337 0,'28'0'138'0,"7"-1"-59"16,4-3-73 0,-1-3 33-16,3-1 39 0,-3-6 44 15,-3 2 18-15,2-2-13 16,1 0-29-16,-1 2-32 16,2 0-13-16,-3 1-20 15,2-2-11-15,-4-2-10 16,-4 2-2-16,2-1-5 15,-5 3-2-15,-1-1-2 16,-5 1 0-16,-5 2-1 16,-4 1 2-16,-8 1-1 15,-1-1-1-15,-4-1 0 16,-5-4-2-16,-5-1 0 16,-2 1 2-16,-7-2 0 15,-2 1 1-15,-2 3 0 16,0-3 1-16,1 6-1 0,1-3 1 15,-2 2-1-15,-2 1 0 16,1 3 2-16,3 4 0 16,7 1-3-16,6 2-1 15,6 1-1-15,4 1-3 16,8 3 2-16,4 1 1 16,9 1 1-16,3-1 3 0,4 3 0 15,-1 0 0-15,-1 2 0 16,-1 3-2-16,-2-2 1 15,1 1 1-15,-4 1-2 16,-1-2 2-16,-4-1-2 16,-2 1 0-16,-3-3 0 15,-3-1 0-15,-4-1 2 16,-4 0-2-16,-4 3 2 16,-5 3 3-16,-7 4 4 15,-3 2 1-15,-8 6 3 16,-3 0-1-16,-4 7-6 15,1 2 1-15,-3 5-5 16,-3 1-2-16,-13 3 2 16,-2 0-6-16,-8-3-30 0,1-8 112 15,14-21-70-15</inkml:trace>
  <inkml:trace contextRef="#ctx0" brushRef="#br0" timeOffset="41178.97">6680 4278 997 0,'25'3'354'0,"-28"-5"-301"15,0-3-54-15,3 0-20 16,0 4-4-16,-1 0 0 16,-1 0 5-16,1 0 17 15,0 0 4-15,0-1 3 16,0 1 1-16,0 0-2 16,1 0 0-16,0 0 3 15,0 1 4-15,21 7 1 16,27 50 0-16,-25-28-3 15,-3 5-3-15,-6 4-3 16,1 3-2-16,-7 3-1 0,-2-3-1 16,-2 0-3-16,-2-3 0 15,1-2 2-15,-2-4 0 16,4-4 3-16,-4 1 1 16,-1-4 0-16,4 0-1 15,-4-1-1-15,-1-3-1 16,0-2 1-16,-1-3 1 15,-1-7 1-15,1-1 2 0,2-6 1 16,-3-2 4-16,1-5 12 16,1 4 2-16,-1-5 1 15,-4-22-4-15,-8-37-5 16,3 29-4-16,-4-4 3 16,-2 3 0-16,-6 2-3 15,6 1 1-15,3 2 3 16,-1-3 0-16,9 0-7 15,-2-3 1-15,4 3-8 16,1 2 1-16,6 1 2 16,0 3 0-16,8 0 1 15,1 0-1-15,5 0-2 16,6 3 0-16,2 1-2 16,0 1 1-16,-4 1-1 0,-3 0 1 15,-5 2 0-15,5 3 1 16,-3 5 1-16,-2 1 1 15,5 6-3-15,-6 1-1 16,3 3 0-16,0 1-1 16,1-2 1-16,-2 3 1 15,4 2 0-15,-1 1 0 16,2 4 0-16,3-1 2 0,-1 2-1 16,0 2-1-16,-1 1 0 15,-2 0-2-15,-3 1 1 16,-2 1 2-16,-2 0-1 15,-1-1 0-15,-4 0-1 16,0-3 0-16,-2 1 1 16,-3 1 0-16,2-2 0 15,-3 0 0-15,-2-2-2 16,5 2 2-16,-6-2-2 16,5 2 2-16,-6 1-2 15,-2 0 1-15,-1-1 0 16,-4 4 0-16,-2-1 1 15,-1-3 0-15,-2 2 0 16,1-2 0-16,0 0 0 0,1 0 0 16,-1-2 2-16,1 2 0 15,-2-1-2-15,-3 2 1 16,-3-3 1-16,0 1 0 16,-1 1 3-16,-1-1-1 15,1 2 0-15,1-1-1 16,1 0-3-16,5 1 0 15,5 0 0-15,2-4 0 0,3 0 0 16,1-4-2-16,3-2-23 16,2 1-14-16,0-1-28 15,0-1-10-15,26-5 243 16,38-13-140-16</inkml:trace>
  <inkml:trace contextRef="#ctx0" brushRef="#br0" timeOffset="42639.88">7386 4393 914 0,'4'24'360'16,"-7"-27"-252"-16,6-2-58 0,0 1-18 16,-3 3-24-16,0 0-1 15,17-3-6-15,39-1 1 0,-20 14 0 16,2 4-5-16,0 7-2 16,-1 5 0-16,3 2 0 15,1 3 3-15,-5 2 2 16,-4 2 0-16,-12-3-1 15,-10-1-1-15,-19-12-2 16,-5-3 1-16,-18-4 4 16,-6-4-1-16,-7-3 1 15,-4-1-1-15,8-3-3 16,3-9-2-16,13-2-15 16,5-1-3-16,9-4-4 15,5 4 5-15,11-3 16 16,7 0 8-16,12-6 8 15,3 2 4-15,16 1 4 16,6-3-4-16,13 2-4 0,5 0-5 16,-7 1-4-1,-4 2 0-15,-11 6 0 0,-3 0 0 16,-3 6 1-16,-3 0 1 16,-9 4 1-16,-7 0 0 15,-6 7 1-15,-5 4 2 16,0 9 1-16,-2 4 0 15,-3 10-3-15,2 3-4 0,-1-2 2 16,3 1-1 0,6-11 0-16,2-1 0 0,7-5-3 15,3-7 1-15,2-1 0 16,1-5 0-16,-3-6 1 16,-1 0 0-16,-2-7-1 15,-1-4 0-15,0 0-1 16,0-4-2-16,-4-6 1 15,1-2 2-15,-7-10 3 16,-2 1 1-16,-7-5 1 16,-2 0-3-16,-7 1-2 15,-4 0-1-15,-10 5 0 16,-3 4 0-16,-3 8 4 16,-5 0 0-16,0 8-1 15,0 2-1-15,-2 6-1 16,3 5 0-16,8 8-1 0,4 3-2 15,12 8-4-15,10 5 0 16,15 5-2-16,13 0 2 16,14-4 2-16,2-6 3 15,12-11-1-15,2-9 3 16,10-10 0-16,8-7-1 16,-1-10 0-16,-3-3-1 0,-6-8-1 15,-6-2 1-15,-13-3 0 16,-5-1-1-16,-15-4 4 15,-8-5 2-15,-10 0 6 16,-4-1 2-16,-4 3-3 16,-5 6-4-16,-1 4-3 15,-2 5-2-15,-2 11 0 16,0 4 5-16,2 11 5 16,0 5 1-16,2 5-2 15,-3 4-6-15,-1 14 0 16,-1 10-2-16,0 25 1 15,2 10 1-15,4 13-2 16,0 3 2-16,0-3-2 16,-2-6 0-16,-3-3 3 15,-1-5-4-15,1-7 1 0,-2-5 1 16,4-13-2 0,-2-7 2-16,0-11 0 0,0-2 3 15,0-13-1-15,3 2 0 16,0-8 8-16,1-2 10 15,1 2 15-15,0-1 3 16,3-17-3-16,16-39-11 16,-3 23-14-16,5 1-2 15,9 11-4-15,1 2-2 0,12 7 3 16,2 5-2-16,2 7-1 16,-2 3 1-16,-12 8-4 15,-2 3 0-15,-3 5-1 16,-4 2-1-16,-1 5 2 15,-7-1 1-15,-8 2-1 16,-4-2 1-16,-6-1 0 16,-4 1-1-16,-13-4 5 15,-4 0 0-15,-8 1 3 16,-7-6 5-16,-7 1-5 16,-7-4 0-16,-4-2-7 15,3-1-10-15,8-6-20 0,7 0-16 16,11-6-22-16,6-3-6 15,8-4-3 1,5-3 1-16,10-4-3 0,7-3 46 16</inkml:trace>
  <inkml:trace contextRef="#ctx0" brushRef="#br0" timeOffset="44817.34">9956 4478 993 0,'4'0'384'0,"-4"-2"-280"16,-1-2-23-16,0 2-44 15,0 1-12-15,-10-7-17 16,-13-12-5-16,-30-25 1 15,26 30-1-15,-1 3-2 16,2 3 1-16,-1 8 1 16,-1 2-3-16,-5 10 3 15,0 10 1-15,0 10-3 0,0 9 0 16,11 11-1-16,6 2-3 16,10-6 0-16,7-6-1 15,10-10-3-15,3-9-3 16,7-9 0-16,2-5-2 15,10-7 6-15,3-4 5 16,1-7 4-16,4-3 5 16,-8-10-1-16,0-4 2 15,-4-5-4-15,-6-6 1 0,-1 1-1 16,-3 0-4-16,-6 3 6 16,-1 5 0-16,-7 8 6 15,-1 4 7-15,-3 8 5 16,0 3-2-16,-1 6-9 15,-2 6-3-15,-6 17-9 16,-2 11-1-16,-1 17 4 16,3 6-3-16,7-6 0 15,4-4-1-15,10-15-3 16,4-11-2-16,10-9-1 16,5-6 4-16,7-11-1 15,6-4 5-15,8-14 0 16,3-8-1-16,-3-10 1 0,-3-11-4 15,-11-6 3 1,-8 1-1-16,-6-4 0 0,-1 2 2 16,-2 1-4-16,0-2 1 15,-1 1-2-15,-5 2 1 16,-4 5-1-16,-3 7 0 16,-2 14 4-16,-2 9 2 15,-3 9 4-15,1 7 3 0,-2 6-2 16,1 0-1-16,-1 0-6 15,0 0-2-15,-1 0 0 16,0 0-2-16,0 0 1 16,0 0 0-16,0 9 1 15,0-2 0-15,1 0 0 16,0 0 1-16,0-3-1 16,0 1-2-16,0-1 2 15,0-1 0-15,0-2-1 16,0 0 2-16,0-1-1 15,0 0 3-15,0 0-1 16,0 0-2-16,0 0 2 16,0 0-2-16,0 0 0 15,0 0-1-15,0 0 0 0,0 0-2 16,0 0 1-16,0 0 1 16,0 0 0-16,0 0 1 15,0 0 0-15,0 0-1 16,0 0 1-16,0 0 1 15,0 0-1-15,0 0 0 16,0 0-2-16,0 0-1 16,0 0 2-16,0 0 1 0,0 0 0 15,0 0 0-15,0 0 1 16,0 0 1-16,0 0-1 16,0 0 1-16,0 0-1 15,0 0-1-15,0 0-1 16,0 0-1-16,0 0-1 15,0 0 1-15,0 0 3 16,0 0-1-16,0 1 2 16,0-1-1-16,0 0-1 15,0 0-1-15,0 0-2 16,0 0 3-16,0 0 0 16,0 0 0-16,0 0 1 15,0 0 1-15,0 0 0 16,0 0-2-16,0 0 0 0,0 0 0 15,0 0-1-15,0 0 2 16,0 0 1-16,0 0 0 16,0 0-4-16,0 0 1 15,0 0-1-15,1 0 0 16,-1 0 4-16,1 0 0 16,-1 0-1-16,0 0 0 15,0 0-2-15,0 0 1 16,0 0 0-16,0 0-2 15,0 0 1-15,0 0-1 0,0 0 0 16,0 0 2-16,0 0 3 16,0 0-2-16,0 0 2 15,0 0-2-15,0 0 0 16,0 0 1-16,0 0-2 16,0 0-1-16,1 0-2 15,1 1 3-15,-1 2-1 16,3 1 1-16,0 5 1 15,1 4 0-15,14 37-1 16,-15-23 2-16,5 9-2 16,-1 1 0-16,6 4-2 15,0 4 0-15,4 6-1 16,-2 2 3-16,0 5 2 16,-1 5 0-16,-5-6 0 0,0 0-2 15,-10-11-3-15,0-7 1 16,-5-8 0-16,-2-7 0 15,-2-6 0-15,-1 1-1 16,-1-10 2-16,3-3-1 16,4-3 7-16,2-3 4 15,2-9 9-15,1-8 3 0,3-7-1 16,3-7-4 0,5-3-3-16,1 0-3 0,7 1 0 15,4 1 3-15,4 3-7 16,3 2 0-16,3 3-3 15,2 3-2-15,7 7 0 16,4 5-1-16,-2 9 0 16,-4 4 0-16,-9 9-2 15,-6 2-1-15,-8 5-2 16,-6 3 1-16,-12 2-1 16,-6 3-2-16,-15 0 3 15,-10-1-2-15,-12-6 3 16,-3-2 3-16,4-8-2 15,2-5 2-15,16 0 0 0,2-6-1 16,13-1 1-16,5-5-2 16,5-7 2-16,9-8 0 15,9-6 0-15,7-4 1 16,11 2-1-16,9 3 0 16,9 6 0-16,2 5 3 15,5 11 1-15,-3 4 0 16,-6 8 2-16,-7 5-2 0,-16 8-4 15,-5 4 0-15,-9 6-1 16,-2 1 0-16,-3-2 1 16,-1 0 1-16,-5-5-6 15,0-4-8-15,-4-4-18 16,-1-6-12-16,-3-9-36 16,-3-5-11-16,0-17-16 15,-2-8-9-15,1-22 8 16,6-8 14-16,0-13 36 15,2-1 31-15,-1 5 61 16,1 7 22-16,0 17 27 16,-1 9 1-16,4 17-7 15,-4 2-10-15,1 9-26 16,-1-1-29-16,4 1-61 16,7 0-36-16,8 2 45 0</inkml:trace>
  <inkml:trace contextRef="#ctx0" brushRef="#br0" timeOffset="45420.78">11515 4370 769 0,'-1'39'302'16,"-8"6"-212"-16,-3-1-3 0,0 3-27 15,-1-1-11-15,4-3-23 16,8-2-13-16,9-6-35 16,8-2-11-16,16-8-9 15,9-5 4-15,14-13 38 16,6-7 19-16,-1-17 33 15,-2-7 14-15,-4-12 18 16,-3-9 2-16,0-20-7 16,-2-5-9-16,-12-13-26 15,-8-1-14-15,-9 4-18 16,-7-6-12-16,-9 4-11 16,-4 5-13-16,-9 7-10 15,-3 14 4-15,-5 20 3 16,-1 7 12-16,-5 19 13 15,-5 5-2-15,-6 16 4 16,-1 10-2-16,-3 26-1 16,2 17-1-16,4 26-1 0,5 6 2 15,8 3 0-15,8-5 1 16,11-6-2-16,1-7-1 16,16-11 0-16,0-9 0 15,11-17 4-15,6-8 1 16,7-14 6-16,4-7 3 0,9-14 3 15,0-6 0-15,7-9-1 16,-3-7-3-16,-9-5-3 16,-11-2 0-16,-12-6-1 15,-6 2 0-15,-9 0 0 16,2 0 4-16,-3 12-1 16,-2 5-3-16,1 12 0 15,-2 5-6-15,1 12 0 16,4 10 0-16,3 13 0 15,2 6 1-15,8 1-13 16,-1-3-8-16,7-11-22 16,2-5-18-16,-3-13-16 15,3-7-4-15,-4-13 4 16,-2-13 45-16</inkml:trace>
  <inkml:trace contextRef="#ctx0" brushRef="#br0" timeOffset="45516.98">12543 4081 577 0,'-12'-31'271'16,"3"8"-88"-16</inkml:trace>
  <inkml:trace contextRef="#ctx0" brushRef="#br0" timeOffset="45888.84">12717 4762 1085 0,'31'11'355'15,"7"-4"-367"-15,-3-13-22 16,-2-11-7-16,-9-17-1 16,-4-8 5-16,-7-13 20 15,-3-7 10-15,-4 2 39 16,-3-4 23-16,0 7 15 15,-2 5 3-15,1 6-17 0,2 9-13 16,-4 12-21-16,0 9-9 16,0 8-12-1,-1 5-4-15,-3 14-10 0,2 5-1 16,2 23-1-16,2 14-1 16,11 15 5-16,4 6-7 15,5 2-12-15,2-6-5 16,0-11-13-16,0-7 3 15,-3-13 5-15,-3-1 6 16,-7-11-14-16,-5-6 33 0</inkml:trace>
  <inkml:trace contextRef="#ctx0" brushRef="#br0" timeOffset="46557.99">12585 4508 822 0,'31'12'339'0,"19"3"-171"15,11-1-138-15,10-6-13 16,2-3-5-16,0-10 3 16,0-4-1-16,4-6 1 15,-5-4-1-15,-10 2-1 0,-5-3 8 16,-20-2 17-16,-2-1 6 15,-8-2 4-15,-7 2-6 16,-8 7-14-16,-5 3-8 16,-6 9-17-16,-1 4-12 15,-6 6-3-15,1 8 0 16,-8 15 5-16,2 9 8 16,5 9-1-16,5-2-1 0,11-10-1 15,3-5-1-15,11-12-2 16,1-4 3-16,6-11 6 15,1-4 6-15,3-12 7 16,1-2 3-16,-1-5 2 16,-3-4-1-16,-8-1-1 15,-6-3-3-15,-5-1-8 16,-3 1-4-16,-5 2-6 16,0 0 0-16,-4 5 4 15,1 2 2-15,-2 10 3 16,2 4-1-16,-1 4-4 15,-1 1 0-15,-1 0-4 16,-1 0-2-16,-8 24 3 16,-18 46-5-16,12-9 4 15,-2 2 1-15,5 10-2 16,-1 0 3-16,1 0 2 0,5 0-5 16,3 1 4-16,1-3-2 15,4-4-2-15,0-6 2 16,-1-6-1-16,-2-2 1 15,-3 0-7-15,-2-2-2 16,0-5-2-16,4-2 1 16,4-11 4-16,0-7-10 15,0-11-41-15,1-9-13 0,1-7-25 16,2-8-3-16,9-17 72 16</inkml:trace>
  <inkml:trace contextRef="#ctx0" brushRef="#br0" timeOffset="47079.51">14792 4034 1131 0,'-2'-15'351'0,"1"7"-407"16,4 4-10-16,-3 6 15 15,2 7 15-15,1 16 25 16,-2 12 11-16,-2 17 3 16,1 9 1-16,2 7-2 15,1-3-1-15,8-2 1 0,1 0-2 16,5-10-5-16,-1-2-10 16,-4-16-33-16,-2-8 35 15,-8-13 0-15</inkml:trace>
  <inkml:trace contextRef="#ctx0" brushRef="#br0" timeOffset="48167.95">14526 4443 585 0,'55'2'293'16,"10"0"0"-16,10-5-285 15,-2-6-3-15,-7-8 17 16,-1-4 15-16,-4-7 9 16,-2-4 1-16,-6-2-18 15,-4-4-15-15,-10-4-14 16,-6-5-1-16,-13-6-4 16,-5 1-2-16,-8 3 3 15,-3 3-1-15,-2 8 7 16,1 5 3-16,-3 10 3 0,0 9 0 15,0 13-8-15,-1 9-2 16,-1 25-2-16,0 10 0 16,1 34 4-16,-1 6 2 15,0 4 0-15,1-2 0 16,0-17 0-16,1-5-2 16,2-16 0-16,0-8 2 15,1-15 11-15,3-11 9 0,-3-6 11 16,2-6 8-16,5-5-1 15,2-5-6-15,11-9-14 16,5 0-10-16,6 3-15 16,5 10-1-16,5 16 0 15,4 11 4-15,7 11 8 16,-3 4 1-16,-2-5 1 16,-2-6-3-16,-1-14-4 15,0-7 0-15,6-12-1 16,-2-5-1-16,-1-14-2 15,2-5 2-15,-7-6 0 16,-4-6 1-16,-9 0 2 16,-7 3-1-16,-12 5-1 15,-5 1-2-15,-8 6 3 16,-3 2 2-16,-7 5 0 0,-7 5 3 16,-12 9-6-16,-5 7-1 15,-9 13-2-15,-1 9 0 16,3 14 1-16,0 4-1 15,10 2 2-15,5-2-1 16,17-8-2-16,4-7-3 0,12-12-3 16,6-3-1-16,11-10 4 15,4-1 4-15,10-10 3 16,1-3 4-16,5-5 0 16,1 0 0-16,-6-3 3 15,-5 3-1-15,-14 2 0 16,-6 4 0-16,-10 11-6 15,-1 3-1-15,-3 20-1 16,0 8 0-16,3 14 2 16,4 6 4-16,6-2-1 15,3-7-3-15,14-12-1 16,2-7 1-16,13-14 1 16,5-7 5-16,1-12 6 15,5-9 3-15,-5-12 3 16,-5-5-1-16,-8-9-4 15,-10-2-6-15,-8-2-9 16,-4 0-10-16,-5-2-2 0,-3 0 3 16,-9 4 7-16,-1-2 5 15,-6 3 2-15,0 5-1 16,3 13-2-16,-2 8 1 16,5 16-1-16,-3 4 0 15,-3 16-2-15,1 12 0 16,1 19-2-16,2 12 0 0,9 4 2 15,4 2-2-15,7-8-19 16,6-5-10-16,4-10-26 16,5-6-10-16,1-8-5 15,-1-4-6-15,-4-8 55 16</inkml:trace>
  <inkml:trace contextRef="#ctx0" brushRef="#br0" timeOffset="48314.93">16580 4326 1076 0,'59'5'312'16,"38"-1"-333"-16</inkml:trace>
  <inkml:trace contextRef="#ctx0" brushRef="#br0" timeOffset="48838.13">18278 3816 215 0,'6'11'160'0,"-6"16"51"16,-3 12-41-16,-7 26-3 16,-1 16-40-16,-5 19-70 15,1 3-10-15,-1 3-24 16,0-9-10-16,8-8-9 16,-1-8-1-16,8-26-2 15,0-9 0-15,1-21 1 16,3-9-1-16,-2-8 24 15,2-9 10-15,-3-13 6 0,-3-10 1 16,-2-27-18-16,-6-10-12 16,-5-14-7-16,1-9 0 15,-12-1-4-15,-3 1 1 16,-6-1 2-16,0 6-3 16,12 9 11-16,12 2 2 15,18 14-1-15,11 5-2 16,13 11-11-16,5 10-1 15,7 11 1-15,1 6 11 16,2 11 11-16,3 10-1 0,-7 15-2 16,-3 8-8-16,-12 14-11 15,-10 5-3-15,-16 6-1 16,-6 4-3-16,-14-3 1 16,-2-3-4-16,-3-10-28 15,0-8-21-15,7-9 36 16</inkml:trace>
  <inkml:trace contextRef="#ctx0" brushRef="#br0" timeOffset="49793.89">18778 4274 1252 0,'10'-5'0'15,"2"-4"-6"-15,7-5-3 16,-7 0-8-16,-5 3 1 15,-7 2 26-15,-3 1 20 16,-8 2 30-16,-2-2 9 16,-10 6-6-16,-5 2-5 15,-5 13-15-15,-4 7-11 0,-6 13-13 16,-3 6-9-16,-3 6-8 16,6 0-1-1,16-4-9-15,11-4-16 0,19-10-14 16,9-6-4-16,19-10 12 15,5-6 17-15,11-7 18 16,-1-9 13-16,-1-9 6 16,-1-3 3-16,-5-6 4 15,0-1-4-15,-10-2-7 16,-4 1-4-16,-9-1-14 16,-2 2-6-16,-7 9-3 15,-1 2 0-15,-4 9 3 16,-1 5 4-16,-2 5-1 15,-1 6 0-15,-3 13-1 16,0 7-2-16,-2 10 5 16,3 4 1-16,2-1 0 0,2-5 0 15,4-10-2-15,-1-9-2 16,4-9 5-16,-2-5 9 16,6-7 5-16,3-3 0 15,9-8-5-15,5-5-8 16,9-3-7-16,-2-2 1 15,1-1-2-15,-5 4 0 0,-6 3 4 16,1 5 0-16,-6 5 3 16,2 6 2-16,-2 8-2 15,-3 5-1-15,-1 12-1 16,-4 7-1-16,-2 11 1 16,-2 6 2-16,2 1-2 15,1 0-1-15,4-10 0 16,4-4 0-16,5-10-2 15,2-10 2-15,3-11 3 16,2-5 3-16,4-13 1 16,0 1 0-16,1-10-4 15,-2-4-3-15,-8-8 0 16,-1-1 0-16,-4-3-9 0,-2-2-4 16,-4 0-8-16,0-5 0 15,-5-5 10-15,-6-1 6 16,-4-2 7-16,-4 2 3 15,-10 4-1-15,0 5-2 16,-4 10 0-16,1 7-1 16,7 14 1-16,-1 4 0 15,6 12-7-15,0 5-4 16,-3 17-3-16,1 11 1 16,2 23 6-16,5 9 2 0,11 15 1 15,8-2-1-15,6-7 1 16,5-6-1-16,3-11-4 15,3-1-5-15,0-5-18 16,1-3-10-16,0-10-16 16,-2-5-4-16,-4-14-5 15,-5-5-6-15,-6-12 49 16</inkml:trace>
  <inkml:trace contextRef="#ctx0" brushRef="#br0" timeOffset="50027.98">19443 4133 1009 0,'12'3'338'16,"16"6"-338"-16,8-3 0 15,7 0 16-15,0 3 3 16,-1-6 3-16,-1 2-1 0,-1-5-22 15,2-8-7-15,5-9-19 16,2-2-17-16,-1-13-36 16,3-4 47-16</inkml:trace>
  <inkml:trace contextRef="#ctx0" brushRef="#br0" timeOffset="52009.21">21295 4476 1015 0,'-7'46'347'0,"-1"20"-336"15,-1 7-10-15,-1-7-9 16,1-8-8-16,4-23-2 16,0-11 4-16,3-17 9 15,1-5 13-15,1-17 11 16,4-9 7-16,8-23 4 16,7-12-7-16,7-21-6 15,4-4-5-15,4-4-10 16,3 2 0-16,6 9-4 15,-2 4 0-15,-2 10 0 16,-6 9-2-16,-7 17-4 16,-3 12-5-16,-5 22 0 0,2 8 3 15,1 22 5 1,0 9 6-16,-4 22 1 0,-1 6-2 16,-8 13 1-16,-1 3-2 15,0-1-6-15,1 0-6 16,0-13-17-16,1-2-8 15,-2-13-24-15,1-6-17 16,-2-9-67-16,-4-6 89 16</inkml:trace>
  <inkml:trace contextRef="#ctx0" brushRef="#br0" timeOffset="52193.31">21248 4649 932 0,'2'-4'343'0,"22"0"-289"15,18 1-14-15,38-4-32 16,8 3-2-16,15-8-37 16,1-6-18-16,-6-7 31 15</inkml:trace>
  <inkml:trace contextRef="#ctx0" brushRef="#br0" timeOffset="53072.71">22864 4270 884 0,'0'-1'307'0,"3"1"-285"15,0 2 1-15,-3-2 6 16,0 0 4-16,3 11 9 16,-1 16-1-16,-8 44-11 15,-5-23-7-15,0 5-14 16,4 0-2-16,10-7-4 16,7-6 0-16,14-13 2 15,6-6-3-15,4-14 3 16,4-1 4-16,2-12 0 15,0-5 3-15,-1-11-3 16,-3-4-5-16,-4-4-3 16,-2 1-1-16,-10 0 2 15,-3 5 3-15,-5 4 2 0,-2 0 5 16,-6 5-2 0,-1-1-1-16,-3 5-4 0,0 1-5 15,-1 6 0-15,1 4-2 16,0 2-2-16,-1-2 1 15,0 1-2-15,-2 23 1 16,-5 39 4-16,8-29-2 16,9-2 2-16,6-4 1 0,6-11-2 15,4-6 0 1,4-9-1-16,3-6 0 0,9-10 3 16,3-1 2-16,-1-12-2 15,-4-3-2-15,-10-1-3 16,-9 0 0-16,-5 4 4 15,-3 4 6-15,-7 1 4 16,1 1 2-16,-2 2-4 16,0-1-1-16,0 6-8 15,-3 4-1-15,-1 7-2 16,-1 1-3-16,-4 12-1 16,-2 6 1-16,-4 17 4 15,-4 9 0-15,9 9 5 16,4 1-2-16,9-4 0 15,12-2 1-15,7-12-2 0,5-6-2 16,8-14 1-16,0-5-1 16,9-9 2-1,1-9 1-15,7-6 1 0,-1-5 3 16,-11-6-4-16,-2-2 0 16,-19-2 0-16,0-2 1 15,-9 1 2-15,-3 0 3 0,3 5 0 16,-4 1-2-16,0 5 0 15,2 6-4-15,-4 7-4 16,1 5-5-16,2 11-1 16,1 7 2-16,2 15 2 15,-1 2 1-15,-4 6-14 16,-2-2-14-16,0-13-24 16,2-6-20-16,7-24 51 15</inkml:trace>
  <inkml:trace contextRef="#ctx0" brushRef="#br0" timeOffset="53190.75">24384 3983 1018 0,'-18'-28'372'0,"8"3"-301"0,4 3-91 16,10 3 13-16</inkml:trace>
  <inkml:trace contextRef="#ctx0" brushRef="#br0" timeOffset="53333.15">24390 4492 899 0,'-14'62'297'0,"7"-2"-334"15,7-8 25-15</inkml:trace>
  <inkml:trace contextRef="#ctx0" brushRef="#br0" timeOffset="53864.68">24574 4657 995 0,'23'-44'403'15,"8"-7"-270"-15,-1-14-65 16,1-5-31-16,-1-7-37 16,-6 1-10-16,-6 4-8 15,0 0-1-15,-5 4-4 16,-3 2-3-16,-4 14 6 15,-3 11-1-15,-6 17 6 0,-2 8 9 16,-2 12-2-16,0 4-1 16,-5 16-2-16,-7 12-1 15,-5 29 4-15,-3 12 3 16,5 10 7-16,3-5-1 16,14-13 1-16,5-7 0 15,11-14-3-15,4-7 1 16,5-11-4-16,4-7-2 0,5-14 7 15,5-4 1-15,11-17 13 16,0-6 2-16,4-14 2 16,-3-3 2-16,-11-11 2 15,-5-5 2-15,-10-6 5 16,-4-2-2-16,-5 0-9 16,1 3-4-16,-3 13-10 15,-2 9-2-15,-1 21-1 16,-5 7 5-16,-1 11 4 15,-2 3 0-15,0 9-2 16,-2 9-6-16,2 20-3 16,-1 12 0-16,-4 20 1 15,1 6 2-15,2 9-3 0,0-3 0 16,6-10-19-16,5-5-11 16,11-16-20-16,11-8-8 15,14-16 7-15,5-11 10 16,15-21-11-16,10-13 626 15,1-20-436-15</inkml:trace>
  <inkml:trace contextRef="#ctx0" brushRef="#br0" timeOffset="59613.75">26352 3743 659 0,'20'-55'228'0,"-25"47"-208"16,0 1-7-16,1 4-16 16,0 1-2-16,-2 3-6 15,-1 3 2-15,2 5-2 16,-2 4 5-16,2 4 10 15,-2 6 7-15,1 15 15 16,-1 8 3-16,-3 21 1 16,0 11-3-16,-2 13-8 15,1 5-5-15,0-4-8 16,-1-7-1-16,0-15-2 16,3-6-1-16,2-16 1 0,6-13-2 15,1-21 10-15,0-5 8 16,2-11 24-16,-1-9 7 15,4-9-6-15,0-8-8 16,5-12-23-16,1 0-11 16,2-1-5-16,2 2-3 15,2 5 0-15,1 3 3 16,4 9 3-16,1 5 1 0,1 8 2 16,0 2 0-16,3 5 0 15,-2 5 0-15,-3 5 0 16,-1 6 1-16,-4 6-1 15,-1 2-3-15,-3 3 0 16,-6-2 0-16,-2-1-1 16,-5 0 1-16,-3-1 1 15,-1 1 0-15,-6 1-1 16,-4-1 0-16,-9-2 2 16,-10 0 0-16,-16-4 0 15,-3-2 2-15,-7-2-4 16,8-2 2-16,9-9-23 15,9-1-14-15,18-20 19 0</inkml:trace>
  <inkml:trace contextRef="#ctx0" brushRef="#br0" timeOffset="60215.06">26980 4303 888 0,'8'13'323'16,"2"3"-288"-16,9 1-8 16,2-2-6-16,2-6-18 15,-2-6-1-15,-1-6-2 16,-2-6-1-16,-2-5 4 15,1-2 3-15,-1-9 7 16,3 5 6-16,-3-3 1 16,-1-1 0-16,-2 0-5 15,-5-3-3-15,-6 2-5 16,-2 2-4-16,-7 7-7 16,-6 1-5-16,-6 10-3 0,-3 5 4 15,-2 11 4-15,-2 6 1 16,-2 12 2-16,4 2 0 15,-3 2-1-15,2 5 1 16,3-4 1-16,0-3 0 16,6-1-1-16,6-4 0 15,9-2 0-15,3-3-1 0,14-1 1 16,4-5 1-16,8-1 0 16,5 0 4-16,9-8 3 15,3-2-2-15,9-4-1 16,3 0-3-16,6-2 0 15,3 2 1-15,-7 1 1 16,-2-1 0-16,-9 3 0 16,-6 1 1-16,-2-2-4 15,-5 1 2-15,-10 0-2 16,-5-3-1-16,-6 0-8 16,-5-4-9-16,-4-6-35 15,-1 0-39-15,-10-11 55 16</inkml:trace>
  <inkml:trace contextRef="#ctx0" brushRef="#br0" timeOffset="62052.92">8852 5813 971 0,'3'-6'328'0,"3"0"-323"16,2-2-5-16,-4-3-7 16,3 1 0-16,-7-3-1 15,-5-2 4-15,-5-3 5 16,-2 1 2-16,-9-3 1 16,-5 4-1-16,-3 1-1 15,-8 3-1-15,2 8-1 16,-1 2 1-16,7 9-1 0,4 5 0 15,6 14-6-15,3 9-2 16,6 16 2-16,4 6-3 16,9 7-5-16,8 1-10 15,12-11-23-15,7-7-7 16,11-16-1-16,1-8 9 16,2-12 18-16,-4-5 9 15,-1-13 11-15,-2-9 4 0,0-14 16 16,2-14 5-16,-3-13 3 15,-4-11 1-15,-4-5-8 16,-3-1 1-16,-6 0-4 16,-2 2-2-16,-7-1-6 15,-2 4-1-15,-8 5 7 16,-2 7 6-16,-5 12 14 16,0 8 5-16,-2 14 0 15,2 5 0-15,2 10-8 16,1 5-9-16,4 5-11 15,2 8-4-15,3 24-4 16,3 13 0-16,2 34 2 16,-2 13 1-16,2 15-1 15,-2 7 1-15,6 3 2 16,7-1-6-16,6-17 5 16</inkml:trace>
  <inkml:trace contextRef="#ctx0" brushRef="#br0" timeOffset="62467.06">9583 5866 1093 0,'24'8'368'0,"11"0"-355"0,10-2-8 15,0-1-4-15,-11-5-1 16,-13-2 0-16,-12-4 0 16,-1-3 0-16,-5-10 1 15,6-9 3-15,-5-10-6 16,-2-5-4-16,-2-2-10 16,-4 7 1-16,-8 2 3 15,-2 5 3-15,-6 9 7 16,-5 5-3-16,-1 11 2 15,-3 6-1-15,-3 11 1 16,3 8 2-16,-2 18-1 0,3 11 1 16,9 22 1-16,7 9 0 15,19 10 0-15,11-3 1 16,24-12 2-16,14-11-3 16,9-24-17-16,8-12-15 15,2-22-19-15,-3-10 25 16</inkml:trace>
  <inkml:trace contextRef="#ctx0" brushRef="#br0" timeOffset="62736.28">10658 5635 491 0,'41'-64'247'16,"-5"-3"-33"0,-10-2-180-16,-7 0-15 0,-9 11-16 15,-4 7-5-15,-7 18 26 16,-4 6 18-16,-5 13 24 15,-2 5 4-15,-7 9-18 16,-5 4-12-16,-10 18-13 16,-4 12-1-16,-2 27-4 15,3 17-4-15,5 18-7 16,7 8-3-16,7 3-5 16,6 4 2-16,7-3-3 0,-1-2-2 15,2-7-24-15,-4 0-12 16,-4-15-7-16,-1-6-14 15,-4-18 43-15</inkml:trace>
  <inkml:trace contextRef="#ctx0" brushRef="#br0" timeOffset="63585.27">10301 5972 1035 0,'44'5'361'0,"27"2"-339"16,16-3-3-16,12-6-13 15,-3-7-6-15,-10-6 0 16,-13-5-2-16,-14-4-1 16,-4-3 5-16,-9-3 0 15,-4-3 0-15,-8 1 5 16,-7 2-3-16,-12 5 2 15,-6 3 1-15,-9 5-5 0,-3 5 2 16,-7 3-7-16,0 7-3 16,-3 11-1-16,-7 10-3 15,-6 21 4-15,-1 12 4 16,-3 21-1-16,5 4 4 16,12-4-1-16,6-2 0 15,14-17 0-15,7-9 0 16,11-16-3-16,5-8 0 15,13-14 2-15,8-9-4 0,8-14 5 16,2-6 1-16,-5-12-1 16,-1-3 3-16,-5-5 3 15,-4-5-3-15,-4-3 6 16,-7 0-1-16,-9 2-2 16,-4 7-2-16,-6 9-4 15,-2 7 0-15,-9 11 0 16,-1 5 4-16,-4 7 2 15,-4 5-5-15,-4 13 0 16,-3 11-2-16,-6 21-2 16,0 9 2-16,2 5 0 15,4 2-1-15,11-12 3 16,6-6-1-16,17-13 0 16,8-7 2-16,13-11-4 15,7-10 3-15,-2-10-1 0,-1-10-1 16,1-12 0-16,2-5-1 15,8-12-2-15,3-6-7 16,-1-12 0-16,0-6 0 16,-12-8 0-16,-6 2 3 15,-15 3 1-15,-10 2 0 16,-8 3 4-16,-5 0 3 16,-4 10 2-16,0 8 6 0,-3 18 4 15,1 10 1-15,-6 8-1 16,4 9-5-16,-6 15-7 15,-3 12-2-15,-4 34-1 16,-4 9-1-16,9 20 4 16,1 5 0-16,10 6-1 15,7 1-1-15,-1-9-9 16,4-6-7-16,3-21-15 16,4-11-10-16,-1-18-3 15,1-8-166-15,-2-17 156 16</inkml:trace>
  <inkml:trace contextRef="#ctx0" brushRef="#br0" timeOffset="63863.39">11871 5842 1123 0,'0'3'386'0,"11"4"-368"16,6 1-7-16,17 3-12 16,12-2 1-16,20-6 1 15,7-2 2-15,2-5 3 16,-5-4-3-16,-11-5-5 16,-7-3-4-16,-10-1-9 15,-3-2-7-15,-16 0-18 16,-8 1-13-16,-15-5 704 15,-7 3-503-15</inkml:trace>
  <inkml:trace contextRef="#ctx0" brushRef="#br0" timeOffset="64436.03">11160 5731 826 0,'-1'0'296'16,"-1"1"-238"-16,-1-3-57 16,2 0-3-16,0 1-2 0,0 0 8 15,-1 0 19-15,1 0 2 16,0-1 2-16,1-4-6 16,1 2-12-16,6 2-2 15,14-9 0-15,28 1-1 16,-28 18 2-16,-1-1-2 15,-5 4-3-15,-6 0-2 0,-6 2-1 16,-2 2-1-16,-8-1 0 16,0 2 0-16,-12 2-14 15,-6-1-11-15,-6 0-34 16,-3-5-33-16,9-8 60 16</inkml:trace>
  <inkml:trace contextRef="#ctx0" brushRef="#br0" timeOffset="64811.66">12556 5722 896 0,'-11'6'313'15,"-1"3"-272"-15,1 12-34 16,2 3-2-16,1 13 0 15,4 5 0-15,2 9-3 16,2 5 1-16,4 0 0 16,2-3-1-16,4-10-8 15,4-4-11-15,2-16-36 16,-1-8-29-16,5-18 51 16</inkml:trace>
  <inkml:trace contextRef="#ctx0" brushRef="#br0" timeOffset="65461.96">12758 5667 864 0,'15'22'373'0,"4"10"-136"15,3 17-223-15,-1 8-8 16,-12 2-6-16,-3-1 0 15,-6-11-2-15,-1-6 2 0,0-15 2 16,1-8-2-16,0-11 1 16,1-4 1-16,3-5 1 15,-1-4 1-15,8-15 1 16,1-6-2-16,7-14-2 16,6-3 1-16,3 4-2 15,1 0 0-15,3 11-1 16,-1 5 2-16,7 9 1 15,5 6-2-15,-2 13 2 16,2 6-2-16,-9 10 0 16,-2 3 5-16,2 0-4 15,2-2 3-15,6-3-1 16,1-5-3-16,1-9 4 16,3-2-3-16,1-10 0 15,2-4 2-15,-5-7-2 16,-1-5 0-16,-9-5-1 0,-6-1 0 15,-5-1 0-15,-7 1 1 16,-7 2 4-16,-2 3 0 16,-7 5-3-16,-1 2 0 15,-8 5-5-15,-4 1-3 16,-5 2-3-16,-4 5 2 16,-8 8 2-16,1 4-1 15,-16 10 5-15,-3 2 0 0,0 10 0 16,-2 0 0-16,14 11 1 15,4-1-2-15,15 4 1 16,7 2 1-16,12 0 2 16,9 2 0-16,19-3 2 15,9-4 0-15,21-4 0 16,6-6-1-16,-1-9-16 16,0-5-13-16,-2-15-34 15,5-6-3-15,12-14 37 16</inkml:trace>
  <inkml:trace contextRef="#ctx0" brushRef="#br0" timeOffset="65777.67">14763 5713 902 0,'12'45'405'0,"-9"-45"-126"0,5 2-258 15,5-1-18-15,4-1-13 16,2-3 1-16,8-1 5 16,3-3 1-16,9 1 3 15,5-2 0-15,9 0 0 16,-1 2 0-16,0 1 1 15,-4 1-2-15,-15 2-24 16,-4-1-15-16,-9 0-35 16,-5 0-21-16,0 2 62 15</inkml:trace>
  <inkml:trace contextRef="#ctx0" brushRef="#br0" timeOffset="66042.72">14792 5999 973 0,'4'14'366'16,"14"4"-270"-16,7-3-71 16,15 3-20-16,4-5 1 15,14-10 2-15,4 3 4 0,4-7-2 16,-6-4-3-16,-11-2-7 15,-2-6-3-15,-11 0-7 16,1-3-4-16,-4-3-20 16,-5 0-16-16,-10-2 317 15,-6-7-214-15</inkml:trace>
  <inkml:trace contextRef="#ctx0" brushRef="#br0" timeOffset="71566.02">15260 5667 790 0,'-8'-43'289'0,"9"31"-233"16,0 6-10-16,1-2-25 15,1 4-2-15,0 2-7 16,-3-2-1-16,0 4 1 16,0 0-2-16,0-1 0 15,0 1-1-15,0 0 0 16,0 0 1-16,3 8-1 15,7 16-1-15,12 41-1 16,-15-24-2-16,1 10-3 16,2 1 2-16,0 6-1 15,0-1 0-15,2 0 0 16,-1 1-1-16,-1-5 0 0,-2 1-1 16,-4 0-1-16,-4-1 0 15,-1-5 1-15,-4-4-1 16,1-12 1-16,3-3 2 15,0-12 6-15,1 0 0 16,2-7 0-16,-1-5 0 16,1-1-4-16,-2-4 1 15,0-1 11-15,0 0 2 0,0 0 8 16,2-19 6-16,3-41-12 16,-5 22-4-16,-4-11-11 15,2-1-5-15,2-4-8 16,1-2 0-16,4-2 1 15,-1-1-1-15,1 1 5 16,-1 0 3-16,1 4 2 16,1 4 3-16,-1 0 2 15,2 5-2-15,2 5-5 16,1-1 1-16,4 8-3 16,1 0-3-16,6 5-1 15,4 1-1-15,10 6 1 16,5 3 1-16,2 5 2 15,0 5 0-15,-7 6 2 0,-3 3 0 16,-4 14-2-16,-1 2 1 16,0 11-2-16,-2 2-1 15,-6 1 2-15,-3 3-1 16,-7-3-1-16,-6-1 1 16,-6-3 0-16,-5 1-3 15,-7-3 4-15,-6 2 0 16,-6 3 0-16,-6-1 2 0,2 6 0 15,-2-2 0-15,7-1 1 16,-1-7 1-16,-2-7-2 16,3 0-6-16,-3-10-15 15,4-2-14-15,2-9-23 16,3-1-14-16,8-6-274 16,6-2 248-16</inkml:trace>
  <inkml:trace contextRef="#ctx0" brushRef="#br0" timeOffset="71934.5">16569 5517 1068 0,'-13'0'358'0,"-2"10"-371"15,-4 6-33-15,-7 11-18 16,-9 3 4-16,-7 6 30 16,2 3 20-16,-1 5 11 15,8 3 4-15,4 11 4 16,4 3 3-16,4 5 8 15,3 1 1-15,10-4-1 16,3-1-2-16,11-2-7 16,4-6-4-16,8-7-15 15,2-5-16-15,7-12-43 16,5-5 348-16,8-19-226 16</inkml:trace>
  <inkml:trace contextRef="#ctx0" brushRef="#br0" timeOffset="72539.06">17083 5617 1112 0,'1'0'373'0,"0"6"-363"16,2 7-17-16,-3 12-5 16,-1 6-1-16,-11 13 7 15,-6 5 2-15,-8 7 1 16,-1 2 3-16,2 1 0 16,3-2 2-16,3-8-2 15,3-8-1-15,4-11 3 16,1-10-1-16,4-5 1 15,3-3-1-15,1-8 0 16,2-1-1-16,1-3 0 16,0-1 0-16,-2 0 0 15,1 0 2-15,0-16-1 16,-3-38 1-16,7 20 0 16,3-1 5-16,5-8-2 15,1-1 0-15,3 0-2 0,0-1-3 16,2 3 5-16,0 3 2 15,3 4-2-15,3 3 0 16,5 11-6-16,3 3-3 16,0 7-2-16,-1 4 2 15,-1 8 1-15,-3 2-3 0,-2 12 3 16,1 8-3-16,-3 9-1 16,-3 6 4-16,1 11-3 15,-6 2 1-15,0 7 2 16,-2 1 2-16,1-5 2 15,-1-4-2-15,-3-8-8 16,0-4-9-16,-4-6-18 16,-1-5-6-16,-3-9-27 15,-1-2 104-15,-6-9-37 16</inkml:trace>
  <inkml:trace contextRef="#ctx0" brushRef="#br0" timeOffset="72879.14">16894 6146 1052 0,'0'0'367'0,"7"3"-342"15,8 2-21 1,9 2-10-16,4 2-7 0,15-3 11 16,-1 2 5-16,10-5 4 15,-1 3 3-15,-5-4 7 16,-1-1-7-16,-8 0-1 16,-2-1-3-16,-7-1-5 15,-4 0 1-15,-7 1-7 16,-4-2-6-16,1 0-25 15,-1-3-13-15,6-6-34 16,7-2 50-16</inkml:trace>
  <inkml:trace contextRef="#ctx0" brushRef="#br0" timeOffset="73212.63">17982 5647 1029 0,'5'4'357'0,"15"6"-319"16,5 6-17-16,11 8-23 16,4 7 1-16,-11 9-3 15,0 5-2-15,-9 10 2 16,-2 2 1-16,-5 2 1 15,-3 0 2-15,-5-1-1 16,-3 0 2-16,-5 6-1 16,0 0 0-16,-5 1 1 15,-3-2-1-15,2-11 1 16,-5-6-2-16,1-12-3 16,-2-7-9-16,-3-9-34 15,-1-7-22-15,5-9 38 16</inkml:trace>
  <inkml:trace contextRef="#ctx0" brushRef="#br0" timeOffset="73563.37">18697 6073 1026 0,'6'6'379'15,"6"0"-288"-15,9 3-83 16,6 2-6-16,10-1-2 16,-1 0 0-16,5-5 2 15,5 3 1-15,5-4-1 16,1 0 2-16,-6-1-1 15,-4-1 0-15,-10-1 2 16,-4-1-1-16,1 0-3 16,0 0 1-16,3 1-6 15,-1 0-11-15,-2-1-29 16,0 1-19-16,-1-4 179 16,0-1-102-16</inkml:trace>
  <inkml:trace contextRef="#ctx0" brushRef="#br0" timeOffset="73979.34">18711 6533 830 0,'-1'2'375'16,"2"2"-97"-16,4-2-285 16,-5-2-4-16,0 0-1 15,7 4 5-15,21-2 17 16,41 35 1-16,-14-31 4 16,6 0 1-16,7-3 6 15,-1 0 5-15,-10 0 15 16,-3 2 1-16,-10-1-6 15,-4-2-7-15,1 5-13 16,-10-4-2-16,-6 1-8 16,-3 0-1-16,-10-2-5 0,-1 1-1 15,-8 1-3 1,-1-3-1-16,-4-1-8 0,0 0-15 16,1-1-11-16,-19-4-19 15,-52-17-35-15,20-4-4 16,-13-13 53-16</inkml:trace>
  <inkml:trace contextRef="#ctx0" brushRef="#br0" timeOffset="76904.53">21246 5670 636 0,'4'-5'215'0,"9"-5"-199"16,29-24-6-16,-29 23-10 15,-3-2 20-15,0-2 24 16,-4-6 9-16,0-3 12 16,-1-1-9-16,-3-5-20 15,2 1-10-15,-3-3-17 16,0-1-2-16,-2 0 2 15,-3 5 5-15,-3 0 14 16,0 4 3-16,-2 6 0 16,1 1-4-16,-1 4-13 15,-2 0-4-15,1 4-10 16,-1 0-2-16,0 5-3 16,-3 1-2-16,0 2 2 0,-1 2 2 15,2 2 1-15,4 6 2 16,-5-3 2-16,6 6-1 15,-2 4 0-15,-3 0 2 16,4 8-2-16,0-2 2 16,1 5-1-16,3 2-1 15,-3 2-1-15,4 0 0 16,4-10 0 0,0-11 0-16,0 1 0 0,2 32 1 15,2-6 0-15,5 0 0 0,-3-17-1 16,1-5 0-16,3-4 0 15,-4-4 0-15,4-4-2 16,-1-1 0-16,2-3 2 16,4-2-1-16,1-4 3 15,3-4 0-15,-3-4 1 16,2-4 1-16,-2-2 1 16,0 4 1-16,1-4 0 15,-2-1-2-15,-3-2 0 16,1-1 1-16,1 5-2 15,-2-1 0-15,-3 5 4 16,-2 2 3-16,-2 2 6 16,1 5 0-16,-4 5-1 15,0-1-4-15,-2 3-3 0,0 0 1 16,0 0-5-16,0 0 2 16,5 12-2-16,5 16 1 15,10 47-1-15,-8-23 0 16,-3 6-1-16,0 1-3 15,-5-3 0-15,0-3-7 16,-4-4-22-16,-2-5-11 0,-2-7-40 16,-5-7-16-16,-6-11 59 15</inkml:trace>
  <inkml:trace contextRef="#ctx0" brushRef="#br0" timeOffset="77291.64">20764 5996 1052 0,'2'2'350'15,"14"2"-346"-15,7 4-20 16,18 0-14-16,10 0 5 16,12-2 11-16,6-2 2 15,-1-1 12-15,-4-1 6 16,-2-2 9-16,-3 0 6 0,8-3 2 16,3 1 3-16,0 0-1 15,-4-1-6-15,-7 2-8 16,-7-1-3-16,-5 0-7 15,-1 0 0-15,-4-2-6 16,-5-1-9-16,-11 2-18 16,-6 0-14-16,-11 2-40 15,-6-2-92-15,-13-2 118 16</inkml:trace>
  <inkml:trace contextRef="#ctx0" brushRef="#br0" timeOffset="77603.32">20957 6176 879 0,'-4'10'333'0,"1"10"-231"0,0 14-105 16,1 7-5-16,2 14-5 16,0-3 0-16,3 2 6 15,1 2 3-15,1-3-1 16,-2 1 2-16,-2 5-79 16,-1-5 28-16,0-7 10 15,3-6-1-15,1-16 76 16,-1-5-39-16,2-16 1 15</inkml:trace>
  <inkml:trace contextRef="#ctx0" brushRef="#br0" timeOffset="78624.86">21419 6347 723 0,'0'2'340'0,"0"3"-68"16,-3 9-260-16,-3 3-10 15,-7 13-3-15,-3 5 0 16,-2 2 0-16,0 3 0 16,6-4 1-16,5-1 0 0,3-1 0 15,4-4 0-15,4-2 0 16,0-4 0-16,5-3 0 15,-1-2 0-15,9-4-1 16,4-2 1-16,9-8-3 16,5-3 0-16,5-5-1 15,-3-6-3-15,-6-4 2 16,-4-3-2-16,-9-4 1 16,-4 1 3-16,-5-2 5 15,-5 0 3-15,-3-4 5 16,0-1 1-16,-6-3-4 15,-3-3 0-15,-3 3-4 16,-4-2-3-16,-5 5 1 16,-7-1-2-16,-5 4 0 15,-4 3 1-15,1 3 0 0,3 5 2 16,6 2 2 0,6 3-1-16,8 3 2 0,4 3 0 15,6 1 1-15,1 0-1 16,5 3-5-16,-4-3 0 15,7 2-3-15,21 4 2 16,45 7 4-16,-25-5 2 0,1-2 2 16,-1 0 0-16,-5-1-2 15,-1 0-2 1,1-2 1-16,3-1-1 0,-3 0-3 16,-2-2 2-16,-5 4-2 15,-1 2 4-15,-7 2 2 16,0 2 0-16,-8-1 1 15,-2-1-4-15,-8 2-3 16,-4 3 2-16,-2 3-3 16,-3 3 1-16,-2 4 1 15,-3 3 0-15,-1 1 1 16,-1 1-2-16,2 3 3 16,0 0-1-16,4 0 0 15,1 0 1-15,5 0-1 0,0-3-3 16,5-5 1-16,2-1 0 15,4-5 1-15,4-5 4 16,2-7 3-16,5-1 0 16,4-6 3-16,5-4-6 15,2-9-2-15,0-1-3 16,0-5 1-16,-2 2 3 16,1-6 5-16,1-1 1 0,-5 0 3 15,-5-3 3-15,-8 2-2 16,-7 1 2-16,-6 1 0 15,-3-2-1-15,-5 4-1 16,0-2 0-16,-11 0-4 16,3 1-1-16,-19-1-2 15,-8 0-1-15,-9 2 2 16,-7 2-1-16,-3 4 0 16,3 4-1-16,-3 6-5 15,3-1 0-15,-2 6-4 16,-5-1-12-16,-9-1-32 15,-3-2-17-15,-4-10-34 16,4-9 58-16</inkml:trace>
  <inkml:trace contextRef="#ctx0" brushRef="#br0" timeOffset="86045.21">5873 7569 799 0,'7'93'272'0,"5"31"-273"16,0 4-5-16,0-15-22 16,-1-20-3-16,-1-35 5 15,1-13 5-15,-5-20 21 16,0-7 5-16,-3-8 20 15,-3-4 10-15,0-6 25 16,-3-6 10-16,-4-7-6 0,4-4-7 16,-5-10-18-16,-2-4-12 15,-3-15-14-15,-1-5-5 16,2-7-10-16,-2-4-1 16,-8-8 1-16,-2-4 0 15,-6-2 7-15,0 0 1 16,3 13 7-16,-1 1 0 15,5 9-4-15,2-3 2 0,8 0-4 16,4 1 0-16,10 4-2 16,6 5-3-16,7 8-3 15,6 7-1-15,5 8-2 16,4 8 1-16,3 11-1 16,-4 4 0-16,3 17 0 15,-5 5 0-15,-1 18 3 16,-1 10-1-16,-7 17 2 15,-2 2 2-15,-8-1-3 16,-3-1 1-16,-4-11 0 16,-5-2-1-16,1-2-5 15,-2-8-13-15,-5-7 183 16,2-3-131-16</inkml:trace>
  <inkml:trace contextRef="#ctx0" brushRef="#br0" timeOffset="87317.35">6271 7705 895 0,'18'3'320'0,"8"1"-274"16,5 3-30 0,6 5-9-16,3 3-1 0,-1 8 1 15,-3 7 0-15,-4 3-3 16,1 6 1-16,-9 1-2 15,-3 0 0-15,-12-3 0 16,-9-6-1-16,-13-7 2 16,-5-4 0-16,-6-4 3 15,-1 1 0-15,2-6-1 16,4-3-2-16,8-4-1 16,2-3 1-16,8 0-1 15,0-1 0-15,7-2-3 16,-6 1-1-16,2-2 1 15,26-4 6-15,41-40 7 16,-24 25 3-16,13-1 5 16,-2-1 3-16,-6 1-1 0,1 2-1 15,-17 2-8 1,-1 3-4-16,-3 9-5 0,-8 0-5 16,-2 7 0-16,-2 7-3 15,-2 7-1-15,1 11 2 16,3 7-1-16,1 3 0 15,5 4 0-15,4-2 1 0,0 0-5 16,3-2 3-16,1-6-2 16,-2-3-1-16,-5-11 5 15,-4-4 0-15,-2-6 2 16,-5-6-1-16,-4-7 0 16,3-5 1-16,-7-12 4 15,3-5 1-15,-5-8 3 16,-5-3-1-16,-4 0-4 15,-6-1 3-15,-8-1-3 16,0 2 0-16,-12-1-3 16,-2 2 0-16,-8 7-2 15,-2 6 0-15,7 15 2 16,1 6 0-16,9 17 2 16,1 7-2-16,4 15-1 0,6 8 1 15,15-1-6-15,10-3 3 16,19-11-5-16,11-8-3 15,17-11 2-15,5-8 0 16,1-15 3-16,-3-9-2 16,-6-15 0-16,-3-7 1 15,-2-8 5-15,-4-2 2 16,-6 0 5-16,-6 3 3 16,-8 7-3-16,-5 5 5 15,-9 4 1-15,-3 5-2 0,-4 3 3 16,-5 1-2-16,-1 9-5 15,0 4 4-15,-1 12-3 16,1 1 0-16,-1 11-2 16,-1 9-5-16,2 20 1 15,0 16 0-15,2 28-2 16,-2 11 2-16,-5 12 1 16,3-4-1-16,-1-18 0 15,0-12 1-15,3-19-2 16,2-4 1-16,-1-11 2 15,0-4-3-15,0-16 1 16,-3-6 0-16,3-7-2 16,1-2 2-16,0-5 1 0,-2 3 3 15,1-2 4-15,9-27-1 16,42-43-3-16,-28 27-2 16,4-1-4-16,4 4 4 15,3 4-2 1,2 2 1-16,1 11 2 0,-1 4-3 15,2 11 0-15,3 8 0 16,8 11-5-16,0 6 0 0,0 11-8 16,-8 0 3-16,-12 5-5 15,-8 2 4-15,-10-3 3 16,-5 0-2-16,-7-1 5 16,0-1 2-16,-8 2 4 15,-2-1 2-15,-10 2 3 16,-4-3-4-16,-13 2 1 15,-6-4-1-15,-4-3-1 16,11-10 2 0,18-5-2-16,1-1 1 0,-46 11-7 15,7-4-5-15,5-8-13 16,29-8-9-16,8-7-21 16,1-4 174-16,11-14-98 15</inkml:trace>
  <inkml:trace contextRef="#ctx0" brushRef="#br0" timeOffset="87590.6">8787 8074 1201 0,'0'1'420'16,"3"0"-364"-16,-3 3-91 15,0-4-11-15,-1 0-16 16,-1 10 5-16,-3 7 11 16,-11 22-4-16,5-29-22 15,3-9-22-15,6-2 60 16</inkml:trace>
  <inkml:trace contextRef="#ctx0" brushRef="#br0" timeOffset="87912.43">9692 7582 1308 0,'1'0'439'0,"5"4"-452"16,2 9-29-16,2 20-12 16,-3 13 6-16,-4 28 27 15,-5 4 14-15,-2 0 2 16,0 2-2-16,-1-6-11 15,4 1-9-15,-1-4-19 16,3-1-4-16,0-18-6 16,4-12-5-16,-1-18-7 15,-2-10 8-15,-1-12 38 16</inkml:trace>
  <inkml:trace contextRef="#ctx0" brushRef="#br0" timeOffset="89089.8">9337 8269 998 0,'4'3'365'15,"12"2"-302"-15,10 2-36 16,20-4-26-16,11-5-1 0,17-17 1 16,9-7 2-16,3-18 3 15,-2-5-2-15,-3-1-1 16,-9-4 3-16,-3 5 2 15,-3 1 5-15,-15-1 13 16,-4 5 4-16,-13 2 6 16,-6 3-2-16,-5 7-16 15,-7 3-5-15,-6 12-11 16,-3 3-1-16,-7 8-1 16,1 4-4-16,-1 4-2 15,0-2 0-15,3 23 1 16,4 59 2-16,-5-1 3 15,-2 11-1-15,-7 9 1 16,-3-1 1-16,-2-12 1 16,0-12-2-16,4-31-1 15,2-17-1-15,1-17 1 16,5-5 2-16,0-4 1 0,1-1 1 16,-1-2 0-16,0 0 1 15,0-2-4-15,18-23-5 16,37-35-3-16,-26 29-1 15,7 9 3-15,5 7 3 16,6 15 5-16,3 10 2 16,5 18 5-16,4 5 2 0,1 4-4 15,2-2-1-15,3-5-3 16,0-6-2-16,4-10-3 16,3-7 0-16,3-11 2 15,-4-2-2-15,-13-12 2 16,-10-2 1-16,-18-5 6 15,-10-5 5-15,-3 0 4 16,-5-6-5-16,-11-6-11 16,-2-2-7-16,-14 0-6 15,-3 3 0-15,-6 7 7 16,2 8 2-16,-5 9 1 16,-8 5 0-16,-9 14 1 15,-8 8 2-15,1 18-1 16,3 13 1-16,12 17 0 0,8 3 0 15,18-1-4-15,11-5-7 16,17-16-4-16,5-5-3 16,7-12 2-16,3-6 8 15,8-7 5-15,4-6 4 16,3-8 4-16,-1-2 0 16,-11-11 1-16,-5-2-1 15,-9-3 4-15,-2 0 3 0,-8 2 10 16,-1 6 2-16,-7 7-5 15,-2 4-4-15,1 9-11 16,1 7-3-16,3 16 1 16,5 9-1-16,10 10-1 15,5 1 0-15,11-10 0 16,7-7-2-16,11-13-1 16,2-9-3-16,1-13-4 15,-6-8-1-15,-3-16 2 16,-1-7 1-16,-1-10 4 15,-1-9-1-15,-11-10 6 16,-2-5-3-16,-7-7-6 16,-6 3-3-16,-7 0-3 15,-9 3 5-15,-7 4 11 16,-7 4 10-16,-2 11 6 0,0 10 0 16,1 16-3-16,4 10-7 15,3 11-7-15,-1 5-1 16,-1 17-5-16,-2 13 2 15,3 31-1-15,3 15 1 16,8 12 2-16,4-1-3 16,10 8-12-16,0-1-6 15,4-6-18-15,5-5-5 0,-1-27-2 16,2-11-2-16,-5-15-2 16,-5-8-7-16,-6-13-16 15,0-4 39-15,-8-14 18 16</inkml:trace>
  <inkml:trace contextRef="#ctx0" brushRef="#br0" timeOffset="89253.54">11894 8061 1076 0,'2'0'427'0,"29"0"-307"16,18 0-118-16,40-2-71 0,16 1-13 15,16-5-13-15,4-4-8 16,2-4 67-16</inkml:trace>
  <inkml:trace contextRef="#ctx0" brushRef="#br0" timeOffset="89705.53">13401 7872 600 0,'75'-17'220'15,"2"7"-177"-15,-7 2-12 0,-13 8-3 16,-11 4 3-16,-17 6 14 15,-3 7 5-15,-10 9 16 16,4 10 1-16,-4 8-10 16,-3 9-5-16,0 15-20 15,-6 7-10-15,-5 7-12 16,-2-3-1-16,-3-17-7 16,1-13 1-16,1-24 3 15,1-10-2-15,0-11 6 16,-3-2 0-16,0-9 11 15,-2-5 2-15,-5-18-5 16,-2-9-1-16,-3-19-13 16,-4-9-1-16,0-8-2 15,2-2-1-15,-1 6 1 16,4 3-1-16,6-3 2 0,2-3 0 16,9-1-2-1,2 2 5-15,6 14 6 0,4 9-2 16,2 18 13-16,1 5 2 15,1 11 3-15,1 7 2 16,2 10-11-16,1 11-8 16,1 23-10-16,-5 13 0 15,-14 32-3-15,-7 13 2 0,-18 14-10 16,-7 1-15-16,-9-5-44 16,1-9 374-16,9-24-243 15</inkml:trace>
  <inkml:trace contextRef="#ctx0" brushRef="#br0" timeOffset="90245.69">14698 7964 1094 0,'1'-1'402'16,"-1"0"-298"-16,-2 1-104 15,1 0-9-15,0 0-6 0,-12 2 2 16,-17 4 7 0,-49 17 5-16,28 0 5 0,3 5 3 15,-1 14 4-15,8 5-3 16,8 4 1-16,7 1-3 16,16-8-5-16,4-6 0 15,14-10-4-15,5-8-6 16,11-10-3-16,8-7-3 15,6-13 0-15,5-6 4 0,-1-10 6 16,-2-6 7-16,-3-4 13 16,-4-4 5-16,-3-5 6 15,-3 1-1-15,-7 4-9 16,-4 4-3-16,-7 10-7 16,-2 4-2-16,-4 11 1 15,-1 4 3-15,0 6 1 16,-1 3 0-16,-1-2-3 15,4 15-2-15,1 14-3 16,17 76 1-16,-9-40-2 16,0-2-3-16,4-10-2 15,-1-6-1-15,-3-16 0 16,-1-9-3-16,-4-13-17 16,-1-2-8-16,-5-6-5 15,0-2-3-15,-1-10 11 0,0-9-4 16,0-19-25-16,-1-8-13 15,4-13-146-15,2-4 146 16</inkml:trace>
  <inkml:trace contextRef="#ctx0" brushRef="#br0" timeOffset="90757.26">14996 7935 871 0,'13'-10'356'0,"1"9"-236"16,5 2-33-16,5 11-55 15,7 4-13-15,8 14-12 16,3 8-1-16,-4 14-2 15,-2 9 0-15,-7 10-2 16,-5-2 2-16,-9-7-2 16,-4-8 1-16,-10-20-4 15,-1-9-2-15,-5-17 1 16,-2-6-1-16,-2-11 18 16,-4-5 3-16,3-8 6 15,0-4 1-15,6-6-10 16,4 0-2-16,7-3-1 15,6 1 0-15,12 5-10 16,11 0-10-16,14 4-30 16,13 2-17-16,13-2-28 15,-2 1-11-15,-4-3-168 0,-7-1-83 16,-10 1 175-16,3-4 81 16,-3-3 250-16,0-1 110 15,-3-1-118-15,-3 3-55 16,-9 10-45-16,-4 4-7 15,-16 9-8-15,-5 4 1 16,-4 7-10-16,1 8-3 0,-1 16-18 16,1 7-4-16,1 17 2 15,-4 5 3-15,2 6 1 16,-4 14 2-16,-3 3-3 16,0 1-4-16,-2-5 0 15,0-17-3-15,1-19-3 16,-1-10-3-16,3-13-15 15,0-4-9-15,0-9-33 16,-3-3-5-16,-5-11 41 16</inkml:trace>
  <inkml:trace contextRef="#ctx0" brushRef="#br0" timeOffset="90973.68">15855 8301 1162 0,'0'0'419'0,"3"0"-325"16,13-1-97-16,8-1 0 16,24-3 3-16,16-2 6 0,7-2 2 15,-1 1-8-15,-14-4-1 16,-9 1 0-16,-5-3-10 16,1 1-12-16,13 0-35 15,0 2-28 1,-28 6 52-1</inkml:trace>
  <inkml:trace contextRef="#ctx0" brushRef="#br0" timeOffset="91545.05">17851 7981 1182 0,'-3'10'360'15,"-9"17"-411"1,-5 9-8-16,-14 25 17 0,-2 8 28 15,-3 11 13-15,0-1 1 0,5-13 1 16,-1-14-1-16,13-23 4 16,6-11 9-16,8-13 20 15,5-3 12-15,1-9 30 16,3-9-2-16,5-25-26 16,6-12-18-16,3-23-41 15,6-3-6-15,3-3-2 16,1 0 7-16,5 4 5 15,2-3 2-15,4 2 1 16,-1 3 3-16,1 17 5 16,-5 12 10-16,-10 23 17 15,-6 9 0-15,-7 13-2 16,1 8-9-16,5 22-15 16,3 12-5-16,1 25-3 15,-4 8 3-15,-5 8 1 16,0 1 1-16,0 1-1 0,-1 1 0 15,-1-2-5-15,-1-5-6 16,-2-14-8-16,6-8-10 16,-3-16-19-16,0-9-5 15,-2-14-23-15,-7-7-12 16,1-9 59-16</inkml:trace>
  <inkml:trace contextRef="#ctx0" brushRef="#br0" timeOffset="91850.59">17698 8119 1008 0,'-6'1'421'0,"4"-2"-230"16,0 1-142-16,2 0-56 15,0 0 1-15,0 0 4 16,0 0 5-16,19 1 4 15,41 2 2-15,-22-8 6 16,4-2 0-16,-3-2-4 16,-2 2-1-16,-3-1-5 15,-3 2-1-15,-6 3-5 0,-4 0-7 16,-6 3-23-16,-2 0-16 16,-7 0-26-16,1 0-14 15,3-2-19-15,-1-2-52 16,12 1 109-16</inkml:trace>
  <inkml:trace contextRef="#ctx0" brushRef="#br0" timeOffset="92634.16">19335 7746 719 0,'-1'0'262'15,"-10"-1"-213"-15,-4-1-15 16,-24-2-1-16,28 1 7 16,5 2 14-16,1 1-4 15,5 0-9-15,-1 4-2 16,0-4-7-16,1 0-3 16,0 23-7-16,4 39-3 15,2-17-5-15,1 4-3 0,3-3-4 16,3-1-1-16,3-7-5 15,4-3-2-15,5-6 1 16,2-4 1-16,8-7 5 16,3-7 3-16,6-8-1 15,4-2-1-15,-6-8 0 16,-2-4 4-16,-14-4 9 16,-6-3 2-16,-5-2 8 15,-2 1-2-15,-1-2-3 16,1-1-2-16,-4 2-8 15,-2-2-2-15,-6 3-6 16,-1 3 0-16,-2 4-2 16,-1 0-1-16,2 5-4 15,1 4 0-15,-1 3-3 16,0 0 0-16,0 0 1 0,0 0 1 16,-8 22-1-16,-7 39 0 15,12-20-1-15,4 1 0 16,11 1 0-16,5-1 1 15,8-6 2-15,2-6-1 16,3-9 1-16,0-7 3 16,9-7 11-16,3-6 2 0,8-9 10 15,0-4 0-15,-7-8 0 16,-1-7 2-16,-14-2-1 16,-2-4 2-16,-7-5-5 15,-3 0-7-15,-4-2-13 16,-3-1-12-16,-2 1-37 15,-3-2-32-15,-4 1-49 16,-1 2-22-16,-4 6 89 16</inkml:trace>
  <inkml:trace contextRef="#ctx0" brushRef="#br0" timeOffset="92956.81">20136 8260 788 0,'17'62'342'0,"16"-4"-150"0,4-1-149 16,10-16-37-16,-1-10-5 16,-10-18-1-16,-1-8 7 15,-1-14 42-15,1-7 23 16,6-16 20-16,-1-8-11 16,-7-18-39-16,-4-9-21 0,-13-7-24 15,-3 2 1-15,-6 14 1 16,-2 12-1-16,-5 22 2 15,3 9-7-15,-3 11-6 16,-1 6-6-16,0 15-11 16,-3 13 6-16,3 30 3 15,3 16 6-15,8 9 13 16,1-3-12-16,5-23-27 16,2-16-18-16,-5-26 111 15,2-16-56-15</inkml:trace>
  <inkml:trace contextRef="#ctx0" brushRef="#br0" timeOffset="93080.99">20687 7685 1068 0,'-12'-39'391'16,"5"10"-319"-16,2 6-59 16,2 13-79-16,3 6 540 15,5 14-374-15</inkml:trace>
  <inkml:trace contextRef="#ctx0" brushRef="#br0" timeOffset="93649.06">20688 8291 1042 0,'30'41'362'16,"6"4"-325"-16,9-7-68 15,-5-7-20-15,4-18-25 16,0-7 5-16,-3-14 53 15,-3-6 42-15,-1-10 80 16,-4-8 26-16,-4-17 2 16,1-11-22-16,-5-16-53 15,-1-3-27-15,-5 1-24 16,-4 3-5-16,-9 5-1 16,-3 2-2-16,-5 9-4 15,-3 8-3-15,-1 26 0 16,-1 5-3-16,-3 13 0 15,2 9 2-15,-8 18 0 0,0 23 2 16,-3 41 7-16,1 8 0 16,10 21-2-16,4-2-3 15,9-14-6-15,12-5-2 16,12-27 1-16,7-13 4 16,14-22 6-16,0-9 3 15,9-19 4-15,3-8 1 16,2-22-5-16,-3-11-4 0,-14-20-6 15,-5-11-2-15,-11-15-1 16,-4 0 7-16,-3 1 4 16,-6 4 3-16,-11 3 9 15,-2 7-2-15,-9 13 5 16,-2 12 4-16,0 23 1 16,1 7 1-16,-5 20-6 15,0 14-7-15,-6 41 0 16,-1 22-6-16,10 37 0 15,6 15 4-15,19 1-31 16,10-5-26-16,20-25-51 16,10-21 271-16,21-38-142 15</inkml:trace>
  <inkml:trace contextRef="#ctx0" brushRef="#br0" timeOffset="94081.72">22678 7927 1220 0,'12'208'412'0,"-12"-103"-401"16,-8 2-9-1,-6-21-26-15,-2-20-3 0,5-31-8 16,4-12 3-16,3-15 24 15,4-4 2-15,8-16 13 16,4-8 0-16,14-17 0 16,4-7-2-16,6-10-5 15,4-6-3-15,1-4-4 16,2-3 1-16,0 6 1 16,0 9 0-16,-6 11 10 15,0 12 5-15,-10 12 11 16,-4 7 6-16,3 17 1 15,-2 8-6-15,3 30-11 16,1 18-5-16,-9 22-5 0,-6 7 1 16,-3-3 1-16,-1-9-6 15,3-17-26-15,2-10-13 16,7-18-37-16,1-14-14 16,11-21-21-16,6-10-118 15,11-19 163-15</inkml:trace>
  <inkml:trace contextRef="#ctx0" brushRef="#br0" timeOffset="94454.23">23705 8260 780 0,'10'-41'310'0,"-7"16"-207"15,-1 7-24-15,-2 11-31 16,-2 5-9-16,-6 13-17 16,-6 11-6-16,-7 25 5 15,-3 9 2-15,4 4 0 16,6 1-1-16,10-12-8 15,8-4-3-15,14-6-4 16,3-8 1-16,14-10 0 16,5-6-1-16,14-10 1 15,7-5-2-15,8-12-9 16,-3-6-4-16,-8-9-7 16,-8-7-3-16,-12-4 9 0,-3-5 3 15,-12-4 4-15,-6-6 1 16,-15-5 1-16,-7 0 4 15,-17-3 3-15,-7 5 5 16,-9 13-3-16,-8 7-2 16,-18 21-1-16,-8 9-2 15,-11 18 1-15,0 11-2 16,18 15-12-16,14 2-21 16,29-4-57-16,17-7-81 0,37-23 106 15</inkml:trace>
  <inkml:trace contextRef="#ctx0" brushRef="#br0" timeOffset="94697.79">24473 7796 1152 0,'16'2'391'0,"-4"14"-370"16,-1 7-20-16,-7 20-4 15,-7 4 3-15,-7 19 0 0,-1 10 1 16,-1 14 2-16,5 1 0 16,9-8 0-16,2-6-6 15,8-25-15 1,2-6-11-16,3-12-27 0,-2-10-9 16,4-13 96-16,-2-7-37 15</inkml:trace>
  <inkml:trace contextRef="#ctx0" brushRef="#br0" timeOffset="94915.03">24247 8066 1400 0,'22'-4'454'0,"19"5"-467"16,5 3-20-16,9 4-1 15,-2 2 4-15,-10-2-21 16,2-3-11-16,-2-4-10 16,1-3-2-16,8-7 6 15,4-2-7-15,13-1 52 16</inkml:trace>
  <inkml:trace contextRef="#ctx0" brushRef="#br0" timeOffset="95540.66">26705 8084 1123 0,'0'0'384'0,"-11"-8"-382"15,-9 0-37-15,-22 3-21 16,-9 3 4-16,-8 16 28 16,-7 12 19-16,-2 21 17 15,-5 16 6-15,1 12 0 16,10 6-2-16,24-4-6 15,14-6 0-15,27-10-2 16,17-4 1-16,27-13 1 16,11-7 0-16,25-17-2 15,6-15-6-15,7-21-9 0,3-12-4 16,-11-21-1-16,-4-4 10 16,-12-10 8-16,-7-2 4 15,-17-12 3-15,-8-6-6 16,-18-11 5-16,-7-1-2 15,-11 9 10-15,-7 3 1 16,-9 4 6-16,-4 3 1 16,-1 12 0-16,0 12 0 0,10 27-2 15,1 10 0-15,2 14-5 16,4 5-7-16,-1 31-8 16,1 24 0-16,5 44 2 15,-2 12 4-15,7 36 0 16,2-1-3-16,-1-2-6 15,8 1-10-15,6-34-45 16,1-12-21-16,8-30-38 16,0-21-13-16,-3-35 43 15,4-15 39-15</inkml:trace>
  <inkml:trace contextRef="#ctx0" brushRef="#br0" timeOffset="95866.96">27434 8499 1005 0,'1'1'372'16,"4"4"-301"-16,4 4-34 16,17 6-32-16,3 1-5 15,14-8-3-15,5-4-1 16,2-13 7-16,1-7 9 16,-7-4 40-16,-3-7 11 15,-5-1 11-15,-6-3-9 0,-8-6-36 16,-10 0-15-16,-14-4-18 15,-8 3-3-15,-19 7-5 16,-5 5 1-16,-16 18 1 16,-5 13 2-16,-4 23 7 15,0 15-3-15,10 17 3 16,3 6 1-16,19 5-1 16,13 5 1-16,25 6-2 15,17-1-4-15,25-7-32 16,16-13-20-16,28-32-49 15,9-15-5-15,11-25 70 16</inkml:trace>
  <inkml:trace contextRef="#ctx0" brushRef="#br0" timeOffset="96158.63">28630 7585 902 0,'-36'-37'355'0,"2"11"-252"0,10 16-41 16,1 10-21-16,-2 19-18 15,4 12-1-15,-2 42 11 16,0 19 4-16,-2 32 3 16,3 19-7-16,2 18-16 15,0-2-3-15,8 5-11 16,2-8-6-16,6-20-29 15,4-11-16-15,6-29-20 16,2-16-10-16,0-34-8 16,-1-14-10-16,-4-32 18 15,-3-15 37-15</inkml:trace>
  <inkml:trace contextRef="#ctx0" brushRef="#br0" timeOffset="96953.21">28276 8731 780 0,'8'-21'372'0,"8"0"-117"15,17 1-171-15,12 3-27 16,18-3-35-16,11-1-14 16,12-1-16-16,2-4-4 15,1-5 2-15,-5 0 11 16,-20-4 31-16,-4 0 16 16,-16-4 12-16,-9 0-6 0,-8-3-26 15,-5 1-10-15,-16 3-17 16,-5 5-5-16,-13 11-3 15,-11 7-1-15,-12 15 0 16,-5 12 2-16,-7 23 2 16,-5 13 3-16,2 9-3 15,4 5 1-15,18-4 1 16,13-6-2-16,21-1 2 16,9-5-2-16,16-8 4 15,9-3 0-15,10-12 0 16,9-9 0-16,6-12 0 15,2-10-2-15,6-11-2 16,-3-4 0-16,-3-12 2 16,-7 0 0-16,-12-6 0 15,-8-1 0-15,-16 5-2 0,-6 1 2 16,-10 3 1-16,-4 3 0 16,-7 9 1-16,-3 2-1 15,-6 11-1-15,-3 5 1 16,-6 13-2-16,-7 11 3 15,-2 17 2-15,-2 6 0 16,7 5 1-16,9 3-2 16,21-3 0-16,7-3-1 15,17-8 2-15,4-8 0 0,9-12-2 16,6-5 3-16,7-15-3 16,4-8-5-16,7-13-3 15,2-10-5-15,-3-9-4 16,1-4 1-16,-12-9 2 15,-6 0-1-15,-11-15-1 16,-4-9-4-16,-8-6-2 16,-7-6 3-16,-9 8 7 15,-4 5 6-15,-10 2 8 16,-4 4 5-16,-10 6 6 16,-2 6 4-16,0 20-4 15,3 10-4-15,3 18-4 16,3 13-1-16,-5 20-3 0,2 15 2 15,-4 35 1-15,0 13-1 16,6 17 1-16,0 9 0 16,6 5-5-16,5-4-9 15,7-8-18-15,2-10-5 16,9-20-18-16,0-10-4 16,3-14-17-16,-2-10-11 15,-1-21 53-15</inkml:trace>
  <inkml:trace contextRef="#ctx0" brushRef="#br0" timeOffset="97297.05">29533 8284 1261 0,'19'7'431'0,"17"6"-410"16,11 1-23-16,15 0-16 15,3-6-1-15,5-8 3 16,0-2 5-16,-5-7 16 16,-4-1 8-16,-2-3 10 15,-3-4 2-15,-2 8-5 16,-1 2-7-16,-6 9-12 16,-4 14-1-16,-9 10-1 0,-5 8-1 15,-7 16 1-15,-4 4-1 16,-6 7 1-16,-4 6 1 15,-2 2-4-15,0-1-3 16,0-6-17-16,2-7-18 16,-4-18-30-16,4-7-13 0,1-19-30 15,3-8 1-15,5-15 76 16</inkml:trace>
  <inkml:trace contextRef="#ctx0" brushRef="#br0" timeOffset="97945.11">30724 8397 866 0,'9'-24'359'16,"0"10"-216"-16,-4 9-63 15,2 5-17-15,5 18-32 16,4 6-15-16,4 17-12 16,2 11-1-16,-8 9-1 15,-3 5 0-15,-3-2-1 16,-2-1 1-16,5-20-2 0,2-5 0 15,-1-15 5-15,1-8 0 16,-1-9 3-16,2-6-1 16,7-10-8-16,0-9-7 15,8-7-2-15,-1-6-1 16,2-2 7-16,2 0 4 16,-2 5 9-16,-2 3 7 15,-3 7 8-15,-2 3 5 16,3 10-3-16,3 3-7 0,7 8-9 15,1 3-6-15,4 3-3 16,1-2 2-16,3-1-1 16,4 0 2-16,3-8 0 15,-1 0-2-15,3-7 1 16,-3-4-2-16,-2-3 0 16,-2-2-1-16,-11-3 1 15,-8 0 2-15,-9 0-3 16,-7 0 0-16,-7 0-5 15,1 4-2-15,-7-1-6 16,-6 0 2-16,-7 4 1 16,-8 0-1-16,-17 6 9 15,-8 1-1-15,-14 9 3 16,-1 3 1-16,2 13-1 0,6 4 0 16,11 5 0-16,12 4 0 15,15 1 1-15,11 3 1 16,11 3-2-16,11-4 4 15,15 7 0-15,6-2 1 16,18 0 1-16,2-4-2 16,7-4-3-16,0-7-5 15,-11-8-25-15,-6-5-5 16,-16-11-17-16,-5-4-10 16,-11-16-10-16,-6-7 41 0</inkml:trace>
  <inkml:trace contextRef="#ctx0" brushRef="#br0" timeOffset="98152.95">30356 7488 1020 0,'12'17'433'0,"10"8"-182"0,2 5-324 16,1 2-282-16,-8-4 240 15</inkml:trace>
  <inkml:trace contextRef="#ctx0" brushRef="#br0" timeOffset="99792.39">17815 9650 1160 0,'0'0'413'0,"5"0"-359"16,15 0-49-16,17 0-9 0,36 0-3 15,15 0 6-15,18 0 1 16,2 1-1-16,-6 4-12 15,3-1-7-15,-11 3-3 16,-9 2-1-16,-16-1 5 16,-9 4-2-16,-13-1-25 15,-2-5-24-15,-12-5 41 16</inkml:trace>
  <inkml:trace contextRef="#ctx0" brushRef="#br0" timeOffset="100111.49">17942 9983 1052 0,'-22'12'360'16,"10"-5"-332"-16,8 0-27 15,17 1-5-15,10-1-4 16,27 1 2-16,14 1 8 0,13-5 8 16,6-2 7-16,0-2 5 15,0 1-4-15,9 3 1 16,-6 4-5 0,-12 2-8-16,-6 0 1 0,-22 2-7 15,-4 0-6-15,-14-2-20 16,-6 2-18-16,-13-6-44 15,-13-2 56-15</inkml:trace>
  <inkml:trace contextRef="#ctx0" brushRef="#br0" timeOffset="100759.85">20058 9366 1011 0,'0'1'362'0,"0"0"-316"16,0 2-24-16,0-3-22 16,4 29-3-16,7 81 3 15,-9-18 0-15,0 15 0 16,-2 1-1-16,1-10-11 15,-1 0-10-15,-2-11-25 16,3-5-16-16,-3-26 36 16</inkml:trace>
  <inkml:trace contextRef="#ctx0" brushRef="#br0" timeOffset="101104.04">20587 9713 991 0,'0'0'443'0,"2"0"-159"16,3 0-248-16,-5-1-26 15,0 0-13-15,29-9-5 0,49-12 2 16,-18 7-2-16,12-2-5 16,1 3-7-16,-7 1-5 15,-5 3 1-15,-18 7 8 16,-11 0 9-16,-13 3 6 16,-3 4 1-16,-5 0-5 15,2 3-10-15,2-2-32 16,3 1-24-16,8-9 39 15</inkml:trace>
  <inkml:trace contextRef="#ctx0" brushRef="#br0" timeOffset="101673.69">22884 9217 1081 0,'2'-16'382'16,"-3"-9"-336"-16,-7-4-27 0,-8-2-24 16,-6-2-4-16,-11 7-3 15,-3 2 5-15,-6 6 3 16,-1 7-2-16,5 9 5 15,2 4 0-15,3 14-1 16,-4 5 3-16,2 14-1 16,-2 11 1-16,8 10 1 15,11 1-3-15,18 1 2 16,12-7-1-16,18-10-5 16,8-2 3-16,4-13-9 15,2-5-4-15,5-10 2 16,2-5-4-16,2-8 5 15,4-4 3-15,-3-10 2 16,-2-2 2-16,-8-4 5 0,-3-3 1 16,-13-2 7-16,-7-1 4 15,-8-4 2-15,-6 2 4 16,-5 4 4-16,-1 4 1 16,-4 8 0-16,-1 3-3 15,-1 7-4-15,-2 3-4 16,2 13-5-16,-3 12-2 0,-1 21-5 15,1 11 0-15,-2 19 0 16,2 7 0-16,2 15-2 16,-3 1-14-16,-1-5-32 15,1-1-22-15,2-21 37 16</inkml:trace>
  <inkml:trace contextRef="#ctx0" brushRef="#br0" timeOffset="102009.36">22107 10046 686 0,'-5'4'373'16,"5"-3"-3"-16,0 2-299 15,0-3-54-15,10 4-9 16,19 3 2-16,71 14-1 16,-12-14 3-16,5-3 5 15,13-1 3-15,7 1 4 16,0 0-2-16,5-2-5 16,-8 0-8-16,-10 0-8 15,-26-2-10-15,-11 4-3 0,-18-1-13 16,-7 3-7-16,-16-3-24 15,-8-3-17-15,-15 1 110 16,-10-2-41-16</inkml:trace>
  <inkml:trace contextRef="#ctx0" brushRef="#br0" timeOffset="102237.81">22522 10288 981 0,'-13'15'360'0,"0"11"-289"16,1 11-36-16,3 21-27 15,4 15-4-15,6 18-2 0,3 5 2 16,0 4-4-16,-1-5-3 16,1-5-10-16,-1-8-8 15,7-17-14-15,3-8-10 16,-1-27-29-16,4-8-176 15,1-24 174-15</inkml:trace>
  <inkml:trace contextRef="#ctx0" brushRef="#br0" timeOffset="103093.05">22877 10500 1074 0,'-1'0'398'0,"0"0"-322"15,1 2-20-15,-1-2-43 16,-4 17-12-16,-19 64-13 16,6-17 0-16,-4 10 2 15,3 0 4-15,6-2 2 16,4-1 0-16,11-7-1 16,7-9-2-16,5-16 2 15,6-10 1-15,6-13 4 16,2-5 2-16,6-9 5 15,0-1 1-15,3-9 3 0,-1-10 2 16,-1-9-4-16,-4-10-5 16,-10-6-5-16,0-1-5 15,-8-5 2-15,-1 2-3 16,-7-2 1-16,-7 1 0 16,-8 7-5-16,-9-2 0 15,-13 1-1-15,-6 3 2 0,-13 3 1 16,-3 4 2-16,5 16 3 15,4 5 2-15,14 7 5 16,12 4 2-16,9 1 0 16,4 2 0-16,10-1 1 15,4-1 0-15,13 2 5 16,10 4 5-16,22 0 6 16,9 0 1-16,10-4-3 15,3-2-6-15,3-1-9 16,2 0-2-16,5-2-3 15,-2 2 0-15,-18-1-2 16,-8 2-1-16,-25 6-2 16,-9-5 2-16,-10 4-1 15,-4 2 2-15,-3 7 2 0,-5 6-1 16,-6 11 1-16,0 5 0 16,-3 3 0-16,0 1-1 15,3 1 0-15,1-3-1 16,4 3 2-16,2-4 0 15,8-2 0-15,2-3 0 16,6-7-3-16,3-5 1 16,9-6 0-16,3-3 1 0,6-12 1 15,4-4-4-15,2-10 1 16,4-2-2-16,1-11 2 16,-5-3 2-16,-4-8 1 15,-6-3 4-15,-10-2 1 16,0-1 1-16,-4 3 0 15,-6-3-3-15,-7-4-1 16,-8-6-2-16,-11-1-3 16,-7 2-1-16,-5-1-2 15,-7 8 0-15,-12 9-1 16,-4 7 1-16,-12 19-7 16,-1 7-3-16,4 9-24 15,3 5-15-15,12 2 92 16,11 2-40-16</inkml:trace>
  <inkml:trace contextRef="#ctx0" brushRef="#br0" timeOffset="103575.86">24238 9538 915 0,'0'-5'343'16,"1"0"-254"-16,0-5-89 16,0-2-10-16,3-1-15 15,0 1 0-15,0 3 7 16,0 3 6-16,-1 6 15 15,1 2 7-15,7 5 12 16,3 6 5-16,9 13 3 16,5 6-1-16,7 22-3 15,2 7-2-15,3 10-1 0,0 2 1 16,-9 2-4-16,-1 3-4 16,-7 13-3-16,-2 4-2 15,2 4-2-15,-2 3-2 16,-5 3-2-16,-2 6-3 15,-11 3-2-15,-4 1 2 16,-12 0-3-16,-9-4 1 16,-11-5 0-16,-4-4-3 0,-19-17-8 15,-9-6-8-15,-14-14-16 16,-6-14-11-16,1-25-20 16,3-18-11-16,-14-30 46 15</inkml:trace>
  <inkml:trace contextRef="#ctx0" brushRef="#br0" timeOffset="104066.28">19666 8976 917 0,'-6'-3'323'0,"4"3"-284"15,2 0-18-15,-1 0-20 16,0 4 1-16,-5 26-3 16,-12 70 0-16,5-19 3 15,4 6 0-15,-1 8 9 16,5 5 5-16,-2 15 16 15,1 8 4-15,3 16 10 16,3 9 1-16,11 6 2 16,7 5-2-16,16 7-15 15,10-9-6-15,35-12-31 16,26-12-19-16,43-27-42 0,16-19-21 16,35-39 51-16</inkml:trace>
  <inkml:trace contextRef="#ctx0" brushRef="#br0" timeOffset="104415.89">25194 9867 1226 0,'3'0'456'15,"8"0"-360"-15,19 0-75 0,12 0-13 16,30-1-35-16,7 0-30 16,8-5-42-16,-2-1-24 15,-9 4-20-15,-4-3 89 16</inkml:trace>
  <inkml:trace contextRef="#ctx0" brushRef="#br0" timeOffset="104668.7">25137 10317 1176 0,'34'17'437'16,"20"1"-328"-16,51 7-94 16,18-3-15-16,35-13-54 15,15-8-30-15,-4-13 46 16</inkml:trace>
  <inkml:trace contextRef="#ctx0" brushRef="#br0" timeOffset="105158.43">27713 9597 1074 0,'-28'-32'410'15,"-7"-1"-295"-15,-7 5-84 0,-4 5-23 0,-9 13-7 16,-4 9-2-16,-11 19 0 15,-5 13 1-15,-5 25 0 16,7 8 1-16,13 15 0 16,10 3 0-16,25-5-2 15,8-4-5-15,25-8-5 16,12-6-4-16,17-13-6 16,9-11-3-16,16-23-4 15,7-9-5-15,10-20-2 16,0-7 7-16,-16-13 12 15,-6-6 9-15,-16-3 21 0,-7-2 7 16,-7 2 4-16,-6 2 3 16,-10 0-7-16,-4 1-4 15,-7 10-7-15,0 3-4 16,-2 16-4-16,1 5-1 16,0 9-4-1,-3 5 0-15,-6 21-3 0,-4 12 3 16,0 29 3-16,-1 14 0 15,5 23 3-15,3 5-1 0,-1-3-11 16,4-3-21-16,5-18-41 16,3-13 602-16,15-18-415 15</inkml:trace>
  <inkml:trace contextRef="#ctx0" brushRef="#br0" timeOffset="105409.2">28068 9526 1306 0,'0'5'453'15,"3"27"-415"-15,1 16-18 16,3 38-16-16,3 15-2 15,-3 24-1-15,-2 5-3 16,-3-2-48-16,-2-2-29 16,0-6-50-16,1-8-131 15,3-6 177-15</inkml:trace>
  <inkml:trace contextRef="#ctx0" brushRef="#br0" timeOffset="105744.22">26887 10942 1186 0,'8'6'414'0,"26"0"-370"0,9 1-29 16,28-3-32-16,16-1-10 16,29-3-4-16,11 0 1 15,19 3 17 1,9 1 8-16,-7 5 8 0,1 2 0 16,-15-1 2-16,-9 0 0 15,-20 1-5-15,-16-2-3 16,-26 3-19-16,-17 0-18 15,-22-1-29-15,-8-3 41 0</inkml:trace>
  <inkml:trace contextRef="#ctx0" brushRef="#br0" timeOffset="106062.59">27283 11338 912 0,'0'-2'367'0,"0"2"-232"16,4 6-92-16,-4-6-18 15,10 23-17-15,26 56-5 16,-6 0-1-16,-1 8 1 16,-4 12-1-16,-8-1 1 15,-6 1-9-15,-2-5-11 16,-4-13-39-16,3-11-21 16,-7-26 43-16</inkml:trace>
  <inkml:trace contextRef="#ctx0" brushRef="#br0" timeOffset="106988.05">27885 11539 809 0,'5'2'385'0,"-5"-1"-84"16,-4 2-248-16,3-3-46 15,-1 1-14-15,-28 27-12 16,-31 48-4-16,24-24 4 0,2 1 4 16,6 7 9-1,6 1 3-15,15 2-2 0,4-3 3 16,13-9 0-16,8-4 0 16,7-12 6-16,3-6 4 15,8-9 3-15,4-5 0 16,11-10-2-16,4 0-3 15,-4-12-6-15,-2-6-3 16,-3-5-8-16,-6-9 3 0,-2-5 1 16,-2-1 7-1,-10-8 2-15,-8-2 1 0,-9-2-2 16,-10 1-1-16,-17-2-4 16,-4 3-1-16,-15 5 1 15,-2 3-2-15,-5 6 3 16,-1 2 3-16,-3 6-2 15,-6 3 2-15,5 6 5 16,1 2-4-16,19 4 5 16,10 0 1-16,14 3-4 15,6 5 3-15,3-1 2 16,9-1-2-16,17 0 0 16,10 0-2-16,18 3-3 15,0 0 1-15,4-2 0 16,-2 1 0-16,2 4 2 0,3 1-1 15,-3 5 2-15,-5-1-1 16,-11 1-4-16,-9 1 0 16,-9 3-2-16,-7 0 2 15,-8 7-2-15,-2 4 2 16,-6 9 2-16,-3 4-2 16,-2 7 2-16,-4 2-1 15,1 1 0-15,-2-2-1 0,7-3 1 16,7-5 1-16,2-6-2 15,4-1 0-15,5-5-1 16,-1-6 0-16,12-4 0 16,4-4 0-16,9-7 1 15,4-5-1-15,3-7-1 16,0-5-5-16,0-6 2 16,-1-1 0-16,-6-6 4 15,-6-2 3-15,-10-6 4 16,-4 0 3-16,-5 1 1 15,-3-3-1-15,-8-3 0 16,-2 1 1-16,-6-4 2 16,-5 2 4-16,-9 1-2 15,-5-1-3-15,-12 4-2 16,-5 2-3-16,-16 7 0 0,-2 6-1 16,-6 7-5-16,0 1-3 15,6 3-18-15,4 0-13 16,11-2-37-16,3-1-16 15,5-4 51-15</inkml:trace>
  <inkml:trace contextRef="#ctx0" brushRef="#br0" timeOffset="117555.82">14759 9580 519 0,'-30'-15'204'16,"25"8"-127"0,3 1-64-16,1 0 6 0,-3-1 28 15,0 3 8-15,2-3 16 16,-4-2-4-16,2 2-20 15,0-2-8-15,-7 0-18 16,2 1-7-16,-7-1-8 16,-1 2-4-16,-4-1-1 15,-5-1-1-15,1 1 0 16,-1-1 0-16,1 2 1 16,1 1 1-16,0 1-2 15,-1 2 2-15,1 3-2 16,0 2 0-16,2 7 1 15,0 0-2-15,3 4 1 16,0 2-2-16,2 8 1 0,0 2 1 16,1 9 0-16,2 3 1 15,1 1 1-15,4 0 1 16,2 0-1-16,5-3 2 16,0-4-1-16,4-4 0 15,7-6 3-15,0-1-1 16,6-1 0-16,1-2-1 0,2-4-2 15,-1 0-1-15,1-5-1 16,-1-4 1-16,0-4 3 16,-1-3 1-16,1-8 5 15,1 0-2-15,-3-5 3 16,3-2 3-16,-5-1 3 16,-2-1 1-16,0 2 0 15,-1 0-1-15,-1 3-2 16,-2-1 1-16,1 0-3 15,-1-2-1-15,-2-3-5 16,0 1-2-16,-2-2 0 16,-1 1 0-16,-2 5 4 15,1 1 1-15,-2 5 6 16,-1 3 0-16,-1 0 1 16,2 6 0-16,0 0-4 0,0 1-3 15,1 0-5-15,-1 0-4 16,1 0-3-16,0 0-1 15,-1 0 0-15,0 0-2 16,0 10 4-16,-1 7 1 16,-2 34 0-16,2-28 1 15,0 3-2-15,0 3 1 16,-3 3 0-16,1 4 0 0,-1 2 1 16,-3 0-1-16,0 3-1 15,-2 4 1-15,2 6-1 16,-1 1 1-16,-2 7-2 15,2-2-1-15,-5-3 1 16,1-5 2-16,-1-9 0 16,-1-4 3-16,4-6-1 15,3 0-1-15,0-5-3 16,1-1 0-16,4 0 0 16,0-3 1-16,-1 2 3 15,2-1 1-15,-2-7-3 16,2 2-1-16,2-10-1 0,-2-1 1 15,2-5 0-15,1-1-2 16,-1 0-4-16,0 0-1 16,0 0 3-16,0 0 2 15,16 1 6-15,34 0 0 16,-20-7 2-16,4-5 0 16,8-3-1-16,2-1 0 15,14 0-3-15,-3-4-2 0,1 2 2 16,0 0 0-16,-2 1-1 15,1 2 2-15,0 1-3 16,-7-1-4-16,-9 8-1 16,-7 0-4-16,-10 5-11 15,-4 0-6-15,-12 1-20 16,-3 0-17-16,-8-2 38 16</inkml:trace>
  <inkml:trace contextRef="#ctx0" brushRef="#br0" timeOffset="118203.74">15317 9488 820 0,'0'-1'288'0,"0"0"-251"16,0 0-24-16,0 0-12 15,0 0-1-15,0 0 1 0,0 0 8 16,0 0 9-16,0-1 3 16,0 1 3-16,0 0-7 15,0 0-9-15,0 1-3 16,-1 0-2-16,-6 14 3 16,-15 53 0-16,13-18 2 15,1 12 0-15,-4 3 2 16,2 1 0-16,0-3 0 15,7 0-2-15,3 0-2 16,6 12-2-16,3 3-1 16,1 0 1-16,2-5-3 0,1-10 1 15,1-1-1-15,5-7-10 16,3 0-9-16,5-11-31 16,3-8-15-16,0-32 37 15</inkml:trace>
  <inkml:trace contextRef="#ctx0" brushRef="#br0" timeOffset="118868.26">15661 9777 882 0,'-5'-7'333'0,"1"-1"-235"16,3 5-95-16,0 2-8 15,-1 0 0-15,1-1 1 16,0 2 4-16,-1 6 4 0,1 24 6 16,2 64 2-16,-1-36-2 15,1 3-3-15,-5 4-5 16,1 0 1-16,-2-10-2 15,2-10-1-15,3-18 2 16,-3-10-1-16,1-11-1 16,2-4 1-16,0-2 0 15,-1 0 3-15,0-1 13 16,0 0-1-16,-2-5 1 16,-7-18-4-16,-14-43-8 15,10 25-1-15,2-8-2 16,2-5 2-16,4-1-6 15,2-1-1-15,5 5 2 16,0 1-3-16,6 7 5 16,-1 2 2-16,5 1 7 15,1 5 4-15,6 3 7 0,2 5 1 16,0 6-6-16,2 3-1 16,3 9-13-16,3 5 1 15,1 10-3-15,2 4-2 16,-3 15 2-16,1 4-3 15,-3 13 3-15,3 3 1 16,-1 4-1-16,2 3 2 0,-1-4-2 16,-1-2 0-16,-1-3 1 15,-1-2 0-15,4-2 0 16,-3 2-1-16,-3-5-2 16,-5-2-8-16,-6-6-13 15,-4-6-10-15,-4-9-16 16,-1-5-8-16,-3-4-16 15,1-3-12-15,-4-9 53 16</inkml:trace>
  <inkml:trace contextRef="#ctx0" brushRef="#br0" timeOffset="119210.83">15502 10004 834 0,'1'-3'331'16,"2"-2"-209"-16,6 1-109 15,5 0-17-15,9-1 0 16,8 3 4-16,6 0 19 15,-1 1 5-15,2 0-2 16,0-2-1-16,1 0-11 16,4-1-4-16,-2 1-8 15,1-4-4-15,-6 1-10 16,-1-1-3-16,-5-4-5 16,-2 1-3-16,0 0-8 15,-2-1-14-15,-4 1 30 16</inkml:trace>
  <inkml:trace contextRef="#ctx0" brushRef="#br0" timeOffset="119628.82">16010 9434 900 0,'3'-8'326'0,"5"0"-278"31,4 1-36-31,6 4-31 0,5 2-3 0,-1 2 12 16,0 5 8-16,-4 2 10 15,0 5 5-15,3 5 3 16,-3 4 0-16,1 9-3 15,3 2-1-15,2 8-3 16,2 3 4-16,0 6 0 16,-3 0 5-16,-4 2 3 15,0 1-1-15,-6 0 3 16,-3 6-4-16,-4 6-5 16,-5 3-1-16,-4 2-7 15,-2-2-4-15,-6-11-2 16,1-3-1-16,-4-9-8 0,-2-6-7 15,-6-4-29-15,-6-9-19 16,-7-17 36-16</inkml:trace>
  <inkml:trace contextRef="#ctx0" brushRef="#br0" timeOffset="127980.9">26527 13364 877 0,'-4'48'296'16,"1"17"-275"-16,2 16-78 15,-4 0-45-15,4-6-175 16,1-5 181-16,-2-24-109 16,2-12 72-16,2-21 280 15,-2-10-13-15,0-6 30 16,1-5-49-16,-3-20-77 15,2-12-10-15,-2-18-11 16,-2-5-5-16,1 2 11 0,-2 1 7 16,-2 2 15-16,2-1 7 15,0-6 4-15,4 1-3 16,5-1-6-16,1 6-1 16,5 6-11-16,2 3-1 15,7 6-13-15,1-1-7 16,8 9-6-16,-2 7-1 0,-1 10 6 15,-1 6-1-15,-4 10 1 16,-1 3-2-16,-2 7-7 16,1 11-1-16,-5 11-1 15,-2 10-3-15,-10 10-2 16,-8 3 2-16,-10 6-1 16,-4 0 0-16,-2-1-3 15,3-6-9-15,7-9-33 16,6-10 19-16,7-16 12 15</inkml:trace>
  <inkml:trace contextRef="#ctx0" brushRef="#br0" timeOffset="128236.16">27040 13384 964 0,'5'3'381'0,"1"-2"-209"16,15 3-169-16,6 1-14 15,6-1 0-15,6 0 4 0,-3-2 6 16,3 1 4-16,1 2 0 16,1 1-2-16,0 2-15 15,0-5-20-15,-9-2-39 16,-7-2 17-16,-13-7 28 15</inkml:trace>
  <inkml:trace contextRef="#ctx0" brushRef="#br0" timeOffset="128453.03">27076 13228 875 0,'-10'2'362'0,"4"-2"-220"0,2 0-88 16,4 5-59-16,3 7-11 16,5 14 4-16,2 12 1 15,10 19 16-15,3 3 4 16,4 4-1-16,3 0-9 16,2-11-41-16,1-5-262 15,-4-24 216-15</inkml:trace>
  <inkml:trace contextRef="#ctx0" brushRef="#br0" timeOffset="129006.37">28048 13261 1070 0,'-5'-8'402'0,"-4"-10"-324"16,0-4-62-16,-3-3-49 16,-2 3-2-16,2 7 8 15,-1 5 16-15,1 8 14 16,1 4 2-16,-8 11 0 16,-5 9-6-16,-4 20-6 0,-2 6-6 15,8 11-8-15,7-4-3 16,13-7-10-1,6-10-2-15,13-13 0 0,1-5 2 16,8-15 6-16,1-5 3 16,1-9 6-16,2-8 3 15,-8-9 10-15,0-2 1 16,-9-3 15-16,0 3 7 0,-4 6 19 16,-2 4 7-1,-1 9 2-15,-5 4-1 0,-1 5-16 16,1 0-8-16,-2 0-19 15,0 0-3-15,0 25-5 16,-7 41-2-16,0-21 7 16,-2 0-3-16,2-6 4 15,1-5 1-15,1-11 3 16,-1-7 5-16,5-6 2 16,0-2 0-16,5-2-3 15,3 3-5-15,9 1 0 16,7-1 0-16,16-3-2 15,9-4-4-15,12-6-26 16,1-7-19-16,1-11 31 16</inkml:trace>
  <inkml:trace contextRef="#ctx0" brushRef="#br0" timeOffset="129264.1">28549 13312 985 0,'36'88'356'0,"-20"-88"-297"16,11 0-52 0,14-4-21-16,4 0 1 0,2 0 8 15,0 0 8-15,-2 3 2 16,0-1 0-16,0 2-5 15,-1 0-10-15,-5 0-37 16,-4 3 22-16,-9 0 7 16</inkml:trace>
  <inkml:trace contextRef="#ctx0" brushRef="#br0" timeOffset="129542.6">28671 13658 724 0,'-6'4'366'0,"5"-4"-69"16,2 1-240-16,8-1-71 16,6-1-5-16,12 0 2 15,7 0 9-15,20 3 26 16,3 4 2-16,3 1 4 15,8 4-10-15,-10 1-10 16,-1 0-2-16,-2 0-18 16,-8 0-9-16,-9-3-28 15,0 0-18-15,-13-8 46 16</inkml:trace>
  <inkml:trace contextRef="#ctx0" brushRef="#br0" timeOffset="129874.79">29707 13057 1042 0,'0'-2'407'0,"-1"1"-298"16,2 1-54-16,-1 0-56 16,0 0-14-16,0 0 0 15,3 3 11-15,16 22 28 16,30 42 9-16,-24-9 13 16,-3 13-4-16,2 15-15 15,-2 2-6-15,-1-2-16 16,0-1-20-16,-2-5-69 15,0-2-21-15,1-23 56 16</inkml:trace>
  <inkml:trace contextRef="#ctx0" brushRef="#br0" timeOffset="132679.06">28253 14273 929 0,'1'3'377'16,"4"1"-190"-16,4 5-181 15,8 9-19-15,10 14-6 16,3 6 1-16,3 8 10 15,-5 4 3-15,-6 3-12 16,-6-1-5-16,-6-1-21 16,0-7-10-16,-6-16 3 15,3-9 8-15,-6-16 15 16,-1-4 13-16,-6-12 5 16,-5-7 5-16,-5-14 16 15,-3-7 2-15,-6-10 11 16,-4 0-1-16,-4-3 1 15,2 1 2-15,4 2 4 16,7 3 2-16,12 2 1 16,1 1-3-16,10 3-3 15,4 6-7-15,6 6-9 0,3 3-2 16,9 10 1-16,-1 1 2 16,4 10-2-16,1 3 4 15,-8 4-6-15,4 5 0 16,-9 7-3-16,1 5-6 15,-2 10-1-15,-8 3-2 0,-2 8-5 16,-5 3 1-16,-7 0-6 16,2-2-8-16,-5-8-14 15,-1-6-16-15,3-10 22 16,3-8 9-16</inkml:trace>
  <inkml:trace contextRef="#ctx0" brushRef="#br0" timeOffset="132904.5">28668 14299 731 0,'10'2'273'16,"3"2"-188"-16,6-1-84 15,3-1-1-15,1 2 0 0,1-2 3 16,7 1 8-16,3 0 0 15,0-2-3-15,1 2-4 16,-8-3-14-16,-4 0-16 16,-7 1-176-16,-5 0 142 15</inkml:trace>
  <inkml:trace contextRef="#ctx0" brushRef="#br0" timeOffset="133177.37">28620 14505 985 0,'-1'0'363'0,"2"1"-300"16,1-1-48-16,-2 0-31 15,8-1 1-15,20 0 19 16,54 0 11-16,-18 4 6 15,-1 0-3-15,3 2-12 16,-2 0-8-16,-15-2-16 0,-5 1-10 16,-14 1-16-16,-5-1-6 15,-10-1-14-15,-5-1-11 16,-5 1 50-16</inkml:trace>
  <inkml:trace contextRef="#ctx0" brushRef="#br0" timeOffset="133948.54">30942 14074 900 0,'-6'-53'340'16,"-5"36"-264"0,-2-2-56-16,2 6-53 0,-5 0-8 0,10 7 3 15,0 4 12-15,3 1 20 16,3 1 6-16,-1 0 2 15,0 0-1-15,0 0 1 16,0 0-2-16,-1-1 2 16,1 0 1-16,-12 0 2 15,-7 0 3-15,-26 0 3 16,22 4 0-16,-2 8 2 16,-2 4-3-16,-5 10-2 15,2 7-2-15,4 3-4 16,6 0 0-16,12-3-2 15,6 0-2-15,7-8-2 16,5-1 1-16,6-9 1 16,5-4 2-16,11-7-1 15,3-3-3-15,5-11-3 0,3-2-2 16,-2-5 6 0,-6 1 3-16,-11 2 20 0,-7 1 12 15,-12 6 16-15,-1 0 5 16,-1 5-7-16,1 3-7 15,-3 0-18-15,0 0-13 16,0 0-8-16,0 21-6 0,-6 53-1 16,0-21 1-16,-2 3-8 15,-5-1-4-15,3-7-25 16,-1-5-15-16,-4-8-23 16,5-5 45-16</inkml:trace>
  <inkml:trace contextRef="#ctx0" brushRef="#br0" timeOffset="134182.01">30396 14582 1144 0,'2'0'411'0,"11"-4"-357"15,6-1-42-15,19-3-24 0,12 1 0 16,17 3 10-16,12 2 3 16,8 4 0-16,-3-1-2 15,-7 3-35-15,-9-4-15 16,-16-2-33-16,-4-4 43 16</inkml:trace>
  <inkml:trace contextRef="#ctx0" brushRef="#br0" timeOffset="134413.9">30425 14716 1127 0,'-3'30'397'16,"-1"5"-333"-16,4 19-78 15,6 4-5-15,3-2 1 16,2-1 4-16,-2-4 6 16,-1-4-6-16,0-11-23 15,3-10-24-15,4-19 39 0</inkml:trace>
  <inkml:trace contextRef="#ctx0" brushRef="#br0" timeOffset="134967.76">30896 14834 789 0,'-2'-2'395'0,"2"2"-89"15,-2-1-225-15,1 1-68 16,0 0-14-16,0 0-6 16,-19 5 0-16,-38 23 5 15,23-5 4-15,3 10 4 16,6 3 2-16,6-2 0 15,6-1-2-15,9-2-9 16,4-4-3-16,5-7-7 16,2-6-4-16,3-9 3 15,2-3 4-15,5-12 1 16,6-8 6-16,10-9 2 16,3-3-2-16,-1 2 11 15,-2 3 3-15,-9 2 7 16,-4 2 3-16,2 8 1 15,-3 4 3-15,-1 8 3 0,1 4-2 16,0 9-5-16,3 5-8 16,2 8-12-16,6 4-1 15,-2 4-6-15,5-3-4 16,1-5-3-16,-4-5-2 16,3-9 0-16,0-5 0 15,-3-7 3-15,3-3 4 16,-6-8 5-16,-2-4 7 0,-7-2 12 15,-6-1 3-15,-6 0 8 16,-2 4 1-16,-3-1-4 16,-7-3-5-16,-11-6-10 15,-5-6-6-15,-21-5-21 16,-2-4-12-16,-12 0-40 16,-3 5-16-16,-3 9-21 15,2 9 16-15,-6 13 62 16</inkml:trace>
  <inkml:trace contextRef="#ctx0" brushRef="#br0" timeOffset="135582.71">28788 15900 1138 0,'2'-15'428'16,"2"-8"-309"-16,3-17-99 15,2-1-14-15,1-1-16 16,-3 5-7-16,-3 15-3 15,-4 7 0-15,-2 10 6 16,-5 5 2-16,-8 9 2 16,-7 6-4-16,-11 16-3 15,-1 5 1-15,4 5 4 16,5-2 7-16,14-11 0 16,6-3-4-16,12-10-5 15,8-6-6-15,9-8 3 16,8-7 6-16,11-11 6 15,2-8 2-15,3-10 4 0,-4-3-1 16,-8-2-1-16,-7 3 2 16,-8 5 7-16,-5 6 5 15,-8 12 9-15,-1 6 3 16,-5 8-4-16,2 5-1 16,-8 17-13-16,-2 12-2 15,-8 20-7-15,-4 5-1 16,-2-2 1-16,1-5 1 15,2-11 3-15,-1-4-1 0,5-11 3 16,1-5 1-16,9-9 2 16,6-3 0-16,17 1-4 15,4 0-2-15,12-1-6 16,4-3-2-16,6-6-19 16,3-7-21-16,4-16 674 15,0-4-485-15</inkml:trace>
  <inkml:trace contextRef="#ctx0" brushRef="#br0" timeOffset="135797.81">29483 15739 1122 0,'4'8'402'16,"17"-3"-357"-16,5-2-70 15,17 0-37-15,7 1 3 16,2 0 23-16,-5 4 12 16,-8 1 19-16,-5 1-1 0,-9-6-27 15,-4-2 34-15,-7-3-7 16</inkml:trace>
  <inkml:trace contextRef="#ctx0" brushRef="#br0" timeOffset="135990.44">29490 15995 1092 0,'0'12'407'0,"4"-6"-330"16,7-1-68-16,15 5-37 15,11 2-6-15,19 1 15 16,5 0 11-16,5-7-17 0,0-4-18 15,-8-12 28-15</inkml:trace>
  <inkml:trace contextRef="#ctx0" brushRef="#br0" timeOffset="136212.81">30117 15706 926 0,'0'1'421'16,"3"12"-114"-16,3 35-285 16,-9-24-33-16,2 13-17 15,2 6 0-15,4 9 15 16,-1 2 11-16,-1-1 1 16,2-4-11-16,1-12-37 15,3-9-21-15,7-17 42 16</inkml:trace>
  <inkml:trace contextRef="#ctx0" brushRef="#br0" timeOffset="136438.07">30387 15842 1015 0,'9'1'422'15,"7"-1"-194"-15,16-1-229 0,7 0-26 16,10 1-8-16,1 6 2 16,-3 2 18-16,-4 3 10 15,-6-1-10-15,-4-4-10 0,-10 1-31 16,-4-1-22-16,-10-10 50 16</inkml:trace>
  <inkml:trace contextRef="#ctx0" brushRef="#br0" timeOffset="136960.97">30944 15736 1127 0,'5'26'435'16,"2"5"-270"-16,4 9-195 15,1 8-25-15,-1 8-3 16,-3 4 7-16,-1 8 37 16,-5 0 11-16,-3-8-1 0,-2-8-2 15,0-23-8-15,3-10-7 16,-1-15-9-16,1-2-4 16,1-9-3-16,-3-6 9 15,1-9 18-15,-6-8 9 16,-1-9 21-16,-4-4 9 15,-2-7 2-15,3-4-4 0,4-1-10 16,2 1-8-16,3 2-6 16,0 1-2-16,1 6-1 15,5 4 3-15,2 9 5 16,6 6 6-16,1 10 1 16,1 2 0-16,5 4-6 15,2 6-2-15,7 4-3 16,3 3-4-16,5 11-4 15,-4 2 0-15,-5 11-2 16,-4 2 4-16,-11 2 1 16,-5 6 0-16,-12 1 1 15,-6 1 1-15,-12-1 2 16,-3-3-1-16,-5-3-9 16,2-5-14-16,-3-6-29 15,0-4-21-15,4-13 45 16</inkml:trace>
  <inkml:trace contextRef="#ctx0" brushRef="#br0" timeOffset="137379.17">29487 16948 815 0,'-7'2'317'0,"5"-2"-226"16,2 0-17-16,0 0-17 0,0 0 3 15,0 0-6-15,8 4-7 16,20 2-15-16,44 31-15 16,-21-29-14-16,4-6-4 15,7-2-16-15,4-3-9 16,-9-8-19-16,-6-2-13 15,-17-5-26-15,-10-1 29 16,-9 2 32-16</inkml:trace>
  <inkml:trace contextRef="#ctx0" brushRef="#br0" timeOffset="137582.94">29470 17122 1050 0,'-3'9'415'16,"6"-3"-264"-16,10 2-126 15,2 2-26-15,24 6-12 16,8 5 2-16,19-2 9 16,3-4-5-16,1-13-40 0,-4-10-28 15,-17-18 44-15</inkml:trace>
  <inkml:trace contextRef="#ctx0" brushRef="#br0" timeOffset="137829.97">30121 16697 1058 0,'0'7'406'0,"0"0"-271"0,1 12-122 15,3 7-16-15,3 15-10 16,1 8 2-16,-1 13 14 16,-2 3 3-16,-3 2-3 15,-2-5-5-15,0-15-28 16,1-11-10-16,3-17-33 16,3-8-17-16,4-14 60 15</inkml:trace>
  <inkml:trace contextRef="#ctx0" brushRef="#br0" timeOffset="138028.1">30410 16845 789 0,'4'4'425'15,"11"2"-51"-15,1 0-274 16,15 2-85-16,9 0-16 15,4-1-8-15,3 4-8 0,-5-3-29 16,-4-5-22-16,-5-8 673 16,-5-12-475-1</inkml:trace>
  <inkml:trace contextRef="#ctx0" brushRef="#br0" timeOffset="138299.74">31204 16693 892 0,'-8'-16'359'0,"-3"-3"-232"0,-5-4-66 15,-2 0-40-15,0 7-10 16,-3 11-3-16,-1 7 6 15,-8 19-3-15,-2 8-1 16,0 14-12-16,6 1-13 16,10-7-30-16,7-5-16 15,7-16 192-15,3-5-117 16</inkml:trace>
  <inkml:trace contextRef="#ctx0" brushRef="#br0" timeOffset="138463.26">31112 16632 687 0,'8'-9'332'0,"-6"5"-109"16,-1 7-88-16,1 6-55 16,-1 9-19-16,0 19-30 15,-2 9-13-15,-3 10-14 16,-2 2-10-16,2-1-26 16,-2-6-14-16,0-9-37 15,1-7 720-15,-4-20-488 16</inkml:trace>
  <inkml:trace contextRef="#ctx0" brushRef="#br0" timeOffset="138700.69">30782 17123 1105 0,'-4'8'407'16,"4"-6"-337"-16,10-1-46 15,15 0-33-15,11 2 2 16,11-2 19-16,6 2 10 0,7 0 16 16,3 0-3-16,12-1-17 15,-2-2-17-15,-6-3-48 16,-7-1-21-16,-19-4-38 16,-9 0 270-16,-20-5-132 15</inkml:trace>
  <inkml:trace contextRef="#ctx0" brushRef="#br0" timeOffset="138896.57">30945 17223 1103 0,'-16'29'410'0,"7"4"-327"15,1 4-56-15,-2 11-45 0,4 6-1 16,3 11 1-16,1-4 8 15,4-10-2-15,-1-9-8 16,1-20-33-16,0-7-21 16,6-16 48-16</inkml:trace>
  <inkml:trace contextRef="#ctx0" brushRef="#br0" timeOffset="139417.1">31147 17396 915 0,'0'-1'371'0,"0"1"-246"16,0 1-60 0,-1-1-42-16,0 0-15 0,0 0-9 15,-11 5 2-15,-10 12 1 16,-29 45-2-16,28-22 1 16,5-3-1-16,8-8-8 15,4-8-7-15,6-11-16 16,1-6-11-16,4-5-1 15,3-8 6-15,9-3 18 16,2-3 16-16,3-5 23 16,3 1 10-16,0-3 5 15,2 0-4-15,0 5-12 16,-4 5-7-16,-3 9-1 0,-1 3 2 16,0 8-2-16,1 6-2 15,1 6-10-15,-1 5-5 16,-5-2-7-16,3-4 1 15,-4-2-1-15,-3-7 4 16,2-6 3-16,-4-3 4 16,4-6 6-16,2-3 0 15,1-5 6-15,-1 0-1 16,-5-4 1-16,0-5 1 0,-5 3 1 16,3-1 5-16,-6 1-1 15,-2 3 4-15,-7-3 1 16,-4-1-3-16,-2 2-4 15,-2 2-4-15,-3 5-5 16,-3 4-4-16,-9 6-23 16,-2 0-14-16,-1-1-38 15,4-2-27-15,12-5 67 16</inkml:trace>
  <inkml:trace contextRef="#ctx0" brushRef="#br0" timeOffset="139655.4">31695 16877 1146 0,'4'0'450'0,"2"0"-275"15,16-3-163-15,9 0-17 0,12 0-8 16,1 2 4-16,-3 1 8 15,-3 0-2-15,-3-1-36 16,0-4-24-16,-4-3-47 16,-3-3-14-16,-9-4 81 15</inkml:trace>
  <inkml:trace contextRef="#ctx0" brushRef="#br0" timeOffset="139849.04">31587 17039 1046 0,'0'20'446'15,"3"-4"-183"-15,15-3-248 0,15 3-32 16,26-1-19-16,13 3-3 16,9-5 3-16,1-7-1 15,-4-11-23-15,-2-13-21 16,11-25 50-16</inkml:trace>
  <inkml:trace contextRef="#ctx0" brushRef="#br0" timeOffset="140285.76">32952 16450 854 0,'0'-14'375'15,"-1"-4"-147"-15,-13-19-189 16,-5-5-19-16,-9-5-15 15,-8 1-4-15,0 10 1 16,-3 6 0-16,-1 16 2 16,2 6 4-16,-2 18 6 15,2 9 2-15,2 17-2 16,-3 8-2-16,14 5-10 16,4 1-7-16,18-4-17 15,8 0-8-15,9-7-15 16,5-5-4-16,6-10 5 15,2-11 3-15,1-12 5 16,2-6 3-16,-2-13 7 16,-1-5 6-16,0-7 16 0,2-1 8 15,-5-2 23-15,-6 2 9 16,-6 9 24-16,-7 4 2 16,-2 10 4-16,-1 4-3 15,-1 3-7-15,-1 1-4 16,0 0-22-16,-1 0-10 0,0 28-23 15,0 52-5-15,3-8-16 16,5 4-14-16,4 3-27 16,-3-7-19-16,-1-21-26 15,-2-10 64-15</inkml:trace>
  <inkml:trace contextRef="#ctx0" brushRef="#br0" timeOffset="140515.18">33040 16177 1163 0,'1'26'479'16,"1"9"-283"-16,-1 8-125 15,0 19-94-15,1 7-15 16,-2 14-21-16,2 2-9 15,-2-3-7-15,-1-4-6 16,-6-20-23-16,-3-6-205 16,-2-20 224-16</inkml:trace>
  <inkml:trace contextRef="#ctx0" brushRef="#br0" timeOffset="140738.38">32555 17026 1114 0,'1'3'432'16,"3"-3"-266"-16,13-5-197 15,5-3-21-15,20-7-3 16,11 2 10-16,15 3 40 16,6 5 11-16,-8 2 6 15,-1-1-2-15,-10 0-21 16,-4 1-12-16,-3-3-45 15,-6 1 186-15,-22-3-98 16</inkml:trace>
  <inkml:trace contextRef="#ctx0" brushRef="#br0" timeOffset="140948.88">32517 17298 1085 0,'-9'52'386'16,"-1"2"-314"-16,5 9-92 15,3 2-15-15,2-6-16 16,6-5-7-16,-3-19-17 16,-2-11-76-16,7-20 104 15</inkml:trace>
  <inkml:trace contextRef="#ctx0" brushRef="#br0" timeOffset="141555.26">32854 17282 1052 0,'3'-1'413'0,"-3"0"-253"15,-1 2-154-15,0-1-24 16,0 0-14-16,-11 14 4 15,-45 52 13-15,25-20 13 16,4 7 4-16,5 1 0 16,12-6 1-16,5-5-3 15,7-13-11-15,4-8-9 0,8-9-17 16,3-5-8 0,9-8-2-16,4 0 4 0,-3-10 23 15,1-6 11-15,-8-4 23 16,-1-7 9-16,-6-9 3 15,-2-3 2-15,-4-5-5 16,2 1-3-16,4 1-2 16,0 6-7-16,1 5-4 15,-2 9-2-15,-1 8-3 16,-4 7 4-16,4 5 3 16,0 2 0-16,0 10-1 15,1 6-3-15,3 13-10 16,-2 2-5-16,2 10-8 15,-1 4 1-15,0-2 0 16,1-1 4-16,1-12 8 16,1-7 0-16,-5-10 7 0,-3-3 1 15,-1-8 3-15,1-2 0 16,2-5-3-16,5-2-3 16,0-9 3-16,1 1 3 15,-2-5 9-15,-3-3 6 16,-3-2 5-16,-3-5 2 15,-5 1-8-15,-3-3-2 16,-11-2-8-16,-4 1-3 0,-10-3-4 16,-6 2-1-16,-4 4-22 15,-3-1-19-15,5-8 50 16,9-12-24-16</inkml:trace>
  <inkml:trace contextRef="#ctx0" brushRef="#br0" timeOffset="142570.64">32304 13427 863 0,'4'1'361'0,"15"1"-221"16,3 0-61-16,19 2-62 16,9 3-17-16,4 6-9 15,7 0 4-15,0-1 6 16,-5 4 5-16,1-6 1 16,-2 1 1-16,-4-3-3 15,0-2-2-15,-12 3-3 16,-4-2 1-16,-3 2 1 15,-4 0 7-15,2 2 11 16,-2-3 2-16,-2 2 3 16,-2 3-3-16,-1 6-10 15,0 4-4-15,0 9-5 0,-2 3-4 16,2 4-1-16,-4 6 2 16,-2 8-3-16,-2 1 1 15,-2 3 0-15,3-1 1 16,2 0 1-16,-2 5 2 15,0 8-1-15,-4 8 1 16,-4 5-1-16,6 0 1 0,-6-1-1 16,1 2 0-16,-4 4 1 15,-5-3-2-15,2 3 2 16,-2-2-1-16,0 1 0 16,2 2 1-16,-4 3-2 15,3-3 0-15,-1-10 3 16,-1 0 1-16,3-2 2 15,0 3 0-15,6 4-3 16,-1-2-1-16,3-2-2 16,1-3 0-16,-5 0 0 15,-3 3 1-15,0 2-1 16,1 0-3-16,2-1-4 16,2-10-6-16,-3 0 0 15,0 0 1-15,-1-2 9 16,1 0 2-16,4-4 0 15,0 0 1-15,6-1-1 0,2 5 0 16,1 6 1-16,-1 0-1 16,-6-3-1-16,-5-2 1 15,-9-6-1-15,-1-3 2 16,-5 5 0-16,1 1 0 16,7-9-1-16,0-2-3 0,4-11 4 15,2-6 0 1,-2 1 2-16,1 0 5 0,-3-1 1 15,-1 1 2-15,-6-4 0 16,-3-4-3-16,-7-6-10 16,-7-8-2-16,-13-12-10 15,-9-11-6-15,-37-35-10 16,-16-18-14-16,-39-58-29 16,-29-31-44-16,-35-52 78 15</inkml:trace>
  <inkml:trace contextRef="#ctx0" brushRef="#br0" timeOffset="143792.04">26255 12716 1042 0,'-7'-3'366'16,"3"-2"-334"0,2 3-35-16,-3-1-20 0,-1 1 3 15,-4 0 7-15,-7 0 8 16,-4 2 13-16,-5 2 0 16,-2 3 1-16,-4 2 0 15,6 1-4-15,-3 3-2 0,1 0 6 16,6 1 1-16,1 6 5 15,5 2-2-15,4 6 0 16,3 8-6-16,7 10-4 16,2 3 2-16,3 6-5 15,2 0 3-15,-4-3 0 16,0 4-1-16,-5 1 1 16,0 4 2-16,0 5 8 15,-2 1 1-15,2-1 7 16,-2 0-3-16,1 2-5 15,-2 6 3-15,2 12-4 16,-1 2 4-16,2-6 8 16,3-8 3-16,2-14 2 15,2-2-2-15,8 6-10 16,2 3-4-16,2 6-4 16,4-1-7-16,1-3 0 0,-1-3-1 15,-4 5 0-15,-4 6-1 16,-1 9 4-16,-2 4-4 15,-1-4 1-15,-1 0 2 16,-4-3 2-16,1-1 5 16,1-4 3-16,2-5 0 15,2-10-2-15,0-5 0 16,2 1-4-16,0 5 1 0,0 14-1 16,2 9-1-16,1 7-1 15,2 0-2-15,0 3-1 16,-3-4-1-16,-3 1-1 15,-1-3 2-15,-1-12-1 16,-3-6-2-16,0-6 0 16,0-6 1-16,0-5 1 15,2-2 0-15,2-6-1 16,3-2-1-16,2-7 0 16,2 2 2-16,1 0 1 15,1-1-2-15,-1 5-1 16,1-1 0-16,0-1 0 15,2 0 3-15,-2-4 1 0,2-3-3 16,1-3 0-16,0-1-2 16,0-1-1-16,0-2 2 15,0 0 1-15,-3-1-1 16,4-2 2-16,1 4 0 16,4 0-1-16,4 2 1 15,13 4-1-15,6 1 1 16,19 3-1-16,11 0 3 15,3-4 0-15,3 0-3 0,-7-8 2 16,3-9-9-16,19-18-26 16,8-19-45-16,16-56-377 15,8-44 318-15</inkml:trace>
  <inkml:trace contextRef="#ctx0" brushRef="#br0" timeOffset="148366.2">1236 12002 673 0,'-2'5'330'0,"-4"-2"-52"16,1 5-232-16,4 12-47 15,2 10-5-15,9 16-5 16,3 8 2-16,9 11 7 16,6 10 1-16,2 16 0 15,3 3 1-15,-11-2-4 16,-5-8 2-16,-8-28-2 15,-5-16 2-15,-3-22 6 16,1-13 3-16,-2-5 5 16,-2-2 4-16,1 1-2 15,-10-21-2-15,-31-64-11 0,8 10-6 16,0-17-8-16,1-6-4 16,0-2 2-16,1 0 1 15,3 3 5-15,1 1 0 16,9 6 6-16,0 7 3 15,8 17 9-15,5 10 7 16,3 17 3-16,6 8 3 16,3 14-6-16,2 7-5 0,3 14-9 15,3 9-2-15,7 22-1 16,0 10 2-16,4 24 7 16,1 11 1-16,-2 18-2 15,2 2 0-15,-7-5-6 16,-1-8-9-16,-1-19-27 15,1-14-10-15,-7-25 22 16</inkml:trace>
  <inkml:trace contextRef="#ctx0" brushRef="#br0" timeOffset="149475.87">1596 12099 1104 0,'3'3'435'0,"3"-3"-295"0,9 3-66 16,13 8-62-16,5 4-12 16,2 15-20-16,-7 6-13 15,-12 13-14-15,-11 8-2 16,-17 12 9-16,-8-4 11 16,-13-11 16-16,-2-12 10 15,5-23 17-15,3-6 10 0,14-10 15 16,7-3 2-16,6 0-7 15,1-5-9-15,8-9-15 16,0-6-8-16,16-14-8 16,3-4 2-16,7 3 1 15,4-1 1-15,0 12 2 16,-2 6 1-16,-4 8-1 16,-7 4 1-16,-9 9-1 15,-5 3-5-15,-4 13 4 16,2 7-4-16,-2 11 5 15,2 6 0-15,1-4 2 16,-1-1 0-16,4-14-2 16,0-3 2-16,1-10-3 15,0-4-1-15,4-2-4 16,1-5-2-16,3-7 0 16,3-4-1-16,1-11 6 15,2-6 1-15,0-13 1 0,-6-6-1 16,-6-4-6-16,-7-3-4 15,-12 4-9-15,-7 1 1 16,-9 10 0-16,-7 6 5 16,-3 16 11-16,0 7 4 15,2 10 7-15,4 5 0 16,10 8-1-16,3 5-6 0,13 4-5 16,9 2-5-16,15-3-5 15,11-6 0-15,14-14 1 16,9-6 2-16,4-19-5 15,-2-7-3-15,-4-14-8 16,-10-8-4-16,-7-13-3 16,-3-7 4-16,-11-3 10 15,-1 4 6-15,-11 10 16 16,-3 4 9-16,-7 14 17 16,-7 5 8-16,-6 13 9 15,-1 10 3-15,-2 9-10 16,3 1-7-16,1 11-15 15,0 6-8-15,1 20-7 16,2 14 0-16,4 18-1 0,0 17-2 16,3 17 2-16,0 7 1 15,1 1-1-15,0-12-2 16,-2-24-1-16,-2-14-2 16,-2-23 3-16,-1-12 4 15,1-11 0-15,0-8-1 16,1-1 2-16,3-4 2 0,-4 3 3 15,2-7 2-15,9-21-4 16,20-48 0-16,-5 33-3 16,3 0 0-16,4 7-1 15,2 4 0-15,-3 10 3 16,1 7 4-16,-10 8 1 16,0 8-1-16,-2 11-7 15,-1 4-2-15,1 12-5 16,-4-2 0-16,-5 5 3 15,-3 1-2-15,-8 1 4 16,-2 0-1-16,-10 2 5 16,-3 0 3-16,-6 1 5 15,-3 2 2-15,-1-5-2 16,-4-2-2-16,3-6-4 16,0-4-3-16,3-8-21 15,5 0-15-15,-2-6-36 0,4-3-20 16,3-3 54-16</inkml:trace>
  <inkml:trace contextRef="#ctx0" brushRef="#br0" timeOffset="149728.87">3472 12273 1191 0,'2'1'424'0,"5"3"-352"16,-2 2-56-16,2-1-43 15,-3 1-15-15,-7-5-12 16,3 0 2-16,-1-1 20 16,0-1 7-16,0 0 1 15,-1-1-3-15,1 1-13 16,0 0-8-16,1 0 28 15</inkml:trace>
  <inkml:trace contextRef="#ctx0" brushRef="#br0" timeOffset="150202.65">4188 11712 1180 0,'0'-1'444'0,"0"-1"-331"15,3 5-99-15,-3-3-26 16,8 24-14-16,17 65-1 15,-8 3 12-15,-2 7 10 16,-10 0-8-16,1-7-13 16,-1-13-18-1,2-3-9-15,-3-19-2 0,-3-7 2 16,-6-25-1-16,-4-12-4 0,-9-15-16 16,-3-16-17-16,-12-21 58 15</inkml:trace>
  <inkml:trace contextRef="#ctx0" brushRef="#br0" timeOffset="151258.12">3932 12211 1034 0,'17'16'385'16,"12"0"-297"-16,19-1-71 16,13-6-12-16,24-17-15 15,5-10-4-15,-1-17-12 16,-2-5 0-16,-14-13 5 15,-6-7 5-15,-1-7 18 16,-7-3 8-16,-11 7 13 16,-7 5 5-16,-15 12 0 0,-4 9 3 15,-13 13-7-15,-5 6-6 16,-3 15-12-16,-5 2-13 16,1 19-5-16,-1 13-1 15,-4 39 6-15,-1 23 7 16,-8 26 0-16,-1 3 2 15,-8-1-1-15,-2-5 2 16,-1-20-1-16,2-15-2 0,11-37-1 16,4-18 1-16,8-20 3 15,4-6 4-15,3-12 8 16,8-11-3-16,16-24-1 16,8-14-3-16,16-5-8 15,5 2-1-15,-1 21-3 16,-2 16 7-16,1 26 7 15,0 12 3-15,15 26 2 16,6 12-4-16,3 12-4 16,-2 1-3-16,-7-9-2 15,-4-12-1-15,-4-18 0 16,0-7-1-16,-10-15 0 16,-3-5 0-16,-13-14 9 15,-3-12 4-15,-9-17 0 16,-6-9-1-16,-9-11-16 15,-9 0-4-15,-19 5-7 0,-8 5 1 16,-8 18 9-16,3 7 3 16,10 18 5-16,8 6-1 15,7 8-1-15,2 4-2 16,-23 22-7-16,-7 17 0 16,-4 21-4-16,4 2-2 15,30-10 2-15,10-10-2 0,14-17 1 16,0-4 2-16,3-9 11 15,1-11 7-15,2-10 9 16,3-8 3-16,7-15-9 16,0-6-6-16,1-4-6 15,-2 2-4-15,-12 4 7 16,-5 8 6-16,-9 9 9 16,-3 7 5-16,-3 8-3 15,2 2-6-15,2 16-7 16,-1 5-2-16,10 19-3 15,0 4 1-15,7 1-9 16,2-4-6-16,6-18-6 16,3-5 0-16,5-17 8 15,5-7 5-15,-2-20 6 0,1-8 0 16,-2-13 2-16,-2-6 0 16,-4-7 1-16,-3 0 3 15,-10-4-1-15,-6 1-1 16,-10-1-2-16,-1-1 1 15,-6 2 1-15,-2 4 0 16,-3 10 6-16,-3 9 1 0,1 11 7 16,3 9 0-16,0 9-10 15,3 6 0-15,-1 11-20 16,0 11-4-16,6 28-3 16,0 12 0-16,10 22 5 15,6 1-6-15,6-5-10 16,5-7-12-16,0-14-20 15,0-2-7-15,-3-13 189 16,1-7-100-16</inkml:trace>
  <inkml:trace contextRef="#ctx0" brushRef="#br0" timeOffset="151455.91">6004 12124 1429 0,'20'-2'472'16,"28"2"-487"-16,18-3-52 16,23-2-58-16,-1-1-14 0,-7-10 84 15</inkml:trace>
  <inkml:trace contextRef="#ctx0" brushRef="#br0" timeOffset="152182.9">7474 11903 1156 0,'20'21'457'0,"0"13"-295"0,3 9-129 15,0 15-76-15,-4 3-12 16,-9-3-3-16,-5-2 3 16,-4-5 25-16,0-6 11 15,1-11 15-15,-4-9 3 16,2-13 5-16,0-5 2 15,-1-4 2-15,1-3 6 0,-4-7-1 16,0-5 2 0,-5-14 0-16,-5-10-3 0,2-10-5 15,-3-3-2-15,4-2 0 16,5-3-1-16,0 0 6 16,4-3 0-16,3 0 10 15,6 9 9 1,6 7 5-16,6 6 9 0,6 12-16 15,2 5-8-15,10 15-17 16,4 5-11-16,3 18 0 16,2 7-6-16,-13 11-3 15,-6 3-5-15,-15-1-9 16,-10-2 5-16,-3-6 1 16,-2-5 4-16,-6-7 6 15,1-5-4-15,-2-5-5 16,0-3-1-16,4-4-3 0,2-2 4 15,8-3 14-15,0-3 1 16,7-2 8-16,3-2-2 16,5 5-1-16,4 1 3 15,6 12 2-15,0 5 3 16,-1 9-2-16,-2 4-1 16,-9-1-4-16,-2-1-1 15,-13 0 0-15,-5 0 4 0,-18 3 2 16,-6 0 3-16,-9 1 2 15,-3-1 1-15,-2-3 2 16,-2 1-4-16,-3-6 2 16,-1-1-3-16,-1-5-4 15,1-1-6-15,5-7-25 16,3-4-21-16,10-11 30 16</inkml:trace>
  <inkml:trace contextRef="#ctx0" brushRef="#br0" timeOffset="153071.17">8641 11962 1328 0,'4'2'447'15,"-2"2"-444"-15,-1 3-59 16,-6 10-17-16,0 6 8 0,-5 10 31 16,-1 1 20-16,5 2 14 15,2 3 5 1,8-1 17-16,4-1 4 0,10-1 7 16,5-2-4-16,8-5-13 15,4-7-4-15,-1-7-8 16,-1-5-1-16,-6-9-3 15,-1-2 1-15,-3-10-1 16,-1-2 1-16,0-6 9 16,-2 0 1-16,-4 0 5 15,-1-1 2-15,-7-1-8 16,-1 3 1-16,-1-1 0 16,-2 5-3-16,-3 5 5 15,-1 2 1-15,1 7-1 16,-1-1 1-16,0 1-6 15,0 0-6-15,0 0-9 16,0 0-3-16,3 17 2 0,11 44-2 16,4-22 5-16,8 1 4 15,9-4-5-15,5-5 5 16,11-9 1-16,-1-8 4 16,-6-15 6-16,-2-8 2 15,-4-15-1-15,-3-6 0 16,-1-9-2-16,-6-5-2 0,-6-6-1 15,-6-6-4-15,-6-4-10 16,-4-4-16-16,-8 2-57 16,-4 6-23-16,-4 19-21 15,-2 15 2-15,-2 26 39 16,-2 18 19-16,-1 23 29 16,6 6 9-16,9 9 23 15,7-4 11-15,15-1 12 16,9-1 3-16,6-3-3 15,5-4-9-15,6-12-10 16,0-7 0-16,0-21-4 16,-4-7-3-16,-6-18 5 15,-6-12 0-15,-11-17 5 16,-1-4 6-16,-7-11 4 16,-4 1 3-16,1 4 6 0,-7 2 6 15,-1 16 14-15,0 11 6 16,0 16 12-16,0 5-4 15,1 12-20-15,5 12-11 16,9 28-23-16,7 14-2 16,11 22 0-16,1 4 1 0,1-4-4 15,2-2-18 1,-3-20-32-16,-5-14-21 16,-2-33 698-16,-7-24-483 0</inkml:trace>
  <inkml:trace contextRef="#ctx0" brushRef="#br0" timeOffset="153194.04">9994 11414 1006 0,'-11'30'319'16,"-5"14"421"-16,-3 32-586 15</inkml:trace>
  <inkml:trace contextRef="#ctx0" brushRef="#br0" timeOffset="153715.69">10404 12425 1291 0,'28'-12'474'15,"-5"-15"-391"1,-4-8-86-16,-10-15-86 0,-6-9-18 0,-6-8 0 15,-4 4 11-15,1 0 45 16,0 6 40-16,2 8 57 16,1 5 14-16,2 14 17 15,-1 9-11-15,1 12-23 16,-1 6-14-16,-1 14-24 16,-2 14-7-16,2 37-10 15,2 16 2-15,10 19 6 16,5 1 4-16,12-10 1 15,7-9-3-15,13-13-1 16,8-12-2-16,1-24 1 16,5-9 4-16,-8-22-1 15,3-12 0-15,0-22-2 16,-5-13 0-16,-3-18 8 0,-10-7 7 16,-13-8 4-16,-8-4 1 15,-13-4-8-15,-4-2-6 16,-10 6-2-16,-2 9-1 15,-2 27 0-15,-1 15 1 16,4 19 6-16,1 10 2 16,-3 18 1-16,-1 11-1 15,-1 45-5-15,4 23-3 16,16 26-1-16,9 9 3 16,22-7-35-16,7-12-25 0,25-23-48 15,11-16-31-15,11-43 83 16</inkml:trace>
  <inkml:trace contextRef="#ctx0" brushRef="#br0" timeOffset="154367.57">12144 11672 961 0,'0'-5'407'0,"0"5"-234"16,2 6-80-16,-3-5-72 15,-3 28-13-15,-13 97-5 0,-1-25 0 16,-2 6 1-16,-2-2-3 16,3-27 1-16,2-21 0 15,8-25-1-15,2-14 1 16,7-15-2-16,-1-3 1 16,0-19 6-16,1-8 1 15,7-21 1-15,6-6-4 16,16 1-12-16,5 7-10 15,10 20-12-15,6 13 0 0,3 29 7 16,3 12 6-16,-4 22 14 16,-8 7 0-16,-14 1 1 15,-9 1 1-15,-23-10-3 16,-10-6 2-16,-20-12-5 16,-13-9 2-16,-9-17 1 15,0-4 3-15,9-12 0 16,6-2 0-16,15 0 1 15,3 0-1-15,18 4 24 16,11 2 6-16,24 2 2 16,12 2 0-16,25 3-23 15,9 1-9-15,23 1-3 16,10-3 0-16,9-7 3 16,1-1 0-16,-7-8 0 0,-3-5 2 15,-20-8-4-15,-13-5 4 16,-29-4 0-16,-15 0 2 15,-25-2 0-15,-6 3-2 16,-17 1-1-16,-10 3-3 16,-23 13 2-16,-10 9-1 15,-13 24 1-15,-5 12 5 16,9 21 6-16,6 13 5 0,17 11 2 16,9 5 0-16,20 5-9 15,7-6-8-15,23-10-44 16,13-14-27-16,27-26-22 15,15-16 47-15</inkml:trace>
  <inkml:trace contextRef="#ctx0" brushRef="#br0" timeOffset="154945.23">14581 12242 1189 0,'-52'-33'420'0,"-20"-13"-367"0,-4-5-47 15,-1-1-23-15,4 2-5 16,6 12-7-16,3 9 2 0,8 27 3 15,6 16 4 1,12 27 19-16,7 11 3 16,16 18 3-16,10 5 2 0,17 2-7 15,10 1-3-15,18-15-9 16,8-12-2-16,11-24 3 16,5-15 0-16,-1-29-3 15,-2-13 0-15,-2-29 0 16,-6-10 1-16,-7-14 10 15,-5-7 3-15,-15-8 7 16,-5-6 4-16,-12 2 3 16,-4 2-2-16,-7 15-1 15,-6 8 1-15,-3 14 19 16,1 13 10-16,1 22 12 16,3 9 0-16,5 15-16 15,0 6-6-15,4 33-16 0,6 22-1 16,8 47-3-16,8 32 1 15,9 24-4-15,4 5-3 16,-2 6 0-16,-5-16-8 16,-5-28-30-16,-4-13-22 15,-8-43-36-15,-5-20-9 16,-4-27 0-16,-4-19 6 16,1-30-18-16,-1-12 71 0</inkml:trace>
  <inkml:trace contextRef="#ctx0" brushRef="#br0" timeOffset="155256.41">14796 12466 970 0,'16'-1'424'0,"6"0"-241"16,7-1-54-16,8 2-93 15,2 0-22-15,5-1-9 16,-3-3-4-16,1-7-1 16,-2-7-1-16,-8-9-2 15,-5-4 3-15,-12-13 1 16,-7-1-1-16,-10-5 1 15,-4 2-2-15,-12 8 0 16,-1 6 1-16,-9 18 0 16,-2 6-2-16,-8 20-1 15,-3 14 2-15,-2 25 1 16,1 17 3-16,14 32 0 0,10 7 0 16,22 0-17-16,13-3-27 15,23-26-38-15,8-13-15 16,19-28-15-16,-1-17 9 15,5-31 4-15,-3-21-24 16,3-23 79-16</inkml:trace>
  <inkml:trace contextRef="#ctx0" brushRef="#br0" timeOffset="155518.76">15678 11914 476 0,'3'-98'287'0,"-4"23"20"15,-2 15-171-15,-4 29-42 16,6 11-5-16,-2 13-11 15,-2 7-17-15,-4 13-26 16,-10 14-6-16,-2 26-7 16,-4 30 2-16,1 33-2 15,7 11-4-15,7 17-6 16,9-8-5-16,9-11-2 16,8-8-3-16,2-22-15 15,2-15-12-15,-4-28-23 16,-8-16-11-16,-6-24-13 0,-7-13 2 15,-16-31 1-15,-4-11-3 16,-12-19-90-16,-3-5 112 16</inkml:trace>
  <inkml:trace contextRef="#ctx0" brushRef="#br0" timeOffset="156231.1">15338 12458 619 0,'-14'-12'340'0,"6"4"-75"16,8 6-84-16,4 1-16 0,19-4-48 15,11-2-29-15,26-5-57 16,11-5-25-16,9-4-6 15,0-1 2-15,0-7 2 16,-5-4 6-16,-5-4-4 16,-1-1-2-16,-10-2-2 15,-6 2-2-15,-16 8-2 16,-10 6 0-16,-16 12-1 16,-7 6-3-16,-10 9-1 15,-7 6-3-15,-24 17 2 16,-4 14 2-16,-11 18 1 15,-1 9 3-15,15 8-4 16,7-4-4-16,18-10-13 16,10-8-9-16,15-16-8 15,9-8 0-15,16-11 15 16,9-9 7-16,17-15 6 0,3-10-2 16,0-19-4-16,3-6-4 15,-6-13 5-15,-1-5 5 16,-5-1 11-16,-6 1 6 15,-14 10 6-15,-7 4 1 16,-17 14 1-16,-6 9-2 16,-6 13-7-16,-5 4 0 15,-12 15-4-15,-4 10-2 0,-12 19 5 16,-2 14 1-16,4 18 2 16,6 4 0-16,17 0-4 15,12-8-1-15,19-19-6 16,8-11-1-16,17-15 2 15,4-11 0-15,5-17 3 16,3-7 0-16,5-17-6 16,1-8-3-16,2-16-3 15,-8-11 0-15,-12-9 6 16,-8-4 5-16,-16 1 2 16,-4 0 1-16,-13-6 0 15,-3 2-1-15,-6 3-1 16,-2 4 1-16,-4 17 4 0,-4 8 5 15,2 22 9-15,0 7 0 16,1 14-1-16,1 6-3 16,-6 16-6-16,-4 16-1 15,2 38-3-15,2 20-2 16,12 21-5-16,7 2-3 16,11-10-17-16,5-8-8 15,0-10-15-15,-4-10-7 0,-6-20-7 16,-7-12-8-16,-13-26 43 15</inkml:trace>
  <inkml:trace contextRef="#ctx0" brushRef="#br0" timeOffset="157046.37">16584 12210 1255 0,'32'10'472'15,"9"3"-329"-15,11-4-167 16,6-6-24-16,14-7-22 16,6-7 3-16,7-5 12 15,-2-4 22-15,-5 1 48 16,-7-1 17-16,-5 3 12 0,-3 2-6 16,-7 5-15-16,-6 4-7 15,-11 10-9-15,-5 4 0 16,-10 15-7-16,-5 6-1 15,-6 18-2-15,-8 9-2 16,-7 16 3-16,-6 5 0 16,-4-1 0-16,-1-3-2 15,-2-18-10-15,1-10-3 0,2-18-4 16,5-11 0-16,6-11 3 16,-2-5 0-16,6-9 12 15,1-9 4-15,5-17 11 16,4-8 5-16,5-8 10 15,5-4 5-15,3 0-3 16,4 3-1-16,3 8-12 16,-3 6-6-16,4 16 3 15,-2 9 5-15,-2 18-3 16,4 9-2-16,-1 21-7 16,1 9-3-16,-1 8-3 15,-2 2 2-15,2-9 2 16,-1-6-4-16,7-14 4 0,2-4-2 15,1-13-8-15,0-4-2 16,0-11-12-16,-1-6 1 16,2-7 10-16,-1-5 7 15,-6-2 13-15,-4-2 4 16,-5-3-3-16,-3 2-5 16,-9-1-4-16,1 0-3 15,-10 4 0-15,-1 3 0 0,-7 3 3 16,-6 3-2-16,-6 6 0 15,-7 2 2 1,-3 9-1-16,-3 3 1 0,-2 12 3 16,0 8-4-16,4 14 1 15,3 8-1-15,14 5 0 16,3 4 2-16,13-3 1 16,9 0 1-16,18 1 0 15,7-1 6-15,20 2 1 16,6-3 0-16,2-8-4 15,3-3-2-15,-12-15-4 16,-4-6 1-16,-14-10-4 16,-13-8-12-16,-16-19-26 15,-11-11-25-15,-25-26-45 16,-11-7 68-16</inkml:trace>
  <inkml:trace contextRef="#ctx0" brushRef="#br0" timeOffset="157201.07">17670 11724 951 0,'-1'0'431'0,"1"3"-174"0,6 9-213 16,6 6-65-16,14 9-71 16,7 2 558-16,14-5-373 15</inkml:trace>
  <inkml:trace contextRef="#ctx0" brushRef="#br0" timeOffset="157554.69">18872 12543 1067 0,'31'-7'358'0,"10"4"-351"16,6 2-34-16,8 5-18 15,0 2-4-15,2 4 5 16,-3 2 4-16,-3 3 9 16,-1 3 9-16,-6-4 2 15,-5-3-11-15,-8-7-50 16,-8-3 54-16</inkml:trace>
  <inkml:trace contextRef="#ctx0" brushRef="#br0" timeOffset="157841.66">18758 12838 890 0,'13'16'453'16,"19"-11"-100"-16,7 0-262 15,14-4-120-15,5-1-12 16,6-1 4-16,1 0 11 16,1 1 15-16,-2 4 8 15,-9 4 2-15,-3 2-2 16,-12 2-23-16,-3-2-15 0,-11-2-26 16,-5-2-13-16,-7-3-21 15,-7-1-131-15,-3-7 160 16</inkml:trace>
  <inkml:trace contextRef="#ctx0" brushRef="#br0" timeOffset="158529.22">20507 12265 1027 0,'30'-6'408'0,"1"-1"-271"16,0-1-86-16,-11 2-61 16,-7 1-2-16,-8 2 10 15,-5 1 10-15,-2-2 10 16,1 3 0-16,-1 0-2 16,-7 1-6-16,-21 9-8 15,-60 32 2-15,43-2-1 0,6 8-1 16,21 7-2-16,11 0-6 15,15-1-3-15,10-6-2 16,21-6-3-16,7-5 4 16,8-2 4-16,-1-2 2 15,-2 0 2-15,-3-1 1 16,-5-3-2-16,-8 1-2 16,-19-5 0-16,-8-1-3 0,-17-2 2 15,-6-2 4-15,-19 1 7 16,0-6 8-16,-7-2 6 15,-3-4-2-15,-3-9-7 16,-5-3-13-16,5-18-49 16,3-10-24-16,17-25 40 15</inkml:trace>
  <inkml:trace contextRef="#ctx0" brushRef="#br0" timeOffset="158750.51">20600 12173 1205 0,'30'11'474'0,"6"0"-254"16,9 5-310-16,-1-4-31 16,-7-5-4-16,-2-4 21 15,-7-3 51-15,-3-1 15 16,-9 0 28-16,-4-2 2 15,-4-1-15-15,-1 2-18 16,-3 1 23-16</inkml:trace>
  <inkml:trace contextRef="#ctx0" brushRef="#br0" timeOffset="159079.47">20121 13210 1202 0,'37'-3'428'0,"23"-4"-391"0,6-1-72 15,23 5-48-15,1 3 7 16,-2 8 46-16,2 4 17 16,-9 3 17-16,1 0 1 15,2 0-4-15,-7-4-11 16,-10-2-24-16,-11-2-13 16,-19-4-37-16,-6 1-22 0,-15-2 67 15</inkml:trace>
  <inkml:trace contextRef="#ctx0" brushRef="#br0" timeOffset="159330.97">20301 13429 1186 0,'10'22'433'0,"8"14"-359"0,3 11-76 15,2 12-39-15,-1 3-3 16,-7 10 12-16,1 1 1 16,-8-6-17-16,0-8-14 15,-5-21 36-15</inkml:trace>
  <inkml:trace contextRef="#ctx0" brushRef="#br0" timeOffset="160038.81">20913 13537 1043 0,'0'4'430'0,"-5"3"-257"16,-4 5-146-16,-12 13-72 15,-4 4-3-15,-4 7 21 16,1 7 17-16,6 10 15 16,4 5 6-16,8 3 7 15,8-4-1-15,9-11-1 16,4-6-5-16,12-12-5 16,4-2-2-16,14-11-1 15,7-4-1-15,9-10-6 16,-1-4-1-16,-5-8-3 0,-7-1 4 15,-16-6 4-15,-3-1 3 16,-14-10-2-16,-7-6-3 16,-10-8-3-16,-8 0 0 15,-6-1 1-15,1 5 4 16,1 10 0-16,5 4 1 16,4 10-1-16,6 3 1 15,4 5 7-15,8-1 2 0,7 0 2 16,5 0-2-16,15 3-7 15,1 5-3-15,9 8-1 16,-2 6 0-16,5 12 5 16,3 7-1-16,-3 12 3 15,1 2-1-15,-12 5-4 16,-6-1 1-16,-10-4-4 16,-4-3 1-16,-9-7 0 15,1-2 1-15,-6-8-1 16,2-2 0-16,4-9-2 15,-3-6 0-15,8-6 4 16,1-4 1-16,4-9 7 16,2-6 4-16,-1-10 1 15,1-3-1-15,1-5-5 16,-1-3-6-16,0 0-2 0,-5-1-1 16,-7 4 0-16,-4 1-1 15,-6 0 2-15,-8-2 2 16,-13-4 3-16,-5 1 4 15,-17 0 0-15,-4 3-2 16,-8 3-4-16,-8 0 0 16,-17-2-37-16,-14-1-24 15,-19-15-224-15,-16-17 190 0</inkml:trace>
  <inkml:trace contextRef="#ctx0" brushRef="#br0" timeOffset="160847.96">2520 14153 1191 0,'2'0'431'15,"-1"0"-370"-15,2 1-46 16,-3-1-35-16,0 0-6 15,16 3 2-15,35 49 8 0,-27-15 12 16,-2 3 2 0,-1 9 3-16,-5 2 1 0,-3-5 1 15,-3-4 0-15,-7-7 0 16,-2-3 1-16,-2-4-1 16,-2-3-6-16,2-9-37 15,-1-4-20-15,-4-10-27 16,2-6 43-16</inkml:trace>
  <inkml:trace contextRef="#ctx0" brushRef="#br0" timeOffset="161149.76">2804 14089 1130 0,'3'1'396'16,"10"6"-349"-16,8 3-34 15,9 8-24-15,-4 3-3 16,-5 3-4-16,-8 0 3 0,-5 1 7 16,-1 3 6-16,-7 5 2 15,0 2 2-15,-9 4 3 16,-5 3-2-16,-5-2 1 15,-4 1-4-15,-2-5-18 16,0-3-15-16,10-9 386 16,4-5-278-16</inkml:trace>
  <inkml:trace contextRef="#ctx0" brushRef="#br0" timeOffset="161556.41">4942 14100 968 0,'7'18'344'0,"4"15"-301"16,5 8-38-16,0 8-20 15,-2 3-5-15,-6-1 4 16,-6-2 2-16,-6-4 11 16,-5-2 4-16,-8-6 3 15,-1-2-1-15,0-7-10 16,1-6-14-16,-3-16 14 16</inkml:trace>
  <inkml:trace contextRef="#ctx0" brushRef="#br0" timeOffset="161810.63">5261 14145 1166 0,'37'26'398'0,"7"11"-376"16,-3 4-28-16,-9-1-23 15,-5-1-2-15,-11-6-5 16,-5-2 3-16,-16-1 17 16,-5-2 5-16,-12 0 4 15,-3-3-2-15,-7-4-20 16,-5-6-15-16,5-9 27 16</inkml:trace>
  <inkml:trace contextRef="#ctx0" brushRef="#br0" timeOffset="162256.31">7502 13969 956 0,'0'2'363'0,"5"8"-275"16,0 1-50-16,8 14-35 15,5 4-2-15,2 4-1 16,-1 8 0-16,-2 5 1 16,-7 0 2-16,-6 7 0 15,-5-2 1-15,-9-6-3 16,-2-5-1-16,-3-14-4 0,0-8-10 15,0-13-37-15,2-7-18 16,-2-19 40-16</inkml:trace>
  <inkml:trace contextRef="#ctx0" brushRef="#br0" timeOffset="162478.54">7928 14052 1016 0,'21'25'388'0,"1"6"-288"15,-1 4-70-15,-8 7-53 16,-7-1-17-16,-16 2-13 16,-10-1 0-16,-12-1 13 15,-7-3 8-15,-4-8-3 16,0-6 25-16,9-13 1 15</inkml:trace>
  <inkml:trace contextRef="#ctx0" brushRef="#br0" timeOffset="162957.14">9577 13913 1007 0,'6'3'346'0,"6"4"-331"0,5 2-30 15,4 13-18-15,0 0 1 16,-6 9 12-16,-3 4 9 16,-11-1 12-16,-6 4 5 15,-12 2 5-15,-2-4-1 16,-4-2-2-16,0-6-4 16,2-11-19-16,2-6-18 15,6-15 21-15</inkml:trace>
  <inkml:trace contextRef="#ctx0" brushRef="#br0" timeOffset="163179.79">9882 13864 784 0,'19'13'370'0,"8"5"-128"16,2 5-165-16,4 7-64 15,-1 3-12-15,-9 4 0 16,-4 4-1-16,-10 5-3 16,-7 5 1-16,-8-1-5 15,-8 2-1-15,-4-10-18 16,5-6-15-16,6-9 26 16</inkml:trace>
  <inkml:trace contextRef="#ctx0" brushRef="#br0" timeOffset="163714.79">11073 14066 1170 0,'-5'-1'422'0,"2"0"-359"15,0 0-47-15,3 1-29 16,0 0-4-16,2 14 4 16,4 16 0-16,12 82 4 15,-11-33 3-15,-3 3 1 16,-4-6 2-16,0-21 3 15,0-11 0-15,6-17 1 16,-1-10 0-16,1-7-1 16,-4-4 0-16,3-7-2 0,2-6 2 15,6-9 5-15,6-9 2 16,2-9 2-16,1-3 1 16,6-2-5-16,-3-2-4 15,-1 4 0-15,0 5 1 16,-5 6 5-16,0 4 5 15,2 11 12-15,4 6 2 16,5 12-1-16,5 11-5 0,1 18-14 16,-2 6-3-16,-2 11-6 15,-4 8-3-15,-9 1-17 16,-1 3-14-16,-5-7-33 16,-5-7-20-16,-2-20-26 15,4-11 270-15,6-23-127 16</inkml:trace>
  <inkml:trace contextRef="#ctx0" brushRef="#br0" timeOffset="164080.29">11867 14287 823 0,'0'2'435'0,"-4"6"-55"15,-1 17-302-15,-3 9-46 16,-2 14-42-16,5 5-1 15,4-5-7-15,3-4 1 16,11-10 8-16,2 0 0 16,14-9 4-16,2-5 1 15,7-8 2-15,2-12 0 0,5-11-4 16,3-8 0 0,0-14-5-16,-4-5-3 15,-12-7 0-15,-7-4 1 0,-11-4 3 16,-7-1 3-16,-5-1 6 15,-4 3 1-15,-8 9 4 16,-4 4 1-16,-10 14 4 16,-6 4 0-16,-13 18-1 15,-6 7 1-15,-2 17-5 16,-2 11-5-16,13 7-31 16,9 5-25-16,20-7-48 15,14-7 60-15</inkml:trace>
  <inkml:trace contextRef="#ctx0" brushRef="#br0" timeOffset="164340.87">12699 13820 1354 0,'2'29'481'0,"2"25"-425"15,1 8-61-15,-5 12-29 16,-1 0-6-16,-7 3 5 16,1-2 4-16,5-6 15 15,2-8 4-15,6-14-6 16,0-8-12-16,-1-14-29 16,3-5-13-16,-4-10-27 15,-1-8-7-15,-1-12 69 16</inkml:trace>
  <inkml:trace contextRef="#ctx0" brushRef="#br0" timeOffset="164551.44">12485 14239 1099 0,'-1'2'435'0,"3"-2"-297"15,7 0-49-15,17-2-56 0,13-1-14 16,24 1-18-16,2-1-2 15,5 4 0-15,-2 2-2 16,-7 1 0-16,4 0-2 16,-9-1-13-16,-5-1-15 15,-9-3-44-15,-2-1-23 16,-5-6 60-16</inkml:trace>
  <inkml:trace contextRef="#ctx0" brushRef="#br0" timeOffset="164821.6">14032 14241 1029 0,'22'33'488'0,"5"1"-189"16,0 7-223-16,0 6-121 15,-7 0-9-15,-18-7 16 16,-3 0 10-16,-7-3 12 16,0-4 9-16,-4-4 4 0,-3-2 3 15,-1-12-36-15,0-4-22 16,-1-18-41 0,5-15 448-16,1-20-272 0</inkml:trace>
  <inkml:trace contextRef="#ctx0" brushRef="#br0" timeOffset="165021.73">14337 14275 899 0,'30'57'471'0,"-2"2"-100"16,-3 4-241-16,-10 0-142 15,-8 0-18-15,-16-8-26 16,-5-2-9-16,-7-11 2 15,2-8 1-15,10-16-1 16,2-9-8-16,17-21-12 16,11-14 46-16</inkml:trace>
  <inkml:trace contextRef="#ctx0" brushRef="#br0" timeOffset="165272.57">15760 14436 1335 0,'34'33'501'0,"-1"3"-345"16,-7 10-173-16,-2 4-21 15,-19 5-9-15,-5 0 6 0,-7-1 12 16,1-8 7-16,-4-12 0 15,-1-8-11-15,0-13-45 16,-2-4-20-16,1-16-28 16,1-13 68-16</inkml:trace>
  <inkml:trace contextRef="#ctx0" brushRef="#br0" timeOffset="165471.01">16239 14691 1375 0,'30'73'495'0,"2"5"-423"0,-9 3-77 15,-19-12-36-15,-11-1-7 16,-18-9-1-16,-7-5 0 16,-14-12 3-16,-3-8-3 15,-7-22-25-15,2-12-16 16,16-29 56-16</inkml:trace>
  <inkml:trace contextRef="#ctx0" brushRef="#br0" timeOffset="165881.81">17478 14914 1074 0,'25'1'419'16,"21"0"-307"-16,8 0-62 16,7 1-76-16,2 1-12 0,-4 2-3 15,-2-1 1-15,-3-2 11 16,2 0 2-16,-3 1-8 15,-4-3-12-15,-12 1-28 16,-9 0 45-16</inkml:trace>
  <inkml:trace contextRef="#ctx0" brushRef="#br0" timeOffset="166076.14">17494 15157 872 0,'-30'25'395'0,"21"-8"-185"16,7 3-94-16,18 5-77 16,12 1-13-16,31 8-9 15,11-3 1-15,25-7-10 0,11-4-14 16,13-19-45-16,-1-4-29 16,-6-18 106-16,-5-10-42 15</inkml:trace>
  <inkml:trace contextRef="#ctx0" brushRef="#br0" timeOffset="166321.91">18588 14658 1273 0,'2'22'491'0,"6"21"-357"16,5 10-67-16,2 14-64 15,-2 4-1-15,1-4-2 16,-1 9-2-16,3 6-3 16,2 0-5-16,1-6-14 15,0-11-7-15,4-16-32 16,4-8-22-16,3-12-38 16,1-10-4-16,6-19 78 15</inkml:trace>
  <inkml:trace contextRef="#ctx0" brushRef="#br0" timeOffset="166559.26">19159 15094 1300 0,'25'-3'486'0,"13"-4"-318"0,22-6-287 16,9-1-40-16,0 4 6 16,-3 2 34-16,-9 8 80 15,-8 3 26-15,-11 0 14 16,-11-1-11-16,-1-5 5 16</inkml:trace>
  <inkml:trace contextRef="#ctx0" brushRef="#br0" timeOffset="166991.4">20309 14817 1017 0,'-5'-11'420'0,"-4"-6"-209"15,-7-5-207-15,-1 3-27 16,1 13-4-16,0 7 4 16,1 16 23-16,1 9 1 0,2 12 2 15,2 2 1 1,10 1-6-16,7 0-5 0,10-5-17 16,7 1-6-16,9-7-17 15,3-1-3-15,4-4 10 16,-1-4 6-16,0-2 19 15,-1-1 9-15,-6-1 9 16,-5 3 5-16,-15-6 3 16,-5 3 3-16,-18 3 2 15,-11-1-1-15,-13 8 11 16,-9-2 3-16,-9-4 4 16,3-3-2-16,0-5-12 15,4-4-6-15,9-8-18 16,2-7-13-16,6-15-37 15,-4-11-19-15,8-16 44 0</inkml:trace>
  <inkml:trace contextRef="#ctx0" brushRef="#br0" timeOffset="167198.34">20162 14750 1193 0,'18'15'471'0,"20"-1"-336"16,8 2-83-16,14 1-84 16,5-4-8-16,1-4 7 15,-8-1 12-15,-13-1 3 16,-7 1-13-16,-17-3-46 16,0-2-25-16,0-2 60 15</inkml:trace>
  <inkml:trace contextRef="#ctx0" brushRef="#br0" timeOffset="167497.59">20020 15637 1151 0,'55'-5'430'0,"19"-5"-365"16,5-1-72-16,16 7-66 16,5 4 3-16,-5 14 34 15,-4 6 18-15,-15 6 19 16,-10 0-4-16,-16-7-28 15,-10-5-21-15,-19-9 31 16</inkml:trace>
  <inkml:trace contextRef="#ctx0" brushRef="#br0" timeOffset="167745.18">20128 15862 772 0,'2'34'387'0,"3"7"-43"16,1 13-302-16,2 2-30 16,0 7-15-16,1 2-5 15,2-5-11-15,0-4-5 16,-2-13-24-16,-5-14-12 15,5-15 275-15,4-7-178 16</inkml:trace>
  <inkml:trace contextRef="#ctx0" brushRef="#br0" timeOffset="168373.2">20607 15973 1095 0,'1'1'424'0,"-6"1"-307"16,-4 3-61-16,-11 6-57 16,-7 4 0-16,-8 14 0 15,-1 8 0-15,5 14 3 16,5 7 1-16,8 2 4 16,8-1-2-16,7-3 1 0,4-3-4 15,13-8-8-15,5-7-7 16,14-10-22-16,7-7-7 15,-1-13-9-15,0-7 5 16,-11-11 21-16,-4-8 8 16,-2-12 17-16,-4-2 5 15,-1-6 7-15,-4-3 4 16,-3 2 9-16,0 2 1 16,-1 2 2-16,2 6-4 15,3 0-10-15,1 3-4 0,5 7-4 16,0 2 0-16,-1 11 4 15,0 5 3-15,-2 11 1 16,1 11-3-16,1 11-2 16,1 3-6-16,2 5-2 15,1 1-1-15,4-2-5 16,0-1 1-16,1-6-6 16,2-3 1-16,-6-10 3 15,0-4-3-15,-3-8 4 16,-4-4 3-16,4-7 5 15,-2-4 8-15,-4-7 7 16,1-2-1-16,-5-8-2 16,-1-2-3-16,-4-2 2 15,-4-2 0-15,-6-1 6 0,-3-2-1 16,-9-2 1-16,-3-4 4 16,-11-4-10-16,1 3 2 15,-5 6-15-15,1 8-10 16,-11 9-34-16,-5 5-29 15,-17 12-53-15,-5 2 30 0,3 11 53 16</inkml:trace>
  <inkml:trace contextRef="#ctx0" brushRef="#br0" timeOffset="168830.36">18249 17164 802 0,'-2'2'327'0,"2"0"-177"16,2-2-118-16,-2 0-18 0,0 0 3 15,12 2 9-15,16 2 32 16,39 7 16-16,-16-7 13 15,3 1-4-15,9 0-27 16,0-2-20-16,-5-2-25 16,-1-1-10-16,-4 0-25 15,-3 0-11-15,-5 0-26 16,-6 0-14-16,-15-2-6 16,-5 0-3-16,-8-5 352 15,-5-1-214-15</inkml:trace>
  <inkml:trace contextRef="#ctx0" brushRef="#br0" timeOffset="169134.37">18353 17343 1147 0,'-1'7'439'0,"1"-4"-295"0,3-1-124 15,-3-2-20 1,2 0 0-16,25 1 3 0,40 6 29 16,-17-3 11-16,4 5 9 15,1 3-5-15,-6 0-21 16,-3-2-12-16,-6 2-22 16,-2-3-7-16,-6-1-13 15,-6 2-7-15,-9-5-12 16,-5-2-14-16,-6-3-25 15,0-1-16-15,2-8-23 16,7-4-123-16,7-7 174 16</inkml:trace>
  <inkml:trace contextRef="#ctx0" brushRef="#br0" timeOffset="169907.57">19661 16896 869 0,'0'-2'363'0,"0"1"-218"0,0-1-74 15,0 1-52-15,0 0-11 16,0 0 4-16,0-1 5 16,-1-6 11-16,0-3 5 15,-2-1 0-15,-19-30-2 16,8 30-10-16,-8 2-5 15,-8 7-7-15,-5 7-1 16,-12 14-3-16,0 8 0 16,1 19-5-16,3 5-5 15,20 11-5-15,8-3-7 0,17-8-9 16,8-6-4-16,11-16-8 16,8-7-2-1,17-18-17-15,7-7-10 0,4-19-19 16,-3-7-8-16,-13-8 15 15,-8-4 18-15,-10 3 52 16,-5 1 32-16,-8 4 47 16,1 1 14-16,-6 6 8 15,-1 3-9-15,-1 5-13 16,-3 8-9-16,0 5-15 16,0 4-4-16,-4 3 0 15,3-1 1-15,1 0-7 16,2 28-6-16,14 70-17 0,-2-15-10 15,5 15-3 1,3 0-1-16,4-11-16 0,-5-6-16 16,-1-19-55-16,-1-11-27 15,-3-37 68-15</inkml:trace>
  <inkml:trace contextRef="#ctx0" brushRef="#br0" timeOffset="170266.45">20285 16974 1269 0,'-25'-1'473'16,"-3"0"-331"-16,-6-1-152 16,-1 2-25-16,11 10-18 15,3 3-8-15,10 11 11 16,9 4 10-16,11 6 16 15,7 5 5-15,13-3 13 16,4 0 0-16,7-3 0 16,4-4 1-16,-3 1 1 15,-3-4 2-15,-12-4 7 16,-10-5 5-16,-14-2 3 0,-9 0 1 16,-17 7 4-1,-8 0 1-15,-8-1 2 0,0-5-2 16,4-7-10-16,4-3-3 15,5-9-29-15,4-6-16 16,3-17-39-16,0-8-17 16,9-20 61-16</inkml:trace>
  <inkml:trace contextRef="#ctx0" brushRef="#br0" timeOffset="170418.15">20181 16869 855 0,'9'3'427'0,"6"4"-141"15,8 0-135-15,14 2-109 16,6 1-34-16,13-1-55 16,8-3-20-16,-5-6-38 15,-3-1-16-15,-17-5 80 16</inkml:trace>
  <inkml:trace contextRef="#ctx0" brushRef="#br0" timeOffset="170751.44">19785 17664 1079 0,'11'8'490'16,"9"-8"-184"-16,21-6-264 15,17-8-59-15,22 0-23 16,3 3 7-16,11 5 13 16,0 7 8-16,8 4 1 15,-2-1-9-15,-7 0-28 16,-6-1-21-16,-27-3-27 15,-5 0-9-15,-18-4 271 16,-13 0-143-16</inkml:trace>
  <inkml:trace contextRef="#ctx0" brushRef="#br0" timeOffset="171034.29">20127 17736 1167 0,'4'37'440'0,"3"10"-343"15,2 7-57-15,-1 16-48 16,0 5-1-16,-3-1 5 15,0-2 1-15,-2-15-11 16,2-11-18-16,-1-17-43 16,-1-11-22-16,8-18-237 15,2-7 228-15</inkml:trace>
  <inkml:trace contextRef="#ctx0" brushRef="#br0" timeOffset="171654.46">20468 17942 1039 0,'0'0'422'0,"-2"-1"-284"16,0 1-50-16,2 0-69 0,-1 0-12 15,0 0-9-15,0 0-2 16,-1 0 4-16,-11 25 3 16,-16 39 3-16,15-22-3 15,9-6-2-15,4-2-2 16,10-3-12-16,3-6-3 0,5-6-12 15,7-4-2-15,8-8-1 16,0-6-4-16,-1-8 4 16,-4-3 1-16,-9-6 8 15,-5-4 7-15,-6-8 6 16,-6-9 2-16,-8-13 0 16,-7-3 3-16,-15-1-2 15,-3 4 1-15,1 9 5 16,2 4 0-16,16 6-1 15,10 5-1-15,9 6-5 16,10 6 1-16,8 7 9 16,1 6 4-16,0 5 14 15,2 4 5-15,-3 6 4 16,3 4-4-16,0 8-12 16,-1 7-5-16,2 9-16 0,-7 4-1 15,-3 4-2-15,-5 2-1 16,0-4 5-16,0-5 1 15,2-12 0-15,-1-7-5 16,-2-12-7-16,-1-4-5 16,-3-8-5-16,1-3 2 15,3-9 7-15,2-1 4 16,1-8 13-16,2-5 5 0,-4-4 10 16,0-4 5-16,-6-5 4 15,-2 0 0-15,-8 1-4 16,-7 1-3-16,-8 6-3 15,-4 2-2-15,-11 4-2 16,-4 1-1-16,-12 2-19 16,-6-1-24-16,-18-15 23 15</inkml:trace>
  <inkml:trace contextRef="#ctx0" brushRef="#br0" timeOffset="174261.76">15006 16662 771 0,'74'-22'332'16,"-71"19"-171"-16,-3 1-74 16,2-2-15-16,-2 4-18 0,0 0-10 15,-2 0-16-15,1-1-5 16,0 0-15-16,0 0-8 15,-4-9-1-15,0-3-6 16,-40-27 4-16,27 30 0 16,0 5 1-16,4 0 2 15,-1 4 0-15,2 1 2 16,2 5 1-16,0 5 1 0,3 7-1 16,-1 3 0-16,4 11-4 15,2 3-1-15,3 2 0 16,3 1 1-16,2-2 1 15,3 0 2-15,0-2-1 16,-1-2 0-16,1-6-7 16,0-1-4-16,-1-4-8 15,2-4 1-15,0-4 5 16,-2-5 6-16,2-6 7 16,2-1 4-16,3-3-1 15,5-5 1-15,3-6-1 16,3-2-2-16,2-3 2 15,-4-1-4-15,-1 3 1 16,-3 0-2-16,-11 3 1 16,-3 3 3-16,-4 2 2 15,-1 2 4-15,2 0 3 0,-2 0 4 16,0 2-1 0,0-2 3-16,-1 3-1 0,0 0-1 15,0 1 1-15,1 2-1 16,0 0 5-16,0 0 2 15,0 1 4-15,-1 0 3 16,1 0-4-16,0-1-3 16,0 1-3-16,0 0-5 0,0 0-1 15,0 0 3-15,0 0-5 16,0 0-1-16,0 0-5 16,0 5-6-16,4 22-3 15,7 33-1-15,-6-17 2 16,0 2 2-16,-3 7-4 15,3 3 1-15,-3-4-3 16,-1-2-2-16,2-10-3 16,-3-4-2-16,1-9-4 15,2-2 0-15,-6-7 8 16,3-6-1-16,0-6 5 16,0-2 2-16,0 0 3 15,0-3 5-15,0 0 4 16,-1 0 1-16,1 0 3 0,0 0 0 15,0 0 6-15,0 0 0 16,0-1-4-16,18-2 1 16,41-5-4-16,-18-1 0 15,10 2-4-15,6 0-1 16,9-1-6-16,-4 0-1 16,-7 3-2-16,-10 2-8 0,-23 0-11 15,-9 3-6 1,-12 0-14-16,1 0 0 0,-2 0-23 15,0 0-12-15,-1 0-33 16,0-1-12-16,0 0 79 16</inkml:trace>
  <inkml:trace contextRef="#ctx0" brushRef="#br0" timeOffset="174544.67">15766 16541 1005 0,'-1'6'454'16,"-1"-3"-224"-16,0 4-123 16,-1 9-98-16,0 10-13 15,2 20 2-15,-3 10-2 16,6 22 16-16,2 10 6 15,2 14 4-15,11 6 2 16,9-6-14-16,7-6-17 16,8-20-47-16,1-17-33 15,2-30-44-15,6-19 14 0,2-38 72 16</inkml:trace>
  <inkml:trace contextRef="#ctx0" brushRef="#br0" timeOffset="175188.25">16288 16729 1124 0,'-4'21'435'0,"-2"7"-324"16,2 12-50-16,-1 13-61 16,3 10-6-16,4 10 0 0,2 1 0 15,2-11 4 1,0-7 2-16,0-19-4 0,-1-11-7 15,-3-14-22 1,-2-7-11-16,0-8-7 0,1-1 7 16,-1 3 28-16,0 0 11 15,0-20 25-15,-3-34 6 16,-1 24 8-16,2 0 4 16,2-9 0-16,0-1-2 15,9-5-5-15,1-1-2 16,9 5-9-16,7 5-3 0,6 8-3 15,7 4-4-15,3 14-8 16,3 1-3-16,-5 12-14 16,-1 5-7-16,-11 10-6 15,-7 7-7-15,-9 5 1 16,-9 2 3-16,-8-3 8 16,-2-1 8-16,-4-6 9 15,1-5 4-15,1-7 4 16,3-5-1-16,3-2 0 15,2-1 1-15,2-1 5 16,-1 0 3-16,0 0 2 16,0-1-1-16,7 1-4 15,14 2-3-15,33 20 3 16,-22 2-4-16,-1 5 1 0,-1 3 1 16,-1-1-4-16,-7 0 4 15,-6-6 2-15,-6-2 0 16,-10-6 1-16,-3-2-1 15,-12 0-2-15,-7 2 1 16,-8-3 1-16,-2-1-3 16,2-3 0-16,2-5-4 15,4-6-23-15,-4-4-18 16,-5-17-44-16,1-9-21 0,5-16 66 16</inkml:trace>
  <inkml:trace contextRef="#ctx0" brushRef="#br0" timeOffset="175418.73">16945 16674 1090 0,'32'31'449'16,"6"6"-242"-16,9 11-160 15,2 6-36-15,-7 15-11 0,-5 4-1 16,-15 7 6-16,-11 3 3 15,-12-6-2-15,-9-7-4 16,-12-15-15-16,-4-10-18 16,-18-23-46-16,-11-19-23 15,-15-40-38-15,-5-25 76 16</inkml:trace>
  <inkml:trace contextRef="#ctx0" brushRef="#br0" timeOffset="176196.36">16506 14447 960 0,'11'-4'340'16,"2"-8"-305"-16,2-5-25 15,-5-1-12-15,-4-4 2 16,-6 5 23-16,-5 1 10 16,-4 3 9-16,2 3 3 15,-5 1-13-15,-3 7-9 16,-3 10-9-16,-7 5-8 0,-7 17-7 16,0 9-5-16,4 8 1 15,5 5-2-15,11 0 2 16,3-2-4-16,8-5-15 15,4-7-8-15,11-8-15 16,7-8 3-16,10-18-3 16,1-5-1-16,0-16-13 15,0-7-2-15,-2-7 15 16,-3 0 16-16,-5 2 52 16,-1 3 21-16,-12 8 31 15,-5 1 11-15,-3 10-5 16,-2 1-9-16,-1 3-27 15,-2 2-16-15,3 1-21 16,0 0-7-16,-9 28-4 0,-15 52 1 16,5-18 2-1,-1 6-2-15,0-2-5 0,1-1 1 16,1-10 1-16,2-8 3 16,-1-13 4-16,4-7 2 15,3-12 0-15,4-5 4 0,5-5-1 16,1-4 0-16,4 1 11 15,-3-2 7-15,0 0 15 16,23 3 8-16,43 4-2 16,-21-4-6-16,7-1-23 15,0-5-23-15,-10-5-40 16,-5-2-17-16,-5-11-27 16,-5-9 52-16</inkml:trace>
  <inkml:trace contextRef="#ctx0" brushRef="#br0" timeOffset="176467.64">16847 14453 815 0,'-1'-2'328'0,"0"1"-172"16,0 0-150-16,0 0-12 15,-8-1 2-15,2 2 11 16,-2 5 26-16,0 24 12 16,-24 54 20-16,32-20 2 15,10 11-6-15,4 4-9 0,11-7-24 16,7-4-12-16,7-18-43 16,5-6-24-16,6-18-44 15,-2-12 68-15,-4-16 9 16</inkml:trace>
  <inkml:trace contextRef="#ctx0" brushRef="#br0" timeOffset="177092.27">17152 14450 1127 0,'-2'4'448'16,"-4"2"-259"-16,-3 14-192 0,-6 7-43 15,0 12-10-15,-1 3 4 16,3 3 26-16,2 0 13 16,3-7 12-16,0-5 1 15,7-14 1-15,-3-6-2 16,4-11-18-16,0-2-7 16,-1-12-4-16,1-4 3 15,0-13 15-15,-1-4 7 16,1-2 6-16,-3-2 0 15,3 1 4-15,1 2 3 0,6 0 0 16,4 1 0-16,2 4-3 16,2 2-2-16,-2 7 9 15,-1 3 6-15,1 8 10 16,-4 2-1-16,5 9-7 16,1 6-12-16,-4 11-12 15,3 5-6-15,-10 4-5 16,-3 0 3-16,-3-4 1 15,-3-3 5-15,-4-4 2 16,-1-3 2-16,2-2 0 16,0-2 2-16,3-4-3 15,4-1 0-15,-2-4-2 16,1 0 0-16,1-1 2 16,-1 0-2-16,2 0 3 0,0 0-1 15,4 0 2-15,6 2 2 16,3 4 1-16,20 18-3 15,-24-8 2-15,3 3 0 16,-6 3 3-16,-3-2-1 16,-4 2-1-16,-2 1 4 15,-7-1 1-15,0-2 5 16,-2-3 2-16,-7-2-3 0,1-2-8 16,-3-4-10-16,-1-5-26 15,1-6-22-15,5-17 34 16</inkml:trace>
  <inkml:trace contextRef="#ctx0" brushRef="#br0" timeOffset="177346.69">17272 14336 1151 0,'14'23'411'0,"4"7"-335"16,2 5-109-16,3 2-9 16,-1 3 4-16,-4 4 18 15,2 10 38-15,-5 5 13 16,-5 7 8-16,-3-1-4 16,-13-6-18-16,-9-4-9 15,-22-12-35-15,-12-5-23 16,-35-17 32-16</inkml:trace>
  <inkml:trace contextRef="#ctx0" brushRef="#br0" timeOffset="185331.84">21292 2282 180 0,'-9'2'74'0,"0"-1"-31"16,3-1-1-16,-1 0 7 15,0 1 1-15,2 1-12 16,1 2-6-16,0 1-6 16,1-1-3-16,3 0-7 15,-2 0-2-15,2-4-8 16,0 0-3-16,0 0 3 16,-1 0 13-16,1 0 26 15,0 0 14-15,0 0 8 0,0 0-11 16,0 0-22-16,0 0-16 15,0 0-12-15,0 0-2 16,0 0-4-16,0 0 1 16,0 0-1-16,8-1 0 15,6 0 2-15,26-3 3 16,-26-2 11-16,1 4 6 16,0-1 6-16,0-1-2 15,4 4-8-15,-1-1-7 16,3 1-6-16,0 2-3 0,4 2 0 15,4 1 0-15,2 0-2 16,1-1 2-16,-2-1-2 16,-5 1 0-16,-4-2 0 15,0-1 0-15,-2 1 0 16,3-2 3-16,-1 0-3 16,-2 1 3-16,2-1-2 15,4 4-1-15,1-1 0 16,0-1 0-16,3-3 1 15,-2-4 1-15,3 4-1 16,3-1 0-16,1 1-1 16,1-1-1-16,-1 0 1 15,-4-2 1-15,-5 2 3 0,3 2-1 16,-4-1 2-16,3 1 2 16,1 3-3-16,0-2 1 15,1 2-4-15,5-1 1 16,5 0-2-16,-1-2 2 15,9 3-2-15,-1-3 0 16,0 0 1-16,1 0 0 16,-5-2 1-16,-2-1 0 0,1 1-2 15,-1-1 0-15,0 3 3 16,-2 0-1-16,6 3-1 16,2 0 1-16,5-2-1 15,0 1 0-15,-4-2-1 16,-4-2 0-16,-2-2-1 15,1 0 1-15,2 2 3 16,-1 0 1-16,2 0 0 16,1 1 2-16,-1 1-2 15,6 3-1-15,-2 4 0 16,-3-1-3-16,-5-2 0 16,-1-1 3-16,2 2-3 15,4-1 4-15,2-4 0 0,3 3-2 16,2-3 6-16,3 0 1 15,-1 3 4-15,-6-2 3 16,-3 1-3-16,-1-1-2 16,-2 0-6-16,2 2-2 15,1-3-3-15,3 1 1 16,5-1 0-16,3 0 0 16,2-2 0-16,-4-2-1 15,0 3 1-15,-2-1 0 16,2 2-1-16,-2 0 2 0,-3-1-2 15,1 0 3-15,1-1 0 16,-2 2-2-16,-3 2 1 16,-9-1-1-16,-9 2 0 15,-4-1 0-15,-9 2-1 16,2 1-2-16,-10-1-17 16,-5 3-19-16,-15-5-134 15,-19-2 115-15</inkml:trace>
  <inkml:trace contextRef="#ctx0" brushRef="#br0" timeOffset="188054.84">3056 2819 322 0,'10'-1'109'0,"3"-2"-98"16,4-1-14-16,-1 5-21 0,1-1-1 16,1 0 0-16,-1 0 5 15,3-7 21-15,4 3 12 16,6-5 17-16,0 2 5 16,5 3 4-16,-3-1-6 15,-1-1-4-15,-1 0-1 16,-2 1-6-16,-2 2-1 15,0 1-12-15,2-1-5 16,1 3-2-16,4-2-2 0,4 0 0 16,3 1 1-16,5-4 2 15,1 1 3-15,0-1 17 16,2-1 5-16,-8 0 19 16,0-3 5-16,-4 1-10 15,-9 5-4 1,-14 2-20-16,2 0-5 15,42-8-7-15,2 1-2 0,3 1-2 16,-14-1-2-16,4 7 1 16,0-1 0-16,-7 2 1 15,-7-1-1-15,-7-2-1 16,-2 3 1-16,0 0 2 16,0 2 2-16,-1 1 0 15,2 0 0-15,1 2-2 16,4 0-1-16,5-1-1 0,0 4 1 15,3-1-2-15,0-1 1 16,-2-1 0-16,-1-1 1 16,-1 0 0-16,-2-3 1 15,-2 3 1-15,3-4 0 16,1 1 0-16,1 3 1 16,4-1-3-16,2 4-1 15,3-3 1-15,-2-1 0 0,-6 0 3 16,-3-4 3-16,-6 0 7 15,1-1 2-15,4-2 2 16,5 3 1-16,7-1-8 16,3 0-1-16,6 1-6 15,-2 1-2-15,-3-1 0 16,-3-1-3-16,-6 0 3 16,-1 0-3-16,3-1 2 15,5 1 1-15,-2-1 1 16,3 2 0-16,6-1-2 15,-1 1 1-15,-1 0-1 16,-2-2 0-16,-8 2 2 16,-1-2-4-16,-4 2 1 0,0 1 2 15,4-2-1-15,-2 2 2 16,8 1 0-16,1-2 1 16,-3 1 1-16,-3 0 0 15,-11-1 0-15,0 0 0 16,1 1-1-16,1-2-1 15,8 0 0-15,-2 3-3 16,1-1 0-16,0 0 3 16,2 1-3-16,4 0 0 15,-9-1 0-15,4 0-1 0,-7-2 0 16,-3-3 1-16,5 5-1 16,-4-3 0-16,8 1 1 15,0 2 0-15,4 0 1 16,0 1-1-16,1 3 0 15,4 0 0-15,-9-4 1 16,0 2-3-16,-3 0 1 16,-3-1 3-16,7 1-3 15,-1-2 1-15,3-1 1 16,2-1-2-16,3-1 5 16,0-1-2-16,-6 1 4 15,1 0 1-15,-7 1-1 0,-5-1-1 16,2 2-3-16,-4-1 0 15,-2 2-1-15,-2-1 1 16,-2 1-1-16,0 0 2 16,3-1-2-16,1 0 1 15,3 2 0-15,2 1 0 16,-5 1 2-16,-2 2 1 16,-5-5 2-16,-6 0 1 15,-2 0 1-15,-1-1 1 0,-8 1-2 16,4 0 1-16,-2 0 0 15,-2 0-2-15,1 1-1 16,1 2-4-16,-5 0-2 16,3 1 0-16,2 3-1 15,-3-2 0-15,0 2-11 16,-1 4-15-16,-5-4 14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34:07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2652 1016 972 0,'-41'-22'346'15,"13"2"-308"-15,14 10-6 16,6 0-10-16,6 6-10 16,1 3-3-16,2 1-9 0,-1 0-3 15,0 0 0 1,0 0 0-16,13 28 3 0,32 38 2 16,-23-6-2-16,-4 14 2 15,3 19 0-15,4 2 1 16,1-6-1-16,2-11-2 15,-1-28 1-15,-5-13-1 16,-8-18 0-16,-1-8 0 0,-12-9-2 16,0-2 11-16,-3-6 15 15,0 4 0-15,-1-11 2 16,-6-16-14-16,-13-48-12 16,7 31-3-16,-5-10 1 15,-3-7-1-15,0-6-3 16,-5-3 2-16,-4 7 0 15,3 5 1-15,-4 7 3 16,5 2 0-16,10 3-1 16,0-1 2-16,14 2-3 15,4 5 0-15,4 3 0 16,9 6 0-16,2 8 2 16,2 5-1-16,14 6 0 15,1 4 1-15,10 10 0 16,5 5 0-16,3 14 0 0,-3 9-3 15,-13 16 2-15,-7 7-3 16,-17 10 1-16,-7 1 1 16,-6-6-3-16,-9-5-11 15,-10-12-40-15,-6 1 36 16</inkml:trace>
  <inkml:trace contextRef="#ctx0" brushRef="#br0" timeOffset="1176.29">2981 1065 1183 0,'22'-11'411'0,"24"4"-375"16,16-1-29-16,22 16-13 15,1 5-8-15,-10 19-16 16,-14 4-4-16,-28 8 3 15,-13 3 1-15,-17 1 14 16,-4-1 4-16,-16-12 2 16,-4-4 7-16,-12-14 3 15,-2-2 2-15,-8-7 8 16,4-7 0-16,9-3 5 16,3-6 4-16,11-6 1 0,5 1-2 15,7-14-7-15,6-2-3 16,11-7-5-16,9-5-2 15,13 1 0-15,2 1 0 16,9 6-1-16,-5 4 0 16,-7 12 2-16,-1 1-2 15,-16 10 1-15,3 4 0 0,-4 7-4 16,-2 6 2-16,2 12 1 16,-2 7 0-16,-1 8 2 15,2 6 0-15,5 1-2 16,2-5 0-16,9-8-1 15,2-10-3-15,4-15 1 16,0-2-2-16,0-12 3 16,-3-4 1-16,-7-7 2 15,-5-5 3-15,-5-6 4 16,-1-4 0-16,-6-1-1 16,0-5-4-16,-4 1-9 15,-5-2-5-15,-2 2-4 16,-7 3-1-16,-8 0 6 15,-3 3 3-15,-13 5 4 0,-2 4 2 16,-2 12 1-16,2 5 4 16,7 15-4-16,1 12 3 15,6 21-3-15,5 5-2 16,15 4 2-16,12-3-4 16,24-12-4-16,14-7-6 15,12-18-7-15,7-13-1 16,3-23 5-16,-4-6 3 15,2-12 9-15,-4-1 5 0,2-5 2 16,-6-2 5-16,-12-6 3 16,-10-3-1-16,-17 2 2 15,-3 6-1-15,-6 7-5 16,0 7 1-16,-7 7-3 16,-2 6-1-16,-3 8 5 15,-1 9 1-15,-1 7 0 16,-1 1-2-16,1 13-5 15,-2 5-1-15,0 25 0 16,1 13 0-16,-4 27 1 16,-1 11-1-16,-2 6-1 15,-1-3 2-15,5-12-1 16,0-13 3-16,4-13-1 16,5-9-1-16,-4-16 1 0,1-7-2 15,-2-16 0-15,0-6 0 16,1-6 12-16,-1-5 16 15,0 5 4-15,0-11-1 16,3-17-10-16,14-50-15 16,0 32-3-16,5 1-3 15,3 4-5-15,4 8 0 0,-1 8 1 16,3 5 0-16,8 10 5 16,2 6-2-16,8 8-3 15,1 6 3-15,-9 7-2 16,-5 2 1-16,-11 8 0 15,-7 0-1-15,-8 3 1 16,-4-2 1-16,-6-6-2 16,-1-2 3-16,-9-4-1 15,-4 4 1-15,-7-2 1 16,-4 1 0-16,-1 0 0 16,0-6 0-16,-1-4-25 15,4 2-19-15,-1-6-43 16,3-3 46-16</inkml:trace>
  <inkml:trace contextRef="#ctx0" brushRef="#br0" timeOffset="1351.33">5202 1096 1113 0,'20'3'414'0,"11"2"-340"15,6 3-77-15,-1 11-83 16,-10-3-28-16,-23 0 68 16</inkml:trace>
  <inkml:trace contextRef="#ctx0" brushRef="#br0" timeOffset="1624.61">6195 360 939 0,'33'-18'325'0,"3"7"-291"16,-4 18-27-16,-5 13-6 15,-16 19-2-15,-8 12-1 16,-7 13 1-16,-7 5 2 15,-5 11 3-15,-3 6 1 16,-2 5-2-16,0 1-3 16,3-13-23-16,-2-3-19 15,4-19-167-15,0-10 141 16</inkml:trace>
  <inkml:trace contextRef="#ctx0" brushRef="#br0" timeOffset="2746.33">5840 926 811 0,'-14'-14'323'0,"7"9"-239"15,7 1-17-15,14 9-57 16,5 1-13-16,21 4-7 16,9 2 5-16,16-10 3 15,8-6 1-15,12-9-1 16,3-9-2-16,-8-10 9 15,-7-5 10-15,-15-11 24 16,-4-3 10-16,-5 0 9 16,-3 2-3-16,-4 4-17 0,-4-1-10 15,-8 4-15-15,-7 4-6 16,-7 2-5-16,-5 4 1 16,-7 12-3-16,-1 4 0 15,-2 13-5-15,0 9-4 16,-1 21-6-16,-2 17 1 15,-14 29 3-15,-7 11 7 16,-8 22 4-16,-1 2 0 16,5-8 2-16,8-11 0 0,9-34-1 15,3-18 1-15,6-21-2 16,1-8 0-16,1-9 8 16,8-5-2-16,15-16 6 15,12-4-3-15,17-11-8 16,1-5 0-16,-7 11-1 15,-6 2 0-15,-1 17 2 16,0 11-2-16,7 11-1 16,3 11 1-16,6 5 0 15,8 1 2-15,8-3 1 16,-2-5-2-16,1-10-1 16,-6-6 0-16,1-10 0 0,4-5 0 15,1-7 0-15,-1-9 6 16,-14-3 8-16,-9-5 3 15,-16-5 3-15,-7-1 1 16,-9-3-10-16,-6 8-7 16,-8-2-7-16,-4 4-3 15,-9 8-8-15,-3-1 4 16,-7 17 2-16,-5 9 1 0,-9 14 7 16,-7 6-1-16,5 18 1 15,3 1-2-15,15 7-4 16,13 0 0-16,9-9-9 15,5-5-1-15,9-12 2 16,3-8 2-16,9-7 6 16,4-4 2-16,1-15 5 15,-1-3-1-15,-2-13 3 16,-2-2-3-16,-3 2 0 16,-2 4 3-16,-9 8-4 15,-6 10 1-15,-5 10-2 16,0 8-1-16,1 21 2 15,-1 7 0-15,3 15 4 16,1 1-3-16,6-6 1 16,9-6-1-16,9-14 0 0,5-6 0 15,15-16 1-15,0-4-1 16,9-17 2-16,-3-11 2 16,-13-12 2-16,-1-12 4 15,-9-9 3-15,-2-1 4 16,-2-4-4-16,-3 3-3 15,-7 3-9-15,-2 3 1 0,-8 0-2 16,-6 1 0-16,-5 9 2 16,-2 6 3-16,-2 16 0 15,2 8 1-15,1 17-3 16,0 12-3-16,-2 28 0 16,1 13-1-1,1 20 0-15,1 4 1 0,4 9 0 16,1 1-1-16,3 4-13 15,1-2-8-15,6-19-15 16,1-12-10-16,2-21-7 16,-1-12-9-16,-7-17-16 15,-3-6-5-15,-9-20 54 16</inkml:trace>
  <inkml:trace contextRef="#ctx0" brushRef="#br0" timeOffset="2874.07">8291 557 998 0,'0'-10'381'16,"30"7"-322"-16,18 0-51 15,31 0-55-15,14 0 16 0</inkml:trace>
  <inkml:trace contextRef="#ctx0" brushRef="#br0" timeOffset="3105.07">10118 173 985 0,'50'-14'353'0,"0"12"-308"16,-1 10-24-16,-11 18-19 16,-11 13-2-16,-18 26-2 15,-9 16 1-15,-11 8 1 16,-4 0-2-16,-5 5 2 15,1-5-6-15,-3 0-19 16,4-6-13-16,0-24-31 16,1-12 7-16,-2-22 39 15</inkml:trace>
  <inkml:trace contextRef="#ctx0" brushRef="#br0" timeOffset="3817.16">9700 694 1027 0,'16'-8'374'0,"29"3"-322"16,16 1-42-16,30 4-46 15,11-3-10-15,14 0-6 16,-2-4 4-16,-3-8 14 16,-6-1 13-16,-11-8 31 15,-3 1 8-15,-15-5 19 16,-9 3 3-16,-16-4-8 15,-10-11 0-15,-10 1-15 16,-6-2-3-16,-10 4-5 16,-5 10-6-16,-6 9 1 15,-3 6-1-15,-1 8-4 16,-1 10 0-16,-5 23-4 16,-4 10 3-16,-7 28 0 15,-4 6 4-15,-3 12-1 16,-2 6 0-16,3-4 1 15,3-5-2-15,7-23 3 0,6-14-2 16,7-27-1-16,0-11-1 16,6-8 9-16,7-12-1 15,12-9 6-15,11-9-1 16,17-18-11-16,6-1 0 16,9-3-2-16,3 7-1 15,-6 18 2-15,-9 7-1 16,-13 19 4-16,-8 5 2 0,-5 17 1 15,0 10 0-15,4 16-5 16,1 2 1-16,1-4-2 16,6-5 1-16,3-8 1 15,0-6-3-15,-1-8 0 16,-5-4 1-16,-6-14 1 16,-3-8 1-16,0-10 2 15,3-5-2-15,-1-12 1 16,0-4 1-16,-1-8-3 15,-1-4-1-15,-7-2-5 16,-4 4 0-16,-5 5 1 16,-9 6 2-16,-2 16 8 15,-3 4 7-15,-1 14 2 16,-1 5-1-16,-7 20-6 0,1 12-6 16,4 24-3-16,5 10-1 15,26 14-15-15,11 2-16 16,20-10-192-16,12-14 156 15</inkml:trace>
  <inkml:trace contextRef="#ctx0" brushRef="#br0" timeOffset="5725.88">13794 442 953 0,'26'-31'325'0,"-16"14"-314"16,-5 3-6-16,-13 10-5 16,-13 4 0-16,-19 9 1 15,-17 10 0-15,-24 9 5 16,-7 12 2-16,-4 16 8 16,12 4 1-16,22 13-3 15,12-3-3-15,26-6-8 16,8-4-2-16,19-18-2 15,8-13-3-15,16-19-1 0,7-7 3 16,18-16 2-16,7-9 3 16,12-16 1-16,0-10-2 15,-5-9 2-15,-5-1-1 16,-16 5 4-16,-6 5 3 16,-14 8 8-16,-6 6 2 15,-12 14 0-15,-4 11-5 16,-6 9-14-16,-1 7-4 0,-4 13-7 15,-3 4 4-15,-1 21 3 16,3 11 3-16,7 13 3 16,5 0-5-16,17-8 0 15,4-15-1-15,13-19-1 16,8-7 1-16,6-20 5 16,4-8 3-16,-1-16 8 15,-2-10 3-15,-3-7-5 16,-2-8 1-16,-5-8-9 15,-4 0 2-15,-6 5-1 16,-6 1-2-16,-11 12 5 16,-8 1 3-16,-15 8 2 15,-4 5 3-15,-13 7-3 16,-4 5-6-16,-7 15-1 16,-3 11-3-16,2 10-2 0,4 8-1 15,11 3-2-15,7 6-1 16,20 3-1-16,7 10 0 15,20 8-1-15,8 5 4 16,15 5 1-16,8-2 1 16,0-6 0-16,-3-5 0 15,-14-7 0-15,-14-6-3 16,-15-11-13-16,-11-7-3 0,-17-14-12 16,-8-8 3-16,-22-13 10 15,-4-7 6-15,-12-8 12 16,0-1 0-16,5-3 3 15,9 1-1-15,14 1 0 16,10-1 1-16,17-2-3 16,8-1 1-16,20-2 5 15,11 4 0-15,15-3 11 16,1-1-4-16,5-2 3 16,-2-6-2-16,-1 0-6 15,2-1 1-15,-7 3-6 16,-1 0-1-16,-11 3 0 15,-10 4 1-15,-15 3 5 16,-11 4 3-16,-19 7-3 0,-9 5 2 16,-14 10-8-16,-2 5 0 15,1 16-1-15,4 5-1 16,15 14-4-16,7 6-3 16,20 11 0-16,9 1 1 15,17 6 3-15,6 0 2 0,14-2-1 16,0-3 1-16,-7-10 1 15,-8-5 0-15,-24-12-1 16,-7-5-7-16,-23-7-9 16,-15-5-4-16,-23-11 4 15,-11-4 3-15,-4-9 7 16,7-3 5-16,18-4-1 16,13-2 1-16,19-1 2 15,10-2-4-15,25-2-2 16,9-1 2-16,25-2 0 15,13-2 0-15,9 4 5 16,7-1 1-16,0 2 2 16,-2-2 1-16,-1 0-5 15,-2-1 4-15,-11-2-3 16,-13 1 0-16,-21-1 2 16,-9 4-2-16,-16 7 3 0,-3 5 3 15,-10 7-1-15,-6 4 0 16,-17 6-2-16,-2 13-4 15,-15 17 2-15,-3 14-1 16,7 16 0-16,2 4 2 16,25-3-2-16,9-8 1 15,26-12-4-15,8-9-1 0,16-18-3 16,4-8 3-16,14-13 4 16,6-11-2-16,15-11 0 15,5-5-6-15,-7-14-7 16,-5-2 1-16,-15-7 3 15,-6-4 2-15,-13 5 12 16,-5 3 9-16,-17 9 2 16,-5 8 5-16,-11 11-6 15,-1 6-8-15,-6 13-7 16,-3 8-6-16,-2 17-2 16,-4 13-1-16,-3 26 6 15,-5 6 2-15,-1 12 2 16,-5-4 0-16,-2-14 0 15,2 0 0-15,2-24-1 16,7-9 1-16,6-14-5 0,3-15 5 16,0-11 3-16,1-8 3 15,2-16 4-15,8-3-2 16,10-13-4-16,4-1-1 16,11-1-3-16,2-3-1 15,8 8-1-15,2 6-1 16,2 12 1-16,-2 9-4 15,-3 21 3-15,-1 13 0 0,0 22 2 16,-2 9 4-16,-5 14-2 16,-6 2 1-16,-15-1 2 15,-4-3-4-15,-8-5 1 16,-1-9 0-16,-3-13-1 16,0-8-2-16,-1-16-4 15,-2-3 2-15,2-9 4 16,-1-9 6-16,0-12 6 15,4-6 0-15,7-7-4 16,7 1-1-16,8-3-2 16,3-1-5-16,9 0 0 15,2 0-2-15,4 9-2 16,-2 5-1-16,-3 15 5 16,-2 12 0-16,2 18 5 0,1 9 1 15,-3 21-3-15,-1 5 2 16,-12 7-5-16,-2 1-3 15,-4-4-25-15,-1-6-17 16,4-16-36-16,3-7 57 16,6-25 8-16</inkml:trace>
  <inkml:trace contextRef="#ctx0" brushRef="#br0" timeOffset="6878.5">17729 746 758 0,'15'-66'300'0,"2"10"-219"15,-4 7-26-15,1 7-37 16,-3 7-11-16,-5 15-3 16,1 8-2-16,-5 19-2 15,-4 13-2-15,-9 19 2 16,-5 13 1-16,-6 26 5 16,-6 10 1-16,5 7-3 15,5-2 0-15,4-22-4 16,8-9 2-16,3-32 1 15,2-5-2-15,1-17 1 16,0-7 1-16,1-4 34 0,-1-6 6 16,4-11-1-16,3-9 0 15,5-7-34-15,5-7-8 16,6-1-1-16,1 3-4 16,7 0-2-16,3 11-1 15,5 11-4-15,3 7 5 16,7 19 3-16,2 10 4 15,-5 16 4-15,-2 10 0 0,-11 9-1 16,-6 2-3-16,-14-5 3 16,-9 0-3-16,-16-9-4 15,-7-6-3-15,-23-9 0 16,-11-9-1-16,-16-13 4 16,-4-6 4-16,5-8 1 15,6-7-1-15,15-5-1 16,7-1 0-16,16 0-1 15,9 4 2-15,11 6 17 16,7 2 2-16,17 2 1 16,10 0-3-16,26 2-15 15,14 1-2-15,24 1-2 16,7-2-3-16,7-4 2 16,1-1-1-16,-9-5 4 15,1-4 3-15,-12-4 3 0,-7-2 1 16,-18-10 0-16,-9-1 1 15,-18-4 2-15,-5-4-5 16,-14 0-2-16,-8-1 1 16,-10 6-4-16,-4 3 1 15,-8 10 1-15,-2 3-2 16,-6 7-1-16,-1 5 0 16,-3 9-3-16,1 8 4 0,-3 13-3 15,-1 3 4-15,-5 11 0 16,-1 10-3-16,1 10 2 15,3 10-1-15,8 13 0 16,8-5 1-16,15 0 0 16,10-6-4-16,19-14 1 15,7-4-3-15,9-10 3 16,4-9 3-16,8-8-2 16,2-4 6-16,10-13-2 15,5-2 3-15,-4-13 1 16,-5-5 1-16,-15-6 5 15,-6-3-3-15,-7-3 1 16,-4-7-1-16,-8 2-9 16,-5 1-1-16,-13 3-1 15,-6 6-3-15,-7 4 2 0,-5 2 4 16,-11 11-1-16,-5 7 0 16,-8 14 0-16,-2 7 0 15,3 13 0-15,-1 5 0 16,4 5-2-16,-1 0 1 15,7 1-2-15,9-5 3 16,14-7-1-16,3-4-3 16,16-11 1-16,3 3-1 15,5-5 5-15,3-2 3 0,2-2 4 16,0-6-2-16,5-1-2 16,-1-2-2-16,-2 0-2 15,-2-1 1-15,-6 0-1 16,-4 1 0-16,-5 0 3 15,-2 0-5-15,-5-1-3 16,-2 1-4-16,-6 0-13 16,-2 0-5-16,0 0-21 15,-1 0-13-15,0-1 143 16,0 0-77-16</inkml:trace>
  <inkml:trace contextRef="#ctx0" brushRef="#br0" timeOffset="10407.31">20835 565 651 0,'-35'11'297'16,"-1"13"-75"-16,-4 11-208 0,4 21-7 16,0 6-4-16,6 8-2 15,4-1 1-15,13-6-5 16,7-9-7-16,11-16-20 16,9-11-10-16,9-19-7 15,7-8 5-15,9-17 19 16,3-8 8-16,1-19 18 15,-3-4 20-15,-6-12 32 16,-3-4 7-16,-14 3 1 16,-1 2-9-16,-8 10-27 15,-3 8-3-15,-5 16-1 16,-2 4-4-16,0 14-5 16,0 3-6-16,2 10-13 15,0 8-3-15,-4 22 0 16,-3 11 6-16,2 24 4 15,3 4 2-15,10 4 1 0,12-6 1 16,15-13-3-16,8-4 0 16,4-24 0-16,-1-5-2 15,-3-20 2-15,-6-6-2 16,-3-9 4-16,-2-10 7 16,-7-11 9-16,0-9 7 15,-1-10 1-15,-2-4-3 16,3-4-9-16,0-2-3 15,12 6-9-15,9-1-4 0,2 10-4 16,-1 11-3-16,-10 10 1 16,-1 10 0-16,-3 12 4 15,0 4-3-15,-4 15 3 16,-4 10-2-16,-6 17 0 16,-6 10 2-16,-4 13 0 15,-4-4 1-15,0-1 0 16,2-6 2-16,6-14-2 15,2-2 1-15,5-14 1 16,0-6-2-16,6-10 0 16,-1-8 3-16,8-14 6 15,5-6 1-15,-3-11 3 16,5-4-1-16,-3-6-6 0,-2-10 0 16,1-2-2-1,0-3-3-15,-3-3-2 0,-4 8 0 16,-7 5 0-16,-3 0 1 15,-9 15 3-15,-3 4 3 16,-6 10 2-16,-2 3 0 16,-2 3-4-16,0 3-4 15,2 2-3-15,0 0 2 16,1 1-4-16,0 1 2 0,0-1 2 16,0 0-3-16,0 1 2 15,0 0 1-15,0-1 2 16,0 0 0-16,0 0 0 15,0 0 0-15,0 0-1 16,4-7 0-16,-3-3 2 16,2-3-1-16,29-27 0 15,-31 23-1-15,-1-1 1 16,1 3 1-16,-1-1 2 16,-1 6 1-16,0-5-4 15,-3-1 2-15,-1 2-3 16,0 4 0-16,2 8 0 15,0 3 0-15,3-1 1 16,0 1-1-16,-1-1-1 16,0 0 0-16,0 1 1 0,0-2-1 15,1 2 1-15,0-1 0 16,0 0 0-16,0 0 0 16,0 1-2-16,0 0-1 15,0 0-3-15,0 0 0 16,0 0-1-16,0-1 2 0,0 1 1 15,0 0 1-15,0 0 2 16,0 0 1-16,0 0 0 16,0 0 0-16,0 0 0 15,0 0 0-15,0 0 0 16,0 0 0-16,0 0 0 16,0 0 0-16,0 0 0 15,0 0 0-15,0 0 0 16,0 0 0-16,0 0 2 15,0 0 0-15,0 0-2 16,0 0 0-16,0 0 0 16,0 0 0-16,0 0-1 15,0 0 1-15,0-1 0 16,0 0 0-16,0 1 1 16,0 0-1-16,0 0-1 0,0 0 1 15,0 0 0-15,0 0-1 16,0 0 1-16,0 0-1 15,0 0 2-15,0 0 1 16,0 0-4-16,0 0 1 16,0 0-2-16,0 0 1 15,0 0 2-15,0 0 0 16,0 0-2-16,0 0 1 0,0 0-2 16,-1 0 1-16,0 0-1 15,0 0 2-15,0 0-1 16,-1 0 1-16,1 0-1 15,0 0 0-15,0 0-1 16,0 0 1-16,0 0 1 16,0 0 1-16,0 0 2 15,0 0-2-15,0 0 2 16,0 0-1-16,-1 0 0 16,2 0-1-16,0 0 0 15,0 0 0-15,0 0-1 16,0-1 2-16,0 0-1 15,0 0 0-15,0 1 3 16,0-1-4-16,0 1 1 16,0-2 0-16,0 1-3 0,0 0 3 15,0 0-6-15,0 1-4 16,0 0-9 0,0 0-9-16,0 0-3 0,0 0-5 15,0 0 5-15,0 0 5 16,-1 0 6-16,0 0 3 0,0 0 3 15,0 0 1-15,0 2 1 16,0 4 4-16,0-1 3 16,0-1-1-16,0-4 5 15,0 0-2-15,-1 0 1 16,1 0 2-16,0 0 0 16,-8 3 0-16,2 0 1 15,-1-1 0-15,0-1 0 16,4-1 0-16,1 0 1 15,2 0-2-15,0 0-1 16,-2 0 0-16,2 0 0 16,0 0 0-16,0 0 2 15,-1 0-1-15,1 0 1 16,0 0 0-16,0 0 0 16,0 0-1-16,-1 0 0 15,1 0 0-15,0 0 0 0,0 0-1 16,0 0 0-16,0 0 1 15,-2 2 0-15,1-2 0 16,-3 2-1-16,3-2 1 16,0 4 0-16,0 2 0 15,-3-2 0-15,4-3-1 0,0-1 1 16,-1 0-1-16,1 0-1 16,-3 3 2-16,3-3 0 15,0 0 1-15,-1 3 1 16,1-3 0-16,0 0-2 15,0 0 1-15,0 0-1 16,0 0 1-16,-1 0 0 16,1 0 0-16,0 0-1 15,0 0 0-15,0 1-1 16,0-1 0-16,0 0 1 16,0 0 0-16,0 0 0 15,0 0 1-15,0 2 3 16,-1-2 2-16,1 0-1 15,0 0 0-15,0 0-3 16,0 0 1-16,0 0-1 16,1 0-1-16,0 0 2 0,0 0 0 15,0 0 1-15,0 0 2 16,0 0 3-16,0 0 0 16,0 0 1-16,0 0-3 15,0 0-2-15,0 0 0 16,0 0 0-16,0 0-1 0,0 0 3 15,0 0-1-15,0 0-1 16,0 0 1-16,0 0-4 16,0 0 0-16,0 0-1 15,0 0-2-15,-1 0 1 16,0 0 0-16,-7 12 0 16,0 15 1-16,-35 39 0 15,28-20-2-15,-1 8 1 16,1 6-1-16,-1 4 0 15,-1-1 2-15,6 1 0 16,5-4-1-16,9-7-3 16,6 3-1-16,7-12 1 15,0 1-5-15,6-7-4 16,3-2-7-16,7-8-10 0,5-6-5 16,7-11-3-16,8-5 22 15</inkml:trace>
  <inkml:trace contextRef="#ctx0" brushRef="#br0" timeOffset="10800.39">22095 840 1133 0,'12'1'383'16,"15"1"-363"-16,8-2-20 16,7 3 2-16,10 0-7 15,-1-1-1-15,12-2-3 16,-1-4-5-16,-6 0 9 15,-8 0 1-15,-14 1 4 0,-7 2 0 16,-8 1 1-16,-3 5 2 16,-5 7-1-16,0 5 1 15,-5 15 0-15,0 3-3 16,-5 7 2-16,-2 2-4 16,-2-4-12-16,-2-2-10 15,0-4-36-15,5-7 6 16,12-16 30-16</inkml:trace>
  <inkml:trace contextRef="#ctx0" brushRef="#br0" timeOffset="11173.62">23173 577 887 0,'20'2'301'0,"8"19"-277"15,4 3-85-15,-1 7-11 16,-2-2 11-16,-11-5 25 16,0-2 24-16,-5-7 40 15,-4-6 19-15,-7-4 29 16,-3-4 6-16,-8 0-6 16,-4 0-16-16,-8 6-30 15,-4 1-8-15,-7 9-16 16,-2 7 0-16,-8 8-3 15,1 8 1-15,2 9 3 0,3 2 1 16,12 1 1-16,3-5-2 16,20 2-2-16,8-1-3 15,18-1 5-15,12 2-3 16,14-14 1-16,8-6-2 16,19-15-14-16,8-8-12 0,6-15-35 15,5-11-60-15,-5-25 78 16</inkml:trace>
  <inkml:trace contextRef="#ctx0" brushRef="#br0" timeOffset="11412.44">24060 601 714 0,'-9'-57'275'0,"-2"10"-213"16,-2 12-1-16,0 12-34 15,1 9-10-15,-2 14-16 16,-1 5 0-16,-4 20 9 15,0 7 6-15,-5 23 14 16,1 10 3-16,3 19-1 16,2 7 2-16,9 7-7 0,5 0-5 15,10-12-10-15,6-3-6 16,6-14-12-16,3-8-17 16,3-23-38-16,5-16-17 15,1-27 45-15</inkml:trace>
  <inkml:trace contextRef="#ctx0" brushRef="#br0" timeOffset="11801.85">24213 1032 824 0,'10'-19'355'0,"-6"8"-188"15,3 5-78-15,6 6-50 16,5 5-22-16,13 6-30 16,6 1-12-16,8 1-18 15,-2-4-1-15,1-6 9 16,-5-4 11-16,-10-8 29 15,-1-2 15-15,-12-4 24 16,-4-3 6-16,1-5-5 16,-7 1-10-16,-7-1-23 15,-1 0-6-15,-11 6-9 16,-5-1 2-16,-8 7-1 16,-10 6-1-16,-16 8 3 15,-1 9-3-15,-4 10 2 16,3 8 1-16,12 9-1 0,6 3 0 15,14 2-3-15,10-2 1 16,16 1-2-16,9 0 0 16,14-1 2-16,13-1 0 15,19-3 0-15,9-3 3 16,6-9-5-16,-5-6-10 16,-10-11-16-16,-6-7-10 15,-16-11-25-15,-6-3 201 0,-25-23-107 16</inkml:trace>
  <inkml:trace contextRef="#ctx0" brushRef="#br0" timeOffset="12018">22696 495 1238 0,'17'9'388'0,"9"8"-441"0,6 3-18 16,7 3-24-16,5-6 59 16</inkml:trace>
  <inkml:trace contextRef="#ctx0" brushRef="#br0" timeOffset="12929.49">25597 589 741 0,'-3'0'329'15,"-2"7"-80"-15,-7 10-244 16,-5 5-3-16,-6 20 1 16,-7 6-2-16,-2 11 0 15,3 2 0-15,7-6 0 16,11-8 1-16,16-14-2 0,8-6-3 15,9-12 10-15,1-7 5 16,4-10 12-16,1-1 5 16,2-13-5-16,-1 1-3 15,0-10-6-15,-4-3 0 16,-4-1 3-16,-4-3 0 16,-7 6-1-16,-2 3-3 15,-5 4-8-15,-1 4-1 16,-2 6-4-16,0 5-1 0,0 2-1 15,-1 2 0-15,0 0 1 16,0 0-1-16,-6 17-1 16,-10 43 0-16,16-15 1 15,2 0 0-15,14-1 1 16,8-1 1-16,9-13-1 16,5-2 1-16,15-13 2 15,1-3 1-15,7-9-2 16,3-5 1-16,-8-9-1 15,-1-6 0-15,-2-5-1 16,-7-3 0-16,-6-4-2 16,-8-3 0-16,-11-1 4 15,-7 1 1-15,-11 1 2 16,-4 2 1-16,-9 3-5 16,-6 0 1-16,-4 11-2 0,1 4 0 15,-6 14-1-15,3 9 0 16,0 14-3-16,1 4 1 15,6 11-1-15,7 1-1 16,9-5-1-16,10 2-1 16,15-10 3-16,6-6 0 15,17-5 2-15,8-9 1 16,10-9-2-16,-2-8 0 16,-1-8 0-16,-3-7 0 0,-11-8-2 15,3-2 3-15,-13 1-1 16,-6 4 2-16,-10 3 5 15,-5 4 0-15,-10 9 3 16,-3 3-2-16,-3 8-6 16,-1 3-6-16,-2 13-7 15,1 6 0-15,-4 19 5 16,-1 6 5-16,3 3-1 16,1 0-5-16,5-10-19 15,4-8-19-15,3-15-32 16,-1-13 45-16</inkml:trace>
  <inkml:trace contextRef="#ctx0" brushRef="#br0" timeOffset="13065.82">26847 480 1059 0,'-2'-34'383'15,"1"16"-320"-15,1 6-59 16,6 12-55-16,7 8-37 0,-5 14 53 15</inkml:trace>
  <inkml:trace contextRef="#ctx0" brushRef="#br0" timeOffset="13723.02">26949 1053 1052 0,'15'8'369'16,"5"2"-317"-16,6 3-46 15,3-2-2-15,1-8-22 16,2-3-10-16,3-6-13 16,2-6-3-16,0-6 19 15,1-5 8-15,-2-9 19 16,0-2 11-16,1-3 13 0,-4-3 3 16,0-5 3-16,-6-1-8 15,-9-5-10-15,1 3-1 16,-11 8-12-16,-1 0 1 15,-4 12-1-15,-5 3 0 16,-2 7 2-16,-1 5-2 16,0 9 0-16,-1 5 0 15,-8 14-3-15,-6 11 2 0,1 21 1 16,-5 12-2-16,9 18 1 16,12 1 0-16,12-4-4 15,16-8 3-15,11-19-2 16,9-9-3-16,16-16 6 15,4-10-2-15,18-11-1 16,8-8 5-16,-3-13-2 16,3-5-3-16,-7-18-2 15,-5-1-4-15,-9-8 1 16,-7-5 3-16,-15 0 4 16,-6-2 0-16,-17 3 2 15,-12 3 1-15,-13 10 3 16,-12 4 0-16,-15 4-1 15,-4 7 0-15,-11 10-2 16,-6 6-2-16,-3 20 1 16,0 13 0-16,7 23 1 0,9 10 6 15,14 28 0-15,11 7 2 16,18 9-1-16,10-1-5 16,23-8-1-16,7-7 1 15,6-8-1-15,-1-4-1 16,-2-13 0-16,-9-3-4 15,-9-20-23-15,-10-4-8 0,-26-14-44 16,-23-10 6-16,-47-14 44 16</inkml:trace>
  <inkml:trace contextRef="#ctx0" brushRef="#br0" timeOffset="15559.55">5325 2369 836 0,'-22'-39'324'0,"3"3"-224"16,3 3-18-16,6 9-22 15,4 4-8-15,6 10-16 16,6 4-11-16,17 11-17 0,4 12-4 16,5 21-5-16,0 13 2 15,-15 17 0-15,-8 5-2 16,-7 4 1-16,-4-3 0 15,-4-14 1-15,0-14-1 16,5-25 1-16,-1-11-1 16,2-13 5-16,2-3 9 15,5-26-2-15,7-12 1 16,14-19-8-16,9-10-6 0,14 1-1 16,4 2-2-1,8 7 0-15,4 5 2 0,-7 19-2 16,-4 13 4-16,-17 24 0 15,-7 14-3-15,-10 27 1 16,-4 12-1-16,-7 15 2 16,-3 8 0-16,-4 0 1 15,3 2 0-15,4-9 0 16,3-8-1-16,4-19 0 16,1-9-2-16,2-17-1 15,0-10-1-15,3-16 3 16,1-7 2-16,4-21 12 15,1-7 2-15,4-10 4 16,-1-4-4-16,-7 8-5 16,-3 2-4-16,-8 12-3 15,-4 7 3-15,-10 12 2 0,1 9 2 16,-6 13-6-16,-9 7 0 16,-5 17-5-16,-5 8-3 15,1 17 6 1,10 1-2-16,16 0 0 0,11-2-2 15,11-9-2-15,8-8-2 16,2-12 0-16,-3-9-1 0,3-13 2 16,-3-9 5-16,1-14 0 15,2-7 2-15,-1-11 1 16,-6-7-2-16,-3-4 1 16,-3 1 2-16,-12-5-2 15,-4-4-1-15,-8-3-9 16,-5-4-4-16,-12 7-3 15,-3 6 3-15,-6 15 9 16,-2 12 4-16,1 16 5 16,-2 10 2-16,1 19-5 15,-3 14-1-15,4 26-1 16,3 11-3-16,17 13-2 16,10 1 5-16,20-4-3 15,10-9 0-15,21-12-1 0,5-11-2 16,24-21 1-16,7-10 2 15,-1-25 3-15,0-8 0 16,-8-22 6-16,-4-4 3 16,-3-7 2-16,-2-5 0 15,-9-4-3-15,-7-5-3 16,-17-5-2-16,-10-2-1 16,-16 3-1-16,-3 4 0 0,-8 12 4 15,-1 2 7-15,-5 14 3 16,-2 6 4-16,2 14-6 15,0 8-7-15,4 10-8 16,-2 9-7-16,-3 16-1 16,3 15 3-16,0 16 4 15,4 7 1-15,5 13 0 16,4 1-6-16,7-3-18 16,-2-5-6-16,7-17-27 15,1-7-4-15,1-18-8 16,1-7-8-16,-5-13 51 15</inkml:trace>
  <inkml:trace contextRef="#ctx0" brushRef="#br0" timeOffset="15732.54">7022 2171 1185 0,'16'0'441'0,"21"5"-317"0,51-1-169 16,16-1-40-16,27-7-35 16,3-8 74-16</inkml:trace>
  <inkml:trace contextRef="#ctx0" brushRef="#br0" timeOffset="16163.1">8858 1741 975 0,'30'-25'342'0,"4"9"-306"16,1 10-16-16,-7 10-22 15,-4 13-4-15,-9 19-5 16,-5 13 2-16,-13 22 3 16,-8 8 0-16,-17 18 6 15,-2 6 0-15,-1 0 1 0,1-9 0 16,13-26-1-16,2-19 2 15,7-27-1-15,4-7 0 16,-3-13 17-16,3-5 16 16,0-14 20-16,3-6-1 15,11-18-15-15,2-11-21 16,19-7-19-16,6-4-3 16,15 9-8-16,10 9 2 0,16 19-1 15,2 11 2-15,-7 20 7 16,-2 12 1-16,-18 16 3 15,-6 8 0-15,-13 6-3 16,-10-1 1-16,-19-4 1 16,-11-1 1-16,-20-6 5 15,-13-1 1-15,-12-6 2 16,-8-1-1-16,-14-10-4 16,-1-5-20-16,1-11-40 15,9-7 38-15</inkml:trace>
  <inkml:trace contextRef="#ctx0" brushRef="#br0" timeOffset="16505.93">9657 2166 1240 0,'91'23'414'15,"20"13"-415"-15,-4-1-25 16,-9-3-32-16,-5-7-6 15,-13-13 3-15,-5-9 22 0,-14-9 28 16,-12-8 6 0,-8-5 8-16,-10-3 9 15,-15-3 25-15,-5-2 5 16,-19-4-3-16,-8-2-8 0,-20 4-24 16,-8-2-8-16,-12 10 0 15,-7 8 0-15,-16 10 1 16,-3 12 1-16,0 22 0 15,6 6-1-15,27 21 1 16,12 7 1-16,29 5-5 16,17 2-3-16,29-7-9 15,20-3-16-15,41-15-33 16,11-14 43-16</inkml:trace>
  <inkml:trace contextRef="#ctx0" brushRef="#br0" timeOffset="16968.82">11868 2264 1006 0,'59'-50'372'0,"1"4"-304"15,-11 9-44-15,-7 6-13 16,-21 9-16-16,-12 7-6 0,-17 6-8 16,-12 6 2-16,-19 13 8 15,-8 10 5-15,-11 27 19 16,-3 13 7-16,10 18 7 15,1 2-3-15,11-2-10 16,6-3-6-16,17-17-11 16,16-7-3-16,17-17 0 15,10-15-3-15,12-25 4 16,8-14 1-16,17-24-2 16,4-12 3-16,7-11-3 15,-4-9 6-15,-13-10 10 16,-4-4 4-16,-18-5 4 15,-4 2-5-15,-9 3-9 16,-7 0-9-16,-6 4-6 16,-5 6 1-16,-9 16-1 15,0 13 4-15,-2 22 8 0,1 10-1 16,4 14 0-16,-1 10 0 16,-5 30-7-16,2 20 1 15,0 45 2-15,3 14-1 16,1 17 3-16,5 6 0 15,3-8-13-15,2-7-19 16,8-23 403-16,5-22-287 16</inkml:trace>
  <inkml:trace contextRef="#ctx0" brushRef="#br0" timeOffset="17286.78">12791 2340 1063 0,'65'-4'361'16,"7"2"-357"-16,0 1-16 15,-8-1-3-15,-14-7 0 16,-10-7 5-16,-11-8 12 16,-8-5-1-16,-15-9 4 15,-6 1-4-15,-9-4 4 16,-7 0-2-16,-16 7 0 0,-7 1 3 15,-13 14-3-15,-4 7 0 16,0 18 4-16,0 11-3 16,2 26 1-16,7 15 3 15,12 22-4-15,10 5 4 16,20-3-7-16,17-4-13 16,28-19-30-16,13-13-19 15,33-26 31-15</inkml:trace>
  <inkml:trace contextRef="#ctx0" brushRef="#br0" timeOffset="17531.84">14094 1826 780 0,'22'-70'330'16,"-4"9"-179"-16,-9 19-116 15,-5 13-17-15,-5 16-18 16,-4 13-2-16,-6 19 1 15,-11 21 2-15,-8 31 6 16,-6 14 3-16,-1 24 5 16,7 7 1-16,7 9-1 15,5-2-4-15,7-4-5 16,1-9-10-16,1-15-27 0,2-7-17 16,-2-26-119-16,1-16 113 15</inkml:trace>
  <inkml:trace contextRef="#ctx0" brushRef="#br0" timeOffset="18289.53">13765 2403 930 0,'3'-26'376'0,"7"5"-247"0,12 6-80 16,12 2-24-16,25 4-25 16,14 4-8-16,17 3-12 15,5-2 1-15,-7-3 3 16,-4-2 4-16,-15-8 14 15,-5 0 6-15,-11-6 6 16,-6 0 1-16,-16-1 4 16,-9 1-4-16,-14 3-3 15,-10 1-2-15,-17 7-7 16,-6 5-1-16,-15 12-2 16,-8 11 0-16,-4 25-1 15,3 10 2-15,9 13-2 16,12-2 0-16,18-7-7 15,10-7 0-15,19-9-1 16,7-4 3-16,12-8 3 0,11-5-1 16,16-12 4-16,7-9 0 15,7-14 2-15,-1-8 0 16,-2-9 0-16,-5-5-2 16,0-6 3-16,-1 1 3 15,-12-2 0-15,-6 0 1 16,-18 6 3-16,-8 4 0 0,-19 12 8 15,-7 8-2-15,-6 12-6 16,-14 5-3-16,-10 20-7 16,-6 10 0-16,-8 16 0 15,9 9 0-15,15 0-2 16,11 1-1-16,22-5-1 16,11-5-2-16,22-8 1 15,7-9 3-15,9-12 2 16,3-11 1-16,2-16 3 15,6-10-4-15,10-17 2 16,3-6-1-16,-10-12-1 16,-3-4 3-16,-17-9-4 15,-8-3 1-15,-4-11 0 16,-10-4-3-16,-7-5 3 16,-4-1 0-16,-10 12 0 0,-6 7 2 15,-8 15 1-15,-4 8 2 16,-2 18 0-16,2 9 0 15,-6 24-5-15,-4 14-2 16,-3 28-2-16,-1 14-1 16,9 28 3-16,8 13 1 15,8 7-6-15,6-2-11 0,6-12-28 16,3-9-17-16,6-16-25 16,2-7-2-16,-1-25 56 15</inkml:trace>
  <inkml:trace contextRef="#ctx0" brushRef="#br0" timeOffset="19066.47">15565 2342 1060 0,'-2'5'361'0,"17"9"-333"16,6-1-32-16,15 1-12 0,8-1 11 15,10-9 12-15,4-5-2 16,7-7-1-16,0-7-1 16,1-7 1-1,1 1 13-15,-10-6 12 0,-4 4 4 16,-16 3-2-16,-4 2-10 16,-5 11-13-16,-5 4-6 15,1 11-3-15,-4 9-1 16,-1 17-3-16,0 10 1 15,-1 8 0-15,0 1 0 16,-2-1 4-16,-1-3-1 16,-2-3-1-16,-3-2-1 0,-1-11-1 15,-1-6-1-15,-4-13-2 16,1-5 2-16,-1-10 2 16,4-9 1-16,5-15 4 15,6-10 3-15,6-15-3 16,1-3 3-16,6-4-3 15,1 2 1-15,1 5-3 16,-2 5 0-16,-1 8 2 16,-2 8-1-16,-2 18 5 15,-1 9-1-15,2 17-1 16,3 4-3-16,8 8-1 16,4 2-1-16,15-4-4 15,2-1-2-15,5-5 0 0,0-7 4 16,-2-6 3-16,5-2 1 15,0-7 2-15,1-1-3 16,-4-5 0-16,-4-2 2 16,-15-4-1-16,-5-4-1 15,-15 0-2-15,-8-2-2 16,-9 2-3-16,-3 2 1 0,-7 4 5 16,-5-1-4-16,-5 10 5 15,-2 1-1-15,-9 8-1 16,-2 10 2-16,-3 15 0 15,-2 7 2-15,9 13 1 16,6 3 1-16,19 5-1 16,11 3 0-16,19-3-1 15,11-3 0-15,13-7 2 16,9-7-1-16,15-14 2 16,3-4-5-16,-3-12-11 15,-4-7-8-15,-20-10-23 16,-5-10-11-16,-16-13 695 15,-6-11-491-15</inkml:trace>
  <inkml:trace contextRef="#ctx0" brushRef="#br0" timeOffset="19371.4">17017 1884 832 0,'-10'18'295'0,"10"0"-257"16,6 2-3-16,7-6 11 15,5-5-1-15,14-7-4 16,2-4-2-16,6-10-14 16,-2-9-2-16,-6-7 10 15,-4-3 7-15,-8-2 5 16,-6 3-1-16,-6 9-17 15,-7 1-16-15,-12 11-26 16,-12 8-19-16,-21 11-19 16,-16 9-7-16,-29 14-21 15,-12 7 578-15,-28 5-384 16</inkml:trace>
  <inkml:trace contextRef="#ctx0" brushRef="#br0" timeOffset="19921.28">6153 4304 1055 0,'-4'-4'374'0,"2"3"-325"15,6-2-51-15,7 2-4 16,23 1 0-16,12-1 1 15,24-2 7-15,10-3-1 16,10 0-1-16,6-4 3 16,12 0 2-16,0-1 3 0,0 1-3 15,-3 3 0-15,-5 0-3 16,-1 5-2-16,-15 2-6 16,-11 2-19-16,-21 2-32 15,-10 1-20-15,-17-1 42 16</inkml:trace>
  <inkml:trace contextRef="#ctx0" brushRef="#br0" timeOffset="20308.1">5887 4752 902 0,'16'1'308'0,"13"-1"-283"16,10 2-16-16,21-1-4 15,7 1 3-15,22 2-1 16,7-1 2-16,2-3 2 15,3-2-2-15,9-5 1 16,3 0-3-16,4-3-3 16,-1 0 1-16,-19 0-1 15,-4 2 1-15,-10 6 9 16,-11 2-1-16,-21 2 3 16,-12 2-3-16,-17 0-9 15,-8 0-9-15,-7-1-24 16,-4 2-19-16,-4-4 25 15</inkml:trace>
  <inkml:trace contextRef="#ctx0" brushRef="#br0" timeOffset="22036.74">9361 3810 977 0,'-73'-33'330'0,"73"32"-315"16,0-1-15-16,1 4-7 15,-2-2-1-15,0 0 1 16,-3 29 0-16,-6 50 1 16,3-15 2-16,4 16 3 15,5 8 3-15,4-1 0 16,2-4 0-16,4-4-1 16,-1-3 0-16,1-9-1 15,2-6-1-15,-1-22-1 16,-1-10-3-16,-6-18 2 15,0-5 1-15,-3-5 6 16,0-3 7-16,0-2 5 16,-3 3 0-16,0 0-7 15,0-9-8-15,1-12-5 16,0-29-3-16,-5 30 4 0,-1-1 2 16,-2 2 7-16,3 1 0 15,1 4 2-15,2 3 3 16,-3 1 1-16,0 1-1 15,1 2-3-15,-2 2-1 16,0-6-6-16,2 3-1 16,-2-5 0-16,-3-3 0 15,1-2 1-15,-3-4 1 16,-1-4 1-16,0-4-3 0,0-1 2 16,-4-3-1-16,1-7 0 15,-3-3 1-15,3-7 2 16,0 4 2-16,1-4-2 15,3 5 1-15,1 1 1 16,3 0 0-16,6 6 2 16,5-2 0-16,16 1-3 15,9 0-3-15,10 4-2 16,2 3-3-16,5 10 0 16,-3 4 3-16,3 15-2 15,-2 6 2-15,-4 16 0 16,-2 8-3-16,-7 14 2 15,-4 5 1-15,-6 0-2 16,-5 2 2-16,-10-4 0 0,-3-3-1 16,-13 1 1-16,-4-4-2 15,-10-2 1-15,-6-2 1 16,0-2-7-16,-2-1-10 16,4-7-29-16,4-6 548 15,8-18-389-15</inkml:trace>
  <inkml:trace contextRef="#ctx0" brushRef="#br0" timeOffset="23227.05">9857 4046 700 0,'-3'2'255'0,"-3"2"-201"16,-3-3-24-16,-6 1-19 15,1 0-4-15,0-2-5 16,2 0 0-16,-1-4 0 0,-1 2 2 16,4-1 7-16,0 0 1 15,9 1 3-15,-1 2 2 16,0 0-5-16,2-1 1 15,-2 0 3-15,2 1 0 16,0 0 0-16,0 0-3 16,0 0-6-16,0 0-1 15,0 0-5-15,0 0 3 0,0 0-1 16,0 0 0-16,0 0 4 16,0 0-4-16,0 0 0 15,0 0 2-15,0 0-2 16,0 0 2-16,0 0-2 15,0 0 0-15,0 0-3 16,0 0 1-16,0 0-1 16,0 0 1-16,-1 0-1 15,0 0 0-15,0 0 1 16,0 0 0-16,0 0 0 16,0 1 0-16,-1 2-1 15,-2 0 0-15,2-1 2 16,1-1 4-16,0-1 8 15,0 0 3-15,0 0 6 0,0 0 1 16,0 0-2 0,0 0 1-16,-1 0-5 0,1 0-2 15,0 0-3-15,0 0-3 16,1 0-2-16,0 0-3 16,18 3-1-16,39 2 0 15,-21-5-1-15,5 1 1 16,5 7-2-16,5 1-1 0,3 10 1 15,1 4 0-15,2 8 0 16,-4 3 0-16,-5 3-2 16,-4 1 2-16,-17-1-4 15,-6 1-4-15,-20-3-9 16,-10-4-4-16,-19-8 1 16,-8-5 4-16,-13-12 13 15,-2-6 4-15,3-7 5 16,2-4-2-16,12-7 5 15,6-1 3-15,10-8 7 16,6 0 6-16,10-3 2 16,5 1-2-16,17 0-10 15,10-1-8-15,26-2-6 16,10-2-3-16,13 2 0 16,-4 3 2-16,-8 6-1 0,-8 3 1 15,-12 6 2-15,-4 3-3 16,-9 6 3-16,-7 5-2 15,-11 4-1-15,-3 1-1 16,-6 7 0-16,0 5-1 16,-4 10-1-16,-3 10 3 15,-3 6-1-15,-3 3 3 16,2 3-2-16,0-4-1 16,4-2 0-16,1-4 1 0,6-8-2 15,5-5 1-15,6-8-3 16,4-8-2-16,9-10 1 15,1-6-1-15,3-10-4 16,4-5 0-16,-4-10-2 16,2-3 0-16,-2-6 9 15,-4-1 3-15,-8 0 10 16,-5-2 4-16,-8-3-4 16,-4-1 0-16,-9 3-9 15,-4 1-2-15,-15 9 1 16,-5 3-2-16,-11 8 1 15,-2 8-3-15,-1 17-8 16,1 13-4-16,-2 13-28 16,3 7-13-16,8 3 32 0</inkml:trace>
  <inkml:trace contextRef="#ctx0" brushRef="#br0" timeOffset="23793.03">11230 3651 1203 0,'17'-6'400'0,"2"8"-392"16,-2 6-8-16,-4 14-11 16,-8 9 4-16,-5 18 4 15,-8 8-1-15,-3 18 5 16,1 9 2-16,-9 9 0 15,4 0 0-15,1-10-2 16,1-11-1-16,12-18 0 16,1-14-1-16,1-17 0 15,1-10 0-15,-2-10 1 16,2-1 3-16,-2-6 8 16,0 3 2-16,0 0-1 15,10-22-3-15,17-40-9 0,-16 23-4 16,-1 1-5-16,4-3 0 15,0 1 2-15,4 0 0 16,5 4 3-16,3 5 3 16,9 11-3-16,3 5 4 15,4 14 1-15,3 5-1 16,3 16 3-16,1 9-4 16,-7 12 0-16,-1 2 0 0,-12 1-2 15,-8-4 1-15,-7-4-2 16,-7-1 2-16,-7-6-3 15,-4 0 2-15,-13-3-2 16,-9-3 1-16,-18-1 4 16,-8-4 0-16,-15-3 5 15,0-2 1-15,0-7-8 16,5-3-7-16,8-6-29 16,3-6-12-16,3-6-28 15,5-3 11-15,10-7 40 16</inkml:trace>
  <inkml:trace contextRef="#ctx0" brushRef="#br0" timeOffset="24519.02">12081 4254 1065 0,'4'6'418'16,"1"0"-271"-16,2 4-103 15,-3 5-52-15,-3 0-6 0,-6 1-5 16,-5-3-3-16,0-3 0 16,2-2 4-16,4-6 7 15,3 1 8-15,0-2 9 16,1-2 12-16,0 0 16 15,0-1 1-15,0 1-4 16,0 0-7-16,0 0-17 16,1-6-4-16,-1 1-1 15,0 3-2-15,0 1 2 16,0 0-1-16,0 1-2 16,0 0 1-16,0 0-2 15,0 0 0-15,0 0 1 16,-1 0 0-16,0 1-2 15,-1 0 1-15,-2 9 1 16,-1 2-1-16,-15 25 2 0,15-27-2 16,2-5-20-16,1 0-14 15,1-3-24-15,0-2-18 16,1 0-272-16,0 0 251 16</inkml:trace>
  <inkml:trace contextRef="#ctx0" brushRef="#br0" timeOffset="24866.2">13151 3735 747 0,'-1'-16'366'0,"-2"4"-47"16,-1 0-279-16,4 8-33 16,-2 4-8-16,3 3-2 0,-2-3-3 15,-1 18-1-15,-12 57 5 16,-3 2 0-16,2 13 3 15,4 11 1 1,3 1 0-16,6-9-8 0,2-7-16 16,7-15-28-16,-4-8-21 15,-1-19 41-15</inkml:trace>
  <inkml:trace contextRef="#ctx0" brushRef="#br0" timeOffset="25937.86">12547 4247 923 0,'7'12'396'0,"33"-2"-156"16,12 1-212-16,28-3-43 16,11-4 3-16,6-16-8 15,10-6-3-15,-3-12-6 16,-7-10 6-16,-15-10 17 15,-13-11 9-15,-10-7 19 16,-5-1 6-16,-9 3 7 16,-8 4 0-16,-12 3-6 15,-4 1-8-15,-10 5-10 0,-2 10-3 16,-5 18-8-16,-3 8 0 16,0 26-12-16,2 19-1 15,-1 30 0-15,-3 23-1 16,-10 24 14-16,-7 7-1 15,-8 4 1-15,0-7 1 16,-3-16-2-16,2-14-1 16,3-25 2-16,3-13-2 15,10-21 2-15,4-10 0 16,7-10 5-16,5-6 9 0,10-18-2 16,8-8-3-16,24-16-9 15,9 6-7-15,6 12-3 16,-1 10 8-16,-8 18 13 15,-2 6 5-15,2 12 5 16,11 3-4-16,10 4-9 16,6-4-4-16,2-7-3 15,-4-3-1-15,-9-10-7 16,-5-8 3-16,-3-9 0 16,-3-8 0-16,-3-9 6 15,-2 0 0-15,-15-2 8 16,-7 0 1-16,-20 4 3 15,-7 2 0-15,-13 3-5 0,-12 6-3 16,-17 10-4-16,-13 9-2 16,-18 24-2-16,-1 9-1 15,8 21-1-15,6 3 2 16,22 1-10-16,10 1-5 16,22-11-9-16,13-4-4 15,20-10 6-15,11-8 6 16,16-13 13-16,6-10 4 0,11-14 3 15,1-9 3-15,-8-12 0 16,-2-5-1-16,-17-4-1 16,-8 3-1-16,-6 6 5 15,-12 4 2-15,-10 15 3 16,-3 3-2-16,-9 10-3 16,-3 8-6-16,-5 14-1 15,0 11 1-15,6 16-1 16,7 4-1-16,16-1-6 15,7-6-4-15,12-8-1 16,4-9 0-16,12-17 6 16,-1-9 2-16,-4-23 5 15,-1-6 1-15,-12-18 0 16,0-8 1-16,-7-10-1 0,-5-7 2 16,-9-11-5-16,-3-6-2 15,-12-2-1-15,-3 2 0 16,-6 3 5-16,-5 7 0 15,-2 16 1-15,-2 10-1 16,3 28-1-16,1 12-1 16,2 23-5-16,2 16-2 15,-2 31-2-15,3 16 2 0,11 22 6 16,6 7 1-16,11 10 1 16,6-2-4-16,4-9-24 15,2-10-15-15,-1-25-30 16,-1-10-13-16,-3-22 52 15</inkml:trace>
  <inkml:trace contextRef="#ctx0" brushRef="#br0" timeOffset="26098.83">15195 3966 1235 0,'69'0'408'0,"21"5"-334"16,40 3-212-16,11-2 110 16,-6-12 8-16</inkml:trace>
  <inkml:trace contextRef="#ctx0" brushRef="#br0" timeOffset="26527.81">16761 3585 1012 0,'18'-28'373'0,"-3"17"-312"16,-4 10-14-16,1 22-38 16,-2 18-11-16,-3 33 1 15,-2 16-1-15,-11 32 3 16,-3 9 2-16,-3 3 0 16,-1 0 1-16,9-14-4 15,4-13-2-15,6-24-5 16,4-18-1-16,0-35 1 15,-2-14 3-15,-1-21 24 16,1-14 5-16,2-26 6 16,-2-12-1-16,-5-29-20 15,-5-6-3-15,-11-15-7 16,-5-8 1-16,-2 1-1 16,4 3 2-16,10 11 3 0,12 5-2 15,13 15-11-15,5 9-8 16,6 23-2-16,0 15 0 15,2 24 14-15,2 11 10 16,1 19 4-16,-6 15 1 16,-16 22-3-16,-12 10-3 15,-28 10-2-15,-14 1-2 16,-21 3-1-16,-5-3-21 0,6-1-27 16,8-8 33-16</inkml:trace>
  <inkml:trace contextRef="#ctx0" brushRef="#br0" timeOffset="27395.4">17452 4013 1160 0,'72'-20'393'0,"-13"7"-383"16,-7 2-22-16,-26 4-14 15,-15 2 0-15,-12 2 1 16,-11 2 2-16,-23 5 12 15,-9 6 1-15,-20 18 24 16,-7 14 9-16,2 18 2 0,1 5-1 16,17 5-9-16,11-6-8 15,15-11-7-15,11-6 0 16,11-17-15-16,5-10-2 16,17-19 5-16,9-7 0 15,13-18 14-15,5-9 2 16,7-13-2-16,1-2-1 15,1-9 4-15,-1-1 3 0,-9 9 11 16,-6 0 2-16,-14 19-2 16,-9 7-1-16,-9 12-12 15,-3 7-6-15,-4 18-2 16,-1 11-3-16,0 22 2 16,1 9 3-16,1 4-1 15,2-2-1-15,7-9-7 16,1-9-6-16,8-12 2 15,2-6 2-15,1-16 4 16,5-6 7-16,-1-18 2 16,1-5 4-16,0-10 14 15,2-4 4-15,4-1 8 16,0-5-5-16,9-4-14 16,-4-1-5-16,0 2-13 15,-1 6-2-15,-5 17-2 0,-3 11-1 16,-2 15 5-16,-2 11 2 15,-2 17 2-15,0 10 1 16,-1 13-2-16,0 0 2 16,1 1 0-16,3-2 0 15,5-10-2-15,3-3-4 16,5-14-3-16,6-8 2 0,2-17 3 16,1-6 1-16,-4-14 3 15,-1-8 0-15,-5-9 0 16,-1-5 3-16,0-9 0 15,-6-6-2-15,-5-13 1 16,-2-4-7-16,-9-8 1 16,-2 1-1-16,-4 0 2 15,-6-1 4-15,-4 5 1 16,-4 3 4-16,-4 19 2 16,-1 11 2-16,0 22-2 15,-3 11-4-15,-6 19-6 16,-1 13-2-16,-2 29-2 15,5 12-2-15,15 17 2 16,9 4 1-16,17-1-1 16,4 0-1-16,10-2-19 0,4-6-8 15,6-15-25-15,2-8-8 16,-3-23 227-16,-5-9-132 16</inkml:trace>
  <inkml:trace contextRef="#ctx0" brushRef="#br0" timeOffset="27650.88">18792 3855 823 0,'-8'-5'400'16,"4"-1"-58"-16,2 6-327 15,2 2-19-15,0-2-7 16,0 0 6-16,19 7 3 15,43 12 4-15,-20-13 5 16,2-2-1-16,0 0-1 16,-2-3-2-16,-10-1-1 15,-2 0-2-15,-9 0-8 16,-5-1-13-16,0-1-27 16,-2-2-18-16,2-6 37 15</inkml:trace>
  <inkml:trace contextRef="#ctx0" brushRef="#br0" timeOffset="28558.82">20312 4040 940 0,'-5'-16'376'0,"3"0"-215"15,-2 2-121-15,0 4-30 16,0 0-6-16,-3 7-9 16,-2 4-5-16,-13 19-2 15,-8 14 2-15,-7 22 5 0,0 8 1 16,4 9 4-16,2-2 0 15,-3-2-2-15,4-5-1 16,2-19-6-16,6-11-5 16,14-21 6-16,0-9 8 15,5-20 19-15,-3-10 4 16,4-27-2-16,2-10-6 16,10-15-10-16,10-7-2 15,12-4-1-15,9-5-8 0,-2 2-6 16,0 8 0-16,-3 9 1 15,-1 13 11-15,-2 15 5 16,-2 11 4-16,-4 24 2 16,-7 9-2-16,-1 32-2 15,-4 10-6-15,-4 25 1 16,0 9-2-16,-3 11-9 16,0 9-6-16,-1 3-20 15,0-3-8-15,-1-14-17 16,0-10-13-16,-2-21 46 15</inkml:trace>
  <inkml:trace contextRef="#ctx0" brushRef="#br0" timeOffset="28717.24">20062 4169 1383 0,'31'5'460'15,"40"5"-475"-15,20-2-66 0,41 2-46 16,16-3 73-16</inkml:trace>
  <inkml:trace contextRef="#ctx0" brushRef="#br0" timeOffset="29500.28">21635 3619 1019 0,'2'-9'346'16,"-4"7"-339"-16,-9 20-12 15,-6 9-2-15,-18 20 1 16,-10 10 7-16,-10 8 5 16,1 5-3-16,14 5 3 15,9-2-4-15,23-8-2 0,8-7 0 16,17-21 0-16,10-10 7 15,16-16 18-15,10-7 3 16,5-14 2-16,3-8-9 16,1-12-15-16,-2-11-5 15,-3-10-1-15,-6-4 0 16,-11 3 5-16,-12 5 5 16,-13 12 4-16,-5 7 3 0,-11 8-6 15,-3 6-3-15,-8 7-6 16,-7 5-2-16,-9 10-1 15,-5 9-3-15,-3 23 0 16,-2 7 3-16,7 15 0 16,4 3 0-16,16-3 1 15,10-5-2-15,18-15-2 16,7-5 1-16,13-15 4 16,5-7 9-16,11-13 7 15,5-7 1-15,3-14 2 16,-2-9-6-16,-9-15-2 15,-2-7 2-15,-11-13-8 16,-4 2-1-16,-13 4-11 16,-7 6-3-16,-10 16-8 15,-3 7-5-15,-6 15 4 0,-7 9-1 16,-10 17 6-16,-6 8 6 16,5 15 7-16,4 8 0 15,17 6 3-15,9 1 0 16,12 0-3-16,6-12 0 15,15-11-2-15,0-12 1 16,9-17 0-16,2-5 1 16,0-21 0-16,-1-6-1 15,-5-13 4-15,-1-5 1 0,-13-4 4 16,-3 4 3-16,-11 6 9 16,-2 7 2-16,-5 14-1 15,-1 5-5-15,-3 12-12 16,-4 4-7-16,1 14-6 15,1 11-2-15,1 21 5 16,4 10 3-16,3 10-5 16,3 2-8-16,4-10-21 15,-1-11-23-15,-1-24 36 16</inkml:trace>
  <inkml:trace contextRef="#ctx0" brushRef="#br0" timeOffset="29629.3">22638 3238 1047 0,'1'-23'368'0,"8"14"-323"16,5 22-58-16</inkml:trace>
  <inkml:trace contextRef="#ctx0" brushRef="#br0" timeOffset="30165.29">22889 4296 972 0,'65'24'386'0,"8"-4"-205"16,-1-6-201-16,-15-19-16 15,-6-10 4-15,-13-18 7 16,-7-8 4-16,-8-17 0 15,-4-9 1-15,-8-11 10 16,-1-5 6-16,-4 4 12 16,-2 4 2-16,-1 5 3 15,-2 2-1-15,0 14 2 16,-2 7 4-16,-2 21-1 0,2 11-1 16,-9 15-9-16,-4 16-4 15,-12 30-4-15,-6 13 0 16,4 28 0-16,4 6 1 15,16 4 0-15,11 0-5 16,20-15 1-16,11-13-4 16,17-25-3-16,7-15 5 15,6-24 2-15,2-8 3 0,-6-20 4 16,-2-10-3-16,-5-22-3 16,0-10-4-16,-4-12-4 15,-5 1 2-15,-10-3 1 16,-7-4 5-16,-11-4 5 15,-10-1 5-15,-6 7 10 16,-4 14 2-16,-4 24 11 16,4 15-3-16,-4 24-12 15,-3 14-5-15,-4 38-13 16,-4 22 0-16,3 45 3 16,5 15 0-16,12 6-13 15,12-2-23-15,27-30 21 16</inkml:trace>
  <inkml:trace contextRef="#ctx0" brushRef="#br0" timeOffset="30564.26">24688 3549 996 0,'16'10'342'0,"0"35"-310"15,-2 15-20-15,-9 21-6 16,-5 5 0-16,-8 1-3 16,-3-1 0-16,4-14-4 15,4-7-1-15,8-26-3 16,5-12 0-16,8-19 12 16,3-8 8-16,7-14 11 15,6-10 3-15,9-20-7 16,3-5-11-16,2-10-8 15,-1-1-2-15,-3 3-4 16,-2 2-1-16,-4 14 2 16,-3 7 2-16,-8 17 12 15,-3 8 6-15,-2 17 1 16,0 13-5-16,0 27-6 0,-5 12-5 16,-7 21-2-16,-3 4-7 15,-4-5-28-15,1-6-26 16,3-25-15-16,2-11 43 15</inkml:trace>
  <inkml:trace contextRef="#ctx0" brushRef="#br0" timeOffset="30940.9">25622 3782 1016 0,'3'-7'346'0,"-4"12"-331"15,-2 11-7-15,-3 19-9 16,-3 10 0-16,-1 22 1 16,4 4 3-16,6 0-4 15,8-5 1-15,16-17-3 16,4-8-4-16,13-15 11 16,2-10 2-16,8-13 12 15,5-5 3-15,6-11-6 16,-2-3-4-16,-10-13-2 15,-7-6-3-15,-14-10-2 16,-3-4 3-16,-11-3-1 16,-11-1-1-16,-15 0 2 0,-9 3-3 15,-17 4-2 1,-4 6 1-16,-22 14-1 0,-8 9-1 16,-10 19 0-16,-3 11 0 15,17 12-11-15,10 5-16 16,27-2-53-16,16-4 51 15</inkml:trace>
  <inkml:trace contextRef="#ctx0" brushRef="#br0" timeOffset="31165.16">26315 3528 961 0,'33'-25'351'16,"-5"9"-281"-16,-4 11-62 15,1 8-6-15,-14 13-2 16,-5 10-1-16,-6 22 1 16,-6 5 2-16,-3 14-1 15,0 3-1-15,6-4 2 16,7-1-4-16,8-5-18 16,0-4-10-16,5-10-35 0,-5-7-17 15,1-18 50 1</inkml:trace>
  <inkml:trace contextRef="#ctx0" brushRef="#br0" timeOffset="31329.22">26189 3742 974 0,'-3'-2'381'0,"17"3"-250"15,8 3-93-15,33 9-32 16,16 2-18-16,25-2-45 15,16 1-209-15,3-8 180 16</inkml:trace>
  <inkml:trace contextRef="#ctx0" brushRef="#br0" timeOffset="31818.97">27720 3176 1167 0,'4'2'386'15,"2"24"-372"-15,0 8-17 16,-9 26 1-16,-6 9 7 15,-17 22-2-15,-8 7 0 0,-5-1-1 16,7-9-2 0,11-30 2-16,6-18-2 0,11-25 0 15,-1-7 0-15,5-9 12 16,2-10 7-16,9-9 1 16,8-6 0-16,12-9-12 15,11-3-7-15,13 1-16 16,4 3-20-16,9 15-18 15,1 11-5-15,-10 24 13 16,-3 13 17-16,-14 17 22 16,-7 6 7-16,-18 6 3 15,-14 4 1-15,-27-4 2 16,-9-4-1-16,-18-13 3 16,-13-13 2-16,-10-25 4 15,-9-12 1-15,2-16 0 16,9-4-18-16,28-8 645 0,16-1-481 15</inkml:trace>
  <inkml:trace contextRef="#ctx0" brushRef="#br0" timeOffset="32119.3">28333 3763 1242 0,'48'31'429'0,"6"8"-397"0,-2 1-31 16,-2-3-21-16,-4-9-49 15,-3-6-21-15,0-6-25 16,-5-7 17-16,-6-9 49 16,-4-5 31-16,-9-6 49 15,0-3 18-15,-10-7 14 16,-4 1-6-16,-13-5-22 16,-12 2-14-16,-19 3-14 15,-12 1-4-15,-14 10-1 16,-2 5-1-16,7 13-1 15,7 8 0-15,20 7 3 16,11 4-3-16,22 6-15 16,16 2-18-16,42-1 75 15,24-4-39-15</inkml:trace>
  <inkml:trace contextRef="#ctx0" brushRef="#br0" timeOffset="32593.5">29987 4063 1002 0,'49'-41'356'0,"-7"-1"-315"0,-8-2-37 16,-13 0-11-16,-17-3-6 15,-10-1 0-15,-20 3 8 16,-12 2 4-16,-5 15 4 16,-9 11 1-16,-10 23 6 15,-8 17 4-15,-10 22 5 16,2 10 0-16,12 14-2 15,11 3-4-15,28 6-7 16,12-2-2-16,31-12-7 16,16-6 2-16,24-19-3 15,15-9 4-15,18-19 0 16,2-11 0-16,2-19 1 16,-3-13-2-16,-9-18 0 15,2-9 0-15,-9-17 0 16,-10-1 1-16,-18-8 1 0,-11-1 4 15,-20-11-1-15,-7-3-1 16,-12-2 3-16,-3 6 1 16,-8 20 8-16,0 9 1 15,3 22-1-15,0 11-4 16,3 21-9-16,5 13-5 16,-8 34-4-16,-1 17 1 15,-4 35 2-15,0 15 2 0,12 19 4 16,5 3-1-16,12-6-7 15,6-7-18-15,7-20-50 16,7-13 236-16,16-29-144 16</inkml:trace>
  <inkml:trace contextRef="#ctx0" brushRef="#br0" timeOffset="32903.46">30798 3931 1102 0,'12'2'369'0,"12"8"-353"16,6 3-22-16,9 3-21 0,1 0-9 16,1-8-19-16,-2-3 0 15,0-11 21-15,-7-7 23 16,-9-8 50-16,-1-2 9 16,-12-4 15-16,-3 0-5 15,-8-4-25-15,-9 1-8 16,-12 3-17-16,-6 3-6 15,-12 12-2-15,-5 6 0 16,-2 20-2-16,-4 10 1 16,7 19-2-16,9 10-3 15,23 8-2-15,14 5-5 16,30-5-20-16,8-4-13 0,26-18 691 16,14-11-495-16</inkml:trace>
  <inkml:trace contextRef="#ctx0" brushRef="#br0" timeOffset="33148.94">31835 3749 774 0,'14'-75'293'0,"-8"-2"-203"16,-6 1-60-16,-5 12-10 16,-3 8-7-16,-6 16-6 15,2 12-1-15,5 17-1 0,-3 8-4 16,3 23 3-16,-7 17 3 15,-5 35 10-15,4 21 3 16,3 26 0-16,1 2-6 16,5 8-6-16,3-5-3 15,3-20-9-15,5-7-10 16,6-33-32-16,1-17-19 16,1-27 36-16</inkml:trace>
  <inkml:trace contextRef="#ctx0" brushRef="#br0" timeOffset="34039.78">31618 3992 911 0,'0'-15'347'0,"10"9"-263"15,8 4-25-15,21 5-41 16,14 7-15-16,14 2-16 16,3 2 1-16,2-4 3 15,-7-4 2-15,-1-6 9 16,-2-6 7-16,-10-6 19 15,1-1 7-15,-14-4 10 16,-4-4 0-16,-12 2-14 16,-8 2-11-16,-9 2-14 15,-6 7-4-15,-6 4-5 16,-6 3-2-16,-10 7-1 0,-1 1-2 16,-4 13 3-16,5 5-3 15,10 8-2-15,7 4-2 16,14-1-11-16,8-4-3 15,17-8-1-15,5-6 0 16,8-11 9-16,0-7 7 16,3-9 5-16,-1-6 5 15,-3-6 6-15,-2-2 1 0,-8 0 6 16,-5-2-2-16,-8 8-1 16,-6 2-4-16,-11 6-3 15,-6 3 2-15,-13 5-3 16,-6 3 1-16,-4 8-1 15,1 2-1-15,7 10-1 16,3-1 0-16,13 5-4 16,8 1-3-16,17-8-6 15,10-2-6-15,18-12-10 16,7-6-5-16,-3-12 1 16,-5-6 2-16,-15-9 18 15,-3-4 9-15,-7-5 19 16,2-2 7-16,-6-3 4 0,-3-1 0 15,-7-5-10-15,-2 0-6 16,-10-9-6-16,-3-3-2 16,-9-2-1-16,-2 4 1 15,-2 20-1-15,2 10 0 16,1 20 0-16,2 9-1 16,1 21 1-16,0 15 0 15,5 27 0-15,2 14 1 0,7 11 1 16,6 0-1-16,6-3-6 15,3-7-11-15,-1-12-27 16,-2-11-15-16,-6-27-22 16,-5-13 6-16,-6-21 13 15,-2-9 18-15,-10-17 33 16,-6-4 10-16,-6-6 37 16,-1 0 14-16,5 9 11 15,6 3-3-15,11 6-25 16,4 0-14-16,13 2-15 15,6 3-2-15,11 1 0 16,5 3 1-16,10 5 16 16,7 7 8-16,6 15 15 15,-4 12 5-15,2 26-4 16,-2 14-6-16,2 24-16 0,2 5-6 16,-8 3-43-16,-14-7-28 15,-32-14 32-15</inkml:trace>
  <inkml:trace contextRef="#ctx0" brushRef="#br0" timeOffset="34715.68">11156 5424 1621 0,'0'0'18'0,"-2"2"-12"16,-4 8 12-16,-10 30-25 15,-6 13-2-15,-13 36 2 16,-7 13 7-16,-5 19 0 16,-5 4 0-16,1 1 0 15,4-3-6-15,5-16-24 16,4-11-14-16,10-25-25 15,4-16-13-15,11-32-12 16,3-12-56-16,-4-27 101 16</inkml:trace>
  <inkml:trace contextRef="#ctx0" brushRef="#br0" timeOffset="34940.41">10623 5495 1154 0,'6'5'398'16,"14"18"-365"-16,10 4-22 0,10 21-8 15,3 5 4-15,1-1 1 16,-1 3-3-16,5-4-4 16,3 1 1-16,0-8-1 15,1-4-4-15,3-4-38 16,1-7-29-16,5-14 42 15</inkml:trace>
  <inkml:trace contextRef="#ctx0" brushRef="#br0" timeOffset="35385.28">12348 5658 1132 0,'22'28'378'16,"3"14"-368"-16,-4 38-21 0,-10 17 2 16,-13 20 2-16,-8 4 1 15,-6-1 8-15,-2-7-2 16,0-17-8-16,2-14 0 16,3-37-3-16,3-13 0 15,5-25 14-15,-2-7 11 16,2-15 8-16,-3-9 2 0,-3-28-4 15,4-12-7-15,-1-27-2 16,0-10 0-16,1-12-8 16,-3-5 3-16,1-8-12 15,5 0-4-15,6 4-2 16,6 7-7-16,10 21 6 16,5 8 5-16,11 27 5 15,0 14 10-15,5 24 12 16,-3 15 1-16,-3 17 0 15,0 14-6-15,-7 30-8 16,-3 14-1-16,-11 22 0 16,-6 4-2-16,-9 7-2 15,-5-1-14-15,-7 4-40 16,-6-5-30-16,-2-17 48 16</inkml:trace>
  <inkml:trace contextRef="#ctx0" brushRef="#br0" timeOffset="36386.74">12812 5907 1083 0,'31'-14'421'16,"17"5"-263"-16,25 14-134 0,8 14-16 0,-6 24-29 16,-13 10-12-16,-31 11-19 15,-16-2-8-15,-26-4 14 16,-10-3 8-16,-23-12 17 15,-5-8 8-15,2-17 25 16,1-7 12-16,18-14 14 16,8-6 4-16,11-13-2 15,9-7-11-15,18-16-17 16,14-6-6-16,26-9-15 16,8 1 1-16,4-1 5 15,-1 2 2-15,-11 11 2 16,-5 5 1-16,-10 20 5 15,-8 7 0-15,-12 15-1 16,-4 9 0-16,-7 18-5 0,-1 13-1 16,-1 14-3-16,0 7-3 15,3-1-4-15,2-5-1 16,8-8 3-16,0-5 4 16,9-8 3-16,0-1 1 15,0-12 0-15,1-6-2 16,-2-13 2-16,4-5-1 0,0-18-2 15,2-8-4-15,-2-18-16 16,-6-7-7-16,-12-15-5 16,-5-4 1-16,-14-5 19 15,-9 0 8-15,-13 13 19 16,-4 7 15-16,-4 19 13 16,0 12 2-16,4 20-8 15,1 9-11-15,8 23-21 16,9 7-6-16,13 17-16 15,15 0-3-15,25-3-14 16,14-10-6-16,31-21-12 16,7-9-6-16,4-27 2 15,-5-9 8-15,-15-14 20 16,-7-6 16-16,-14 1 38 0,-4 2 20 16,-12 2 31-16,-5 1 6 15,-11 5-9-15,-6-2-14 16,-8 7-29-16,0 5-13 15,-7 10-20-15,-1 6-8 16,1 16-15-16,-4 14 1 16,-1 25 6-16,-2 18 5 15,-6 24 16-15,-4 10 2 16,-2 14 0-16,-2 1-1 0,-1-10 0 16,2-11-1-16,7-33-3 15,1-17 2-15,7-24-1 16,0-7 2-16,0-13 17 15,1-7 6-15,3-16 4 16,3-12-3-16,15-12-11 16,4-7-9-16,7 1-12 15,5 3-9-15,-2 15-10 16,4 10-1-16,0 19 8 16,1 9 10-16,-5 16 9 15,-2 8 4-15,-6 11-1 16,-6 4 1-16,-11 1 1 15,-9 1 0-15,-15 1 8 16,-10-2 0-16,-19-2 6 16,-7-1 3-16,-10-6 3 0,-2 0-1 15,-1-8-24-15,-1-3-37 16,6-16 24-16</inkml:trace>
  <inkml:trace contextRef="#ctx0" brushRef="#br0" timeOffset="36537.72">15305 5997 1478 0,'43'35'440'0,"33"7"-543"15,-10-8 55-15</inkml:trace>
  <inkml:trace contextRef="#ctx0" brushRef="#br0" timeOffset="36728.58">16271 5577 1334 0,'31'16'447'16,"5"22"-461"-16,0 16-28 15,-20 30-35-15,-10 10-15 16,-12 8-11-16,-4-1 4 16,-2-17 67-16</inkml:trace>
  <inkml:trace contextRef="#ctx0" brushRef="#br0" timeOffset="37719.96">15895 6071 1348 0,'62'1'457'15,"21"1"-401"-15,27-2-103 16,6 0-22-16,-2-4-6 16,-2-6 0-16,-4-9 24 15,-6-6 25-15,-18-7 25 16,-8-6 15-16,-10-1 24 15,-4-5 9-15,-12 0 10 16,-4 3-11-16,-14 7-19 0,-9 6-8 16,-14 17-16-1,-3 6-1-15,-7 20-9 0,-3 16-4 16,-7 29 3 0,-8 15-1-16,-9 12 3 0,-1 0-3 15,-4-13-7-15,4-9-5 16,5-18 2-16,4-12 6 15,9-19 6-15,6-4 6 0,5-12 5 16,2-2 7-16,19-5 0 16,10-9 1-16,24-2-4 15,6-1-12-15,6 7-2 16,-1 6-1-16,3 9 2 16,9 3 4-16,16 0 1 15,3-2-1-15,3-4 1 16,-3-9-2-16,-5-6 3 15,3-3-1-15,-12-8 1 16,-11-2 0-16,-27-1 9 16,-13-4 8-16,-20-2 3 15,-6 4 0-15,-14-7-12 16,-10 4-6-16,-20 11-2 16,-18 6 0-16,-24 22 0 15,-6 14-3-15,2 23-3 0,13 5-1 16,28 1-7-16,11-3-9 15,24-10-19-15,10-3-3 16,13-12 0-16,13-4 12 16,13-13 18-16,6-6 6 15,9-13 8-15,8-7 6 16,-1-5 6-16,-4-2 2 16,-13 3 12-16,-12 6 4 0,-20 8-2 15,-4 4-4-15,-6 16-18 16,-4 6-8-16,0 17-5 15,3 6 1-15,10 6-3 16,6 1-4-16,14-6-2 16,9-4-3-16,13-14 7 15,6-7 5-15,9-15 2 16,0-10 3-16,-7-12 4 16,-2-4 2-16,-16-12 6 15,-8 0 1-15,-11-8 0 16,-6-5 2-16,-11-8 0 15,-8-3-1-15,-4-6-5 16,-9 0-2-16,-4 5-5 16,1 2-1-16,-3 16 0 15,4 11-2-15,8 18 2 0,-1 10-3 16,6 18-3-16,-1 14-3 16,-3 22-2-16,8 15 1 15,6 22 3-15,8 8 3 16,18 5 2-16,3-3-3 15,13-8-20-15,3-12-18 16,8-13-38-16,-3-10-10 0,-6-26 57 16</inkml:trace>
  <inkml:trace contextRef="#ctx0" brushRef="#br0" timeOffset="37886.31">18717 5858 1319 0,'57'10'381'15,"29"4"-412"-15,38 2-113 16,12-3 66-16</inkml:trace>
  <inkml:trace contextRef="#ctx0" brushRef="#br0" timeOffset="38317.28">20426 5765 927 0,'12'36'321'0,"0"17"-287"0,-6 32-22 15,-7 7 0-15,-14 12-3 16,-5 1-3-16,-2-7-9 15,2-5-7-15,6-24-12 16,2-17 0-16,7-31 6 16,3-9 16-16,2-20 35 15,1-7 8-15,2-27 8 16,1-16-9-16,-2-22-13 16,1-9 2-16,-4-8-1 15,-4-7-4-15,-4-14-12 16,-2-3-8-16,5 4-3 15,5 8 0-15,15 14-3 16,8 9-7-16,10 20-13 16,2 15-1-16,3 26 14 15,1 13 13-15,1 25 28 0,-1 12 7 16,-9 36 1-16,-2 17-2 16,-16 16-18-16,-10 8-4 15,-13 3-10-15,-9-1-18 16,-8 3-57-16,1-5-28 15,13-26 50-15</inkml:trace>
  <inkml:trace contextRef="#ctx0" brushRef="#br0" timeOffset="39106.03">21158 6095 1054 0,'42'-41'387'15,"-1"-1"-296"-15,-9-1-86 16,-8 0-10-16,-18 5-23 15,-9 5 1-15,-20 13 11 16,-15 10 4-16,-16 17 24 16,-12 15 5-16,-19 23 7 15,0 12 5-15,1 11-8 16,12 1-6-16,33-4-13 16,14-7-4-16,24-10-7 15,10-7-3-15,17-14 4 16,11-10 1-16,20-17 3 0,11-12 4 15,7-16-1-15,2-9 2 16,-6-12-1-16,-6-1 0 16,-9-1 9-16,-4-2 1 15,-10 7 9-15,-7 3-4 16,-14 16-5-16,-8 10-3 16,-7 13-12-16,-5 8 0 15,-2 19-2-15,-5 11 0 16,-5 19 5-16,0 6 1 0,2-4-2 15,7-6-1-15,3-16-7 16,7-8 0-16,4-15 4 16,2-7 4-16,12-14 6 15,6-7 1-15,6-13 1 16,3-5 0-16,-6-3-2 16,1-3 0-16,1 8-5 15,-5 6 1-15,-8 12 0 16,-8 9 1-16,-6 12 1 15,2 11 0-15,5 14-3 16,1 10-1-16,11 10 3 16,2 0 0-16,12-4 0 15,9-4-1-15,0-13-5 16,3-8 0-16,-5-13 4 0,-2-12 3 16,-2-13 5-16,-2-6 2 15,2-13 0-15,-4-5 1 16,-5-11 4-16,-5-4-1 15,-10-11-3-15,-7-8-3 16,-11-12-5-16,-7-4-1 16,-5 0 1-16,-2 7-1 15,-1 16 1-15,1 9 0 0,2 25-1 16,3 12 0-16,-1 19-6 16,1 15-3-16,-5 25-6 15,2 17-1-15,9 30 6 16,9 12 5-16,14 16-1 15,6 1-3-15,7-8-23 16,3-10-9-16,-4-18-17 16,-2-9-13-16,-6-19 50 15</inkml:trace>
  <inkml:trace contextRef="#ctx0" brushRef="#br0" timeOffset="39268.5">22224 5873 1189 0,'23'1'478'15,"59"6"-302"-15,18 5-234 16,44 4-74-16,8 2-14 16,-2-13 102-16</inkml:trace>
  <inkml:trace contextRef="#ctx0" brushRef="#br0" timeOffset="39840.07">23629 5875 849 0,'25'-17'377'0,"-8"4"-171"16,-5 3-134-16,-1 10-49 15,-1 6-16-15,-2 28-11 16,2 18-4-16,-9 26-3 16,1 10 2-16,-6 7-5 15,0-3-4-15,7-7-16 16,3-14-8-16,2-29 3 15,3-12 4-15,-3-23 31 16,0-8 15-16,0-20 12 16,1-11 3-16,-2-20-5 15,-3-9-5-15,0-9-4 16,0-1 3-16,2-7-7 16,3 0 0-16,3-5-2 0,5-2-6 15,6 9 0-15,2 3 1 16,9 11 4-16,5 5 5 15,3 13 10-15,3 7 1 16,7 19 2-16,2 16-2 16,2 18-8-16,-4 17-3 15,-15 20-9-15,-9 5-1 16,-19 12-3-16,-9-1 1 0,-12-2 1 16,-4-4 2-1,-2-10 1-15,1-8 0 0,8-13 0 16,6-2-4-16,15-6-19 15,12 0-14-15,27 1-24 16,6 2-22-16,3 1-6 16,-10 2 14-16,-22 1 41 15,-13 1 32-15,-15-2 44 16,-6 0 8-16,-25-6-4 16,-15-6-2-16,-33-10-9 15,-11-8-4-15,-10-12-9 16,-3-5-3-16,2-6-14 15,3-2-12-15,17 2-43 0,14-2-19 16,40 0 38 0</inkml:trace>
  <inkml:trace contextRef="#ctx0" brushRef="#br0" timeOffset="40664.33">25660 5666 1109 0,'-61'-8'389'0,"59"31"-329"16,-7 12-59-16,-7 25-4 16,-4 10 5-16,-2 10 1 15,2-4-1-15,14-9-5 16,5-9-9-16,13-20-8 16,6-7-2-16,12-16 4 15,3-6 9-15,13-13 8 0,4-6 1 16,5-14-2-16,0-6-2 15,-3-7 2-15,-3-5 2 16,-12-3 5-16,-9 2 3 16,-13 5 3-16,-7 6 0 15,-7 12-1-15,-2 3-2 16,-6 12-6-16,-2 5-2 0,-8 7-1 16,-3 9-2-16,-3 16 3 15,3 7 0-15,4 9 1 16,12 1 1-16,15-4-2 15,12 0-1-15,17-10 1 16,6-1 2-16,10-11-1 16,6-11-1-16,10-12-14 15,3-9-7-15,5-18-9 16,-5-1-1-16,-16-11 7 16,-10 2 3-16,-28 1 13 15,-6 5 6-15,-15 12 5 16,-4 7 4-16,-13 12 0 15,-6 7-4-15,-6 15 3 16,-3 5 1-16,12 6-1 16,5 3-1-16,17-8-5 15,9-3-5-15,14-13-5 0,7-6-5 16,12-14-10-16,4-7-4 16,4-14 2-16,0-1 7 15,-6-11 14-15,-2-3 7 16,-10-2 15-16,-6 1 3 15,-8 9 14-15,-7 9 4 0,-5 16-10 16,-5 4-4-16,-1 25-21 16,1 11-6-16,1 27-3 15,5 15 0-15,6 13 7 16,5 2-6-16,10-5-25 16,0-10-11-16,8-27 24 15</inkml:trace>
  <inkml:trace contextRef="#ctx0" brushRef="#br0" timeOffset="40779.61">27086 5400 904 0,'11'-24'226'15</inkml:trace>
  <inkml:trace contextRef="#ctx0" brushRef="#br0" timeOffset="41302.25">27239 6485 1121 0,'95'18'339'0,"5"-6"-392"16,-10-18-27-16,-12-16 7 15,-19-27 25-15,-10-8 21 16,-14-13 37-16,-4-7 11 16,-13-4 10-16,-1-4 4 0,-11-6-10 15,0 1-5 1,-5 11 1-16,-2 8 1 0,-5 22 4 16,-1 14-3-16,-4 16-9 15,-6 15-4-15,-13 26-8 16,-10 11 2-16,-9 37-2 15,4 16 0-15,19 19 1 16,14 2-4-16,30-13-12 16,13-13-10-16,22-20-14 15,10-12-1-15,11-20 13 16,2-13 9-16,-5-22 18 16,-1-12 4-16,-4-19 2 15,1-6 1-15,3-9-6 16,-10-6-3-16,-10-9-3 15,-6-9-4-15,-11-11 2 16,-7 1 1-16,-16 6 11 0,-3 11 9 16,-13 23 22-16,0 11 8 15,-3 29-9-15,-3 12-10 16,-8 38-21-16,0 21-6 16,3 42-1-16,4 12 1 15,17 7-39-15,13-6 8 16,30-34 14-16</inkml:trace>
  <inkml:trace contextRef="#ctx0" brushRef="#br0" timeOffset="42252.64">29293 5771 848 0,'22'-33'324'0,"-3"23"-220"15,-6 12-85-15,-5 27-5 16,-4 14-5-16,-8 25-3 16,-4 11-2-16,-6 2 0 15,3-6-1-15,6-21-2 16,5-14 1-16,10-20-2 0,3-9 2 16,11-14 9-16,6-12 1 15,5-12 4-15,7-6-2 16,5-7-6-16,3-2 2 15,6-2-4-15,-1 3 0 16,-8 10 5-16,-7 9-1 16,-10 25-1-16,-5 12 2 15,-8 20-6-15,-1 8-3 16,-5 8 3-16,1 1-5 0,6-6 1 16,5-4 4-16,11-8-3 15,8-8 1-15,6-13 1 16,8-7-3-16,7-16-3 15,3-5 2-15,2-13-1 16,-4-2 2-16,-13-4 8 16,-10-1 7-16,-17 3 12 15,-9 6 4-15,-7 9-3 16,-8 4-9-16,-10 9-14 16,-4 3-4-16,-17 12-3 15,-1 7-1-15,5 14 0 16,-3 4-2-16,19 1-2 15,9 5 2-15,12-6 0 16,12-2-2-16,8-10 5 0,9-6-1 16,9-13 1-16,3-5 0 15,4-11-6 1,-2-5-2-16,-11-11-5 0,-2-4 2 16,-9-9 4-16,-7 1 1 15,-12-5 4-15,-10-1 3 0,-14 1-2 16,-8-1 4-16,-13 10 0 15,-4 7-2-15,-9 20 0 16,-2 11 0-16,4 20 0 16,5 11 0-16,17 9 0 15,13 3-1-15,25 3 0 16,18 0-4-16,28-6-15 16,13-4-12-16,14-16-12 15,2-13 2-15,-1-18 18 16,-4-6 16-16,-8-14 28 15,1-2 8-15,-6-11 18 16,-1-2 0-16,-8-8-13 16,-8-6-7-16,-10-10-18 15,-9-7-3-15,-7-4-4 16,-3 1-1-16,-14 4-2 0,-3 2 1 16,-7 11 4-16,-3 9 5 15,0 26 5-15,-1 12-4 16,-2 24-6-16,-3 15-6 15,-5 28-1-15,1 17 1 16,7 25 0-16,5 8 2 16,10 6-13-16,7-2-11 15,4-14-33-15,3-8-18 0,3-21 47 16</inkml:trace>
  <inkml:trace contextRef="#ctx0" brushRef="#br0" timeOffset="42446.47">31250 5853 1014 0,'18'-14'408'16,"15"10"-216"-16,22 10-182 15,13 8-21-15,24 15-26 16,3 5-9-16,7 4-42 15,-8-3 198-15,-25-5-92 16</inkml:trace>
  <inkml:trace contextRef="#ctx0" brushRef="#br0" timeOffset="42972.61">27550 7304 1260 0,'-4'-16'460'0,"3"6"-395"16,3 8-19-16,-1 4-18 16,2 9-19-16,1 19-13 15,-8 13 3-15,-1 19-8 16,-3 5-5-16,-1-1-13 16,3-7-4-16,5-11-1 15,-2-7 1-15,5-17 12 16,1-9 3-16,0-12 19 0,4-3 9 15,7-12 20-15,9-8-1 16,21-19-6-16,10-5-10 16,20 4-24-16,2 6-11 15,-9 24-9-15,-8 9 1 16,-25 14 12-16,-12 9 8 16,-13 11 6-16,-10 4 2 0,-14 5 2 15,-7-2 1-15,-25-9 7 16,-15-7 2-16,-20-17-2 15,-7-10-1-15,12-18-34 16,13-7-30-16,32-13 36 16</inkml:trace>
  <inkml:trace contextRef="#ctx0" brushRef="#br0" timeOffset="43238.13">28086 7433 1068 0,'48'8'433'15,"11"5"-209"-15,13 3-219 0,0 1-17 16,-8-9-51-16,-8-8-21 16,-22-14-19-16,-6-4 8 15,-15-6 49-15,-8-4 30 16,-11-7 42-16,-6-2 20 16,-10-1 19-16,-8 3-2 15,-18 11-10-15,-6 6-10 16,-23 25-4-16,-2 15-2 15,5 30-8-15,5 13-7 16,28 8-17-16,18 4-22 16,32-6-54-16,26-2-26 0,56-19 54 15</inkml:trace>
  <inkml:trace contextRef="#ctx0" brushRef="#br0" timeOffset="43654.87">29461 7634 1018 0,'64'-40'356'0,"-20"0"-334"16,-10 1-6-16,-24 1-16 16,-12 1-3-16,-31 8-1 15,-11 7 3-15,-25 20 12 16,-14 12 9-16,-11 23 11 16,-7 7 6-16,12 17-8 15,16 5-9-15,24 6-11 16,16-3-9-16,27-5-14 15,13-6-6-15,25-21-2 0,17-12-4 16,21-23 0-16,11-15-2 16,18-21 0-16,-5-10 7 15,-1-19 11-15,-7-4 7 16,-11-7 3-16,-3-4 1 16,-10-7 3-16,-6-4 0 15,-15 4 5-15,-14 7 5 0,-17 24 6 16,-7 14 8-16,-13 24-5 15,-6 12-5-15,-17 27-8 16,-7 16-3-16,-14 38 11 16,3 21 5-16,7 24 1 15,10 5-3-15,17 3-12 16,11-1-10-16,17-12-38 16,5-8-21-16,16-30 35 15</inkml:trace>
  <inkml:trace contextRef="#ctx0" brushRef="#br0" timeOffset="43966.78">29961 7750 1115 0,'32'5'373'0,"5"4"-362"15,12 4-19-15,0-5 2 16,-10-7-2-16,-5-3 4 15,-11-10 6-15,-4-2 9 16,-6-9 9-16,-2-2 6 0,-5-11 0 16,-3-3-6-16,-6-5-8 15,-4-2-6-15,-12 9-5 16,-6 5-1-16,-13 14 0 16,-3 9 0-1,-8 19-2-15,0 15 3 0,6 15-1 16,2 13 0-16,17 11-8 15,11 9-11-15,21 1-33 16,12-3-16-16,31-18 41 16</inkml:trace>
  <inkml:trace contextRef="#ctx0" brushRef="#br0" timeOffset="44263.81">30932 7557 973 0,'34'-73'352'15,"-7"4"-308"-15,-6 1 4 16,-9 16-27-16,-5 15-3 16,-6 24-9-16,-4 14-6 15,-14 35-2-15,-6 14-2 16,-9 32 3-16,0 11 2 16,1 6-2-16,1 3-2 15,-3-7-19-15,-3-5-11 0,-4-24-20 16,2-16-2-16,15-24 15 15,3-12 17-15,16-14 63 16,5-3 24-16,15-9 33 16,18 0 3-16,40-1-39 15,24 1-26-15,44 9-79 16,19 3-35-16,27 6 43 16</inkml:trace>
  <inkml:trace contextRef="#ctx0" brushRef="#br0" timeOffset="44843.53">7876 9053 1000 0,'20'3'372'0,"24"-3"-272"16,12-1-91-16,23 1-35 15,3 0-20-15,-10 5 287 16,-8 0-198-16</inkml:trace>
  <inkml:trace contextRef="#ctx0" brushRef="#br0" timeOffset="45009.32">7601 9481 1306 0,'18'7'475'0,"47"-3"-406"15,22-2-64-15,41-9-97 0,13-5-32 16,-3-10 79-16</inkml:trace>
  <inkml:trace contextRef="#ctx0" brushRef="#br0" timeOffset="45598.86">11232 8538 834 0,'-27'-18'348'15,"-4"-6"-151"-15,-7 0-191 16,-3 2-15-16,-4 8-12 16,0 9 2-16,-3 15 5 15,2 7 4-15,0 24 13 16,3 13 3-16,12 28 4 15,7 6 1-15,22-3-7 0,5-15-2 16,18-28-6-16,8-16-3 16,8-21 2-16,6-9 1 15,3-20 11-15,1-10 5 16,1-14 9-16,0-7 5 16,1-3 12-16,-6 4 6 15,-8 10 1-15,-6 10-6 16,-14 18-22-16,0 12-13 15,-4 35-21-15,-2 19-4 0,-5 39 2 16,-6 12 3-16,-11 19 9 16,-8 7 7-16,-8-2 0 15,-9-2 2-15,-1-20 7 16,4-12 3-16,11-22 17 16,11-14 12-16,7-25 3 15,6-9-2-15,9-9-14 16,11-5-8-16,26-2-7 15,8-6-3-15,21-17-23 16,2-8-34-16,-1-22-44 16,1-9 49-16</inkml:trace>
  <inkml:trace contextRef="#ctx0" brushRef="#br0" timeOffset="45825.7">12320 8584 1218 0,'3'-8'499'16,"-3"7"-290"-16,-1-1-169 0,-2 5-57 15,2-3-11-15,-6 30 4 16,-26 111 8-16,6-3 13 16,-2 22 4-16,9-8 3 15,3-3-14-15,23-23-65 16,10-23-35-16,17-35 294 15,9-30-175-15</inkml:trace>
  <inkml:trace contextRef="#ctx0" brushRef="#br0" timeOffset="46211.34">12981 8641 1179 0,'7'-2'433'0,"5"31"-361"0,-3 16-37 15,-5 34-36 1,-4 12-2-16,-16 10 2 0,-6 1-4 16,-3-7-1-1,-1-11-5-15,7-33-9 0,3-17 1 16,10-27-2-16,-1-11 8 16,-3-22 17-16,-1-19 3 15,6-33 12-15,4-15 2 16,13-16-4-16,8-4-4 15,8 8-16-15,5-3-3 16,3 20-4-16,1 19 10 0,6 28 22 16,2 19 9-16,10 25 5 15,-1 12-7-15,-4 27-12 16,2 17-10-16,-8 28-5 16,-2 7-2-16,-9 8-6 15,-8-1-6-15,-9 0-17 16,-5-2-23-16,-8-7-33 15,-2-11-20-15,-11-25 610 16,-4-17-400-16</inkml:trace>
  <inkml:trace contextRef="#ctx0" brushRef="#br0" timeOffset="46380.6">12862 9009 1226 0,'33'-1'479'0,"27"-3"-281"16,41 1-231-16,9-5-43 15,0 0-56-15,-14-4 407 0,-20-6-228 16</inkml:trace>
  <inkml:trace contextRef="#ctx0" brushRef="#br0" timeOffset="46603.75">13975 8377 1176 0,'23'22'401'0,"22"27"-386"16,9 27-7-16,4 43-6 15,-7 14-1-15,-20 30 2 16,-14 6-1-16,-26-8-2 15,-11-1-6-15,-18-22-6 16,-4-17-11-16,1-29-39 16,4-21-147-16,20-46 144 0</inkml:trace>
  <inkml:trace contextRef="#ctx0" brushRef="#br0" timeOffset="46845.35">15715 8583 1383 0,'-7'69'470'16,"-2"22"-443"0,-21 26-27-16,-14 15 0 0,-12 0-5 15,-12-6-8-15,-1-3-34 16,6-15-26-16,9-26-35 15,1-9-9-15,5-30-6 16,3-21-135-16,0-42 186 16</inkml:trace>
  <inkml:trace contextRef="#ctx0" brushRef="#br0" timeOffset="47020.35">14812 8672 1306 0,'26'13'479'16,"40"27"-404"-16,28 18-22 16,36 27-39-16,16 10-6 15,16 14-11-15,-10-5-24 16,-1-11-76-16,-6-15-28 16,-15-35 73-16</inkml:trace>
  <inkml:trace contextRef="#ctx0" brushRef="#br0" timeOffset="47504.25">17278 8490 1100 0,'-6'-11'410'15,"-1"1"-287"-15,-15 7-120 16,-13 6-5-16,-29 23-3 15,-15 20 0-15,-17 34 7 16,4 10 2-16,20 0-2 0,19-10 1 16,32-29-22-16,14-13-13 15,23-15-12-15,9-12-2 16,23-14 17-16,12-11 15 16,18-17 14-16,6-4 6 15,-2-15 11-15,-2-3 6 16,-15 3 12-16,-3 3-2 15,-13 19-11-15,-4 13-8 16,-12 25-19-16,-7 15-12 0,-17 30-4 16,-9 12-4-16,-19 14 3 15,-10 5 4-15,-11 4 6 16,2 2 3-16,1-17 9 16,3-9 14-16,13-21 18 15,4-10 7-15,10-12 9 16,5-4-5-16,6-8 1 15,10-3 1-15,23 0-6 16,14-6-5-16,37-6-29 16,9-5-22-16,8-11-50 15,4-5-20-15,-9-8-35 16,3-11 68-16</inkml:trace>
  <inkml:trace contextRef="#ctx0" brushRef="#br0" timeOffset="47729.15">18829 8759 1235 0,'-2'18'425'0,"-2"14"-377"0,-12 31-45 16,-6 19-3-16,-4 34 3 15,0 3-3-15,9 2 1 16,11-4-1-16,20-20-14 15,15-6-18-15,20-21-39 16,11-17-18-16,20-37 259 16,2-21-148-16</inkml:trace>
  <inkml:trace contextRef="#ctx0" brushRef="#br0" timeOffset="48324.48">19541 8772 1251 0,'0'11'431'0,"0"31"-403"15,0 16-20-15,-3 41-5 0,-5 19-1 16,-7 4 4-16,-4-1-2 16,-2-19-12-16,3-17-12 15,3-23-21-15,8-15 2 16,4-25 5-16,1-11 14 15,2-14 17-15,1-12 3 16,3-19 8-16,4-14-1 16,2-23 9-16,3-1 3 0,8-15 4 15,-1-4 1-15,9-8-7 16,4-2-5-16,7 4-12 16,2 5-3-16,6 18-2 15,-1 10-4-15,-4 32 8 16,-2 17 4-16,-6 35 3 15,-4 18 1-15,-14 20-4 16,-7 11-3-16,-21 1-2 16,-11-4 0-16,-16-3-2 15,-5-4 2-15,3-11 2 16,5-8 0-16,12-18 2 16,8-7-1-16,8-9-2 15,3-6-3-15,12-7-5 16,10-4-13-16,18 0-20 15,9 4-11-15,14 13-3 0,-3 11 12 16,6 17 37-16,1 8 15 16,-7 9 27-16,-6 0 7 15,-21-1-8-15,-14-4-4 16,-16-4-17-16,-8-1-7 16,-18-2-1-16,-11-6-1 15,-26-5 1-15,-9-8 0 0,-9-19-19 16,6-9-22-16,22-28 97 15,10-13-61-15</inkml:trace>
  <inkml:trace contextRef="#ctx0" brushRef="#br0" timeOffset="48567.98">20591 8512 910 0,'85'39'400'16,"3"22"-121"-16,2 40-258 15,-7 13-9-15,-24 23 0 0,-14 5 1 16,-23-1 2-16,-13 2-1 16,-24-4-6-16,-12-11-1 15,-35-10-10-15,-21-8-9 16,-29-17-35-16,-29-6-25 15,-40-20 44-15</inkml:trace>
  <inkml:trace contextRef="#ctx0" brushRef="#br0" timeOffset="49099.61">7979 11405 1034 0,'35'0'402'16,"13"2"-247"-16,39-2-134 16,3 3-15-16,-3-2-3 15,-8 1 2-15,-20 0-1 16,-1-1-2-16,1 1-8 15,2-2-15-15,-5-6-30 16,-5-1-15-16,-14 1-21 16,-12-1 49-16</inkml:trace>
  <inkml:trace contextRef="#ctx0" brushRef="#br0" timeOffset="49356.48">8071 11870 997 0,'-6'5'354'0,"6"1"-295"0,12-4-52 16,13-1-9-16,31-7 2 16,14-4 0-16,13-13 5 15,4-3 0-15,-6 2-3 16,-3 2-1-16,-1 8-4 15,-6 3 3-15,-19 7 0 16,-11 1-3-16,-22 3-12 16,-6 0-16-16,-10 1 21 15</inkml:trace>
  <inkml:trace contextRef="#ctx0" brushRef="#br0" timeOffset="50147.66">12005 11147 955 0,'2'-8'384'0,"0"-5"-226"16,1-2-123-16,-2-3-23 15,-4-3-10-15,-6-1 2 16,-4 0 6-16,-3-2 5 15,-5 3-1-15,-2 1-1 16,-7 3-2-16,-2 2-4 16,-2 9-2-16,-1 6-1 0,-4 16-4 15,-1 16 4 1,-12 28 3-16,1 15-2 16,8 13 0-16,8 5-6 15,27-6-10-15,14-9-9 0,30-15-14 16,13-14-2-16,10-22-4 15,4-12 3-15,-2-25 16 16,-2-11 3-16,5-22 10 16,-1-12 4-16,3-12 0 15,-4-1-1-15,-13 2 4 16,-9 3 2-16,-18 9 14 16,-9 6 11-16,-10 13 17 15,2 9 7-15,-5 16 3 16,2 3-5-16,-1 13-21 15,2 10-6-15,1 32-12 16,3 19-1-16,1 46 2 16,-4 14-2-16,-1 16-5 0,-3 5-3 15,1-9-21 1,0-7-21-16,5-33-49 0,2-21 4 16,13-43 49-16</inkml:trace>
  <inkml:trace contextRef="#ctx0" brushRef="#br0" timeOffset="50348.9">12866 10975 1270 0,'9'7'504'0,"9"35"-341"15,6 22-101-15,-4 43-62 16,-4 21-13-16,-17 14-22 15,-9-1-10-15,-3-5-54 16,1-8-22-16,1-19 46 16,-2-7 21-16</inkml:trace>
  <inkml:trace contextRef="#ctx0" brushRef="#br0" timeOffset="50648.31">11740 12326 1288 0,'4'24'504'0,"12"-2"-359"16,13 3-69-16,31 1-62 15,17-4-3-15,40-14-2 16,14-8-8-16,17-11-6 15,12-1-1-15,-10-6-4 16,-7-2-5-16,-19 0-9 16,-12 2-6-16,-21 2-10 15,-14 4-10-15,-26 2-36 16,-23 2-17-16,-23-1 47 16,-13-1 14-16</inkml:trace>
  <inkml:trace contextRef="#ctx0" brushRef="#br0" timeOffset="50855.05">12087 12740 1256 0,'-29'89'484'16,"10"23"-362"-16,5 8-56 15,10 8-66-15,2-3 0 16,-1-12-18-16,-2-10-15 0,-1-30-40 15,1-11-29-15,5-24-33 16,6-14 75-16</inkml:trace>
  <inkml:trace contextRef="#ctx0" brushRef="#br0" timeOffset="51436.92">12660 12997 1096 0,'11'-4'452'0,"-10"4"-292"16,-1 0-66-16,-4 1-78 16,3-1-12-16,-8 5-10 15,-20 23-1-15,-65 89 7 16,29-22 0-16,9 18 6 16,9 0 4-16,22-17-1 15,11-11-2-15,18-22-6 0,7-14-6 16,12-20-5-16,6-9-4 15,10-24 4-15,7-10-1 16,4-23 6-16,2-11 3 16,-4-15 0-16,-4-5 2 15,-8-8 4-15,0-6 0 16,-2-5-2-16,4 1 0 16,4 11-2-16,3 9-10 15,1 25-9-15,-3 13-3 0,-3 27 9 16,-5 12 11-16,0 28 23 15,0 13 3-15,-3 25-4 16,-1 8-3-16,-2 4-10 16,-1-8-4-16,4-12 1 15,2-12-5-15,-1-17-1 16,-1-8 4-16,-3-17-5 16,-1-8 0-16,2-16-7 15,0-8-1-15,4-18 1 16,4-8 1-16,-6-16 5 15,-2-11 2-15,-10-13-3 16,-7-6 2-16,-9-1 0 16,-9 5-1-16,-16 8 4 15,-9 6-3-15,-14 14 3 0,-3 9-1 16,-9 24 1-16,0 13 7 16,-1 23 0-16,3 12-4 15,5 16-35-15,4 8-37 16,13-7 313-16,2-3-209 15</inkml:trace>
  <inkml:trace contextRef="#ctx0" brushRef="#br0" timeOffset="51723.9">15408 11765 1298 0,'6'6'493'15,"1"7"-327"-15,-6 23-164 16,-4 16-32-16,-20 29-9 16,-9 9 4-16,-12 15 12 15,-1 4 8-15,3 2 12 16,0-5-5-16,1-17-25 15,2-11-23-15,6-25-48 0,7-8-20 16,9-21-29-16,4-13-223 16,1-28 269-16</inkml:trace>
  <inkml:trace contextRef="#ctx0" brushRef="#br0" timeOffset="51932.34">14762 11919 1089 0,'0'0'447'16,"0"0"-281"-16,7 19-60 16,14 12-35-16,26 31-23 15,25 12-13-15,39 18-15 16,5 3-4-16,15-1-19 16,-6-7-18-16,-12-21-41 15,-8-14-39-15,-18-33-40 16,-1-17 78-16</inkml:trace>
  <inkml:trace contextRef="#ctx0" brushRef="#br0" timeOffset="52411.27">17288 11266 1123 0,'-2'0'460'0,"-1"-2"-257"16,-6-1-165-16,-12-3-36 15,-10 3-6-15,-13 4-4 16,-7 6-3-16,-15 17 5 16,-3 10 0-16,-6 25 2 15,8 10 4-15,22 13-3 16,13-3-2-16,32-8-9 15,13-5-7-15,24-14-14 16,10-9 0-16,19-18 9 16,6-9 1-16,1-21 1 15,3-9-3-15,-11-16-6 16,-3-7 4-16,-3-8 15 16,-5-3 7-16,-7-6 13 15,-6 0 2-15,-15 1 14 16,-5 7 6-16,-13 13 14 15,-3 10 7-15,-3 15-1 0,-2 4 0 16,1 6-17-16,1 13-3 16,-1 36-7-16,1 23-6 15,0 45 0-15,-2 18-6 16,0 9-7-16,-1-2-9 16,-5-13-55-16,3-15-29 15,3-32 53-15</inkml:trace>
  <inkml:trace contextRef="#ctx0" brushRef="#br0" timeOffset="52723.86">18270 11707 1122 0,'8'-21'479'15,"-1"5"-233"-15,-6 5-200 16,-2 6-35-16,-15 8-28 15,-6 10-3-15,-12 21 10 16,0 12-4-16,2 24 8 16,8 8-2-16,18 5-9 0,10-4 2 15,20-9-2 1,9-5 3-16,7-8 15 0,2 2 2 16,-1-2 4-16,-1-5 3 15,-17-12-2-15,-7-11-1 16,-20-10 2-16,-13-5-1 15,-21-8-6-15,-10-5-3 16,-17-26-60-16,-10-17-34 16,1-25 58-16</inkml:trace>
  <inkml:trace contextRef="#ctx0" brushRef="#br0" timeOffset="52896.16">18059 11587 1063 0,'62'-16'515'0,"22"-9"-148"16,19 4-280-16,25 3-87 16,0 4-29-16,-24 4-45 15,-18 1-31-15,-34 9-40 16,-13 5-12-16,-23 18 108 16,-13 10 11-16</inkml:trace>
  <inkml:trace contextRef="#ctx0" brushRef="#br0" timeOffset="53194.41">17047 13074 1127 0,'-9'11'455'0,"17"-8"-291"15,13 1-49-15,24-2-49 16,19 1-2-16,42-4-12 16,23-3-8-16,35-2-17 15,15 1-10-15,4-2-20 16,-13 1-9-16,-24-1-20 16,-17 0-8-16,-30 3-9 15,-14 1-8-15,-35 4-33 16,-17 0-21-16,-26-1 5 15,-19 2 51-15</inkml:trace>
  <inkml:trace contextRef="#ctx0" brushRef="#br0" timeOffset="53386.08">17382 13369 1071 0,'-16'110'472'0,"4"10"-156"16,9 13-295-16,3 0-23 0,0-13-16 16,0-9-7-16,-1-25-51 15,0-14-26-15,6-33 278 16,10-25-163-16</inkml:trace>
  <inkml:trace contextRef="#ctx0" brushRef="#br0" timeOffset="53943.31">18166 13389 1277 0,'2'3'490'0,"-7"11"-360"16,-5 10-79-16,-19 30-59 15,-17 11-9-15,-21 25 0 16,-3 10 0-16,5 0 6 15,11-3 8-15,22-19 3 16,11-12-1-16,19-16-6 16,5-12-5-16,17-14-9 0,11-9-4 15,16-19-2-15,12-10-3 16,11-19 3-16,-3-9 9 16,-9-11 13-16,-8-3 8 15,-18-7 14-15,-1-1-1 16,-5-1 4-16,1 1-6 15,3 9-6-15,-2 10-3 0,-1 18-10 16,-7 11 4-16,1 19-3 16,-2 14 3-16,3 22 6 15,1 16-3-15,-2 18 3 16,5 4-3-16,6-7-6 16,3-9-8-16,5-17-11 15,-3-11-4-15,7-15-10 16,3-11 3-16,6-12 8 15,4-8 6-15,0-15 16 16,-2-5 7-16,-4-10 13 16,-4-7 4-16,-15-8 8 15,-7-3 2-15,-14-4 0 16,-7 2 1-16,-15 5-8 16,-6 4-4-16,-27 5-8 0,-11 4-5 15,-26 7-10-15,-12 3-20 16,-18 14-62-16,-14 8-31 15,-23 7 67-15</inkml:trace>
  <inkml:trace contextRef="#ctx0" brushRef="#br0" timeOffset="54474.68">9837 15668 966 0,'60'12'380'15,"20"-11"-260"-15,16-4-70 0,6-6-50 16,-1-4-7-16,-13 3-19 15,-7-1-9-15,-3 1-16 16,0 4-9-16,-9 0 60 16,-8 3-11-16</inkml:trace>
  <inkml:trace contextRef="#ctx0" brushRef="#br0" timeOffset="54758.94">9941 16199 929 0,'-15'23'354'16,"9"-13"-274"-16,8 0-29 0,18-3-48 15,12 1-1-15,33-1 1 16,14-5 9-16,14 1 14 15,0-3 2-15,-6 2 2 16,-5-2-8-16,-3 0-12 16,-3 0-3-16,-12-2-18 15,-7 1-14-15,-18-7-41 16,-3-1 39-16</inkml:trace>
  <inkml:trace contextRef="#ctx0" brushRef="#br0" timeOffset="55433.68">12695 16718 956 0,'14'10'351'0,"8"0"-282"15,25-5-54-15,18 1-19 16,46-8-7-16,16-4 4 16,20-7 2-16,21-6 2 15,10 2 2-15,9-1 0 16,29 5 1-16,-15 3 2 16,27 5 3-16,-3 5 2 15,24 2 9-15,14 5-1 0,-7 7 10 16,12 1 7-16,-15 9 10 15,-3-1 5-15,-5 2 4 16,-6 3-7-16,-11-5-9 16,-9-2-10-16,-15-1-14 15,-15-2-3-15,-28-4-9 16,-13-2-4-16,-28-3-13 16,-15-4-12-16,-35-5-25 15,-13 0-9-15,-35-4-19 16,-13-6-6-16,-22-8 60 15</inkml:trace>
  <inkml:trace contextRef="#ctx0" brushRef="#br0" timeOffset="55791.01">14031 16815 825 0,'0'43'419'15,"-1"4"-57"-15,8 7-304 16,5 8-51-16,15 17-28 16,6 6-9-16,2 18-7 15,-2 5-4-15,-10 4 0 16,-9 0 5-16,-9-12-9 16,-4-8-3-16,-2-24-19 15,1-12 71-15,3-31-10 0</inkml:trace>
  <inkml:trace contextRef="#ctx0" brushRef="#br0" timeOffset="56520.28">14786 16996 1085 0,'-5'35'457'16,"-2"4"-258"-16,-3 7-119 15,1 5-46-15,1 8-26 16,0 4-7-16,2 14-9 16,3 4 0-16,1 7-4 15,5-2 2-15,5-10 9 16,4-5 0-16,7-15 1 16,5-7 3-16,9-15-12 15,5-9-4-15,9-15-8 16,2-9-7-16,5-17 0 15,2-11-1-15,-5-11 3 16,-8-7 2-16,-20-6 7 16,-11 1 3-16,-16-8 2 15,-6 1 2-15,-9 3 5 16,-4-1 1-16,2 10 4 16,3 6 2-16,10 7-2 0,7 3 2 15,3 5 0-15,8 5-2 16,4 4 5-16,3 6 3 15,11 5 8-15,1 4 4 16,7 10-2-16,3 5-1 16,9 15-11-16,3 4-1 15,5 13-2-15,2 5 0 0,2 3 1 16,0 2-2-16,-9-4-1 16,-6-7-3-16,-17-8 0 15,-5-4 1-15,-3-9-1 16,2-3 0-16,2-9-3 15,-1-6-5-15,-3-7-2 16,-4-3-1-16,-5-8 1 16,0-3 7-16,-2-6 0 15,-3-4 5-15,-2-7 2 16,-2-3 0-16,-5-8-2 16,-1-1 0-16,-2-3-1 15,-2-1-1-15,-1-1 1 16,-1 1 0-16,-6 2-4 15,-3 6 1-15,-6 2-1 16,-3 5-2-16,-5 8 1 0,0-2-2 16,-3 11-7-16,-3 3-1 15,0 5-9-15,-2 1-13 16,12 4-27-16,6 2 71 16,12 3-15-16</inkml:trace>
  <inkml:trace contextRef="#ctx0" brushRef="#br0" timeOffset="57408.46">16648 17405 1126 0,'-1'9'422'0,"-1"-5"-342"16,-7-4-32-16,-7-2-60 15,-3-2-6-15,-8-3-5 0,0 5 2 16,2 6 9-16,1 7 3 16,-1 13 4-16,-4 8 3 15,-1 19 0-15,1 5 2 16,11 5 4-16,8-3-3 15,10-10-1-15,3-3-5 16,11-10-9-16,4-5-2 16,9-7-5-16,4-9 3 15,11-11 2-15,5-4 0 0,1-14 3 16,2-4 2-16,-12-8 6 16,-6-3 2-16,-5-3 7 15,-7 1-1-15,-3-1 8 16,-5 3-1-16,-11 5 4 15,-7-4 0-15,-8 1-4 16,-6-3-1-16,-6-2-5 16,-2 5-1-16,-8 6 0 15,3 5-2-15,4 9 1 16,5 1 0-16,10 5 1 16,4 2-1-16,6 0 4 15,5 0 1-15,9 1-3 16,8-1 2-16,15 0-5 0,3-4 0 15,11 0 1-15,0-1-1 16,5 2 1-16,5 4-1 16,-1 6 2-16,2 5 1 15,-2 7 1-15,-5 6 1 16,-7 13-2-16,-6 3 0 16,-11 9-3-16,-4 4 3 0,-4 5 3 15,-1 3 1-15,-1 5 1 16,5 0-2-16,3-5-3 15,3-5-3-15,2-17-3 16,-5-7-1-16,8-12-7 16,3-8-3-16,4-12 1 15,10-4-3-15,-2-14 5 16,-5-3 4-16,-5-13 6 16,-8-5 3-16,-7 0 5 15,-1-5 5-15,-7 1 0 16,-2-4 2-16,-7 1 1 15,-3-2-3-15,-8 1-5 16,-7 2 1-16,-9-2-3 16,-8 1-3-16,-13 0 1 15,-9 3 0-15,-9 8 0 16,-6 3-2-16,-2 6-23 0,2-2-23 16,-2-9-41-16,-1-1 46 15</inkml:trace>
  <inkml:trace contextRef="#ctx0" brushRef="#br0" timeOffset="64064.73">13910 15580 518 0,'0'0'228'15,"0"-1"-117"-15,0 1-57 16,0 0-17-16,0 0-7 16,0 0 3-16,0 0 10 0,0 0 2 15,0 0-7-15,0 0-6 16,0 0-11-16,0 0-6 15,0 0-4-15,0 0 1 16,0 0-1-16,0 0 3 16,0 0-2-16,-1 0-2 15,-2 2-2-15,-3 8-1 16,3 7 2-16,-36 30 0 16,26-22 1-16,0 6-4 15,-2 1-1-15,-1 2-3 0,3-2 1 16,-1-3 4-16,5-6 2 15,3-2 2-15,1-2-3 16,4 0-4-16,1-2-4 16,2 0 1-16,1 0-1 15,-2-2 1-15,1 2-1 16,0-2-1-16,1 1 1 16,3-3-1-16,0-5-1 15,1 2-1-15,1-4-2 16,-1-1-1-16,3 1 3 15,-1-3 2-15,3-1 0 16,-1-1 1-16,-1-2-2 16,0 1 2-16,-2-2 0 15,-1 0 0-15,1 0 1 0,0-1-2 16,-2 2 1-16,0 0 0 16,0-3 0-16,0 2 0 15,5-4 0-15,4-3-1 16,1 0 0-16,4-3-1 15,-2-3-3-15,-1 0-1 16,-3 1 1-16,-1 1 2 16,-2 2 1-16,1 0 2 0,-1 3-1 15,0-2 1-15,-1 4 0 16,-2 0 0-16,-2 4 1 16,-4 1-2-16,-2-2 2 15,0 2-1-15,0-1 0 16,0 1 2-16,0 0-1 15,4-5 0-15,-1-2-2 16,-1-2 0-16,-2 5 1 16,0 1 1-16,0 2 2 15,-1-2-1-15,0-2 0 16,-1 0-2-16,-2-1 0 16,-1-2 0-16,2 2 0 15,-8-1 1-15,-27-28 0 16,30 27-1-16,-3 4 2 0,-2-4-2 15,-2 0 1-15,-7 0 1 16,-3-4-1-16,-1 3-1 16,-5 0 1-16,8 0-1 15,1 3 0-15,3-3 1 16,2 3 0-16,1-2-1 16,4 0 4-16,1-1 1 0,2-1 4 15,3 1 3-15,-1-2 2 16,-3 1 0-16,6 0-1 15,-3-1 0-15,3-2-7 16,2-1 1-16,2-3-2 16,0-1-3-16,2-2 2 15,4-2-2-15,0-1 0 16,4 2-2-16,-2 1 0 16,1 0-2-16,3 5 2 15,-2-1-1-15,-1 4 1 16,-1 0 2-16,0 3-2 15,-1 3 3-15,1-1-1 16,-2 1-1-16,3 1 2 16,0-1-1-16,-2 1 0 15,0 0 0-15,-4 2-3 0,0 2-1 16,0 1 2-16,-3-1 3 16,0 2 5-16,0 0 0 15,0 0-3-15,0 0 0 16,0 0-2-16,0 0-1 15,0 0 0-15,0 0-1 16,0 0-1-16,0 0-1 16,0 0 1-16,1 0 0 0,1 2 1 15,0-1 1-15,1 1-1 16,2-1 0-16,-2 7-1 16,0 1 0-16,2 0 1 15,25 26 4-15,-26-24 0 16,1-3-1-16,-2 1-1 15,2 0-3-15,-2 0-1 16,0-1 2-16,-3-3-1 16,4 1 1-16,-3 0 2 15,1 1-2-15,2 2 1 16,-4 2 1-16,3-1-2 16,-1 2 0-16,0-4 0 15,-2 1 1-15,0-1-1 16,-1 3-1-16,1-1 0 15,2-1-2-15,-2 3 2 0,1-1 0 16,-1 4-2-16,-1-3 2 16,2 1-1-16,0 2-3 15,-1 3 2-15,3-1-5 16,0 3 1-16,0 0 3 16,0-4-2-16,-2 2-1 15,0-8-11-15,1 0-8 16,0-6-23-16,4-3-13 0,5-1 40 15</inkml:trace>
  <inkml:trace contextRef="#ctx0" brushRef="#br0" timeOffset="66299.61">14596 15429 409 0,'47'-27'186'0,"-43"27"-64"16,-2-1-112-16,1-1-20 16,-3 0-2-16,-1 1 12 15,1 0 40-15,0 0 14 0,0 1 10 16,0 0-4-16,0 0-22 16,0 0-8-16,0 0-10 15,0 0-2-15,0-1 0 16,0 1 1-16,0 0 5 15,0 0 4-15,0 0 6 16,0 0 1-16,0-1 1 16,0 0-3-16,0 1-8 15,0 0-4-15,0 0-8 16,0 0-4-16,0 0-6 16,0 0 0-16,0 0 0 15,0 0-1-15,0 0 3 16,0 0 0-16,0 0 4 15,0 0 1-15,0 0-2 16,0 0-1-16,0-1-4 0,0 0 1 16,0 0-2-1,0-1 0-15,0 1 3 0,0 0 0 16,0 0 8-16,0 0 1 16,0 0 0-16,0 0-2 15,0 0-1-15,0 0 2 16,-1 0-3-16,0 0 0 15,-7-2-5-15,-7 0 1 16,-31 2 7-16,26 8 2 0,-2 5-2 16,-2 4-2-1,-1 12-5-15,0 12-1 0,1 15 0 16,0 10 1-16,3 16 3 16,2 5 2-16,9-3 6 15,5-1 4-15,9-10 5 16,8-2 1-16,10-9-4 15,1-6-9-15,13-15-14 16,3-9-4-16,6-15-6 16,6-7 4-16,-1-10 4 15,-4-9 2-15,-3-7 0 16,1-7-2-16,-10-9-5 16,0 1-2-16,-6-5 1 15,-7 1 2-15,-7 5 4 16,-5 3 2-16,-10 2 4 0,-6 3 1 15,-7 1 2-15,-7 0 2 16,-7 4-3-16,-3 2 0 16,-2 10-1-16,3 5-3 15,3 14-1-15,2 4 1 16,-1 17-6-16,-5 8-2 16,5 9-23-16,2 2-17 0,15-7-26 15,9-12-17-15,26-23 58 16</inkml:trace>
  <inkml:trace contextRef="#ctx0" brushRef="#br0" timeOffset="66775.98">15286 15401 1153 0,'0'4'441'0,"0"4"-348"0,1 2-27 16,8 9-68-16,0 12-6 15,3 23-1-15,1 15 4 16,2 20 8-16,5 6 6 16,4-5 8-16,2-13 5 15,6-18-6-15,2-12-9 16,15-22-18-16,4-11-19 15,9-30-27-15,1-13-10 16,-10-22-11-16,-1-7 11 16,-15 0 25-16,-2 2 15 0,-12 5 29 15,-8 5 12-15,-6 4 16 16,-7 5 7-16,-5 11 1 16,1 5-2-16,-4 10 0 15,2 5 1-15,0 2-7 16,0 3-5-16,-1 19-12 31,3-10-8-31,-1 1-1 0,-4 46 0 0,3 31-1 16,1 18 0-16,13-3-3 15,4-4-2-15,7-9-26 16,2-12-23-16,6-28-43 16,6-17 561-16,7-43-365 15</inkml:trace>
  <inkml:trace contextRef="#ctx0" brushRef="#br0" timeOffset="67162.64">16703 15635 1244 0,'-3'0'131'0,"3"-1"-50"16,-2 0 73-16,1 1-84 0,0 0-64 15,0 0-20-15,-14 9-11 16,-49 53 0-16,23-11 6 15,1 5 13-15,13-3 16 16,9-3 8-16,18-13 9 16,7-3-3-16,14-11-3 15,8-5-9-15,14-9-11 16,2-6-5-16,4-3-9 16,-1 0 5-16,-2 2 2 15,0 5 3-15,-6 8 5 16,-7 7 0-16,-13 9 2 15,-6 6-2-15,-21 4 4 16,-8 2 1-16,-19 2 8 16,-8-2 3-16,-3-4 0 15,0-3-2-15,2-12-14 16,-1-8-13-16,-5-16-37 0,-2-9-20 16,-3-25-34-16,2-8-10 15,10-20 74-15</inkml:trace>
  <inkml:trace contextRef="#ctx0" brushRef="#br0" timeOffset="67306.39">16481 15623 981 0,'31'7'380'0,"20"6"-279"16,8-1-37-16,15 0-48 15,8-1-29-15,19-15-22 16,4-6 17-16</inkml:trace>
  <inkml:trace contextRef="#ctx0" brushRef="#br0" timeOffset="67610.85">18635 16451 1185 0,'34'25'407'15,"9"-6"-389"-15,8-3-46 16,14-2-3-16,7-2 11 16,9 4 48-16,-2 0 16 0,-4 4 18 15,-2-1 1 1,-8-8-27-16,4-4-21 0,4-11-52 15,-4-10-28-15,-6-5-38 16,-6-4-9-16,-13-1 44 16,-6-2 32-16</inkml:trace>
  <inkml:trace contextRef="#ctx0" brushRef="#br0" timeOffset="67833.48">19184 16860 910 0,'-7'14'435'0,"4"-5"-130"15,5-6-228 1,8 1-52-16,21 0-27 0,10 1-5 16,25 2 6-16,16 1 7 15,15 0 4-15,2-1 1 16,7-8-39-16,3-8-36 15,11-16 448-15,8-8-312 16</inkml:trace>
  <inkml:trace contextRef="#ctx0" brushRef="#br0" timeOffset="68071.09">22054 16018 1177 0,'1'39'462'0,"-3"-5"-342"16,-2 1-100-16,-8-5-135 0,2-2 104 15,-2-16-20-15</inkml:trace>
  <inkml:trace contextRef="#ctx0" brushRef="#br0" timeOffset="68741.53">23103 15835 1190 0,'1'3'504'16,"-1"-3"-225"-16,-1 3-270 16,0-3-41-16,-4 11-9 15,-1 18 6-15,-50 97 23 16,25-28 7-16,9 10 11 15,8 1 0-15,14-13 3 16,9-6 1-16,10-17-10 16,5-13-11-16,10-20-33 15,6-16-24-15,9-18-24 16,7-7 5-16,6-18 30 16,2-8 28-16,-2-13 39 0,1-5 10 15,-7-8 19-15,-7 1 6 16,-13-1 1-16,-7 2-4 15,-11 5-7-15,-6 1-6 16,-12 3-11-16,-9 1 0 16,-15-2-12-16,-5 4 1 15,-22 0-4-15,-8 5-1 16,-14 4 4-16,-7-1-4 0,1 1-2 16,8 1-5-16,11-2-4 15,3-1 0-15,9-2 2 16,2-5 0-16,11-5 4 15,7-2 0-15,17-2-2 16,9 0 5-16,17-1-2 16,11-2 0-16,11 3 4 15,3 4 0-15,5 8 4 16,-1 6 1-16,1 10 9 16,2 8 4-16,-1 16 14 15,2 9 1-15,0 20-8 16,4 13-9-16,0 27-14 15,-5 12-4-15,-15 14-3 16,-10 3-1-16,-17-5-25 0,-5-9-12 16,-3-22-60-16,2-12-23 15,-2-32 78-15</inkml:trace>
  <inkml:trace contextRef="#ctx0" brushRef="#br0" timeOffset="69197.61">24371 15385 1302 0,'0'1'463'0,"-8"-1"-430"16,-9 6-28-16,-19 10-44 15,-9 12-6-15,-16 24 15 16,0 21 9-16,-3 31 15 15,-3 11 5-15,14 12 1 16,6 0 0-16,26-12-1 16,17-7-3-16,22-19-26 15,12-14-10-15,14-23-34 16,2-11-10-16,5-22-11 16,0-10 4-16,3-17 23 15,0-14 13-15,-3-11 55 0,-5-4 20 16,-11-6 46-16,-6 3 13 15,-16-1 7-15,-6 2-4 16,-8 6-28-16,-4 2-11 16,-14 6-22-16,-5 4-9 15,-14 8-6-15,-5 4-2 16,-4 19-2-16,-2 10 2 0,0 12-4 16,2 9 2-16,3 2-1 15,8 1-1-15,11-4-30 16,8-5-20-16,22-6-17 15,10-11 30-15</inkml:trace>
  <inkml:trace contextRef="#ctx0" brushRef="#br0" timeOffset="69694.93">24847 15561 1131 0,'0'4'460'0,"0"4"-292"0,0 1-95 15,0 14-73-15,-2 10-4 16,-2 25 1-16,0 10 1 16,4 13 4-16,4 5 0 15,17-1-2-15,9-1 3 16,11-8-15-16,9-7-11 15,4-22-40-15,5-13-24 16,4-23-25-16,-1-11-9 16,0-17 7-16,-1-10 21 0,-4-12 46 15,-7-8 28-15,-8-9 53 16,-6-3 13-16,-14-3 12 16,-2 4-1-16,-8 7-4 15,-7 5-4-15,1 16-1 16,-6 4-1-16,-3 13-3 15,2 6-4-15,-2 4-8 16,3 3-6-16,-2 13-10 16,-3 10-3-16,1 25-7 15,0 19-1-15,-2 28-2 16,6 15-1-16,-3 14 2 16,1 4-2-16,4-2-1 15,-1-8-2-15,10-23-54 16,3-17-23-16,5-37-155 0,10-18 144 15</inkml:trace>
  <inkml:trace contextRef="#ctx0" brushRef="#br0" timeOffset="70096.97">26484 16050 1260 0,'-3'-12'441'0,"-15"-7"-396"16,-17 0-34-16,-18 10-21 16,-12 11-9-16,-1 24-9 15,11 10 0-15,12 16 3 16,13 6 2-16,17 2-2 16,8-2-2-16,17-4-1 15,10-7 1-15,13-7-10 16,6-3-3-16,6-10-10 15,2-2 0-15,6-1 20 16,-3-1 14-16,-8 2 39 16,-4 3 20-16,-14 0 30 0,-3 0 11 15,-9-3-6-15,-6 0-13 16,-11-3-31-16,-6 1-13 16,-12 1-17-16,-8 0 0 15,-6 1 4-15,-6-1 1 16,-1-6 0-16,3-4-2 15,-3-8-16-15,2-6-24 16,-4-20-40-16,1-13-22 16,8-25 55-16</inkml:trace>
  <inkml:trace contextRef="#ctx0" brushRef="#br0" timeOffset="70231.58">26542 16039 1295 0,'80'20'522'16,"11"-3"-311"-16,22-16-246 16,5-8-92-16,-2-23 71 15</inkml:trace>
  <inkml:trace contextRef="#ctx0" brushRef="#br0" timeOffset="71478.98">27968 16814 1270 0,'7'-7'457'0,"-2"-21"-362"16,3-40-128-16,1-23-21 0,2-31-22 15,-1-3 3-15,9-3 24 16,5 2 13-16,5 3 22 15,7 1 4-15,2 6 9 16,3 4 1-16,-1 12 1 16,-1 9 3-16,-5 22 2 15,-4 15 1-15,-3 15 11 16,-7 12 5-16,-1 15 5 16,-1 4 4-16,-2 18-7 15,4 14-8-15,-3 24-9 16,2 21-5-16,-4 37-3 15,2 11 2-15,0 22 0 16,-2 4 0-16,1 1-2 16,-5-4-3-16,-6-10-3 0,0-6-2 15,-9-22 3-15,0-9 0 16,-5-31 0-16,-2-14 2 16,-3-26-3-16,-4-14-6 15,-9-26-5-15,-3-12-2 16,-6-33 5-16,1-13 6 15,6-19 5-15,1-1 2 16,14-5-5-16,6 2 1 0,14 3 0 16,5 4 1-16,11 17 2 15,2 7 2-15,9 12 4 16,4 7 4-16,10 11 9 16,10 7 0-16,6 20 9 15,8 10 1-15,3 23-6 16,-2 13-2-16,-2 21-13 15,-4 10-4-15,-13 18-1 16,-7 4 0-16,-15 7 1 16,-4-3 0-16,-15-11-2 15,-5-9-2-15,-7-19-7 16,-6-8-1-16,0-19-4 16,-1-8-1-16,2-13-10 15,3-7-6-15,-1-15-2 0,3-12 3 16,3-19 15-16,6-9 9 15,11-5 6-15,1-4 0 16,9 3-1-16,-2 1 0 16,3 8 1-16,2 9 6 15,-2 9 13-15,-2 9 2 16,-1 14 13-16,-9 4-1 16,-1 13 0-16,-2 6-5 0,0 15-11 15,2 10-6-15,2 12-9 16,2 5-1-16,4 3-4 15,2-2-1-15,5-8-1 16,2-4 0-16,7-11 5 16,3-6 0-16,11-9 0 15,0-7-2-15,-3-15-3 16,2-7 1-16,-7-14-1 16,0-10 0-16,0-9 3 15,-5-6-1-15,-8-10 0 16,-4 1 3-16,-14-4 1 15,-3 4 3-15,-12 3 2 16,-6 1-1-16,-10 7-2 0,-6 4 0 16,-7 12-1-16,-4 9 0 15,1 14 0-15,-3 7-1 16,3 14 0-16,5 10-1 16,8 15 0-16,1 4 1 15,15 15-6-15,9 4-5 16,16 10-18-16,11 7-5 15,15 4 0-15,4 0 4 16,6-1 16-16,6-3 10 0,-10-3 5 16,-4-1 9-16,-14-9 14 15,-9-4 2-15,-12-17 3 16,-11-9-8-16,-12-15-13 16,-12-5-6-16,-13-4-4 15,-8-5-1-15,-16-5 2 16,1-4 0-16,-6-3-3 15,9 2-11-15,11-2-25 16,8 0-14-16,16 4-34 16,10-1 67-16,21 1 5 15</inkml:trace>
  <inkml:trace contextRef="#ctx0" brushRef="#br0" timeOffset="71852.53">31065 16726 873 0,'2'31'350'16,"-9"2"-231"0,-6 0-62-16,-18 3-54 0,-6 1-3 15,-17 1 0-15,-14 2-1 16,-15 2 0-16,-13-2 3 0,-7-6 0 15,-4-2 0-15,-11-4-2 16,-6 0-1-16,-5-2 1 16,-7 2 0-16,-4-3 2 15,0 2 1-15,-1 3-1 16,3 0 1-16,3 4-3 16,6-1 0-16,8 3-2 15,6 1 1-15,12 1 1 16,5-1 1-16,15-7-1 15,12-2 3-15,21-6-12 16,11-4-12-16,8-12-21 16,6-10 21-16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37:39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6592 355 0,'-40'54'178'15,"3"11"4"-15,2 8-174 16,12 5-6-16,1 1-2 16,10-14-6-16,4-8-3 0,6-16-18 15,3-10-8 1,8-10 4-16,4-8 17 0,8-5 43 15,3-4 25-15,10-6 12 16,5 2-12-16,15 0-24 16,6 3-13-16,-2 7-11 15,-3 1-1-15,-13 9-1 16,-4 2 2-16,-2 9-2 16,-1 2 2-16,-1 5-4 15,-5-2-1-15,-5-3 0 16,-3-3-2-16,-11-4 1 15,-4-2-1-15,-15-2 12 16,-8-3 11-16,-14 2 15 16,-10 1 1-16,-8 0-6 15,-5 2-11-15,-15-2-10 0,-2-4-1 16,-1-6 1-16,5-3 3 16,21-5 0-16,7-2-3 15,13-7-3-15,5 1 1 16,6-5 14-16,4-1 9 15,7-1 7-15,1-2-4 16,6-6-15-16,5-2-8 16,9-6-9-16,4-1-1 15,6-3-2-15,5-2 0 16,4-2 0-16,7-2 0 0,16-3 0 16,0 0 1-16,-5 2-1 15,-3 5 1-15,-13 7 0 16,-6 5-1-16,-3 9 1 15,-6 4-2-15,-7 8 0 16,1 5-2-16,-4 6-2 16,0 2 1-16,2 7 0 15,3 3 2-15,5 7 2 16,2 3 0-16,9 2 1 16,4 0-1-16,6-2 1 15,2-2-1-15,-5-12-1 16,-3-2 0-16,-2-13-4 15,1-3 0-15,3-10 1 16,0-8 1-16,5-12 1 0,-1-7 3 16,4-10 0-16,-3-1-1 15,-7 3 1-15,-6-2 0 16,-16 9 1-16,-7 3 3 16,-10 4 6-16,-8 3 2 15,-7 4 2-15,-4 3-1 16,-12 2-9-16,1 4-4 15,-11 6-4-15,-4 4-2 0,0 8 1 16,0 6 2-16,3 11 0 16,7 3 2-16,8 13-3 15,2 5-7-15,6 14-14 16,-1 3-14-16,8 3-146 16,6-4 131-16</inkml:trace>
  <inkml:trace contextRef="#ctx0" brushRef="#br0" timeOffset="253.93">2156 6859 981 0,'0'0'326'15,"4"9"-323"-15,5 7-20 16,4 16 3-16,4 11 2 16,-1 7 11-16,-1 6 1 0,2 7 1 15,-1 4 1-15,2 8 0 16,-3 2 0-16,-6-8-22 16,-5-9-22-16,-8-26 24 15</inkml:trace>
  <inkml:trace contextRef="#ctx0" brushRef="#br0" timeOffset="701.3">2346 6381 972 0,'21'-1'389'16,"-8"0"-211"-16,4 7-180 16,6 18-32-16,1 8 5 15,-6 8 18-15,-1 1 3 16,-11-2 4-16,-2-7 0 16,-3-7 1-16,-2-6-3 15,0-11-4-15,0-4 3 16,-4-5 3-16,1-5 5 0,-3-10 5 15,0-2 1-15,5-13-7 16,4-11-5-16,6-7-6 16,5-6-2-16,6 2 8 15,2 7 3-15,6 7 8 16,2 8 1-16,1 12 1 16,4 7-3-16,7 13-4 15,3 6 1-15,2 15-2 16,-3 7-2-16,-9 12-8 15,-5 7-9-15,-15 7-20 16,-10 5-10-16,-21 1-81 16,-10 4-197-16,-21 4 219 15</inkml:trace>
  <inkml:trace contextRef="#ctx0" brushRef="#br0" timeOffset="1223.07">241 8497 970 0,'-10'0'333'0,"7"-1"-304"16,3 1-50-16,5 3-2 15,-5-3-2-15,2 0 13 16,24 2 15-16,36 0 7 16,-24-8 3-16,5-8 4 15,1-5-1-15,4-8 1 16,5-5 0-16,24-6 1 15,19-7 0-15,8-6 1 16,6-2-2-16,6 3-3 16,2 4-7-16,14 5-1 15,5 2-2-15,-27 6-3 32,-55 17 0-32,1 0 0 0,161-50-1 0,9-1 3 0,-10-1 6 15,-93 31 4-15,-14 4 3 16,-30 5-1-16,-37 16-3 15,-22 6-9 1,2 0 0-16,42-7-2 0,-9 3-2 0,-23 8-14 16,-16 5-14-1,-9-3-35-15,0-2-19 0,2-10 48 16</inkml:trace>
  <inkml:trace contextRef="#ctx0" brushRef="#br0" timeOffset="1486.55">3772 6498 1185 0,'3'-1'376'0,"6"3"-366"16,4 15-122-16,1 7 9 0,-3 10 17 15,-8 2 12-15,-10-7-120 16,-6-6 132-16</inkml:trace>
  <inkml:trace contextRef="#ctx0" brushRef="#br0" timeOffset="1741.06">3886 7281 972 0,'3'7'338'0,"0"4"-284"0,1 3-55 16,0 9-7-16,3 2-2 15,-5-5-15-15,2-3-12 16,-1-7-102-16,-1-1 97 16</inkml:trace>
  <inkml:trace contextRef="#ctx0" brushRef="#br0" timeOffset="2327.51">4318 7031 1066 0,'33'-9'348'0,"5"3"-353"16,-4-1-5-16,-5 6 8 15,-9-1 1-15,-6-2 1 16,4 1 0-16,2-6 0 16,5-1 1-16,3-6 0 15,-1-3-1-15,-2-4 2 16,-3 0-3-16,-6 1 0 16,-6 2 1-16,-10 2-4 15,-1 0 1-15,-11 1-11 0,-5 0-7 16,-8 3-8-16,-3 2-3 15,-2 3 3-15,0 2 5 16,5 1 12-16,1 3 3 16,4-1 5-16,4 3 4 15,2-1 0-15,1 0 3 16,6 3-1-16,-1-1-2 16,5 3-1-16,2 3-3 0,5 2 1 15,6 1-2-15,3 1 4 16,6-1 1-16,-2-1-1 15,6-4 2-15,3 0-1 16,0 1 1-16,-1 0 1 16,-4 2-2-16,-4 3 2 15,0 0-2-15,-2 5 1 16,-2 2-1-16,0 7 0 16,0 2 1-16,-6 3-2 15,-3 0 1-15,-4-2 4 16,-5 3 0-16,-5-3 2 15,-1 3-1-15,-4-3-2 16,-2 4-2-16,-4 3-13 16,-2-5 78-16,1-6-55 15</inkml:trace>
  <inkml:trace contextRef="#ctx0" brushRef="#br0" timeOffset="5597.6">6194 6469 159 0,'15'107'77'0,"-8"-75"-32"16,-1-1-18-16,0 9 0 15,-4 1 7-15,0 4 22 16,-2 4 13-16,-1-1 8 16,1-1-6-16,0-1-20 15,3 0-10-15,2-1-17 16,-4 1-6-16,1 5-8 16,0 1-3-16,-2-2-4 15,1 0 0-15,-5-9-1 16,-4-5-2-16,3-8 2 15,0-5 1-15,0-7 1 16,0-6 5-16,3-5 14 16,0-4 8-16,2-1 15 15,0 0 8-15,-1-1 6 0,0 0 1 16,0 0-14-16,1 0-8 16,-1-18-18-16,0-35-4 15,-3 17 3-15,1-3 2 16,-1-7-4-16,-1-3-7 15,3 0-6-15,0-1-4 16,0-2-1-16,-3 0 2 16,-2 1 14-16,-1-1 8 0,-1 1 6 15,1 0-3-15,0 4-16 16,4 3-6-16,4 5-6 16,1 0-3-16,5 1 0 15,2-1 0-15,3 2 1 16,4 2 1-16,3 2 1 15,3 0 1-15,2 6 0 16,0-1 0-16,1 10 3 16,-1 4-3-16,-4 5 0 15,-3 4 0-15,-3 4 0 16,-1 1 0-16,-5 3-2 16,3 3 2-16,-1 3-3 15,2 3 0-15,8 6 2 0,3 2-1 16,-1 6 0-16,1 0 0 15,-4 2 1-15,-2-1 1 16,-4 1-1-16,-2 0-1 16,-2-1 1-16,-2 1 0 15,-3-6-1-15,-2 0 1 16,-3-7-1-16,-4-1 1 16,-2-1 3-16,-1 0 2 15,-4 4 2-15,-1-2-1 0,-5 6-3 16,-3-2 3-16,1 1-5 15,0-1 1-15,2-2 0 16,1-1-3-16,1-4-8 16,0 0-13-16,0-7-32 15,4-1-54-15,-3-11 72 16</inkml:trace>
  <inkml:trace contextRef="#ctx0" brushRef="#br0" timeOffset="6155.53">7252 6135 799 0,'-3'0'278'0,"3"0"-258"16,0 0-71-16,-1 0-6 15,0 0 14-15,0 0 44 16,0 0 11-16,-4 1 9 15,-5 2 0-15,-1 0-8 16,-29 17-5-16,28-14-1 16,-1 0-1-16,0 7 3 15,-1 1 2-15,-2 12-1 16,2 3 2-16,1 13-4 16,1 9-1-16,3 9-2 15,1 5-2-15,1 2-1 16,1-4 0-16,6-2 0 15,0-2 2-15,2-1 6 0,1 3 1 16,1 4 6-16,3-4-1 16,3 2-2-16,-1 1-1 15,5 2-6-15,2 3 2 16,4 4-5-16,4 0 1 16,3-9-1-16,3-8-3 15,3-18-3-15,1-12-11 16,2-13 27-16,-5-7-16 0</inkml:trace>
  <inkml:trace contextRef="#ctx0" brushRef="#br0" timeOffset="7020.9">7882 6546 897 0,'-3'-2'329'0,"4"1"-200"15,-1 4-179-15,0-3-3 16,0 0 21-16,0 5 12 15,-1 16 19-15,-5 30 2 16,2-21 7-16,-5 2-1 16,3 5 2-16,-4 0-3 0,-1 1-1 15,4 0 0-15,-2-4-1 16,2-1 0-16,0-7-1 16,-1-3-1-16,1-4-1 15,1-4 0-15,2-6-1 16,2-1 0-16,-2-5 2 15,3 0 5-15,1-2 13 16,-2-2 10-16,1 0 9 16,0 0-1-16,0 0-16 15,-1-4-7-15,-5-23-11 16,-2-32-2-16,2 15 1 16,7-2-1-16,2-7-2 15,6 3 0-15,2 0-2 16,1 0 1-16,0 5 3 15,-3-2 2-15,6 0 1 0,-4 0-1 16,6 3-3-16,-2 2-1 16,0 6-3-16,4 5-2 15,-1 5 2-15,3 4-2 16,1 6 3-16,-3 3 0 16,1 6 2-16,2 1 0 15,-3 5-1-15,3 2 1 16,-2 5-3-16,1 2 0 0,0 5 3 15,-1 1 1-15,1 2-1 16,-2 4 0-16,2 5-1 16,-1 0 0-16,0 7 0 15,1-3 1-15,-4 6 2 16,1 1-2-16,-3 0 1 16,0 1-1-16,0-2-1 15,1-1 1-15,-5-4 1 16,2 2-1-16,-5 0 1 15,1-2-1-15,0 6-3 16,-1-1 3-16,0-1 1 16,1 0-1-16,-4-6 0 15,0-1 1-15,1-3-1 16,-3-6-2-16,0-4-7 16,-1-2-9-16,-6-6-23 0,0 4-14 15,-3-5-211-15,-3-5 185 16</inkml:trace>
  <inkml:trace contextRef="#ctx0" brushRef="#br0" timeOffset="7540.48">7859 6702 767 0,'0'0'237'15,"0"0"-266"-15,0 0-1 0,-1 0 24 0,0 0 13 16,1 0 20-16,0 0 8 16,0-1 12-16,0 1-1 15,0 0-8-15,0 0-7 16,0-1-15-16,10 0-3 16,9-1-4-16,29 2 0 15,-22 0 4-15,6 0-1 16,5 0 4-16,3-1-1 15,9-2 2-15,2 0-2 0,3 1-2 16,-4-1-3-16,-6 3-2 16,-5-2-1-16,-4 1-4 15,0 1 1-15,0 1-4 16,-2 0 1-16,-4 1-1 16,-5-2 0-16,-8 3 1 15,-4-1-1-15,-6-2-14 16,-2 1-14-16,-3 0 15 15,-1-1-1-15</inkml:trace>
  <inkml:trace contextRef="#ctx0" brushRef="#br0" timeOffset="8453.92">9278 6762 691 0,'5'7'240'15,"-2"2"-221"-15,2 0-16 16,1 0 2-16,-4-2 4 16,5-5 15-16,0 1 10 15,2-3 15-15,4-2 1 16,1-6-5-16,1-4-5 15,1-5-13-15,1-3-2 0,-1-2-1 16,0-2-1-16,1-1 8 16,-2 1 0-16,0-3 0 15,1 0-3-15,-4 1-13 16,-1-3-3-16,-4 3-10 16,-1 0 2-16,-4 3 3 15,0 2-1-15,-2 0 7 16,-1 5-4-16,-1 0-1 15,-1 3 1-15,2 7-6 16,-2 1-1-16,1 3-4 16,1 2 1-16,0 0 1 15,0 0-2-15,0 0 2 16,-2 20 0-16,-6 39-1 16,6-22 1-16,0 8 0 0,3 2 0 15,3 6-1-15,0 0 2 16,1 2-1-16,2 0-1 15,0-2 1-15,3-2-2 16,3-11-1-16,2-7 2 16,4-13-2-16,0-5-1 15,2-6-2-15,-1-2 3 16,-1-3 3-16,0-4 1 16,-4-1 4-16,-1-1 2 0,-6-2-4 15,-1 3 2-15,-3-2-4 16,-1 2-1-16,-2 1-7 15,0 0-6-15,0-1-12 16,-1 0-8-16,0 0-21 16,-13-4-20-16,-15-6 49 15</inkml:trace>
  <inkml:trace contextRef="#ctx0" brushRef="#br0" timeOffset="8925.64">9400 6473 995 0,'-1'-1'319'0,"1"-2"-324"16,12-11-37-16,40-16 17 15,-28 24 17-15,5 3 8 16,5 3 4-16,1-1 2 16,0 1 1-16,-3 3 4 15,-5 1-1-15,-8 1 2 16,-3 5 1-16,-4 4 0 15,-1 6-1-15,0 9 0 16,-3 5-3-16,-2 9-1 16,-5 3 0-16,-4 4-5 15,-2 0 0-15,-11-3 0 16,-1-2 1-16,-6-6 0 16,-6-2 1-16,-3-8 3 15,-3-4 0-15,-9-3-2 0,-2-3 4 16,-2-3-19-16,4-6-17 15,14-15-29-15,8-10 28 16</inkml:trace>
  <inkml:trace contextRef="#ctx0" brushRef="#br0" timeOffset="9581.1">9838 6122 1189 0,'0'-3'378'0,"0"1"-406"16,0 2-7-16,0 0 18 16,0 0 9-16,1 12 5 15,1 17 3-15,6 47 0 16,-4-18 0-16,2 21 1 15,-5 7 1-15,-4 9 1 16,-1 3-2-16,-5 2 2 16,7-5-1-16,2-7 0 0,1-10 0 15,0-17-1-15,2-1-1 16,-2-4 0-16,-1-6 1 16,0-6-1-16,1-7 2 15,0-20-2-15,0-6 1 16,-1-9-1-16,-1-2 0 15,1-2 7-15,-1 1 6 0,0 0-2 16,-3-17-5-16,-11-48-7 16,10 21-8-16,-2-4 4 15,-1-4 4-15,6-1 1 16,-3-4 2-16,5-6 1 16,1-1-1-16,2-3-1 15,5 4-1-15,2 11-3 16,7 6-3-16,8 8-2 15,7 5 0-15,10 7-3 16,0 4 4-16,9 10 1 16,2 7 5-16,-5 14 1 15,-2 8 0-15,-10 13-1 16,-10 3 1-16,-8 9-3 16,-8 2 3-16,-10 8 3 15,-10-4-3-15,-14 2 5 0,-4-2 0 16,-8-9-2-16,0-3 3 15,-4-5-5-15,1-5-1 16,0-9-20-16,4-4-15 16,6-13-39-16,5-10 41 15</inkml:trace>
  <inkml:trace contextRef="#ctx0" brushRef="#br0" timeOffset="10136.91">10317 6569 925 0,'16'12'369'0,"1"0"-222"16,7 6-121-16,3 5-29 15,-4-3 2-15,-3-1 1 16,-2-2-2-16,3-6 2 15,-1-3 1-15,2-4-2 16,0-4 2-16,-3-5 3 16,2-3-2-16,-2-6 4 0,4-2-1 15,0-7-1-15,-2 0-1 16,-3-4-3-16,-7-1 1 16,-4 3-2-1,-1 2 0-15,-8 2 5 0,-5 1-3 16,-10 1 1-16,-3 0-2 15,-6 6-2-15,-1 3 0 16,-7 8 0-16,-4 5 2 16,0 8-2-16,-1 4 4 0,5 7-2 15,5-1 0 1,4 10 2-16,-2 1-2 0,2 5-1 16,2 2 0-16,2 9 0 15,2 4 0-15,3 5 1 16,8 1 0-16,8-9-1 15,5-5-2-15,9-13 2 16,1-8 2-16,4-4 8 16,3 1 3-16,6-6 1 15,2 4-1-15,3-7-6 16,-1-2-5-16,-3-4-10 16,-1-4-11-16,-15-7-39 15,3-5-17-15,-7-18 49 16</inkml:trace>
  <inkml:trace contextRef="#ctx0" brushRef="#br0" timeOffset="10601.62">10742 6609 1157 0,'15'-9'380'0,"6"0"-365"16,1 4-47-16,0 3 13 16,-2 2 15-16,0 3 9 15,4 0 6-15,4 5-1 16,2-1 1-16,4 6-3 16,1-3-4-16,-1 3 2 15,1 2 2-15,4 1-1 16,-2 4-1-16,-1 5-5 15,-2 1 0-15,-11 5-1 16,-8-1 1-16,-8-5-1 16,-7-7-1-16,0-2-2 15,0-6-2-15,-5-6 2 16,3 3 2-16,-13-6 5 0,0 1 3 16,0-3 5-16,-2-4 2 15,6-3 16-15,4-3 5 16,3-6 3-16,4-4 1 15,13-7-8-15,6-8-6 16,10-1-11-16,1-2-10 16,1-1-34-16,4 5-23 15,-2-1-35-15,0-3-18 0,3 3 69 16</inkml:trace>
  <inkml:trace contextRef="#ctx0" brushRef="#br0" timeOffset="11432.84">12252 6624 989 0,'10'-3'344'0,"-9"2"-298"15,2 0-28-15,-16-5 4 16,-2-5 1-16,-6-3-12 0,-7 0-6 15,0 2-3 1,-5 3 2-16,-3 5 3 0,2 2 1 16,-6 14-2-16,-2 5-2 15,-2 17-2-15,1 4 0 16,12 7-1-16,7 4-2 16,13-3-5-16,5-2-1 15,10-10-5-15,6-4 3 16,9-14 1-16,5-7 0 15,11-10 8-15,4-8 2 0,11-11 4 16,3-5 1-16,0-10-4 16,0-4-3-16,-11-6 2 15,-4 2-2-15,-12 5 6 16,-4 4 0-16,-10 11 7 16,-3 4 11-16,-7 11 4 15,0 3-1-15,-3 5-10 16,-3 2-12-16,3-2-5 15,-1 1-3-15,-6 28 1 16,-10 43 3-16,16-22-1 16,4 5 2-16,9-3-2 15,6-4-2-15,8-14-1 16,5-7 0-16,8-10 0 0,2-8 2 16,10-6-2-16,7-9 1 15,8-11 3-15,-2-6 0 16,-8-14 1-16,-9-3 4 15,-7-12 5-15,-6-1 6 16,-6-2-1-16,-6-2-1 16,-10 2-11-16,-6-5-1 15,-5-4-3-15,-4-1 0 0,-7-1 0 16,-1 8 1 0,-5 10 0-16,1 6 1 0,0 15 0 15,1 6-2-15,3 10 0 16,1 6-1-16,0 9-7 15,-1 8 1-15,0 18-5 16,7 7 2-16,4 22 7 16,6 10 0-16,5 13 3 15,-1 7 1-15,9-4-1 16,0-1 2-16,4-6-2 16,1-3 0-16,-3-11 2 15,0-7-7-15,-1-18-12 16,-3-11-9-16,-4-15-11 15,-3-6-3-15,-4-10-7 16,-3-6-1-16,-10-20 32 0</inkml:trace>
  <inkml:trace contextRef="#ctx0" brushRef="#br0" timeOffset="11785.63">12654 6618 932 0,'-10'-2'330'15,"5"7"-291"1,0 2-30-16,12 4-5 0,1 1 2 0,15-1 19 16,5-1 8-16,7-4 17 15,7-3 8-15,-1-6 0 16,6-4-1-16,4-3-8 16,-1-3-7-16,2 0-14 15,2 1-9-15,-5 1-10 16,0 2-3-16,-15 5-6 15,-5 1 0-15,-8 4-3 16,-7 3-3-16,5 8-8 16,-4 3 0-16,1 5-3 15,4 4 0-15,-3 8 6 16,0 5 3-16,0 8 0 16,-2 4-1-16,-4 2-16 0,0-3-12 15,-5-8-28-15,0-7-17 16,-3-13 305-16,-2-7-187 15</inkml:trace>
  <inkml:trace contextRef="#ctx0" brushRef="#br0" timeOffset="12895.58">13512 6823 972 0,'9'40'343'0,"2"13"-303"15,-3 3-28-15,-5-9-8 16,-3-7-2-16,-3-18-3 15,0-7 0-15,0-12 5 16,3-4 21-16,0-9 37 0,-1-6 6 16,5-13-2-16,1-6-17 15,9-9-23-15,6-4-4 16,5-4-1-16,9 4 1 16,2 4-13-16,2 6-2 15,0 13-8-15,-3 6-3 16,5 14 1-16,3 5 1 15,3 16 3-15,3 5 1 16,-3 14-2-16,-1 8 0 0,-7 14-2 16,-3 5 0-16,-7 4 2 15,-7 0 0-15,-3-11 2 16,-6-8-1-16,-3-16-1 16,-1-8 3-16,-4-12-3 15,0-3 1-15,-1-7-1 16,4-4 1-16,9-14-3 15,8-9-6-15,16-15-23 16,5-6-7-16,10-7 3 16,3-2 4-16,8-7 28 15,2-1 4-15,-6-3 4 16,-4 5-1-16,-15 7-4 16,-10 6 1-16,-10 12-1 15,-6 5 1-15,-12 12 2 0,-5 1-3 16,-12 5 0-16,-5 5-2 15,-12 8-3-15,-5 7 1 16,-9 21 3-16,-11 10 0 16,-8 18 0-16,-4 12 2 15,7 13 2-15,11 3-1 16,16-4-1-16,13-5-1 16,18-21-8-16,8-11-4 15,13-18-5-15,7-13 1 0,17-16 9 16,8-7 5-16,7-17 8 15,0-4 2-15,-10-11 6 16,-8-5 5-16,-11 0 11 16,-8-3 6-16,-10 11 3 15,-3 4 0-15,-5 12-11 16,-1 7-9-16,-2 6-9 16,-3 2-4-16,1 5-4 15,-1 2 1-15,2 4-1 16,0-1-5-16,0 0 0 15,-1 0 2-15,1 12-1 16,1 17 2-16,13 60 1 16,0-28 1-16,8 10-1 15,1 1 1-15,1 9 2 0,5 8-3 16,-2 9 3-16,0 1-1 16,-1 2-3-16,-4-4 0 15,-6-1 0-15,-6 1-1 16,-10-17 0-16,-8-10-3 15,-5-26 2-15,-4-14 0 16,-4-10-1-16,-4-8 0 16,-12-8 3-16,-5-1 0 0,-12-8 3 15,-1-1 3-15,-4-4-5 16,-2-2 0-16,-4-5-12 16,-3 0-25-16,7-8-52 15,7-9-25-15,18-19 65 16</inkml:trace>
  <inkml:trace contextRef="#ctx0" brushRef="#br0" timeOffset="14277.47">15529 7061 1094 0,'13'10'391'0,"4"5"-219"0,7 9-235 16,2 2-6-16,-3-1 43 15,1-6 13-15,-2-7-2 16,5-5 4-16,0-14 18 15,2-7 10-15,10-12 16 16,-1-5 3-16,5-5 5 16,-4-1-1-16,-2-3-6 15,-5-1-6-15,-5 0-15 16,-3-5-4-16,-7-2-8 16,-3-1 1-16,-6 2 0 15,-3 3-2-15,-3 8 0 16,-2 7 0-16,-2 11 0 15,2 6-1-15,-1 6 0 16,0 5-1-16,-1 2 1 16,1-1-4-16,0 0 0 15,-2 14-2-15,1 16 4 0,-3 76 0 16,12-27 3-16,6 3 2 16,6-5-2-16,6-5 1 15,1-19-2-15,1-11-1 16,1-8 0-16,1-6-1 15,5-15 2-15,2-8 1 16,9-19 2-16,1-8 2 16,-2-12-1-16,-3-4-3 15,-5-7 2-15,-6-2 0 0,-5-6 1 16,-3 1-1-16,-9 0-4 16,-4 4 1-16,-5 11 1 15,-4 4 3-15,-2 13 3 16,0 6-1-16,0 6-2 15,-4 5-4-15,6 4-1 16,-5 8-2-16,-4 12-1 16,4 11 1-16,-4 19 2 15,6 8 0-15,4 6 4 16,6-1 0-16,9-8-2 16,5-4 2-16,6-11-3 15,-1-5 0-15,7-10 4 16,4-10-1-16,9-9 3 0,8-8 3 15,9-10-1-15,1-9 1 16,-2-12-3-16,-2-4-1 16,-9-14 1-16,-10-1 1 15,-11-7 1-15,-5-4-1 16,-8 0 2-16,-2-1-4 16,-6 8 2-16,-6 5-5 15,-7 9 0-15,-6 7-2 0,-5 7 0 16,-2 7-3-16,-3 9 0 15,-2 7 4-15,0 14-1 16,1 5 2-16,2 10-2 16,7 6-2-16,6 11-3 15,11 3-3-15,14 9 4 16,11 4 1-16,14 1 3 16,5 2 1-16,14 0-1 15,1-3-4-15,1 2 0 16,-4-1-4-16,-14-4-4 15,-10-2 0-15,-15-11-4 16,-8-6 0-16,-18-15 0 16,-6-6-3-16,-16-13 6 15,-7-2 3-15,-7-7 7 16,-6-6 4-16,3-1-1 0,0-4 1 16,13 2 2-16,5 2-1 15,13-4 4-15,8 1 4 16,12-9 1-16,9-3-1 15,23-10-5-15,9 0-2 16,17-5-2-16,-3 0 0 16,3 0 4-16,-3-2-1 0,-8-4 2 15,-1 0-3-15,-9 3-1 16,-8 1-2-16,-9 8-1 16,-7 6 2-16,-11 12-1 15,-6 5 1-15,-5 10-3 16,-8 3-1-16,-9 4-2 15,-7 7-1-15,-10 10 3 16,-1 6 1-16,-2 17 4 16,4 6-1-16,6 16 0 15,4 5 1-15,13 6-1 16,6 3 1-16,13-10-1 16,12-6-3-16,13-17-11 15,7-17-6-15,17-30-26 16,1-19-29-16,10-31 51 15</inkml:trace>
  <inkml:trace contextRef="#ctx0" brushRef="#br0" timeOffset="14589.04">18415 6093 908 0,'0'12'314'0,"-4"14"-275"16,-2 14-34-16,-3 32 21 16,-3 12 13-16,-3 32 14 15,0 11-1-15,-4 21-12 16,1 2-8-16,-1 4-16 16,1-2-8-16,5-20-6 15,4-10 0-15,2-27-4 16,2-21-3-16,1-28-10 15,1-13-13-15,2-20-18 16,0-8 0-16,-6-23 9 16,1-7 3-16,-10-17 2 15,2-6-11-15,0-8 26 16</inkml:trace>
  <inkml:trace contextRef="#ctx0" brushRef="#br0" timeOffset="16316.25">18134 7309 578 0,'-8'-21'328'15,"4"9"-23"-15,4 7-171 16,1 5-76-16,1 0-16 15,-2 0-25-15,0 0-6 16,19 1-1-16,42 3 5 0,-11-14 28 16,4-9 12-1,15-10 15-15,2-4-4 0,4-8-17 16,-4 0-11-16,-20 0-19 16,-6-1-2-16,-17 3-9 15,-3 1-6-15,-7 6-3 16,-3 5-1-16,-8 12-7 15,-3 5 3-15,-4 9-3 16,-4 1-5-16,-9 12 9 16,-7 7-4-16,-4 17 8 15,-3 7 4-15,6 11-4 16,4 0 2-16,5-2-1 16,5-2-1-16,8-12-1 15,4-4-4-15,5-12 1 16,5-6 2-16,5-11 0 15,10-6 6-15,7-12 0 0,5-5-4 16,1-13 0 0,-2-7-1-16,-1-5-2 0,-4-6 3 15,-2 7 1-15,-4 0-1 16,-8 10 0-16,-6 3 5 16,-10 12 0-16,-3 6 3 15,-5 6-1-15,0 7-6 0,-3 12-2 16,-9 9-3-16,-1 20-1 15,-2 5 6-15,2 11-3 16,9 3 1-16,8-2 2 16,9-2-1-16,10-13-3 15,1-11 0-15,7-20 0 16,2-4 2-16,-3-17 5 16,3-8 0-16,0-12-1 15,-2-14-3-15,4-13-5 16,1-4 2-16,0-11-2 15,1-1 2-15,0-7-2 16,-3-1-3-16,-2-4 4 16,-2 2 0-16,-7 8 2 15,-6-3 4-15,-9 9 3 16,-6-3 0-16,-13 1-1 0,-2 5-1 16,-8 8-5-16,2 13 1 15,3 15 2-15,2 9-1 16,4 9 1-16,-1 7-2 15,-1 13-1-15,-1 9 0 16,-4 32 0-16,0 14 2 16,2 29 1-16,-1 11 1 15,2 20 1-15,-1 5-1 16,5-5-1-16,3-7 0 0,11-25 0 16,3-13 0-16,7-20 0 15,4-6 0-15,0-18 0 16,3-11-2-16,1-16 5 15,4-10 3-15,7-16 2 16,0-12 6-16,2-18-11 16,-1-6-1-16,4-16-1 15,-7-3-5-15,-2-18 3 16,-2-4-5-16,-8-10 0 16,2-2 0-16,-6 8 0 15,-1 1 3-15,-6 10 1 16,-1 6 1-16,-3 15 0 15,-2 12 1-15,-2 20 0 16,-1 10 0-16,0 15 0 0,2 6 0 16,-3 11-9-16,3 11-2 15,-7 29 0-15,-1 20 3 16,2 28 8-16,-3 8 4 16,5 4-1-16,2-4-1 15,5-12-1-15,6-11-1 16,6-23 0-16,6-15-1 15,5-20 1-15,5-9 1 0,6-15 3 16,1-4 0-16,6-18 3 16,-3-4 0-16,4-13-3 15,-2-8 1-15,-4-8-4 16,-1-5-1-16,-9 2 0 16,-4 9 2-16,-9 6 3 15,-5 9 0-15,-7 16 3 16,-1 3-1-16,-2 11-7 15,-5 4 1-15,-4 12-3 16,-4 8 0-16,-6 16 2 16,5 10 2-16,5 7 0 15,5 0-1-15,14-4 1 16,6-6-3-16,5-15 1 16,3-10 0-16,4-13 1 0,3-8 3 15,10-11-2-15,-2-8 3 16,1-10-2-16,-5-6 1 15,-6 0 2-15,1-4-5 16,-4 6-1-16,-4 4 1 16,-5 3-2-16,-3 10 5 15,-6 6-2-15,-2 3 2 16,-5 7 0-16,0 3-3 0,-3 0-1 16,1 0-4-16,0 0-2 15,-3 18 2-15,-5 59 3 16,3-20 0-16,4 23 4 15,2 8-4-15,2 8 1 16,2 2 0-16,0 5 0 16,0-1 3-16,-5-7-2 15,1 0 0-15,-9-17-2 16,0-1-1-16,-1-9 1 16,-4-6 1-16,1-11 0 15,-3-12 0-15,-4-15-5 16,-1-7 1-16,-5-14 0 15,-2-3 1-15,-4-8 2 16,-3-4 1-16,4-6-2 16,4-8 1-16,7-2 6 0,7-4 3 15,6-8 6-15,3-1 4 16,8-8 0-16,11 0 0 16,16-2-2-16,10-1-7 15,12-2-14-15,3-5-11 16,5-9-19-16,0-4-20 0,-11-4-37 15,-6-1-12-15,-17-4-21 16,-4-4 70-16</inkml:trace>
  <inkml:trace contextRef="#ctx0" brushRef="#br0" timeOffset="16674.3">20858 5990 810 0,'34'-1'379'0,"6"10"-90"0,1 12-266 16,1 20-56-16,-7 7 19 15,-7 20 12-15,3 14 1 16,-5 18 2-16,0 7 1 15,-3 9 7-15,-5 3 2 16,-5 2 3-16,-2 3 4 16,-2 1 0-16,-3-4 2 15,-5-6 4-15,0-12-3 0,-3-15-3 16,-5-9-3-16,-4-19-9 16,-2-8-1-16,0-18-4 15,7-12 0-15,3-16-15 16,3-6-12-16,4-21-32 15,7-15-27-15,15-26 56 16</inkml:trace>
  <inkml:trace contextRef="#ctx0" brushRef="#br0" timeOffset="17042.62">21690 6641 1027 0,'-27'32'354'0,"26"-32"-245"16,1 1-156-16,6 1-2 0,-6-2 38 15,6 1 8-15,22 5 5 16,32 7 7-16,-22-13 10 16,4-1 3-16,8-4 0 15,-1-3-6-15,1 0-10 16,-5 0-3-16,-10-1-1 16,-3 1-1-16,-10 2-11 15,3 1-10-15,-4 3-21 16,-4 1-9-16,-2-1 44 15,-6 0-7-15</inkml:trace>
  <inkml:trace contextRef="#ctx0" brushRef="#br0" timeOffset="17363.02">21617 7031 760 0,'-1'8'383'16,"2"-6"-69"-16,1-2-264 15,5 5-48-15,4 0 2 16,13 1 17-16,8 1 7 0,13-3 12 16,5-3 7-16,7-1-1 15,-1-3-3-15,1 3-15 16,-4 0-5-16,-13 0-6 15,-2 2-3-15,-14-2-8 16,1 2-1-16,-9 1-8 16,-5 0-7-16,-6-3-22 15,-3 0-22-15,-4-12-32 16,-5-12-23-16,0-19 71 16</inkml:trace>
  <inkml:trace contextRef="#ctx0" brushRef="#br0" timeOffset="18941">24062 5691 1218 0,'0'-3'390'0,"4"3"-332"16,-1 5-133-16,2 5 2 0,1 15 55 16,-3 12 13-16,-3 24 6 15,-4 10 3-15,-6 17 2 16,2 1-3-16,-3-2 1 16,3-3-1-16,1-6-3 15,2-4 2-15,7-12-2 16,-2-7-2-16,0-24-21 15,-3-10-22-15,-9-12-34 16,-5-8 62-16,-4-8 2 16</inkml:trace>
  <inkml:trace contextRef="#ctx0" brushRef="#br0" timeOffset="19252.49">23592 6535 881 0,'8'4'366'15,"5"-2"-188"-15,8 2-146 16,15 3-33-16,6-1 0 16,17-1-1-16,7-1 2 15,8-5-1-15,-1-2 2 16,-6-6 5-16,-5 0 3 0,-9-2 3 15,-3 0 1-15,-3 4 2 16,-2-6-4-16,-5 5-3 16,-7 0-4-16,-6 6-10 15,-10 1-8-15,-10 1-23 16,-3 2-14-16,-9 3-27 16,-8 1-13-16,-13 2 61 15</inkml:trace>
  <inkml:trace contextRef="#ctx0" brushRef="#br0" timeOffset="20011.97">23939 6867 786 0,'4'-6'360'16,"2"0"-111"-16,-3 1-213 16,-3 2-43-16,1 5-4 0,-1-2-1 15,0 0 0-15,0 0 3 16,0 0 6-16,-1 0 3 16,0 18-1-16,-7 34 4 15,4-18 2-15,-6 8 4 16,0 6 3-16,2 13-3 15,1 1 0-15,7 8-2 16,3-1-5-16,12-5 0 16,2-5-1-16,7-14 1 15,1-6 3-15,2-8 2 16,4-5 0-16,3-6-3 16,2-6 2-16,7-8 2 15,1-2-4-15,-11-12 2 31,-17 5 0-31,1 0 1 0,47-16 2 0,-6-6 5 16,-3-5-4-16,-30 7 0 0,-1-4 1 16,-6-3-4-16,-3 0 1 15,-6-1-2 1,-4 2-3-16,-2 3 1 0,-2 4 4 16,-1 5 7-16,0 1 1 15,-1 7-1-15,1 0-4 16,2 6-5-16,-3 0 0 0,0 3 0 15,0-1-1-15,-1 1-4 16,1 0-1-16,1 0-1 16,1 22 1-16,5 49 0 15,-2-19 3-15,0 6-1 16,1 4-2-16,1 12 0 16,-2 2 0-16,-2 11 0 15,1 0 2-15,2-6-1 16,-4-4 1-16,5-7 2 15,0-2 0-15,0-2 3 16,3-5 1-16,-3-11 3 16,-1-6 2-16,-4-14 1 15,1-6-1-15,1-9-6 16,-3-4-2-16,1-7-5 16,-1-4-7-16,-11-6-40 0,-12-12-21 15,-43-50 42-15</inkml:trace>
  <inkml:trace contextRef="#ctx0" brushRef="#br0" timeOffset="25346.12">12796 8657 888 0,'-3'-7'334'0,"2"1"-240"0,-1 1-78 16,-6 1-23-16,0 2 3 15,-4 0 4-15,-2 1-2 16,0 0 2-16,-2 0 1 16,-2 1 1-16,0 1 3 15,-4 1 0-15,-3 3 0 16,0 4-1-16,-2 3-2 16,-1 8 0-16,0 7-1 0,-1 8 0 15,1 7-1-15,5 0 2 16,3-5-1-16,9 0-1 15,4-4 0-15,7-1 0 16,4 1 0-16,6-4 0 16,0 0 0-16,4-8 0 15,0-2-1-15,3-7 1 16,1-3 0-16,4-7 6 16,1-3 1-16,2-8 4 15,-1-3 4-15,0-5 9 16,1-2 4-16,-4-2 2 15,6-2-7-15,-3 0-12 16,-3-2-6-16,-2 3-2 16,-2-1 5-16,-7 5 7 15,2 0 6-15,-9-1 3 16,1 6-3-16,-3 0-3 0,-1 2-4 16,4 6-7-16,-4 0-1 15,0 5-3-15,0 0-3 16,-1 0-2-16,1 0 0 15,-1 0 0-15,-3 20 2 16,-5 42 0-16,2-21 2 16,0 9-2-16,0 4 0 0,-1 8 0 15,-1 1-1-15,-1-4 2 16,2-2-2-16,-3-12 1 16,2-5-1-16,-1-9 0 15,0-4 1-15,4-5 0 16,1-1 1-16,4-3-1 15,1-1 2-15,0-1-1 16,0-6 0-16,4 0-1 16,3-1 0-16,6-3 2 15,8 3 3-15,10-4 4 16,7-2 3-16,16-3-2 16,3-3 1-16,8-3 2 15,3 2-2-15,-2 2 0 16,-8-1-2-16,-17 3-4 0,-9 0-2 15,-21 0-8-15,-4 1-13 16,-6-1-34-16,-1 2-14 16,-1-4-25-16,0 1-1 15,0 0 72-15,-7-18 0 16</inkml:trace>
  <inkml:trace contextRef="#ctx0" brushRef="#br0" timeOffset="25668.53">13461 8930 733 0,'15'-31'264'0,"3"3"-200"16,-4 3-12-16,-4 5 17 16,-3 5 13-16,-3 4-5 15,-3 2-12-15,-1 6-26 16,1 1-12-16,-1 2-19 15,-1 0-4-15,0 0-5 16,-3 10 1-16,-4 19 0 16,-11 44 2-16,15-17-1 15,3 4 2-15,5 16 3 16,4 2-2-16,8-1 2 0,6-1-2 16,5-14-1-16,5-4-2 15,2-7-14-15,-2-9-14 16,0-13-37-16,-2-15-21 15,0-27 52-15</inkml:trace>
  <inkml:trace contextRef="#ctx0" brushRef="#br0" timeOffset="26235.19">14290 8949 1132 0,'2'1'372'0,"1"3"-360"16,-4 6-34-16,1 13 4 15,-4 10 16-15,-3 21 8 16,-1 7 0-16,-3 4 0 16,-2 2-2-16,1-14-3 15,1-7 2-15,4-19-2 16,5-8 2-16,2-11 0 15,1-3-2-15,-1-4 2 16,-3 0 2-16,2-2 7 0,0 0 2 16,0 0 1-16,-2-14-3 15,1-14-6-15,1-38 0 16,7 16-4-16,5-6-1 16,3-6-1-16,2 2-1 15,-2 10 1-15,1 5 3 16,2 9 4-16,-2 8 2 15,-1 11 10-15,-2 4 2 0,-4 5 0 16,1 5-3-16,2 5-10 16,3 6-6-16,7 12-1 15,-1 2-1-15,3 10-1 16,-1 6 1-16,0 7 0 16,-1 7 2-16,-1 7 1 15,-3-2 0-15,0 0-3 16,-5-8 1-16,-6-12-6 15,1-6-9-15,-7-15-19 16,2-4-11-16,-1-6-18 16,-2-4-2-16,-7-5 5 15,-1-3-1-15,-8-6-27 16,-1-4-135-16,-2-4 153 0</inkml:trace>
  <inkml:trace contextRef="#ctx0" brushRef="#br0" timeOffset="26440.77">14262 9216 716 0,'-6'-1'297'0,"2"0"-163"15,3-1-41-15,1 1-17 16,0 0-3-16,0 0-21 16,9-1-15-16,20-4-23 15,42 0-8-15,-34 5-5 16,6 1-1-16,-2 0-9 15,2 1-7-15,10-3-24 16,-6-5-17-16,-7-11 36 16</inkml:trace>
  <inkml:trace contextRef="#ctx0" brushRef="#br0" timeOffset="26722.07">14877 8829 844 0,'15'2'311'15,"6"6"-228"-15,2 2-69 16,1 10-10-16,-1 4 12 16,4 12 13-16,4 9 4 15,-2 15-1-15,-1 12-5 0,-5 14-12 16,-4-1-6-16,-2-5 1 15,-3-10-3 1,-7-13-3-16,0-1 0 0,-10-8-4 16,-5-4 3-16,-3-12-24 15,0-11-17-15,4-21 24 16</inkml:trace>
  <inkml:trace contextRef="#ctx0" brushRef="#br0" timeOffset="27035.17">15712 9149 1362 0,'16'0'446'16,"10"2"-418"-16,3 5-60 15,1-1 9-15,0 2 18 16,3-5 3-16,1-1-4 16,-1-3 3-16,-3-2 3 15,-6-2 1-15,-2-2-1 0,-2 4-22 16,-3-2-19-16,-1 3-35 16,-3 0-12-16,-9-1-16 15,1 3 0-15,-11 6-136 16,-8 4 161-16</inkml:trace>
  <inkml:trace contextRef="#ctx0" brushRef="#br0" timeOffset="27246.2">15713 9448 923 0,'8'4'341'0,"10"5"-257"0,4 2-36 15,15 2-12 1,4 0-2-16,13 1-11 0,4 3-10 16,8-3-10-16,1-1-4 15,-8-6-15 1,-4-5-12-16,-9-6-28 0,-1-11-22 16,0-10 50-16</inkml:trace>
  <inkml:trace contextRef="#ctx0" brushRef="#br0" timeOffset="27526.86">16808 8965 1052 0,'-1'0'372'16,"2"0"-302"-16,-1 2-73 15,0-2-2-15,0 6 10 16,0 22 7-16,1 57 10 16,0-24 6-16,0 7 0 15,3-3-4-15,0-6-8 16,-1-5-7-16,0-10-8 16,0-5-7-16,-3-12-30 15,0-10-16-15,1-14-34 0,2-8-5 16,8-19 58-16</inkml:trace>
  <inkml:trace contextRef="#ctx0" brushRef="#br0" timeOffset="27778.54">17170 9205 1129 0,'21'9'420'0,"12"4"-308"16,1-2-99-16,2-2-28 15,0 0 9-15,-2-3 14 16,1-4 2-16,0-2 7 16,-5-2 8-16,-7-6 0 15,1 3-2-15,-3-3-6 16,-2 1-11-16,1 2-21 16,-3-1-17-16,-3-2-47 15,-2-3-15-15,2-10-26 16,2-8 67-16</inkml:trace>
  <inkml:trace contextRef="#ctx0" brushRef="#br0" timeOffset="28076.15">18482 8589 898 0,'10'-1'383'16,"0"1"-108"-16,-3 8-291 16,1 6-8-16,-5 15 20 15,1 11 6-15,-2 17 7 16,-2 3-2-16,0 4 3 16,-2-5-1-16,-4-8 0 15,1 2 0-15,-3-2-4 16,-1 0-3-16,-1-4-5 15,2-5-9-15,-3-16-26 16,-1-4-12-16,-3-11-28 16,-2-7-10-16,-5-8 58 15</inkml:trace>
  <inkml:trace contextRef="#ctx0" brushRef="#br0" timeOffset="28374.44">18007 9337 962 0,'23'1'372'0,"5"2"-232"16,10-3-116-16,4 1-3 16,1-1 1-16,6-3 3 0,9 2-1 15,7-4 0-15,12 2 0 16,1-1-6-16,-4-1-9 15,-7 3-3-15,-16-2-5 16,-8 1 1-16,-6 5-4 16,-2 2-7-16,-10 2-19 15,-3-2-14-15,-11 2-30 16,-8 2-13-16,-12 0-17 16,-6 1 33-16,-13 0 42 15</inkml:trace>
  <inkml:trace contextRef="#ctx0" brushRef="#br0" timeOffset="28955.43">18330 9520 865 0,'-1'0'308'0,"1"0"-244"15,-1-1-50-15,1 1 3 16,-1 0 5-16,0 0 1 15,1 0-6-15,0 0 0 16,0 12 2-16,1 16 2 0,4 51 5 16,-2-27 0-16,5 3-3 15,-2-3-3-15,2-6-8 16,4-4-4-16,0-6-5 16,5-6-1-16,2-3 1 15,-1-4-2-15,3-9 1 16,2-1-1-16,4-10 4 15,5-3 4-15,3-8 1 16,0-7 0-16,-5-5-4 16,-6-4-3-16,-7-3-3 15,-3 1-1-15,1-3 0 16,-1 1-2-16,-2 0 3 16,-2 0 0-16,-5 6 0 15,-3 3 2-15,-2 4 0 16,0 5 4-16,0 5-3 0,0 3-3 15,0 1 0-15,-1 1-4 16,0 0 0-16,0 0 5 16,-3 4-1-16,0 18 1 15,-31 38 2-15,31-21-1 16,3 8 1-16,-1 7-1 16,3 13-1-16,2 2-1 15,3 4 1-15,2-5 1 0,0-13 1 16,2-5 1-16,-2-8-4 15,0-4 4-15,-2-11-21 16,-3-9-13-16,-1-11-29 16,4-12-13-16,10-23 46 15</inkml:trace>
  <inkml:trace contextRef="#ctx0" brushRef="#br0" timeOffset="29313.17">19342 9304 1198 0,'0'-1'430'0,"0"0"-314"15,0-1-130-15,0 2-7 16,0 0 1-16,1 0 1 0,24 4 4 16,29 2 6-16,-22-8 18 15,1-4 6-15,3-4 5 16,0 2-3-16,-3 1-6 16,-1 0-5-16,-7 3-9 15,2 2-7-15,-4 0-22 16,0-1-12-16,-3 3-20 15,-1-2-8-15,-3 2-8 16,-1-1-7-16,-6-1 58 16</inkml:trace>
  <inkml:trace contextRef="#ctx0" brushRef="#br0" timeOffset="29612.41">19366 9470 995 0,'0'0'344'15,"1"2"-307"-15,10 2-20 16,13 2 6-16,12 1 2 16,23 2 5-16,1 1 1 0,6-2 5 15,0-1 0-15,-4 2-9 16,0-5-7-16,0 5-12 15,-3 0-3-15,-10 0-1 16,-4 1 0-16,-13-2-4 16,-8-2-4-16,-14-3-24 15,-5-2-14-15,-1-1-31 16,0-6-15-16,4-14 58 16</inkml:trace>
  <inkml:trace contextRef="#ctx0" brushRef="#br0" timeOffset="30549.94">21226 8825 603 0,'-13'-14'319'0,"0"-4"-12"16,-3-2-274-16,2 2-38 16,2-2 3-16,3-1 13 15,2-1 8-15,6 2 19 16,-1-1 7-16,5-1 9 16,3 0-5-16,4-1-24 15,4 2-5-15,4 3-15 16,5 1-1-16,6 6 0 15,1 3-4-15,4 7 0 16,-1 4 0-16,1 4 2 0,1 4 1 16,1 12 0-16,0 1-1 15,-6 12-1-15,-7 4-1 16,-10 5 0-16,-8 4 0 16,-10 0-1-16,-8-1-3 15,-17-6 1-15,-6-4 0 16,-9-5-3-16,-3-4 2 15,-2-11 1-15,4-1 1 0,4-10 2 16,6 1 1-16,6-2-2 16,5-4-1-16,10-2-1 15,4-1-1-15,6-2 1 16,3 1 3-16,2 1 2 16,0 0 6-16,0 0-2 15,0 0-2-15,24-6-2 16,33-1-6-16,-16 9 3 15,3 4 1-15,7 2 0 16,4 1 3-16,4 7-2 16,0-1-1-16,-10 7 1 15,-5 4-2-15,-16 0 1 16,-4 5-1-16,-6 0 0 16,-3 2 2-16,-9 1-2 0,-7-1 0 15,-11-3-1-15,-9-3 0 16,-5-3 6-16,-6-2 2 15,-15-3 9-15,-11-2 1 16,-13 0-2-16,-3-3 0 16,6 0-10-16,9-1-1 15,13-8-11-15,6-4-8 0,8-9-25 16,5-3-14 0,2-5-15-16,4 0-1 0,6 1 16 15,-1 2 10-15,5 6 19 16,0 3 5-16,-1 5-9 15,-1 5-36-15,-4 6 45 16</inkml:trace>
  <inkml:trace contextRef="#ctx0" brushRef="#br0" timeOffset="30844.93">20625 9681 940 0,'6'1'356'0,"13"1"-258"0,5 0-74 16,21 4-24-16,6 1 0 15,21 2 1-15,10 1 1 16,8 1 5-16,5-1 3 16,-2-3 13-16,-2 1 7 15,6-2 11-15,-4 2-2 16,-6 0-7-16,-5 1-9 15,-18 2-17-15,-4 0-4 0,-12-1-22 16,-11-3-14-16,-15 0-31 16,-7-4-16-16,-10 1 95 15,-5-6-26-15</inkml:trace>
  <inkml:trace contextRef="#ctx0" brushRef="#br0" timeOffset="31526.62">21139 9944 884 0,'0'6'364'15,"2"2"-197"-15,1 7-144 16,-1 16-38-16,1 10 5 15,-1 12 10-15,0 0-1 16,0-1 6-16,-2-5 1 16,3-6 3-16,5-1 1 0,2-2 0 15,3-3-3-15,-1-6 2 16,4-1 3-16,3-7-1 16,3-2 4-16,3-7-6 15,0-3-4-15,5-9-3 16,1-7 1-16,4-3-1 15,5-6-1-15,0-4-1 16,1 0-2-16,-5-5-7 16,-8 1 5-16,-7 1-5 15,-3 3 3-15,-5 2 6 16,-2 5 2-16,-6 2 6 16,-2 2 4-16,1 3-5 15,-2 1-2-15,-1 2-3 16,-1 0-2-16,-1 2 1 15,0-1-2-15,0 1 1 16,0 0 0-16,0 0 0 0,0 0-1 16,0 0 2-16,-1 1-3 15,1 0 0-15,0 0 3 16,-1 18-3-16,4 38 4 16,0-13 0-16,5 2 1 15,-2 11 5-15,-2 2-1 16,4 3 8-16,0 1 0 15,-2-8 2-15,3 0 2 0,-2-8 0 16,-3-3 0-16,-1-6 3 16,-1-5-1-16,0-9-7 15,0-7-3-15,-1-7-8 16,0-4-3-16,-1-5-6 16,-6-1-10-16,-14-13-15 15,-7-10-21-15,-19-28 651 16,-17-12-461-16</inkml:trace>
  <inkml:trace contextRef="#ctx0" brushRef="#br0" timeOffset="49211.56">7159 10905 644 0,'-4'-11'238'0,"2"1"-178"15,-1-3-33-15,-2 2-12 16,2 0 6-16,0 3 13 16,0 1 5-16,0 1 6 15,2 3-6-15,1 0-10 16,0 2-8-16,0 0-13 15,0 1-4-15,0 0-7 16,0 0-3-16,0 0-4 16,0 0 5-16,6 14 5 15,4 12 4-15,7 41 4 16,-8-22-2-16,0 11-1 16,-2 0-1-16,1 4-3 15,2 2 1-15,0 1-2 16,1 10 0-16,-3 8 0 15,-2 0-2-15,-4-4 0 0,0-15 1 16,4-21 1-16,1-10 0 16,1-11 1-16,-3-2 2 15,1-7-2-15,-3-3 1 16,-2-4-1-16,-1-3-1 16,0 0 4-16,-1-1 5 15,0 0 7-15,1-1 4 16,0 0-2-16,-1-1-1 0,-1-8-9 15,-4-13-1-15,-8-38 1 16,6 23 0-16,-4-11 6 16,2-9-1-16,-4-8-2 15,2-3-2-15,4 3 7 16,1 6-17-16,2 3-1 16,1 0 1-16,2 2-9 15,0 1 18-15,0 1 4 16,2 5 4-16,6 3-5 15,1 4-3-15,6 7-8 16,4 5-1-16,1 4-2 16,2 3 2-16,-1 6 5 15,1-1 1-15,-2 8 1 0,-2 3 1 16,-1 5-5-16,-3 3 2 16,7 8-4-16,-3 0-2 15,3 6 1-15,1 2-1 16,-4-2 2-16,3 3-3 15,-2-2 1-15,-1 1 0 16,-4-1 1-16,-5 0 1 16,-4-3 1-16,-3 2 0 15,-5 2 0-15,-5-2 2 16,-4 3 2-16,-1-2 3 0,-7 2 1 16,0 0 2-16,-1 2-3 15,1-2-2-15,2 2-2 16,3 0-2-16,3-4-1 15,-1 0-2-15,7-10-10 16,1 0-13-16,4-5-25 16,3 1-16-16,9-3 190 15,-1-7-105-15</inkml:trace>
  <inkml:trace contextRef="#ctx0" brushRef="#br0" timeOffset="49629.32">8239 10599 848 0,'0'-6'369'0,"-1"-2"-131"0,-4 4-242 16,0 0-13-16,-6 4 1 15,-1 2 5-15,-3 2 9 16,-5 5-1-16,-2 8 3 16,0 1 0-16,-1 13 1 15,-2-1 3-15,-2 4 0 16,0 7 5-16,-2 4-1 16,5 11-2-16,3 15 0 15,4 8 0-15,6 2 0 16,3-4 1-16,8-9 0 15,5-3-1-15,9-3 3 16,2 1-1-16,11-2 1 16,5-3-2-16,9-6-4 15,2-3-2-15,8-13-8 16,-1-7-10-16,-3-12-20 0,1-6-14 16,-12-12 73-16,-1-8-25 15</inkml:trace>
  <inkml:trace contextRef="#ctx0" brushRef="#br0" timeOffset="50643.05">8790 11055 1039 0,'5'-12'342'0,"1"-2"-335"16,2 2-12-16,-5 6 2 15,-1 6 5-15,-1 0 9 16,-1 0-1-16,0 0 0 16,3 13-1-16,2 16-2 15,9 52-1-15,-13-33-2 16,5 2-1-16,1-2-1 16,-2-5-2-16,0-4 0 15,2-8 0-15,-1-4 0 16,0-5-2-16,0-10-3 15,-4-1-2-15,-5-10 0 16,0-1 4-16,1 0 3 16,1-1 6-16,0 0 6 0,-1-1 3 15,-2-26 2-15,-7-38-6 16,5 24-3-16,-2-1-6 16,2-4 1-16,2 2 7 15,3-9 4-15,0-4 3 16,2-1-3-16,4-4-6 15,5 3-10-15,7 7-1 0,8 5-6 16,1 3 1-16,9 8 7 16,0 4-1-16,4 11 7 15,0 6 2-15,1 16-5 16,2 7 0-16,2 19 1 16,-1 8-2-16,-8 15 1 15,-7 7 2-15,-14 10-4 16,-3 4 3-16,-11 1-1 15,-1-3-1-15,-11-14 1 16,-9-9-2-16,-7-12-2 16,-8-5 2-16,-5-6 0 15,3-3 0-15,5-6 0 16,7-6 0-16,7-1-4 16,5-6 0-16,6-2 4 0,4-1 0 15,2-2 5-15,2-3 0 16,2-2-1-16,4-2-3 15,13-3-5-15,5 1 1 16,14 0-3-16,8 2 4 16,5 2 2-16,1 1 1 15,-5 5 3-15,-1 1-3 16,-2 7 1-16,0 1 0 16,0 9-1-16,-5 1 2 0,-7 3-1 15,-6 2-2-15,-8 0 0 16,-4 3 0-16,-7 5-3 15,-4 2 0-15,-6 5-1 16,-8-1 1-16,-9 0 2 16,-5-1-1-16,-10-1 3 15,-5-1 0-15,-5-6 1 16,2-4 3-16,0-8-2 16,1-4-2-16,-3-4 1 15,-2-1-1-15,1-4 3 16,1 0 5-16,8-6 2 15,5 2 3-15,11 1 0 16,2 0-3-16,9 2-2 16,2-1-3-16,5 1-3 0,1 1 1 15,2 0-4-15,0 0-2 16,0 0-6-16,0 0-7 16,0 0-15-16,0-1-14 15,11 0-30-15,12-7 47 16</inkml:trace>
  <inkml:trace contextRef="#ctx0" brushRef="#br0" timeOffset="51511.88">10474 11169 1112 0,'-1'2'343'16,"-1"3"-376"-16,-2 4-10 16,-2 6 19-16,-2 4 18 15,2 10 14-15,-1 3 3 16,5 16-1-16,0 8-1 15,4 4-5-15,5-1-1 0,4-10-3 16,7-9-3-16,3-22-4 16,3-5-2-16,2-14 6 15,1-7 3-15,4-8 11 16,1-7 0-16,-1-10-2 16,-4-4 2-16,-7-6-4 15,-4-1 0-15,-5-5 3 16,-6 0-2-16,-5 0-3 15,-4 3 3-15,-8 4 4 16,-3 3 5-16,-8 3 4 16,-4 5-1-16,-7 7-6 15,-3 9-5-15,-5 19-6 16,-2 11-3-16,0 24-6 16,7 8-6-16,9 5-32 15,5-5-22-15,19-16 37 16</inkml:trace>
  <inkml:trace contextRef="#ctx0" brushRef="#br0" timeOffset="52064.16">11022 10543 1219 0,'3'2'462'0,"-3"-2"-344"15,0 0-130-15,0 0-35 16,0 0 3-16,0 3 34 16,-1 26 9-16,-10 57 3 15,3-18 3-15,-1 26 2 16,0 19-2-16,2 18-1 16,-2 1 0-16,-2 16-2 15,0-7 0-15,2-16-1 16,4-4-1-16,6-34-1 15,6-12 1-15,0-20-8 16,3-11 1-16,-4-21-4 16,-3-13 1-16,-2-7 6 15,-1-4 7-15,0-11 13 16,0-8-3-16,-1-23 4 0,-1-10-7 16,1-17-4-16,1-7 1 15,6-5-3-15,3-2 0 16,8-5-3-16,0 3 0 15,5 14 0-15,0 9 0 16,4 22 2-16,2 5-1 0,7 14 0 16,2 7-2-1,-2 12-2-15,1 9 3 0,-8 18 0 16,-3 10 2-16,-9 12 3 16,-11 8-2-16,-10 6 2 15,-7 2-3-15,-15-5-5 16,-2-5-10-16,-10-20-60 15,-5-16-23-15,25-49 51 32</inkml:trace>
  <inkml:trace contextRef="#ctx0" brushRef="#br0" timeOffset="53456.36">11499 11082 1044 0,'36'36'462'0,"20"3"-173"0,4 7-267 16,-5-3-45-16,-7-4 0 16,-24-16 16-16,-2-4 6 15,-1-10 3-15,-1-4 4 16,5-7 11-16,-6-7 4 16,0-7 11-16,-2-4 2 0,-5-8-9 15,0-2-3-15,-5-6-19 16,-6-2-4-16,-4 1-14 15,-6-1-9-15,-5 3 0 16,-4 3-5-16,-6 6 7 16,-2 5 5-16,0 11 5 15,-5 6 4-15,1 13 4 16,-2 7 1-16,-11 15 7 16,-2 6 3-16,2 9 4 15,7 2-1-15,14 2-4 16,11 1 1-16,14-1-1 15,5 0-1-15,20 2 1 16,8 0-3-16,11-8 1 16,2-3-3-16,-5-16-13 15,-6-11-12-15,0-12-45 0,-1-13-15 16,3-21-29-16,3-11-17 16,-4-14-221-16,-3-1 242 15,-9 10-75-15,-2 2 62 16,-8 7 317-16,2 3-60 15,-4 6 20-15,0 3-35 16,-4 5-8-16,0 7-16 16,3-1-25-16,1 4-19 15,7 7-30-15,8 4-16 0,7 13-6 16,8 10 4-16,3 14 5 16,-5 6 3-16,-13 5 4 15,-6 1-5-15,-17 2-5 16,-6 2-1-16,-11-6-11 15,-6-3-5-15,-11-15-5 16,0-7 2-16,0-10 7 16,0-7 6-16,10-6 4 15,5-3-1-15,4-4 3 16,5-2-1-16,4-4-2 16,4-4-1-16,15-1-3 15,8-1-1-15,15 5 3 16,10 1 3-16,14 4 12 15,7 1 0-15,4 0 7 0,-1-2-2 16,-4-3-3-16,-5-3-2 16,5-2 0-16,-2 0-4 15,-8 1-4-15,-5-2 4 16,-23 0 1-16,-9 4 0 16,-15-3-6-16,-9 2-6 15,-3 3-15-15,-5-2 0 16,-7 5 2-16,-2 1 3 0,-17 10 4 15,-5 6 0-15,-10 20-1 16,-4 10 2-16,4 15 2 16,3 3 2-16,12-2-7 15,11-5-7-15,15-13-14 16,7-5-10-16,14-13 2 16,3-6 9-16,13-11 14 15,4-8 13-15,7-14 6 16,7-6 1-16,-1-7 1 15,-1-3-3-15,-9-4-2 16,-7 1 0-16,-8 6 7 16,-6 5 5-16,-6 14 21 15,-7 8 4-15,-3 8-3 16,-1 4-8-16,0 13-19 0,-2 11-8 16,-3 18-1-16,-1 10 3 15,6 9-1-15,3-4 0 16,11-7-5-16,6-8-2 15,9-21-3-15,5-7 1 16,11-18 1-16,2-9 2 16,15-19 1-16,2-9-1 15,-1-14-4-15,2-4-1 0,-15-8 2 16,-4-1 3-16,-8-8 5 16,-5-6 2-16,-2-1 0 15,-5-3-4-15,-7 10-1 16,-6 4 1-16,-10 10 5 15,-3 4 9-15,-5 12 0 16,-3 8 1-16,0 17-5 16,0 8-7-16,-2 12 0 15,-2 10-2-15,-5 22-2 16,1 14 3-16,4 22 1 16,4 7 0-16,13 10 3 15,5 4-5-15,9 1 2 16,3 1-2-16,5-18-11 0,0-11-13 15,-2-16-31-15,-2-13-11 16,-8-11-20-16,-5-8-4 16,-3-19 12-16,-7-9 44 15</inkml:trace>
  <inkml:trace contextRef="#ctx0" brushRef="#br0" timeOffset="54473.84">13739 11080 950 0,'2'2'373'16,"7"7"-227"-16,13 2-121 16,8-2-12-16,24-6 1 15,8-7-2-15,17-11 12 16,3-2 13-16,-5-6 31 16,-6 0 14-16,-14 2-2 15,-1 2-15-15,-10 5-31 16,0 6-17-16,-3 9-16 15,-4 3-7-15,4 14-10 16,-3 9 2-16,-7 14 0 16,-3 6 2-16,-9 12 3 15,-7-1-2-15,-4 2-2 16,-7 2 3-16,-4-5 4 0,1-1 0 16,-2-9-2-16,1-9-3 15,3-20-3-15,-3-7 1 16,-2-11 3-16,3-1 2 15,-4-6 13-15,5-6 9 16,0-18 3-16,0-9 2 16,5-11-6-16,-3-4-1 15,5 6 2-15,1 0 3 16,1 8 2-16,3 4 1 0,5 6 0 16,2 4-5-16,4 5-8 15,3 6-7-15,3 11-7 16,2 10 2-16,2 21 2 15,-3 6 2-15,-4 11-1 16,-3 0 0-16,-11-2-6 16,-1-3 0-16,-8-8 1 15,1-7-1-15,-3-11 5 16,-2-5-5-16,1-6-1 16,-1 1-3-16,0-3 5 15,0 0-2-15,8-17-6 16,41-41 3-16,-20 30-2 15,-2 4 8-15,-3 6 14 0,2 6 1 16,-4 5 5 0,0 5-7-16,0 11-2 0,0 4-3 15,4 8-5-15,2 3-1 16,4-1-4-16,4 1 1 16,6-6-1-16,4-2 4 15,8-9 0-15,-3-6-3 16,-2-9 5-16,-3-4-3 15,-10-7 3-15,1-4 0 0,-5-5 0 16,-4 0 1-16,-7-6-3 16,-3-2 2-16,-7-4 2 15,-3-2 3-15,-8-2 4 16,-4 3 2-16,-8 5 1 16,-5 3-2-16,-8 11-1 15,-5 3-1-15,-5 14-5 16,1 6-2-16,1 17-4 15,0 8 2-15,4 12 0 16,2 7-1-16,8 7-2 16,9 3-3-16,16 4 2 15,6 0 4-15,7 8 3 16,3 4 7-16,-1 12 7 16,-1 7-1-16,1 4 6 0,-4-3-2 15,-3 6-8-15,-2 4 2 16,-5-4-6-16,-5-2 0 15,0-21-1-15,-3-13-4 16,-5-24-1-16,2-10-11 16,-6-18-33-16,0-12-18 15,-11-25-37-15,-11-17-16 16,-11-35 73-16</inkml:trace>
  <inkml:trace contextRef="#ctx0" brushRef="#br0" timeOffset="54810.46">14722 10411 975 0,'-12'19'420'0,"-3"20"-191"15,-3 12-166-15,5 9-62 16,8-1-1-16,9-13-2 15,6-11-2-15,5-12 10 0,1-9 11 16,1-13 27-16,5-3 14 16,1-16 10-16,-1-6-2 15,-6-21-18-15,-7-7-10 16,-16-6-12-16,-2 1-9 16,-11 14-2-16,1 10-1 15,1 17-24-15,-13 13-19 16,-12 23-32-16,-3 12-10 15,7 29-33-15,12 10-13 0,25 13-180 16,13 4 196-16</inkml:trace>
  <inkml:trace contextRef="#ctx0" brushRef="#br0" timeOffset="56291.96">16861 11753 1301 0,'0'3'449'0,"0"-2"-430"0,0-1-85 16,-2-1-29-16,2 0 14 15,0 0 41-15,7-8 5 16,18-21 16-16,30-39 9 16,-21 21 22-16,2-4 8 15,2-6-1-15,0-3-7 0,-9 3-3 16,-5 5 2-16,-8 9 7 16,-4 10 1-1,-6 15-3-15,-3 6-6 0,-3 12-9 16,-2 3-7-16,-11 18-5 15,-1 13 0-15,-8 30 4 16,1 16 4-16,-1 12 2 16,5-2 1-16,9-18-1 15,7-11 1-15,12-23-3 16,5-9-2-16,10-15 6 16,-1-10 4-16,8-14 18 15,1-5 2-15,1-17-3 16,2-2-3-16,0-12-13 15,2-2 0-15,-4-3 0 16,-3 0 2-16,-7 11 2 0,-5 2 1 16,-6 13-1-1,-4 10-1-15,-7 8 2 0,1 7-5 16,-6 14-3-16,-6 10-1 16,-5 26-2-16,0 9 3 15,4 5 2-15,7-1-3 16,12-14-3-16,8-9-5 15,18-12 5-15,7-7 1 16,6-12 7-16,7-6 3 0,-1-15-2 16,1-5 2-16,0-9-4 15,-3-3 5-15,-6-9 3 16,-5-3-3-16,-8-6-3 16,-6-3-3-16,-9 3-5 15,-6-2 0-15,-13 8 1 16,-5 2 1-16,-16 7 3 15,-1 8 0-15,-9 10 1 16,-2 4-5-16,0 11-1 16,2 7-1-16,4 7-4 15,7 8-1-15,13 8-5 16,5 5 0-16,15 16 2 16,10 4 3-16,19 8 4 15,11 0 0-15,10-2-2 0,-3-6 0 16,-9-3 1-16,-12-4-2 15,-15-3 1-15,-9-3-10 16,-14-7-12-16,-3-5-5 16,-14-9-1-16,-5-6 10 15,-12-12 12-15,-9-5 8 16,-7-7 3-16,1-2 1 16,6-1 1-16,11-3 0 15,12 4 4-15,6-3 8 0,14-2 7 16,11-3 5-16,28-9-6 15,16-1-7-15,15-3-10 16,7 2-4-16,4 4 4 16,-2-5 0-16,8 5 3 15,-3-2-1-15,-9-2 2 16,-4 0-1-16,-18-2 5 16,-8-1 2-16,-13 5-4 15,-10 1 1-15,-13 6-3 16,-4 3-6-16,-10 3-1 15,-8 1-3-15,-15 5-5 16,-3 1-1-16,-7 8 2 16,-3 9-1-16,-6 18 3 0,-4 12 0 15,-1 18 2 1,5 7 0-16,20-1 0 0,12-4-3 16,19-12-8-16,15-9-2 15,28-12-2-15,9-9 2 16,15-18-2-16,6-11-1 0,0-17 3 15,3-9 1-15,4-10 11 16,-6-9 0-16,-10-15-5 16,-1-3-2-16,-14-5 2 15,-5 5 1-15,-5 7 7 16,-9 0 4-16,-8 2 4 16,-5 4 4-16,-13 11 11 15,-7 9 7-15,-5 18-3 16,-5 6-1-16,-3 13-14 15,0 5-7-15,-9 17 0 16,-1 21-1-16,-1 35 3 16,-1 14 5-16,4 36 2 15,2 9 1-15,11 9-8 16,3 2-2-16,8-8-4 16,5-11-6-16,-1-19-18 15,1-12-26-15,-4-29-32 0,2-13-10 16,-5-23-17-16,-2-12 9 15,-5-24 63-15</inkml:trace>
  <inkml:trace contextRef="#ctx0" brushRef="#br0" timeOffset="57810.45">19099 11792 948 0,'3'-1'417'0,"7"-1"-228"0,14 2-100 16,4-1-39-16,18-1-35 15,0 0-10-15,12-8-5 16,7-3 6-16,3-7 14 16,4-5 11-16,-10-7 13 15,0-3 1-15,-12-7-18 16,-4-1-7-16,-5 2-17 16,-8 2-5-16,-12 15-7 15,-6 3-1-15,-12 15-4 16,-2 4 4-16,-9 14 2 15,-8 16-1-15,-12 26 6 16,-5 10-3-16,5 8 1 16,5-9-10-16,13-20-16 15,7-7-6-15,7-21 0 16,11-3 11-16,10-11 23 0,5-8 9 16,8-12 7-16,1-7-1 15,1-9-2-15,-3-2-3 16,-4-4-4-16,-5-2 5 15,-6 2-6-15,-2 1 1 16,-8 12 0-16,-5 8 0 16,-2 14 4-16,-4 2-5 15,-1 10-1-15,-3 10-1 0,-7 24 0 16,1 12 2-16,1 12 4 16,6-4-5-1,14-13-4-15,5-11-4 0,7-11-1 16,2-6 0-16,0-17 5 15,0-2 2-15,3-22-1 16,2-5-3-16,-1-17-4 16,5-6-4-16,-2-9 1 15,0-6 4-15,-7-3 5 16,-3-1 3-16,-6 1 4 16,-6 3 3-16,-5 3 3 15,-5 3 1-15,-4 3-1 16,-1 5-1-16,-6 8-2 15,4 10-1-15,1 17-5 0,-1 6 0 16,0 14-6-16,-6 16 2 16,-5 35-1-16,-1 16 1 15,3 27 3-15,6 12 0 16,5-1-3-16,4 0-7 16,12-20-7-16,4-17-1 15,8-26 2-15,4-11 4 0,8-17 7 16,4-3-1-16,-1-18-5 15,0-7-1-15,-12-15-4 16,-3-6 5-16,-3-17 7 16,-4-7 3-16,-1-17 1 15,-2-5 0-15,-2-5-1 16,-1-1-3-16,-1 6 3 16,-1 4 0-16,-5 6 2 15,2 7 3-15,-6 15 5 16,0 11 4-16,2 21 0 15,-4 6 0-15,-5 18-10 16,-7 16-1-16,-3 38 0 16,0 16 1-16,8 31 5 15,6 3-3-15,9-10-3 16,6-6-3-16,16-20-1 0,4-14-1 16,9-20 4-16,-1-8 3 15,0-19 4-15,-2-4 7 16,2-17 4-16,-1-5-4 15,-1-13-4-15,-3-4-1 16,-5-9-4-16,-4-6 0 16,-7-3 2-16,-2-5-4 15,-6 2-5-15,-2 4 3 0,-1 13 4 16,-6 6 0-16,-2 15 2 16,-1 2 1-16,0 6-10 15,-3 4-1-15,3-4-3 16,-3 21-1-16,-6 46 0 15,11-23 0-15,8-6 0 16,6-5-1-16,8-10-4 16,0-7 1-16,5-10 3 15,-2-6 2-15,-2-9 1 16,-1-4 0-16,-1-8-3 16,-2-2 0-16,-4-7 7 15,-4-1 1-15,-4 5 7 16,-2 0 2-16,-4 10 2 15,1 5 1-15,-3 3-5 16,-3 2 0-16,2 6-6 0,1 0-2 16,-1 0 2-16,1 0-4 15,0 0 2-15,0 17 0 16,2 57 0-16,1-23 4 16,4 13-2-16,0 6 0 15,1 11-1-15,0 4-1 16,-7 1 1-16,-1-3 0 0,-9-11-3 15,-8-3-1-15,-4-8-7 16,-3-4 0-16,-3-13-1 16,-2-10-2-16,-3-19 6 15,-5-8 2-15,-1-16 8 16,-2-5 4-16,1-9 8 16,5-4 0-16,7-2 0 15,5 0-1-15,9-8-6 16,11-2-1-16,17-9-21 15,9-4-29-15,17-7-50 16,6-4-21-16,10-13 63 16</inkml:trace>
  <inkml:trace contextRef="#ctx0" brushRef="#br0" timeOffset="58109.84">22214 11260 1004 0,'25'0'382'0,"-3"2"-249"0,-5 5-128 16,-4 5-5-16,-6 16 3 16,-3 14 3-16,-4 31-1 15,-4 17 2-15,-5 15 9 16,-4 4 7-16,-3 9 0 15,0-6-4-15,-4-5-10 16,4-8-4-16,3-25-6 16,1-12-9-16,5-24-26 15,4-11-18-15,5-22-36 16,7-17-229-16,12-27 226 16</inkml:trace>
  <inkml:trace contextRef="#ctx0" brushRef="#br0" timeOffset="58362.06">22632 11665 993 0,'32'10'426'16,"4"-4"-193"-16,6 1-191 15,-2-3-50-15,-2-3 1 16,8-3 9-16,2 0 2 15,6-3-2-15,4-3 0 0,-5-1-3 16,-4-1-9-16,-2 2-19 16,-6 2-12-16,-2 3-23 15,-7 2-8-15,-11 1-11 16,-3 0-7-16,-14 2 57 16</inkml:trace>
  <inkml:trace contextRef="#ctx0" brushRef="#br0" timeOffset="58615.03">22682 11919 985 0,'0'1'382'0,"1"3"-248"15,17 5-80-15,9 5-6 16,27 4 0-16,15 3-2 15,18 2-14-15,4-1-4 16,8 2 4-16,-4 1-5 16,-6-2-15-16,-4-2-2 15,-26-9-23-15,-13-7-15 16,-37-14-67-16,-25-18-20 16,-52-46 63-16</inkml:trace>
  <inkml:trace contextRef="#ctx0" brushRef="#br0" timeOffset="59442.65">5981 1969 655 0,'4'-3'322'0,"1"1"-16"15,4 2-307-15,1 2-7 16,0 4 5-16,-2 2 2 0,-3-2 1 16,-2 1 3-16,-2 4 3 15,-1 1 3-15,0 3 2 16,-1 1-1-16,1 1-2 15,0-5-1-15,0-4 2 16,3-1 0-16,0-3-1 16,2 0-2-16,4-1-3 15,4-3 1-15,12-3 1 16,5-7 0-16,21-7 2 16,7-5-3-16,10-7-1 15,4-1 1-15,-7-3-3 16,1 1 1-16,2 0-2 15,6 3-1-15,4 5 1 16,-4 2-14-16,-10 4 270 16,-5-2-192-16</inkml:trace>
  <inkml:trace contextRef="#ctx0" brushRef="#br0" timeOffset="60227.94">24476 10802 1112 0,'16'-23'395'0,"0"2"-338"16,-1 4-26-16,-10 9-9 16,-2 4 5-16,-3 4-4 15,0 3-4-15,0-3-9 16,2 3-5-16,5 26-4 15,14 62 2-15,-13-16-2 16,5 11 1-16,-6 0-1 0,3-2-4 16,0-10-29-1,-5-6-15-15,-3-9-38 0,-2-4-21 16,-6-16 70-16</inkml:trace>
  <inkml:trace contextRef="#ctx0" brushRef="#br0" timeOffset="60538.17">24229 11691 1151 0,'9'0'445'0,"13"-2"-320"16,11-2-74-16,23 1-45 15,9-1-6-15,11 3 1 16,6-2 0-16,-2-2-1 16,3 0 0-16,0-2 0 15,-5 1 5-15,-9 0-2 16,-12 5 6-16,-17-2-2 16,-7 3-3-16,-5 1-15 0,-7 0-30 15,-4 5-48-15,-6-1-18 16,-9 4 531-16,-1 2-341 15</inkml:trace>
  <inkml:trace contextRef="#ctx0" brushRef="#br0" timeOffset="61052.21">24640 12154 736 0,'0'1'359'16,"-1"-2"-49"-16,2 1-262 15,-1 0-6-15,0-1 17 16,1 0 1-16,27-6-18 16,36-6-13-16,-20 7-27 15,0 6-3-15,-2 8-2 16,-1 3-1-16,-8 14 2 16,-4 3-1-16,-8 8 2 15,-10 4 0-15,-11-1-5 16,-8 1 1-16,-11-3-5 15,-3-1-2-15,-5-5 1 16,3-4-2-16,7-12-3 16,6-4 0-16,6-7 3 15,5-4 3-15,12 0 9 0,9 3 1 16,18 1 3-16,5 1 3 16,1-1-2-16,-3 0 0 15,-5 2 6-15,-1 6 1 16,-2 3 2-16,0 6 0 15,-5 7-7-15,-6 1-1 16,-8 6 7-16,-6-1 1 0,-15 1 12 16,-7 1 3-1,-16 2 6-15,-10 2 3 0,-7 0 1 16,-5-4 2-16,-15-4 2 16,-6-7-3-16,-12-8-9 15,-1 0-8-15,6-11-23 16,4-4-29-16,-6-24-85 15,-13-26 558-15,-4-42-362 16</inkml:trace>
  <inkml:trace contextRef="#ctx0" brushRef="#br0" timeOffset="62391.73">14333 12994 1104 0,'-2'-3'416'0,"-1"-7"-324"16,0 0-53-16,-3-5-39 15,-3-5-3-15,-1-2 0 16,-5-1 2-16,-1-1 1 16,-3 2 1-16,-5 3 5 15,0 1 0-15,-11 3-1 16,-3 6 1-16,-2 8-2 15,-2 3 3-15,2 17-3 16,2 1-2-16,-3 23-2 16,3 10-2-16,2 11-1 15,3 7-2-15,10 4-6 16,4-3-4-16,14 4-10 16,4-3-6-16,11-9-4 15,6-9 3-15,12-18 9 0,5-11 3 16,11-18 10-16,7-7 1 15,9-16 4-15,2-4 1 16,-2-13 4-16,-4-6-1 16,-11-9 4-16,-8-5 2 15,-11 2 4-15,-3 0 7 16,-9 11 5-16,-2 2 3 16,-4 9 3-16,-4 7 2 0,-1 7 5 15,-3 3 3-15,-1 5 2 16,-2 0-4-16,-3 3-11 15,0 1-2-15,-2 3-16 16,0 2-3-16,2 5-4 16,-1 6-6-16,3 9 1 15,0 8-1-15,0 13-2 16,3 7 2-16,2 11 2 16,7 7-1-16,2 4-3 15,2-1-5-15,1 5-13 16,-4-3-3-16,-4 5 1 15,2-5 5-15,-7-12 12 16,-1-9 7-16,-1-18 15 16,-1-7 2-16,2-14 10 0,1-6-3 15,-1-5-5-15,1 0-4 16,-1-3-2-16,1 0 6 16,0 0 0-16,0-1 7 15,0 0 5-15,11 0 4 16,17-3 10-16,58-12-2 15,-20 2-8-15,1-4-6 16,-1 1-13-16,-1-2-4 0,-13 3-3 16,2 1-1-1,-8 6-3-15,-3 3 0 0,-12 3-10 16,-8 3-11-16,-9 0-41 16,-7 1-24-16,-6-1-35 15,0-3-8-15,-1-16 85 16</inkml:trace>
  <inkml:trace contextRef="#ctx0" brushRef="#br0" timeOffset="62706.2">15329 12923 995 0,'-1'0'456'16,"1"2"-195"-16,0-1-207 15,-1-1-82-15,-1 7-5 0,0 21 20 16,-2 70 6 0,0-19 7-16,2 8 0 0,5 17 2 15,3 5 4-15,15-8 0 16,5 5 0-16,11-8-5 15,4-9-4-15,1-15-26 16,1-18-15-16,1-32-28 16,1-11-14-16,-3-26 58 15</inkml:trace>
  <inkml:trace contextRef="#ctx0" brushRef="#br0" timeOffset="63436.32">16055 13178 1202 0,'1'3'443'0,"10"11"-356"0,1 6-68 16,-2 25-24-16,-4 12-2 16,-11 19 4-16,-6 0 1 15,-5-1-10-15,2-6-7 16,1-18-15-16,2-8 1 15,6-21 5-15,2-11 8 16,2-10 18-16,1-2-1 16,-1-4 0-16,0 4-2 0,0-1-1 15,-2-27 3 1,-6-45 1-16,6 25 3 0,2-4 1 16,4-6 0-16,5-9 0 15,5-3 0-15,9-2 4 16,3 6 4-16,8 12 10 15,1 8 7-15,-3 12 22 16,1 7 0-16,4 12-7 16,-1 10-11-16,5 15-30 15,-1 9-6-15,-5 16-5 16,-2 6 1-16,-10 7 1 16,-8 8-1-16,-14 8-7 15,-4-1 0-15,-10-6 3 16,-1-9 2-16,1-16 7 0,3-8-4 15,4-9-8-15,2-5-1 16,3-5 2-16,2 1 4 16,-1-4 13-16,1-2 5 15,0 0 2-15,2-1 0 16,26-2-5-16,39-43-3 16,-25 28-1-16,1 4 1 15,-3 12 8-15,-1 5 0 0,-8 12 1 16,-5 4-2-16,-4 9-7 15,-7 4-2-15,-6 0-5 16,-8 7 2-16,-8-1 2 16,-5 5 2-16,-14 1 7 15,-5 1 3-15,-20 3 8 16,-9-1-1-16,-13-4 7 16,0-3-2-16,9-10-12 15,4-7 1-15,13-10-20 16,5-7-11-16,1-10-27 15,5-5-17-15,7-23-25 16,4-15-10-16,21-27 67 16</inkml:trace>
  <inkml:trace contextRef="#ctx0" brushRef="#br0" timeOffset="63731.5">16686 12977 1020 0,'29'13'389'0,"6"4"-252"0,0 3-103 15,-1 5-11-15,0 5 1 16,-6 5-4-16,2 9-11 16,-2 5-1-16,-2 12 6 15,-2 7 6-15,-2 4 9 16,-4 1 0-16,-5 3-4 15,-3 0-9-15,-10 15-11 16,-8 1-2-16,-8-3-3 16,-5-1 0-16,-1-20-12 15,6-10-19-15,7-23-58 16,6-12-28-16,15-32 69 16</inkml:trace>
  <inkml:trace contextRef="#ctx0" brushRef="#br0" timeOffset="64058.53">17822 13577 1168 0,'23'4'454'16,"11"-3"-243"-16,18-1-211 16,7 0-13-16,10-6 8 15,-1 0 4-15,6-3 0 16,-1 2-1-16,-4 3 4 16,-1 3 1-16,-7 3 2 15,-4 2 2-15,-19 2 0 16,-8 0-6-16,-18 3-15 15,-9-2-30-15,-5 5-52 16,-9 2-26-16,-15 1 71 16</inkml:trace>
  <inkml:trace contextRef="#ctx0" brushRef="#br0" timeOffset="64383.21">17743 13937 1080 0,'4'4'427'15,"5"1"-239"-15,9 2-160 16,7 2-15-16,20-2 6 16,9-3-3-16,24-3-8 15,4-1-2-15,0-1 0 16,-5-2 4-16,-16-2 4 15,0 1 3-15,-11 1-1 16,-4 0 1-16,-12 3-10 16,-11 3 0-16,-8 0-11 15,-3 1-6-15,-9-3-22 16,-1 2-20-16,-2-1-38 16,-1-2-20-16,0 0 555 15,-1 0-359-15</inkml:trace>
  <inkml:trace contextRef="#ctx0" brushRef="#br0" timeOffset="64851.51">19893 13328 966 0,'-105'-5'337'0,"91"-11"-296"16,2 4-14-16,4 6 11 0,3 2 8 16,4 4-3-16,-1 3-5 15,2-3-15-15,0 24-4 16,2 61 1-16,1-16 1 15,4 9 1-15,-1 2-3 16,0 4-8-16,0-1-7 16,0-5-27-16,0-12-19 15,0-23-36-15,-1-10-19 16,3-21 64-16</inkml:trace>
  <inkml:trace contextRef="#ctx0" brushRef="#br0" timeOffset="65102.74">20227 13637 1103 0,'27'3'473'15,"3"0"-165"-15,14 1-300 16,0-1-21-16,-5-3-12 15,-3 0-2-15,1 0-13 0,-2-2-9 16,-11-3 4-16,-1 2-3 16,-13-6-2-16,-3 1-11 15,4-11 2-15,1-4 30 16</inkml:trace>
  <inkml:trace contextRef="#ctx0" brushRef="#br0" timeOffset="65342.13">21264 13073 1219 0,'8'7'456'0,"2"10"-350"15,0 12-79-15,-5 20-37 16,-5 14-3-16,-9 21 4 15,-3 1 2-15,-1-1 2 16,0-8-11-16,2-12-39 16,1-6-16-16,-1-11-36 15,0-4-6-15,-1-20 77 16</inkml:trace>
  <inkml:trace contextRef="#ctx0" brushRef="#br0" timeOffset="65594.81">20999 13862 1469 0,'48'9'504'0,"10"-6"-467"15,-1 0-35-15,-9-7-17 16,-1-4-6-16,3-6-21 15,4-3-10-15,-1-2-10 16,-1 3-2-16,-7 5-7 16,-9 3-2-16,-12 5-18 15,-6 4-8-15,-14 8 69 16</inkml:trace>
  <inkml:trace contextRef="#ctx0" brushRef="#br0" timeOffset="66101.5">21161 14082 1185 0,'19'4'479'16,"13"-1"-291"-16,-1 0-148 15,-1 6-57-15,-5 4-6 16,-11 11-17-16,-2 8-15 15,-6 6-17-15,-6 3 2 16,-9-4 23-16,-1-3 16 0,-1-7 25 16,2-5 9-1,1-7 2-15,3-4 1 0,3-6-3 16,2-1 0-16,0 0 1 16,0-4 1-16,0-1 3 15,12-2-3-15,17-1 0 16,44-1-1-16,-27 12 2 15,-5 0 7-15,-3 8 10 16,-8 3 0-16,-9 4-5 16,-5 4-8-16,-11 6-13 15,-5-1-2-15,-12 7-3 16,-3 1 2-16,-21 0 5 16,-8 4 6-16,-12-8 15 15,-6-2 7-15,-3-5 2 0,5-5-1 16,6-6-12-16,6-3-6 15,4-11-6-15,4-3-9 16,0-10-13-16,1-7-12 16,7-17-31-16,5-10-14 15,16-17-32-15,9-6 144 16,15-6-37-16</inkml:trace>
  <inkml:trace contextRef="#ctx0" brushRef="#br0" timeOffset="66459.43">22115 13949 1202 0,'0'1'430'0,"1"0"-325"16,-1 0-118-16,0-1-4 15,0 0 5-15,0 0 7 16,18 5 7-16,32 33 7 16,-20-30 18-16,1-1 3 15,5 0-2-15,-1-2-3 16,3-1-18-16,-1-3-6 15,-1-2-9-15,1 1-11 0,-5-3-30 16,-1 1-21-16,-8 1-34 16,-6-4-18-16,-7-1 81 15</inkml:trace>
  <inkml:trace contextRef="#ctx0" brushRef="#br0" timeOffset="66741.2">22197 14329 1276 0,'12'7'444'0,"7"2"-402"15,3 2-34-15,3-5-11 0,6-4-5 16,7 2-1-16,2 0 0 15,7 2 6-15,-2 7 7 16,-7-3 1-16,-3 5-1 16,-12 1-4-16,-5-4-3 15,-5 1-16-15,-4-2-19 16,-3-5-34-16,-6-2-25 16,6-3 61-16</inkml:trace>
  <inkml:trace contextRef="#ctx0" brushRef="#br0" timeOffset="67381.1">23261 13577 1159 0,'26'-28'411'16,"-26"28"-354"-1,-2 1-27-15,2-1-2 0,0-1 3 0,0 0-1 16,0 0 1-16,14-7-7 16,13-5-3-16,43-10-5 15,-24 18-4-15,0 3-6 16,-3 2-2-16,-12 8-4 16,-1 7-1-16,-6 8-6 15,-1 5-6-15,-10 8-8 16,-5 3-6-16,-16 11-17 15,-6 5-3-15,-7-1 1 16,-3 1 4-16,-2-15 19 16,-3-9 11-16,-8-10 9 15,-4-3 3-15,1-9 3 16,4 1 0-16,12-2 0 16,7-3 0-16,11-1-3 15,3-4 8-15,8 2 31 16,6-2 8-16,19 0 13 0,11 3-4 15,12-2-30-15,5 4-6 16,-1 0-11-16,-5 2-4 16,-2-1-5-16,-3 1-7 15,-6 2-17-15,-1-5-13 16,-5 3-28-16,-6-2-12 16,-9-3-28-16,-5-2 13 15,-11 0 60-15</inkml:trace>
  <inkml:trace contextRef="#ctx0" brushRef="#br0" timeOffset="67682.97">23212 14312 1219 0,'14'6'462'0,"12"0"-346"16,7-1-56-16,18-3-35 16,9-1-3-16,16 3-5 0,4 2-3 15,3 3-2-15,-2 3 3 16,-4-1-3 0,-2 3-3-16,-5-2-8 0,-5 2-8 15,-18-1-17-15,-6 1-16 16,-16-1-37-16,-7-5-20 15,-9-2-29-15,-7-3 6 16,-11-2 78-16</inkml:trace>
  <inkml:trace contextRef="#ctx0" brushRef="#br0" timeOffset="68203.75">23624 14631 888 0,'-5'3'414'0,"6"-3"-159"16,4 0-143-16,-5-1-61 16,6 0-7-16,23-2-12 15,40-4-6-15,-22 8-17 16,0 8-6-16,-2 8 1 16,-2 7-5-16,-6 14 1 15,-4 0-1-15,-10 5-1 16,-6-1 1-16,-15-7-9 0,-4-1-2 15,-13-6-7 1,-8-2-6-16,-7-6-3 0,2-4-4 16,4-5-5-16,6-4 4 15,12-6 7-15,1 0 6 16,8-2 13-16,2 0 7 16,-5 1 7-16,5 0 5 15,24 0 0-15,30 5-2 0,-30 3 1 16,-4 1 1-16,-9 3-1 15,-2 3-1-15,-2 3-5 16,-7 0-4-16,-2 5 2 16,-9-1-1-16,-10 5 6 15,-1 0 5-15,-15 0 3 16,-5-3 6-16,-13 0 2 16,-5-4 3-16,-6-2-2 15,0-3-6-15,2-7-4 16,2-2-9-16,1-5-4 15,-1-1 0-15,-4-7-8 16,-5-13-8-16,-5-23-43 16,-3-11-32-16,-11-36 55 15</inkml:trace>
  <inkml:trace contextRef="#ctx0" brushRef="#br0" timeOffset="69669.7">2669 15626 1160 0,'-19'-5'427'15,"3"0"-349"-15,5 1-43 16,7 3-29-16,1 0 1 16,1 1 0-16,2-1-3 15,0 1-7-15,0 0-9 16,0 29-4-16,2 78-1 0,1-29 4 16,1 6 5-16,1-3 5 15,0-4-7-15,2-9-24 16,-2-12-16-16,4-21-43 15,-5-13 52-15</inkml:trace>
  <inkml:trace contextRef="#ctx0" brushRef="#br0" timeOffset="70070.67">2660 15042 959 0,'-19'11'415'15,"0"4"-212"-15,5-1-124 16,5 18-68-16,2 8-12 16,6 11-11-16,2 2-5 15,6-9-2-15,3-8-1 0,2-15-4 16,1-7 3-16,3-9 6 15,-1-5 3-15,3-10 12 16,-1-7 5 0,2-13 6-16,0-11 1 0,-2-8-6 15,-3-2-2-15,-5 2-4 16,-5 6 5-16,-6 15 8 16,-5 5 10-16,-5 10 15 15,-3 5-1-15,-6 6 1 16,3 4-12-16,-3 12-16 15,2 4-17-15,3 12-55 16,2 3-20-16,7 6 467 16,5-1-316-16</inkml:trace>
  <inkml:trace contextRef="#ctx0" brushRef="#br0" timeOffset="70365.4">3245 15480 1124 0,'3'3'416'0,"-1"3"-304"0,4 13-95 16,2 5-12-16,1 10-4 15,-2 5 1-15,1 6 0 16,-1 7 0-16,-4 4-1 15,1 4 1-15,-5 4 2 16,-3 3 0-16,-8 9 1 16,-9 3-2-16,-9 4-13 15,-2-2-14-15,-9-7-42 16,-1-8-24-16,0-18 55 16</inkml:trace>
  <inkml:trace contextRef="#ctx0" brushRef="#br0" timeOffset="70732.33">2034 15622 1145 0,'-28'19'406'0,"9"7"-360"16,6 9-45-1,2 18-28-15,2 11-6 0,1 12 6 16,1 2 7-16,2 7 18 16,5-1 9-16,4-6 10 15,5-6 10-15,10-14 8 16,6-5 1-16,6-11 4 15,8-1-1-15,9-9-3 16,3-2-6-16,16-6-13 16,2-4-6-16,-1-8-8 15,-6-4-2-15,-10-7-57 16,-4-6-36-16,-10-20 57 16</inkml:trace>
  <inkml:trace contextRef="#ctx0" brushRef="#br0" timeOffset="75368.03">4887 15166 1143 0,'16'61'432'0,"-16"-61"-309"15,0 1-130-15,3 14-33 16,-1-7-16-1,1 0 1-15,9 51 17 0,7 15 13 0,1 35 16 16,-6-7 7-16,-5 10 2 16,0 2 1-16,-1-5-1 15,-2-2 2-15,0-11-1 16,-3-7 3-16,0-16-1 16,-2-10 1-16,1-15-3 15,1-9-5-15,-1-18-12 16,0-9-9-16,0-12-19 15,0-5 0-15,-1-12 14 16,-1-11 13-16,-1-16 31 16,-3-8 9-16,-3-14 11 15,0-8 3-15,-2-8-3 0,-2-6-2 16,1 1-10-16,1 0-8 16,-1-1-7-16,4 1-4 15,2-4-3-15,0 5 5 16,8 12 0-16,0 6 2 15,4 17 4-15,0 7-3 16,2 12 6-16,1 7 1 0,0 11 0 16,2 5 0-16,3 9-8 15,3 7-3-15,10 9-4 16,5 7 1-16,6 10-1 16,4 1-1-16,0 5 0 15,-5-4-4-15,-12 0 2 16,-9 3 0-16,-9 1 0 15,-11 5 3-15,-14 1 0 16,-5 1 4-16,-10 5 3 16,4-4 0-16,4-6-8 15,3-7-17-15,7-18-31 16,1-2-19-16,6-8 482 16,2-4-326-16</inkml:trace>
  <inkml:trace contextRef="#ctx0" brushRef="#br0" timeOffset="75947.7">6019 15124 741 0,'-7'-2'379'0,"-1"-5"-62"16,2-1-247-16,-1-4-62 15,0 0-9-15,-4 1 0 16,0 0-1-16,0 5 5 15,0 1 4-15,-1 5 10 16,-1 3 3-16,-2 5 3 16,1 5-1-16,0 12-6 15,-1 4-2-15,-2 20-8 16,0 7 0-16,-1 12 1 0,2 4 3 16,2 4 0-16,-2 1-1 15,6 8-5-15,2 1-3 16,5 4-1-16,2 3 0 15,4 3 5-15,4-1 6 16,2-4 13-16,10-6 4 16,0-14 2-16,3-11-5 15,4-14-9-15,-4-4-4 16,2-9-7-16,4 0-2 0,0-5-7 16,3-4 1-16,2-5 1 15,-3-4 0 1,0-4 1-16,-4 1 1 0,-3-2-10 15,-3-1-8-15,-8-1-50 16,-1-5-25-16,-1-4-32 16,3-7 65-16</inkml:trace>
  <inkml:trace contextRef="#ctx0" brushRef="#br0" timeOffset="76767.73">6810 15538 1102 0,'-2'2'410'0,"0"-2"-302"0,-2 1-94 15,4-1-21-15,-2 0-11 16,-2 14-7-16,-1 16-1 16,-14 73 4-16,12-32 9 15,-2 6 6-15,-1 1 7 16,1-1-1-16,0-5-2 16,4-9 4-16,4-13-1 15,0-7-1-15,1-18 1 16,-2-5-4-16,0-15-8 15,6-1-5-15,-8-6-9 16,3 1-1-16,0 0 4 16,-12-29 9-16,-10-42 7 15,12 21 4-15,4-5 11 16,3 0 6-16,2-1 14 16,1 0 5-16,4-1 0 0,4-2-3 15,8 0-8-15,6 1-4 16,7 4-4-16,8 6-4 15,0 15-4-15,0 11-4 16,-5 19-8-16,-4 11-4 16,3 25-2-16,1 7 1 15,0 21-5-15,-5 7 1 16,-13-1-5-16,-5-3-3 16,-12-10 7-16,-3-6 2 0,-5-7 9 15,0-3 3-15,0-9 0 16,3-8 2-16,3-10-3 15,2-6 0-15,4-4 1 16,0-1 0-16,0 0 1 16,0 0 1-16,0 0 3 15,6-13 0-15,4 2 3 16,36-22 2-16,-25 34-2 16,0 4 2-16,3 7-3 15,0 5-3-15,-5 6-2 16,-6 2-1-16,-9 3 3 15,-5 3 0-15,-12 4 7 16,-7 1 3-16,-10 1 10 16,-4-1 3-16,-7-3 11 0,2-1 2 15,5-5-4-15,3-4-3 16,13-7-15-16,0-6-10 16,4-8-43-16,-5-7-23 15,-3-18 418-15,0-5-291 16</inkml:trace>
  <inkml:trace contextRef="#ctx0" brushRef="#br0" timeOffset="77199.95">7487 15858 1354 0,'-1'19'470'0,"1"11"-420"16,-3 7-44-16,-4 11-18 16,0 5-3-16,1 2-12 15,3-2-1-15,3-8 6 16,2-4 3-16,3-11 10 16,2-7 2-16,4-7 5 15,2-4 0-15,7-3-1 0,4-3-1 16,10-6-3-16,3-6-3 15,8-14-11-15,0-5-3 16,-6-13-9-16,-2-7 4 16,-14-6 10-16,-7 0 8 15,-8 0 23-15,-9 4 10 16,-13 3 18-16,-6 1 3 16,-16 9 0-16,-4 5-8 15,-5 8-7-15,0 7-5 0,0 12-12 16,1 6-2-16,2 18-19 15,0 7-10-15,11 16-36 16,5 2-31-16,11-1-38 16,8-7 71-16</inkml:trace>
  <inkml:trace contextRef="#ctx0" brushRef="#br0" timeOffset="77474.11">8217 15440 1264 0,'5'5'454'16,"-2"8"-379"-16,1 10-49 16,-8 19-26-16,-7 13-5 15,-4 20-8-15,-4 3 1 16,3 3 2-16,0-1 3 15,6-4 0-15,4-1-5 16,0-2-16-16,1-5-12 0,-2-9-31 16,0-8-13-16,-4-13-26 15,0-6 105-15,-5-18-9 16</inkml:trace>
  <inkml:trace contextRef="#ctx0" brushRef="#br0" timeOffset="78120.05">7975 16084 1046 0,'8'5'408'15,"7"3"-276"-15,14 3-94 16,7-2-27-16,14-8-10 16,11-4-1-16,3-13-3 0,-3-7 0 15,-7-8 0-15,-6-6 2 16,-5-5 5-16,2-2 0 15,1-12-1 1,-2-5-2-16,-2-6-2 0,-1-3 0 16,-13 11-2-16,-3 7 1 15,-12 21 5-15,-7 9 1 16,-6 11 12-16,-2 5 4 0,-1 4 9 16,-1 1 0-16,3 1-8 15,0 0-2-15,-4 12-18 16,-7 16-2-16,-20 78-2 15,18-27-1-15,2 10 3 16,-2 5-1-16,2-2-1 16,-2-5 1-16,2-15 1 15,4-12 3-15,2-28 5 16,4-10 1-16,1-15 1 16,0-6-2-16,1 0-4 15,0-1-3-15,0-1-6 16,0 0 6-16,0-2 1 15,12-26 6-15,49-38 7 16,-23 26-9-16,1 5 0 16,-3 5-4-16,-9 13 1 15,-7 5 6-15,-7 7 0 0,-2 5 0 16,-2 4-3-16,-1 1-4 16,0 6-1-16,0 3 0 15,-2 7 2-15,2 5 0 16,1 11 1-16,-1 3 1 15,6 5-1-15,2 0 3 0,7-5 0 16,7 0-4-16,3-9-3 16,7-4-15-16,8-12-32 15,8-10-27-15,5-19-39 16,-1-13-7 0,0-22 73-16</inkml:trace>
  <inkml:trace contextRef="#ctx0" brushRef="#br0" timeOffset="78648.48">9891 15927 1174 0,'-2'38'451'0,"-4"8"-296"15,-2 14-151-15,-3 5-31 16,-2 2-27-16,4-4-11 16,-3-15 7-16,3-5 11 15,5-16 28-15,-3-5 18 16,6-11 13-16,1-6 3 16,-1-5 4-16,1 0-7 15,0-1-12-15,0 0-4 0,0-28 0 16,2-47 0-16,6 20 6 31,-5 28 1-31,2 0-3 0,11-89 1 16,8-1 0-16,5 5 0 0,-5 58 9 15,6 8 4-15,0 14 17 16,-3 7 9-16,3 14 8 16,-2 6 2-16,9 11-17 15,2 10-6-15,6 18-18 16,-4 8-7-16,-8 11 1 15,-4 10-2-15,-14 8 3 16,3 6-2-16,-2 6 1 16,-3-2-2-16,3-8 0 15,-7-7 1-15,0-18-8 0,1-7-6 16,-1-14-25-16,-3-9-15 16,-6-9-21-16,3-5-5 15,-5-9-16-15,0-11 2 16,-1-12 61-16</inkml:trace>
  <inkml:trace contextRef="#ctx0" brushRef="#br0" timeOffset="78917.9">9911 16110 1052 0,'-2'4'402'0,"2"-2"-299"16,1-1-48-16,-1-1-43 16,0 0-6-16,29-1-2 15,48-6-1-15,-18-2 2 16,2 2 7-16,-4 2 0 16,-3 3-1-16,-13 1-8 15,-6 2-8-15,-11 1-29 16,-1 1-20-16,-6 3-40 0,1 0 53 15</inkml:trace>
  <inkml:trace contextRef="#ctx0" brushRef="#br0" timeOffset="80147.39">11331 15994 750 0,'4'0'371'0,"-4"0"-103"16,-4-6-167-16,1-6-64 15,-7-4-14-15,-7-8-11 16,-8 1-4-16,-10 7-2 16,-7 5-4-16,-13 11 2 15,-2 7 1-15,-5 16-4 0,3 8-1 16,6 17 3-16,8 7 0 16,11 10-6-16,9-1-4 15,14-5-12-15,4-4-6 16,10-17-5-16,4-4 1 15,12-11 4-15,5-5 6 16,14-13 8-16,6-5 2 16,6-17 4-16,0-6 0 15,-1-10 3-15,-4-1 2 0,-6 0 16 16,-4-2 6-16,-8 2 13 16,-1 1 6-16,-14 5-4 15,-1 5-4-15,-8 7-4 16,-5 7-4-16,2 7 2 15,-2 1-4-15,-1 12-5 16,-1 10-7-16,0 18-17 16,-3 11-4-16,7 3-6 15,0-3-2-15,6-10-6 16,7-7-2-16,1-12-1 16,1-5 4-16,3-11 11 15,0-3 8-15,2-10 4 16,7-6 1-16,2-10 8 15,2-7 0-15,2-6 3 16,-2-1 2-16,-2-1 0 0,0 6 3 16,-1 7 2-1,-1 5 3-15,-4 8 2 0,1 6-2 16,1 5-6-16,-2 8-4 16,4 13-9-16,-2 6-4 15,-1 9-3-15,3 2-1 16,7-1-1-16,6-2 2 0,10-5-2 15,3-6-1-15,10-7 0 16,3-6 0-16,-4-8 5 16,-2-3 2-16,-8-9-1 15,-5-3 1-15,-10-5 2 16,-3-2 2-16,-13 1 6 16,-6-1 0-16,-7 0 1 15,-4-1 0-15,-5-4-1 16,-4 0-3-16,-5-1-4 15,-1 1-3-15,-4 7-3 16,-4 4-1-16,-7 10-2 16,-5 6-2-16,2 12-4 15,-1 9-3-15,7 15-10 16,4 4-9-16,6 9-3 16,6 1-1-16,5-4 11 0,8-3 7 15,8-10 3-15,0-5 3 16,8-13 3-16,-1-5 5 15,5-12 7-15,5-11 3 16,1-12 2-16,-3-12 1 16,-3-11-4-16,-2-7-4 15,-9-10-2-15,-3-1 2 0,-7-3 5 16,-5 0 9-16,-6 4 8 16,-3 5 4-16,-5 8 6 15,2 5 0-15,2 12 9 16,3 5-1-16,3 14-1 15,2 6 0-15,1 8-7 16,1 2 2-16,1 9-10 16,0 8-7-16,6 28-11 15,1 18-9-15,11 30-6 16,2 11 1-16,7 2-17 16,3-2-16-16,5-8-47 15,5-5-29-15,1-15 72 16</inkml:trace>
  <inkml:trace contextRef="#ctx0" brushRef="#br0" timeOffset="80882.6">13533 15870 1316 0,'10'23'494'16,"1"11"-344"-16,-2 25-166 16,-3 19-26-16,-8 17-18 15,-7 5-7-15,-3 3-4 16,-1-4 6-16,2-12 20 16,2-10 21-16,5-25 22 15,3-13 10-15,1-24 18 16,0-8 2-16,0-6 2 15,-6-8-10-15,-8-14-16 16,-2-7-3-16,-6-25 0 16,2 0 2-16,3-14 5 15,5-3 2-15,3 0 7 16,6-6 5-16,4 2 8 16,4 3 2-16,8 3-1 15,4 7-1-15,6 15 3 0,3 9 1 16,11 12-5-16,6 4-8 15,9 15-24-15,1 5-15 16,-3 18-13-16,-6 14-1 16,-11 18 3-16,-1 9 3 15,-16 9 0-15,-3 2 1 16,-12-9 1-16,-6-6 4 0,-6-19 11 16,1-10 4-16,1-12 4 15,0-4-2-15,4-6-7 16,-1-2-4-16,0-3 2 15,6-1 4-15,2-5 12 16,5 0 7-16,9 1 6 16,3 0 3-16,10 8-1 15,7 6-7-15,2 13-8 16,0 6-5-16,-2 14-12 16,-6 4-3-16,-7 5 0 15,-6 6 0-15,-14-3 6 16,-8-3 3-16,-20-4 7 15,-10-7 3-15,-20-6 10 16,-4-3 6-16,-7-7-1 16,0-5-1-16,-6-7-10 0,-5-6-7 15,-5-10-13-15,2-2-12 16,14-4-39-16,11-4-15 16,21 0-12-16,8-5 46 15</inkml:trace>
  <inkml:trace contextRef="#ctx0" brushRef="#br0" timeOffset="81889">15266 15867 929 0,'-85'-17'335'0,"62"11"-277"0,9 4-33 16,2 9-20-16,-4 6 3 15,3 24-1-15,-1 13 2 16,1 32 4-16,5 10 4 16,13 8 17-16,4-6 5 15,13-17-1-15,8-9-3 16,-3-25-15-16,3-5 0 16,-2-20 1-16,-3-11-2 0,6-14-7 15,-2-10-9-15,0-16-3 16,2-4 0-16,-7-3 10 15,-4 4 8-15,-9 7 14 16,-4 5 6-16,-4 6 5 16,-1 3-4-16,-1 8-12 15,-1 2-4-15,1 2-10 16,-1 3-1-16,0 0-4 16,0 0-2-16,0 0-3 15,0 0-4-15,1 12-10 16,2 17-2-16,12 42-1 15,-2-29 2-15,8-1 6 16,6 0 1-16,10-6 5 0,3-4 4 16,3-8 3-16,-2-6 2 15,-4-11 0 1,1-5 1-16,2-12 2 0,-2-7 2 16,-3-10 5-16,-3-7 4 15,-7-11 2-15,-2-6 0 16,-6-5-7-16,-6-2-8 15,-8 3-9-15,-5-1-3 16,-6 6-9-16,2 4-6 0,-5 9-21 16,4 9-11-16,1 16-21 15,1 5 2-15,4 20 10 16,-4 17 8-16,4 25 17 16,3 12 5-16,8 12 21 15,4-6 8-15,10-7 14 16,6-5 2-16,11-12-5 15,3-6-3-15,0-16-2 16,-3-8-2-16,-6-15 1 16,-3-8 0-16,-4-13 5 15,2-5 5-15,-9-17 3 16,1-3 2-16,-7-14-2 16,-2-3-7-16,-6 3-5 15,-1 3-1-15,-3 16-5 0,-3 6 3 16,0 17-2-16,0 6 0 15,0 8 4-15,0 3-2 16,7 16-10-16,1 15-7 16,12 22-12-16,3 13-3 15,3 6 4-15,7-2-5 16,7-8-13-16,1-8-6 16,-1-20-18-16,-7-15 3 0,-12-33 3 15,-5-21 33-15</inkml:trace>
  <inkml:trace contextRef="#ctx0" brushRef="#br0" timeOffset="82030.23">16568 15551 1162 0,'12'36'346'0,"-4"22"-346"15</inkml:trace>
  <inkml:trace contextRef="#ctx0" brushRef="#br0" timeOffset="82654.13">16772 16855 1236 0,'11'18'500'0,"0"-18"-345"16,0-4-98-16,6-26-98 16,3-17-6-16,6-41 6 15,2-19 2-15,3-10 6 16,2 1 4-16,-1 19 15 16,1 7 9-16,-4 16 10 15,-2 8 2-15,-10 22 3 16,-3 13 5-16,-6 19 3 15,-7 6 0-15,0 7-5 16,-2-1-5-16,0 0-11 16,0 0-5-16,-7 28-2 15,-18 75 0-15,5-12 4 16,-1 7 4-16,7 5 2 16,2-1 0-16,12-3 7 15,3-8 3-15,12-22 0 0,5-11 3 16,4-23 1-16,3-7-3 15,4-10 9-15,0-7-5 16,6-11-7-16,2-9-3 16,1-14-6-16,3-8-1 15,0-12 1-15,2-11 0 16,0-16-2-16,1-8 1 16,-5-7-3-16,-1 2 1 15,-8 9 2-15,-9 5 1 0,-11 12 11 16,-4 12 3-16,-7 19 5 15,-2 9 5-15,-1 13 4 16,-1 3 0-16,-15 11 0 16,2 13-5-16,-13 25-7 15,-1 17-5-15,8 18-4 16,3 4 0-16,13-3-19 16,3-8-18-16,12-12-36 15,3-11-24-15,9-22-38 16,7-7-12-16,14-27 89 15</inkml:trace>
  <inkml:trace contextRef="#ctx0" brushRef="#br0" timeOffset="83244.73">18792 16381 1049 0,'-6'86'416'0,"6"12"-294"16,4 0-66-16,9-14-67 15,8-8-9-15,7-25-6 16,7-10-7-16,10-15-3 15,8-8 2-15,5-20 13 0,1-10 4 16,-3-21 2-16,-2-8 2 16,-10-11 2-16,-3-5 4 15,-15-4 11-15,-9-1 12 16,-11 3 17-16,-7-1 7 16,-12 2 4-16,-8 0-6 15,-10 5-14-15,1 4-5 16,-8 11-1-16,-1 5 3 0,-8 12 9 15,-3 8-1-15,-12 14-11 16,-2 13-4-16,2 18-14 16,3 10-1-16,15 20-10 15,10 6-16-15,21 3-37 16,12-3-22-16,31-20 683 16,15-16-468-16</inkml:trace>
  <inkml:trace contextRef="#ctx0" brushRef="#br0" timeOffset="83737.93">19554 15924 1143 0,'-1'-1'456'16,"1"0"-302"-16,-2 1-44 15,2 0-49-15,0 0-12 16,0 0-20-16,-1 19-10 15,1 82-16-15,-3-7-6 16,1 44-6-16,0 17 1 16,-7 12-14-16,-1 4-5 15,-1-6-18-15,6-15-4 16,12-35 14-16,9-19 9 0,8-43 21 16,-1-15 3-16,-6-22-6 15,-9-9-10-15,-6-19-13 16,3-13-2-16,-2-23 6 15,2-12 11-15,-2-14 15 16,-3-5 5-16,1-1 15 16,4 5 7-16,9 10 10 15,2 2 1-15,6 9-4 16,4 5-4-16,3 11 0 16,5 26-3-1,-18 7-6-15,1-1-7 0,66 6-18 16,2 10-7-16,3 25-7 15,-40 1 2-15,-20 10 5 16,-11 0 0-16,-16-2 2 0,-8-1 1 16,-19-4-1-16,-11-3-1 15,-18-15-45-15,-4-12-23 16,6-38-40-16,9-16 61 16</inkml:trace>
  <inkml:trace contextRef="#ctx0" brushRef="#br0" timeOffset="85260.16">20085 16519 1315 0,'39'39'497'0,"15"2"-382"16,1-3-75-16,6-9-56 16,3-4-11-16,0-15-13 15,0-3-1-15,-11-8 12 16,-4-3 11-16,-18-7 31 15,-3-3 11-15,-3-9 3 16,-4-7-2-16,-5-3-12 16,-3-3-6-16,-12 1-7 15,-3 6 0-15,-13 0-2 16,-6 5 2-16,-7 4 0 0,-6 4-1 16,-4 11 0-16,-8 5-2 15,-7 13 1-15,1 11 1 16,-6 20-1-16,6 15-1 15,11 15-4-15,5 0-1 16,25-6 2-16,12-7-4 16,20-14-9-16,9-4-6 15,8-12-12-15,4-7-5 0,13-14-9 16,7-10-4-16,1-19-4 16,0-10 5-16,-8-17 11 15,-5-2 10-15,-3-3 17 16,-5 2 16-16,-6-1 36 15,-3 0 16-15,3 4 16 16,3 2-5-16,4 8-18 16,2 9-14-16,2 16-11 15,0 11 0-15,2 34-5 16,2 13-2-16,-5 21-5 16,-8 4-8-16,-18-10-6 15,-5-6 0-15,-15-22-14 16,-5-9-11-16,-12-16-4 15,-6-8-4-15,-6-9 13 16,0-5 11-16,11-1 2 0,6 0 0 16,11 1 2-16,5 2 5 15,13 0 15-15,9 1 9 16,20 9 2-16,10-2-3 16,17 6-2-16,1 2 0 15,-2-2 10-15,-2-1 5 16,-5-3 6-16,-4-6 1 15,-4-5-1-15,-8-3 1 0,-9-7-4 16,-5 0-3-16,-12-2-11 16,-6-1-7-16,-10 4-10 15,-8 1-5-15,-14 2-1 16,-8 7-3-16,-14 10-2 16,-8 8 4-16,-7 22 0 15,1 2 1-15,8 7-12 16,9-4-7-16,17-6-20 15,10-4-6-15,11-5 13 16,6-3 7-16,11-5 20 16,3-5 8-16,7-7 1 15,0-9 0-15,0-13 1 16,-1 1 1-16,-7-3 0 16,-3 3 1-16,-8 11 4 15,-5 5 9-15,-6 5 11 0,1 5 0 16,2 12-7-16,2 7-9 15,8 11-12-15,0 1-5 16,6-8-3-16,0-5-1 16,2-12-1-16,-1-5 0 15,4-13 4-15,0-11-1 16,4-19 4-16,4-11 1 0,-1-17-2 16,2-5 4-16,-6-4-2 15,1 2 2-15,-2 1 1 16,-3 2-1-16,-1-1-1 15,-3-1 2-15,-7 8 11 16,0 0 4-16,-5 13 13 16,-3 8 1-16,-2 12-2 15,-3 10-3-15,0 13-10 16,0 4-3-16,-3 8-8 16,-4 7-2-16,-11 29-1 15,-3 20-2-15,-8 38 0 16,1 11-3-16,11 12-9 15,5-1-5-15,12-9-7 16,10-9 0-16,13-21 11 0,3-16 3 16,11-20 5-16,4-9 4 15,1-13-3-15,1-7 5 16,1-17 1-16,-2-9-6 16,2-18 1-16,8-5-4 15,-4-6 2-15,5-3 7 16,-5-4 7-16,-4-2 9 15,-2-1 10-15,-6 0 0 16,-10 13-6-16,-8 5-6 0,-9 17-5 16,-7 6-6-16,-6 7-1 15,-5 3-1-15,-16 11-3 16,-7 11-1-16,-8 20-2 16,0 10-2-16,8 6 2 15,5-3 1-15,14-4 4 16,5-4-2-16,14-5-2 15,7-1 2-15,14-4-2 16,9-5 4-16,13-9-5 16,4-3-4-16,3-11-10 15,-1-6-9-15,-5-6-10 16,-4-8-3-16,-8-4-12 16,-7-4-4-16,-11-11-15 0,-5-3-9 15,-15-10 54-15</inkml:trace>
  <inkml:trace contextRef="#ctx0" brushRef="#br0" timeOffset="85606.43">22130 16268 1146 0,'9'12'479'0,"8"-12"-289"15,8 2-120-15,5-5-103 16,5-2-12-16,14 4-6 16,2-3 5-16,8 4 28 15,0 0 19-15,-7 3 38 16,-8 2 0-16,-12 0-6 15,-5-1-10-15,-8 0-23 16,-1-2-3-16,-10-2-24 16,-3 2-10-16,-6-1-32 15,1-1-11 1,0 0-12-16,-1-1-4 0,0 0 68 0</inkml:trace>
  <inkml:trace contextRef="#ctx0" brushRef="#br0" timeOffset="87204.31">23409 15870 658 0,'1'-17'233'15,"4"-4"-196"-15,-1 5-21 16,0 6 18-16,-1 2 12 16,-1 3 30-16,-2 3 12 0,1 0-4 15,-1 2-2 1,0 0-11-16,0 0-7 0,0 0-14 16,2 0-10-16,19 5-15 15,31 9-6-15,-24 0-4 16,-3 4 4-16,3 8 5 15,2 4-1-15,-2 4 2 16,2 2-1-16,-5 2-5 16,-2 1 5-16,-1 4-6 15,0 2-1-15,0 6-5 16,0 2-5-16,3 4-4 16,-3 1-3-16,4 8 3 15,0 4-1-15,2 8-2 16,-4-1 0-16,-5-3-1 15,-3-5-2-15,-8-9 3 0,-4-2-2 16,0-3 2-16,-5-3-1 16,-5 1-4-16,-1-3 2 15,-7-5-5-15,-1-2 5 16,-7-7 3-16,-1-2-1 16,-2-4 5-16,-2 0-4 15,4 1-1-15,-2-4 1 16,1-2-7-16,5-4 1 0,5-7-9 15,4-3-11 1,9-9-39-16,-1-4-22 0,6-24-30 16,7-14 67-16</inkml:trace>
  <inkml:trace contextRef="#ctx0" brushRef="#br0" timeOffset="87760.29">24594 16198 893 0,'-6'0'344'0,"3"1"-249"16,0-1-39-16,3 0-44 15,0 0-4-15,0 0 8 16,0 0 6-16,0 0 13 16,0 0 10-16,3 0 7 15,17 0-4-15,39 1-10 16,-21-1-9-16,9-3-14 16,5 3-3-16,7-2-2 15,2 0-3-15,-4 1 6 16,-1-3-2-16,-5 1 4 15,0-5 1-15,1 0-6 16,-3 0-2-16,-8-1-5 16,-2 3-3-16,-12-1-8 0,-1 1-6 15,-3 1-24-15,-5-1-15 16,-6 2-23-16,-6 0-10 16,-2-1-15-16,-3 1 2 15,-2-2 63-15</inkml:trace>
  <inkml:trace contextRef="#ctx0" brushRef="#br0" timeOffset="88056.81">24790 16449 1085 0,'-3'3'406'0,"4"-2"-309"16,2-1-46-16,-3 0-45 16,8 0-2-16,20-1 0 15,65-2-2-15,-35 0 3 16,1 0 7-16,4 2 5 16,-4 0 5-16,4 1-3 0,3 1-8 15,-4 1-13 1,1 3-10-16,-16-3-24 0,-5 1-14 15,-17-1-28-15,-8-2-18 16,-1-4 60-16</inkml:trace>
  <inkml:trace contextRef="#ctx0" brushRef="#br0" timeOffset="102736.79">26365 15666 392 0,'-1'0'235'0,"0"0"-2"16,0 0-136-16,0 0-55 16,0 0-12-16,0 0-9 15,0 0-2-15,0 0-3 16,0 0-2-16,-1 0-5 16,1 0 1-16,0 0-1 15,0 0 3-15,0 0 5 16,0 0-2-16,-1 26-1 15,-1 37-1-15,3-11-4 16,0 4 1-16,0 5 5 16,0 1 1-16,1 5-1 15,0-2-1-15,1-1-7 0,2-2 0 16,2-6-3 0,0-1 0-16,3-5 0 0,-1 1-2 15,1-5-2-15,-1-2 1 16,0-5 0-16,-3-6 0 15,-1-11 2-15,-3-3 0 16,-1-9 0-16,1-6 0 0,2-1 4 16,-3-2 0-16,0-1 0 15,0 0 1-15,0 0 3 16,0-1 3-16,0 0 3 16,0 0 2-16,0 0 4 15,-1 0 0-15,0-14 1 16,0-40 2-16,0 21-5 15,0-4 0-15,-3-5-1 16,2-1-1-16,-4-1-3 16,0 5 0-16,1-4-1 15,0 1-2-15,5-5-1 16,6-2-1-16,1-2-6 16,7-7-1-16,4 0-1 15,-1-3 0-15,0 1 1 16,-2 9 1-16,-2 2-2 0,0 3 1 15,-1 5-1-15,-2 3 0 16,-1 12-1-16,1 4 0 16,3 8 2-16,1 2-3 15,2-1 2-15,3 6 1 16,-1 0-3-16,3 2 1 16,3 9-1-16,6 2-1 15,-1 7 2-15,2 5-1 0,0 5 0 16,-5-1 0-16,1 8-6 15,1 2-1-15,-4 2-7 16,-5 0 0-16,-3-3 0 16,-5-2-2-16,-6-6 2 15,-2 0 2-15,-7-3 3 16,-7-2 1-16,-11 2 7 16,-5 3-1-16,-10 1-1 15,-6 2 0-15,-9 1 1 16,0-1 3-16,1 0 2 15,8-6 2-15,11-2-10 16,3-4-6-16,10-6-16 0,-5 0-7 16,4-5-5-16,0-2-3 15,2-2-9-15,3-3-6 16,7-11 130-16,1-7-69 16</inkml:trace>
  <inkml:trace contextRef="#ctx0" brushRef="#br0" timeOffset="103142.56">27456 15388 1080 0,'-2'0'405'0,"2"-3"-327"15,-6 1-33-15,5 1-54 16,0 0-15-16,0 1-16 16,0 0-1-16,-18 9 9 0,-30 32 9 15,23 5 18-15,-3 10 5 16,1 23 6-16,3 5 2 15,5 3-1-15,7-1 3 16,5-11 3-16,4-4 2 16,5 0 0-16,5-3-5 15,12 0-7-15,5-4-2 16,8-7-7-16,3-1-4 16,2-3-22-16,1-3-13 0,0 1-35 15,-3-5 580-15,-2-16-385 16</inkml:trace>
  <inkml:trace contextRef="#ctx0" brushRef="#br0" timeOffset="103745.38">27821 15815 674 0,'0'1'379'16,"0"2"-152"-16,1 1 5 15,-1-4-168-15,0 0-44 16,7 24-13-16,37 41-14 16,-32-21-7-16,-10 15-10 15,-2 6 1-15,-6 5 5 16,-4-5 3-16,1-9 10 15,0-5-1-15,6-19 3 16,2-5 2-16,0-15 1 0,1-7 0 16,0-4-1-16,0-1 0 15,0-1-3-15,0 0 0 16,-1-4-1-16,1-22 4 16,0-33 5-16,0 21 5 15,4-9 5-15,3-6-3 16,9-14-4-16,5-1 0 15,-1 0-5-15,2 4 1 16,-8 12-3-16,0 5 1 0,-3 7 2 16,-2 8 3-16,4 8 8 15,-2 3 0-15,8 10 3 16,-2 2-1-16,4 9-6 16,5 10 0-16,6 14-5 15,3 11-3-15,2 15-2 16,-3 4-2-16,-7 9 2 15,-1 3-1-15,-6 5 0 16,1 2 0-16,-2-3-8 16,-5-7-7-16,-4-8-17 15,-3-6-2-15,-6-13-13 16,2-2 0-16,-3-13-10 16,-1-8-12-16,-1-8 49 15</inkml:trace>
  <inkml:trace contextRef="#ctx0" brushRef="#br0" timeOffset="104044.45">27796 16181 998 0,'-1'1'367'0,"4"-1"-303"16,3-1-31-16,-6 0-24 31,0 0-5-31,18-1 3 0,61-12 5 0,-15 1 9 16,9 3 1-16,-19 4-6 16,1 3-5-16,0 3-15 15,-6 1-5-15,-9 2-14 16,-5 2-12-16,-8-1-17 15,-3-1-16-15,-8-3 45 16</inkml:trace>
  <inkml:trace contextRef="#ctx0" brushRef="#br0" timeOffset="104402.77">28499 15648 989 0,'2'1'377'15,"4"-1"-274"-15,8 5-63 16,8 2-21-16,11 9-18 16,3 2-1-16,10 12 0 15,-1 6 2-15,1 13 1 16,-2 11-3-16,-7 16-3 15,-3 10 3-15,-9 9-3 16,-4 0 3-16,-6-5 3 16,-3-10-3-16,-1-4 3 15,-3-6 0-15,-3-11-1 16,-2-4 0-16,-3-21-3 16,3-4-9-16,-3-18-18 15,0-5-7-15,0-3-36 0,-8-12-20 16,-2-13 60-16</inkml:trace>
  <inkml:trace contextRef="#ctx0" brushRef="#br0" timeOffset="104672.06">29269 16049 1099 0,'1'1'426'16,"3"1"-291"-16,0 3-92 15,-4-5-24-15,0 0-13 16,6 4-5-16,5 0 1 16,0 7 0-16,22 23-3 15,-28-27-1-15,-3-3-24 16,-2-2-18-16,0-3-42 15,-1 0-36-15,0 0 78 16</inkml:trace>
  <inkml:trace contextRef="#ctx0" brushRef="#br0" timeOffset="105304.32">29737 15628 729 0,'1'2'383'0,"0"-2"-7"0,0 2-334 15,-1-2-24-15,0 0-18 16,0 21-6-16,0 54-1 16,-3-18 1-16,0 21 4 15,2 9 0-15,4 12 3 16,1 2-1-16,5-7 0 15,1-7-1-15,-1-18-1 16,1-8-2-16,2-15-3 16,-2-11-1-16,-2-17-4 15,-2-6 0-15,-4-8 2 16,-1-2 1-16,1-6 4 16,-2 3 0-16,0 0 2 15,6-13 9-15,16-46 13 16,-17 23 7-16,-10-14 5 0,-6-7-3 15,-6-14-13-15,-4-10-4 16,-1-9-6-16,-1 0-4 16,4 2 1-16,0 5 0 15,6 5-2-15,3 8 0 16,6 9 3-16,8 5 3 16,10 13 5-16,5 5 3 15,7 8-1-15,3 6-2 0,9 8 4 16,3 5 1-16,3 11 2 15,2 4 0-15,0 13-4 16,-1 3-5-16,2 12-5 16,-1 1-2-16,-4 17-2 15,-5 7-1-15,-11 5-3 16,-5 12 3-16,-18-6-6 16,-8 2-4-16,-16-4-14 15,-4-5-5-15,0-16-4 16,3-12-7-16,7-17-22 15,4-7-20-15,7-15-41 16,2-11 70-16</inkml:trace>
  <inkml:trace contextRef="#ctx0" brushRef="#br0" timeOffset="105593.75">30557 15555 1097 0,'0'0'412'16,"1"0"-332"-16,-1 2-23 0,0-2-42 16,-1 0-11-16,0 0-11 15,0 0-4-15,-1 1 4 16,-18 28 2-16,-27 66 13 16,29-25 5-16,5 10 7 15,6 2 0-15,6 3-2 16,8 0-3-16,11-3-6 15,8-4-5-15,10-16-13 16,5-7-11-16,1-19-31 16,2-11-6-16,-2-15-23 15,1-11-12-15,3-22 66 16</inkml:trace>
  <inkml:trace contextRef="#ctx0" brushRef="#br0" timeOffset="106369.19">30986 15809 1020 0,'0'0'393'15,"1"0"-299"-15,0 3-30 16,-1-3-47-16,2 8-10 16,7 21-10-16,11 54 0 15,-21-25 3-15,-6 4-1 0,-3 0-2 16,3-7-1-16,0-17-3 15,3-11 1-15,0-17 5 16,3-7 0-16,1-3 1 16,0-5-3-16,-1 4 2 15,-1-29-1-15,-5-50 2 16,5 22 0-16,1 1-1 16,-3 2-1-16,0-1 1 15,3 2 0-15,4-1 1 16,1-2 5-16,7 3 3 15,4 1 1-15,7 5 4 16,6 8 2-16,3 7 4 16,0 9 3-16,5 12 11 15,0 7-4-15,7 13-10 16,0 10-9-16,-5 18-21 0,-2 11-3 16,-16 12-3-16,-6 7-2 15,-6-4-7-15,-8-6-5 16,0-15 3-16,-5-12 4 15,-9-13 13-15,4-2 7 16,-3-6 2-16,3-3 0 16,6-1-3-16,1-4-6 15,3-1 1-15,-2 1 1 16,2-1 10-16,0 0 6 0,0 0 4 16,7-1-1-16,15-5-1 15,26-7 0-15,-29 12 0 16,1 2-1-16,6 8-2 15,3 4-4-15,4 7-2 16,1 8-2-16,-2 8-1 16,-2 4 2-16,-5 8 0 15,-4-2 1-15,-7-2 4 16,-7-3 1-16,-7-9 3 16,-5-4-1-16,-12-5 1 15,-5-3 1-15,-13-4 1 16,-4-1 1-16,-5-3 2 15,-1-3 0-15,-2-5-4 16,-2-1-1-16,1-6-10 0,2-3-13 16,10-6-24-1,5-3-9-15,6-6-15 0,3-7-4 16,5-13-11-16,7-12-211 16,11-15 209-16</inkml:trace>
  <inkml:trace contextRef="#ctx0" brushRef="#br0" timeOffset="106667.15">31700 15439 1086 0,'33'19'411'16,"3"5"-272"-16,-1 10-138 15,-4 1-20-15,-16 13-10 16,-10 2 0-16,-1 13 15 16,-3 2 14-16,1 2 19 15,-2 2 8-15,-1 1 6 16,-4 2 4-16,-11-1-8 16,0 0-4-16,-13-11-13 15,-4-6-5-15,-7-13-11 0,-8-8-15 16,-13-10-48-16,-4-10-27 15,-24-15 55-15</inkml:trace>
  <inkml:trace contextRef="#ctx0" brushRef="#br0" timeOffset="107261.48">24353 17340 1065 0,'0'1'403'16,"5"-1"-287"-16,13-6-92 15,6-1-24-15,15-4-6 16,7 0 1-16,9 2 5 15,3-2 0-15,7 2 3 16,4-2 0-16,9 3 0 16,3 0-1-16,-9 4-1 15,-8-1-1-15,-13 3-11 16,-10 1-9-16,-8 1-21 16,-4 0-8-16,-12 2-18 15,-4-1-14-15,-8-1 56 0</inkml:trace>
  <inkml:trace contextRef="#ctx0" brushRef="#br0" timeOffset="107574.48">24607 17618 914 0,'0'4'357'16,"3"1"-215"-16,16-3-124 16,2 0-18-16,17-2-7 15,10-4-2-15,12-3 5 16,13 1 0-16,0-1 6 16,-2 3 2-16,-4 1-2 15,-11 2 1-15,-7 3 0 16,-5 0-2-16,-17 1 1 15,-3 0-1-15,-13 0-3 16,-2 3-6-16,-5-1-17 16,-2 2-17-16,-1-1 27 15</inkml:trace>
  <inkml:trace contextRef="#ctx0" brushRef="#br0" timeOffset="108691.31">25017 6801 855 0,'1'38'304'16,"7"-34"-231"-16,-1 4-71 0,-2-1-2 15,3 7 5-15,-4-6-2 16,-1 1 4-16,-1-2 3 15,-2-5 8-15,0 2 7 16,0-4 8-16,0 0 1 16,-1 0-9-16,0 0-5 15,0 0-7-15,1 0-4 16,0 6-1-16,0 6-1 16,0 4-6-16,0 26 1 15,-4-31 0-15,3 2-3 0,2-1 3 16,3 2-3-16,11 0-1 15,13-1 0-15,37-11-8 16,31-9-21-16,50-36 23 16</inkml:trace>
  <inkml:trace contextRef="#ctx0" brushRef="#br0" timeOffset="109544.23">26105 16738 1099 0,'0'-2'402'16,"1"5"-336"-16,0-2-31 15,-1-1-32-15,0 0-4 16,0-1 0-16,0 0 2 15,0-1 9-15,0 1 8 16,0 0 16-16,0 0 2 16,0 1-5-16,0 0-4 15,1 7-20-15,5 21-7 16,9 59-5-16,-8-27-4 16,-2 3-11-16,0-3-11 0,-2-9-27 15,0-7-11-15,-2-11-15 16,0-6-3-16,1-7-7 15,-1-4 54-15</inkml:trace>
  <inkml:trace contextRef="#ctx0" brushRef="#br0" timeOffset="109816.21">25899 17317 863 0,'12'0'340'0,"6"2"-219"16,10-4-79-16,6 0-12 15,6-2-8-15,4 0-2 16,6 0-10-16,4-2-5 16,5 0-4-16,-1 0-1 15,-2 1 2-15,-6 1 0 16,-15 3-4-16,-9 1-7 15,-18 0-22-15,-4 1-12 0,-4 4-27 16,-2 1 39-16</inkml:trace>
  <inkml:trace contextRef="#ctx0" brushRef="#br0" timeOffset="110295.25">26159 17495 977 0,'-4'12'374'0,"1"1"-282"16,0-3-37-16,0 10-38 15,0 3-9-15,3 10-8 16,0 2 0-16,2 5-3 0,3 4 1 16,2-1 0-16,2 2-2 15,4-6 4-15,3-4 0 16,7-5 1-16,0-6-1 15,7-4-1-15,1-8-1 16,6-9-7-16,5-6-2 16,-1-14-5-16,3-3-2 15,-11-13 4-15,0-4 0 16,-8-3 6-16,-3 2 2 16,-3 6 6-16,-8 4 4 0,-5 9 7 15,-5 3 4-15,-3 7 7 16,0 1 8-16,0 6 5 15,1 0 5-15,-5 3-5 16,5-1-4-16,0 0-10 16,-2 11-7-16,-8 17-7 15,-28 50-6-15,33-18-1 16,0 9 0-16,5 10 1 16,2-3-1-16,5-9-16 15,1-5-12-15,0-18-22 16,5-3-14-16,1-15-17 15,0-9 711-15,4-22-482 16</inkml:trace>
  <inkml:trace contextRef="#ctx0" brushRef="#br0" timeOffset="110558.39">27097 17297 1399 0,'0'25'494'0,"5"0"-441"16,-2 2-62-16,0 3-54 15,1 1-25-15,-3-6-30 16,1-4-8-16,4-10 267 15,6-3-126-15</inkml:trace>
  <inkml:trace contextRef="#ctx0" brushRef="#br0" timeOffset="110859.4">28033 16868 1060 0,'0'-1'413'0,"-3"0"-303"16,3 1-49-16,-1 0-57 15,1 0-13-15,0 0-11 16,0 28-5-16,-1 52 7 15,-5-22 5-15,4 6 0 16,0 0-2-16,-1-5-17 16,6-3-10-16,-1-9-12 15,1-4-8-15,-2-9-20 16,-1-9-3-16,-2-7 53 16</inkml:trace>
  <inkml:trace contextRef="#ctx0" brushRef="#br0" timeOffset="111174.12">27717 17577 916 0,'6'3'372'15,"9"-8"-242"-15,6-1-58 16,12-8-55 0,-16 8-9-16,0-1-8 0,58-20 1 15,6-2-1-15,1 3 0 0,-31 20 2 16,-3-3-2-16,-7 8 0 16,-3 0 1-16,-8 4 0 15,-3 2-1-15,-3 1-14 16,1 2-16-16,-5-2-39 15,-2 3-4-15,-8 3 43 16</inkml:trace>
  <inkml:trace contextRef="#ctx0" brushRef="#br0" timeOffset="111830.25">27940 17759 1083 0,'1'0'436'16,"-1"1"-293"-16,1-1-55 16,-1-1-69-16,0 0-12 0,7-1-7 15,15-3-4-15,30-3-2 16,-24 8-1-16,-1 6-4 15,0 6 0-15,-3 8-4 16,-3 5-1-16,-8 9-5 16,-3 4-3-16,-9 6-7 15,-4 1 0-15,-8-2 1 16,-2-6 2-16,-2-5 15 16,1-5 9-16,8-7 11 15,-1-6 8-15,6-9 4 16,0-3-2-16,1-3-1 15,0 1 1-15,0 0-4 16,0 0 0-16,4 0-4 16,22 1-5-16,36 2-2 15,-28-1 0-15,2 1 0 0,2 4 3 16,6 3-2-16,-1 2 2 16,-4 7-3-16,-5 0-3 15,-10 1-10-15,-5 1-7 16,-8 1-8-16,-1-2-1 15,-11 7 5-15,-5-1 6 16,-8 4 9-16,-9-1 6 16,-12 1 5-16,-10-3 3 15,-14-4 7-15,-5-1 0 0,-8-8 4 16,3-4 1-16,7-2 1 16,4-2-1-16,8 0 0 15,2 0-4-15,0-6-8 16,3 1-1-16,9-1-5 15,5-4-10-15,10-5-29 16,1-6-22-16,10-23-49 16,10-11-9-16,16-13 74 15</inkml:trace>
  <inkml:trace contextRef="#ctx0" brushRef="#br0" timeOffset="112165.65">29272 17525 1287 0,'9'3'463'0,"13"-3"-400"16,11-1-42-16,11-7-36 16,1-2-4-16,-2-5-3 15,-2 1 2-15,-1 1 2 16,0 0 1-16,-2 2 3 16,-3 3-1-16,-5 0-11 15,-1 2-9-15,-3-2-25 16,1 0-14-16,-1 0-22 15,-1 1 56-15</inkml:trace>
  <inkml:trace contextRef="#ctx0" brushRef="#br0" timeOffset="112383.74">29320 17898 1139 0,'23'9'423'0,"18"-4"-335"15,14-1-61-15,25-6-52 16,6-9-14-16,24-8-32 16,0-4-21-16,0-10 58 15</inkml:trace>
  <inkml:trace contextRef="#ctx0" brushRef="#br0" timeOffset="112646.14">30928 16619 1092 0,'0'0'396'0,"-3"0"-336"0,3 4-25 16,-1-4-26-16,-2 20-3 15,-1 67-4-15,1-17-2 16,1 18-5-16,0 4-5 16,2 1-15-16,0-2-9 15,2-14-30-15,1-6-16 16,-4-16 52-16</inkml:trace>
  <inkml:trace contextRef="#ctx0" brushRef="#br0" timeOffset="112910.07">30480 17502 1049 0,'12'3'426'0,"14"-6"-276"16,5-5-80-16,22-7-75 15,7-7-14-15,18-5-21 16,5 1-6-16,-1 1-2 0,-1 7 3 16,-11 4 1-1,-5 2 1-15,-6 8-9 0,-10 1-5 16,-12 5 14-16,-6 4 22 15</inkml:trace>
  <inkml:trace contextRef="#ctx0" brushRef="#br0" timeOffset="113136.77">30668 18014 1156 0,'-1'68'413'16,"1"-1"-339"-16,0-6-108 16,-1-4-20-16,0-4-32 15,1-5-11-15,2-9 64 16</inkml:trace>
  <inkml:trace contextRef="#ctx0" brushRef="#br0" timeOffset="113705.06">30949 17756 1229 0,'13'6'467'0,"16"1"-354"16,4 1-62-16,13-3-50 16,5 1-9-16,2 0-9 15,1 3-1-15,0 5 3 16,-2 5 0-16,-10 10-6 16,-7 5-6-16,-14 10-30 15,-7 4-5-15,-9 5-1 16,-5 2-4-16,-8-6 16 15,-7-2 0-15,-12-7-3 16,-6-3 7-16,-5-8 19 16,-3 1 11-16,5-7 22 15,5-5 7-15,5 1 1 16,6-9 0-16,8-6-1 16,3-2-1-16,6-2 8 0,2 0 5 15,8 0 13-15,-7-1 6 16,6 0 7-16,23-1-2 15,53-6-5-15,-24 4-5 16,4-1-9-16,4 2-1 16,1 3-9-16,2 1 1 15,10 4-7-15,1 0-2 16,-7 2-3-16,-7-1-2 0,-20 3-1 16,-7 1-1-16,-9 1 0 15,-3-3-5-15,-11-1-6 16,-5-1-2-16,-6-3-20 15,-4-3-16-15,-1-6-32 16,-1 5-16-16,-4-11-9 16,-2-17 23-16,-58-54 52 15</inkml:trace>
  <inkml:trace contextRef="#ctx0" brushRef="#br0" timeOffset="114884.77">2118 3450 845 0,'-6'-3'299'16,"7"3"-277"-16,5 1-17 0,9 5-15 15,1 2-1-15,11 5 8 16,-2 5 1-16,2 5 5 16,6 5 3-16,1 4 3 15,1 1 0-15,4-3 2 16,-5-3-3-16,0-8 6 16,-2-2 2-16,0-13 6 15,5-4 2-15,8-11 2 16,12-12-1-16,25-11-2 15,8-6-2-15,11-14-6 16,0 1-5-16,2-7-4 16,8 2-1-16,1-1-2 15,-1-1-2-15,-2 0 2 16,-3 0-2-16,2 6 0 0,-2 5 1 16,-9 9-27-1,-9 2-4-15,-23 11 17 0</inkml:trace>
  <inkml:trace contextRef="#ctx0" brushRef="#br0" timeOffset="-209713.88">2626 4290 588 0,'0'0'203'0,"0"3"-203"15,0-1-20-15,0-2-9 16,0 0 17-16,0-1 39 16,19-7 21-16,47-19 9 15,-20 6-14-15,19-3-24 16,1-5-7-16,-1-3-8 16,-2-3-2-16,-3-2-5 15,-2 4-9-15,7 4-25 16,0 6-93-16,-5 5 90 15</inkml:trace>
  <inkml:trace contextRef="#ctx0" brushRef="#br0" timeOffset="-209399.93">2772 4816 919 0,'-6'-4'336'16,"4"0"-245"-16,10 1-104 15,15 1-3-15,16-3-2 16,3-3-1-16,11-4 16 15,-3-2 2-15,7-5-4 16,3-2-2-16,8 2-10 16,5-4-8-16,-2 4 3 15,-4-1-219-15,-14 1 179 16</inkml:trace>
  <inkml:trace contextRef="#ctx0" brushRef="#br0" timeOffset="-151208.06">31894 17300 1478 0,'0'3'-16'0,"-4"-5"-21"0,4 5 15 15,-1-1 1-15,0-2 9 16,1 0 7-16,0 0 5 15,0 0 5-15,0 0 8 16,0 0 5-16,0 0 6 16,0 0 0-16,0 0 0 15,0 1-3-15,1 1-8 0,0 0-3 16,-1-2-8-16,0 1-3 16,0-1-2-16,0 0-2 15,0 0-1-15,0 0-3 16,1 0 0-16,3 3 0 15,0 0 0-15,-2-2 1 16,3 1 4-16,-4-2 4 16,1 1 0-16,-2-1 3 15,3 1-2-15,-2-1-1 0,0 0 0 16,3 1-6-16,0 2-4 16,3-1-6-16,-3-1-5 15,2 0-2-15,-5-1 3 16,-1 0 6-16,0 0 10 15,0 0 2-15,0 0 2 16,0 0 0-16,0 0-1 16,0 0-1-16,0 0 0 15,0 0 0-15,0 0-3 16,0 0 0-16,0 0-3 16,0 0 0-16,0 0-4 15,1 0-2-15,2 1-12 16,1 1-10-16,3 3 40 15,0-1-9-15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39:47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2114 967 1000 0,'-16'-16'337'0,"16"19"-333"16,10 10-4-16,9 15-6 0,1 11 0 16,5 21 6-16,-2 11 0 15,-4 21 0-15,3 8 0 16,-2-4-8-16,1-5-6 15,4-19-13-15,-4-10-10 16,1-13-25-16,-7-14-121 16,-14-15 125-16</inkml:trace>
  <inkml:trace contextRef="#ctx0" brushRef="#br0" timeOffset="255.88">2650 1190 877 0,'10'-13'320'15,"0"3"-276"-15,6 5-18 16,0 4-11-16,8 10-9 16,-1 8-2-16,4 23-1 15,-2 12 2-15,-3 17-2 16,-2 5 0-16,-2-1-1 15,-4-6 1-15,-3-14-17 16,1-10-15-16,-7-20-36 16,-2-12-124-16,-5-21 128 0</inkml:trace>
  <inkml:trace contextRef="#ctx0" brushRef="#br0" timeOffset="477.06">2904 1003 835 0,'-4'-14'315'0,"15"3"-225"16,13 3-70-16,15 7-11 15,6 3-8-15,4 15 3 16,-2 6-2-16,0 17 1 16,-4 10-1-16,-6 24 0 15,-4 13-1-15,-18 14 0 16,-8 4-1-16,-13-5-11 15,-8-14-16-15,-8-26 14 16</inkml:trace>
  <inkml:trace contextRef="#ctx0" brushRef="#br0" timeOffset="729.38">1790 944 1140 0,'-4'3'378'0,"19"27"-368"16,10 19-11-16,11 39-4 15,4 21 5-15,5 18 4 16,8 11-8-16,28 10-27 15,31-5-23-15,33-26 29 16</inkml:trace>
  <inkml:trace contextRef="#ctx0" brushRef="#br0" timeOffset="1293.48">5627 1018 933 0,'51'-11'323'0,"1"6"-308"16,-5 16-6-16,-8 11-4 16,-14 19 0-16,-10 13 2 15,-11 25 0-15,-4 8 1 16,-4-3-2-16,4-8-1 15,-4-28-3-15,4-15 0 0,-1-15-1 16,-3-6-1-16,-2-8 10 16,-2-3 5-16,-7-5 3 15,-1-6 0-15,-10-11-8 16,-3-6-3-16,1-15-2 16,-2-6-1-16,2-14-1 15,-2-3 0-15,-4-6-2 16,1 1 0-16,-1 2 2 15,4-2-2-15,8 2 6 16,5-1-2-16,15 1-1 16,3 2-2-16,16 6-4 15,4 3-3-15,8 8 0 16,7 5 3-16,10 7-1 16,7 13 5-16,7 10 0 15,-1 9-1-15,-10 23 2 0,-5-2-3 16,-16 20 0-16,-7 5 1 15,-7 13-1-15,-9 11 0 16,-9 15 0-16,-9 1-3 16,-10-6-6-16,-6-12-3 15,1-19-18-15,0-10-11 16,12-20-17-16,10-5-95 16,17-18 104-16</inkml:trace>
  <inkml:trace contextRef="#ctx0" brushRef="#br0" timeOffset="1521.54">6296 748 547 0,'44'-32'274'16,"-2"5"-49"-16,-6 3-192 15,-6 2-25-15,-6 6-18 16,-6 2-6-16,-13 9 10 16,-3 0 16-16,-3 5 31 15,-2 2 6-15,2-2-3 16,-7 18-8-16,-22 71-14 15,9-14 3-15,-6 27-3 16,3 2-2-16,5 1-10 16,5 1-5-16,18-19-17 15,9-9-19-15,12-30 17 0</inkml:trace>
  <inkml:trace contextRef="#ctx0" brushRef="#br0" timeOffset="2082.89">7133 829 960 0,'23'-9'324'0,"22"12"-309"16,7 12-7-16,-3 12-7 15,-10 13 0-15,-23 15-1 16,-8 7 1-16,-12 11 1 15,0-1-1-15,-5-2 1 16,0-7 0-16,4-23-1 16,-3-12-1-16,-5-20 1 15,-9-7 1-15,-10-8 2 16,-2-4 0-16,-1-11 0 16,5-7-3-16,6-8 0 15,5-4 0-15,13-8-1 16,6 1 0-16,11 1 1 15,3 2 1-15,6-1 1 0,1 5 2 16,2 3 5-16,8 6 1 16,-2 13 1-16,2 1-4 15,3 12-2-15,-7 5-5 16,1 16 1-16,-2 12-1 16,-2 19 0-16,1 7 1 15,-1 1-2-15,3-4 3 16,0-12-2-16,0-5 0 0,1-14-1 15,-1-6 0-15,0-11 8 16,-1-3 3-16,2-13 8 16,3-5 4-16,-4-10-5 15,-1-6 0-15,-8-10-6 16,-5-2 2-16,-7-7 4 16,-4-2-3-16,-8 0-8 15,1-2-11-15,-3 5-47 16,3 1-22-16,10 12 40 15</inkml:trace>
  <inkml:trace contextRef="#ctx0" brushRef="#br0" timeOffset="2704.54">8063 900 823 0,'21'43'287'16,"15"-2"-258"-16,7 2-11 15,7-13-16-15,-3-6-2 16,-11-14 8-16,-2-6 13 0,-11-5 31 16,1-7 6-16,1-8 1 15,-4-3-14-15,-4-8-24 16,-5-4-7-16,-12-3-11 16,-6-2 2-16,-7 4-1 15,-3 0-2-15,-4 11 4 16,0 1-4-16,2 9-4 15,-3 8-2-15,0 7-4 16,-1 7 0-16,0 8 1 16,2 4 4-16,13 4 1 15,3 5 1-15,11 6 0 16,8-2-1-16,12 0 0 16,0-2 2-16,6-9 0 15,3 2 0-15,1-8 0 16,3-3-2-16,5-10 5 15,1-6-1-15,10-8 4 0,2-1 5 16,-2-7-5-16,-6 0 2 16,-20-4 3-16,-5-6 1 15,-11-2 7-15,-2-2 1 16,-4-5-4-16,-4 3-6 16,-1 4-7-16,-3 1 0 15,0 12 1-15,-1 2 0 16,-4 9-1-16,5 1-1 0,-2 6-4 15,1-3 1-15,0 4 1 16,-2 24-1-16,-4 51 1 16,6-27 1-16,6 0-2 15,3-5 0-15,11-6-1 16,5-7 0-16,6-8-2 16,2-6-5-16,1-17-18 15,-1-6-16-15,-8-19 680 16,-3-11-487-16</inkml:trace>
  <inkml:trace contextRef="#ctx0" brushRef="#br0" timeOffset="3022.33">8827 412 609 0,'-4'-9'266'0,"3"7"-103"15,0 10-150-15,2 9-5 0,0 11 13 16,-1 2 2-16,2-2 8 16,2-1-5-16,6-10-12 15,6-1-1-15,-1-10 4 16,6-4 4-16,2-3 4 16,-3-6 2-16,1-6 0 15,-2-2 1-15,-6-5 2 16,-4 3 3-16,-9-3 0 15,-8 4-6-15,-13 6-9 16,-6 6-6-16,-9 8-14 16,-3 12-9-16,3 8-33 15,5 3-23-15,17 1 37 16</inkml:trace>
  <inkml:trace contextRef="#ctx0" brushRef="#br0" timeOffset="3307.07">9428 644 953 0,'29'9'317'16,"4"9"-310"-16,-3 5-2 0,-7 9 0 15,-6 5 5-15,-5 9 2 16,-5 0 2-16,-4 4-2 15,-3-1-3-15,-6-6-3 16,1 3-3-16,-3-11-3 16,2 1-3-16,3-6-17 15,1-4-9-15,-5-7-23 16,0-4-14-16,-7-8-80 16,-8-6-118-16,-4-5 170 15</inkml:trace>
  <inkml:trace contextRef="#ctx0" brushRef="#br0" timeOffset="4579.45">9157 1093 819 0,'-13'-2'301'0,"13"0"-237"0,8 4-25 16,20-2-28-16,9-4-2 16,16-2-2-16,6-6-1 15,6-9-2-15,5-4-2 16,9-14 0-16,1-2 2 15,-3-9 5-15,-6-3 6 16,-11 0 4-16,-8 2-3 16,-13 3-4-16,-3 6-3 15,-14 10-1-15,-5 4-1 0,-10 7-1 16,-1 2-2-16,-5 6-3 16,1 0 1-16,-1 7-2 15,-1 3 4-15,0 3-4 16,0 0 1-16,0 0 1 15,0 21-2-15,-5 58 0 16,-9-13 0-16,-6 19 0 16,-4 3-1-16,-2-5 1 15,4-11 2-15,4-22-2 16,3-9 0-16,1-15 1 16,3-9-1-16,4-7 1 15,1-3 3-15,4-7 5 16,0 0 8-16,4-9 2 15,4-8 3-15,8-12-6 16,7 0-8-16,9-2-4 0,5 1-2 16,8 3-2-16,0 0 2 15,2 6-2-15,-1 6 1 16,-3 13 2-16,-5 6-1 16,-5 12-2-16,-2 4 0 15,-3 5 0-15,-2 3-2 16,-4-4 4-16,-2 0-2 15,-3-7 0-15,5-2 0 16,1-8-1-16,4-1 1 0,2-4 0 16,2-2 1-16,1-3-2 15,1-4 2-15,0-7-1 16,-1-3 0-16,-2-7 2 16,-2-2-2-16,-4-7 2 15,-6-1-1-15,-4 1 0 16,-2-2 1-16,-6 1 2 15,-3-2 3-15,-6 1-1 16,-6 4 1-16,-3 3-4 16,1 11-1-16,1 10-2 15,2 3-1-15,2 10-2 16,1-1 1-16,-2 7 2 16,2 7-1-16,2 13 0 15,3 6 0-15,4 7-2 0,1 0 3 16,7 1 0-16,2-3 0 15,10-7-2-15,2-1 0 16,7-8 2-16,4-4-3 16,1-9 2-16,4-5 1 15,8-9 0-15,-1-3 2 16,1-4 1-16,0-8 3 0,-2-4 0 16,-2-4 4-16,-4-8 6 15,-2-2-1-15,-8-2-2 16,-2 0-4-16,-7-1-6 15,-1 0-3-15,5-1-3 16,-1-3-5-16,4 7 0 16,1 3 3-16,2 9 2 15,1 5 2-15,-5 11 1 16,-2 2-2-16,-6 7-1 16,-3 7 2-16,-1 9-3 15,-3 5 0-15,-5 8 1 16,-1 2-1-16,-5 3 1 15,-1-1 0-15,-5 4 1 16,0-6 1-16,-2-4 0 0,0-4 0 16,0-4-1-16,-2-1 1 15,3-1 1-15,1-2 2 16,3-8-1-16,2 0 1 16,5-4 1-16,-1-2 5 15,5-1 13-15,1-3 5 16,4-1 6-16,1-1-4 15,6-5-9-15,0 3-6 0,0-2-7 16,-2 1-1 0,-5 2-4-16,-8-1 2 0,-3 1-2 15,-2 1-2-15,-3-3-12 16,1 3-14-16,0 0-32 16,-3-7-16-16,-4-17-29 15,-36-31-4-15,35 19-180 16,9-5 198-16</inkml:trace>
  <inkml:trace contextRef="#ctx0" brushRef="#br0" timeOffset="5689.04">12939 550 669 0,'4'-20'287'16,"0"0"-112"-16,-3 5-168 15,-1 0-5-15,-4 1-1 16,-4 1 2-16,5 2 6 15,-1 4-1-15,3 4 0 16,1 3-5-16,0 0-2 0,0 0-1 16,-1 0 0-16,-1 3 5 15,-3 25 4-15,-16 53 5 16,-1-17 4-16,-2 9-3 16,0 11-4-16,3 0-5 15,14-14-3-15,4-8 0 16,6-21-1-16,4-8 1 15,2-11-1-15,1-4 4 16,6-8 10-16,3-4 9 0,2-6 13 16,5-4 1-1,4-10-9-15,0-7-6 0,4-5-15 16,-2-3-3-16,-3-3-1 16,0 3-5-16,-6 0 5 15,-2 4-1-15,-6 7-2 16,-2-2 1-16,-6 8 1 15,-1 2-1-15,-3 6-3 16,-2 1 1-16,-1 10-4 16,-3 7 1-16,-4 20 0 15,-1 6 0-15,10 6 2 16,0 0 0-16,16-10 0 16,3 0 0-16,0-9 1 15,7-4-2-15,4-10 2 0,4-6 0 16,9-12 4-16,0-2 0 15,3-12-2-15,0-4-1 16,-3-7-2-16,-1-9 3 16,-8-6 1-16,-8 0 4 15,-9 2 8-15,-8-1 3 16,-11 7 2-16,0 1-4 16,-9 6-10-16,-4 7-5 0,1 11-4 15,-3 4 0-15,0 12 1 16,1 6-2-16,0 18 0 15,3 6-1-15,11 7-3 16,6 0 2-16,14-6 1 16,3-4-3-16,1-11 3 15,5-3 2-15,-3-13-1 16,-2-6 1-16,2-10 2 16,-1-1 1-16,-2-4-1 15,0-2 0-15,-6-3-2 16,0-3-1-16,-4-4 2 15,-3 4-3-15,-5 5 6 16,-2 7 0-16,-2 9-2 16,-1 3 0-16,0 13-5 15,0 12-2-15,-2 21 3 0,1 11 0 16,0 6 1-16,1-3-18 16,8-15-36-16,5-12-19 15,5-25 37-15</inkml:trace>
  <inkml:trace contextRef="#ctx0" brushRef="#br0" timeOffset="5824.67">14084 319 1022 0,'-8'-20'313'16,"9"18"-319"-16</inkml:trace>
  <inkml:trace contextRef="#ctx0" brushRef="#br0" timeOffset="6441.13">13996 1147 898 0,'10'37'304'0,"17"2"-289"0,9 2-17 15,3-17-13-15,-1-15 0 16,-2-24 28-16,-5-11 28 16,4-18 34-16,2-5 1 15,-1-11-22-15,2-4-20 16,-7-7-24-16,0-10-3 16,-8-3-4-16,-1-2 0 0,-9 10-1 15,-4 9 1 1,-5 17-2-16,-4 7 2 0,0 17-4 15,-1 8 1-15,0 13-6 16,0 7-3-16,0 3-7 16,0-5-3-16,0 12 6 15,-2 17 1-15,-5 73 12 16,2-23-2-16,1 13 1 16,5 7 1-16,10-16-1 15,8-13 0-15,16-18 1 16,4-15-1-16,10-16 0 15,-2-5 0-15,-5-15 1 16,-1-4 3-16,-6-12 1 16,1-6 0-16,1-10 0 15,-5-6-4-15,-2-9 1 16,-3-7 2-16,-5-8-6 0,-2-4 3 16,-7 3 0-16,-5 3 4 15,-6 15 13-15,-1 12 7 16,-1 18 4-16,-1 10-3 15,1 12-14-15,0 13-8 16,1 27-5-16,7 19-3 16,13 31 5-16,8 6 0 15,11-5-16-15,7-11-16 0,9-33-18 16,3-17-7-16,13-31 6 16,1-16 3-16,10-21-131 15,3-8 129-15</inkml:trace>
  <inkml:trace contextRef="#ctx0" brushRef="#br0" timeOffset="7174.96">16071 451 641 0,'36'-22'231'0,"-2"13"-177"15,-5 7 2-15,-9 12-1 0,-3 10-2 16,-12 14-15-16,0 13-5 15,-9 21-11-15,-9 13-4 16,-4 16-7-16,-6 2-3 16,2-16-3-16,8-17-2 15,7-32-1-15,5-14 1 16,2-14-3-16,2-3 6 16,-5-6 25-16,1 2 1 15,0 0 5-15,-1-20-9 16,-1-34-17-16,9 29 0 0,6-4 4 15,3 6 2-15,5 2-4 16,2 6-4-16,12 11-7 16,7 3 0-16,11 12-2 15,5 10 0-15,-6 13 1 16,-6 6-1-16,-15 7 0 16,-10-2-1-16,-16-4-10 15,-6-2 4-15,-14-8-5 16,-4-3 2-16,-16-11 7 15,-8-6-1-15,-11-6 1 16,-2-2 3-16,9-5 0 16,8-2 0-16,11-2 1 15,4-1-2-15,12 5 1 16,6 1 1-16,10 0 8 0,10 1 3 16,14-4 4-16,15-1 0 15,23-4-8-15,13-1 1 16,21-7-7-16,0 1-1 15,5-7 0-15,0-2 0 16,-4-3 2-16,-2 1-1 16,-13-3 1-16,-13-1-2 0,-24 4 3 15,-9-2-1-15,-18 4 4 16,-4 4 1-16,-11 1-1 16,-7-1-1-16,-9 12-7 31,5 5 1-31,1 1-4 0,-26-11 3 0,-13 20 0 15,-8 13-2-15,-4 29 5 16,4 7-3-16,11 12 1 16,11-2 2-16,22-1-3 15,8-7 1-15,20-15-10 16,13-5-13-16,24-20-27 16,12-11-12-16,19-21 33 15</inkml:trace>
  <inkml:trace contextRef="#ctx0" brushRef="#br0" timeOffset="8277.41">18431 656 1082 0,'2'-6'357'0,"-3"9"-356"15,-8 4-12-15,-10 19-3 16,-7 11 5-16,-11 24 10 16,0 11-1-16,-1 9 0 15,7 2 2-15,11-8-2 16,12-7 0-16,20-18 0 16,10-6-1-16,18-17 6 15,1-6 3-15,6-15 14 16,0-6 3-16,4-10-2 15,-1-8-3-15,-2-8-13 16,0-5-6-16,-7-15-12 16,-5-1-6-16,-7-5-8 15,-5-10 2-15,-8-1 11 16,-3-3 7-16,-11-4 10 16,-9 7 4-16,-14 3 1 0,-6 10-3 15,-10 15-2-15,-4 9-3 16,-7 16-2-16,-6 7-1 15,-2 18-3-15,8 9 3 16,15 20-1-16,12 6 0 16,30 6-2-16,14-2-1 15,33-15-1-15,13-8 0 16,13-19-1-16,3-8-2 0,0-11 1 16,-3-13 2-16,-2-12 2 15,-4-4 4-15,-15-7 1 16,-10 1-1-16,-17 0 1 15,-5 1 1-15,-9 1-3 16,-2 5 2-16,-9 1 2 16,-6 0-1-16,-4 4 4 15,-4-1 0-15,1 9-2 16,-1 2 1-16,0 8-2 16,2 7 1-16,2 2-4 15,-5 6 1-15,-2 20-1 16,-6 13-2-16,-5 27 3 15,-2 15-1-15,-15 30 1 16,-5 14 1-16,-12 13 0 0,-1-2-1 16,19-12 2-16,10-15-4 15,20-22 0-15,5-10 1 16,3-19 0-16,-1-4 1 16,-2-10-1-16,0-2 0 15,-1-14 1-15,0-9-3 16,1-9 3-16,0-5-1 15,-2-8 6-15,4 0 4 0,3-18-8 16,4-7 2-16,8-12-9 16,1-8-2-16,4-7 5 15,2-7 1-15,-2-8 7 16,4 0 1-16,-5 3 8 16,2 2 0-16,-6 9-2 15,1 3-2-15,3 4-8 16,-4 4-2-16,9 9-1 15,5 1-5-15,5 13 2 16,4 4-2-16,3 10 2 16,1 7 3-16,-1 10 0 15,-1 5 2-15,-9 14-4 16,-2 5 1-16,-10 9 1 16,-7 2-2-16,-13-3 1 15,-6-1-1-15,-12-4-1 0,-3-5-2 16,-8-6 4-16,-1-5-3 15,-11-6 1-15,-2-2 3 16,-3-7-3-16,-4-2-9 16,8-6-20-16,5-6-17 15,12-9 62-15,9-3-19 16</inkml:trace>
  <inkml:trace contextRef="#ctx0" brushRef="#br0" timeOffset="8994.19">19493 582 889 0,'1'-6'344'16,"0"3"-224"-16,-1 3-115 0,0-1-6 15,0 1-5 1,0-2 2-16,0 2 2 0,0 0 0 16,2 0 2-16,11 6 2 15,8 3 6-15,28 9-1 16,-20-10 5-16,1 1-2 16,0 3-2-16,3 1 0 15,2 8-2-15,2 4-2 16,1 9-1-16,-1 5 0 15,1 5-2-15,0 1-1 0,-3 0 2 16,0 2-2-16,-7-1 1 16,-8-1 0-16,-3-4-3 15,-7-4 2-15,-8-8-1 16,-2-6-2-16,-4-11 2 16,-3-8-1-16,-11-6 2 15,-2-3 3-15,-12-8 2 16,-5-2 2-16,2-6 6 15,5-4 1-15,8 1 17 16,9-2 2-16,13 1 10 16,4 0 2-16,17-6-13 15,7 2-5-15,16 0-20 16,8-2-6-16,2 4-5 0,0 0-3 16,-3 1 2-16,-1 5 2 15,-5 4 2-15,-2 2 0 16,-11 4 2-16,-6 2 0 15,-8 7-1-15,-5 1-1 16,-3 3-17-16,-1 1-7 16,-3 2-13-16,-2-2-3 15,0 0 11-15,0 2 7 16,-2-4 14-16,-2-1 2 16,0 0 5-16,0 0 1 0,0 0-5 15,0-1 3-15,0 0-14 16,-1-1-8-16,0 1-11 15,-1-4-7-15,-2-10-4 16,-12-28-9-16,7 22 36 16</inkml:trace>
  <inkml:trace contextRef="#ctx0" brushRef="#br0" timeOffset="9866.76">20097 926 960 0,'11'20'316'0,"3"12"-318"15,6 1-6-15,3-12-3 16,0-4 0-16,5-15 7 15,4-3 6-15,10-10 12 16,3-2 1-16,9-6-4 16,1-4-2-16,-6-5-3 15,-6-2 1-15,-17-4 2 16,-9 3-2-16,-12-4-6 16,-4-2 1-16,-14 2-7 15,-6-2-1-15,-20 5 3 16,-5 5-2-16,-6 6 3 15,-6 9 1-15,3 8 0 16,-2 5 1-16,3 9 0 16,4 3 0-16,-7 12 0 0,2 6 2 15,-2 14 4-15,3 4-1 16,16 5 2-16,10 1-1 16,16-2-2-16,10-3-2 15,24-3-2-15,11-5-2 16,25-5-4-16,4-3-3 15,15-11-10-15,2-6-15 16,9-19-107-16,9-8 99 16</inkml:trace>
  <inkml:trace contextRef="#ctx0" brushRef="#br0" timeOffset="10762.28">20994 786 888 0,'15'-10'293'16,"8"5"-293"0,12 11-1-16,7 9 9 0,2 13 23 15,-1 6 5-15,-8 14-5 16,-8 1-15-16,-15-1-11 16,-8-2-3-16,-7-15-2 15,-7-7-3-15,-11-13 0 0,-6-10-1 16,-5-10 4-16,-1-7 5 15,4-6 1-15,1-1 1 16,7-1-2-16,5 1-3 16,11 4-2-16,7 2-3 15,15 3-8-15,6 5-1 16,17 3 3-16,6 1 2 16,15 10 18-16,13 1 5 15,19 4 2-15,4-3-2 0,0-7-9 16,-4-5-4-16,-11-5 1 15,0 0-1-15,-7-4-3 16,-9 1 3-16,-17-3 7 16,-11-1 2-16,-17 1 1 15,-4 0-2-15,-14 7-4 16,-1-1 0-16,-5 0-1 16,-9 1 2-16,-8 2-5 15,-11 1-3-15,-21 14 2 16,-7 10-3-16,-8 14 3 15,1 7-2-15,17 7 0 16,9-3 0-16,26-10-7 16,8-9-1-16,11-15-3 15,7-7 3-15,9-6 10 0,9-6 2 16,17-7 4-16,4-5-1 16,7-5-5-16,-3-1 0 15,-9-1-1-15,-9 3 4 16,-18 9 4-16,-6 8 6 15,-12 6-6-15,0 8-4 16,0 15-6-16,-1 11-2 16,1 15 3-16,6 4-1 0,10-9 1 15,7-9-2-15,15-16 0 16,5-11-2-16,10-18 1 16,11-10 4-16,7-20 0 15,2-5 0-15,-6-16-8 16,-7-5-7-16,-16-3-2 15,-6-4 0-15,-14 7 8 16,-6 4 5-16,-10 3 6 16,-7 2 1-16,-8-1 0 15,-4 8 1-15,-2 11-4 16,1 10-1-16,4 24 1 16,0 1-1-16,3 20 0 15,-3 15 0-15,-3 21 1 16,4 13-1-16,0 10 1 0,2-2 0 15,1 3-1-15,-4-1 0 16,5-5-19-16,-2-1-16 16,1-18 24-16,1-12-2 15</inkml:trace>
  <inkml:trace contextRef="#ctx0" brushRef="#br0" timeOffset="11506.83">22256 671 799 0,'-16'1'276'0,"21"16"-240"16,12 2-33-16,18 1-1 15,11-1-1-15,19-17 13 16,7-4 9-16,-5-9 20 16,2 0 10-16,-13-7 1 15,-3 2-2-15,-3 3-17 16,-4 0-8-16,-1 6-15 15,-2 4-6-15,1 4-4 16,3 7-3-16,-7 11-2 16,0 4-2-16,-8 16 0 15,-5 5 2-15,-8 3 0 0,-4 4 1 16,-9-7 2-16,-5-8-1 16,0-12 1-16,-2-10 1 15,0-11-1-15,-1-5 7 16,-6-9 0-16,2-8-1 15,-1-13 0-15,2-4-4 16,7-4-2-16,6 0 0 16,10 0 2-16,7 4-2 15,5 3-1-15,2 9 0 0,-2 12-1 16,3 9-1-16,0 14 5 16,-1 7 1-16,1 15 1 15,-4 9 0-15,3 4-2 16,3 0-2-16,3-6 1 15,7-8-2-15,9-9-3 16,2-9 4-16,11-9-1 16,-2-5-1-16,0-9 2 15,-2 2 0-15,-10-7 0 16,-6-2 0-16,-14-1 0 16,-4-2-2-16,-9 2 1 15,-5 2 2-15,-5-4 0 16,-4-2 2-16,-4-1-3 15,-2 1 0-15,0 4 1 16,0 7 0-16,-1 7 3 0,1 3-4 16,-3 8 1-1,-2 6-3-15,1 19 1 0,-1 11 0 16,3 19 1-16,2 9 1 16,6 17-2-16,2 7 2 15,7 2-1-15,-1-4 1 16,3-12-3-16,1-12-2 15,2-13-7-15,0-9-9 0,6-19-11 16,-1-8-9-16,-5-22 70 16,-8-16-28-16</inkml:trace>
  <inkml:trace contextRef="#ctx0" brushRef="#br0" timeOffset="11674.01">23460 334 801 0,'-5'-34'351'0,"5"24"-126"16,5 9-232-16,15 11-44 0,4 4-26 16,11-8 42-16</inkml:trace>
  <inkml:trace contextRef="#ctx0" brushRef="#br0" timeOffset="11942.99">24425 357 614 0,'51'2'285'0,"1"6"-54"16,5 7-210-16,8 12-8 16,5 3 0-16,13 11 4 15,5 1 1-15,-2 8 12 16,2 9 6-16,-19 15 2 15,-10 3 0-15,-17 14-9 16,-12 1-3-16,-17-2-5 16,-11 9 0-16,-20 7-9 15,-12 3-6-15,-21 0-1 16,-9-8-5-16,-21-15-17 16,-14-9-17-16,-31-20-38 15,-12-14-147-15,-22-29 148 16</inkml:trace>
  <inkml:trace contextRef="#ctx0" brushRef="#br0" timeOffset="12303.1">18681 2830 1106 0,'0'7'359'0,"13"5"-362"16,4 1-17-16,10 2-2 15,6-1 8-15,9-2 12 16,5-4 2-16,20-5 5 16,6-2 3-16,7-6-3 15,0-4-2-15,-8-4-3 16,-2-1-7-16,5 0-24 16,1 1-18-16,-3 0 26 0</inkml:trace>
  <inkml:trace contextRef="#ctx0" brushRef="#br0" timeOffset="12581.98">18555 3172 1256 0,'33'10'393'0,"26"5"-431"16,17 5-23-16,9-6-12 16,1-4-8-16,6-16 4 15,-5-10 17-15,3-16 37 16,0-8 2-16,20-11-23 16,10-2-11-16,10 0-65 15,7-1-63-15,-8 5-4 16,-3 0 1-16,-1-4 113 15</inkml:trace>
  <inkml:trace contextRef="#ctx0" brushRef="#br0" timeOffset="13253.05">21119 2281 787 0,'17'-38'296'15,"-11"3"-223"-15,-1 1-14 16,-6 3-24-16,-6-1-8 15,-6 2-10-15,-6 6-2 0,-11 3-4 16,-3 6-3-16,-13 9-3 16,-1 1-2-16,-8 15-1 15,-3 8 1-15,-6 13-3 16,1 12 3-16,5 11-3 16,7 5 0-16,16-1 0 15,5-5 0-15,19-8-11 16,11-7-7-16,12-16-10 15,11-16-4 1,-11-3 13-16,0 1 11 0,43-14 19 16,2-10 10-16,7-14 7 15,-28-4-1-15,-1 0-7 16,-3-2-2-16,-11 4-10 16,-3 3 1-16,-6 8-2 15,-2 6-1-15,-3 9 1 16,0 3-4-16,-3 4 0 0,-1 1-1 15,-3 4-3-15,0-2 0 16,-1 9-1-16,-2 20 0 16,-10 75 2-16,-1-32 0 15,-5 8 1-15,-4 1-1 16,-1 2-2-16,0-2-1 0,3-10 2 16,6-7-3-16,6-20 5 15,4-7-1-15,5-12 0 16,2-3 2-16,5-6 1 15,6-1 2-15,10-5 1 16,5-4 3-16,21-6 2 16,8-5 2-16,13-5-1 15,4-4-2-15,1-3 5 16,3 2-1-16,6 0 1 16,6 4-1-16,-11 2-7 15,-9 2-2-15,-21 4-3 16,-10-4-2-16,-13 4-3 15,-3 0-6-15,-8-3-17 16,-5 0-8-16,-2-7-33 16,-2-6-184-16,1-11 176 0</inkml:trace>
  <inkml:trace contextRef="#ctx0" brushRef="#br0" timeOffset="13864.37">22223 1926 1096 0,'0'0'347'0,"0"8"-374"16,1 5-1-16,-2 11 6 15,-5 6 13-15,-5 19 11 16,-7 8 1-16,-1 19 5 16,-3 5 0-16,0 2 3 0,0-2 0 15,0-5-4 1,6-5-2-16,5-13-5 0,3-9 2 15,7-22 0-15,0-13 1 16,-1-9 10-16,2-1 2 16,1-14 15-16,1-10 0 15,9-27-11-15,4-12-7 16,2-12-16-16,5-4-3 16,5-7-3-16,2-4 3 15,9-7-1-15,-1 1 1 0,1 10 8 16,2 6 1-16,-2 14 0 15,1 9 3-15,-1 16-4 16,-7 11-5-16,-4 19 0 16,1 8-1-16,-6 17-1 15,-1 10 6-15,-3 18 0 16,-6 12-2-16,-3 20 2 16,-1 6 0-16,-2 16-1 15,-2-3 1-15,-2-4-9 16,-1-6-8-16,-2-11-16 15,3-1-11-15,-2-15-18 16,0-8-10-16,-2-26 43 16</inkml:trace>
  <inkml:trace contextRef="#ctx0" brushRef="#br0" timeOffset="14051.9">21819 2280 1065 0,'44'-6'345'0,"43"13"-355"16,17 3-29-16,15-2 82 16,-6 0-38-16</inkml:trace>
  <inkml:trace contextRef="#ctx0" brushRef="#br0" timeOffset="14373.89">23095 1755 900 0,'49'34'304'16,"10"20"-286"-16,0 10-4 15,-9 17-6-15,-14 5-1 16,-20 10-4-16,-8 5-2 0,-12-4 1 16,-6 0 2-16,-5-1 0 15,-4-1 1-15,-6-6-2 16,-3-8-3-16,-6-23-6 15,0-11-9-15,-1-21-23 16,-2-9 1-16,3-18 17 16</inkml:trace>
  <inkml:trace contextRef="#ctx0" brushRef="#br0" timeOffset="14816.45">21987 1571 790 0,'-23'0'299'16,"-1"14"-193"-16,1 9-111 15,-8 21-4-15,-3 7 0 0,-3 10 13 16,0 9 2-16,-2 2 7 16,3 5 4-16,6 5 3 15,3-2 2-15,12-1 1 16,7-3 3-16,11-12 2 16,2-8 1-16,7-10-2 15,5-5-3-15,4-1-8 16,2-4-3-16,6-1-2 15,4-1-3-15,6-6-1 16,5 1 0-16,12-6-4 16,1-2-3-16,-4-4-4 15,-6-7 1-15,-14-2-7 16,-8-3 6-16,-6-4-3 16,-1 1-5-16,-7-2-17 15,2-5-20-15,-2-6 29 16</inkml:trace>
  <inkml:trace contextRef="#ctx0" brushRef="#br0" timeOffset="17835.57">24597 2287 337 0,'36'-51'204'0,"0"7"-33"15,-2 1-34-15,-5 8-46 16,-5 7-26-16,-11 9-26 15,-4 7-4-15,-8 8-10 16,-1 2-9-16,-2 6-16 16,1-4-6-16,-5 11-6 15,1 17 3-15,-49 72 7 16,21-35 2-16,-1 2 0 16,-1-4 0-16,-1-11-11 15,3-2-15-15,-9-10-88 16,-1 0-38-16,0-12 91 15</inkml:trace>
  <inkml:trace contextRef="#ctx0" brushRef="#br0" timeOffset="18076.97">24126 2174 798 0,'-4'-13'267'0,"2"5"-260"16,4 6-10-16,7 2 1 0,8 9 22 16,8 3 9-16,15 15 28 15,11 6 1-15,26 13-22 16,5 4-8-16,13-3-30 16,1-3-16-16,-6-15-31 15,6-7-25-15,-5-13 47 16</inkml:trace>
  <inkml:trace contextRef="#ctx0" brushRef="#br0" timeOffset="18621.7">25976 1874 866 0,'-6'-5'333'16,"-4"1"-262"-16,-3-1-13 15,-14 4-41-15,-6 6-10 16,-10 11-6-16,-3 7 0 16,9 10-1-16,5 0 1 15,15-7-1-15,8-4-7 0,10-12-14 16,3-7 4-16,10-7 12 15,4-7 10-15,12-12 27 16,4-6 0-16,6-5-3 16,3-2-2-16,-7 2-9 15,-1 7-5-15,-13 7-7 16,-8 6-6-16,-3 16-10 16,-6 11-7-16,-8 21-2 15,-3 14 3-15,-20 15 8 16,-11 9 8-16,-14 11 3 15,-4-1 0-15,5-4 0 16,6-11-2-16,13-23 11 16,8-14 4-16,14-18 12 15,2-4 9-15,8-7 4 16,7-2 1-16,18-2-10 0,13-7-9 16,37-4-14-16,13-1-10 15,15-2-11-15,1-1-16 16,-6 0-26-16,0-4-8 15,-14-3 1-15,-5-2 5 16,-16-6-13-16,-9-4 47 16</inkml:trace>
  <inkml:trace contextRef="#ctx0" brushRef="#br0" timeOffset="18846.75">26868 1866 701 0,'-1'-28'262'0,"-6"2"-220"16,2 1-15-16,0 3-31 15,2 3-14-15,3 8 1 16,1 2 5-16,0 6 34 16,3 2 18-16,-1 5 27 15,-3-4 4-15,3 13-1 16,6 15-4-16,19 74-18 16,-8-26-8-16,4 15-18 15,4 9-10-15,2-5-19 16,4-8-20-16,10-24-31 15,5-16-18-15,15-31 46 0</inkml:trace>
  <inkml:trace contextRef="#ctx0" brushRef="#br0" timeOffset="19499.8">27712 1859 727 0,'-7'-13'242'15,"7"13"-310"-15,3 10-18 0,4 14 29 16,2 10 27-16,-7 13 103 16,-2 7 30-16,-2 9-6 15,-2 2-15-15,3-3-28 16,0-6-12-16,1-11-11 16,0-10-5-16,0-13 1 15,1-9 16-15,-1-13 15 16,-2-4 11-16,-6-18-8 15,-1-5-19-15,-1-18-32 16,0-13-23-16,3-11-10 16,0-4 4-16,5-2 1 15,2 0 11-15,9 1 8 16,4-1 0-16,9 1 3 16,6 9 2-16,14 19 3 15,9 11-5-15,12 23-1 0,1 9-3 16,-5 20-5-16,-9 15 2 15,-14 25-1-15,-10 11 1 16,-18 11 3-16,-14-25 0 31,3-26 0-31,1 0 1 0,-30 60-1 0,-3-13 2 0,-1-21-1 16,16-43 1 0,10-5 1-16,2-6 3 0,5-5-1 15,6-6 2-15,8-10-9 16,9-2-6-16,14-1-2 15,5 2-3-15,12 11 7 16,4 4 2-16,7 13 4 16,0 10-2-16,-8 13 2 15,-8 8 1-15,-16 11-3 16,-9 1 0-16,-15 1 1 16,-7-3 1-16,-20-2 2 15,-6-1 0-15,-22-8-2 16,-5-2-1-16,-6-12-6 15,1-8 1-15,16-12-20 16,7-6-16-16,16-16-39 16,10-9 46-16</inkml:trace>
  <inkml:trace contextRef="#ctx0" brushRef="#br0" timeOffset="19741.21">28636 1570 941 0,'68'19'318'0,"32"27"-312"15,-2 12 0-15,-7 24 3 16,-14 3 3-16,-34 12 6 16,-11 0 3-16,-21 7 3 15,-8 3-3-15,-12-2-7 16,-11 2-6-16,-19-8-14 15,-12-1-12-15,-29-18-33 16,-9-14 26-16,-27-26 9 16</inkml:trace>
  <inkml:trace contextRef="#ctx0" brushRef="#br0" timeOffset="20450.74">19427 3804 700 0,'84'7'261'0,"18"3"-188"16,4 4-69-16,6 3-18 15,-1-1-20-15,-3 2-52 16,-6-1-2-16,-15 0 14 16,-6-3 18-16,-1 0 53 15,-5-2 5-15,-14 0-14 16,-8-2 9-16</inkml:trace>
  <inkml:trace contextRef="#ctx0" brushRef="#br0" timeOffset="20813.22">20318 4151 744 0,'59'15'254'0,"15"5"-253"16,2 2-7-16,-4-2-8 0,-7 0-2 16,-12-2 4-16,-1-6 7 15,-3-1 7-15,-6-3 2 16,-7-1 1-16,-6-3-2 16,-12-1-17-16,-5-3-42 15,-8-5 40-15</inkml:trace>
  <inkml:trace contextRef="#ctx0" brushRef="#br0" timeOffset="22481.08">22253 3569 843 0,'-10'-27'323'16,"5"5"-244"-16,2 1-16 15,1 2-22-15,4 2-10 0,9 1-18 16,5 0-4-16,17 2-10 16,4 0 0-16,14 6 2 15,2 3 0-15,-5 9 0 16,-3 6 0-16,-18 9-3 15,-10 3-1-15,-15 6 0 16,-13 4-5-16,-29-1 3 16,-5 2 0-16,-26-7 2 15,2-3 3-15,11-4-2 16,6-1 2-16,19-9-3 16,10-3-1-16,12-4 1 15,8-1-3-15,10 0 3 16,7-3-2-16,13-2-1 15,7 0 3-15,11 1 2 0,-1 4 1 16,2 10 0-16,-4 1 2 16,-3 8-2-1,-4 2 0-15,-12 1 0 0,-6 1-1 16,-12 0 1-16,-5-2-1 16,-16-1 2-16,-12-1 2 15,-19 3 3-15,-11 2-2 16,-5 3 0-16,3 1-9 15,9-6-25-15,7-4-18 0,10-13 28 16</inkml:trace>
  <inkml:trace contextRef="#ctx0" brushRef="#br0" timeOffset="22712.86">21828 3944 445 0,'9'13'192'0,"10"6"-96"16,3-2 9-16,16-1 3 16,8 1-7-16,8-2-27 15,2 2-15-15,-1-4-23 16,-3-1-10-16,0-4-8 0,6-1-3 16,7 0-8-16,0-2-4 15,-1 1-8-15,-8-1-9 16,-21-2-36-16,-10-3 31 15</inkml:trace>
  <inkml:trace contextRef="#ctx0" brushRef="#br0" timeOffset="23179.34">22187 4242 932 0,'9'11'324'0,"5"13"-302"16,-1 8-14-16,-1 11-4 15,-1 8-1-15,-1 3 3 16,2 2 0-16,6-3 2 16,5-4 0-16,6-15 2 15,7-9 2-15,15-13 6 16,5-9 3-16,2-9-4 15,-2-11-4-15,-9-10-7 16,-6-6-2-16,-8-9 3 16,-7 0 1-16,-8 0 0 0,-6 1 0 15,-5 6-5-15,-3 3-2 16,-1 9-5-16,-3 5-2 16,0 11-4-16,0 2 2 15,0 5 4-15,-1 3 2 16,0-3 3-16,1 15 1 0,-1 63 2 15,0-15-2-15,0 18 2 16,-4 6-1-16,2-2-2 16,-1 6 0-16,0-7-3 15,4-6-9-15,5-19-25 16,4-17-21-16,7-38-23 16,8-15 34-16,17-37 27 15</inkml:trace>
  <inkml:trace contextRef="#ctx0" brushRef="#br0" timeOffset="23436.39">23653 3960 699 0,'19'-38'258'16,"-5"15"-206"-16,-4 8 6 15,-4 9-1-15,-4 5-3 16,-2 2-13-16,-2 7-12 15,-9 18-9-15,-8 11 0 16,-10 30 3-16,0 6-2 16,-1 6-7-16,4 1-4 15,0-10-6-15,0-4-2 0,6-10-18 16,1-10-17-16,8-20-23 16,0-10-162-16,-1-24 157 15</inkml:trace>
  <inkml:trace contextRef="#ctx0" brushRef="#br0" timeOffset="23653.12">23335 3914 933 0,'5'1'320'0,"13"12"-303"16,7 8 0-16,18 18 14 15,8 5 3-15,6 17-3 0,3-1-8 16,-3-1-18-16,1-4-6 16,7-15-22-16,3-7-18 15,5-19 398-15,-2-13-283 16</inkml:trace>
  <inkml:trace contextRef="#ctx0" brushRef="#br0" timeOffset="24088.44">24960 3440 1069 0,'54'-5'363'0,"-6"12"-357"15,-4 10-3-15,-13 16-7 16,-6 7-5-16,-10 19-6 16,-5 3 0-16,-11 0-5 15,-10 0-2-15,-18-5-6 16,-3-2-4-16,-10-7 3 16,-3-6 6-16,3-16 11 15,-2-7 6-15,2-14 7 0,6-3 3 16,14-2 2-16,5-1 0 15,12 1 4-15,4-1 5 16,10 0 4-16,10-1 0 16,25-2-3-16,11-2-5 15,15 2-5-15,7-2-1 16,-6 4-1-16,-1 1-4 16,-5 0-6-16,-6 3-2 15,-8 1-6-15,-6 3-7 0,-18 1-41 16,-10 0-88-16,-14-3 100 15</inkml:trace>
  <inkml:trace contextRef="#ctx0" brushRef="#br0" timeOffset="24373.71">24631 4311 910 0,'14'1'375'15,"9"1"-147"-15,17 1-226 0,9 0-3 16,20 2 4-16,8-1 1 16,1 1 0-16,-2 0-2 15,-15-4-2-15,-5 0 0 16,0-4-4-16,-1-3-3 15,2 2-12-15,-4 0-13 0,-7 3-32 16,-7 0-17-16,-22 1 51 16</inkml:trace>
  <inkml:trace contextRef="#ctx0" brushRef="#br0" timeOffset="24835.6">24903 4650 991 0,'6'0'362'15,"8"-2"-282"-15,14 2-57 16,2 4-6-16,-1 2-5 16,-4 2 3-16,-6 7-9 0,-2 2-3 15,-4 7-2-15,-5 6-3 16,-8 2-1-16,-10-1 0 15,-3-1 1-15,-1-6 1 16,3-8-3-16,1-5 3 16,5-6 1-16,1-1 0 15,2-2 1-15,4-2-2 16,-2 0-1-16,0 0-1 0,29 0-2 16,44 5 3-16,-7 0 0 15,5 3 2-15,0 8 3 16,-5 4-1-16,-17 7 2 15,-8 8 0-15,-21-1 2 16,-8 4 0-16,-12-5 2 16,-9-3 0-16,-26 0 9 15,-16-2 6-15,-28-1 5 16,-13 2 3-16,-12-5-8 16,-9-2-8-16,-16-6-11 15,3-6-20-15,6-11-47 16,5-7 4-16,13-11 28 15</inkml:trace>
  <inkml:trace contextRef="#ctx0" brushRef="#br0" timeOffset="25475.52">20797 6912 1052 0,'11'-2'399'16,"6"-1"-246"-16,18-3-143 15,11 2-10-15,16 0 3 16,3 3 0-16,0-4-3 16,2-4 0-16,-5-1-1 15,0-2 0-15,15 2 1 16,1 0 0-16,-7 3 2 16,-5 1-2-16,-16 2-10 15,-7 0-12-15,-10 3-27 16,-4-1-15-16,-11 2-31 15,-7 2-48-15,-8 4 97 16</inkml:trace>
  <inkml:trace contextRef="#ctx0" brushRef="#br0" timeOffset="25797.76">21155 7327 1058 0,'9'5'363'0,"10"2"-339"16,11 5-9-16,12-1 5 16,13-3-5-16,21-4-5 15,3-3-4-15,-2-1 0 16,-2-1 1-16,-15-3-2 15,-3 3 5-15,-6-2 2 16,-6 0 4-16,-11 4-2 16,-5 1-3-16,-12 0-7 15,-6 0-11-15,-8-1-34 16,-3-1-16-16,-6-1 682 16,5 0-488-16</inkml:trace>
  <inkml:trace contextRef="#ctx0" brushRef="#br0" timeOffset="26145.53">23796 6568 892 0,'1'-2'391'0,"-1"0"-148"16,0 2-234-16,0 0-25 16,0 0-1-16,0 0 6 15,-1 22 8-15,-9 54 4 16,-2-11 4-16,-7 20 2 15,-3 5-1-15,-2 4-1 16,1-4-2-16,0-10-9 16,5-8-10-16,3-16-41 15,1-13-28-15,9-25 53 16</inkml:trace>
  <inkml:trace contextRef="#ctx0" brushRef="#br0" timeOffset="26459.15">23050 7420 1062 0,'19'1'378'16,"8"-1"-301"-16,17 5-70 15,11-2-2-15,14 3 0 16,9-2-2-16,12-4-3 16,1 0 2-16,-2-7-2 15,-7 3 5-15,4-2 3 16,3-2-5-16,-7 1 3 16,-4 1-6-16,-23 3-6 15,-12 3-9-15,-16 0-35 16,-10 0-18-16,-13-1 41 15</inkml:trace>
  <inkml:trace contextRef="#ctx0" brushRef="#br0" timeOffset="27007.71">23270 7761 1082 0,'5'0'411'16,"7"-2"-256"-16,11-1-151 16,10 2 0-16,24 1 9 15,1 3 5-15,6 2-5 16,-4 1-5-16,-13 1-7 16,-2 4-1-16,-5 3-1 15,-1 3 0-15,-3 6 0 16,-2 3-1-16,-5 6 0 15,-6 3-3-15,-13 1-6 16,-8 2-4-16,-16 0-6 16,-5 2 0-16,-14 4 4 15,-1 0 2-15,-7-2 3 16,1-6 2-16,3-4 3 0,2-6 3 16,8-2 4-16,7-3-1 15,4-7 2-15,9-2 1 16,2-7-1-16,3-3 0 15,5-1-1-15,-3-1 3 16,0 0 16-16,10 2 5 16,19 3 10-16,43 2-4 15,-18-8-13-15,11-2-5 0,15 1-8 16,3 0 0-16,-1 2-4 16,-7 2 3-16,-12 2 2 15,-5-1 2-15,2 5 4 16,-5 4-2-16,-4-3-2 15,-4 3-1-15,-13-7-11 16,-8 0-10-16,-16-3-38 16,-7-3-19-16,-30-19 43 15</inkml:trace>
  <inkml:trace contextRef="#ctx0" brushRef="#br0" timeOffset="28168.88">1289 9807 868 0,'6'-23'326'16,"0"-1"-246"-16,6-2-42 15,-6 3-9-15,-3 4-5 16,-2 3 4-16,-4 4 13 0,3 3 6 16,-1 3 10-16,1 5-2 15,0 0-21-15,0 1-9 16,0 0-21-16,0 0-6 15,4 12 0-15,18 17-2 16,34 60 3-16,-29-25 1 16,-6 16 0-16,-4 6 1 15,-5 12-8-15,-3 1-22 16,-7-7-40-16,-2-8-21 0,-1-23 52 16</inkml:trace>
  <inkml:trace contextRef="#ctx0" brushRef="#br0" timeOffset="28452.15">1648 9659 974 0,'5'2'370'16,"6"6"-262"-16,2 6-85 0,14 19-19 0,4 13-3 16,8 20 4-16,1 10 1 15,-3 22 3-15,-3 3 2 16,-7-5-6-16,-6-7 0 16,-5-29-25-16,-1-12-19 15,-9-22-21-15,-3-12-262 16,1-30 236-16</inkml:trace>
  <inkml:trace contextRef="#ctx0" brushRef="#br0" timeOffset="28660.08">2047 9623 1517 0,'13'11'-2'15,"-5"2"5"-15,15 22-1 16,0 15 0-16,-1 17 0 16,-3 7 3-16,-9 20-2 15,-7 4 1-15,-6-9-27 16,-5-5-25-16,-3-42 32 16</inkml:trace>
  <inkml:trace contextRef="#ctx0" brushRef="#br0" timeOffset="28908.12">2539 9535 1028 0,'47'0'410'0,"13"12"-245"15,13 15-124-15,4 30-25 16,-5 18-3-16,-28 23-8 15,-17 17-2-15,-31 16-2 16,-12-4-6-16,-22-14-28 16,-4-23-13-16,-12-39-23 15,-1-15-9-15,-1-25 41 16,-3-11 15-16</inkml:trace>
  <inkml:trace contextRef="#ctx0" brushRef="#br0" timeOffset="29155.39">956 9841 850 0,'-23'59'434'15,"9"20"-15"-15,7 17-389 0,14 29-25 16,5 6-2-16,11 10-4 16,1-6-23-16,13-12-48 15,2-2-28-15,10-23 56 16</inkml:trace>
  <inkml:trace contextRef="#ctx0" brushRef="#br0" timeOffset="53028.81">5826 9995 963 0,'-13'-7'382'0,"4"2"-210"16,4 12-170-16,0 11-9 15,0 31 1 1,-2 15 0-16,-3 28 4 0,1 8 2 16,-2 26 1-16,1 5-2 15,2 7 3-15,4 3 0 16,4-32-3-16,1-16 2 0,5-39-1 15,-2-20 0 1,0-24 9-16,-3-9 10 0,-1-1 27 16,0-3 9-16,-1 2 1 15,-4-6-18-15,-15-23-36 16,-36-71-10-16,37 43-13 31,11 30 6-31,-1-1 8 0,-23-95 4 0,4-15 1 16,4-5 1-16,14 36 3 15,-1 2 5-15,5 8 11 16,3 0 3-16,5 6 3 16,8 6-3-16,8 11-8 15,5 5-6-15,7 12-4 16,-1 10-4-16,-7 17-1 16,-7 12 2-16,-10 13-2 0,0 8-3 15,-3 20-4-15,-1 13-2 16,-2 23 3-16,-8 7 3 15,-5 11 3-15,-5-1 2 16,-12 16-1-16,-7 5 2 16,-7 1-1-16,-3-1-16 15,6-18-43-15,0-6-29 0,3-24 47 16</inkml:trace>
  <inkml:trace contextRef="#ctx0" brushRef="#br0" timeOffset="53355.14">6104 9521 807 0,'6'-4'336'0,"-6"4"-170"16,0 1-100-16,0-1-34 0,-1 0-10 15,-2 28-10-15,-9 61-5 16,-2-15-1-16,-3 11 0 16,0 13-3-16,1 10 4 15,5 14-3-15,2 1 0 16,9-4 2-16,9-9 1 16,13-19 9-16,8-8-1 15,23-19 1-15,9-7-2 16,12-10-22-16,-3-5-18 15,-8-14-20-15,-4-10 26 16</inkml:trace>
  <inkml:trace contextRef="#ctx0" brushRef="#br0" timeOffset="53802.95">7202 10140 916 0,'-10'-10'347'0,"3"4"-243"15,-3 1-51-15,-1 8-25 16,-8 8-11-16,-6 14-15 0,-2 14 1 16,-2 17 3-16,5 6 5 15,6 20 1-15,6 8 0 16,13 2-9-16,9-3-1 15,14-23-3 1,4-15-2-16,9-22 3 0,3-7-3 16,6-12 3-16,1-5 3 15,1-10 0-15,-1-9 7 0,-4-10 0 16,-4-9 1-16,-2-12 4 16,-4-4-2-16,-8-12 6 15,0-2 6-15,-14-2 2 16,-5 4 2-16,-10 7-4 15,-8 7 0-15,-8 10 5 16,-3 3 0-16,-6 10-2 16,-1 5-10-16,-9 18-18 15,-4 14-20-15,-18 28-59 16,-2 13-18-16,8 9 131 16,11-9-50-16</inkml:trace>
  <inkml:trace contextRef="#ctx0" brushRef="#br0" timeOffset="55122.25">7670 10215 946 0,'37'-3'376'16,"10"3"-220"-16,5 7-122 16,-7 18-30-16,-8 10-2 15,-16 21 1-15,-7 12 2 16,-10 20 5-16,-5-1 0 15,-6-13-1-15,0-10-2 0,0-35-6 16,1-5 1 0,1-16 5-16,1-4 6 0,-2-7 17 15,2-7 5-15,-3-13 4 16,3-10-6-16,8-16-18 16,6-10-5-16,12-9-11 15,8 1 0-15,10 7-2 16,6 4-2-16,11 14 3 15,5 7-2-15,-1 12 3 16,-7 8 1-16,-13 15 0 16,-8 7 5-16,-10 14-2 15,0 12 3-15,-8 16 2 16,0 9-5-16,-6 12-1 16,0-1-2-16,5-9-14 15,4-8-3-15,5-25-10 0,3-7-3 16,5-20 12-16,3-8 4 15,11-15 11-15,4-12 5 16,0-17 0-16,-2-4 0 16,-14-13 1-16,-7 0-1 15,-12-14 0-15,-6-6 0 16,-8-11-2-16,-3-2 0 16,-7 9 2-16,-3 7 4 0,-4 17 12 15,-4 6 4-15,-3 17 5 16,0 10 0-16,-1 18-11 15,0 10-7-15,-4 30-9 16,-2 19-6-16,0 42 2 16,3 18 4-16,14 34-2 15,8 1 2-15,18-12-1 16,10-11-5-16,19-28-6 16,5-13-3-16,4-24-5 15,3-11 3-15,-5-28 14 16,0-12 7-16,10-19 18 15,-1-10 3-15,7-15 0 16,2-3-7-16,-6-1-8 16,-5 1-2-16,-15 8-5 15,-10 5 5-15,-14 10 2 0,-7 5 1 16,-6 13 5-16,-3 3-2 16,-3 13-6-16,1 12-3 15,-1 18-3-15,-1 9-4 16,2 4 1-16,5-4-3 15,5-12-17-15,8-4-4 16,3-17-8-16,8-9 4 0,6-16 14 16,4-8 5-1,5-14 7-15,3-2 2 0,1-4 1 16,-4 2 1-16,-2-1 3 16,-8 0-1-16,-11 5 0 15,-6 0 0-15,-12 9 3 16,-1 7 1-16,-3 8 2 15,-2 4-1-15,0 6-7 16,-3 6-1-16,-3 11-3 16,-1 9 2-16,2 17 0 15,2 4 2-15,6 17 2 16,5 8-3-16,5 18 0 16,4 6 0-16,5 8 0 15,2-1-1-15,1 11 1 16,0 2-5-16,-8-2-12 0,0-3-5 15,-3-22-4-15,-4-11 3 16,-4-16 11-16,-3-8 7 16,-7-22 2-16,0-7 1 15,-7-11 4-15,-7-6 2 16,-9-8 1-16,-8-8 6 16,-7-15 1-16,0-10 4 15,4-10 2-15,9-6 2 0,7-7-4 16,8 1-1-16,6-6-2 15,7 0-5-15,8 0 8 16,6 2 0-16,13 7 13 16,4 6 5-16,16 10-5 15,9 4-1-15,5 10-16 16,4 5-5-16,-4 9-4 16,-3 6-5-16,0 7-3 15,-6 6-4-15,-7 5-9 16,-9 2-6-16,-7 5-16 15,-6 0-14-15,-8 1-39 16,2 2-9-16,-1-7-14 16,2-3 66-16</inkml:trace>
  <inkml:trace contextRef="#ctx0" brushRef="#br0" timeOffset="56278.21">11285 10250 998 0,'0'-1'334'0,"0"0"-316"16,0 0-16-16,0 0-3 15,0 0 2-15,0 0 1 16,0 0 2-16,0 0 2 16,0 0 4-16,0-1 6 15,0 1 3-15,0 0 0 16,0 0-6-16,0 0-1 16,0 0-2-16,0 0 2 15,0 0 4-15,0 0-2 16,0 0-1-16,0-1 0 15,0 1-3-15,0 0-2 16,-1 0-2-16,1 0-5 16,0 0 1-16,0 1-2 0,10 19 1 15,22 55 2-15,-19-16-3 16,-1 25-1-16,0 9 2 16,-10 4-1-16,4-8 0 15,-2-23-3-15,-1-16-3 16,2-22-1-16,-3-9 0 15,-2-13 2-15,0-2-3 16,-6-13 9-16,-1-7 4 16,-6-21-1-16,-4-11 4 0,2-20-3 15,3-8 1-15,2-12 8 16,4-1 0-16,6-2 1 16,3-1-2-16,10-4-4 15,0 0-3-15,17 6 1 16,6 5-2-16,15 16 3 15,8 8 1-15,6 18 4 16,-2 9 2-16,-10 23-3 16,-7 11-1-16,-19 21-7 15,-5 11-4-15,-19 22-8 16,-5 8-2-16,-19 9-8 16,-9 3 0-16,-10-10 5 15,-1-7 0-15,7-17 6 16,6-11 4-16,16-16-3 0,6-4-1 15,6-8-1-15,7-3 0 16,30-7 2-16,9-5-3 16,16 0-3-16,5 3-1 15,-4 12 5-15,-1 9 9 16,-3 17 8-16,-6 4 1 16,-12 13-2-16,-12 4-1 0,-23 8-1 15,-12 6-1 1,-29 6 3-16,-13 1 4 0,-15-6 10 15,-4-8 7-15,0-11-5 16,-5-9-5-16,-1-7-24 16,1-2-33-16,8-11-44 15,13-4-26-15,26-15 58 16</inkml:trace>
  <inkml:trace contextRef="#ctx0" brushRef="#br0" timeOffset="57080.45">12610 9950 1096 0,'38'5'399'0,"1"2"-311"16,-12 17-84-16,-3 13 4 15,-17 20 7-15,-5 10 2 16,-2 10 0-16,-6 0-4 15,-2-8-7-15,2-7-6 16,4-18 2-16,3-9-2 16,9-18-1-16,8-7 1 15,3-12 11-15,12-8 9 16,6-11 1-16,-3-5 1 0,5-6-11 16,-2 0-8-16,-3-2-4 15,-4 2-1-15,-7 7-3 16,-6-2 4-16,-7 11 4 15,-2 3 5-15,-5 4 8 16,-2 7-1-16,-1 1-2 16,-3 0-3-16,0 1-8 15,0 0-3-15,0 0-2 16,-10 21 1-16,-15 40 0 16,20-22 3-16,6 1 0 15,2-5-4-15,14-7 1 16,3-6-1-16,17-10-1 15,6-5 6-15,3-12 5 0,2-7 2 16,-1-14 7-16,1-6-1 16,3-5-3-16,1-5 2 15,-4-4-5-15,-3-3-1 16,-13-2-3-16,-5 4-1 16,-13 7-2-16,-8 10-4 15,-5 13 0-15,-4 5-8 16,-11 14 0-16,-6 10 1 15,-9 26-1-15,0 9 6 16,9 16-2-16,9 1 6 0,16-9-4 16,10-4-7-16,19-12-5 15,11-2-8-15,7-14-2 16,3-6 2-16,-5-14 2 16,-2-8 4-16,-4-13 5 15,1-5 3-15,-1-9 7 16,-6-3 2-16,-9-4 2 15,-5-3 3-15,-8 4 2 16,-5-1 2-16,-3 1-5 16,-3 4-1-16,-4 11-2 15,0 9 0-15,-1 11-4 16,5 12 0-16,4 24 0 16,4 10-2-16,3 30 8 0,-2 5-13 15,-3-2-51-15,-4-7 4 16,-11-35 21-16</inkml:trace>
  <inkml:trace contextRef="#ctx0" brushRef="#br0" timeOffset="57240.54">13882 9565 1300 0,'0'-8'505'0,"0"0"-351"15,4 1-267-15,-4 16-86 16,0 15-13-16,-7 27 140 16</inkml:trace>
  <inkml:trace contextRef="#ctx0" brushRef="#br0" timeOffset="57808.81">14394 10496 976 0,'50'2'342'0,"-4"-2"-301"15,-8-9 0-15,-2-4 24 16,-7-14 38-16,-2-8 1 16,-4-16-32-16,-6-7-25 15,-5-16-40-15,-3-8-4 0,-6-7-3 16,0 1-1-16,-4 15 2 15,-4 8-2-15,-3 20-1 16,0 9 2-16,-1 17-5 16,5 10 0-16,-6 12-4 15,-7 10-3-15,-5 31 1 16,-7 15 2-16,9 45 3 16,4 19 3-16,10 15 1 15,3 3-5-15,14-11-9 16,9-15-5-16,21-34-15 15,8-17 0-15,2-38 8 16,6-12 4-16,-3-19 16 16,1-15 8-16,7-17 7 15,-3-15 6-15,1-15 2 16,-4-8-1-16,-16-6-6 0,-9 1-4 16,-14 0-7-16,-7-2-5 15,-6-4-3-15,-3 0 0 16,-6 15 8-16,-4 12 8 15,1 25 19-15,0 10 10 16,4 15 4-16,-2 5-5 16,-9 19-17-16,1 17-8 15,-4 40-8-15,4 26 1 16,14 25 1-16,10 14-13 0,18 1-55 16,8-11-29-16,17-29 48 15</inkml:trace>
  <inkml:trace contextRef="#ctx0" brushRef="#br0" timeOffset="58211.41">16761 10191 1224 0,'2'41'422'0,"-6"31"-376"0,-6 21-43 16,-8 12-8-16,1-7-21 15,8-17-34-15,7-19-19 16,14-31-24-16,10-9 10 16,14-21 40-16,7-9 27 15,9-15 51-15,5-8 15 16,0-10-1-16,1-8-7 15,-10-6-19-15,-7-2 1 16,-16-6-4-16,-11 5-1 16,-15-2-5-16,-10 0-5 0,-12 4 6 15,-10 1 9-15,-17 8 17 16,-7 7 6-16,-6 18-6 16,-4 15-5-16,5 34-19 15,1 17-13-15,9 21-28 16,1 1-26-16,18-15 33 15</inkml:trace>
  <inkml:trace contextRef="#ctx0" brushRef="#br0" timeOffset="58824.55">17262 9587 1314 0,'20'0'435'16,"0"9"-424"-16,-1 11-18 16,-9 24-2-16,-3 15 5 15,-5 27 2-15,-1 12 2 0,-2 27-1 16,-3 8 1 0,-2 14-1-16,1 9 0 0,5-15 3 15,6-5-1-15,11-13 0 16,0-11-1-16,2-12 0 15,-3-5-5-15,-6-16-13 16,-4-9-7-16,-6-12-16 16,-6-8-2-16,1-13 7 15,1-13 6-15,2-18 12 16,2-1 7-16,-1-14 5 16,-7-9 6-16,-4-23 10 15,-3-14 10-15,-4-18 17 16,5-5 4-16,1-17-3 15,1-12-6-15,2-4-20 16,3-2-6-16,5 2-5 16,5 7-2-16,9 9 2 15,2 6-1-15,10 23 0 0,4 9 1 16,11 13-1-16,3 6 0 16,11 16-2-16,-3 5-1 15,1 19 0-15,-4 15 1 16,-15 12 2-16,-3 10 0 15,-11 10 0-15,-7 4-2 16,-7 2-2-16,-6 2 3 16,-11-3-2-16,-5-5 2 0,-9-5 1 15,-2-6 0-15,-11-7 1 16,-3-4-3-16,-4-8-34 16,-2-5-22-16,6-9-42 15,3-5-192-15,14-13 204 16</inkml:trace>
  <inkml:trace contextRef="#ctx0" brushRef="#br0" timeOffset="59476.56">18080 10378 891 0,'0'8'315'0,"2"9"-262"15,0 6-36-15,0 8-9 16,5 1-1-16,5-3-3 16,9-2 4-16,3-11 12 15,3-4 6-15,3-11 9 16,1-6-1-16,6-14-12 15,0-6-5-15,2-12-12 16,-3-4-1-16,-10-1-3 16,-5 0-1-16,-13 6 3 15,-7 3-3-15,-13 5 2 0,-5 3-1 16,-11 2 1-16,-4 3 2 16,-10 8-1-16,0 10 0 15,-5 16 2-15,-4 12 0 16,-5 23 4-16,-4 13 3 15,5 21 1-15,8 8 1 16,23 1-5-16,15-6-3 0,25-19-6 16,17-12 0-1,27-13-1-15,7-11 1 0,7-13 0 16,3-9 0-16,4-16 1 16,5-5-3-16,6-14-15 15,-5-6-11-15,-20-9-31 16,-12-4-2-16,-22-15-55 15,-6-3-180-15,-14-5 207 16</inkml:trace>
  <inkml:trace contextRef="#ctx0" brushRef="#br0" timeOffset="60377.68">18776 10334 581 0,'-7'-39'282'0,"4"10"-87"16,2 6-56-16,4 4-38 16,2 8-17-16,10 5-26 15,6 6-16-15,22 16-25 0,14 10-7 16,18 28-7-16,-4 12 3 15,-21 12-3-15,-12 6-1 16,-27-7-2-16,-10-8-3 16,-7-18-1-16,-7-12-5 15,-14-22 1-15,-4-10 2 16,-2-10 6-16,1-6 7 16,10-5 8-16,7-2 0 15,15-10-11-15,8-4-7 0,23-4-13 16,12 0 0-16,15 8 4 15,13 5 10-15,16 7 17 16,13 5 6-16,13 1 17 16,2 3 4-16,-8-2 0 15,-3-3-1-15,-6-1-13 16,-8-2-5-16,-17-2-8 16,-16-4-2-16,-23 1 8 15,-10 0 0-15,-10 4 9 16,-7 4-7-16,-10-1-15 15,-8-2-7-15,-10 2-12 16,-4 4 3-16,-21 15 3 16,-10 16 6-16,-16 33 0 15,-5 15-1-15,17 10-2 0,12-4-12 16,28-21-19-16,13-14-9 16,21-16-6-16,13-6 10 15,22-13 21-15,10-7 7 16,14-12 14-16,3-7 0 15,-2-10 2-15,-3-3-1 16,-6-9-5-16,-6-3-2 16,-12 2 2-16,-5 6 4 0,-17 15 11 15,-6 4 3-15,-11 12-5 16,-6 4-3-16,-6 22-10 16,-2 11-2-16,0 21 2 15,5 5-1-15,12-1-1 16,12-7 0-16,9-17-13 15,6-4-4-15,7-18-6 16,3-9 3-16,12-15 10 16,2-11 5-16,5-11 5 15,-3-5 1-15,-7-4-1 16,-6-8 2-16,-14-7 5 16,-5-5 2-16,-15-11 1 15,-2 3-3-15,-11-3-2 16,-4-1-2-16,-8 0-1 0,-5-3 1 15,-1 7 4-15,-1 7 3 16,1 25 6-16,3 10 1 16,3 20-4-16,1 4-4 15,1 11-5-15,0 8-1 16,4 36 0-16,2 20 2 16,16 30-1-16,9 11 3 15,6-2-3-15,4-1-6 16,-4-8-30-16,-1-9-18 0,0-21-25 15,-2-12-7-15,-5-20-7 16,-3-7 7-16,-10-20 53 16</inkml:trace>
  <inkml:trace contextRef="#ctx0" brushRef="#br0" timeOffset="60692.46">20767 10565 1226 0,'22'-3'414'0,"15"-4"-378"0,10-5-34 15,16-8-12-15,4-3-2 16,6-4-9-16,1-4-1 16,3 3 14-16,4 1 14 15,12 9 20-15,-3 6 1 16,-11 10-3-16,-9 5-7 15,-18 14-11-15,1 12-2 16,-2 23-4-16,-4 13-8 16,-2 21-3-16,-5 2-5 15,-11 5-6-15,-2 0-2 0,-11-6-13 16,-2-4-7-16,-6-21-21 16,-3-10-9-16,-5-29 229 15,-5-20-129-15</inkml:trace>
  <inkml:trace contextRef="#ctx0" brushRef="#br0" timeOffset="61472.14">21922 10188 194 0,'29'42'49'0,"4"21"-58"0,-1 12-52 16,0 11 193-16,2 5 14 15,6-4 67-15,-1-4-17 16,-1-21-47-16,-2-7-35 16,-9-13-50-1,-6-7-24-15,-9-14-28 0,-5-5-5 16,-3-13 16-16,-3-3 17 16,3-12 23-16,-1-9 4 15,5-15-8-15,5-8-10 0,6-8-13 16,7-3 2-16,12 0-6 15,3 1 0-15,0 12-5 16,-2 7-2-16,-9 17-1 16,1 13-5-16,3 20-4 15,6 14-5-15,12 15-6 16,4 5-5-16,14-2-8 16,5-6 3-16,6-13-5 15,3-9 2-15,-2-11 8 16,0-8 0-16,5-8 3 15,0-4 6-15,-16-11 1 16,-8-1 1-16,-19-10-2 16,-7-4 0-16,-9-5-8 15,-8-2 2-15,-16 2 1 16,-5 0-6-16,-13 9 3 0,-7 4-4 16,-9 13-1-16,-2 9 2 15,-14 17 1-15,-8 11 5 16,-6 22-2-16,0 12 2 15,12 9-2-15,13-1-6 16,18-13-9-16,9-6-11 16,16-16-6-16,7-6 3 15,17-8 9-15,5-5 9 0,12-9 8 16,5-4-1-16,-4-9 3 16,-1-7 0-16,-8-4 0 15,-1-2 1-15,-7-2 3 16,-2 7 0-16,-10 3 10 15,-6 4 1-15,-7 10 2 16,-5 2-3-16,0 12-10 16,0 11 2-16,0 25-6 15,-1 14 0-15,-1 28 4 16,2 15-5-16,-1 14 1 16,0 5 4-16,0 7-4 15,-3-5 2-15,0-15-29 16,0-11-29-16,3-37-37 15,4-17-26-15,4-34 71 16</inkml:trace>
  <inkml:trace contextRef="#ctx0" brushRef="#br0" timeOffset="61779.01">24037 9827 1269 0,'58'-1'441'15,"1"7"-395"-15,5 25-42 16,1 11-4-16,-6 45 3 16,-1 20 3-16,-8 37 0 15,-7 23 6-15,-17 1 4 16,-8 1 0-16,-10 2-2 15,-6-12-6-15,-11-18-6 16,-6-7-3-16,-26-25-7 16,-17-6-10-16,-32-13-40 15,-13-9-24-15,-37-14 350 16,-11-9-222-16</inkml:trace>
  <inkml:trace contextRef="#ctx0" brushRef="#br0" timeOffset="62190.24">16181 12761 1068 0,'-3'0'384'0,"6"0"-317"15,5 0-53-15,19 0-15 16,12 2 8-16,35 0 25 15,20-1 3-15,21-2 5 16,5-5-7-16,-1-6-7 16,0-1-3-16,-8 1-8 0,-5 1-1 15,-19 3-11-15,-14 2-8 16,-22 5-28-16,-9 1-22 16,-19 4-51-16,-7 3 453 15,-22 11-280-15</inkml:trace>
  <inkml:trace contextRef="#ctx0" brushRef="#br0" timeOffset="62462.78">16408 13399 1403 0,'16'6'504'0,"31"1"-395"16,17 2-99-16,23 0-9 16,5-3 1-16,1-4-5 15,3-2-10-15,2-4-16 16,-6 0-4-16,-18-2 10 0,-9 3 4 16,-19 2 2-16,-5-2-7 15,-7 1-42-15,-1-5-27 16,9-9-25-16,0-10 67 15</inkml:trace>
  <inkml:trace contextRef="#ctx0" brushRef="#br0" timeOffset="63089.65">19008 12209 1181 0,'1'1'438'15,"5"-1"-311"-15,6 8-136 16,6 3-14-16,0 22 8 15,-4 16 1-15,-12 44 8 0,-7 21 3 16,-15 38 0-16,-7 11 1 16,0-4 0-1,3-9-4-15,10-30 1 0,5-18 1 16,10-33-1-16,3-18 0 16,1-31-8-16,-2-11-9 15,-3-12-5-15,-2-5-1 16,-1-24 5-16,-2-16 2 15,1-28 4-15,-3-9 4 16,-3-3 3-16,-2-1 9 0,-3-2 3 16,1-6 2-1,-3-2 5-15,5 1 2 0,6 3 8 16,-1 3 1-16,7 2-2 16,2 2-4-16,4 13-2 15,5 7 0-15,6 14-2 16,10 5-3-16,21 5-11 15,8 7-8-15,13 14-4 16,1 9 2-16,1 26 10 16,2 13 6-16,3 19 1 15,-5 11 2-15,-19 14-5 16,-13 7-3-16,-32 12 2 16,-13 5-3-16,-32 2 4 15,-13-1 0-15,-15-11-8 16,-4-6-6-16,8-22-46 0,9-11 43 15</inkml:trace>
  <inkml:trace contextRef="#ctx0" brushRef="#br0" timeOffset="63372.81">19944 12023 1344 0,'7'23'457'0,"-1"28"-426"15,-5 21-25-15,-17 40-7 16,-10 15 1-16,-11 28 4 16,-1 11-5-16,10-7-3 15,13-8-7-15,26-28-14 16,15-23-5-16,26-28-11 15,8-17-8-15,12-22-10 16,1-15-11-16,3-28 26 16,4-16 22-16</inkml:trace>
  <inkml:trace contextRef="#ctx0" brushRef="#br0" timeOffset="64032.42">20766 12532 1118 0,'1'0'427'0,"9"7"-319"16,4 4-47-16,7 26-51 16,0 18-6-16,-13 38-4 15,-8 18 0-15,-19 10 0 16,-4-4-2-16,1-26-7 16,2-18-4-16,13-33-3 15,2-16 0-15,5-21 8 16,-1-5 2-16,-3-15 10 15,-3-10 5-15,-2-23-2 16,0-10-2-16,0-13-5 16,2-4-2-16,2-6 1 15,3-7 1-15,4 2-1 16,5 2 1-16,13 6 2 16,4 2 1-16,15 4 2 15,1 6 8-15,7 19 4 0,5 14 6 16,2 20 6-16,3 9-2 15,-4 21-7-15,-6 10-7 16,-12 20-9-16,-5 12-6 16,-13 8-8-16,-5 3-2 15,-9-4-14-15,-5-5-7 16,-7-12-2-16,-3-6 3 16,-1-12 11-16,2-9 6 0,5-9 12 15,1-7 0-15,4-3 2 16,0-1 1-16,1-1 0 15,0 0 2-15,2 0-8 16,25-10-3-16,37-14-10 16,-24 16 1-16,-2 9 16 15,-1 4 10-15,2 20 15 16,2 7-1-16,-3 20-9 16,-1 5-8-16,-18 1-5 15,-9-2 1-15,-10-5 0 16,-12-2-1-16,-15 1 3 15,-8-3-1-15,-19-4 6 16,-4-2 5-16,-12-11 0 16,0-2 0-16,-1-16-11 15,6-5-20-15,10-15-49 0,12-15-25 16,22-27 49-16</inkml:trace>
  <inkml:trace contextRef="#ctx0" brushRef="#br0" timeOffset="64326.13">21468 12194 991 0,'16'0'434'0,"12"5"-182"16,1 4-186-16,8 12-65 15,-3 6-4-15,-4 14 3 16,5 10 0-16,-4 15-1 15,-2 3 2-15,-4 3-1 16,-3 0 0-16,-2 2 2 16,-4 5 2-16,-7 9-2 15,-4-1 3-15,-13 0-4 16,-6-1-3-16,-17-3 2 16,-4 1-7-16,-4-8-19 15,5-12-29-15,13-23-48 16,8-14 62-16</inkml:trace>
  <inkml:trace contextRef="#ctx0" brushRef="#br0" timeOffset="64614.97">22957 12573 1175 0,'10'4'434'16,"-2"6"-325"-16,-8 11-100 16,-10 5-11-16,-22 18 1 15,-6 10-4-15,-15 20 6 16,2 5 0-16,-2 2-1 16,4-9 1-16,12-13-5 15,3-3-5-15,11-11-27 16,3-2-17-16,8-14-27 15,2-8-13-15,7-16-26 16,2-9-162-16,3-20 195 16</inkml:trace>
  <inkml:trace contextRef="#ctx0" brushRef="#br0" timeOffset="64832.31">22454 12680 1061 0,'5'0'386'16,"10"4"-313"-16,5 6-23 16,14 12-21-16,4 9-6 0,16 14-5 15,7 5-5-15,5 4-8 16,4-4 0-16,-2-7-11 16,-4-5-14-16,-9-14-25 15,-6-4-19-15,-14-15-22 16,2-5 52-16</inkml:trace>
  <inkml:trace contextRef="#ctx0" brushRef="#br0" timeOffset="65582.77">24302 12528 1226 0,'7'-14'449'16,"-2"-12"-360"-16,-5-8-78 15,-15-8-38-15,-7-5-4 16,-13 1 4-16,-4 5 8 16,-5 13 10-16,-3 5 0 15,-8 11 8-15,-3 7-1 0,-11 17 3 16,-4 12 2-16,-4 30 3 15,2 14-1-15,16 16-2 16,8 2 1-16,27-12-10 16,12-13-6-16,19-19-9 15,8-7-3-15,18-14 8 16,5-5 6-16,16-14 13 16,8-7 7-16,8-14 9 15,-2-4 5-15,-1-5 10 16,-11 0 1-16,-18 4 11 15,-3 1 2-15,-17 5-11 16,-2-2-3-16,-6 4-19 16,-6 1-7-16,0 7-5 15,-4 0-2-15,1 6-1 16,-1-1-3-16,0 3-2 0,-1 0-1 16,0 1 0-16,-5 27 0 15,-15 70 4-15,8-20-1 16,-3 19-2-16,-5 1-3 15,1-4-10-15,-2-6 2 16,6-12 0-16,2-4 7 16,6-14 8-16,1-8-2 15,6-20 1-15,-1-9 2 0,0-13-3 16,3-3 3-16,3-1 4 16,7 0 3-16,9 2 17 15,9-2 3-15,11-4 10 16,9-1 0-16,15-5 0 15,7-5 1-15,12 3-6 16,-5-2 1-16,-10 7-11 16,-12 3-2-16,-23 0-5 15,-8 0-5-15,-12 0-13 16,-5 1-15-16,-5-1-38 16,-3 1-21-16,-1-1-42 15,0-1-13-15,0 0-5 16,-3-25 64-16,3-53 44 15</inkml:trace>
  <inkml:trace contextRef="#ctx0" brushRef="#br0" timeOffset="65880.61">25197 12253 909 0,'0'-1'376'16,"1"1"-189"-16,-4 2-174 15,2-2-11-15,-1 16-4 16,-52 65-1-16,20 14 3 16,-2 15 7-16,3 31 4 15,1 5 1-15,7-4-2 16,8-1-5-16,17-23-5 15,8-12-1-15,15-23-14 16,5-15-11-16,9-31-32 16,7-10-8-16,15-27 36 15</inkml:trace>
  <inkml:trace contextRef="#ctx0" brushRef="#br0" timeOffset="67458.6">25958 12441 995 0,'2'0'415'16,"-2"2"-198"-16,-1 4-206 15,0-6-14-15,-8 23-6 16,-20 51 5-16,0-1 1 15,-2 7 2-15,-6 10 1 16,1 1-8-16,6-14-4 16,4-12-1-16,12-32 1 15,5-13 3-15,7-13 3 16,0-6 3-16,1-9 3 16,-3-8 4-16,-2-19 5 15,1-17-3-15,2-16-1 16,3-9-2-16,4-8-4 15,1 3 3-15,2-4-3 16,0 0-1-16,7 1 3 16,0 4-2-16,6 10 3 0,3 7 0 15,4 14 8-15,5 5 7 16,-1 12 11-16,-2 7 6 16,-2 13 3-16,-6 4-9 15,6 16-11-15,1 10-7 16,-2 18-9-16,4 9 1 15,-3 13-2-15,-1 5 1 16,1 13-1-16,-1 1 1 0,-5-1 0 16,-1-8 1-1,-1-13-4-15,1-6-3 0,-4-14-5 16,-2-5-1-16,-1-13 6 16,-5-3-1-16,-2-6 6 15,-1-2 0-15,-3-1-3 16,1-3-3-16,-3 0-15 15,-1-2-6-15,1 1-8 16,-2-1 0-16,1 0 14 16,1 1 7-16,0 0 10 15,0 0 4-15,0-1 0 16,0 1 0-16,0 0 1 16,0 0 2-16,0 0-3 15,0 0 0-15,0 0 0 0,0 0-1 16,0 0 2-16,0 0-2 15,0 0 1-15,0 0 0 16,0 0 0-16,0 0 1 16,0 0-1-16,0 0 1 15,0 0-1-15,0 0 1 16,0 0 0-16,0 0-2 16,0 0 2-16,0 0 2 0,0 0 4 15,0 0 1-15,0 0 1 16,0 0-2-16,0 0-4 15,0 0 1-15,0 0-4 16,0 0 1-16,0 0 1 16,0 0-3-16,0 0 1 15,0 0 1-15,0 0 0 16,0 0 3-16,0 0-3 16,0 0 0-16,0 0-1 15,0 0 1-15,0 0 0 16,0 0-1-16,0 0 0 15,0 0 0-15,0 0 0 16,0 0 0-16,0 0 2 16,0 0-3-16,0 0 1 0,0 0-1 15,0 0 0-15,0 0 3 16,0 0-2-16,0 0 0 16,0 0 1-16,0 0-2 15,0 0 1-15,0 0 1 16,0 0 0-16,0 0-1 15,0 0-1-15,0 0 1 0,0 0 0 16,0 0 0-16,0 0 0 16,0 0 0-16,0 0 0 15,0 0 0-15,0 0 1 16,0 0 0-16,0 0 0 16,0 0 1-16,0 0-2 15,0 0 1-15,1 2-1 16,-1-2-1-16,0 0 0 15,0 1 1-15,0-1 1 16,0 1-1-16,0 0 2 16,0-1-2-16,0 0 0 15,0 0 1-15,0 0-1 16,0 0 0-16,0 0 2 16,0 0-2-16,0 0 0 15,0 0 0-15,0 0 0 16,0 0 1-16,0 0 2 0,0 0 0 15,0 0 0-15,0 0-1 16,0 0-2-16,0 0 2 16,0 1-2-16,3 4 1 15,1 3 1-15,0 2-3 16,4 5 1-16,13 30 0 0,-16-19 0 16,3 2 1-16,-1 6-1 15,0 0 0-15,-1-2-1 16,0-3 2-16,-2-7 0 15,0-1-1-15,0-5 0 16,1-3 0-16,0-2 0 16,-2-1 0-16,-1-2-4 15,0 0-6-15,-2-6-10 16,0 0-10-16,0-1-6 16,-1-2-1-16,1 1-10 15,0 0 1-15,0-1-15 16,-1 0-8-16,-1 0 43 15</inkml:trace>
  <inkml:trace contextRef="#ctx0" brushRef="#br0" timeOffset="74770.77">25644 12589 608 0,'2'-3'284'0,"2"-1"-76"15,3-2-180-15,1 0-3 16,3 1 6-16,0 2 2 0,5-2-3 15,4 1-2-15,1 1 0 16,3-2 1-16,8 1 1 16,6-1-2-16,12 0-9 15,5 2 2-15,0-2-5 16,-3 0 1-16,0 1 0 16,-4-3-5-16,2 3-3 15,0-2-3-15,-4 5-1 16,-3-1 1-16,-7 5-1 15,-4 3-2-15,-9 2-1 16,-2 3-7-16,-9 0-16 16,-3 2-12-16,-3-2-33 15,-4 0 4-15,-2-5 34 16</inkml:trace>
  <inkml:trace contextRef="#ctx0" brushRef="#br0" timeOffset="75157.22">26924 12045 1117 0,'10'-1'385'0,"5"1"-357"16,0 1-31-16,-2 8-15 16,2 7 0-16,0 13 14 15,3 4 2-15,3 15 2 16,1 3 2-16,1 18 1 16,5 7-1-16,-2 9 4 15,-1 3 3-15,-1-3 1 16,-4-3 4-16,-8 1-4 15,-5-1-3-15,-12-6-2 16,-9-5-2-16,-18-10-3 16,-14-5-6-16,-35-6-9 15,-24-3-12-15,-55-12-33 0,-23-7 41 16</inkml:trace>
  <inkml:trace contextRef="#ctx0" brushRef="#br0" timeOffset="75881.47">17442 14456 1197 0,'0'2'452'16,"0"-2"-321"-16,0-1-122 15,0 1-19-15,0 0-2 16,0 0-3-16,0 0 2 16,0-1 1-16,14 0 6 0,12-1 7 15,34-6 12-15,-23 4 3 16,2-2-3-16,0 1-1 16,-1 5-7-16,0-2-1 15,-3 1-6-15,1 1-2 16,0 0-13-16,1 0-14 15,-2-1-25-15,-3-2-11 16,-2-1-13-16,1-2-4 16,-3-3 377-16,-3 0-232 0</inkml:trace>
  <inkml:trace contextRef="#ctx0" brushRef="#br0" timeOffset="76175.73">17481 14980 1125 0,'6'11'487'0,"18"-5"-249"15,11-5-165-15,20 2-83 0,5-3-4 16,0-4 10-16,-4-3-9 15,-3-2-4-15,-2 1-6 16,-11 1-1-16,-7 3 6 16,-15 1 0-16,-7 2 1 15,-8 1-20-15,-1 0-17 16,-2 0-44-16,0 0 2 16,0 0 54-16</inkml:trace>
  <inkml:trace contextRef="#ctx0" brushRef="#br0" timeOffset="78207.97">19440 14658 986 0,'29'-36'405'0,"-28"37"-244"15,0-1-66-15,-1 0-61 16,0 0-12-16,0 0-11 16,0 0 2-16,9 19-3 15,45 52-3-15,-24-2-5 16,-4 12-8-16,-16 13-15 16,-5 3-13-16,-10-1-35 15,-5-6-18-15,-1-18 468 16,-3-14-303-16</inkml:trace>
  <inkml:trace contextRef="#ctx0" brushRef="#br0" timeOffset="78472.75">19200 15327 1119 0,'24'5'468'0,"8"0"-241"16,32 0-184-16,15-8-25 15,16-5-12-15,6-7-2 16,-1-8-13-16,0 2-10 16,-3-6-18-16,-3 0-11 0,-18 2-17 15,-12 5-7-15,-31 7-1 16,-8 3-4-16,-13 8-14 15,-6 0 61-15</inkml:trace>
  <inkml:trace contextRef="#ctx0" brushRef="#br0" timeOffset="78925.34">19701 15554 1250 0,'5'0'474'0,"7"1"-332"16,16 0-125-16,7 1-13 16,4 4-1-16,4 3 0 15,-6 2-5-15,-2 4-10 16,-5 6-14-16,-12 2-1 16,-8 10-1-16,-4 4 6 15,-15-1 15-15,-1-2 0 16,-1-7 9-16,1-9 3 15,8-5-4-15,3-4-1 16,14-1-16-16,12 3-4 16,21-5-7-16,8 0 2 0,17-7 4 15,6-1-1-15,15 4 6 16,6 7 7-16,-17 10 12 16,-13 3 4-16,-32 3-2 15,-11 0-7-15,-19 1-6 16,-3 3 1-16,-17 4 3 15,-10 2 5-15,-21 5 5 16,-18 3 1-16,-25 3 9 16,-3-1 3-16,-3 0-2 15,12-3-1-15,10-11-9 16,4-7-17-16,10-24-57 16,1-20-24-16,25-36 46 15</inkml:trace>
  <inkml:trace contextRef="#ctx0" brushRef="#br0" timeOffset="79242">21805 14826 1355 0,'3'5'462'0,"2"13"-435"15,-3 8-29-15,-12 22-7 16,-6 18-1-16,-17 25 9 16,-5 10-3-16,0 3 4 15,1-6-4-15,11-9-13 16,2-5-17-16,3-12-46 15,4-8-14-15,3-29-23 16,4-13-3-16,9-26 81 16</inkml:trace>
  <inkml:trace contextRef="#ctx0" brushRef="#br0" timeOffset="79501.83">21540 15011 1298 0,'10'19'506'16,"4"8"-325"-16,18 20-160 15,12 8-20-15,17 3-2 16,8-1 1-16,22-4-1 16,1-2-2-16,-1-9-4 15,-7-3-6-15,-14-4-8 16,-4-3-6-16,-10-6-8 15,-3-3-7-15,-7-12-33 16,0-6-20-16,-4-20-212 16,0-12 206-16</inkml:trace>
  <inkml:trace contextRef="#ctx0" brushRef="#br0" timeOffset="81183.64">23394 14772 478 0,'43'-12'249'0,"-43"12"-65"15,-2-1-55-15,2 0-64 16,0 1-20-16,-1-1-16 16,1 0-2-16,0 0 7 15,0 0 3-15,0 0 8 16,0-1 3-16,0 1-2 16,9-5-4-16,12-2-11 15,29-36-4-15,-21 27-13 16,-1 3-2-16,9-1-3 15,7 7 0-15,8 2 0 0,7 4-2 16,5 11-6-16,-2 4-3 16,-6 12-10-16,-9 6-6 15,-19 12-2-15,-5 8-2 16,-16 8 4-16,-7 2 3 16,-15-1-4-16,-9-5-2 15,-8-9 0-15,-6-7 0 16,2-13 11-16,1-5 2 0,9-9 7 15,4-4-1-15,11-6-4 16,4-2-2-16,7 0 2 16,3 0 4-16,-3-2 15 15,0 1 8-15,11-2 6 16,17-6 3-16,54-9-6 16,-29 12-5-16,0 6 1 15,0 5-1-15,-9 10 7 16,-2 4 2-16,-9 2-3 15,-5 5-1-15,-14-1-9 16,-4-2-2-16,-14 2-6 16,-5 0-2-16,-15 3 2 15,-10 2 1-15,-12 2 0 16,-9 0-6-16,-19-4-47 0,-3-5-22 16,-10-11-30-1,6-7 50-15</inkml:trace>
  <inkml:trace contextRef="#ctx0" brushRef="#br0" timeOffset="81450.75">23049 15842 1330 0,'32'20'533'16,"14"3"-290"-16,28-3-230 15,15-3-19-15,10-9-5 16,-2-10 2-16,1-5-2 16,-2-2-5-16,-2-1-2 15,1-1-8-15,-14 1-10 16,-10-1-4-16,-28 4-25 16,-10 2-12-16,-22 3-27 15,-4 1-6-15,-7 0 323 16,-6 3-177-16</inkml:trace>
  <inkml:trace contextRef="#ctx0" brushRef="#br0" timeOffset="81860.57">23649 16040 1198 0,'-6'42'465'0,"4"11"-317"16,2 10-88-16,1-2-60 15,5-7 1-15,0-5-3 16,3-4-3-16,11 0-8 16,5-1-3-16,13-7 0 15,9-2-1-15,14-13 0 16,8-7-4-16,0-13-1 16,-1-5 0-16,-9-13 9 15,-6-4 3-15,-6-3 10 16,-5-2 3-16,-12-2 5 15,-3 2 2-15,-10 0-2 16,-2 2-2-16,-7 4 1 16,-3 2 3-16,-3 8 2 15,0 4 4-15,-2 4 9 16,1 2 5-16,-1-1 12 0,-1 0 1 16,1 0-14-16,0 28-8 15,6 78-21-15,-1-13-12 16,8 14-21-16,4-6-10 15,9-15-57-15,7-11-25 16,8-23 76-16</inkml:trace>
  <inkml:trace contextRef="#ctx0" brushRef="#br0" timeOffset="82173.09">25403 15532 1472 0,'96'2'522'15,"-56"-12"-417"-15,20-4-141 16,5-2-17-16,5-2 13 0,10 3 8 15,-3 2 5-15,0 2-1 16,-11 3-3-16,-12 3-1 16,-10 5-5-16,-2 0-5 15,-9 3-24-15,-3-1-18 16,-9 1-33-16,-8 0-282 16,-13 7 283-16</inkml:trace>
  <inkml:trace contextRef="#ctx0" brushRef="#br0" timeOffset="82389.88">25540 15888 1098 0,'-18'19'430'16,"7"-4"-299"-16,5-10-72 16,6 1-19-16,13 3-9 15,8 2 1-15,28 3-13 16,13-1-6-16,39-9-20 15,12-4-15-15,13-16-31 16,5-8-21-16,3-22-27 16,5-13-14-16,10-31 72 15</inkml:trace>
  <inkml:trace contextRef="#ctx0" brushRef="#br0" timeOffset="82628.69">28051 14328 1383 0,'4'3'516'0,"4"11"-387"16,-1 10-94-16,-6 28-39 16,-6 17-3-16,-13 37 3 15,-4 11 0-15,-4 12-14 16,-3 2-12-16,-11-13-27 15,1-6-15-15,2-19-39 16,3-11-7-16,14-22-22 16,3-11 79-16</inkml:trace>
  <inkml:trace contextRef="#ctx0" brushRef="#br0" timeOffset="82888.3">27241 15707 1338 0,'18'0'498'0,"22"-7"-378"0,11-8-82 16,13-6-45-16,8-6-7 16,7-1-1-16,9 3 3 15,19 3 7-15,1 3 3 16,-7 6 0-16,-1 3-4 15,-18 7-17-15,-2 5-8 16,-19 9-19-16,-8 0-19 0,-27 4-42 16,-13 3-11-16,-23 4 68 15</inkml:trace>
  <inkml:trace contextRef="#ctx0" brushRef="#br0" timeOffset="83454.78">27771 16002 1505 0,'13'20'510'0,"4"4"-485"0,0 4-28 15,-1 13-20-15,-5 8-4 16,-3 14 6-16,-3 10 2 15,1-2 9-15,5 5 8 16,0 4 2-16,7-3-3 16,4-4 3-16,-2-9-11 15,6-17-18-15,4-4-7 16,4-12-21-16,6-7-8 16,9-13-2-16,4-7-2 0,2-12 15 15,3-6 17-15,-7-8 24 16,-7-4 14-16,-9-3 16 15,-8-1 6-15,-6-3 9 16,-3-3-1-16,-4-4 2 16,0 0-3-16,-5 1-3 15,-1 6-1-15,-4 10-3 16,-2 5-1-16,0 6 0 16,-4 3-2-16,0 5-7 15,0 1-3-15,-1 3-2 16,3 0-2-16,0 0-5 15,0 0 1-15,0 29-3 16,-1 66 0-16,2-4 3 16,2 13 0-16,4 18 4 0,4 2 2 15,6 9 6-15,4 2 2 16,3-13-9-16,-2-7-1 16,-7-25-16-16,-8-18-17 15,-13-33-58-15,-13-18-36 16,-20-40 69-16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41:27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5423 1197 1022 0,'-8'-18'339'0,"3"8"-342"16,4 7-3-16,0 4-9 15,5 7-2-15,4 4 2 0,-2 12 4 16,4 4 8-16,-1 18 3 15,1 10-1-15,1 14 1 16,3 10 1-16,-2 12 0 16,3 9-1-16,1 2 0 15,2-7 1-15,4-20 0 16,-1-16 1-16,-3-14-1 16,-4-7 0-16,-9-11-1 15,0-6 0-15,-3-15 0 16,-2-2 0-16,0-5 1 15,0-5-1-15,-1 4-1 16,0-2-3-16,-10-27-4 16,-18-47 2-16,14 22 2 15,-2-1 4-15,3-10 11 16,0-5 4-16,6-5 7 0,4-5-2 16,5 2-8-16,7 0-4 15,2-1-7-15,-1 0-1 16,3 4 1-16,-4 6 1 15,6 13-1-15,5 7 4 16,6 10-2-16,6 0-1 16,10 8 0-16,5 7-2 15,2 8 0-15,-1 8 0 16,-15 10-2-16,-7 9-1 0,-10 14 0 16,-7 6 1-16,-4 8 1 15,-3 5 1-15,-15 9-1 16,-7 9 1-16,-29 16 0 15,-11 4 0-15,-14-1-1 16,-6-4-6-16,15-13-23 16,10-8 89-16,28-23-50 15</inkml:trace>
  <inkml:trace contextRef="#ctx0" brushRef="#br0" timeOffset="279.96">6650 887 1042 0,'4'10'349'16,"1"20"-343"-16,2 13-12 0,-7 28 3 15,-5 16 2-15,-8 28 1 16,-2 14 2-16,0 30 1 16,0 10-1-16,12 1 0 15,7-2-14-15,29-30-37 16,18-23-17-16,19-50 35 16</inkml:trace>
  <inkml:trace contextRef="#ctx0" brushRef="#br0" timeOffset="799.98">7985 1431 1061 0,'8'1'365'15,"6"18"-340"-15,5 8-23 16,-6 27-4-16,-8 15-1 16,-17 22 4-16,-7 4 2 15,-7-12-3-15,3-12-2 0,6-28-9 16,3-13-2 0,4-20 0-16,1-6 8 0,0-15 8 15,2-13 8 1,3 12 2-1,1 0-4-15,-4-50-2 0,4-11-5 0,9-18-5 16,8 22-2-16,2-10-8 16,9 6 0-16,13-5-3 15,8 0-2-15,12 3 5 16,10 0 1-16,2 17 9 16,-4 9 1-16,-10 18 2 15,-9 6 0-15,-10 17-2 16,-5 9 1-16,0 16 0 15,-5 13 0-15,-2 26 1 16,-5 10 2-16,-1 23-2 16,-1 2-2-16,0-4 2 0,4-3-3 15,1-9-1-15,1 0-3 16,-2-10-23-16,-6-5-12 16,-7-16-5-16,-4-7-74 15,-10-14 88-15</inkml:trace>
  <inkml:trace contextRef="#ctx0" brushRef="#br0" timeOffset="1023.23">8130 1814 1026 0,'34'-10'340'16,"14"4"-326"-16,21 3-27 15,7 3-3-15,0 1-26 16,-2-2-19-16,11-8 35 0</inkml:trace>
  <inkml:trace contextRef="#ctx0" brushRef="#br0" timeOffset="1420.6">9818 962 940 0,'2'-3'310'0,"-2"13"-310"16,0 13-17-16,-6 19-3 15,-5 7 11-15,-9 17 9 16,-4 10 1-16,-8 12 1 16,-1 3 2-16,3-7-1 15,4-3 1-15,9-5 4 16,5-2 0-16,6-4 1 15,6-8 2-15,8-10-2 16,4-6 1-16,12-9-1 0,4-3-2 16,8-7-3-16,-2-5-1 15,-1-10-4-15,-2-5-5 16,-2-9-13-16,4-8-10 16,-2-9 28-16,-2-5-8 15</inkml:trace>
  <inkml:trace contextRef="#ctx0" brushRef="#br0" timeOffset="1734.67">9271 1487 1105 0,'-5'-2'382'0,"17"3"-343"16,8 3-57-16,18 3-13 15,9-5 14-15,14-1 15 16,10 0 1-16,17-2 1 16,1 0 1-16,-7-7 2 0,-5-1-1 15,-26 1-1-15,-4-4-1 16,-12 7-1-16,-7 2 1 15,-11 1-9-15,-1 3-19 16,-4 0 625-16,0 3-459 16</inkml:trace>
  <inkml:trace contextRef="#ctx0" brushRef="#br0" timeOffset="2572.08">11414 1935 1121 0,'32'13'376'0,"8"3"-339"16,7 2-66-16,-4-3 10 16,-12-13 5-16,-2-3 1 15,-1-19 13-15,3-8 6 16,3-21 1-16,-5-14-1 16,-2-14-4-16,-2-11-1 15,-2-7 0-15,2-1 2 16,-1-6 0-16,0 3-2 15,-9 7 3-15,-3 6 1 16,-8 18 2-16,-5 5 1 0,-4 18-2 16,0 8-1-16,1 16-2 15,1 6 1-15,3 8-4 16,0 4-5-16,0 3-5 16,0 0 1-16,0 0-2 15,0 6 7-15,0 22 3 16,-1 67-1-16,-10-18 1 15,-2 17 1-15,-7 12 0 16,-1 3 1-16,9-7 1 16,3-3-4-16,9-13 0 15,5-8 1-15,9-9-4 16,6-15 1-16,10-20-3 16,6-9-2-16,9-15 2 15,4-6 1-15,3-8 4 16,2-4 2-16,-6-5 0 0,-4-1 3 15,-9-3-2-15,-6-6-1 16,-3-7-4-16,-1-4-10 16,-2-9-11-16,0-2-1 15,-8-3 3-15,-4 1 8 16,-5 6 11-16,-6 2 6 16,-5 13 7-16,0 3 1 0,1 13 2 15,-2 8-4-15,-2 11-7 16,-4 7-4-16,-1 14-1 15,3 4-1-15,13 7 2 16,13 3-1-16,19-3-2 16,12-5-2-16,12-10 1 15,5-7 1-15,1-14 3 16,0-1 2-16,-5-9 1 16,-3-4 0-16,-6-4-4 15,-5-4-10-15,-15-8-24 16,-6-2 127-16,-17-7-74 15</inkml:trace>
  <inkml:trace contextRef="#ctx0" brushRef="#br0" timeOffset="4026">13308 1516 611 0,'17'-5'230'16,"-2"2"-160"-16,0 0-58 15,-3 0-5-15,-6 1 11 16,0 1 26-16,-1-5 8 15,-2-1 7-15,0-2-7 16,-3-5-23-16,-4 0-7 16,-3-1-5-16,-3-2-3 0,-3 0-1 15,2 1-1-15,-5 1-5 16,1 4-1-16,-1 6-4 16,-4 5-2-16,-7 10 0 15,-6 2 0-15,-9 14 0 16,-3 7 0-16,6 10 0 15,5 6 1-15,12 4-1 16,11-1 0-16,17-1-6 16,6-7-5-16,16-14-6 15,8-7 0-15,6-12 3 16,-1-9 5-16,-6-7 14 16,-4-6 2-16,-7-7 6 15,0-2-3-15,-2-4-6 16,0 1 0-16,-7-7-2 15,-3 4 1-15,-6 3 0 0,-4 2 5 16,-1 11 6-16,0 2 0 16,-1 7-1-1,0 1-8-15,-1 6-8 0,0-6-2 16,0 6 1-16,-1 23 2 16,1 43 1-16,6-26 1 15,12-7-2-15,5-2 2 16,8-13-2-16,8-7-1 15,13-10 2-15,5-9-1 0,5-9 2 16,0-9 0-16,-6-6 0 16,-1-3 1-16,-2-9 1 15,-2 0 1-15,-7-4 8 16,-3 0 2-16,-13 7 9 16,-3 2 6-16,-14 7 6 15,-4 3 3-15,-10 3-12 16,-6 3-6-16,-5 3-13 15,-5 2-6-15,-3 8 0 16,-2 2-1-16,-5 13 0 16,-2 6 1-16,0 6 0 15,5 4 0-15,9 6 0 16,7-1-4-16,12 5-15 0,5 2-5 16,12 1-9-16,5-2 1 15,12-6 9-15,5-2 3 16,4 0 7-16,2-3 1 15,-5 5 3-15,-4 0 0 16,-15-1 2-16,-10 2-2 16,-20-2 3-16,-13-4 1 15,-20 2 2-15,-10-3 0 16,-4-1 80-16,1-6-58 0</inkml:trace>
  <inkml:trace contextRef="#ctx0" brushRef="#br0" timeOffset="4341.88">14520 1086 1160 0,'44'-1'364'0,"4"12"-395"0,-6 7-7 16,-21 13 31-16,-9 9 4 16,-5 21-1-16,-2 9 4 15,3 10 0-15,-2-2 1 16,2-7-1-16,1-3 0 16,-3-8-1-16,1-2 0 15,-3-10 0-15,0-5-6 16,0-14-21-16,-4-7-10 0,0-7-36 15,-2-7-97-15,-1-9 120 16</inkml:trace>
  <inkml:trace contextRef="#ctx0" brushRef="#br0" timeOffset="4657.85">14370 1548 1058 0,'-1'-4'341'0,"1"4"-351"15,2 2-18-15,-2-2 5 16,0 0 19-16,12 1 14 0,16 1 2 16,43 3 7-16,-22-6 0 15,3-1 0-15,0-2 1 16,-12 2-3-16,-4-2-4 15,-16 2-2-15,1 1-2 16,-9 1-5-16,-6 1 0 16,0 2-14-16,-7-3-11 15,1 0-15-15,0 0-7 16,0-1-17-16,0-1 152 0,0 1-76 16</inkml:trace>
  <inkml:trace contextRef="#ctx0" brushRef="#br0" timeOffset="5957.29">16635 1135 930 0,'-1'0'315'0,"0"0"-308"16,0-1-7-16,-9 0-3 15,-18-3-1-15,-22-2 4 16,26 5 0-16,2 7 2 16,0 4-2-16,-5 15 1 15,-3 10 0-15,-5 31 3 16,2 10 5-16,3 14 0 15,8 3-1-15,14-10-2 16,8-6-5-16,15-16-2 16,6-10 0-16,14-22-5 15,7-11 1-15,14-17 3 16,5-6 3-16,-1-13 5 16,2-4 6-16,-14-11 0 15,-7-5 0-15,-11-5 2 0,-10-5 1 16,-12 0 2-16,-3-1 0 15,-13 0 1-15,-8-3-4 16,-9-6-5-16,-5 1 0 16,-1 4-4-16,2 9-1 15,-2 15 0-15,3 7-2 16,0 12-3-16,2 10 0 0,2 14-1 16,0 15 2-16,5 20 1 15,7 9-1-15,14 7 0 16,13-7-3-16,16-10-9 15,10-11-5-15,9-14-3 16,2-7 1-16,4-16 11 16,3-7 4-16,4-12 4 15,5-4 0-15,3-3 0 16,-5-3-1-16,-7 0 1 16,-8-1 1-16,-12 4 3 15,-4 1 2-15,-10 5-1 16,1 7 0-16,-3 9-5 15,1 6 0-15,3 14 0 16,-1 5-1-16,-1 14 0 16,0 8-1-16,-7 6 1 0,-4 7-1 15,-5 1 2-15,-7-6 0 16,-2-12-1-16,0-13 0 16,-1-18-3-16,0-7 4 15,-1-13 5-15,1-8-1 16,3-13-2-16,5-8-5 15,16 1-6-15,8 3 1 0,15 5 4 16,4 2 0-16,3 5 3 16,-3 2-1-1,-5 6 2-15,-2 5 0 0,-6 6 2 16,-4 6 0-16,-8 12 2 16,-5 6 0-16,-5 15-3 15,-5 4 0-15,-6 15-1 16,-2 5 0-16,-1 4 0 15,1 1 0-15,5-15 0 16,7-4 1-16,9-15-1 16,2-9 0-16,9-7 2 15,-1-6 2-15,-2-9 8 16,4 1 0-16,-2-9 1 16,2-3-3-16,0-7-5 15,0-5 1-15,-2-9-2 16,-1-1 1-16,-3-4 3 0,-1-3-1 15,-7 4 2-15,-4 1 1 16,-8 3 5-16,-5 3 0 16,-7 2 2-16,-6 5-2 15,-4 7-7-15,-2 3-2 16,-3 16-6-16,-1 11 0 16,-3 21-1-16,5 13-2 15,14 20 1-15,13 5-10 0,27 3-32 16,13-10-19-16,30-27 36 15</inkml:trace>
  <inkml:trace contextRef="#ctx0" brushRef="#br0" timeOffset="6891.15">19889 1407 952 0,'3'-4'324'16,"1"4"-290"-16,-4 0-45 0,-1 0-1 16,-1 0 10-16,1 0 1 15,-12 17 7-15,-38 39 0 16,23-19 2-16,6 1 0 16,9 2-5-16,9-3 2 15,7-6-2-15,8-7 0 16,13-11 4-16,4-8 0 15,12-9 1-15,4-6-2 16,5-6-2-16,2-3 0 0,-5-5-3 16,-5-2 0-1,-15-2 2-15,-4 2 4 0,-10 0 8 16,-6 1 0-16,-4 1 2 16,-2-2-2-16,-5 3-10 15,-2 0-1-15,-2 9-4 16,-3 0 0-16,1 10 0 15,4 3 0-15,-2 5-2 16,-1 7-1-16,6 11 1 16,3 5 0-16,8 8 0 15,12 5 1-15,8-5 2 16,8-3-2-16,17-6-9 16,3-10-7-16,19-14-6 15,5-6 4-15,-3-16 11 0,1-3 4 16,-9-5 5-16,-2-3 1 15,-4-7-2-15,-4-3 1 16,-9-8 1-16,-6-3 1 16,-17-1 7-16,-1-3 4 15,-15 1 6-15,-4 2 3 16,-8-2-2-16,-10 4-2 16,-2 7-7-16,0 3-3 15,6 15-9-15,2 5 1 0,4 12-1 16,1 3 1-16,-3 5-2 15,3 3-4-15,0-2 0 16,-4 17-2-16,-18 64 5 16,5-13 1-16,-8 35 1 15,-3 11 2-15,0 6-2 16,-1 3 1-16,12-15-1 16,5-8-1-16,8-11 1 15,6-9-1-15,6-21 0 16,4-11-3-16,5-18 0 15,2-11-2-15,5-12 2 16,1-6 6-16,3-5 5 16,-1-6 5-16,2-3-3 15,-2-5-1-15,-2-5-4 0,-2-2-3 16,-2-9-2-16,-3-3-5 16,-1-6-1-16,-4-2 0 15,-7 5 5-15,-2 2 5 16,-6 14 8-16,-2 8 0 15,-5 15-3-15,-5 7-4 16,-11 22-6-16,-3 10-1 0,8 15-4 16,10 0-14-16,37-12-43 15,16-15-187-15,40-29 173 16</inkml:trace>
  <inkml:trace contextRef="#ctx0" brushRef="#br0" timeOffset="7177.51">22373 852 953 0,'22'-28'346'15,"-3"9"-289"-15,-4 18-29 0,-3 12-12 16,-5 20-9-16,-4 15-2 15,-7 24-1-15,-6 10 0 16,-3 22 1-16,1 4-3 16,2-2-2-16,3-7 1 15,8-25-5-15,4-13-5 16,7-22-12-16,-1-7-11 16,-4-18-32-16,-1-7-13 15,-3-14 47-15</inkml:trace>
  <inkml:trace contextRef="#ctx0" brushRef="#br0" timeOffset="7882.8">22243 1581 916 0,'21'8'311'0,"26"5"-294"16,14-6-21-16,13-11-11 15,1-10 3-15,0-21 4 16,-2-8 7-16,4-17 18 15,5-8 3-15,1-8 3 16,-7-2-2-16,-13 1-11 16,-6 7-3-16,-20 6-3 15,-3 5 2-15,-15 11 7 0,-8 2 2 16,-6 17 1-16,-3 6-3 16,-2 13-9-16,1 6-2 15,1 13-2-15,-1 9-1 16,1 22-2-16,-1 16 2 15,-1 29 2-15,-8 16-1 16,-13 25 2-16,-8 2 1 16,-6-6-1-16,3-13 0 15,14-38-1-15,8-17 0 16,6-33-1-16,4-12 3 0,7-16 20 16,6-7-1-16,21-15 3 15,11-7-6-15,22-10-22 16,7-1-2-16,10 6-2 15,-5 1 1-15,-12 15 4 16,-11 9 2-16,-20 12 4 16,-1 10 1-16,-14 19-1 15,-1 9-1-15,-4 15-2 16,-1 6-1-16,7 0 3 16,0-6 0-16,3-17-3 15,5-13 0-15,6-18 0 16,9-5 3-16,10-12 2 0,-4-5-1 15,1-13-2-15,-4-7-2 16,-4-5-3-16,4 0-2 16,-9 0-2-16,-8 7 2 15,-14 3 8-15,-6 4 5 16,-11 8 2-16,-7 4-1 16,-22 13-1-16,-14 3-3 15,-17 22-4-15,-7 10 2 16,6 21 0-16,9 11-2 0,25 13 0 15,17 6-1-15,35 6-3 16,14 1-7-16,24-16-22 16,10-9-17-16,4-15-46 15,1-14 58-15</inkml:trace>
  <inkml:trace contextRef="#ctx0" brushRef="#br0" timeOffset="11105.52">24867 1381 1124 0,'45'-19'350'16,"22"16"-379"-16,7 9-24 15,-1 21 10-15,-6 2 20 16,-15 12 15-16,-7 4 2 16,-6 10 4-16,-3 10 2 15,-7 19-3-15,2 7 1 16,-11 7 2-16,-9-1 0 0,-6-5 0 16,-4-5 0-16,-1-24-2 15,3-16-4-15,1-27 2 16,0-10-2-16,2-17 6 15,-4-10 2-15,13-24-7 16,3-13-13-16,7-17-17 16,3 0-1-16,2 0 9 15,2 1 14-15,0 7 18 16,2 4 8-16,2 7 0 16,-2 7-2-16,-4 18 1 15,-5 9-2-15,-7 20 1 16,-3 10 0-16,-8 25-3 15,-6 14-4-15,-11 19-2 16,-8 8 0-16,-7-2-2 16,5-2-3-16,6-19-1 15,4-12 1-15,10-23-1 0,0-14 10 16,6-14 15-16,5-9-1 16,11-18-1-16,9-6-11 15,15-14-18-15,6-5-7 16,3-3-1-16,-2-1 2 0,-2 3 6 15,-2 7 6 1,2 13 4-16,2 11 0 0,-9 17 4 16,-2 10 3-16,-11 17 2 15,-6 13 0-15,-5 20-2 16,-1 13-3-16,0 11-1 16,3 3-2-16,2-7 1 15,4-5-1-15,9-13-2 16,3-6 0-16,14-16 0 15,4-6 0-15,7-15 4 16,1-6 3-16,-3-9 4 16,-2-7-1-16,-12-7 0 15,-7-2-1-15,-10-7-3 16,-6-5-2-16,-11-3-7 16,0-2-2-16,-13-1 2 0,-4-3 0 15,-12 1 5-15,-5-2 1 16,-7 8 0-16,-1 7 2 15,-6 15 0-15,-6 11-1 16,-15 18-2-16,-9 13-2 16,-7 21 1-16,-1 8 0 15,13 5 0-15,15-1 2 16,22-11-3-16,16-3-3 0,20-12-4 16,10-8-1-16,21-9 2 15,8-8 1-15,21-7 5 16,3-7 1-16,6-5 0 15,-3-2 1-15,-8-5-1 16,-2 1-1-16,-4-4-3 16,0 0 1-16,-12 0 0 15,-8-1 1-15,-19 3 2 16,-10 2 3-16,-12 7 7 16,-2 5 0-16,-2 5-1 15,-4 2-2-15,1-1-5 16,-3 5-2-16,-16 23 1 15,-29 31 1-15,39-27 0 16,5-2 0-16,14-4-1 0,9-5 1 16,15-11-2-16,8-8 1 15,13-17 0-15,7-4 0 16,10-12 1-16,6-1-2 16,1-3 0-16,-7-1-2 15,-12-2-1-15,-11-3 2 16,-15 3 0-16,-2 0-1 15,-13 7 2-15,-4 7 3 16,-7 11 4-16,-6 4 1 0,-1 9-3 16,-1 0-2-16,-8 11-3 15,-3 9 0-15,-10 19 0 16,-2 9 2-16,2 17 8 16,5 5 3-16,12 9-1 15,9 0-1-15,20-6-8 16,10-6-1-16,22-23-2 15,8-15 0-15,19-21-5 16,3-15-2-16,6-21 2 16,3-9 2-16,-3-20-9 15,3-7-4-15,-9-5-7 16,-9-3 23-16,-11-5-53 16,-10-2 7-16,-16-9 9 0,-7 0-21 15,-21 8 72-15,-6 6 9 16,-9 11 2-16,-3 6 1 15,0 14-7-15,0 5-6 16,3 19-8-16,-1 10-4 16,4 13-1-16,-2 8-1 15,0 22 3-15,-2 13 5 16,-6 27 9-16,-3 14 3 16,-7 25-2-16,-2 7-2 0,-6 2-10 15,-4-1-2-15,0-17 1 16,-2-14-2-16,14-27 0 15,10-18-2-15,7-30 0 16,3-7 2-16,11-10 13 16,6-6 0-16,18-11 0 15,15-6-8-15,16-11-29 16,4-3-11-16,16-3-13 16,3 4 6-16,-4 7 17 15,-1 7 9-15,-18 15 14 16,-7 8 4-16,-20 17 4 15,-7 10 0-15,-22 15 2 16,-6 12-1-16,-5 6-3 16,-1-1-1-16,6-7-2 15,5-8-3-15,7-15 1 16,6-7 0-16,12-14 1 0,7-6 3 16,15-9 4-16,1-4 1 15,1-7-2-15,-1-5-3 16,-8-7-3-16,-2-3-1 15,-6-8 3-15,-5-3 2 16,-8-4 1-16,-9-1 2 0,-10 3-3 16,-5 2-1-16,-8 11-3 15,-1 7-1-15,-3 12-2 16,0 5-1-16,-7 12 2 16,-5 4-3-16,-2 13 4 15,-1 5-1-15,9 9 0 16,8 1-1-16,12 4 1 15,12 0 0-15,12-4 0 16,8-4 1-16,13-13 0 16,6-7-1-16,4-14-4 15,0-7 0-15,-4-8-1 16,-6-3 2-16,-4-3 3 16,-4 0 2-16,-9-2-1 15,-4 1 0-15,-10 2 0 16,-2 1 0-16,-6 8 1 0,-4 3 0 15,-2 9-2-15,-2 3 0 16,1 6-2-16,0 8 1 16,6 17 1-16,-1 9 2 15,-5 10 0-15,0 4 0 16,-11-4-1-16,-2-9-2 16,-1-14 0-16,-1-11 0 0,4-13 1 15,5-4 5-15,2-12 1 16,5-8 0-16,9-12-1 15,8-6-5-15,14-2-7 16,4-4-3-16,8 6-7 16,3 3 3-16,-4 8 4 15,2 8 4-15,-8 8 6 16,-6 7 0-16,-5 9 1 16,-8 8 0-16,-7 18 0 15,-3 9 0-15,-7 18 1 16,-3 5-2-16,0 4-1 15,1-4 1-15,10-10-1 16,4-7 1-16,12-9 0 16,4-2 0-16,6-10 1 0,3-2 1 15,9-10 0-15,3-7 0 16,6-7-1-16,0-7 0 16,-1-9 0-16,0-6-1 15,-9-5-2-15,-7-3-1 16,-20 1 0-16,-8-1 2 15,-13-5 1-15,-6-1-1 16,-11-4-3-16,-9-3-1 16,-17 5-2-16,-2 2 1 0,-1 20 3 15,6 13 0-15,11 26 3 16,6 15 0-16,12 20 0 16,9 7 1-16,24 11 4 15,9-3-1-15,22 10 4 16,0-2-3-16,1-12-10 15,-4-8-7-15,-13-29-32 16,-1-13-2-16,-4-25 26 16</inkml:trace>
  <inkml:trace contextRef="#ctx0" brushRef="#br0" timeOffset="11457.26">31220 1631 899 0,'9'19'306'0,"12"20"-293"16,5 4-7-1,7 6-3-15,1-3 0 0,-2-12-2 16,1-2-1-16,-4-14 2 15,3-6 3-15,1-7 9 16,-3-5 8-16,-2-2 19 16,-6-2 7-16,-9-4 8 15,-5 3-2-15,-6-2-22 16,-7-4-12-16,-19-7-18 16,-11-2-11-16,-20-3-17 15,-16 1-10-15,-25 0-27 16,-13 0-8-16,-23-6-141 15,-19 0 145-15</inkml:trace>
  <inkml:trace contextRef="#ctx0" brushRef="#br0" timeOffset="12880.81">11867 2988 953 0,'1'-32'328'0,"-1"17"-311"0,1 5-8 15,-1 8-3-15,-1 1-4 16,1 1-3-16,-1 0-1 15,0 0-2-15,-1 0 1 16,-5 27 2-16,-11 44 1 0,10-12 0 16,0 9 0-1,9-4 2-15,4-4-1 16,7-15-1-16,5-10-1 16,6-10 1-16,1-6-1 0,7-11 1 15,1-4 2-15,7-10 3 16,6-6 0-16,4-9 2 15,1-4 1-15,-5-8 4 16,-6-3 7-16,-13-4 12 16,-3-1 5-16,-9 5 7 15,-5 3-6-15,-4 6-8 16,-3 5-8-16,-3 3-12 16,-4 6-1-16,2 7-8 15,-3 0-3-15,3 5-5 16,0 4-1-16,-7 7 2 15,3 8 3-15,-7 10 2 0,3 7 2 16,9 10 2-16,-4-1-4 16,15-1 0-16,7-4-2 15,9-12-1-15,10-5-1 16,8-13 1-16,3-9 0 16,8-12 2-16,1-7 3 15,3-11 1-15,1-9 2 16,-10-6-3-16,-6-4 3 15,-15 3 8-15,-7 1 2 0,-11 6 12 16,-2 5-1-16,-8 7-6 16,0 5-4-16,-4 10-11 15,-1 3-1-15,5 7-6 16,-2 2-4-16,-2 6-2 16,3 8-1-16,-2 12 6 15,1 8 1-15,6 14 3 16,8 2 0-16,5 4-1 15,6-7-2-15,6-12-8 16,-1-12-3-16,7-16-2 16,2-7 2-16,1-17 9 15,3-1 3-15,4-13 3 16,1-2 0-16,-1-3 0 0,-5-1 0 16,-16 7-2-16,-3 6 2 15,-10 10-2-15,-2 5 0 16,-1 13-1-16,0 9-3 15,0 17 0-15,0 13 1 16,0 13 1-16,-1 0-5 16,-3-4-25-16,-1-5-18 15,1-21 30-15</inkml:trace>
  <inkml:trace contextRef="#ctx0" brushRef="#br0" timeOffset="13024.54">13306 2762 1094 0,'-5'-19'396'0,"3"9"-331"15,0 3-62-15,5 4-58 16,-1-1-34-16,7-7 49 16</inkml:trace>
  <inkml:trace contextRef="#ctx0" brushRef="#br0" timeOffset="13592.77">13350 3076 336 0,'13'62'217'15,"13"4"-9"-15,5-1-96 16,5-14-72-16,4-6-21 16,3-20-6-16,0-10 5 15,1-15 43-15,0-8 28 16,-6-15 41-16,-4-8 8 15,-4-16-22-15,-3-9-26 0,-2-15-44 16,1-6-16 0,-6-2-23-16,0 2-4 15,-6 1-13-15,-2 1-2 0,-6 3-2 16,-4 6-3-16,-5 18 14 16,-4 11 1-16,-1 17 2 15,1 7-1-15,-4 14-10 16,-4 12-1-16,-8 24-1 15,-4 12 4-15,1 29 5 16,2 8 1-16,10 15 3 16,3 5-1-16,12-5 1 15,6-7-2-15,11-25-10 16,5-15 0-16,5-28-3 0,5-10 1 16,8-15 7-1,5-9 0-15,13-14 3 0,6-6-1 16,1-13-10-16,-5-7-1 15,-12-9-2-15,-9-7 3 16,-9-3 9-16,-4 4 2 16,-10 5 6-16,-6 8 4 15,-11 10 15-15,-4 7 8 16,-2 15 1-16,0 4-5 0,-1 21-18 16,2 14-8-16,2 23-7 15,5 14 1-15,18 23-1 16,11 7-5-16,24 3-32 15,21-5-27-15,23-33 43 16</inkml:trace>
  <inkml:trace contextRef="#ctx0" brushRef="#br0" timeOffset="14352.19">16011 2680 1028 0,'5'39'355'16,"-1"27"-324"-16,-5 18-30 16,-18 13 1-16,-7 2-7 15,-12-13-14-15,-1-14-3 16,5-32-5-16,3-16 7 15,13-22 15-15,4-4 11 16,6-11 11-16,5-6 2 0,5-12 1 16,3-5-5-16,13-4-11 15,1 0 0-15,9 5-4 16,4 3-1-16,11 9 1 16,10 3 1-16,15 11-1 15,0 8 0-15,-9 14 2 16,-10 8-1-16,-15 15-1 15,-4 6 1-15,-14 8-3 16,-4 7 0-16,-15-5 0 16,-9-2 0-16,-14-14 1 15,-8-10-2-15,-28-11 3 16,-10-5 0-16,-12-7 1 16,-3-3 1-16,20-6 0 15,8-3-1-15,28-1 3 0,10-3-3 16,15-5 2-16,10 0 0 15,10-5 4-15,8-1 4 16,17 2 5-16,8 0 0 16,14 5-5-16,13 6-2 15,5 2-5-15,-1 6-2 16,2-4-1-16,-4-4 1 16,4-3-3-16,6-2 1 0,-5-6 0 15,-4-1 1-15,-9-7 1 16,-10 0-1-16,-7-1 1 15,-6 0-2-15,-12 5 0 16,-8 3 0-16,-12 2-2 16,-4 5 3-16,-11 1-1 15,-6 2 2-15,-11 9-2 16,-9 1-1-16,-10 14 0 16,-3 8 2-16,3 17 2 15,2 15-2-15,23 22 0 16,10 3-2-16,25-1-20 15,18-9-15-15,27-34 277 16,18-13-195-16</inkml:trace>
  <inkml:trace contextRef="#ctx0" brushRef="#br0" timeOffset="15275.84">18180 2919 907 0,'13'-3'323'0,"-2"5"-261"16,-2 11-65-16,-4 3-3 0,-9 11 2 16,-5 3 0-16,-4 12 10 15,-1 6 2-15,4 7 0 16,3-3 0-16,7-2-4 16,9-8 0-16,7-9 1 15,6-5-1-15,12-11 0 16,5-4 0-16,13-9-2 15,2-6 0-15,4-6-1 16,0-6 1-16,-9-5 0 16,-1-3 0-16,-12-8 1 15,-6-2 0-15,-11-9 4 16,-8-4 5-16,-11-4 9 16,-7 1-2-16,-7 1-5 15,-10 2-4-15,-17 8-12 16,-5 5 1-16,-7 13 2 0,1 6-2 15,9 13 2-15,8 4 1 16,10 15-3-16,8 9 1 16,21 13-3-16,8 5-2 15,32 3 2-15,14-4-3 16,20-13-4-16,9-10-5 0,4-21-2 16,-2-11 1-1,4-17 9-15,1-5 5 0,-14-12 2 16,-4-4-2-16,-18-6-1 15,-10 1 0-15,-12-1 10 16,-8 4 5-16,-16 0 10 16,-5 3 2-16,-7 10-5 15,-7 2-4-15,-1 16-12 16,-1 5 0-16,-2 12-6 16,-2 5-2-16,-1 21 5 15,-1 11 0-15,0 28 2 16,1 12 4-16,1 32 0 15,-4 18 0-15,-5 25 2 16,-2 10-3-16,-4 1-4 16,-2-13-1-16,8-37-6 15,8-20-2-15,7-45 3 0,6-18 0 16,2-16 4-16,1-10 5 16,0-9 14-16,-1-7-3 15,3-14-5-15,-2-7-9 16,6-13-14-16,1-9 0 15,3-15 5-15,5-6 5 16,2-8 2-16,4 2 0 0,0 7 7 16,7 2-1-16,7 7-2 15,3 7 1-15,7 16-7 16,2 13 0-16,10 24 2 16,4 11 1-16,2 23 1 15,-6 15-2-15,-22 18 0 16,-10 4 1-16,-22 3-2 15,-6-4 2-15,-24 2 1 16,-19-1-1-16,-30-4-2 16,-14-6 0-16,-8-21 1 15,6-12-9-15,20-22-32 16,13-18-193-16,15-23 164 16</inkml:trace>
  <inkml:trace contextRef="#ctx0" brushRef="#br0" timeOffset="16996.9">19535 2979 1000 0,'77'-9'341'15,"15"24"-322"-15,3 10-14 16,-6 16-3-16,-5 8-1 16,-18 4-2-16,-11 2 1 15,-18-4 5-15,-11-3 3 16,-10-10 5-16,-8-2-1 0,-8-6-5 15,-5-7-3-15,-5-7-3 16,0-8 2-16,-7-8 4 16,-3-6 1-16,-7-6 0 15,-5 0-2-15,2-7-6 16,2 2-3-16,10-3 1 16,6 2-1-16,10-2 3 15,2 1 1-15,5-1 3 16,3 1 4-16,3 2 2 15,1 1 2-15,-1 2-3 16,0 2-3-16,-3 2-3 16,0 6-1-16,-2 1-1 15,-2-1-1-15,1 3 1 16,-5-6-1-16,3 4 1 16,2 3 1-16,-1 0 2 0,-4 0-1 15,0 0-3-15,0 0 0 16,0 0 0-16,0 0 0 15,0 0 2-15,0 0 2 16,0 0-1-16,0 0-2 16,0 0 2-16,0 0-3 15,0 0 0-15,0 0 2 0,0 0-1 16,0 0 5-16,0 0 0 16,0 0-1-16,0 0 1 15,0 0-2-15,0 0-1 16,0 0 0-16,0 0-1 15,0 0 1-15,0 0-3 16,0 0 0-16,0 0 1 16,0 0-2-16,0 0 0 15,0-1 3-15,1 1-2 16,-1-1 2-16,3 1-2 16,-3-1-2-16,0 0 2 15,0 1-1-15,0-1 1 16,2-1 1-16,-2 1-1 15,0 0-1-15,0 1 1 0,0 0-3 16,0 0 3-16,0 0-1 16,0 0 0-16,0-1 1 15,0 0 0-15,0 1 3 16,0-1-1-16,0 0 0 16,0 1-2-16,0 0-2 15,0 0 1-15,0 0-1 16,0 0 1-16,0 0-3 0,0-1 1 15,0 0 1-15,0 0 0 16,0 1 3-16,0 0-1 16,0 0-2-16,0 0 2 15,0 0-2-15,0 0-1 16,0 0 3-16,0 0-1 16,0 0-1-16,0 0 0 15,0 0 0-15,0 0 0 16,0 0 0-16,0 0 1 15,1 0-1-15,6 0 1 16,-7 0 1-16,0 0 0 16,0 0 0-16,0 0 1 15,0 0-1-15,0 0 1 16,1 0 1-16,-1 0-2 0,0 0 1 16,0 0-1-16,0 0 0 15,0 0 1-15,0 0-3 16,0 0 2-16,0 0-2 15,0 0 1-15,0 0 2 16,0 0-1-16,0 0 1 16,0 0-1-16,0 0 0 15,0 0 0-15,0 0 0 0,0 0 0 16,0 0-1-16,0 0 1 16,0 0 2-16,0 0-4 15,0 0 2-15,0 0 0 16,0 0 0-16,0 0 0 15,0 0 0-15,0 0-1 16,0 0 0-16,0 0 0 16,0 0 1-16,0 0 0 15,0 0 0-15,0 0 0 16,0 0 1-16,0 0-1 16,0 0 0-16,0 0 2 15,0 0-2-15,0 0 0 16,0 0 3-16,0-1-3 15,0 1 1-15,0 0-1 16,0 0-1-16,0 0-1 0,0 0 0 16,0 0 2-16,0 0 0 15,0 0 0-15,0 0 0 16,3 7 1-16,1 2-1 16,-2 4 1-16,1 29-1 15,-3-28-2-15,1 1 0 16,5-4 1-16,2 0 0 15,6-2-1-15,2-3 2 0,5 0-3 16,1-4 2-16,3-4 1 16,2-4 0-16,5-7 0 15,1-1 0-15,3-10-8 16,0-3 2-16,-4-5-1 16,-5-2 0-16,-5 1 7 15,-8 0-1-15,-7 4 1 16,-6 0 2-16,-12 2-2 15,-4 3-1-15,-9 3-2 16,-4 5-3-16,-5 5 1 16,-1 3 1-16,-3 8-1 15,-2 5 4-15,2 9-1 16,3 7 0-16,2 13 0 16,1 11 0-16,-3 21-1 0,1 5 2 15,6 6 2-15,10-3-1 16,20-10-1-16,18-6 0 15,17-9-1-15,9-4 0 16,13-12-11-16,7-10-13 16,16-21 563-16,6-11-413 15</inkml:trace>
  <inkml:trace contextRef="#ctx0" brushRef="#br0" timeOffset="17957">20757 3014 904 0,'22'-7'319'15,"8"8"-265"-15,20 12-47 16,10 9-5-16,6 19 7 16,0 6 1-16,-15 11-1 15,-15 0-1-15,-21-4-5 16,-9-7 0-16,-14-10-1 15,0-8-2-15,-5-15-2 0,-9-10 1 16,-5-14 0-16,-7-7 1 16,-7-7 4-16,4 1-3 15,4 1 2-15,9 0-3 16,11 1 0-16,5 2 2 16,14-2-2-16,10-1 0 15,18 2-1-15,14 2-1 16,13 8 4-16,6 3 8 15,13 3 3-15,8 1 3 16,16-2-5-16,1-1-5 0,1-1-4 16,-5-3 1-16,-13-3-2 15,1 0 1-15,-16-3 0 16,-14-3-2-16,-18 1 3 16,-15 3 0-16,-15 4 5 15,-6 3 3-15,-11 4-2 16,-4-4-3-16,-17 2-6 15,-9 3-4-15,-20 7 1 16,-10 11 2-16,-5 15 1 16,1 8 0-16,12 10 1 15,13 5-2-15,21-9 2 16,11-8 0-16,13-16-8 16,5-10-1-16,19-11-4 0,13-6-2 15,16-10 1-15,11-10-3 16,7-5-3-16,-1-5 3 15,-5-4 8-15,-9 4 4 16,-15 5 4-16,-8 6 5 16,-17 10 9-16,-4 8 0 15,-11 8-4-15,-5 8-4 16,-8 13-13-16,-1 9 0 0,-4 15 5 16,3 5 1-16,10 5 2 15,6-4 2-15,15-5-1 16,11-9 1-16,13-12-3 15,8-6 1-15,14-16 0 16,8-5 2-16,4-15 4 16,-4-2 1-16,-10-10-2 15,-7-3-2-15,-9-8-3 16,-3-7 0-16,-9-7 0 16,-6-2 1-16,-12-5 3 15,-5 1 0-15,-11-2 1 16,-6 4-2-16,-6-2-2 15,0 3-1-15,3 8 0 16,2 2 0-16,5 22-1 16,1 7 0-16,2 17-3 0,0 9-2 15,3 28 5-15,3 11-3 16,5 25 4-16,3 9 1 16,6 8-2-16,-1 3-3 15,3-3-12-15,2-5-9 16,0-22-31-16,4-11 74 15,-8-25-22-15</inkml:trace>
  <inkml:trace contextRef="#ctx0" brushRef="#br0" timeOffset="18277.72">22561 3053 1048 0,'8'9'350'0,"12"8"-338"16,10 0-17-16,7 0 5 16,3-7 0-16,6-8 3 15,1-3 7-15,2-10 18 16,-3 0 10-16,-6-1 8 16,-4 0-1-16,-9 5-16 0,-4 3-11 15,-6 6-12-15,-1 7-7 16,0 10-2-16,-2 10-1 15,-2 11 2-15,-1 3-1 16,-2 0-16-16,-2-4-8 16,2-10-20-16,-2-6-6 15,-1-11-4-15,-5-6-1 16,3-12 6-16,3-8 28 16</inkml:trace>
  <inkml:trace contextRef="#ctx0" brushRef="#br0" timeOffset="18466.5">23254 2965 614 0,'-4'-7'273'0,"4"6"-103"16,-1 3-162-16,1 3-17 16,0-5 2-16,0 0 22 15,0 0 2-15,4 13 1 16,0 5-6-16,7 23-35 15,-11-28-38-15,0-7 40 16</inkml:trace>
  <inkml:trace contextRef="#ctx0" brushRef="#br0" timeOffset="19200.98">23313 3028 387 0,'84'5'203'0,"-54"11"-33"16,6 13-94-16,0 2 3 15,-3 10-16-15,-8 4-6 0,-11 2-10 16,-3 0-5-16,-11-3-9 16,2-5-8-16,-4-12-14 15,1-7-2-15,1-13-1 16,0-5 9-16,2-1 17 16,-2-2 5-16,0 0 0 15,0 0-9-15,1-16-17 16,7-37-7-16,4 23 1 15,8-2-2-15,9-2 2 16,5 6-1-16,5 3-5 16,-2 9 3-16,-1 8 5 15,-2 2 2-15,-2 10 1 16,-3 6-1-16,-2 8-6 16,-2 6-1-16,1 3-3 15,4-2 0-15,-2-2-2 0,0-4 0 16,3-8 2-16,0-5 2 15,7-5 0-15,2-2 1 16,3-5-2-16,-1 1-1 16,-2-4-1-16,-1-3 1 15,-6-1 0-15,-2-3-1 16,-7-3 7-16,-5-4 3 0,-7-4 4 16,-5-5 3-16,-7 0-7 15,-4-1 0-15,-7 1-9 16,-8 4-1-16,-11 5 0 15,-8 6-2-15,-9 14 3 16,3 5-1-16,-1 14 1 16,5 7 0-16,6 13-1 15,6 8 0-15,12 10-1 16,5 1 0-16,14-1-1 16,3-4 0-16,10-5-1 15,4-4-1-15,5 1 1 16,2 1 1-16,4 4 1 15,-1 5 2-15,-3 8 0 16,1 1 0-16,-7 6 1 16,-1-1-2-16,-6-1 0 0,-4 3 0 15,-2-2-1 1,-2 1 1-16,-3-10 1 0,-1-7-1 16,-2-13-11-16,-3-11-4 15,2-12-26-15,0-5-13 16,3-14-7-16,7-6 30 15</inkml:trace>
  <inkml:trace contextRef="#ctx0" brushRef="#br0" timeOffset="19601.68">24799 3051 952 0,'35'-31'367'15,"-1"9"-214"-15,-3 12-150 16,-7 4 1-16,-8 6-2 16,-2 2-2-16,-3 4-3 15,0 5-1-15,2 12 2 16,-3 6 2-16,0 11 1 0,0 8 0 15,-4 5-1-15,5 3-3 16,-6 1 1-16,0-3 1 16,-6 3 1-16,-2 1 2 15,-3 5 0-15,0 2 0 16,-8-4-3-16,-4-4 0 16,-8-9 0-16,-7-6 2 15,-6-5 1-15,-1-5 0 0,-5-5-1 16,-1-3-1-16,-11-7-17 15,-5-5-17-15,-12-16 164 16,-10-6-112-16</inkml:trace>
  <inkml:trace contextRef="#ctx0" brushRef="#br0" timeOffset="20529.3">11929 5215 616 0,'-22'4'219'0,"7"0"-188"0,9 0-5 16,6 0 7-16,15 1 30 16,8 1 7-16,21 0 6 15,16-1-4-15,22-1-28 16,4 0-15-16,8 1-18 15,-4 1-5-15,2-1-3 16,0-2 1-16,-5 3-4 16,-4 1 2-16,-21 0-5 15,-8 1-9-15,-13 1-32 16,-8-4-44-16,-13 0 53 16</inkml:trace>
  <inkml:trace contextRef="#ctx0" brushRef="#br0" timeOffset="20837.8">12035 5747 914 0,'0'4'390'16,"11"-4"-176"-1,12 3-188-15,21 0-36 0,11 1 0 0,14 1 16 16,5-3 7-16,12-2-6 16,8-1 2-16,5-5-7 15,-6 1-2-15,-9-2 10 16,-14 2 3-16,-13 0 6 16,-7 3 0-16,-9 3-8 15,-8 2-6-15,-13 3-20 16,-3 3-20-16,-15-1-37 15,-4 2-23-15,-13-3 55 16</inkml:trace>
  <inkml:trace contextRef="#ctx0" brushRef="#br0" timeOffset="21368.96">14330 4830 829 0,'1'0'293'0,"5"7"-238"16,0 7-47-16,4 14-16 0,-2 8 5 16,0 19 4-16,-1 4 0 15,1 13 7-15,-2 4 2 16,-1 8 6-16,-1 6 2 16,-1 5 1-16,2 0 0 15,2-8 0-15,2-8 0 16,2-8-4-16,0-4-4 15,-4-6-6-15,-1-6 0 16,-5-9-18-16,-1-9-15 0,-1-19-153 16,0-9 127-16</inkml:trace>
  <inkml:trace contextRef="#ctx0" brushRef="#br0" timeOffset="22037.98">14917 5437 262 0,'-2'5'116'16,"-15"27"-46"-16,15-28-25 16,-2 2 14-16,1-4 26 15,-1 2 7-15,3-1-6 16,1-3-8-16,0 0-22 15,0 0-10-15,0 0-7 16,-1-1-3-16,1 1-3 16,-1-1-3-16,1 1-7 0,0 0-2 15,0 0-1 1,0 0 3-16,7 3 3 0,20 9 3 16,42 4-5-1,-21-15-3-15,18-1-6 0,-2-5-1 16,0 0 4-16,1-1 1 15,-10-1 7-15,8 0 2 16,6 4-5-16,2-1-5 16,-3 4-9-16,-7 5-5 0,-14-3-6 15,-8 5-3-15,-10-4-25 16,1 1-13-16,-2-5 78 16,4-5-36-16</inkml:trace>
  <inkml:trace contextRef="#ctx0" brushRef="#br0" timeOffset="22806.23">17219 5091 1016 0,'21'0'346'0,"1"5"-321"16,0 12-31-16,-3 4-1 15,-8 9 4-15,1 1 1 16,-2 9 2-16,1 8 0 16,-1 11 2-16,0 9 1 15,1 11 1-15,-2 1 2 0,-2 0 1 16,-3-1 0-16,-3-2-1 15,-1-2 1-15,-1-8-1 16,0-7-1-16,0-10-1 16,-1-5-2-16,2-10-1 15,0-6-1-15,-1-8-1 16,1-7 2-16,-1-8-1 16,1-1 1-16,-2-5 1 15,2-1 2-15,-1 0 12 16,0 0 11-16,0 0 1 15,-5-15-6-15,-22-50-11 16,12 18-10-16,-1-10-1 16,1-8 1-16,5-8-1 15,2 0 1-15,0-1-2 0,3-2 3 16,-3 0-1-16,2-3 5 16,1 2 1-16,1 2-5 15,5 9 4-15,0 5-6 16,4 6-1-16,3 1-1 15,5 4-3-15,3 0 2 16,5 11 1-16,4 4 2 16,3 11 2-16,0 5-2 15,4 7 1-15,0 5-2 0,-2 7 1 16,3 2-1-16,-3 12-2 16,-1 1-1-16,0 8 1 15,0 7 2-15,-4 2-2 16,-4 2-2-16,-7 1-4 15,-4 0-3-15,-6-3 5 16,-2-3 1-16,-5-3 3 16,-4 0 1-16,-11-2 2 15,-7 3-2-15,-12-1 2 16,-8-1-3-16,-4-1-13 16,1-1-9-16,6-3-33 15,7-7 40-15,14-8 1 16</inkml:trace>
  <inkml:trace contextRef="#ctx0" brushRef="#br0" timeOffset="27750.27">19231 4879 745 0,'1'-9'241'0,"0"3"-242"16,0-1-13-16,-3 4 3 15,-4-2 7-15,-4-1 7 16,-1 1 3-16,0 3 3 15,-3 0 0-15,-1 3-1 16,-3 2-3-16,-2 8-2 16,-1 6-1-16,-6 10 0 15,-6 9 1-15,-11 18 3 16,-1 6 2-16,-3 15 4 16,5 4 0-16,5 10-2 15,2 6 1-15,11-2-3 16,4-5-3-16,11-18 4 15,5-9 4-15,5-4 9 16,7-1 2-16,10 4 2 0,7 2-5 16,9-6-7-16,2-3-2 15,2-10-6-15,2-8 1 16,5-8 10-16,1-5 4 16,4-4 14-16,-5-4 5 15,-9-5-7-15,-3 0-6 16,-5-3-14-16,0-2-6 0,-3 2-5 15,-6-3 0-15,-10-1-3 16,-3 1-10-16,-6-6-31 16,-2-4-12-16,-1-14 26 15</inkml:trace>
  <inkml:trace contextRef="#ctx0" brushRef="#br0" timeOffset="29306.5">19820 5192 1077 0,'4'-4'395'15,"1"2"-314"-15,-1 4-89 16,4 7-29-16,-3 5 2 16,2 5 24-16,-4 6 7 15,0 13 1-15,0 2 3 0,2 17 0 16,-2 7 0-16,-3 9 1 16,0 4-1-16,-8-6 0 15,1-4-2-15,-2-15 2 16,2-7 2-16,-2-14-3 15,0-9 0-15,-1-11-3 16,0-8 1-16,-2-5 7 16,-1-8-3-16,0-10 4 15,1-4-3-15,4-14-4 16,6-3 1-16,11-10 0 16,6-3-1-16,11-3 0 15,3-1 3-15,4 2 0 16,3 2 6-16,5 5-1 15,1 8 0-15,2 12-3 0,-1 7-4 16,-10 14 1-16,-3 4-3 16,-8 11 3-1,-7 7 0-15,-1 13 0 0,-2 9 0 16,-5 16-3-16,1 4 0 16,1 7 3-16,-2-1 0 15,3-12 2-15,5-6-1 16,-1-15 0-16,0-6-1 15,-1-9 0-15,1-6 0 16,4-8 0-16,2-3 1 0,3-9 0 16,3-4 2-1,2-8-2-15,1-4 0 0,6-6 2 16,-2-3 0-16,-2-6-2 16,-3-4 1-16,-4-3-3 15,-3 1 0-15,-6 1 2 16,4 7 3-16,-7 10 7 15,-2 6-2-15,-3 15 2 16,-5 4-4-16,-2 6-7 16,-1 6-1-16,-9 18-5 15,2 9 0-15,-2 24 6 16,0 7 1-16,6 3-1 16,4 0 1-16,3-12-3 0,3-7 0 15,8-11 2-15,0-4-2 16,9-7 3-16,2-3 0 15,5-7-1-15,6-7 2 16,2-9-2-16,1-5 1 16,7-11 1-16,-3-3-1 15,-2-6 5-15,1-1 2 16,-11-3 7-16,-8-1 1 0,-10-7-1 16,-3 2-1-16,-3-5-6 15,-5-4-1-15,-4-3-5 16,-7-6-3-16,-10 0-1 15,-3 5-3-15,-8 7 3 16,-5 5 1-16,0 14 0 16,-3 5 0-16,3 10 0 15,0 7-3-15,1 10 2 16,3 5 0-16,8 10-4 16,6 3 2-16,14 9-7 15,5 0-3-15,13 0-3 16,6-2 1-16,10-9 3 15,5-2 5-15,9-11 3 16,3-4 0-16,5-9 5 16,-6-8 0-16,-9-5 1 0,-4-5 6 15,-3-5 2-15,0-3-2 16,0-1 5-16,2-1 1 16,-3 1-3-16,2 3 2 15,3 1-7-15,4 1-4 16,3 6 1-16,5 1-3 15,-4 8 2-15,-4 4-1 0,-8 8-1 16,-8 4 3-16,-3 9-3 16,-2 7 1-16,-2 14 0 15,-3 3-3-15,-4 11 3 16,-4-3-3-16,-5-5 3 16,0-2-1-16,-2-18-4 15,1-4 1-15,1-12-4 16,-3-7 4-16,5-2 1 15,-4-1 3-15,1 0 6 16,1 0 3-16,0-1 4 16,1-13-3-16,15-44-4 15,-2 26-1-15,8-7-7 16,4-3-2-16,7 2 0 16,0 1-2-16,5 7 2 15,2 6 2-15,1 8 1 0,0 7 1 16,-3 12 1-16,0 7 1 15,-9 13-2-15,-2 11 0 16,-4 16-1-16,-5 7 0 16,-3 15 1-16,-4 1-1 15,-4 1 1-15,-1-2-5 16,-3-18-23-16,0-3-15 16,0-25-35-16,-1-9-28 0,5-18-11 15,8-11 70-15</inkml:trace>
  <inkml:trace contextRef="#ctx0" brushRef="#br0" timeOffset="31113.94">22395 5523 1022 0,'9'8'337'16,"9"7"-320"-16,3 2-31 0,8 1 4 15,-2-5 8-15,4-8 2 16,0-5 1-16,1-12 1 16,4-5 2-16,1-13 0 15,2-5-2-15,3-10-1 16,-4-1 0-16,-9-1 0 15,-4 6 6-15,-14 4 3 16,-3 8 1-16,-8 5-1 16,-8 3-7-16,-10 6-5 15,-7 0-2-15,-9 9 0 16,-3 1 2-16,-3 11 0 16,1 8 2-16,-2 17 0 15,0 7 1-15,-2 28 4 16,0 10 0-16,15 11 2 15,13 5-1-15,32-14-4 16,18-9-4-16,24-16-24 0,13-12-23 16,18-27 27-16</inkml:trace>
  <inkml:trace contextRef="#ctx0" brushRef="#br0" timeOffset="31845.56">23939 5531 782 0,'35'-24'317'0,"-13"8"-166"16,-2 3-114-16,-14 1-16 16,-2 4 1-16,-5 3 2 15,-6 0-3-15,-1 4-12 16,-6-1 0-16,-12 7 1 16,-5 6 5-16,-7 12 4 15,3 9 1-15,7 2-5 16,8 4-6-16,11-6-7 15,3-3 0-15,12-10-3 16,6-5-2-16,14-6-1 16,9-6 1-16,12-2 3 15,4-5 1-15,-5-6 3 16,-4-6-1-16,-7-7-1 0,-5-4 3 16,-7-7 3-1,-3-1-3-15,-9-4 4 0,-4 0 5 16,-8-3 1-16,-5 0 1 15,-11 3-5-15,-4 1-7 16,-5 7-5-16,-2 7 2 16,-4 9-2-16,-1 9 1 15,-4 9 0-15,0 9-2 0,2 12 1 16,4 7 0-16,13 8-2 16,11 1 3-16,23 2-4 15,11-6 0-15,25-5-3 16,8-7 1-16,11-14-3 15,3-8-3-15,3-15 2 16,0-8 1-16,-1-10 6 16,-7-5 3-16,-8-7 5 15,-5 0-2-15,-12-4-2 16,-1-1 2-16,-8-4-3 16,-5-4 0-16,-9-7 5 15,-8 0 0-15,-8 4 4 16,-5 4 2-16,-4 12-3 15,-3 6-1-15,-2 12-4 0,1 7 1 16,-1 12-2-16,0 4-3 16,-6 17 0-16,-2 11-3 15,-4 29 0-15,0 21 3 16,1 36 1-16,0 13 2 16,4 30 1-16,0 2-2 15,13-7-1-15,5-5-9 16,18-32-17-16,15-15-17 15,14-27-33-15,11-20 99 0,16-37-32 16</inkml:trace>
  <inkml:trace contextRef="#ctx0" brushRef="#br0" timeOffset="32105.72">25981 4889 1128 0,'8'0'373'0,"-3"22"-360"16,-3 15-16-16,-3 33 2 0,-6 12 1 16,-5 21 0-16,-1 3 3 15,-2-5-5-15,3-6-8 16,3-19-21-16,3-13-13 15,0-18-23-15,0-12-10 16,-5-16-50-16,-2-8 84 16</inkml:trace>
  <inkml:trace contextRef="#ctx0" brushRef="#br0" timeOffset="33584.06">25359 5507 1149 0,'40'-2'385'0,"23"2"-343"16,15 0-62-16,13-3-6 15,-1-5 20-15,15-9 6 16,-5-6 1-16,0-8 0 16,-4-5 3-16,-14-6 0 15,1-2-2-15,-12 4 4 16,-12-2 0-16,-17 4 2 15,-13 2 0-15,-14-1-2 0,-3 4-3 16,-7 3-2-16,-1 2 1 16,-1 8-2-16,-1 4 0 15,-2 8 0-15,0 5 0 16,-2 5-5-16,2 8-3 16,-4 18 0-16,0 13 3 15,-6 24 1-15,-8 12 4 16,-14 14 0-16,-11 7-1 0,-10-8 1 15,6-13 0-15,17-30 0 16,8-21-1-16,15-17 1 16,4-6 1-16,3-7 3 15,2-8 3-15,10-13-1 16,6-8-1-16,14-12-2 16,12-1-3-16,3-4-4 15,4 6 2-15,-5 9 1 16,-3 7 2-16,-3 19 3 15,-2 5 2-15,-6 15 0 16,-6 10-1-16,-2 13 1 16,0 8-3-16,5 7-2 15,1-2 0-15,3-9-2 16,7-3 2-16,2-16-1 16,4-8 0-16,5-10 2 15,-2-7-2-15,-1-7 1 0,-3-3 1 16,-4-8-1-16,-5-5 1 15,-4-4 0-15,-5-2 0 16,-5 0-2-16,0 1 2 16,-7 1-2-16,0-1-1 15,-6 2 2-15,-5 0 0 16,-7 7 1-16,-7 0 2 0,-3 4-3 16,-3 5-1-16,-6 3 0 15,1 9-1-15,-11 11 1 16,-2 6-2-16,3 13 1 15,0 9-2-15,16 9 0 16,6 2 0-16,17 5 2 16,8 0-3-16,18-3 1 15,11-4 2-15,13-13-1 16,5-5 2-16,1-13 2 16,-4-7-2-16,-6-12 2 15,-5-3 0-15,-6-11 0 16,-3-3 1-16,-7-5 0 15,-2-6 2-15,-6-2-1 16,-2-3-1-16,-8 5 4 16,-3 2 5-16,-3 3 2 0,-4 5 1 15,-1 7-7-15,-3 2-6 16,-1 10-1-16,0 0-2 16,0 9-8-16,-1-4 1 15,0 6 1-15,-2 23-2 16,-4 64 9-16,2-29 1 15,-1-1 0-15,-1-4-2 0,3-17-17 16,-2-16-1 0,5-11-3-16,1-7 4 0,1-11 16 15,3-3 2-15,-1-8 3 16,1-8 2-16,4-9-3 16,3-5 0-16,2-9 4 15,5-2 1-15,2 1 6 16,5 2 1-16,0 6 1 15,-1 5-1-15,-4 9-7 16,-4 3-6-16,-2 12-3 16,-1 2 0-16,0 12 0 15,1 10 2-15,-1 13 0 16,0 16 0-16,-3 14 0 16,0 2 0-16,-3 3 0 0,1-11 0 15,0-16 0-15,-2-7 0 16,1-16-1-16,-1-4 1 15,2-7 1-15,3-2 2 16,2-5 0-16,6-4 1 16,3-6 0-16,2-2-3 15,0-9 2-15,0-3 0 16,3-8-1-16,3-3 0 16,0 0-1-16,-1 1-1 15,-1 2 2-15,-4 6 2 0,-4 8 1 16,-1 3-2-16,-7 10 1 15,-5 4-3-15,1 7-2 16,-5 4 1-16,0 17-3 16,-1 8-1-16,-2 20 3 15,2 9 0-15,0 9 1 16,0 3 1-16,6-6-1 16,0-4 0-16,0-8 2 15,2-4-9-15,-3-9-28 16,-1-4-21-16,-2-9-46 15,-4-9 713-15,-10-10-475 16</inkml:trace>
  <inkml:trace contextRef="#ctx0" brushRef="#br0" timeOffset="35913.54">26247 6770 1238 0,'-3'10'395'15,"-4"9"-378"-15,-9 24-63 16,-6 12 7-16,-2 12 39 15,1 3 0-15,13-9-2 16,7-4 1-16,15-14-2 16,9-12-1-16,20-15 3 15,15-9 3-15,21-15 8 16,6-11 3-16,6-14 0 16,-4-5-7-16,-12-10-5 15,-1-3-1-15,-19-6-7 16,-8-4-2-16,-14-4-1 0,-10 0-1 15,-15 1 5-15,-7 8 2 16,-20 5 4-16,-6 5 3 16,-10 18 9-16,-6 3 6 15,-11 22 1-15,-6 12 1 16,-7 17-9-16,6 12-3 16,9 16-4-16,16 1-6 15,25-7-30-15,13-6-9 0,30-24-17 16,18-11-4-16,23-24 8 15,10-8 1-15,14-15 9 16,-2-6 8-16,-10-6 23 16,-4-4 9-16,-15-2 9 15,-7 1 6-15,-14 4 17 16,-10 3 15-16,-14 15 17 16,-7 3 4-16,-6 11-14 15,-3 8-12-15,-3 7-22 16,-1 3-6-16,-4 6-10 15,2-3-1-15,-3 13 6 16,-5 17 4-16,-23 98 11 16,9-35 3-16,-11 24-5 15,-3 10-3-15,-12 7-10 0,-5-1-3 16,6-14 1-16,3-15-5 16,13-31-5-16,8-14-2 15,11-28-5-15,5-13 1 16,6-10 4-16,2-5 5 15,2-9 7-15,5-11 3 16,6-22 1-16,7-13-1 16,12-22-6-16,0-4 3 0,11-6-2 15,5-4-1-15,6 4 2 16,4 3 1-16,3 16 12 16,3 17 6-16,0 30-1 15,-4 10-3-15,-8 30-11 16,-7 11-6-16,-21 21-1 15,-4 8 1-15,-20 0-7 16,-11-4-6-16,-18-11-12 16,-10-6-4-16,-23-15 1 15,-3-7 10-15,-2-14 11 16,8-4 2-16,22-7 1 16,9-5-1-16,17-5 2 15,6-1 0-15,8 0 10 16,6 3 2-16,14 3 4 15,10 3 1-15,26 2-8 0,11-1-2 16,10 2-4-16,6-3 1 16,-3-7 1-16,-1-3-1 15,1-9 4-15,-5-7 4 16,-9-6 8-16,-12-4 2 16,-14-4-4-16,-5 0-2 15,-13 5-9-15,-4 2-3 0,-16 5-2 16,-3 6-6-16,-11 4 0 15,-8 4-1-15,-9 15 4 16,-12 3 1-16,-14 19 1 16,-7 11 2-16,-12 18 1 15,5 9 1-15,17 10 0 16,10-1-2-16,26-10-6 16,11-12-6-16,20-16-8 15,10-9 1-15,18-15-1 16,10-7 0-16,11-12 7 15,-7-5 1-15,-4-6 7 16,-7-3 8-16,-6 2 6 16,-2-4 3-16,-2 3-2 15,-8 3-4-15,-2 3-3 16,-2 8-3-16,3 11-10 0,7 11-1 16,7 18-1-16,1 10 3 15,-6 26 12-15,-7 9 2 16,-16 9 1-16,-5-2-4 15,-13-10-2-15,-8-8 0 16,-10-19-5-16,-1-11-2 0,-1-23-4 16,1-8-1-1,0-20 7-15,0-5 3 0,6-5 4 16,3-5 1-16,13-3-3 16,9 0 1-16,17-4-11 15,7 7-9-15,12 7 0 16,6 7-2-16,14 16 16 15,9 3 7-15,17 8 5 16,2 4 5-16,-3-2-2 16,-4 0-3-16,-12-3-4 15,-7-2-2-15,-8-5-1 16,-4 0 2-16,-15-4-2 16,-3-1 2-16,-19 0 3 15,-7 1 3-15,-13 3 2 16,-14 3-4-16,-23 8-2 15,-12 5-4-15,-19 18 0 0,-4 8 2 16,11 10-2 0,5-1 0-16,23-9-1 0,14-5 1 15,11-17-4-15,7-3-4 16,11-12 3-16,6-6-2 16,16-11 6-16,7-3 1 15,4-9 1-15,2-2-2 16,-2-2 1-16,-1-2 0 15,-6 8-2-15,-10 7 2 0,-11 11 1 16,-7 8 2-16,-8 12 0 16,-1 10-3-16,-5 20-2 15,4 13 1-15,5 6-1 16,10 1 4-16,16-15-2 16,8-3-1-16,7-17 0 15,5-9-2-15,5-12 3 16,1-7 2-16,4-12 0 15,-1-1-1-15,-1-9 0 16,-1-3-3-16,-6-10-1 16,-7-3 2-16,-11-9-2 15,-6 1 2-15,-11-3-1 16,-1-1-1-16,-7-4 2 0,0-1 0 16,-2 0 1-16,-1-2-1 15,-2 12 1-15,-1 6 0 16,2 15 3-16,-2 10 0 15,0 11 1-15,-3 11-2 16,-5 17-1-16,-5 14 0 16,-3 30-4-16,3 11 3 15,6 9 0-15,9-2-1 0,16-9-1 16,-1-7-6-16,17-14-2 16,4-7 0-16,14-19 1 15,6-5 5-15,3-14 3 16,2-8 1-16,-4-6 0 15,-2-6 0-15,-10-6 1 16,-6 2-1-16,-10-7 1 16,-5 3-4-16,-9 1 1 15,-5 2 0-15,-10 7 4 16,-3 0 3-16,-13 10-4 16,-6 1 3-16,-10 8-3 15,2 7 3-15,2 8 9 16,3 5-2-16,8 7 2 15,3-1-2-15,12-3-10 16,8-2 2-16,15-5-3 0,12-2 2 16,12-6-10-16,9-3-11 15,8-8-23-15,-1-4-16 16,1-4-21-16,-8-8 176 16,-15-1-85-16</inkml:trace>
  <inkml:trace contextRef="#ctx0" brushRef="#br0" timeOffset="36118.61">29907 6457 1245 0,'9'-14'421'0,"14"18"-398"16,10 2-39-16,15 9-11 15,14 2-5-15,14 6-14 16,12 3-14-16,-1-2-33 16,-7-3 91-16,-22-11-13 15</inkml:trace>
  <inkml:trace contextRef="#ctx0" brushRef="#br0" timeOffset="36684.44">12866 8500 1141 0,'0'0'419'15,"0"0"-317"-15,7-1-103 0,-7 1-5 0,16-2 4 16,57-4 3-16,-1-1 5 16,7-3 2-16,6 1-4 15,-5-2-2-15,-10-1-4 16,-2-3-6-16,2 1-27 16,4 2-16-16,-5 1-42 15,-8 2 0-15,-26 6 54 16</inkml:trace>
  <inkml:trace contextRef="#ctx0" brushRef="#br0" timeOffset="36845.49">13108 8852 1148 0,'27'5'396'16,"27"-8"-325"-16,19-1-86 15,15-7-48-15,3-4-5 16,4-15 38-16</inkml:trace>
  <inkml:trace contextRef="#ctx0" brushRef="#br0" timeOffset="37100.21">14341 8096 858 0,'0'0'375'16,"3"4"-129"-16,3 10-234 15,-2 7-7-15,0 30 9 16,-2 12 5-16,-2 17 15 16,-1 7-2-16,0 6-9 15,-1 3-5-15,4-1-13 16,1-3-7-16,6-20-32 15,5-13-23-15,4-26-44 16,4-17-108-16,10-33 139 16</inkml:trace>
  <inkml:trace contextRef="#ctx0" brushRef="#br0" timeOffset="37327.83">14997 8516 1418 0,'55'0'511'16,"9"1"-372"-16,8 2-156 15,-8 3 3-15,-24 0 7 16,-7-2-2-16,-2-3-18 16,-1-1-11-16,-10-6-20 15,1-1-14-15,1-8-27 16,3-2-21-16,16-8 76 15</inkml:trace>
  <inkml:trace contextRef="#ctx0" brushRef="#br0" timeOffset="37557.81">16712 7905 1428 0,'18'24'467'16,"4"24"-476"-16,-4 8-4 15,-13 35 11-15,-5 10-5 0,-10 7-11 16,-3 5-12-16,-1-16-58 16,-3-6-23-16,-1-9 45 15,-1-13 20-15</inkml:trace>
  <inkml:trace contextRef="#ctx0" brushRef="#br0" timeOffset="37801.28">16190 9048 994 0,'10'0'406'15,"7"-2"-217"-15,24 0-132 16,11-1-10-16,24-3-9 0,14-1-8 16,9 2-20-16,-2-3-7 15,-6 1-14-15,-7-3-17 16,-3 1-23-16,-3 0-14 16,-13 2-25-16,-11 2-12 15,-21 4 63-15</inkml:trace>
  <inkml:trace contextRef="#ctx0" brushRef="#br0" timeOffset="38241.97">16588 9484 1169 0,'15'0'434'0,"17"0"-305"16,7-2-98-16,7 2-30 15,-2 2 10-15,-2 6-6 16,-3 6-2-16,-5 6 0 16,-2 4-4-16,-8 10-2 15,-3 3 0-15,-4 9 0 16,-5 3 0-16,-12 1 0 16,-6 2 0-16,-15-2-7 15,-7 0 2-15,-8-4-1 16,-2-3 2-16,3-1 6 0,3-7-1 15,14-9 1-15,5-4 0 16,13-8-2-16,5-1-1 16,17-2 10-16,10 0 5 15,29-3 11-15,15-4 10 16,18-4 9-16,9 0 0 16,1 3 3-16,2-1-8 15,3 4-17-15,-6 1-10 0,-13 1-23 16,-14-2-9-16,-28 1-23 15,-11-2-8-15,-21 0-41 16,-10-1-18-16,-31-1-18 16,-17-2 71-16</inkml:trace>
  <inkml:trace contextRef="#ctx0" brushRef="#br0" timeOffset="38681.03">13282 12073 1316 0,'11'-1'419'0,"18"1"-432"15,7 0-10-15,23 2 14 16,8 1 11-16,14-4 2 16,1-1-4-16,-3-2-2 15,-6-1 0-15,-8 0-7 16,-5 0-5-16,-11 0-30 16,-7 4-11-16,-22 0-33 15,-6 0-17-15,-13 5 68 16</inkml:trace>
  <inkml:trace contextRef="#ctx0" brushRef="#br0" timeOffset="38941.68">13316 12543 1145 0,'7'3'434'16,"8"1"-300"-16,15 0-103 15,6 0-1-15,27 2 4 16,11-2-2-16,11-4-14 16,-2-2-10-16,-9-1-6 15,-11-1-2-15,-8 3-1 16,-1 0 2-16,-12 5-7 16,-3-1-9-16,-12 2-41 15,-7 3-32-15,-7-4 275 16,-10 2-163-16</inkml:trace>
  <inkml:trace contextRef="#ctx0" brushRef="#br0" timeOffset="39586.87">15629 11643 1232 0,'0'0'441'0,"4"4"-370"16,6 7-49-16,-3 23-25 16,-1 12 1-16,-6 47 1 15,-10 17 1-15,-11 7-20 16,-2 1-26-16,-4-21-49 15,5-3-31-15,0-10 73 16</inkml:trace>
  <inkml:trace contextRef="#ctx0" brushRef="#br0" timeOffset="39826.08">15240 12795 1068 0,'1'4'420'16,"7"-2"-283"-16,6-2-52 16,18 0-35-16,14-1 0 0,28-8 0 15,17-4-12-15,11-4-22 16,-2-4-15-16,-6-1-36 16,-13 0-15-16,-12 4-47 15,-8 0-8-15,-22 9-21 16,-7 6-8-16,-20 13 89 15</inkml:trace>
  <inkml:trace contextRef="#ctx0" brushRef="#br0" timeOffset="40198.53">15524 13290 1105 0,'6'-1'426'16,"8"-4"-293"-16,24-3-87 15,5-1-7-15,12 1 9 0,1 3-4 16,-4 7-11-16,-4 8-19 16,-9 10-36-16,-6 12-6 15,-18 16-7-15,-11 6 7 16,-21 12-2-16,-14 6-5 16,-17 1 1-16,2 4-1 15,1-11 39-15,7-13 20 16,16-20 16-16,6-12 0 15,19-8-18-15,15 0-6 16,24-3 7-16,22-2 8 0,44-13 3 16,16-8-1-16,27-10 6 15,11-3 3-15,1 4 5 16,0 2-7-16,-6 13-21 16,-19 0-20-16,-45 7-55 15,-27 3-19-15,-51 2-65 16,-33 3-25-16,-63-7 107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11:27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4631 627 881 0,'-60'8'293'0,"30"7"-293"15,0 23-9-15,-2 13-3 0,-4 22 1 16,0 8 2-16,3 8 9 16,0 5 3-16,6 12-1 15,4 8 1-15,13 5-2 16,8-8-3-16,21-24-1 15,6-14-6-15,9-31-3 16,1-15 1-16,-4-20 4 16,1-11 5-16,0-12 7 15,0-8 3-15,3-14 4 16,-1-7-1-16,0-12-3 16,-2-6 1-16,2-9-5 15,0-9 1-15,-1-5-2 16,0 0-1-16,-4 3 1 15,-6 5-3-15,-11 13 2 16,-6 4 3-16,-16 11 7 16,-1 7 3-16,-9 9 4 15,-1 7-3-15,2 15-3 0,-2 3-4 16,0 15-8-16,-4 10 1 16,0 19-3-16,2 11-2 15,2 22 2-15,4 0 1 16,9 6 2-16,5 0 1 15,13-9-1-15,7 3-2 16,14-9 0-16,1-3 0 0,5-13-1 16,0-9 1-16,-4-16-2 15,-2-4 0-15,-6-14 0 16,2-4 2-16,-3-9 9 16,-2-7 3-16,-1-8 4 15,-4-8-3-15,1-10-7 16,-1-1-2-16,-1 2-1 15,-5 3 0-15,-6 12 1 16,1 3 0-16,-4 10 4 16,1 7 5-16,-3 9 2 15,0 1-2-15,-2 9-6 16,-1 10-7-16,-1 23-2 16,2 12 1-16,8 8 2 15,5-3 0-15,11-15-2 16,6-9-2-16,8-15-3 0,-1-12-1 15,6-8 3-15,-2-6-1 16,1-14 4-16,0-3 1 16,-7-10 2-16,-6-3 3 15,-8-3-2-15,-5-1 3 16,-3 4-1-16,-1 3 1 16,-6 9 1-16,1 2-2 15,-2 8 2-15,-3 4-1 0,1 7 2 16,0 3 1-16,0 0-6 15,-1 0 0-15,0 2-4 16,0 27-4-16,1 55 5 16,6-21 0-16,5 6 0 15,2 0 3-15,8-17-2 16,3-6-2-16,7-17-2 16,1-8 1-16,4-12-3 15,3-9 4-15,3-12 0 16,1-7-2-16,-1-9 3 15,-4-5 2-15,-6-17 0 16,3-12 3-16,-1-14-2 16,-3-9-1-16,2 2 0 15,-6-2-2-15,-5 3 0 0,-2 1 0 16,-5-3 0-16,-6 10 0 16,-4 10 7-16,-3 10 1 15,-7 21 6-15,1 9 2 16,-2 14-4-16,1 3-5 15,1 10-8-15,-2 7-5 16,-5 20-1-16,2 16 1 16,-1 24 4-16,1 6 0 0,8 13 2 15,2 0 2-15,7-3 0 16,2-2 0-16,7-6-5 16,2-3-7-16,7-14-8 15,5-8-5-15,6-21-4 16,-1-10 0-16,2-18 1 15,-5-5-1-15,-2-18-15 16,-2-9-14-16,-11-10 36 16</inkml:trace>
  <inkml:trace contextRef="#ctx0" brushRef="#br0" timeOffset="179.27">6037 1041 893 0,'9'-3'312'0,"17"-1"-247"16,40-2-78-16,19 1-17 16,15-6-60-16,2-1 60 0</inkml:trace>
  <inkml:trace contextRef="#ctx0" brushRef="#br0" timeOffset="855.95">7795 672 754 0,'2'10'266'16,"3"2"-212"-16,3 18-54 15,-5 8 5-15,-10 14 13 16,-9 10 4-16,-13 5 7 16,-2 3-4-16,3-1-4 15,2-10-6-15,18-9-3 0,7-8 0 16,8-18-4-16,5-4 2 16,4-15 7-16,0-5 7 15,8-10 11-15,2-6 2 16,3-13-9-16,-1-8-8 15,-9-6-12-15,-2-3-4 16,-5-1 0-16,-5 0-4 16,-5-5 2-16,-2-1 0 0,-6-3-2 15,-4 4 1-15,-7 5 0 16,0 7 2-16,-7 14 0 16,-2 4-2-16,3 16 3 15,-2 3-2-15,8 14 0 16,1 8-2-16,7 18-4 15,8 7-3-15,25 3 0 16,10-3 2-16,14-16 2 16,6-8 0-16,0-17 1 15,8-5 2-15,3-18 0 16,3-10 2-16,4-15-1 16,-3-4-3-16,-11-5-1 15,-7 4 1-15,-18 1 0 16,-9 1 1-16,-8 1 0 0,-3 6-2 15,-11 0 3-15,-3 4-1 16,-7 5-1-16,-3 4 2 16,0 7-6-16,2 9 0 15,0 12-4-15,-1 2-2 16,0 20 2-16,2 10 1 16,-4 19 6-16,1 16 3 15,0 24 5-15,-6 17 1 0,1 20 1 16,1 2-3-16,6-3-16 15,2-14-20-15,11-30 21 16</inkml:trace>
  <inkml:trace contextRef="#ctx0" brushRef="#br0" timeOffset="1430.94">9401 542 1082 0,'2'-8'374'0,"5"2"-338"15,-4 8-54-15,0 0-4 16,1 1-3-16,-4-3 4 0,0 0 15 16,0 0 4-16,0 0 2 15,7 4 0 1,15 4 0-16,28 2 1 0,-20-17 2 16,0-2 0-16,6-4 3 15,3 0 1-15,2-4-2 16,2-1 0-16,-3 0-2 15,-3-1-3-15,-6 4 0 16,-6 0 1-16,-9 4-1 16,0 9 2-16,-6-1-1 15,-2 6-1-15,1 8 2 16,-3-5-2-16,-1 12 1 16,-2 6 0-16,-1 6-1 15,0 12 0-15,-5 8 2 16,0 11 0-16,-5 17 1 15,3 2 0-15,-2 9-2 0,0-2-1 16,3-12 1-16,1-2-1 16,3-8 2-16,3-4-3 15,2-15-18-15,-3-8-14 16,3-21-34-16,8-15-4 16,13-29 62-16,7-15-7 15</inkml:trace>
  <inkml:trace contextRef="#ctx0" brushRef="#br0" timeOffset="3330.42">10736 337 598 0,'20'-28'245'0,"-4"14"-137"15,-1 1-63-15,-7 6-10 16,-3 8-7-16,0 8-4 15,-3 8 5-15,1 19 12 16,0 6-3-16,-4 15-4 16,-1 3-4-16,-5 8-13 15,-3 4-3-15,-1 6-2 16,3-5-5-16,4-9-4 16,4-11 0-16,4-23-2 0,-2-7 0 15,-3-13 0-15,1-5-1 16,-1-1 2-1,0-4-2-15,1 0 0 0,0 0 0 16,0 0 0-16,0 0 1 16,0-1 0-16,0-1 1 15,0 1 1-15,2-1 4 0,1-1 6 16,-1 1 2-16,-2 1-1 16,0 0-4-16,0-1-6 15,0 1-4-15,0 0 0 16,0 0 1-16,0 0-1 15,0 0 1-15,0 0-1 16,0 0 1-16,0 0 0 16,0 0-1-16,0-1 0 15,0 1 0-15,0 0 0 16,0 1-1-16,2 0 1 16,0 1 0-16,-1 7 1 15,2 6-1-15,29 27-1 16,-26-31 1-16,7-5 0 15,-1 1 0-15,6-6 0 16,6-2 0-16,7-5 0 16,5-6 1-16,6-8-1 0,0-8 1 15,5-5-1-15,-1-4 1 16,-2-7 0-16,-3 3 3 16,-15-3 3-16,-5 5-2 15,-9 14 1-15,-3 2-2 16,-4 11-2-16,-3 5 2 15,-2 4-2-15,0 3 0 0,-1 2-3 16,0-1-2-16,0 0 0 16,-3 5 1-16,-11 24 0 15,-5 34 2-15,15-14-1 16,5 0-1-16,7-1 1 16,5-3 0-16,9-11 0 15,4-4-1-15,9-14 0 16,2-11-3-16,9-13 3 15,6-14-3-15,9-13-3 16,5-6-2-16,-4-17-6 16,-6-3 1-16,-12-8 4 15,-8 1 4-15,-7-2 7 16,-1 8 0-16,-3-1 1 16,-5 3 1-16,-1 5 0 0,-3-1-1 15,-6 18 0-15,-2 9-1 16,-5 19 0-16,-1 7-1 15,0 14-1-15,0 12-1 16,-2 31 4-16,-2 14 3 16,-5 15 3-16,-2-14-1 31,5-35-2-31,0 1-3 0,-16 94-1 0,5-5 1 0,2-23-1 16,9-66 0-16,5-21 5 15,0-9 9-15,2-7 21 16,4-9-2-16,12-14-5 15,5-11-12-15,13-13-20 16,2 0-2-16,5 5 0 16,-2 6 3-16,-4 16 2 15,-4 8 1-15,-7 17 2 16,-1 9-1-16,-2 18-1 16,0 8 0-16,2 9-1 15,0 6 0-15,4-8 1 16,3-5 0-16,6-9 1 15,2-8 0-15,1-10-1 16,-3-3-1-16,-3-12 1 0,-1-2 4 16,-3-8 6-16,-4-5 2 15,-4-11-1-15,-1-3-4 16,-5-7-2-16,-2-1-1 16,-5 1-1-16,-3-1 1 15,-7 5-3-15,1 9 3 16,-2 12 6-16,-2 5-3 0,2 7 0 15,-5 6-3-15,1 10-9 16,-6 9 1-16,2 19-2 16,2 4 1-16,11 5 2 15,7 1 1-15,10-11-1 16,6-6-3-16,5-14 1 16,5-7 0-16,7-14 2 15,6-1 1-15,5-13 1 16,5-5-1-16,1-11 2 15,-3-8 0-15,-5-9-1 16,-6-9 1-16,-6-9 1 16,-2-5 2-16,-1-7-3 15,1 0 3-15,-9 2-2 16,-3 0-1-16,-7-1 4 16,-6 0-3-16,-6 9 6 15,-1 7-3-15,-6 16-4 0,-1 7 4 16,0 18-5-16,-1 3 3 15,-2 13-4-15,-2 8-6 16,-2 24 2-16,-3 17-4 16,-2 39 5-16,0 12 5 15,-2 16-2-15,4 6 2 16,1-3 0-16,4-1 0 0,12-19 0 16,4-12 1-16,13-31 1 15,6-9-4-15,9-19 3 16,6-9 1-16,7-12 0 15,4-8 3-15,0-17-1 16,1-9-2-16,1-12 2 16,0-7 0-16,0-7-2 15,1-4 1-15,-7 2-3 16,-3 1 0-16,-13 11-1 16,-12 9-1-16,-13 15 2 15,-8 7 0-15,-6 11 0 16,-6 4 2-16,-17 18 0 15,-6 10-1-15,-7 23 1 16,2 9-4-16,15 8-4 0,8 1 3 16,17-10-2-1,10-5 3-15,19-14 4 0,6-4-2 16,8-10 1-16,0-9-1 16,-5-13-7-16,-1-9-5 15,-6-15-20-15,-2-9-20 16,-5-10 32-16</inkml:trace>
  <inkml:trace contextRef="#ctx0" brushRef="#br0" timeOffset="3549.09">13674 459 1066 0,'23'4'354'0,"11"-4"-333"16,7 7-72-16,-2-7-27 0,-4 2-22 16,-10-1 62-16</inkml:trace>
  <inkml:trace contextRef="#ctx0" brushRef="#br0" timeOffset="3773.64">12716 417 1065 0,'-4'1'380'0,"4"9"-337"16,10 2-72-16,4 7-27 16,1-2-4-16,13-7 4 15,6-5-22-15,17-13 49 16</inkml:trace>
  <inkml:trace contextRef="#ctx0" brushRef="#br0" timeOffset="5651.69">15837 155 1268 0,'1'-3'360'0,"2"16"-441"16,-1 13-3-16,-8 25 29 15,-11 16 46-15,-9 19 13 16,-3 10-3-16,-3 3 2 16,-3 1-2-16,1-7-1 15,2-12 2-15,9-34 1 16,9-17-2-16,8-26 11 15,2-2 15-15,0-10 16 16,1-7 1-16,7-17-10 16,3-13-15-16,15-7-14 15,8-4-5-15,7 2-9 16,5 6-2-16,8 11-1 16,0 6 3-16,6 15 7 15,3 8 2-15,0 20-1 0,2 8 1 16,-10 14-1-1,-4 10 0-15,-19 7 0 0,-12 8-2 16,-16 0-2-16,-10-6-1 16,-17-8-6-16,-13-10-1 15,-18-10 2-15,-10-6 2 16,-3-13 7-16,4-1 4 16,11-8-2-16,5-4 2 0,13-9 0 15,6-3-1-15,12-3 3 16,8 2-4-16,11 3-2 15,11-2 1 1,19 2-3-16,14 0 4 0,24 2 1 16,13 4-2-16,25 3 3 15,4 3-1-15,2 3-1 16,2-2 3-16,-2 1-3 16,-1 0-1-16,-6-2 1 15,-10-1 0-15,-17-3 0 16,-11-4 1-16,-10-5 2 15,-9 1-3-15,-17-6 4 16,-7 2 0-16,-17-1 4 16,-7-2 1-16,-19 1-6 0,-8-2-1 15,-21 6-2-15,3 17-3 32,23 1 4-32,1 1 0 0,-85 13-2 0,-5 12 2 15,4 21-1-15,41 3 0 16,22 8-1-16,16-2-6 15,21-13-2-15,11-12-1 16,22-11 0-16,6-3 7 0,21-10 2 16,8-4 3-16,5-11 2 15,2-6-2-15,-4-11-1 16,-7-7 3-16,-6-4-4 16,-4-2 3-16,-13 9 7 15,-8 7 1-15,-12 12 2 16,-7 3-3-16,-6 10-10 15,0 7-4-15,-4 15 0 16,0 11 0-16,3 12 6 16,1 3-1-16,11-4-1 15,6-8 0-15,14-14-4 16,6-8 4-16,6-13-1 16,2-11 1-16,0-17 1 15,-4-8 2-15,-1-18-3 16,-3-7 3-16,-5-9-1 15,-2-5-2-15,-7 0 1 0,-3 6-1 16,-7 1 0-16,-4-2-3 16,-5-4 1-16,-2 1-2 15,-7 8 1-15,-1 8 3 16,-2 15 0-16,0 8 0 16,3 16 2-16,-2 8-1 15,-6 22-2-15,-1 11 2 0,-7 37-1 16,0 16-3-16,7 21 1 15,3 10 1-15,4 1-1 16,4 5 4 0,4-2-2-16,4-7-6 0,9-28-7 15,7-19-4-15,10-31 2 16,9-13 7-16,12-21 7 16,3-10 2-16,4-22 3 15,-1-12-1-15,-7-20 1 16,-3-8-1-16,-1-12-1 15,-1 4-1-15,-1-3 0 16,-5 5-1-16,-8 0-2 16,-1-4 3-16,-8 18 0 15,-8 8 0-15,-4 24 4 16,-8 11-1-16,-5 19 2 0,-1 3-1 16,-9 14-3-16,-7 13 0 15,-6 29-3-15,-3 18 0 16,5 22 1-16,1 9 0 15,11 0 0-15,4 1 0 16,8-9-1-16,10-10 0 16,8-18-1-16,4-13 0 0,6-19 0 15,4-7 2-15,7-12 6 16,0-9 6-16,-2-9 5 16,0-4 1-16,-3-11-6 15,1-7-5-15,3-4-4 16,1-7-3-16,-6-6 5 15,0-1 7-15,-5-6 7 16,-2 1 2-16,-6 3 1 16,-4 5-5-16,-11 8-6 15,-4 3-1-15,-6 11-8 16,-8 3-2-16,-9 11-1 16,-7 7 1-16,-9 10 1 15,-1 5 2-15,0 12-1 16,7 0-2-16,14 5-4 0,4 0-2 15,14-1-2-15,3 4 0 16,8-2 2-16,6 0 3 16,5-8 2-16,1-4 0 15,5 1 1-15,-2-2 1 16,-4-1 1-16,-1-1-1 16,-10-8-1-16,-4-1-2 15,-11 1-1-15,-4 1 0 16,-14 3 3-16,-9 3 0 0,-6 5 2 15,-7-2 0-15,6 3-34 16,4-2-16-16,1-9-38 16,8-2-17-16,7-15 13 15,3-8-172-15,14-14 191 16</inkml:trace>
  <inkml:trace contextRef="#ctx0" brushRef="#br0" timeOffset="5887.42">18765 1055 479 0,'50'33'232'0,"-2"3"-106"16,-14 3-32-16,-8 1-31 16,-16 2-25-16,-10-4-12 15,-12-6-5-15,-3-5-4 16,-10-9-10-16,-1-6-4 15,-2-7-1-15,-2-7 2 16,4-5-14-16,3-9-18 0,11-11-187 16,6-6 151-16</inkml:trace>
  <inkml:trace contextRef="#ctx0" brushRef="#br0" timeOffset="7569.51">20416 665 838 0,'-1'0'309'16,"0"0"-239"-16,-1 0-48 0,-3 3-19 15,-16 2 0-15,-35 28-2 16,30-25 4-16,2-7 14 16,2-2 6-16,3-5 18 15,3-2 6-15,4-4 6 16,2-2 5-16,6-3 0 16,2 3-5-16,5-2-16 15,6 1-12-15,5 5-18 16,4-1-5-16,13 6-4 15,1 5 0-15,8 12 0 16,1 10 0-16,-10 17 1 16,-6 9-1-16,-19 15 0 15,-8 0-1-15,-20 2 1 16,-10-5 0-16,-19-13-2 0,-13-4-1 16,-9-18 0-1,-5-5 2-15,0-15 2 0,4-4 3 16,5-7-1-16,11-5-1 15,14-3-1-15,10-3 0 16,17 0 0-16,5-3 1 16,12 2-4-16,2 1-1 15,12-1 1-15,6 5-2 16,14 3 3-16,10 10 1 0,17 18 0 16,8 8 1-16,2 21 3 15,-2-1-2-15,-6 12 1 16,-4 4-3-16,1-4-21 15,-1-2-17-15,8-22-41 16,0-15-13-16,-3-31-14 16,7-20 7-16,2-22 33 15,2-10 17-15,16-5 34 16,-2 2 16-16,-5-3 11 16,-4 0 1-16,-15 1 3 15,-5 1-5-15,-13 8-3 16,-4 6-3-16,-7 12 14 15,-7 4 15-15,-8 13 23 0,-6 8 7 16,-11 8-17-16,-3 7-16 16,-4 3-29-16,-4 3-4 15,-9 7-3-15,-6 5 4 16,-10 16 11-16,-1 14 1 16,8 20 4-16,4 6 0 15,13 5-12-15,8-4 2 16,16-18-3-16,9-8 0 15,17-15 4-15,7-8 6 16,19-10 8-16,2-6-1 0,7-12-2 16,5-7-6-16,-3-11-9 15,2-5 1-15,-7-1 0 16,-10-7-1-16,-18-6 0 16,-8 0 0-16,-18-9-2 15,-5 2 1-15,-10 3-3 16,-7 1-7-16,-12 5 0 15,-8 7 2-15,-17 11 3 16,-10 6 4-16,-16 16 2 16,-7 10-2-16,-1 17 0 15,7 12-3-15,16 16 1 16,7 2-4-16,22 0 2 16,8-4-3-16,14-16-1 0,5-7-1 15,8-13 1-15,5-8 4 16,12-10 1-16,10-5 4 15,10-12 2-15,3-6-1 16,1-4 0-16,-2-5 1 16,-4-5 2-16,-6 6 5 15,-13 1 1-15,-4 1-2 16,-14 12-2-16,-3 1-6 0,-5 10-1 16,-2 5 1-16,-2 6-4 15,1 6-2-15,1 19 3 16,-3 5-2-16,0 11 3 15,0 1 3-15,-1-8-3 16,5-3 1-16,2-10 0 16,1-7 0-16,1-8 0 15,2-4 0-15,2-7 2 16,5-2-1-16,5-14 4 16,3-6-1-16,5-9-1 15,-3-4 0-15,4 1 2 16,0 1-5-16,2 6 3 15,0 6-3-15,2 7 0 0,-3 6-1 16,-2 15-2-16,-2 9 3 16,-2 8-4-16,-5 6 4 15,-4 3 0-15,-3-2 0 16,-6-5 1-16,5-6-1 16,2-12-1-16,3-6 3 15,7-10 0-15,3-5 2 16,12-13-1-16,2-5-3 0,2-6 3 15,4-2-3-15,0 9 0 16,-1 4 3-16,-1 19 3 16,-3 11 0-16,-6 26 2 15,-7 15-4-15,-1 17-4 16,-4 3-6-16,2 1-21 16,4-6-23-16,2-13-49 15,1-10 187-15,8-26-84 16</inkml:trace>
  <inkml:trace contextRef="#ctx0" brushRef="#br0" timeOffset="8107.02">24479 824 732 0,'48'-5'314'0,"-4"5"-163"16,-18 2-106-16,-5 1-9 15,-13-1 0-15,-6-1 8 16,-5-4 20-16,-3-1-7 16,5 3-20-16,-2 0-7 15,-23-3-22-15,-29 6 1 0,19 18 0 16,-6 8-1-16,1 19-3 16,2 4-2-1,13 9-3-15,8-2-5 0,18-8 0 16,9-5-1-16,19-17 0 15,12-8 2-15,10-20 4 16,2-10 1-16,5-19 0 16,-5-8 0-16,-1-12-2 15,0-4 1-15,-7-9 1 16,-3-6 1-16,-7-5 2 16,-2-3 0-16,-10 2 6 15,-8 4 1-15,-9 5-1 16,-5 3-3-16,-8 5-1 15,2 1-1-15,0 10-1 16,0 7 2-16,3 15 0 0,1 8 0 16,3 10-4-16,-1 7-6 15,2 19-3-15,-1 16 0 16,3 30 2-16,0 12 5 16,0 19 0-16,4 2 0 15,1 6-15-15,2 0-11 16,10-15-34-16,-1-16-16 15,8-35-21-15,-1-15-7 0,-2-28 69 16</inkml:trace>
  <inkml:trace contextRef="#ctx0" brushRef="#br0" timeOffset="9297.85">25180 918 604 0,'17'-50'260'16,"-3"-1"-133"-16,-3 7-68 16,-2-1-9-16,0 14-12 15,0 7-7-15,4 9 2 16,8 11-2-16,18 7-8 15,16 14 2-15,13 25-2 16,-3 11 2-16,-15 16-4 16,-18 0-5-16,-20-7-8 15,-8-5-3-15,-16-13-3 16,-6-7-1-16,-12-18-1 16,-7-10 0-16,-7-17 18 15,-4-11 6-15,7-8 7 16,4-5-1-16,15-8-13 0,5 3-8 15,14 0-7-15,6 0-5 16,14 6-1-16,12-1 1 16,22 5-2-16,6 2 4 15,9 5 1-15,4 4 0 16,2-1 3-16,3-1-1 16,11-1-1-16,-7 2 2 0,-10-5 11 15,-6 4 4-15,-22-3 9 16,-5-4 0-16,-15 5-6 15,-4 2-5-15,-13 1-10 16,-5 4-8-16,-12 1-2 16,-9 2-2-16,-15 7 5 15,-7 10 3-15,-23 9-2 16,-2 4 1-16,-1 12-2 16,6-1 0-16,23 10-1 15,13-3-5-15,17-7-5 16,7-4-4-16,18-9 3 15,5-4 1-15,17-10 11 16,9-5 3-16,15-10 1 16,6-3 0-16,-6-5-3 0,-2-3 1 15,-10-1 3-15,-10-1 2 16,-5 3 4-16,-6 4 2 16,-13 4-2-16,-3 5-3 15,-6 4-3-15,-4 4-6 16,-1 2-5-16,-1-2 3 15,0 0-2-15,-8 21 5 0,-14 45 1 16,10-25 0-16,6 3 0 16,4-5-1-16,5-10 1 15,7-6-2-15,7-11 0 16,7-4 4-16,12-11 2 16,7-1 1-16,11-11-1 15,2-5-3-15,-2-6 2 16,-5-4-2-16,-9 2 5 15,-3 0 0-15,-6 6-2 16,-6 2 0-16,-9 8-3 16,-8 3-1-16,-5 7 0 15,-2 1 0-15,-1 3-3 16,0-2 0-16,-1 5 0 16,-7 24 2-16,-8 46 0 0,10-31 1 15,11-4 0-15,5-2 0 16,9-12 0-16,9-5-3 15,6-9 2-15,6-4 1 16,11-8 3-16,1-9 2 16,5-8 0-16,-1-3-2 15,-12-11 1-15,-1-1 1 16,-7-2 0-16,-5 0 5 16,-4 6-3-16,-4 7-1 15,-9 10-2-15,-3 7-4 0,-4 11-3 16,0 9-1-16,-4 15-1 15,0 7 2-15,0 0 2 16,3-2 1-16,1-10 0 16,1-5 0-16,6-7 0 15,0-5 0-15,6-9 2 16,5-4 0-16,7-10 1 16,5-4 0-16,6-6-1 15,2-5-2-15,-1-5 2 16,2-1-1-16,0 5-1 15,-2 6 2-15,-1 15-4 16,-5 10 0-16,-5 21 0 16,-2 9 0-16,-10 13 0 15,-8 10-2-15,-18 4-15 0,-14-2-11 16,-27-6-30-16,-16-8-22 16,-35-18 52-16</inkml:trace>
  <inkml:trace contextRef="#ctx0" brushRef="#br0" timeOffset="10155.84">23545 372 958 0,'-12'-17'321'16,"1"15"-341"-16,4 6-18 15,-5 13-4-15,1 8 3 16,-1 8 42-16,-2 8 13 16,-1 12 6-16,-4 3 5 15,-2 11-5-15,-1 2-2 16,5-3-2-16,2-4-1 16,7-21-6-16,2-16 2 0,6-13 4 15,0-9 6-15,-1-3 21 16,1-4 6-16,0 3-4 15,0-5-10-15,5-22-25 16,12-32-5-16,4 26-5 16,6 0-1-16,6 6 1 15,2 9-3-15,-2 13 2 16,-1 5 2-16,-4 10-1 16,-1 8 1-16,-4 9-2 15,-5 8-1-15,-5 3 1 16,-5-3 2-16,-7-7-2 15,-8-8-2-15,-13-5-7 16,-2-1 0-16,-10-7 3 16,-1-5-1-16,-5-10 9 15,2-2 2-15,10-2-2 0,6 4 0 16,17 4-2-16,7-2-3 16,22-2-2-16,10-2 1 15,16-5 0-15,6-1 3 16,1-2 1-16,0-5 1 15,6 0 2-15,2-4 3 16,-1 2 1-16,0 1-2 16,-15-1 0-16,-3-1-1 0,-16 4-1 15,-9 1 4-15,-8 7 6 16,-11 4 6-16,-17 6-1 16,-8 7-5-16,-24 9-5 15,-14 5-8-15,-8 15 1 16,0 4 0-16,17 17-3 15,13 6 1-15,22 2-8 16,10-2-5-16,15-12-15 16,5-4-11-16,5-6-27 15,-4-3-11-15,-10-4 52 16,-12-7 2-16</inkml:trace>
  <inkml:trace contextRef="#ctx0" brushRef="#br0" timeOffset="10579.06">16536 2457 739 0,'-11'-4'289'16,"8"2"-171"-16,16 6-125 15,10 0-2-15,18 1 13 16,9-1 11-16,17-4 23 16,10 1 0-16,15 0-14 15,7 0-6-15,-5 2-12 16,-7 0-4-16,-16-2 0 0,-7 2-1 16,-6 1-6-16,-4 2-9 15,-12 2-28-15,-10-2 126 16,-25 2-72-16</inkml:trace>
  <inkml:trace contextRef="#ctx0" brushRef="#br0" timeOffset="10890.33">16590 2776 1010 0,'-2'0'343'0,"16"3"-316"16,0 2-34-16,18 6-3 15,10-1 9-15,16-3 4 16,15-2 3-16,19-4-1 16,4-1 0-16,0 2-1 15,-8 2-1-15,-20-2 0 16,-4 1 0-16,-11 2-1 15,-2-1 2-15,-4 5-3 0,-4-3-3 16,-8-1-18-16,-1-4-15 16,-8-9-21-16,-4-4-188 15,-4-15 175-15</inkml:trace>
  <inkml:trace contextRef="#ctx0" brushRef="#br0" timeOffset="12300.02">18802 1873 525 0,'0'5'249'15,"0"-2"-23"-15,-1 0-226 16,1-3 0-16,-1 0 9 15,1 0 6-15,0 0 11 16,1 9 10-16,3 1 7 16,2-4 3-16,45 26-2 15,-24-30-6-15,12-4-11 16,1 0-7-16,9 1-9 16,2-3 0-16,-4-1-1 15,-5-1 1-15,-10-6 1 16,0 3-2-16,-6-1 1 15,2 1 0-15,-6 3-3 16,-4-2 0-16,-5 4-5 0,-3 1 0 16,-4 5 0-16,-3-2-2 15,-2 1 2-15,-1-1-2 16,0 0-2-16,-1 0 1 16,-1 7 1-16,-7 21 2 15,-16 37 8-15,5-18-1 16,-5 16 0-16,2 8 0 0,-2 12-3 15,2 0-3-15,5-4-2 16,-1-6-1-16,4-9-1 16,0 1 0-1,2-8 0-15,2-4-10 0,4-13-38 16,6-13-18-16,12-14-97 16,11-14 99-16</inkml:trace>
  <inkml:trace contextRef="#ctx0" brushRef="#br0" timeOffset="12617.77">20267 2644 789 0,'9'0'272'15,"-5"2"-251"-15,-1 1-2 16,-8-3 15-16,4 0-1 15,-3 0 0-15,-22 6-1 16,-37 13 5-16,28-4 2 16,-11 8 4-16,-7 4 5 15,-9 15-12-15,-2 5-5 16,6 9-10-16,7 2-6 0,19 4-5 16,7 0-5-16,19-2-2 15,8-4-1-15,19-10-3 16,5-7 2-16,18-13-1 15,12-6-7-15,14-14-38 16,7-7-17-16,-2-21 35 16</inkml:trace>
  <inkml:trace contextRef="#ctx0" brushRef="#br0" timeOffset="12994.98">20519 3176 653 0,'6'4'275'0,"6"2"-122"16,6 4-117-16,3-2-12 0,0-1 9 16,11-1 11-16,3-6 1 15,7 1 4-15,3 1-5 16,-5-2-16-16,-4 1-3 16,-5 5-7-16,-7 1 0 15,-3 6-1-15,-1 5-3 16,-8 5-8-16,-4 3-4 15,-9 7-11-15,-10-2-4 16,-10 0 0-16,-7-1 1 0,-7-7 9 16,0-2 3-16,1-5 2 15,5-4 1-15,8-3 4 16,5-5-3-16,10-1 1 16,1-3-4-16,11 1-1 15,7 1-1-15,23 0 1 16,15-1 2-16,29-4-4 15,6-4-14-15,6-6-31 16,4-6-21-16,-4-11 38 16</inkml:trace>
  <inkml:trace contextRef="#ctx0" brushRef="#br0" timeOffset="13266.97">21825 2570 1224 0,'36'-8'398'0,"21"7"-430"15,4 1-17-15,-5-1-16 16,1 0 6-16,-8-3 23 15,6-1 13-15,11 0 14 16,2-1-2-16,8-1-13 16,-2 3-14-16,-14 3 32 15,-10-3-5-15</inkml:trace>
  <inkml:trace contextRef="#ctx0" brushRef="#br0" timeOffset="13449.37">21761 2819 1248 0,'47'3'411'15,"28"0"-388"-15,35-1-96 0,11-3-16 16,15-14 58-16</inkml:trace>
  <inkml:trace contextRef="#ctx0" brushRef="#br0" timeOffset="13937.43">23843 1786 1118 0,'-2'-6'375'0,"2"7"-375"0,0 5-6 16,0-6-5-16,0 0 1 15,0 0 8-15,21 6-1 16,46 27 7-16,-22-31 2 15,8-5-1-15,1-7 1 16,-3-3-1-16,-2 1-2 16,-5-3 5-16,-3 3 3 15,-4 2-5-15,-2 3 3 16,-7 8-8-16,-2 3-1 16,-4 9 1-16,-4 1-2 0,-3 6 0 15,-4 5-2 1,-5 7 0-16,-4 4 3 0,-6 8 0 15,-2 4 0-15,-9 12 1 16,-4 6-1-16,-2 8 1 16,-2 3 1-16,6-7-2 15,1-7-6-15,8-20-16 16,3-8-10-16,5-18-29 16,5-8-13-16,10-16 37 15,10-10 10-15</inkml:trace>
  <inkml:trace contextRef="#ctx0" brushRef="#br0" timeOffset="14180.96">25274 1614 1036 0,'14'-2'352'15,"1"12"-338"-15,1 8-7 0,-5 17-6 16,-4 8-1-16,-7 16 0 16,-2 5-2-16,-3-1 2 15,-2-1 0-15,3-6-8 16,0-2-12-16,3-4-44 16,0-5-30-16,1-11 57 15</inkml:trace>
  <inkml:trace contextRef="#ctx0" brushRef="#br0" timeOffset="14512.63">25186 2459 467 0,'-10'44'202'0,"6"8"-79"16,3 5-93-16,1 5-11 0,1-9 0 15,4-11 27-15,2-8 11 16,1-17 21-16,3-3 10 15,4-11-11-15,5-1-9 16,7-7-20-16,2-5-14 16,6-12-14-16,1-3-5 15,-3-4 7-15,-1 1 8 16,-9-1-1-16,-5 3-1 16,-12 1-9-16,-3 3-9 15,-12 5-11-15,-11 0 0 0,-8 6-15 16,-10-1-3-16,-2 6-2 15,-4 4-8-15,-2 4-17 16,-2 6-10-16,-6 2-26 16,6 0 7-16,-3 0 48 15</inkml:trace>
  <inkml:trace contextRef="#ctx0" brushRef="#br0" timeOffset="14924.54">23760 3256 961 0,'9'0'324'15,"14"0"-315"-15,7-1-9 16,20 0 0-16,7 1 0 0,13 2 1 16,8 0 1-16,5-2 6 15,9 0 5-15,18-2 12 16,0-2 6-16,7-2 8 16,11-1-1-16,1-9-3 15,1 2-1-15,6-4-13 16,-8 0-1-16,-7-2-10 15,-6 1-4-15,-12-1-4 16,-14 0-1-16,-17 2-4 16,-3 2-1-16,-14 4-12 15,-7 3-9-15,-22 7-27 16,-9-2-10-16,-30 8-57 16,-17 4-22-16,-30 5 91 15</inkml:trace>
  <inkml:trace contextRef="#ctx0" brushRef="#br0" timeOffset="15419.93">23733 3722 1302 0,'41'-2'430'0,"26"11"-436"16,9 10-10-16,-2 14-21 15,-16 6-12-15,-24 7-5 16,-14 2 10-16,-16 4 23 16,-8 1 15-16,-19 0 4 15,-6-3 1-15,-25-14 0 16,-13-8-1-16,-9-16 0 15,-6-7 2-15,5-7-3 16,5-6-1-16,-2-7-5 16,3-8-4-16,3-6 3 15,9-4 1-15,23 1 8 16,10 3 1-16,15 10 7 0,8 2 2 16,3 11 2-16,6 0-3 15,11 7-9-15,4 5-1 16,14 11-2-16,5 9 3 15,6 13 4-15,2 9 1 16,-4 5 0-16,1 4 1 16,-4-3-4-16,2-4-1 0,4-4-20 15,0-6-11 1,7-6-25-16,2-9-12 0,6-15 44 16</inkml:trace>
  <inkml:trace contextRef="#ctx0" brushRef="#br0" timeOffset="15656.8">24639 3668 1116 0,'30'81'381'16,"-28"-23"-365"0,-5 13-24-16,-10 18-30 0,-4 2-19 15,-4 1-43-15,0-8-126 16,-1-21 157-16</inkml:trace>
  <inkml:trace contextRef="#ctx0" brushRef="#br0" timeOffset="15998.26">24384 4592 890 0,'0'31'316'15,"0"5"-254"-15,2 14-67 16,-2-1 4-16,2-3-5 16,1-2 0-16,7-12 1 15,5-5 4-15,6-12 14 16,6-8 10-16,2-8 15 15,1-5 2-15,-1-12-6 16,-2-3-5-16,0-7-11 16,1-2-1-16,1-4-6 15,-3-1-3-15,-6 5-1 16,-6 0 0-16,-7 5 5 16,-4 8 2-16,-6 2-4 0,-5 3-2 15,-11 7-4-15,-8-4-4 16,-11 13 1-16,-6 5-1 15,-3 6-8-15,0 4-12 16,4-5-42-16,9 4-11 16,13-16 40-16</inkml:trace>
  <inkml:trace contextRef="#ctx0" brushRef="#br0" timeOffset="16476.62">25785 3509 1189 0,'2'-1'381'16,"4"11"-408"-16,0 1-10 15,1 6-7-15,2 1 9 16,5-5 6-16,5-2 7 16,7-4 15-16,7-6 5 15,2-7 7-15,5 1 3 16,-4-6 0-16,-5 2 0 0,-1 5-3 15,-7 0-3-15,-2 12 0 16,1 6-1-16,-6 14 0 16,-2 8 1-16,-8 13 0 15,-2 4-2-15,-10 5 0 16,-2 3-1-16,-11 5 1 16,0 6 1-16,-1 2-4 15,-1-4-6-15,4-12-15 16,-5-7-12-16,6-20-32 15,0-5 31-15,9-16 17 16</inkml:trace>
  <inkml:trace contextRef="#ctx0" brushRef="#br0" timeOffset="16684.03">26408 3867 912 0,'37'-6'403'0,"14"3"-120"15,5 2-319 1,-2 3-55-16,-7-2-19 0,-17-5-36 16,-6-5 24-16,-12-5 79 15</inkml:trace>
  <inkml:trace contextRef="#ctx0" brushRef="#br0" timeOffset="17079.6">26835 3541 938 0,'22'-6'314'0,"11"6"-310"15,4 3 0-15,-3 6 4 0,-4 1 3 16,-12 5 1-16,-7 0-2 16,-5 5-5-16,-3 4 0 15,-5 3-3-15,-2 5-1 16,-6 1 1-16,-7-3 0 16,-7-1-2-16,-6-4 3 15,-5-5-1-15,-3-4-2 16,2-5 2-16,2-6-2 15,6-3 1-15,2-4 1 0,9-1 6 16,4 1 4-16,8 0 6 16,5 2-2-16,11 1-6 15,9-1-2-15,18 2-10 16,14 1-3-16,15-4-20 16,2-2-16-16,-3-8-32 15,0-2-49-15,-6-10 81 16</inkml:trace>
  <inkml:trace contextRef="#ctx0" brushRef="#br0" timeOffset="17318.95">27457 3390 883 0,'0'0'298'16,"4"9"-282"-16,4 7-10 15,3 16 5-15,1 7 15 16,6 21 12-16,-2 7 1 16,4 15-10-16,-5 5-7 15,-12-1-11-15,-3 5-5 16,-14-4-6-16,-2-3-4 16,-12-11-17-16,-10-8-18 0,-18-17 54 15,-10-11-23-15</inkml:trace>
  <inkml:trace contextRef="#ctx0" brushRef="#br0" timeOffset="17595.14">25590 3535 998 0,'-12'38'332'16,"-8"28"-331"-16,0 11-1 16,-1 14-6-16,6 2-4 15,18 4-19-15,14-2-12 16,30-12-49-16,13-11-113 15,26-27 138-15</inkml:trace>
  <inkml:trace contextRef="#ctx0" brushRef="#br0" timeOffset="17864.97">28225 3425 1133 0,'11'4'379'0,"-1"18"-374"0,-1 8-5 15,-10 19-8-15,-10 10-1 16,-13 5-16-16,-1 2-8 15,-1-7-28-15,3-4-17 16,6-8 49-16</inkml:trace>
  <inkml:trace contextRef="#ctx0" brushRef="#br0" timeOffset="18216.82">27995 4419 786 0,'0'43'293'0,"1"11"-218"16,0 6-40-16,-1-9-4 15,3-4-8-15,3-13-6 16,1-7 4-16,8-9 2 16,-2-7 6-16,10-10 10 15,2-3 3-15,7-9 2 16,3-6-2-16,1-6-4 15,-1-3-8-15,-5-5-4 16,-4 1-6-16,-6-3-13 16,-4 3-1-16,-9 2-9 0,-3 2-8 15,-16 5 1-15,-5 1 2 16,-18 7 4-16,-10 3 4 16,-11 9 2-16,-2 2-2 15,3 7-17-15,4 1-18 16,7-4-38-16,1-3-20 15,9-12 54-15</inkml:trace>
  <inkml:trace contextRef="#ctx0" brushRef="#br0" timeOffset="18603.53">27175 2493 1028 0,'-6'-8'349'0,"5"5"-335"16,2 3-38-16,7 0-5 15,17-2 0-15,11 0 7 16,21-5 17-16,8 1 0 0,-3 0-10 16,-4-3 0-16,-4 2 1 15,-8 0 5 1,-3 1 8-16,1 2-6 0,-5 0 43 15,-4 0-30-15</inkml:trace>
  <inkml:trace contextRef="#ctx0" brushRef="#br0" timeOffset="18810.78">27082 2762 1197 0,'35'2'404'15,"38"5"-394"-15,19 1-42 16,21-5-46-16,4-4-21 16,8-20-141-16,3-11-55 15,10-21 187-15</inkml:trace>
  <inkml:trace contextRef="#ctx0" brushRef="#br0" timeOffset="19229.43">29130 1704 1024 0,'0'-1'344'16,"2"3"-325"-16,2 1-19 16,-4-3-4-16,0 0 12 15,0 0 4-15,14-2 2 16,14-5 2-16,39-16-1 16,-23 4-3-16,7-2 7 15,0-2 1-15,-9 2 1 16,-4 5-4-16,-14 4-8 0,-1 3-4 15,-5 7-5-15,-1 2 2 16,1 7-2-16,-5 9-2 16,-2 12-1-16,0 9 0 15,-8 22-2-15,-2 6-1 16,-7 9 5-16,-5 3-4 16,-5 0 1-16,-1-2-2 0,9-4-11 15,2-6-8-15,12-18-26 16,6-10-9-16,4-29-24 15,3-10 45-15,5-23 22 16</inkml:trace>
  <inkml:trace contextRef="#ctx0" brushRef="#br0" timeOffset="19476.16">30120 1596 710 0,'11'-20'294'0,"-2"12"-182"16,-6 4-11-16,-1 10-53 16,-2 8-17-16,-3 15-22 0,-2 12-1 15,-6 13 2-15,1 8 0 16,-3 1-5-16,1-3-2 16,4-6-5-16,1-9-14 15,3-8-29-15,3-4-15 16,-2-5-63-16,3-4 76 15</inkml:trace>
  <inkml:trace contextRef="#ctx0" brushRef="#br0" timeOffset="19766.39">29968 2428 388 0,'-12'54'143'0,"4"9"-108"15,7 2-30-15,1 1-7 16,4-6-10-16,7-17 67 15,3-8 10-15,9-14 50 16,2-9 26-16,3-10-40 16,-1-6 6-16,0-13-34 15,-1-6-14-15,-2-9-18 16,0-5-12-16,-9-11-13 16,-3 2-2-16,-9-3-4 15,-3 6-3-15,-9 13 0 16,-6 2-2-16,-12 12-4 15,-3 7-1-15,-8 9-2 0,-1 7-2 16,1 10-19 0,-2 1-12-16,-5 9-37 0,-3 0-100 15,-8-1 118-15</inkml:trace>
  <inkml:trace contextRef="#ctx0" brushRef="#br0" timeOffset="20181.95">29244 3372 1029 0,'53'-10'346'0,"14"2"-343"16,7 0-5-16,0-5-8 16,1-2 0-16,6-2 3 0,10-2 7 15,3 0 10-15,1 0 3 16,0 1 4-16,-2-1 0 16,4 7 3-16,0-1 3 15,-4 2 0-15,-3 2 2 16,-11-3-9-16,-3 2-2 15,-2 2-6-15,-7 2-5 16,-14 3-3-16,-8 0 0 16,-18 1-9-16,-5 0-8 15,-8 2-13-15,-9-2-15 0,-8 2-34 16,-6 4-10-16,-17 6-10 16,-6 2-84-16,-26 5 133 15</inkml:trace>
  <inkml:trace contextRef="#ctx0" brushRef="#br0" timeOffset="20661.25">29213 3788 1203 0,'11'-10'406'16,"13"4"-402"-16,8 0-7 16,15 4-17-16,7 0-7 15,6 8-1-15,0 2 8 16,-5 11 9-16,-7 6 7 16,-9 4 5-16,-10 4-1 0,-16 7 1 15,-7 3 0-15,-21 7 2 16,-6 0-2-16,-22-5-11 15,-6-8-9-15,-8-18-10 16,-7-9 0-16,6-18 16 16,-1-4 6-16,10-10 7 15,5-2 0-15,10-2 2 16,9 0-1-16,12 2 0 16,4 1 3-16,10 5 1 15,6 5 2-15,8 9-2 16,6 4 2-16,13 10-3 15,7 7 0-15,11 10 1 16,-1 5-2-16,-3 5-13 16,-4-1-8-16,-2-4-17 15,3-1-11-15,6-14-22 16,4-5-132-16,4-11 140 16</inkml:trace>
  <inkml:trace contextRef="#ctx0" brushRef="#br0" timeOffset="20884.53">30183 3641 776 0,'-2'7'348'15,"-2"11"-72"-15,-5 19-276 16,-2 10 0-16,-4 12 5 15,-2 7 0-15,4 5-5 16,1 1-9-16,7 2-39 16,5-5-22-16,6-18 40 15</inkml:trace>
  <inkml:trace contextRef="#ctx0" brushRef="#br0" timeOffset="21217.1">29958 4752 735 0,'-8'45'283'0,"-1"6"-185"16,7 3-75-16,-2-7 2 16,5-5-7-16,7-11-5 15,5-11 13-15,8-5 5 0,11-13 6 16,3-5 0-16,7-13-8 15,1-5 1-15,-3-7 0 16,-1-1 2-16,-2-2-6 16,-1-1-7-16,-5 1-10 15,-4 1-6-15,-14 3-7 16,-9 5-3-16,-13 1-4 16,-14 2 0-16,-12 6 8 15,-6 3 1-15,-10 8 1 16,1 2-14-16,5 0-46 15,3-4 42-15</inkml:trace>
  <inkml:trace contextRef="#ctx0" brushRef="#br0" timeOffset="21676.17">31329 3688 1054 0,'1'-15'370'0,"-19"10"-339"16,-10 6-5-16,-26 13-24 15,-7 3-2-15,-5 9-1 16,4 5 0-16,17-3 1 15,8 5 0-15,15-2-9 16,11-4-6-16,11-3-2 16,4-2 3-16,19-2 9 15,7-1 9-15,12 1 1 16,8 0 0-16,-2-1-3 16,-3 2-2-16,-9-2 0 15,-9 2-2-15,-9-4 2 16,-7 3-1-16,-12 2-1 15,-9-1 0-15,-15 3 3 16,-12-4 0-16,-13-1 6 16,-8-5 0-16,-2-3-2 0,1-3-2 15,1-7-8-15,2-3-11 16,-1-11-34-16,2-8-19 16,12-16 40-16</inkml:trace>
  <inkml:trace contextRef="#ctx0" brushRef="#br0" timeOffset="21790.29">30955 3634 855 0,'53'-1'315'31,"5"3"-249"-31,27 19-45 0,11 5-18 0,0-1-3 16</inkml:trace>
  <inkml:trace contextRef="#ctx0" brushRef="#br0" timeOffset="21968.03">31948 3755 786 0,'24'-13'362'0,"-3"3"-117"16,-2 6-177-16,-13 4-37 15,1 7-16-15,-4 8-17 16,-3 7-1-16,-4 16-12 16,-9 5-8-16,-5 11-9 15,-4 4-4-15,4 6-9 0,0 4-5 16,0-4-34-16,2-5-103 15,-4-14 127-15</inkml:trace>
  <inkml:trace contextRef="#ctx0" brushRef="#br0" timeOffset="22264.05">31732 4444 489 0,'-12'17'269'0,"-5"12"-11"16,-4 11-191-16,-2 13-33 15,3 5-17-15,4 2-16 16,6-4-2-16,10-9-4 15,1-3 0-15,14-11 17 16,1-6 12-16,8-9 22 16,5-7 13-16,0-11 4 15,2-5 0-15,1-10-5 16,-6-6-6-16,-3-6-14 16,-1-6-10-16,-17-2-14 15,-3 1-5-15,-12-1-3 16,-10 7-2-16,-10 6 0 15,-4 6-2-15,-4 13-9 16,-6 3-11-16,-4 9-37 0,-7 6-21 16,-10-2-91-16,-6-1 105 15</inkml:trace>
  <inkml:trace contextRef="#ctx0" brushRef="#br0" timeOffset="22861.41">20557 6245 1110 0,'10'0'373'16,"8"-1"-287"-16,16 0-125 15,9-1 3-15,16-1 34 16,4-3 1-16,17 2-1 16,3-1 0-16,-2-3 1 15,-5 0-4-15,-11-2-13 16,-7 0-9-16,-9 4-20 15,-5 0-5-15,-12 3-18 16,-8 3 15-16,-19 6 35 16</inkml:trace>
  <inkml:trace contextRef="#ctx0" brushRef="#br0" timeOffset="23026.78">20796 6593 947 0,'7'5'336'0,"27"1"-271"16,19 0-66-16,35-5-2 16,13-4 6-16,17-15-38 15,6-8 69-15,0-16-34 16</inkml:trace>
  <inkml:trace contextRef="#ctx0" brushRef="#br0" timeOffset="23414.27">22634 5921 916 0,'-2'3'333'0,"-1"8"-254"0,1 4-65 16,2 25-12-16,8-26 2 15,0-8-4-15,-1-3-2 16,9-7 2-16,2-6 2 16,13-5 4-16,4-6 3 15,3-1-4-15,0 0 0 16,-2 9-2-16,-2 4 0 0,-1 9 0 16,-3 6 0-16,-5 10-1 15,-2 9 0-15,-10 12-1 16,-2 8-1-16,-8 8 0 15,-2 4 0-15,-6 5 0 16,-5 4 1-16,-3 4-2 16,-6-1-1-16,-3-3-10 15,-2-5-8-15,-2-9-36 16,5-4 179-16,6-19-103 16</inkml:trace>
  <inkml:trace contextRef="#ctx0" brushRef="#br0" timeOffset="23669.06">24000 6154 1102 0,'4'4'381'16,"-2"2"-336"-16,-8 12-43 0,-7 9-4 15,-21 18-2-15,-11 6-4 0,-9 9 4 16,1 3 4-16,5-4 0 16,3-3-4-16,9-9-27 15,1-9-19-15,6-12-46 16,3-10-64-16,3-17 106 16</inkml:trace>
  <inkml:trace contextRef="#ctx0" brushRef="#br0" timeOffset="23891.02">23359 6143 684 0,'4'-1'281'0,"13"5"-131"16,7 5-113-16,18 11 8 15,7 6 7-15,6 12-2 0,3 1-7 16,8 7-16-16,9 2-8 15,18-1-10-15,0-3-8 16,-6-8-17-16,-6-6-9 16,-16-14-30-16,0-4-5 15,-5-15 38-15</inkml:trace>
  <inkml:trace contextRef="#ctx0" brushRef="#br0" timeOffset="24326.95">24980 5865 1057 0,'-27'1'364'0,"-15"22"-336"15,-8 15-20-15,-16 25-7 16,-6 12 0-16,3 13 0 15,4 5-1-15,24 4-1 16,12-5-1-16,17-17-11 16,13-11-6-16,15-26 0 0,4-9 1 15,12-19 14-15,4-7 7 16,10-13 5-16,3-6 2 16,-2-10-3-16,0-3-5 15,-10-8-3-15,-4-1-3 16,-9-1-3-16,-8 0 1 15,-10 4 2-15,-8 1 0 16,-15 7 5-16,-7 2 2 16,-14 7-1-16,-7 7 1 0,-13 13 6 15,-1 10 2-15,0 17 5 16,-2 11-1-16,7 10-10 16,3 4-10-16,17-4-38 15,15-5-23-15,32-16 39 16</inkml:trace>
  <inkml:trace contextRef="#ctx0" brushRef="#br0" timeOffset="24593.82">25760 6136 1098 0,'0'-5'377'0,"0"5"-366"0,-1 1-7 16,0-1-6-16,0 0-1 16,-28 29 3-16,-38 40 4 15,27-15-2-15,3 0-2 16,6 9 3-16,4-5-1 16,5-9-24-16,-5-5-13 15,6-17-34-15,3-7-13 16,9-12 3-16,2-11-130 0,7-13 153 15</inkml:trace>
  <inkml:trace contextRef="#ctx0" brushRef="#br0" timeOffset="24778.12">25366 6212 961 0,'10'9'339'0,"19"21"-297"15,13 8-23-15,18 17-10 16,8 1-1-16,5-4-29 16,5-3-19-16,13-15-50 0,-1-7-24 15,-2-22-98-15,-4-8 134 16</inkml:trace>
  <inkml:trace contextRef="#ctx0" brushRef="#br0" timeOffset="25095.91">26686 6114 546 0,'-10'-9'291'0,"-7"5"-6"0,-14 9-246 16,-8 3 0-16,-7 10-4 16,-3 5 0-16,7 8-6 15,4 3-7-15,14 4-14 16,8 1-1-16,17-1-2 15,11-1 2-15,11 0 4 16,8 3-1-16,1-2 5 16,1 2-4-16,-7-4-1 15,-3-2-2-15,-12-6-3 16,-8-3 1-16,-8-2 1 16,-10-3 0-16,-17 0 0 15,-10-2-2-15,-18-4-1 16,-9-6-5-16,-1-13-28 15,0-12-18-15,15-14 27 0</inkml:trace>
  <inkml:trace contextRef="#ctx0" brushRef="#br0" timeOffset="25214.21">26268 6076 935 0,'99'0'322'15,"13"5"-308"-15,12 0-12 0</inkml:trace>
  <inkml:trace contextRef="#ctx0" brushRef="#br0" timeOffset="25447.17">27625 5936 1029 0,'12'11'399'15,"4"10"-228"-15,4 20-170 16,1 12 1-16,-10 15 3 16,-10 3-2-16,-10 6 0 0,-6 5-3 15,-10-6 0 1,6-1-1-16,1-11 0 0,0-8-3 16,3-11-41-16,3-10-25 15,-4-17-93-15,2-6 97 16</inkml:trace>
  <inkml:trace contextRef="#ctx0" brushRef="#br0" timeOffset="25737">27191 7315 711 0,'9'32'293'15,"3"-7"-191"-15,18-13-42 16,9-10-11-16,18-14-19 16,4-5 6-16,-6-14 21 15,-4 0 8-15,-12-2 19 16,-7-1-2-16,-11 6-17 16,-7 3-11-16,-14 5-25 15,-11 4-12-15,-16 8-11 16,-9 6-10-16,-21 8-27 15,-9 9-19-15,-12 8-46 0,-7-3-18 16,5-4 70-16</inkml:trace>
  <inkml:trace contextRef="#ctx0" brushRef="#br0" timeOffset="26496.3">22568 7216 755 0,'-24'14'262'0,"7"2"-236"0,8 0-22 16,13-1-6-16,6 1 4 15,9-2 12-15,4 2 7 16,6-1 9-16,10-4-4 15,12-2-8-15,9-5-7 16,24-4 3-16,5-1 5 16,10 1 4-16,4-2 10 15,0 1 4-15,12 3-7 0,9 0-4 16,7 6-10 0,18-1-10-16,-7 0-1 0,9 1-1 15,6-5-2-15,-1 2 3 16,4 2 3-16,9 0 10 15,-4-1 4-15,-5-3 6 16,-2 0 2-16,-5 0-4 16,-3-2 1-16,-6 4 0 15,10-1-3-15,-10 2 0 16,4 0-7-16,10 1-5 16,-13 0-5-16,9 0-3 15,3 2-2-15,-8 0-1 16,2 3-1-16,-11-1 4 15,-3-1 4-15,-12 2 6 16,-3-1 4-16,-7 2 4 0,-37 0-2 31,-38-6-2-31,0 0-3 0,107 21-9 0,-6 0-2 16,-13 3-4-16,-57-16 0 16,-7 4 0-16,-6 1 0 15,-11-4 1-15,-11 0-4 16,-12-2-7-16,-5-2-8 15,-9-4-28-15,-2 0-13 0,-9-2-37 16,-5 0-10-16,-21 2 69 16</inkml:trace>
  <inkml:trace contextRef="#ctx0" brushRef="#br0" timeOffset="27192.7">23347 7850 931 0,'-1'0'358'0,"1"0"-217"16,29 1-138-16,77 59-5 15,-39-22 2-15,-7 11 3 16,-8 5-5-16,-25 10-3 0,-8 3-2 15,-23 3 0-15,-13-2 4 16,-14-13 0-16,-6-9 1 16,-18-18-4-16,-9-10 1 15,-13-17 6-15,-1-1 1 16,11-14 8-16,10-2 1 16,17-7 0-16,11-2 0 15,10 0 5-15,7-1 3 16,8 0-1-16,5 0-3 0,6 4-14 15,5 5-1-15,14 9-1 16,4 6 5-16,13 17 5 16,6 8-4-16,9 17 1 15,4 5-1-15,3 4-1 16,-1 4-4-16,-9-3-11 16,1-1-14-16,6-9-34 15,6-8-16-15,18-22 46 16</inkml:trace>
  <inkml:trace contextRef="#ctx0" brushRef="#br0" timeOffset="27415.9">24631 7992 1276 0,'-31'124'438'0,"29"-55"-397"15,0 18-85-15,-3-1-26 0,0-9-44 16,-2-12-18-16,0-20 89 16</inkml:trace>
  <inkml:trace contextRef="#ctx0" brushRef="#br0" timeOffset="27761.64">24442 9031 989 0,'-5'39'335'0,"5"9"-329"16,2-6-10-16,6-11-10 15,3-8-4-15,3-16 6 0,5-4 9 16,6-12 22-16,3-6 8 16,5-8 6-16,4-8 3 15,-1-3-10-15,-2 0-2 16,-7-1-6-16,-2 3-5 16,-8 3 4-16,-6 3-3 15,-7 4 4-15,-4 2-2 16,-14 3-10-16,-5 3-2 0,-18 13-7 15,-6 5-9-15,-5 11-9 16,0 3-10-16,7-4-39 16,10-2 267-16,9-10-160 15</inkml:trace>
  <inkml:trace contextRef="#ctx0" brushRef="#br0" timeOffset="28045.5">25860 8225 1095 0,'3'2'375'0,"-5"6"-350"0,-4 8-18 16,-11 20 2-16,-6 12 0 15,-13 17-1-15,-6 5-3 16,-4 5-1-16,2-1-5 16,11-4-11-16,6-3-15 15,8-16-33-15,1-9-17 16,5-19-98-16,1-9 114 16</inkml:trace>
  <inkml:trace contextRef="#ctx0" brushRef="#br0" timeOffset="28240.06">25446 8425 1056 0,'21'10'371'0,"17"10"-318"16,15 5-47-16,24 14 1 15,12 4 1-15,21 3-38 16,-2-1-21-16,-6-12 30 16</inkml:trace>
  <inkml:trace contextRef="#ctx0" brushRef="#br0" timeOffset="28644.38">27004 8380 791 0,'6'-40'276'16,"-9"-2"-255"-16,-8 6-16 0,-17 10-5 16,-11 10 10-16,-18 18 32 15,-8 11 16-15,-8 20 21 16,1 5-5-16,8 10-19 16,8 1-8-16,15-5-23 15,11-2-10-15,12-9-11 16,14-2-2-16,15-1-1 15,7-2 0-15,19 1 5 16,7-3 0-16,19 1-2 16,3 0 2-16,5 3-6 15,-6 0 0-15,-17 2 2 16,-8-1-1-16,-22-3 0 16,-13-1 1-16,-17-5 0 15,-11 0 3-15,-14-3 8 16,-5-1 0-16,-16-7 0 15,-6-2-1-15,-2-6-5 0,1-3-2 16,8-5-15-16,7-6-16 16,4-10-32-16,2-5-23 15,12-15 51-15</inkml:trace>
  <inkml:trace contextRef="#ctx0" brushRef="#br0" timeOffset="28787.59">26690 8321 827 0,'47'1'361'16,"17"4"-152"-16,21 3-170 15,5 3-13-15,5-7-70 16,-7-2-22-16,1-10 33 16</inkml:trace>
  <inkml:trace contextRef="#ctx0" brushRef="#br0" timeOffset="29036.82">27810 8176 678 0,'1'8'281'0,"0"5"-129"16,0 7-135-16,-1 1 2 15,1 7 14-15,-1 2 15 16,1 5 30-16,1 1 13 15,0 4-2-15,0 3-13 16,-2 7-34-16,0 4-14 0,0 9-21 16,1 2-7-16,3 2-34 15,3-4-30-15,-4-16-77 16,-2-6 82-16</inkml:trace>
  <inkml:trace contextRef="#ctx0" brushRef="#br0" timeOffset="29384.89">27519 9230 1020 0,'-15'37'351'0,"5"6"-328"16,-1-2-9-16,3-9-6 15,3-6-4-15,7-5-1 0,6-2 1 16,14-6 20-16,6-3 10 15,14-9 13-15,11-1 1 16,8-8-16-16,7 0-12 16,3-3-16-16,-6-3-1 15,-13-1-2-15,-8-2 2 16,-20-1 3-16,-6 0 0 16,-9-3 9-16,-3 4 1 15,-11-7 2-15,-2-2-1 16,-16-6-8-16,-16-5-3 15,-21 7-4-15,-10 5-4 0,-9 10-24 16,7 3-22-16,12-4-52 16,6-3 248-16,21-12-130 15</inkml:trace>
  <inkml:trace contextRef="#ctx0" brushRef="#br0" timeOffset="29758.43">28584 8008 931 0,'-40'-4'328'0,"-7"3"-289"16,-21 13-23-16,-14 8-4 15,-28 25 8-15,-11 17 8 16,-31 28 14-16,-13 12 7 16,-20 18 5-16,-16 12-4 15,9 3-5-15,-6-1-7 0,10 0-15 16,18-17-6-16,12-16-10 16,22-10-4-16,31-32-1 15,13-10-2-15,34-19-5 16,10-11-7-16,19-12-19 15,8-6-3-15,9-11-7 16,6-6-7-16,10-25-16 16,9-17 18-16,22-30 23 15</inkml:trace>
  <inkml:trace contextRef="#ctx0" brushRef="#br0" timeOffset="30205.06">28195 5952 876 0,'-1'0'321'0,"-14"5"-238"16,-48 33-79-16,17-7-4 16,-10 2-1-16,-13 0 1 15,-5 0-1-15,-17 2 1 16,-1 3 2-16,-5 10 3 15,-12 5 6-15,-12 17 14 16,-4 11 7-16,-11 7 1 16,1 6-5-16,-3 6-13 15,6 0-5-15,13-6-8 16,9-11 1-16,28-23-2 0,8-12-1 16,23-18-1-16,16-7-4 15,21-12-27-15,12-7-17 16,27-20 29-16</inkml:trace>
  <inkml:trace contextRef="#ctx0" brushRef="#br0" timeOffset="30569.29">28821 7285 1071 0,'4'0'382'0,"8"-1"-323"16,4 0-47-16,8 2-18 0,6 6-7 15,4 1 3-15,5 0 0 16,6 0 7-16,4-1 3 16,5-1 0-16,3 0 1 15,6-1-1-15,3 1 0 16,-4-4-19-16,-5-1-14 16,-15-1-25-16,-8 0-22 15,-10 1-164-15,-3 2 167 16</inkml:trace>
  <inkml:trace contextRef="#ctx0" brushRef="#br0" timeOffset="30795.25">28811 7584 883 0,'-7'1'347'0,"10"2"-211"15,6 1-97-15,18 4-20 16,13 3 6-16,26 3-5 16,12-1-1-16,21-2-17 15,11-3-22-15,7-8-31 16,6-4-16-16,7-10 76 16,2-7-19-16</inkml:trace>
  <inkml:trace contextRef="#ctx0" brushRef="#br0" timeOffset="31254.34">30497 6801 1154 0,'-2'-15'394'0,"5"6"-374"16,2 3-6-16,5-2-7 15,6-1-4-15,10 3-3 16,4 0 2-16,10 6-1 16,3 4 2-16,7 8-3 15,-1 4 2-15,-6 10-1 16,-7 5-1-16,-15 13-1 16,-9 4-1-16,-16 10-1 15,-15 2 2-15,-22-1-9 16,-11 3-7-16,-18-3-7 15,-2 0-4-15,2-5 8 16,3-8 5-16,13-17 9 0,4-7 3 16,11-12 0-16,7-5 1 15,14-4 5-15,7-1 5 16,10-1 15-16,1 1 3 16,14 3 4-16,9-1-2 15,24 5-12-15,12 1-6 16,19 0-18-16,5-2-14 15,7-6-32-15,2-4-6 0,-11-13-16 16,-1-6-1-16,-8-12-131 16,-3-7 141-16</inkml:trace>
  <inkml:trace contextRef="#ctx0" brushRef="#br0" timeOffset="31513.81">31414 6647 750 0,'-2'-1'320'0,"4"3"-126"16,-2 6-165-16,0 17-4 0,0 14 5 16,-5 38 18-16,0 16 4 15,4 18-2-15,-1 10-8 16,9 5-23-1,-4-4-7-15,4-12-9 0,3-13-4 16,1-25-13-16,7-9-12 16,-2-23-34-16,3-16 3 15,5-39 32-15</inkml:trace>
  <inkml:trace contextRef="#ctx0" brushRef="#br0" timeOffset="33960.78">4033 10203 964 0,'0'0'347'0,"-3"1"-286"16,3 3-58-16,0-4-7 15,0 0-4-15,0 0 1 16,4 13 7-16,4 15 7 15,18 51 12-15,-12-20 3 16,0 26 1-16,1 12-1 16,2 5-9-16,3 0-5 15,-3-20-3-15,-1-11-5 16,-3-12 3-16,-6-5 0 0,-4-11-3 16,-3-5 0-16,-1-13-8 15,-2-8-7-15,0-9 4 16,0-7 1-16,-6-13 9 15,-2-10 7-15,-10-17-2 16,-2-10-2-16,0-15-1 16,1 1-1-16,1-14 0 15,2-1-1-15,-2-11-1 16,-1-1 3-16,8 0 3 16,2 1 1-16,6 15 1 15,8 1 1-15,10 10-5 16,5 4 1-16,9 13-1 15,3 9-2-15,8 16 5 0,5 9 0 16,11 11 1-16,7 7 2 16,-6 24-5-16,-2 9 1 15,-17 16 2-15,-13 6-3 16,-11 4 1-16,-10 1-1 16,-7 0-1-16,-6 0-2 15,-10-6-21-15,-1-6-14 16,-2-19 674-16,-4-10-489 15</inkml:trace>
  <inkml:trace contextRef="#ctx0" brushRef="#br0" timeOffset="35243.47">4520 10531 1141 0,'12'2'436'15,"9"2"-296"-15,22 4-127 16,17 6-10-16,15 11-4 16,-2 0-1-16,-15 8-9 15,-9 0-1-15,-23 0 2 0,-4-2-1 16,-13 0 7-16,-9-1-4 16,-16 1-7-16,-7 2 0 15,-14-7 2-15,0-4 6 16,-3-9 7-1,1-7 3-15,7-6-2 0,3-7 0 16,6-5 0-16,5-4 2 16,13-3-1-16,6-4-1 15,22-7-1-15,9-4-4 0,14-4 5 16,8-4 2-16,0 1 8 16,1-2 4-16,-4 8-1 15,-6 4 1-15,-6 13-6 16,-1 6-1-16,-10 13-3 15,0 9-2-15,-4 17 1 16,-3 9 0-16,0 12-2 16,-3 6 1-16,0 1-2 15,0-2 1-15,1 1 2 16,-1-6-4-16,0-4 0 16,1-7 0-16,0-13-2 15,0-5 0-15,4-19 0 16,2-9-1-16,5-18 1 15,5-9 0-15,4-14 2 16,-3-1-1-16,-4-3 1 0,-7 0 2 16,-12-2-1-16,-6-4 4 15,-10-1 1-15,-3 0-1 16,-8 9 3-16,-4 5-5 16,-6 13-3-16,-1 8 1 15,2 11-2-15,3 7 0 16,6 10 3-16,1 6-2 15,6 13 0-15,3 6-2 0,10 4-7 16,14-1-4-16,19-8-9 16,12-9 1-16,22-15-5 15,3-12 0-15,-2-20 8 16,2-8 0-16,-8-13 4 16,-3-5 1-16,2-6 0 15,-6-7 2-15,-8 4 6 16,-6 2 6-16,-13 14 9 15,-3 9 4-15,-13 11 3 16,-6 8 5-16,-3 10-1 16,-6 5 2-16,-5 8-2 15,3 2-7-15,-5 6-8 16,-2 8-4-16,0 18-2 16,-1 12 1-16,3 26 2 0,4 11-1 15,1 17 1 1,0 1-1-16,0 5-1 0,-3 0-1 15,0-7 0-15,-1-7 0 16,-1-27 0-16,3-17 1 16,2-24 0-16,0-10 1 15,0-9 2-15,1-2-2 16,-4-1 14-16,1 0 5 0,1-1 12 16,0 0 3-16,5-21-11 15,11-39-3-15,-4 17-9 16,6-7-6-16,-1-5-1 15,2 2-4-15,5 2-2 16,1 10 1-16,7 12-1 16,1 3 0-16,9 17 0 15,4 5 0-15,12 9 2 16,2 5-2-16,-11 10-2 16,-5 6 1-16,-19 6-4 15,-8 7 1-15,-8 5-1 16,-5-1 2-16,-8 5-1 15,-4-3-3-15,-12-5 3 16,-8 1 4-16,-17-8 4 0,-8 0 3 16,-8-3 2-16,0-2-5 15,9-6-1-15,2-3 1 16,11-4-1-16,7-4 2 16,5-4-3-16,5-3-5 15,14-1-6-15,-2-2-3 16,10 0-15-16,3 0-11 0,-3 0-43 15,0-2-18-15,0 1-161 16,16-6 173-16</inkml:trace>
  <inkml:trace contextRef="#ctx0" brushRef="#br0" timeOffset="35796.21">8005 10722 1091 0,'-12'54'374'0,"14"-54"-348"16,2 2-28-16,10 6-7 16,6-2 3-16,14 3 21 15,10-2 14-15,17-5 16 16,4-2 4-16,2 0-6 15,-2-3-7-15,0-3-11 16,0 3-7-16,5-3-11 16,-1 1-1-16,-12-1-6 15,-8 2-11-15,-21 3-30 0,-8 1-17 16,-13 1-29-16,-4-1-14 16,-11 0 65-16</inkml:trace>
  <inkml:trace contextRef="#ctx0" brushRef="#br0" timeOffset="36068.65">7970 11298 1142 0,'23'-1'448'15,"14"-2"-265"-15,41-5-180 16,15-6-17-16,3-3-19 16,-1 0 0-16,-19 2 4 15,-7 5 11-15,-2 3 18 16,-4 3 3-16,-7 4-1 16,-5 0-5-16,-14 0-49 15,-1 0-19-15,-1-9 37 16</inkml:trace>
  <inkml:trace contextRef="#ctx0" brushRef="#br0" timeOffset="36467.89">11152 9655 1178 0,'-5'-29'365'16,"-1"-1"-377"-16,4 12-57 15,-5 7 5-15,-6 12 45 16,-3 6 17-16,-2 17 24 15,-1 15 6-15,5 23 9 16,4 11-3-16,8 7-6 16,9 5-2-16,7 11-13 0,7-2 0 15,4 3-9-15,0-10 0 16,-1-14-1-16,-4-7-1 16,-10-15 3-16,-10-5 0 15,-17-18-2-15,-10-8 0 16,-26-15-36-16,-9-13-27 15,-8-26 36-15</inkml:trace>
  <inkml:trace contextRef="#ctx0" brushRef="#br0" timeOffset="36691.25">11031 9509 1241 0,'72'-20'483'0,"27"2"-301"16,17 6-140-16,17 5-43 16,-8 7 0-16,-20 2-10 15,-17 1-3-15,-33 0-14 16,-19-3-8-16,-14 1-21 16,-10-2-17-16,-10-1-25 15,-5-3-17-15,-19-3 70 16</inkml:trace>
  <inkml:trace contextRef="#ctx0" brushRef="#br0" timeOffset="37873.42">11126 10095 1116 0,'31'32'399'0,"10"3"-332"0,14-5-64 16,5-9 1-16,6-20 1 15,3-6 4-15,15-19 18 16,2-5 8-16,-7-6 19 16,-6-3 6-16,-14 4-9 15,-8 1-3-15,-10 6-20 16,-6 5-11-16,-16 10-10 16,-9 4-3-16,-12 7-8 15,-4 1-4-15,-16 8 1 16,-9 6 0-16,-13 21 3 15,-8 8 7-15,-2 20-2 16,-3 7 0-16,1 0-5 16,5-1-4-16,17-14-12 0,13-9-9 15,17-15-9-15,8-9-6 16,12-15 4-16,9-8 6 16,18-16 17-16,5-11 10 15,6-11 6-15,-3-6 1 16,-7-1-2-16,-1 0-2 15,-3-1 3-15,-1 1 1 16,-12 3 1-16,-5 6 7 16,-10 11 10-16,-5 9 6 0,-4 10 10 15,-1 3-3-15,-2 5-12 16,-2 3-6-16,1-4-12 16,-1 27-1-16,-2 53 1 15,5-20-1-15,7 2 3 16,3-3-1-16,7-8-4 15,4-6-4-15,8-14-10 16,2-7-4-16,0-18 1 16,-1-7 6-16,-2-17 7 15,1-8 5-15,-1-11 1 16,2-2 2-16,-1-4 2 16,-6-3 5-16,-3-3 4 15,-6 1 2-15,-6 2 7 16,-2 4 3-16,-4 10 1 15,-3 4 1-15,-1 9-8 0,-2 7-3 16,3 10-10-16,-2 0-8 16,1 8-3-16,0-6 0 15,-3 10 2-15,-5 19 0 16,-12 65 1-16,20-37 0 16,6-8-2-16,7-7 4 15,4-13-3-15,3-7-2 0,6-10 7 16,2-2 3-1,4-10 9-15,1-2 0 0,4-8 2 16,1-4-5-16,-4-6 1 16,-3-3 1-16,-7-8 2 15,-2 0 0-15,-9-10-8 16,-4-2-5-16,-5 5-16 16,-5-1-7-16,0 15-11 15,-2 7-1-15,0 11 12 16,4 6 7-16,-10 7 11 15,5 11 3-15,-9 19 0 16,-3 12-7-16,11 9 3 16,1 0-1-16,14-11-1 15,7-5 3-15,7-14-3 16,7-3-1-16,3-12 4 0,2-7 0 16,4-9 5-16,1-10 0 15,0-9 1-15,2-4 2 16,-8-9 4-16,-4-3 0 15,-9-5-1-15,-6-3 2 16,-9 1-3-16,-6 1 3 16,-4 10 1-16,-3 6-5 0,1 9-2 15,1 9 1-15,4 8-5 16,0 2-5-16,0 16-7 16,0 9-7-16,4 21 5 15,3 11 3-15,8 9 6 16,5-1-1-16,6-8-27 15,0-7-27-15,-2-19-38 16,-1-13-14-16,-4-24 65 16</inkml:trace>
  <inkml:trace contextRef="#ctx0" brushRef="#br0" timeOffset="38011.18">13147 9524 1378 0,'-5'0'445'16,"0"20"-492"-16,-3 12-68 16,1 22-35-16,5 6 83 15</inkml:trace>
  <inkml:trace contextRef="#ctx0" brushRef="#br0" timeOffset="39535.3">13444 9918 1153 0,'19'5'400'0,"-3"11"-371"16,-2 10-24-16,-13 17-11 16,-6 11 3-16,-11 16 19 15,-4 6 12-15,-5 2 0 16,2 1-4-16,2-5-9 16,4-5-9-16,7-16-2 15,3-9 2-15,7-22 1 16,4-7 4-16,4-12 16 15,4-5 6-15,12-13 3 16,6-9-4-16,12-14-18 16,1-6-8-16,3-5-7 15,-3-2 1-15,-10 6 3 16,-5 0-3-16,-13 9 3 16,-6 2-6-16,-9 3-9 0,-5 1 0 15,-9 4-2-15,1 4 6 16,-6 9 2-16,-1 5 3 15,-5 15 1-15,-3 6 0 16,1 16-2-16,3 9 3 16,10 0-1-16,10 0-3 0,9-8 3 15,8-4-6-15,12-7 2 16,5-4 1-16,6-7 5 16,5-5 3-16,-2-7-1 15,-3-6 0-15,-6-9-5 16,-4-3-4-16,-4-4-2 15,-1-4 2-15,-5 0 6 16,-3 2 5-16,-6 6 10 16,-3 6 7-16,-4 11-4 15,1 2 0-15,-1 3-13 16,-1 0-7-16,1 0 1 16,-1 12-6-16,1 17 8 15,5 45-3-15,8-36 0 16,4-3 2-16,9-9-5 15,2-7 3-15,6-12 2 0,-1-8 1 16,5-13 1-16,5-7-1 16,-4-15-10-16,2-6-6 15,-11-15 2-15,-3-6 2 16,-2-3 7-16,-4-1 7 16,-2 9 2-16,-2 6 2 15,-6 7 2-15,1 3-4 16,-7 8 3-16,0 5-5 0,-4 3 2 15,0 9-1-15,-1 8-1 16,0 4 3-16,1 9-7 16,-3 2-2-16,-5 24 1 15,-4 11-4-15,1 26 7 16,1 12 0-16,5 9-1 16,4 4 1-16,4-16-11 15,7-13-5-15,7-29-8 16,5-14-2-16,10-17 7 15,4-6 2-15,7-21-18 16,1-10-14-16,2-22-39 16,-6-13-16-16,-4-10 4 15,-6 0 13-15,-10 5 56 0,1 7 30 16,-7 7 39 0,-4-1 5-16,-1 0-7 0,-4 6-10 15,-5 11-4-15,1 10 4 16,-2 17 21-16,1 8 3 15,-1 9-8-15,1 6-10 16,-2 30-21-16,-1 17-5 16,-3 31 5-16,2 10 5 15,0 17-4-15,-4 4 1 0,0-1-8 16,-2-4-3-16,2-24-1 16,0-21-1-16,4-26 1 15,-2-17 0-15,2-15 0 16,2-7 2-16,-3-13 11 15,4-4 2-15,2-17 7 16,3-6 1-16,2-6-10 16,6-1 1-16,3 1-6 15,7 6-2-15,4 8 3 16,3 5-3-16,3 13 5 16,2 7 0-16,6 15-2 15,3 9 1-15,5 15-7 16,-4 7 0-16,-12 2-3 0,-3 1-2 15,-18-7-1-15,-8-3-2 16,-8-3-5-16,-15-3-1 16,-17-3 0-16,-9-2-2 15,-12-8 5-15,1-3 1 16,9-7-3-16,10-3 2 16,16-1-2-16,8 1 2 15,11-6 7-15,5-1 5 0,19-10 3 16,12-4-2-16,26-4-5 15,18 1-5-15,15-3-2 16,0-4 4-16,2-1 1 16,-7-5 2-16,-3-1 0 15,-5-3 0-15,-16 1 4 16,-6 4 5-16,-30 8 5 16,-9 7 4-16,-16 13-4 15,-6 2-3-15,-15 8-8 16,-8 9-3-16,-18 22 3 15,-7 15 3-15,2 25 2 16,8 4 1-16,17 2-5 16,14-5-9-16,21-11-20 15,14-6-21-15,32-22-41 16,11-15-20-16,21-38 63 16</inkml:trace>
  <inkml:trace contextRef="#ctx0" brushRef="#br0" timeOffset="40399.54">16950 10144 1224 0,'0'1'441'16,"-3"-3"-353"-16,-16-10-109 15,-5-2-8-15,-12-2 6 16,-2 6 9-16,3 11 14 15,2 10 16-15,2 21 11 16,1 7 5-16,3 15-3 16,7 3-6-16,11-1-16 15,8-1-6-15,18-10-6 16,5-7-8-16,15-12 2 16,7-11 5-16,12-19 2 15,4-10 1-15,10-20-3 16,1-4-9-16,-10-9-7 15,-12-5 7-15,-19 2 8 16,-12-5 10-16,-10-1 13 16,-3 3-2-16,-10 5-1 0,-5 6-4 15,-8 14 0-15,-8 6-2 16,-13 17-1-16,-6 13 3 16,-12 28-6-16,0 17 1 15,8 20-1-15,8 8-2 16,23-4-3-16,11-4 2 0,18-15-6 15,10-9 1-15,14-14 1 16,9-7 0-16,16-23 9 16,8-6-3-16,2-21 2 15,1-10-4-15,-9-7 0 16,-4-1 1-16,-6 1 7 16,-7 4 4-16,-11 3 3 15,-7 6 2-15,-15 6-2 16,-6 9-2-16,-5 8-3 15,-5 2-5-15,0 13-5 16,-3 6-4-16,-5 19-1 16,1 10 5-16,7 9 0 15,4 1 3-15,16-7-4 16,6-6-3-16,16-13 6 16,5-10 2-16,7-15 11 15,4-13 3-15,3-19-6 0,1-7-4 16,4-12-14-1,-2-4-4-15,-2-5 1 0,-4 2-3 16,-12-4 4-16,-4-2 1 16,-19-9 0-16,-8-4 3 15,-10-6 5-15,-7 5-1 16,-9 10 1-16,-1 7 3 16,-4 22 3-16,3 6 0 0,3 18-1 15,-1 9-3 1,-3 18-8-16,-1 18-3 0,3 28-3 15,7 16 3-15,13 20 0 16,8 2-7-16,7-6-31 16,1-5-23-16,-3-17-37 15,1-5-12-15,-12-22 75 16</inkml:trace>
  <inkml:trace contextRef="#ctx0" brushRef="#br0" timeOffset="41974.59">18007 10461 1449 0,'207'38'466'16,"-103"-38"-487"-16,6-7-50 16,-1-12-20-16,-10-8 17 15,-10-5 39-15,-13-1 36 16,-17-1 62-16,-8 3 17 15,-18 6 8-15,-10 4-6 0,-14 12-35 16,-6 2-21-16,-9 7-25 16,-6 4-10-16,-22 16 0 15,-12 11 7-15,-16 31 1 16,1 9 1-16,16 12-1 16,7-5-11-16,21-17-19 15,10-13-10-15,9-24-5 16,9-8 9-16,14-19 25 15,10-10 11-15,20-19 1 16,9-8 0-16,9-11-5 16,0-4 0-16,-14 6 9 15,-5 4 11-15,-26 12 6 16,-11 9 2-16,-9 13-4 16,-6 6-11-16,-2 5-9 15,-2 5-6-15,1-5-2 16,-6 18 5-16,-26 50 4 0,11-20 3 15,10-5 1-15,4 1-4 16,16-8 0-16,6-7 2 16,9-8 6-16,8-5 5 15,9-12 5-15,7-3-4 16,5-14-6-16,0-4-2 16,-9-3-8-16,-9-4-3 15,-15-1-8-15,-9-3 3 0,-15-8 3 16,-4 1 5-16,-4-3 6 15,-1-3-2-15,4 4-2 16,6 0-3-16,9 0-4 16,9 1 1-16,16 2-8 15,5 3-4-15,10 12 1 16,1 8 4-16,-3 18 12 16,-3 8 6-16,-5 14 3 15,-1 7-5-15,-6 10-3 16,-3 4 0-16,-8 6 0 15,-5-2 1-15,-5-9-6 16,-5-11-3-16,-2-18-4 16,-1-8-3-16,1-9 1 0,0-5-2 15,0-16 8-15,5-6 3 16,5-16 7-16,4-4 2 16,9 2 3-16,4 2-2 15,3 5 1-15,3 5 2 16,2 9-3-16,3 7 2 15,-1 18-6-15,-2 8-1 16,-6 17 0-16,1 8 0 0,-11 9 0 16,-6 4 0-16,-8-2-3 15,-4-3 0-15,-1-14 1 16,-1-8-4-16,-2-15-2 16,-2-4-2-16,-1-12 1 15,0-6 5-15,4-11 4 16,-1-7 5-16,8-1 3 15,4-2-4-15,9 1 2 16,6 1-3-16,3-1-4 16,3 5 3-16,0 13-1 15,1 6 3-15,0 14 1 16,-1 9-1-16,7 17 2 16,-2 10-4-16,0 11 2 15,-4 6-1-15,-4 2 0 0,1-1-2 16,-4-5 0-16,4-7-1 15,8-13-4-15,-2-6 4 16,7-17-2-16,0-6 0 16,-4-16 2-16,-2-8-2 15,-7-6-2-15,0-4 3 16,-8-7 5-16,-6 0-2 16,-10 1 3-16,-4 3-3 15,-8 11-5-15,-4 3 4 0,-1 10-3 16,-1 5 2-16,-2 7-2 15,3 8-5-15,-1 13 0 16,5 4 0-16,11 14 0 16,6 0 6-16,18 8-1 15,9-1-2-15,14-4 2 16,1-2-2-16,8-15 4 16,0-7 0-16,-2-12 5 15,3-5 2-15,2-15 1 16,-1-2 0-16,0-14-3 15,-3-3 1-15,-14-5 4 16,-7-4 1-16,-17-1 7 16,-5 1-4-16,-9-3-2 15,-5-1 0-15,-4 1-3 0,-6-2-1 16,-3 12-2-16,0 3-4 16,-5 13-1-16,1 5-1 15,-4 11-3-15,4 6-1 16,7 18-4-16,3 6 3 15,16 21-3-15,8 7 2 16,14 8 5-16,7 6 4 16,8 5 12-16,0 1 7 0,1 6 6 15,-2-2 2-15,-18-6-11 16,-11-4-4-16,-35-8-21 16,-25-1-15-16,-42-11-30 15,-27-4-24-15,-48-18-47 16,-23-13-13-16,-53-23 81 15</inkml:trace>
  <inkml:trace contextRef="#ctx0" brushRef="#br0" timeOffset="42789.75">11576 11052 1000 0,'-81'-18'377'0,"18"4"-274"15,9 4-89-15,18 9-30 16,7 1 2-16,14 2 22 16,6 2 10-16,7-1 18 15,4-1 4-15,1 4 2 16,-3-6 0-16,0 0 0 16,11 3 8-16,17 13 0 15,62 27-2-15,-6-31-15 16,15-1-11-16,15-3-11 15,8 0-5-15,21-1-3 16,1 0-2-16,22-4 1 16,11 1-2-16,4 1 1 15,8-2 0-15,12 2-1 16,-3-1 1-16,12-2-3 0,0-1 4 16,8 1-2-16,4-1 2 15,5-2-1-15,1-2-1 16,4-8 0-16,1 0-3 15,-3-3 2-15,1-2 0 16,-3 0 1-16,3-2 0 0,-6 1 3 16,2-3-3-16,-8 4 4 15,2-1-2-15,-3 2 2 16,3 6 5-16,-1 3 4 16,-5 3 0-16,6 6 0 15,-7 0-4-15,1 6-5 16,-5-1 0-16,-4-2-4 15,-5-1 3-15,-10-1-3 16,4 0 0-16,-13 2 1 16,3-2-1-16,-1 0-3 15,-9-2 0-15,5 2-1 16,-10-2 1-16,-7 1 3 16,1 1-1-16,-10-1 1 15,-3 0 0-15,-7-1 0 16,-7-1 0-16,-19 4-1 15,-7-3 1-15,-14 3 0 0,-17-1-2 16,-14-2-7-16,-11 2-7 16,-26-3-22-16,-11 3-13 15,-28-4-60-15,-24 0-15 16,-48-4 20-16,-34-5 47 16</inkml:trace>
  <inkml:trace contextRef="#ctx0" brushRef="#br0" timeOffset="43156.62">12321 11439 1172 0,'-1'0'518'0,"4"0"-179"15,2 4-348-15,-5-4-22 16,3 28-6-16,47 62 8 15,-25 3 22-15,-3 13-5 16,-4 14-8-16,-3-7-14 16,-2-9-40-16,0-12-23 15,-4-24-39-15,-2-10-15 16,-4-27 94-16</inkml:trace>
  <inkml:trace contextRef="#ctx0" brushRef="#br0" timeOffset="43391.39">11840 11458 1118 0,'24'-7'532'16,"20"-2"-77"-16,45-9-441 0,17-2-17 15,10 1-47-15,-2 1-16 16,-18-3-34-16,-6 2-19 16,-13 0-4-16,-11 0-4 15,-19 5 77-15</inkml:trace>
  <inkml:trace contextRef="#ctx0" brushRef="#br0" timeOffset="44045.91">12844 12253 1919 0,'0'32'-34'15,"3"-12"12"-15,4 21-18 16,2-9 19-16,5-15 22 15,4-4 8-15,7-12 13 16,2-7 0-16,11-16 3 16,3-9-7-16,4-11-11 15,3-3-1-15,-9-2-6 16,-7-1-5-16,-15-2-4 16,-8 1 0-16,-18-7-3 15,-5-1 1-15,-20 0-6 0,-8-1 0 16,-3 10 1-16,-4 9 2 15,4 17 14-15,2 11-1 16,3 25 4-16,0 16 3 16,9 30-1-16,4 18 5 15,16 15-1-15,12 1-1 16,22-7-8-16,11-9-5 0,21-14-4 16,14-10-1-16,22-28 5 15,2-17-2-15,8-29-5 16,-3-19-10-16,-4-17-25 15,3-7-4-15,-18-9 8 16,-9-5 10-16,-29-7 38 16,-11-4 15-16,-17 3 12 15,-5 5 7-15,-8 6-7 16,-7 7-4-16,-6 4-7 16,-2 7-7-16,-4 18 4 15,2 12-4-15,-6 24 1 16,-5 14-1-16,-6 32-6 15,-1 17-1-15,11 27-4 0,8 4 0 16,21 10-3-16,11 2-5 16,10-10-14-16,3-2-14 15,0-27-36-15,-1-14-10 16,-3-19-20-16,-4-13-3 16,-8-19 69-16</inkml:trace>
  <inkml:trace contextRef="#ctx0" brushRef="#br0" timeOffset="44762.61">13381 12016 1119 0,'22'25'441'16,"12"0"-261"-16,38 0-172 15,18-2-17-15,17-19-3 16,9-4 4-16,10-14 4 15,0-2 4-15,-1-7 5 16,-8-6 4-16,-21-3 1 16,-8-3 2-16,-14 0 5 15,-12 4-1-15,-29 8 5 16,-13 7 6-16,-21 9 2 16,-5 0 3-16,-17 5-10 0,-11 3-10 15,-19 13-11-15,-7 11-5 16,0 19-1-16,4 4 3 15,10 7-2-15,9-2 2 16,9-6-1-16,9-1-2 16,13-9-4-16,6-3-4 15,13-11 1-15,5-6-2 16,11-12 8-16,9-6 6 0,14-15 1 16,6-5 5-16,10-8-2 15,-2-5-4-15,-9 3-1 16,-9 2 1-16,-20 9 2 15,-7 6 5-15,-11 6 5 16,-5 5 3-16,-3 4-1 16,1 7-4-16,1 12-4 15,2 8-5-15,1 13-1 16,1 2 0-16,4 1-4 16,6-2-5-16,12-12-3 15,6-8-1-15,15-18 1 16,7-10 6-16,11-24 3 15,1-9-2-15,-3-15-11 16,-6-4-7-16,-16-6-3 16,-1-3 3-16,-10-2 15 0,-7-2 3 15,-6 5 6-15,-6 7 4 16,-8 11 2-16,-5 9 5 16,-3 17 7-16,-3 7 2 15,1 13 1-15,-1 7-3 16,-8 23-7-16,-1 12-2 15,-2 37-8-15,9 13 2 16,12 13-12-16,14 1-10 0,18-10-53 16,13-10-37-16,18-20 64 15</inkml:trace>
  <inkml:trace contextRef="#ctx0" brushRef="#br0" timeOffset="45891.44">16868 11716 930 0,'-2'-2'452'0,"-6"-7"-111"0,-7-3-306 15,-9-1-88-15,-6-3-6 16,1 8 20-16,4 3 20 15,2 4 39-15,3 4 11 16,-3 7 11-16,-7 5-1 16,1 16-17-16,-5 7-7 15,3 20-10-15,5 7-3 0,6 10 0 16,8 4-3-16,9-6 0 16,3 0-2-16,11-8 0 15,6-2 0-15,14-8-3 16,5-8 2-16,4-18 2 15,0-9 0-15,1-22 5 16,1-13-2-16,9-20-8 16,1-7 1-16,-4-11-3 15,-4-2 3-15,-10-5 11 16,-10-2 2-16,-12-7 4 16,-7-2-1-16,-17 2-6 15,-8 3 1-15,-9 15-3 16,0 10 0-16,-3 20 0 15,0 10-1-15,-4 23 0 16,-3 11 4-16,0 32 0 0,3 13-1 16,16 14-3-16,11 2-1 15,13-14-3-15,13-8-2 16,19-16 4-16,5-6-1 16,23-15 1-16,7-11 2 15,14-22-4-15,0-13-6 16,-5-16-7-16,-7-1 1 15,-22-4 7-15,-5-1 8 16,-13 2 17-16,-8-4 2 0,-9 5 3 16,-5 6-1-16,-9 12-5 15,-2 10-5-15,-1 9-7 16,-5 8-4-16,-9 20-6 16,-1 13 2-16,-4 19-2 15,5 0-1-15,12-6-2 16,8-6-2-16,10-12-8 15,5-4 4-15,10-15 2 16,4-4 2-16,12-15 10 16,6-8-4-16,0-13-3 15,1-6-4-15,-7-5-7 16,-4-4 1-16,-11-2 6 16,-2 2 3-16,-14 3 13 15,-3 4 8-15,-7 14 7 0,-4 6-1 16,-1 11-6-16,-1 3-6 15,-4 17-8-15,0 14-3 16,2 18 1-16,5 8-1 16,12 1-1-16,8-5-3 15,14-13-8-15,8-6-3 16,18-18 2-16,4-10 4 16,-1-20 3-16,1-10-3 15,-12-16-12-15,-2-7-5 0,0-15-8 16,-5-7 3-16,-6-12 8 15,-7-1 9-15,-15 3 13 16,-6 3 7-16,-13 5 8 16,-3 1 3-16,-8 6 1 15,-2 10-2-15,0 16 3 16,1 10-2-16,3 20-4 16,-2 11-2-16,-2 28-8 15,-1 22 0-15,1 28 2 16,11 12-3-16,13 11 1 15,7 1-5-15,11-3-19 16,4-7-11-16,7-16-32 16,-2-12-15-16,-5-18 584 15,-9-12-391-15</inkml:trace>
  <inkml:trace contextRef="#ctx0" brushRef="#br0" timeOffset="46040.15">18317 12019 1335 0,'63'15'485'0,"41"-18"-418"16,16-12-194-16,12-25 45 16</inkml:trace>
  <inkml:trace contextRef="#ctx0" brushRef="#br0" timeOffset="47635.08">20032 11585 1079 0,'14'6'424'0,"-21"14"-264"16,-13 11-146-16,-27 27-32 16,-16 16 15-16,-19 27 25 0,4 10 10 15,12 8 2-15,7-3-12 16,23-18-10-16,9-13-5 15,18-30-7-15,15-15-2 16,14-23 8-16,5-13 7 16,16-23 12-16,8-9 1 15,22-22-9-15,12-7-7 16,12 0-10-16,-6 0 2 0,-14 12 2 16,-14 3 7-16,-23 16 7 15,-10 5 2-15,-16 14 4 16,-4 4-5-16,-12 7-11 15,-4 10-3-15,-14 17-5 16,-2 11 1-16,-6 21 4 16,4 6-1-16,8-1-1 15,5-4-3-15,15-12 0 16,6-11 1-16,13-16 6 16,3-7 6-16,12-14 2 15,10-4-1-15,11-10-8 16,4-7-6-16,-1-9-11 15,-3-4-5-15,-14-9-8 16,-8-2 1-16,-19-5-1 16,-9-3 3-16,-15 3 11 15,-7 3-1-15,-18 7 9 16,-7 10 3-16,-4 13-1 0,3 5 1 16,9 10-2-16,6 3-4 15,13 0-2-15,4-1-4 16,11-2 1-16,6-1 5 15,15-6-1-15,10 0 3 16,19-8-5-16,2-3 0 16,4 1 0-16,1 3 4 0,-3 10 4 15,-1 4-2-15,1 15 2 16,-6 4-4-16,-6 13 0 16,-6 6 0-16,-10 0-5 15,-7 3-6-15,-12-11-11 16,-3-8-4-16,-6-12-3 15,-4-7 0-15,-3-7 11 16,-1-7 5-16,-5-14 8 16,1-5 6-16,4-11 1 15,3-1 2-15,9 2 2 16,4-1 2-16,12 4 1 16,5 2-2-16,4 4-2 15,4 5-3-15,-6 11-1 16,-1 8 0-16,-3 17 2 0,3 9 1 15,5 14 0-15,-3 5-1 16,1 4-2-16,-6 3 0 16,-7-6 1-16,-4-3 2 15,-7-12-1-15,-2-10-3 16,-3-8-8-16,0-6-5 16,0-5-4-16,-2-7 3 15,2-8 12-15,2-4 6 16,6-7 16-16,5 1 6 0,3-1 7 15,4-2 2-15,10 2-11 16,2 0-5-16,7 10-15 16,3 6-5-16,-6 14-3 15,-1 7 2-15,-6 11 2 16,-2 6 3-16,-4 7-2 16,0 4-5-16,1 1 3 15,-2-2-2-15,4-2 4 16,3-5-1-16,-1-8-9 15,3-6-3-15,3-12-3 16,-1-5 3-16,1-8 10 16,-1-5 5-16,-2-10 5 15,-1-3 5-15,-7-7 4 0,-7 0 2 16,-5-3-3 0,0 8 2-16,-4 1-1 0,-1 2 0 15,-4 8 5-15,-4 0-2 16,0 9-5-16,0 5-2 15,-1 9-9-15,-4 6 1 16,0 12 0-16,0 8-1 16,7 13 5-16,8 4 0 0,10 5 0 15,5 1 0-15,8-9 2 16,2-3-3-16,6-14 2 16,4-6-1-16,6-15-2 15,5-6 0-15,13-13-5 16,-3-9 2-16,-1-7-2 15,-2-5 3-15,-13-5 10 16,0-2 4-16,-6-3 8 16,-6 1 1-16,-12-6-6 15,-5 1-1-15,-15 0-8 16,-2 5-4-16,-8 12-2 16,-4 8-2-16,-5 13 0 15,-5 6 2-15,-4 9 0 16,-3 9-2-16,1 12-1 15,3 7-1-15,8 9 0 0,5 5 0 16,14 1-2-16,9 2 2 16,13 2 1-16,5-2 4 15,9 1 6-15,0-1 3 16,6 0 9-16,0 0 3 16,-5-6 6-16,-8-3-2 15,-17-4-9-15,-12-2-8 16,-31 2-11-16,-18 5-4 0,-51 1-10 15,-16-3-12-15,-55-12-46 16,-21-12-34-16,-50-21-52 16,-24-15-183-16,-51-20 232 15</inkml:trace>
  <inkml:trace contextRef="#ctx0" brushRef="#br0" timeOffset="48126.28">9036 14704 948 0,'-33'-7'356'16,"6"-5"-263"-16,14 3-68 16,6 2 1-16,6 3 24 15,0 2 17-15,2 2 21 16,-1-1 8-16,0 1 0 15,0 0-9-15,0 0-31 16,0 0-17-16,0-1-29 16,12-2-8-16,17-1-2 15,42-8-1-15,-11 6 1 16,7 1 2-16,4 0 0 16,1 0 1-16,-4 2 0 15,-3 2-2-15,6-5-4 16,-1 3-8-16,-6-4-26 15,-7 3-18-15,-18 1-38 0,-12 0-20 16,-16 1-12-16,-5 5 0 16,-15 11 80-16</inkml:trace>
  <inkml:trace contextRef="#ctx0" brushRef="#br0" timeOffset="48332.83">8989 15132 1015 0,'-2'6'411'16,"2"-3"-264"-16,18-1-84 15,14 3-22-15,37-2-8 16,16 0 2-16,19-3-10 16,3-3 1-16,16-6-52 15,5-6-35-15,14-10-48 16,9-5 60-16</inkml:trace>
  <inkml:trace contextRef="#ctx0" brushRef="#br0" timeOffset="48813.93">12068 13844 1616 0,'11'-7'561'0,"19"-15"-519"16,6-3-59-16,13-7-50 16,-1 2 13-1,-1 13 31-15,4 5 14 0,0 12 12 16,-1 9 4-16,-2 14-4 15,-6 8-5-15,-11 8-12 16,-5 8-6-16,-21 9-11 16,-9 1-6-16,-18 8 4 15,-9-3 4-15,-10 3 9 16,-2-2 6-16,0-5 5 16,2-1 3-16,7-15 6 15,7-4 3-15,10-15 3 16,3-7 0-16,14-8 2 15,2-1 2-15,16-3 6 16,15 1 4-16,20-3 13 0,17-5 2 16,21-4-1-16,1-2-7 15,-6-1-21-15,-7 0-11 16,-20 0-25-16,-7-2-21 16,-11-6-64-16,-10-9-24 15,-4-14 80-15</inkml:trace>
  <inkml:trace contextRef="#ctx0" brushRef="#br0" timeOffset="49048.28">13292 13640 1209 0,'12'42'565'0,"8"30"-206"15,6 19-230-15,9 24-124 16,3 4-3-16,-5-2-7 16,-4-4-10-16,-5-8-25 15,-1-5-18-15,-8-18-36 16,-3-8-15-16,-14-16-64 16,-9-14 688-16,-12-30-410 15</inkml:trace>
  <inkml:trace contextRef="#ctx0" brushRef="#br0" timeOffset="49571.27">11453 15122 847 0,'-16'2'395'16,"4"-3"-103"-16,7-3-267 15,2 2-24-15,4 1-2 16,-1 0 5-16,0 1 38 16,12 1 12-16,16 3 17 15,60 16 4-15,-17 0-17 16,3-2-7-16,14 0-14 15,5-5-8-15,18-5-6 16,8-3-2-16,14-5-3 16,2-2 2-16,7-4-2 0,4-5 0 15,13-4 4-15,9 0 1 16,-4-5 3-16,3 3 2 16,7-3 1-16,-13 0-1 15,5 5-5-15,0 1-2 16,-25 4-11-16,-6 3-4 15,-21 7 0-15,-13 1-4 0,-11 5 2 16,-7 1-2-16,-21-3-3 16,-15 2-10-16,-22 0-27 15,-7-3-16-15,-13 0-41 16,0 0-20-16,-10-1-20 16,-7-2-19-16,-17-5 4 15,-17 1 346-15,-33 2-166 16</inkml:trace>
  <inkml:trace contextRef="#ctx0" brushRef="#br0" timeOffset="51001.41">12454 15108 1159 0,'-4'0'473'0,"3"1"-304"16,0 1-74-16,1-2-83 16,0 0-7-16,0-2 2 15,-1 2 7-15,1 0 11 16,0 19 2-16,3 81-2 16,1-9-2-16,-1 31-5 0,-1 9-1 15,-1 1-2-15,1 2-14 16,0-15-32-16,1-15-23 15,1-33-36-15,-2-23-28 16,6-33-26-16,3-22-10 16,11-32 92-16</inkml:trace>
  <inkml:trace contextRef="#ctx0" brushRef="#br0" timeOffset="51380.75">12985 15486 734 0,'13'-13'365'0,"-9"8"-82"15,-2 3-111-15,-3 1-53 16,1 0-24-16,-1 1-23 16,0-1-13-16,0 1-10 15,0 0-5-15,0 0-22 16,-2 3-6-16,-6 20-13 16,-10 31 0-16,22-25 0 15,8 0 2-15,14 4 5 16,12 3-2-16,17 3-2 15,3-1-3-15,3-3-1 16,-4-2-1-16,-11-5-1 0,-1 2 0 16,-12-3 0-16,-5-1-1 15,-13 1 1-15,-6-1 0 16,-15 3 2-16,-8 2 4 16,-16 3 7-16,-6 1-3 15,-10-1 4-15,-2-4-5 16,-9-9-16-16,-1-5-13 15,-1-16-46-15,-4-11-16 16,11-23-52-16,4-12-12 0,11-25 472 16,15-7-276-16</inkml:trace>
  <inkml:trace contextRef="#ctx0" brushRef="#br0" timeOffset="51531.44">13174 15310 1145 0,'26'16'498'0,"8"-1"-239"16,11-3-169-16,17-6-122 15,6-7-52-15,4-15-79 16,-6-1 95-16</inkml:trace>
  <inkml:trace contextRef="#ctx0" brushRef="#br0" timeOffset="52016.33">13811 15461 791 0,'5'9'460'16,"3"-8"0"-16,8-1-344 16,13 0-106-16,11 0-16 0,3-1 1 15,1 3 6-15,-5 9 11 16,-4 7 6-16,-9 17 1 15,-4 5-4-15,-12 11-9 16,-8 1-6-16,-13-6-1 16,-6-2 1-16,-4-13 4 15,1-4 1-15,6-9-2 16,2-7-7-16,7-6-3 16,2-2 0-16,3-3-5 15,5 2 2-15,-5-2-2 16,24 1 1-16,51 5 7 15,-23-2 4-15,1 5 3 16,-4 3-2-16,-3 5 1 16,-3 3-4-16,-10 4 2 15,-5 2-3-15,-15 0 4 16,-5-2 10-16,-12-1 5 0,-8 1 6 16,-18 4 5-16,-7 4-4 15,-13 1 3-15,-10-1-1 16,-7-4-8-16,-4-1-1 15,-1-5-12-15,6-3-10 16,11-5-36-16,5-2-20 16,11-7-68-16,5-5-23 15,13-16 94-15</inkml:trace>
  <inkml:trace contextRef="#ctx0" brushRef="#br0" timeOffset="52318.31">15727 15252 1321 0,'31'13'487'16,"15"-6"-402"-16,9-2-95 15,14-5-107-15,-4 0-13 16,-8 1 8-16,-9 2 13 16,-17 4 58-16,-7-3 9 0,-14-3-81 15,-8-2 91-15</inkml:trace>
  <inkml:trace contextRef="#ctx0" brushRef="#br0" timeOffset="52543.4">15706 15604 1446 0,'6'11'523'0,"17"-5"-447"15,13-3-94-15,28-1-28 16,12 2 11-16,15-2 47 16,-5 2 6-16,-15-1-5 0,-6-3-13 15,-10-6-50 1,2-8-40-16,15-24-57 0,8-7 85 16</inkml:trace>
  <inkml:trace contextRef="#ctx0" brushRef="#br0" timeOffset="53118.68">18543 13942 1417 0,'0'-1'497'0,"0"1"-457"16,-2-3-70-16,1 3-25 15,0 0 6-15,0 0 51 16,0 0 13-16,0 0 6 0,-3 20-2 15,13 30-14-15,13-29-2 16,8-3-3-16,6-4 3 16,10-7 5-16,5-3 1 15,13-9 0-15,6-4-1 16,5-5-4-16,1-1 2 16,-15 2 2-16,-7 3 2 15,-22 3 5-15,-14 1 1 16,-2 6-6-16,-4 0-4 15,-5 6-8-15,4 7-4 0,-7 4-1 16,-1 7 2-16,-5 15 5 16,-6 10-3-16,-3 19 6 15,-4 9 1-15,0 6 0 16,-1 2 4-16,1 1-4 16,-3 0 0-16,-5 2-7 15,2-1-10-15,-1-11-28 16,1-4-18-16,6-16-51 15,1-5-14-15,1-14-16 16,3-10 500-16,-6-16-280 16</inkml:trace>
  <inkml:trace contextRef="#ctx0" brushRef="#br0" timeOffset="53395.11">18618 14788 1013 0,'3'0'501'16,"11"-5"-62"-16,13-5-464 16,10-3-34-16,19 0 4 15,1-1 28-15,13 7 48 16,2 3 11-16,-2 3 1 15,-5 1-11-15,-23-1-45 16,-9 1-22-16,-20 1-42 16,-4 0-13-16,-10 1-14 15,-4 2 68-15</inkml:trace>
  <inkml:trace contextRef="#ctx0" brushRef="#br0" timeOffset="53684">17988 15613 1297 0,'47'0'446'0,"29"-8"-403"15,15-1-42-15,8-2-2 16,13 3 14-16,6 8 34 16,2 5 9-16,-6 0 1 15,-9-3-14-15,-7-9-53 16,-9-2-32-16,-32-14-78 16,-17-6-23-16,-29-8 82 15</inkml:trace>
  <inkml:trace contextRef="#ctx0" brushRef="#br0" timeOffset="54067.05">18415 15933 1079 0,'-41'32'351'16,"-1"-3"-358"-16,5-1-27 15,14 0 4-15,4-2 22 16,14 2 38-16,5-3 9 16,11 1 7-16,4-1-6 15,14-2-18-15,4 0-5 0,18-1-10 16,7 1-2-16,6-1 5 16,2 3 2-16,-14 3 2 15,-9-1 0-15,-16 4 5 16,-9-1 1-16,-11 3 2 15,-8 1 2-15,-16 3-1 16,-8 3 6-16,-23-1 8 16,-11 1 6-16,-17-3-2 15,-3-3-5-15,8-11-15 16,8-6-12-16,11-17-29 16,5-6-18-16,6-32-61 15,-1-18-27-15,6-27 76 16</inkml:trace>
  <inkml:trace contextRef="#ctx0" brushRef="#br0" timeOffset="54261.06">18550 16014 1442 0,'43'26'511'15,"11"-18"-487"-15,7-5-92 0,-2-15-106 16,-4-4 3-16,-17 2 38 16,-8 2 26-16,-8 5 77 15</inkml:trace>
  <inkml:trace contextRef="#ctx0" brushRef="#br0" timeOffset="54499.58">19291 16175 1488 0,'8'76'557'0,"2"7"-398"15,3 14-184-15,0 7-11 16,2 11 2-16,2 0 13 15,0-13-3-15,0-12-20 16,-3-32-65-16,-1-16-37 16,8-42 85-16</inkml:trace>
  <inkml:trace contextRef="#ctx0" brushRef="#br0" timeOffset="54750.12">21183 15701 1714 0,'7'14'594'0,"-1"-1"-577"16,4 1-80-16,0 3-66 15,-1 0-5-15,1-1 17 16,-4-2-1-16,1-11-13 0,4-8 79 16</inkml:trace>
  <inkml:trace contextRef="#ctx0" brushRef="#br0" timeOffset="55973.9">23266 15873 1020 0,'-1'5'473'0,"0"-22"-168"15,-1-14-244-15,0-24-74 16,0-12-7-16,-1-15 31 15,3-3 14-15,1-14 16 16,4-10 6-16,11-14-13 16,5-7-13-16,15-3-15 15,10 5-7-15,11 18-4 16,-3 12-1-16,-2 32 0 16,-10 14 5-16,-7 27 7 15,-3 8 5-15,-2 16 10 16,-1 9-4-16,5 29-11 0,6 20-3 15,6 47-16-15,-4 20-1 16,-5 23 1-16,-8 9-2 16,-14-6 2-16,-6-4-4 15,-13-11-9-15,-12-18-3 16,-8-24-6-16,-5-14 0 16,-4-30 6-16,-1-12-2 0,-4-21 7 15,-1-9 5-15,-4-14 6 16,2-9 4-1,9-9 7-15,6-5 2 0,10-11 4 16,6-6 1-16,10-10 8 16,3-8 0-16,17-3 8 15,10-2 4-15,14-2-8 16,7 0 0-16,8 8-6 16,2 8 0-16,1 20 5 15,-2 11 4-15,-10 18 14 16,-2 10 0-16,-8 18-3 15,0 12-6-15,-5 15-25 16,-5 5-7-16,-11 2-13 16,-5-5-2-16,-10-10-9 0,-1-9 0 15,-4-15 4-15,0-6-3 16,1-8 15-16,0-3 6 16,0-8 13-16,2-8 6 15,3-13 10-15,4-7-2 16,7-11-1-16,5-3-1 15,10-5-5-15,3 0 2 16,10 2-6-16,1 2 3 16,-6 16-5-16,-3 9-3 0,-5 19-1 15,-6 10-1-15,3 20-1 16,0 14-3-16,-7 22-2 16,-2 8-3-16,-7 5 1 15,-3-4 1-15,-1-18 6 16,2-11 1-16,0-15 0 15,-1-7 2-15,0-10 1 16,2-1 2-16,5-6 10 16,1-3 9-16,10-10 13 15,3-2 4-15,7-15-7 16,8-8-11-16,-1-16-17 16,-4-11-4-16,-4-9-5 15,-8-2 0-15,-2 4 3 0,0 7-1 16,-10 13 4-16,-3 8-2 15,-12 14 3-15,-3 6-2 16,-13 9-3-16,-5 6 0 16,-11 13-6-16,-5 5-1 15,-3 19-4-15,0 4-1 16,8 9-4-16,2 2 1 16,16 2-3-16,7 0-1 0,12 1 3 15,11 0-2-15,10-1 7 16,4-3 1-16,3-2 6 15,-2-3 4-15,-1-2 8 16,-1-3 7-16,-5-2 5 16,-4-3 6-16,-8-3-3 15,-10 0-6-15,-13 3-8 16,-12 2-6-16,-12 1-5 16,-7 0-1-16,-21-5-5 15,-2-2-12-15,-16-8-31 16,-1-4-33-16,2-10-60 15,2-6-7-15,-4-10 88 16</inkml:trace>
  <inkml:trace contextRef="#ctx0" brushRef="#br0" timeOffset="56354.81">22805 16223 1018 0,'-7'8'417'0,"8"-9"-256"16,6-1-79-16,15-3-64 16,12 0 7-16,27 0 23 15,8 1 16-15,20 2 15 16,5-3-4-16,24-1-20 15,8-3-15-15,21-5-26 16,13-4-8-16,1-1-7 16,3-1-1-16,2 3 2 15,-12 3-1-15,-12 5 0 16,-7 5 1-16,-21 1-4 16,-8 2 0-16,-30 1-7 15,-13 0-5-15,-33 0-15 16,-11 0-18-16,-17-7-40 15,-6-8-29-15,-26-25-20 0,-18-10 77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43:17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1532 4047 755 0,'-10'-7'259'0,"3"14"-244"15,2 6-17-15,-6 19-6 16,-4 8 0-16,-6 6 4 15,-2 2 3-15,-2-5 2 16,3-3-1-16,3 0 0 16,5 0-1-16,9 0-2 15,5 0 2-15,15 0-3 16,7 0 0-16,4-3 0 16,7 0 0-16,1-5-1 15,4-2 0-15,9-1 1 16,1-2 1-16,7 1 3 15,3 2 2-15,2 1 1 16,-3 1-3-16,-6 6-5 16,-12-3-5-16,-14 3-4 0,-2 3 0 15,-14-8 0-15,-1 1 4 16,-7-6 4-16,-7-6 3 16,-5-6 9-16,-5-2 7 15,-18-2 1-15,-8 0 2 16,-18-2-6-16,-1-3-3 15,-1-7 1-15,13-5 3 16,14-6 9-16,6-4 2 0,13-3 1 16,3-4-4-16,7-7-2 15,2-3-2-15,11-8-6 16,7-4-3-16,16-8-8 16,6-2-3-16,12-4 1 15,7 1 2-15,5-2-1 16,0 1 1-16,-6 0 2 15,-7 2 1-15,-10 11 6 16,-6 5 1-16,-5 10 0 16,-4 9 1-16,-8 10-5 15,-2 4-1-15,-5 9-5 16,2 3-4-16,-3 9 2 16,2 6 1-16,0 14 3 15,-2 8 4-15,2 11-1 0,-1 4-1 16,5-3 0-16,5-1-1 15,7-10 0-15,5-2-1 16,12-5-2-16,1-5-2 16,4-13-4-16,-2-7-3 15,-4-12 0-15,1-11-1 16,5-11 6-16,0-5 5 16,7-13 0-16,2-2 3 0,-4-5 1 15,-2 0-1-15,-11-5 4 16,-9 2-2-16,-15 0 8 15,-6 1 4-15,-10 8 11 16,-5 2 2-16,-9 9-1 16,-6 2-3-16,-4 9-4 15,-3 6-4-15,2 10-7 16,0 7-8-16,-4 19-27 16,-2 6-11-16,0 15-51 15,3-1 54-15</inkml:trace>
  <inkml:trace contextRef="#ctx0" brushRef="#br0" timeOffset="317.66">3287 4013 851 0,'2'-2'282'0,"9"8"-279"15,4 9-7-15,6 13 1 16,3 5 1-16,-3 12 2 16,-4 1 0-16,-1 3 0 15,-1 6 0-15,-2 2 2 16,3 3-1-16,-6 1 0 15,1 3 1-15,-2-11-6 16,1-5-8-16,1-15-25 16,-4-13-155-16,0-19 135 15</inkml:trace>
  <inkml:trace contextRef="#ctx0" brushRef="#br0" timeOffset="790.07">3647 3659 966 0,'31'-15'325'0,"-26"19"-296"15,12 17-46-15,1 4-2 0,0 15 11 16,-3-3 3-16,-7-1 3 15,-3-1 1-15,1-7 1 16,-2-2 1-16,3-10 0 16,-3-5 1-16,-1-6 0 15,-3-2-2-15,-1-4 13 16,1-1 8-16,0 1 6 16,0 0 3-16,0-2-16 15,5-18-10-15,14-32-9 16,-5 24 0-16,4-3 0 15,1 1 3-15,0-4 2 16,0 2 0-16,2 3 0 16,-3 3 0-16,4 10 2 0,0 6 1 15,0 8-1-15,-1 4 0 16,1 10-3-16,1 6-1 16,4 10-4-16,2 4-3 15,1 7-4-15,0 2-4 16,-2 3-16-16,0 4-10 15,-13 7-19-15,-9 1 35 0</inkml:trace>
  <inkml:trace contextRef="#ctx0" brushRef="#br0" timeOffset="1331.64">1114 5718 602 0,'-19'2'211'16,"12"-2"-190"-16,3 1-9 16,7-1 3-16,2 2-4 15,-5-2 3-15,4 0 11 16,24 2 7-16,46-2 1 16,-5-12-4-16,11-2-6 0,7-9-6 15,2-1-2-15,3-7-6 16,9-2 1-16,9 0 6 15,3-2 0-15,-2 0 4 16,-2-1-2-16,8 0-2 16,4 1-1-16,2 0-3 15,6 3-2-15,-2-1-7 16,4 1-2-16,3 0 1 16,-1-2 1-16,-11 1-1 15,-7 1 1-15,-15 2 2 16,-14-1 3-16,-7 7 2 15,-6 1 0-15,-10 11-3 16,-6 2-2-16,-17 3-10 16,-10 3-11-16,-11-4-39 15,0-1-89-15,-3-11 97 0</inkml:trace>
  <inkml:trace contextRef="#ctx0" brushRef="#br0" timeOffset="1603.98">4726 4072 1118 0,'-3'-14'370'16,"10"14"-404"-16,3 5-12 0,0 7-10 16,4 4-10-16,-6 3 9 15,-2 4-5-15,-3 0-67 16,-3-4-111-16,-3-8 159 16</inkml:trace>
  <inkml:trace contextRef="#ctx0" brushRef="#br0" timeOffset="1790.5">4524 4557 223 0,'-4'38'115'0,"2"1"-58"16,1-7 8-16,1-2-5 0,0-9-31 15,0-2-6-15,0-4-13 16,-4-4-3-16,1-7-63 15,1-5 43-15</inkml:trace>
  <inkml:trace contextRef="#ctx0" brushRef="#br0" timeOffset="2093.3">4929 4375 923 0,'1'-11'326'0,"5"5"-285"0,-3 0-33 16,3 2-3-16,1 3-2 15,-2 0 0-15,-1 1 0 16,-4-1-1-16,0-1 0 15,0 1-1-15,0 0 1 16,0 0-2-16,0 0-2 0,0 0-10 16,0 0-8-16,-1 0-21 15,0 0-22-15,-29-5 41 16</inkml:trace>
  <inkml:trace contextRef="#ctx0" brushRef="#br0" timeOffset="5015.81">6763 3844 1131 0,'-2'-2'-43'16,"6"11"-4"-16,5 6 9 0,0 9 35 15,0 6 4-15,1 9 9 16,-5 8-1-16,-3 11 6 16,6 5-1-16,-5 3 0 15,5 3 0-15,6 1-4 16,-1 4-1-16,6 5-6 15,8 0-2-15,4-9 0 16,4-6 0-16,10-11 0 16,-1-8-1-16,11-7-8 15,7-6-2-15,9-13-4 16,-1-9 1-16,-8-14 7 16,-6-10 4-16,-12-10 14 15,0-4 8-15,-1-4 11 16,-5-4 4-16,0-9-1 15,-2-1-3-15,-5-11-2 16,-4-2-2-16,-7-4 2 0,-6-2 4 16,-12 2 2-16,-2 1 4 15,-8-3-8-15,-7-1-6 16,0 4-9-16,1 0-13 16,1 11-14-16,4 6-16 15,5 6-34-15,-1 4-12 16,0 5 46-16</inkml:trace>
  <inkml:trace contextRef="#ctx0" brushRef="#br0" timeOffset="6240.86">7803 4800 956 0,'26'-1'327'16,"13"-3"-310"-16,7-2-14 15,4-2-5-15,0-1-4 16,-8-6 0-16,-2-1-1 15,-6-6 8-15,-1-4 7 16,-4-6 8-16,2-5 3 16,-4-9 1-16,-4-6-4 15,-4-8-7-15,-8 0-2 16,-9 2-2-16,-3 1 2 16,-9 5 8-16,-6 3 1 0,-9 4 3 15,-4 4-3-15,-3 9-7 16,1 5-3-16,0 9-8 15,3 9 3-15,-1 14-1 16,0 9-2-16,0 22 2 16,-1 10-2-16,5 13 1 15,4 5 1-15,11-2 0 16,6-3 0-16,14-3-2 16,7-7-1-16,13-6-5 15,7-8 3-15,9-13 0 16,7-6 3-16,8-10 6 15,-1-5 0-15,-5-4 5 16,-10-5-1-16,-13-1-1 16,-6 0-2-16,-4 3-3 15,-4 0 1-15,-3 2-3 0,-1 4 1 16,-9 0 2-16,1-1-3 16,-4 1 1-16,-2 0-1 15,0 0-1-15,0 0 1 16,0 16 2-16,-1 43-1 15,-2-26 2-15,2 6 0 16,4-1-2-16,8-3 2 16,7 0-1-16,5-8-4 0,10-5 0 15,6-9-1-15,13-14-8 16,4-9-2-16,-4-17-23 16,-1-6-9-16,-13-12-24 15,-9-6-6-15,-10-7 20 16,-4-1 11-16,-12-3 34 15,1 7 11-15,-3 5 6 16,-2 7-3-16,0 10-1 16,-1 2 1-16,0 10-1 15,0 4 7-15,-1 8 13 16,2 3 0-16,-1 5-2 16,2 1-7-16,0 0-14 15,0 0 1-15,0 0-2 16,2 14 0-16,5 12 6 0,3 33 3 15,-10-16 10-15,1 4 1 16,-8 6-1-16,-2 4-2 16,3-2-8-16,-3-6-3 15,6-9-3-15,0-9-2 16,4-11 0-16,0-6 0 0,-1-8 0 16,0-4 3-16,0-2 4 15,0-1 9-15,0 0 2 16,0 0-2-16,7-18-5 15,21-38-9-15,-10 19-2 16,8-4-1-16,6-7-1 16,5-1 2-16,7 5 0 15,1 5 0-15,2 11 2 16,-5 7 0-16,-8 10-2 16,-8 5 0-16,-10 9-1 15,0 6-2-15,-7 11 1 16,2 4 2-16,-5 8-1 15,-2 7 3-15,-3 8-1 16,2 4-1-16,1 4 3 16,2-1-1-16,6-1 3 15,2-5-1-15,8-5-3 0,3-5-2 16,11-14-22-16,7-10-17 16,19-23 27-16</inkml:trace>
  <inkml:trace contextRef="#ctx0" brushRef="#br0" timeOffset="7706.12">11012 3841 1070 0,'-4'-11'363'16,"1"8"-330"-16,-12 6-43 16,-6 7-2-16,-16 12 3 15,-6 6 2-15,1 15 7 16,-4 8-1-16,0 19 3 16,-4 3-2-16,1 8-1 15,5-1 0-15,15-9-1 0,13 0 1 16,15-9 0-16,6-5-1 15,12-14 0-15,6-7 2 16,14-14-2-16,7-9 1 16,12-13 0-16,7-9 1 15,4-18-2-15,-2-9 1 16,-5-10 1-16,-4-4-2 16,-10 0 9-16,0 4 1 15,-10 7 4-15,-7 4 1 16,-9 9-7-16,-8 5 1 0,-7 9-3 15,-2 5 1-15,-6 5 0 16,-1 5-4-16,-11 11 1 16,-7 7-3-16,-10 14 2 15,-3 9 2-15,4 10-1 16,8 3 0-16,12 6-1 16,6-5-1-16,9-5-1 15,6-9 1-15,13-12-1 16,7-4-3-16,10-11 2 15,4-2 0-15,2-11 0 16,4-4 2-16,4-8 2 16,3-4-2-16,1-6 4 15,1-7-1-15,4-4-2 0,-5-5 0 16,-7-9-1-16,-9-1 1 16,-18-6-1-16,-9 0 0 15,-13 0 1-15,-2 3 2 16,-12 6 4-16,-4 1-1 15,-17 13-4-15,-9 4-2 16,-7 12-5-16,-2 7 1 16,6 5-10-16,9 3-2 0,10-2 2 15,10 2 0-15,9-3 12 16,4-2 2-16,2 1 3 16,1-1 2-16,0-1-2 15,0 1 1-15,24-5-4 16,40-10-1-16,-13 7-2 15,5-1 1-15,1 2 2 16,0-1-2-16,-7 6 3 16,1 0-1-16,0 4 1 15,-3 5-1-15,-5 8 0 16,-4 4 0-16,-6 11-1 16,-3 2 1-16,-6 8-2 15,-4 3 0-15,-11 1 1 16,-2 1 0-16,-8 0 0 15,-6-5 1-15,-4-7-1 0,-2-6 0 16,4-16 1-16,3-1 0 16,5-6 0-16,0-3 0 15,1-4 6-15,0 3 1 16,1-11-1-16,8-18-3 16,34-51-5-16,-10 31-1 15,8 1 0-15,-1 6 3 0,0 3-1 16,3 6 1-16,-1 9-1 15,-1 1 0-15,-2 12 1 16,-5 5-1-16,-2 11 1 16,-1 11-1-16,-2 11 0 15,-1 9 0-15,-4 12 1 16,-4 3 2-16,-1 4-2 16,-2 2 2-16,3-2-3 15,2-5 0-15,1-12 1 16,3-6-3-16,2-16 2 15,3-7 1-15,4-9 0 16,4-12 2-16,2-11 1 16,5-9-2-16,4-15 0 15,-3-6-1-15,-6-13 0 0,-7-1-2 16,-14-3 1-16,-6-1-1 16,-8-4 3-16,-3 1 2 15,-5 1 1-15,-3 7 3 16,-3 15 1-16,-3 9-4 15,0 12 1-15,1 9-5 16,1 8-2-16,6 8 0 16,-2 13-3-16,1 3 2 15,1 17-2-15,-1 7 3 0,5 17 1 16,4 10 1-16,7 15 1 16,0 3-1-16,2 1 0 15,0-1 1-15,2-11-5 16,1-3-8-16,0-6-14 15,-2-10-11-15,-3-14-6 16,-1-8-3-16,-6-15-21 16,-1-5-5-16,-5-16-91 15,-7-12 102-15</inkml:trace>
  <inkml:trace contextRef="#ctx0" brushRef="#br0" timeOffset="9037.99">12885 4226 960 0,'6'5'302'0,"8"1"-273"15,16 3-74-15,13 0 7 16,25-4 38-16,7-3 1 16,11-3 2-16,0 0 1 0,2-10 7 15,5 3 7 1,9-8 7-16,-5-1 3 15,-11 0-6-15,-11-1-4 0,-15-2-7 16,-4 3-4-16,-12 2-3 16,-6 2-2-16,-15 2 0 15,-5 1-2-15,-14 5 0 16,-4-1 1-16,-10 2-1 16,-11 2 0-16,-19 3-1 15,-10 6 0-15,-15 18 1 16,3 8 2-16,-2 9 2 15,0 5-1-15,2 0 0 16,5 0-2-16,16-1-1 16,11-3 0-16,24-8-4 15,6-5-1-15,17-11-3 0,9-6 2 16,20-10 2-16,7-4 2 16,4-15 4-1,0-2-1-15,-5-11 2 0,2-4-3 16,2-1 0-16,0-4 1 15,-5 4 0-15,-4 0 0 16,-7 5 0-16,-9 3 0 16,-11 8 2-16,-9 4 3 15,-8 7 4-15,-3 6-3 0,-6 12-6 16,-7 6-1-16,-15 16-2 16,-5 8 2-16,-2 9 2 15,4 3-1-15,11 0 2 16,6 0-3-16,13-12 0 15,5-4 1-15,14-12-3 16,5-7 1-16,18-11 0 16,8-4 1-16,7-14 1 15,3-6 0-15,-2-14 0 16,-2-8-1-16,2-7 1 16,-2-1 1-16,-6 0 1 15,-6 2 1-15,-8 9 3 16,-8 1 1-16,-9 10 4 15,-6 6 1-15,-10 4-5 0,-1 7-2 16,-11 8-7-16,-5 4-1 16,-10 13-1-16,-7 6 3 15,-3 13 0-15,3 5 0 16,8 14 1-16,8 4-2 16,10 4 1-16,8-2 0 15,17-9-2-15,6-7 2 16,17-14 0-16,6-10-1 0,8-16 2 15,3-4-1-15,3-14 0 16,1-9-1-16,-4-12 0 16,-1-5 4-16,-8-11 4 15,-6-1 6-15,-2 3 4 16,-10-1-2-16,-8 8-4 16,-4 6-6-16,-13 5-3 15,0 4-2-15,-4 11-5 16,-2 2 5-16,1 9-4 15,-2 2 1-15,1 6 1 16,-1-4-3-16,-1 8 1 16,0 21 2-16,-7 51 1 15,3-26 2-15,-3 8 0 16,-1 0-1-16,2-8 0 0,0-5 0 16,3-21 1-16,3-10-1 15,-2-11 0-15,2-4 0 16,-1-3 3-16,2-1 6 15,0 0 2-15,0 0 0 16,7-21-2-16,40-41-5 16,-24 20-3-16,2-4-2 0,3-2-3 15,2 3 2 1,6 8 0-16,1 5 2 0,2 12 1 16,-1 5-1-16,-6 14 0 15,2 5 0-15,-4 12-1 16,1 8-1-16,-2 13 1 15,-2 3 0-15,-4 10 0 16,-10 0 0-16,-1 3-2 16,-1-4 4-16,-2-6-1 15,7-2 2-15,0-8 1 16,2-5-4-16,0-9-1 16,3-4 2-16,7-8-3 15,2-5 3-15,7-11-7 16,1-8-10-16,-1-16-22 15,-1-14-72-15,-9-27 78 16</inkml:trace>
  <inkml:trace contextRef="#ctx0" brushRef="#br0" timeOffset="9496.94">15052 3379 1170 0,'-2'-1'391'16,"0"3"-280"-16,0 11-179 16,-3 6-8-16,-3 8 62 15,0 6 13-15,7 7 1 16,4 3 0-16,9-6 0 15,5-5-1-15,8-12 0 16,3-8 3-16,10-8 3 16,-2-4 2-16,5-10-1 15,0-3 0-15,-8-5-3 16,2-2-1-16,-2-2-1 16,-7 1 0-16,-3 4-1 15,-4 0 4-15,-8 3 0 0,-5 4-1 16,-2 1 1-16,-3 4 1 15,-2 4-1-15,-3-2 0 16,3 1-2-16,0 2-1 16,-24 2-1-16,-33 6 1 15,26 4-1-15,2 4 1 0,5 1-13 16,4 1-13-16,9-3-29 16,2-3-25-16,7-4 51 15</inkml:trace>
  <inkml:trace contextRef="#ctx0" brushRef="#br0" timeOffset="10407.1">18786 3930 1015 0,'-21'18'339'0,"-12"10"-332"15,-7 3-19-15,-14-7 9 16,-8-3 1-16,-6-13-1 15,-1-4 3-15,16-8-1 16,6-9 1-16,12-9 0 16,5-7 2-16,8-7 9 15,4-2 4-15,8 0 4 16,6 4 1-16,5 4-7 16,5 2-2-16,4 5-6 15,0 0-1-15,4 5-1 0,3 5-3 16,2 9 2-16,2 7-2 15,3 8 1-15,-1 3 0 16,2 12-1-16,-1 5 0 16,-7 14 2-16,-3 7 0 15,-10 13 1-15,-4 5 0 16,-11 8-4-16,-8-3-1 16,-12-1 2-16,-7-9-3 15,-11-2 3-15,2-5 1 0,-3-8-2 16,-5-6 1-16,-6-18 2 15,-5-4 0-15,-1-14 2 16,5-5 0-16,14-7-2 16,3-8 2-16,15-8 3 15,4-4 4-15,9-7 2 16,8 3-3-16,6-3 3 16,4 3 0-16,9 4-3 15,3-2-2-15,11 7-7 16,6 3-3-16,9 8-1 15,5 4 2-15,3 8 1 16,5 5 3-16,3 11 0 16,-3 8-1-16,-6 11 2 15,-5 4-2-15,-9 8 0 16,-4 1 0-16,-2-5-1 0,-1-2-1 16,-2-9-7-16,0-6-6 15,0-9-20-15,2-9-11 16,9-12-19-16,5-9-22 15,13-16 59-15</inkml:trace>
  <inkml:trace contextRef="#ctx0" brushRef="#br0" timeOffset="11402.15">19269 3970 1071 0,'19'-11'342'0,"-3"8"-353"16,1 6-22-16,-10 8 16 16,-2 5 13-16,-5 17 4 15,-1 8 2-15,-5 14 3 16,0 5 0-16,-3 2 3 16,-1 2-2-16,-2-1-1 15,-2 2-2-15,2-1-3 16,0-3 0-16,1-12 0 0,2-6 2 15,1-17 0-15,2-9-2 16,1-9 1-16,2-6-1 16,1-2 3-16,-2-2 4 15,2 1 3-15,1 0 0 16,-1-29 4-16,-1-41-4 16,2 16 3-16,1-7-2 0,3-4 0 15,4 0 1-15,5 1-5 16,0-4 3-16,5-3-3 15,3-5-3-15,2 1-4 16,4 9 2-16,3 9-2 16,1 6 0-16,6 8 1 15,1 4 0-15,1 7 1 16,0 7-1-16,-2 10 0 16,-2 8 1-16,-4 9-2 15,-2 5 1-15,-4 10 2 16,-1 5-4-16,-3 6 0 15,-4 2 1-15,0 2-4 16,-3-1 4-16,-5 2-1 16,-6 1-1-16,-7 3 2 15,-6 3-2-15,-4 0-2 0,-1 1 1 16,-6-7 0-16,-2-1 2 16,-4-10 1-16,-7-5 0 15,-1-8 0-15,0-4 0 16,-4-4 0-16,5-1 0 15,-1-6-1-15,6-2 0 16,5-5 2-16,2-3-2 16,7 0 1-16,3-2-1 0,4 2 1 15,3-1 1-15,-1 3-1 16,2 3 3-16,3 5-2 16,1 1-2-16,1 4 0 15,0-1-1-15,0 2-3 16,0 0 4-16,0 0-2 15,3 2 1-15,17 13 4 16,31 38-2-16,-23-24 0 16,2 3 0-16,9 3-2 15,1 0 0-15,3-2 3 16,-3-3 0-16,-6-3 3 16,-4-2-1-16,-5-1 2 15,2 2 0-15,-3-4 1 16,0-1 1-16,-2-1-2 15,-3-1-3-15,-3-4 1 16,1-2 1-16,-4 0 4 0,2-2 3 16,-6-2-1-16,1-1-2 15,-3-3-5-15,-1 0 0 16,4 0-3-16,-3-1 1 16,1-1 1-16,-1-1-1 15,-3 0-6-15,0 0-13 0,-1 0-29 16,-3-3-20-16,0 0 42 15</inkml:trace>
  <inkml:trace contextRef="#ctx0" brushRef="#br0" timeOffset="11759.4">20772 4521 1019 0,'19'13'338'15,"5"15"-317"-15,-3 4-56 16,-10 4 17-16,-9 0 8 15,-6 1 4-15,-3-1 3 16,-7-3 2-16,-1-2 0 16,-7-1 3-16,-2-4 3 0,-8-1 5 15,-5-3 2-15,-9-5 0 16,-3-4-4-16,-12-9-8 16,1-4-14-16,3-15-214 15,5-9 164-15</inkml:trace>
  <inkml:trace contextRef="#ctx0" brushRef="#br0" timeOffset="13204.68">21172 3777 147 0,'1'0'70'15,"-1"3"-7"-15,-2-2-14 16,2-1 18-16,0 0 46 16,0 0 9-16,0 0-13 15,0 0-18-15,0 0-40 16,0 0-15-16,7-1-14 15,2-1-3-15,-1 0 0 0,4 0 3 16,27-6 6-16,-30 4 1 16,0 1 0-16,1-1-1 15,-1 1-7-15,-1 3-5 16,-1-2-9-16,0 2-1 16,2-1 2-16,-1-1 6 15,1 1 11-15,2-3 3 16,-1-2 1-16,2-2 0 0,1 0-4 15,3 1-2-15,5 0-3 16,1-2-2-16,8 0-9 16,4 4-1-16,1-1-4 15,2 0-1-15,-2 2 0 16,0-5-1-16,6 4-1 16,-1-1 2-16,2 2 0 15,-4 2 1-15,-4 4 2 16,-3 2-3-16,-6 7-2 15,-2 4 1-15,-6 7-4 16,-4 6-1-16,-7 0 2 16,-4-1-2-16,-10 1 2 15,-5-4 0-15,-5-4-1 16,-4-1-1-16,-5-4 1 16,1-4-2-16,-3-4 3 0,-1-1-2 15,3-4 2-15,-2-1 2 16,6-1-1-16,2-2 0 15,9 0 1-15,4 0 1 16,7-1 1-16,1 1 0 16,5-5 2-16,8 0 0 15,8-1 0-15,4-1-1 16,11 4-2-16,-2 3-2 0,8 2 3 16,6 5-3-16,2 5 0 15,1 3 2-15,-4 5-3 16,-8 2 2-16,-9 7-1 15,-2 0-2-15,-6 5 2 16,-2 3-2-16,-7 2 2 16,-2 1-1-16,-11 1-2 15,-4-3 2-15,-11-17-2 32,9-10 1-32,-1 1 2 0,-25 24 0 0,-9-8 4 15,-11-4 4-15,2-13 1 16,-6-1 3-16,-3-5-5 15,6-1-4-15,11-2 0 16,8-2-3-16,10-5-9 16,2-2-4-16,9-8-18 0,1-3-14 15,13-17 31-15</inkml:trace>
  <inkml:trace contextRef="#ctx0" brushRef="#br0" timeOffset="14263.64">22829 3730 1046 0,'21'8'352'16,"-3"3"-323"-16,1 15-43 15,-6 5 3-15,-13 9 3 16,-4 9 3-16,-9 9 2 16,-4 2 2-16,1 4 2 15,0-1-1-15,1-13-2 16,2-6 1-16,2-18 0 0,3-4 0 16,6-10 1-1,0-3 0-15,2-5-2 0,0-2 0 16,-2-2-2-16,1-1 3 15,0 0 1-15,-1 0 1 16,1 0 3-16,-7-16-3 16,-15-37 1-16,16 22 0 15,4-7 2-15,-3-5 1 16,3-7 1-16,3-2 0 16,0-2-2-16,2 0 2 0,7 1 0 15,2-1-3-15,7 1 5 16,3 2 2-16,3 1 3 15,3 4 3-15,2 9-7 16,5 4-2-16,4 9-3 16,2 6-3-16,-4 8 2 15,-5 5-2-15,-1 7-1 16,-6 1 0-16,-2 10 2 16,0 3-2-16,-5 11-1 15,2 4 1-15,0 9-1 16,-3 2 0-16,-5 4 0 15,-4-1-4-15,-8-6 1 16,-4 1 1-16,-10-6 0 16,-7 2 1-16,-11-2-1 15,-3 0 0-15,-8-7 0 0,1 0 2 16,-1-9-1-16,0-2 1 16,9-4 1-16,3-3 0 15,14-2 0-15,4-3 2 16,10-2 0-16,2-1-2 15,5-1 3-15,-3 0-3 16,3 0 2-16,26-8 0 0,43-11-3 16,-25 10 1-1,-4 4-1-15,2 2 1 0,1 4 0 16,1 3 1-16,2 5-1 16,1 4 2-16,-6 7-1 15,1 4-1-15,-3 8 1 16,-3 1-1-16,-6 5-2 15,-5 0 1-15,-11-2 0 16,-6 1-2-16,-8-3 2 16,-1 1-1-16,-9-1-1 15,0 0 0-15,-9-1-1 16,-8-3 3-16,-10-3-3 16,-7-2 4-16,-7-2 1 0,0 3-1 15,1-4 0-15,-1-4 0 16,7-5-1-1,1-4 1-15,5-3 0 0,4 0 0 16,1-1 3-16,4-1-1 16,-1-2-1-16,0-1-1 15,3-1 0-15,2-5 1 16,5 1 0-16,4 2-1 0,1-4-6 16,2-1-8-16,1-3-24 15,0-3-21-15,5-7 39 16</inkml:trace>
  <inkml:trace contextRef="#ctx0" brushRef="#br0" timeOffset="14591.03">24221 4912 889 0,'5'27'298'15,"-8"14"-298"-15,-10-2-7 16,-16-3 5-16,-8-3 1 15,-8-5 1-15,-5-5 0 0,-10-5 2 16,0-2-1-16,0-7 0 16,4-2-3-16,18-10-37 15,9-6-73-15,17-14 76 16</inkml:trace>
  <inkml:trace contextRef="#ctx0" brushRef="#br0" timeOffset="15354.8">25144 3556 795 0,'10'-16'284'0,"-3"8"-235"15,-4 4-9-15,-2 2-6 16,-1 2-7-16,0 0-22 15,0 0-4-15,0 0-1 16,0 10 0-16,0 19 0 16,4 34 0-16,-2-22 0 15,1 2 1-15,0 2 1 16,2 2 1-16,-2 2 1 16,-1 2 1-16,2 6 0 15,0 1-2-15,3 3 0 16,3-5-1-16,8-6 0 15,2-9 0-15,4-13 1 16,3-5-1-16,4-10 8 16,6-3 3-16,4-7 4 15,1-2 4-15,-2-4-5 0,-3-5-4 16,-3-7-4-16,0-2-6 16,2-4 0-16,-2-6-1 15,-2-5-3-15,-2-3 1 16,-6-4 0-16,-1 1-2 15,-4 0 4-15,-4 2-1 16,-4 8 1-16,-3 2 0 16,-4 7-1-16,-1 5 3 15,-3 5-3-15,0 5 1 0,1 3-3 16,-1 1-3-16,0 0-3 16,0 0 0-16,0 0 1 15,2 26 3-15,4 44 5 16,-2-16-1-16,-1 12 0 15,1 5 1-15,-3 3 0 16,-1-1 1-16,-2 1 0 16,-3 0-2-16,4-6-3 15,3-9-9-15,3-16-26 16,5-9-20-16,10-23 36 16</inkml:trace>
  <inkml:trace contextRef="#ctx0" brushRef="#br0" timeOffset="16436.49">27188 4017 805 0,'15'21'301'0,"-3"17"-217"15,-1 13-78-15,-13 9-8 16,-6 4 0-16,-7 3 0 16,-5 0 3-16,3 3 0 15,1-3 0-15,3-7 0 16,2-8 0-16,6-16 0 15,-2-12 1-15,5-12 1 16,2-2-1-16,-4-11 16 16,4 2 8-16,-3-3 12 15,2 0-1-15,0 1-15 0,0-2-8 16,-2-21-11-16,-6-30 0 16,8 16-2-16,0-5 0 15,1-5-1-15,1-3 0 16,-1 0 1-16,0 2 0 15,1 2 2-15,-1 1-3 16,2 0 1-16,4-1 2 16,1-1-2-16,2 1 3 0,3 5-1 15,2 1-2 1,4 8 2-16,4 0-3 0,7 6 0 16,5 6 1-16,13 5-4 15,4 5 2-15,6 6-3 16,-3 4 1-16,3 7 1 15,-2 4 1-15,-7 9-1 16,2 6 1-16,-13 8 1 16,-5 6 0-16,-7 13 1 15,-6 2-1-15,-10 3-2 16,-5 0 0-16,-12-5 0 16,-4-3-1-16,-9-5 3 15,-4-7-2-15,-5-5 1 16,-4-8 0-16,-2-7-3 15,0-2 3-15,0-8-2 0,2 0 2 16,6-6 1-16,1-1 0 16,13-4 0-16,4-1 0 15,8 1 5-15,2-2 2 16,4 1 4-16,3-4 1 16,8-1-3-16,6 4-5 15,10 3-1-15,6 3-2 16,11 7-3-16,6 0 2 15,2 5 0-15,-1 2 0 0,3 6 0 16,-6 5 0-16,-4 4 0 16,-4 5-1-16,-13 1 1 15,0 3 0-15,-8-5-1 16,-6 0 0-16,-3-3 1 16,-6-3-1-16,-8 1 0 15,0-1-1-15,-9-2-1 16,-3-2 1-16,-2-1 1 15,-5-4 0-15,3-1 1 16,-3 0-1-16,-6-7 3 16,-8 0 2-16,-12-5 6 15,-5 0 3-15,-6-2 1 16,-1 3 1-16,-3-4-4 16,-3-1-3-16,7-2-4 0,1-4-1 15,4-2-2-15,-2-3 0 16,-10-3 1-16,2-1-1 15,-11-7 2-15,-2-4-5 16,-19-13-32-16,-11-6 23 16</inkml:trace>
  <inkml:trace contextRef="#ctx0" brushRef="#br0" timeOffset="18133.55">28430 4163 705 0,'-11'-14'237'0,"5"8"-220"15,2 2-14-15,0 4-3 16,-1 3 0-16,3 5 8 0,-1 5 7 15,2 10 20-15,3 7 11 16,0 14 4-16,1 8 1 16,-2 14-14-16,0 11-10 15,3 11-13-15,0-1-5 16,1-6-6-16,3-7-2 16,-2-16-13-16,3-8-18 15,2-15-14-15,4-12 24 16</inkml:trace>
  <inkml:trace contextRef="#ctx0" brushRef="#br0" timeOffset="18943.93">29142 4754 725 0,'6'-16'283'15,"-3"0"-191"-15,0 0-15 0,-3 1-16 16,-3-3-11-16,-1 2-12 16,-2 2-7-16,-2 0-12 15,1 2-5-15,-5 7-7 16,-6 2-3-16,-6 11-1 0,-8 4-2 16,-2 12-1-16,-2 4 0 15,3 6-1-15,4 1 0 16,11 0 0-16,10-2-3 15,12-5-7-15,10-2-1 16,12-8-5-16,3-5 3 16,8-12 6-16,5-3 4 15,-3-7 7-15,4-3 4 16,0-2 3-16,-4-4 2 0,3 1 2 16,-2-1-2-16,-3 1-1 15,-1 1-3-15,-11 0-2 16,-4 3 4-16,-10 3 3 15,-4 1 7-15,-2 6-2 16,-5 0 2-16,0 3-4 16,-1 0-5-16,0 0-2 15,0 0-6-15,0 0-1 16,-18 7-2-16,-25 41 1 16,25-27-1-16,10 1-1 15,8-3 0-15,9 1-3 16,5-4 4-16,18-4-1 15,2-2-3-15,13-8 2 16,6-3 0-16,2-10 0 16,3-2 1-16,-2-8 1 0,0 2-1 15,-2-4 1-15,-2 2 0 16,-8 0 2-16,-3 0-3 16,-13 2 0-16,-3 2 2 15,-11-1-1-15,-2 2 2 16,-4 3 4-16,-3 2 3 15,-4 4-1-15,1 4 2 16,-3 2-8-16,1 0 0 0,-1 1-2 16,1 0-2-1,-11 5 3-15,-5 4-1 0,-31 42 0 16,26-25 1-16,16 4-2 16,2 2-2-16,16 0-2 15,10 0-1-15,10-4-3 16,10-5-3-16,12-9-17 15,5-4-12-15,11-11-16 16,3-7-8-16,1-7-7 16,-1-9-6-16,-9-9 49 15</inkml:trace>
  <inkml:trace contextRef="#ctx0" brushRef="#br0" timeOffset="19241.07">30733 4339 512 0,'3'-24'249'16,"1"11"-39"-16,-2 4-131 0,-1 6-21 15,0 2-8 1,-1 3-21-16,0-2-11 0,0 0-16 16,0 16-1-16,1 49 5 15,-2-19 6-15,-2 15 4 16,1 6 1-16,-1 2-1 15,-1 2-4-15,1-4-7 16,-2-4 0-16,2-2-2 16,3-8-1-16,1-8-4 15,5-5-10-15,2-14-16 16,0-6-18-16,3-19-31 16,8-7 52-16,11-17 3 15</inkml:trace>
  <inkml:trace contextRef="#ctx0" brushRef="#br0" timeOffset="19687.64">31309 4703 777 0,'13'-16'264'16,"-3"7"-234"-16,-2 3 1 15,-7-1 15-15,0 7 3 16,-7-4-2-16,-2-2-14 0,-10 4-19 15,-9-2-5-15,-4 4-6 16,-4 5-1-16,-3 4-1 16,2 2 0-16,0 3 0 15,0 1 0-15,4-3 1 16,3 0-2-16,5 1 2 16,6 1-2-16,9 0 1 15,2-1 0-15,6-1 0 16,1-1-2-16,6 4 1 15,5-1 1-15,14 4 4 16,4 2 5-16,16 1 0 16,4 0 0-16,8 1-4 15,3 0 0-15,5-1-2 16,1 5 3-16,-8-4 2 16,-4 1-3-16,-6-2 1 15,-5-5-1-15,-4-3-5 0,-3-3 2 16,-4-3-3-16,-5 5 2 15,-5-5-7-15,-6 0-8 16,-10-4-31-16,-10-4 32 16,-23-12-3-16</inkml:trace>
  <inkml:trace contextRef="#ctx0" brushRef="#br0" timeOffset="24260.74">2722 6371 682 0,'2'-1'238'0,"8"16"-217"0,29 66 0 16,-33-15 1-16,-2 1-9 15,0 3-6-15,-3-2-2 16,5 0-2-16,0 0-1 16,-2-10-6-16,-3-6-10 15,-6-17-137-15,-5-8 108 16</inkml:trace>
  <inkml:trace contextRef="#ctx0" brushRef="#br0" timeOffset="24706.26">2833 5989 932 0,'-5'-48'321'0,"5"6"-292"16,8 8-22-16,-3 14 4 16,-3 4 3-16,1 12 2 15,-3 2 0-15,-4 2-8 16,4 0-2-16,0 1-6 16,-1 25 0-16,6 42 0 0,-4-24-1 15,12-3 3-15,3-2-2 16,3-13-4-16,3-4-2 15,-4-10-3-15,1-3 4 16,-3-8 2-16,4-1 1 16,1-8 2-16,0-4 0 15,8-6-2-15,0-7 1 16,3-8-4-16,0-2 0 16,-7-4 0-16,-6 1 1 0,-10 6 10 15,-2 2 9-15,-7 11 14 16,-4 1 4-16,-4 7-1 15,-6 3-8-15,-6 7-18 16,-5 7-7-16,-5 11-22 16,-3 6-12-16,3 10-7 15,2 2 21-15</inkml:trace>
  <inkml:trace contextRef="#ctx0" brushRef="#br0" timeOffset="25069.55">3491 6386 1096 0,'12'9'361'0,"8"5"-365"16,6 5-3-16,1 12 7 16,1 3-2-16,-5 7-1 15,-3 3 0-15,-6-2 1 16,-2 0 1-16,-3 4 1 16,-3 5 0-16,-3 7 0 15,-3 4 3-15,-7 1-2 16,-1 0-1-16,-7-2 0 15,-4-5 0-15,-11 6-18 16,-4 1-13-16,-7-4-39 16,-1-4 21-16,0-22 25 15</inkml:trace>
  <inkml:trace contextRef="#ctx0" brushRef="#br0" timeOffset="25406.54">2212 6604 881 0,'-22'-1'315'16,"3"5"-255"-16,6 13-65 15,1 10-2-15,-4 16 0 16,2 11 6-16,9 16 5 16,1 0 3-16,9 10 7 15,6-1 3-15,7-2 6 16,5 8 2-16,9 1-3 16,10 3-2-16,19-9-8 15,4-7-7-15,12-19-9 16,0-13-14-16,12-32-140 15,11-15 113-15</inkml:trace>
  <inkml:trace contextRef="#ctx0" brushRef="#br0" timeOffset="29275.42">5565 6304 976 0,'-11'-16'333'0,"8"10"-326"16,2 5-11-16,1 13-10 16,-1 13 0-16,-6 28 4 15,-2 17 7-15,-7 22 9 16,1 11 2-16,0 13-2 16,3 2-3-16,3-2-9 15,2-7-17-15,7-25-21 16,0-14-141-16,0-29 130 15</inkml:trace>
  <inkml:trace contextRef="#ctx0" brushRef="#br0" timeOffset="30820.62">5167 6549 977 0,'-1'-15'340'15,"16"1"-320"-15,12 0-9 0,21 0-11 16,7-2-1-16,0 1 1 16,2 0 0-16,-4-8-1 15,-2-4 1-15,5-4 0 16,-3-1 1-16,-3 3-1 15,-5 1-1-15,-11 7 3 16,-4 4 1-16,-13 5 1 16,-1 5 2-16,-3 5-4 15,-1 2-2-15,4 9 0 16,-3 6-1-16,-1 20 1 16,-1 11-1-16,-2 27 1 15,-3 12 2-15,-7 12 0 16,-1 4 1-16,-8-1-3 15,2-3 1-15,0-14 1 16,-3-9 0-16,-2-19 1 16,-3-11 1-16,1-12 2 0,1-10 1 15,9-11-1 1,-2-4 1-16,8-8 0 0,2 0 4 16,6-13 12-16,4-7 0 15,7-14-5-15,3-9-5 16,8-6-12-16,5-3-1 15,4 3 1-15,1 1 0 16,0 7 0-16,0 6 0 0,-1 14-1 16,-3 9 1-1,0 13-3-15,-4 9 0 0,-6 18-2 16,-1 8 3-16,-8 15 1 16,0 5 0-16,0 2 4 15,-1 1-4-15,2-6 0 16,0-2 2-16,2-8-2 15,3-4 1-15,-1-10-2 16,1-5 1-16,-1-11-1 16,-2-6 0-16,2-9 9 15,2-7 0-15,4-10 4 16,1-7 2-16,9-9-5 16,0-5 0-16,-5-10-1 15,-3-1 1-15,-16-8 8 16,-2-3 2-16,-4 3 3 0,-8 0-1 15,-2 10-7-15,-10 5-3 16,-8 12 1-16,-2 8-4 16,-9 13-8-16,0 5-4 15,-1 12-10-15,1 4-3 0,8 8 3 16,4 1-2 0,13 2-4-16,7 0 0 0,17-3 1 15,8-1 4-15,20-4 10 16,5-1 4-16,2-4 1 15,-2-1 1-15,-3-4-2 16,1-1 0-16,1 5 1 16,-1 0-1-16,-9 6 2 15,-4 1-2-15,-7 7 1 16,-5 2 0-16,-3 6-3 16,-2 5 3-16,-6 2-2 15,0 7 2-15,-8 5 0 16,-1 4 0-16,-3 6 1 15,-2 1-1-15,7 1 1 16,-3-4 0-16,4-12 0 16,5-5 1-16,1-16-3 15,4-5 1-15,-1-12-1 0,3-6 1 16,3-10 7-16,2-8 2 16,6-10 4-16,-1-8-1 15,3-9-5-15,-1-6-2 16,-2-3 0-16,-3 2-2 15,-8-2 2-15,-5 1 0 16,-8 4-1-16,-2-1 1 0,-5 5 2 16,-5 2 0-16,-5 7 4 15,-1 5 3-15,-1 11-2 16,0 6-1-16,1 11-10 16,-1 7-6-16,-6 14-8 15,-1 9 1-15,1 16 3 16,3 6 3-16,10 7 6 15,2 0-2-15,10 0 2 16,4-1 0-16,9-5-4 16,8-2 1-16,8-11-2 15,5-3 0-15,12-12 0 16,0-8 1-16,0-13 2 16,-3-9 0-16,-1-12 1 15,0-8 1-15,5-7 0 16,4-2 0-16,-8-7 0 0,2 0 0 15,-9 1 1-15,-3-1 1 16,-11 4 5-16,-7 0 0 16,-15 6 4-16,-3 5 0 15,-11 8-1-15,-2 5-4 16,-9 12-4-16,-4 5-2 16,-5 21-6-16,-5 9 1 15,5 19 2-15,1 7 3 0,14 10-2 16,8 4 2-16,18 3-5 15,14-1-7-15,28-15-22 16,10-15-18-16,13-35-34 16,3-21 48-16</inkml:trace>
  <inkml:trace contextRef="#ctx0" brushRef="#br0" timeOffset="32647.27">9286 6373 981 0,'8'-15'348'0,"4"10"-273"15,1 16-75-15,-4 9-3 16,-4 28 7-16,-3 15 4 16,-6 20 8-16,-8 11 0 15,-10 15 0-15,-5-2-5 16,-9-12-8-16,6-14 3 15,4-26-5-15,1-15 2 16,13-21 0-16,1-2-3 0,7-14 13 16,3-2 7-16,1-5 22 15,0 2 1-15,0-5-15 16,7-20-8-16,21-33-23 16,0 26-3-16,13-1 3 15,1 2-3-15,5 6 4 16,0 3 1-16,0 12 1 15,4 5 0-15,5 16 0 16,1 5 0-16,0 14-1 16,-3 5-2-16,-15 6 0 15,-7 5-4-15,-22 0-9 16,-12-1-1-16,-27 2-7 16,-14 1-3-16,-19-5 9 15,-6-6 4-15,1-12 5 0,7-8 6 16,14-12 3-16,7-6 0 15,10-10 1-15,4-3 1 16,11-4 5-16,4 3 3 16,10 0 3-16,8-3 3 15,9-1-6-15,9-2-2 16,19-5-3-16,12 4-1 16,19-4-2-16,10 0 0 15,9 1-2-15,-3-5-2 0,4 1 2 16,-7-2 0-16,5 1 1 15,-1 0 2-15,-15 2-2 16,-6 2-2-16,-29 5 2 16,-10 1-1-16,-18 4 2 15,-9 5 3-15,-6 3 8 16,-3 5 1-16,-11 5-7 16,-6 4-4-16,-23 16-9 15,-14 7-1-15,-11 18 6 16,-5 8 1-16,9 5 0 15,14 0 0-15,19-4-2 16,13-5-6-16,15-15-9 16,7-7-3-16,12-15-3 15,8-9 4-15,17-14 14 16,10-9 1-16,17-14 5 0,3-7 1 16,-6-7-4-16,-6 0-1 15,-15 0-1-15,-8 3 5 16,-10 9 11-16,-7 5 4 15,-10 16 0-15,-5 4-4 16,-4 12-15-16,-3 11-2 16,-5 19 1-16,-1 8-2 15,-3 18 8-15,-1 2-1 16,8 3-1-16,5-1 3 0,11-12-2 16,7-7-1-16,13-21 1 15,5-10-3-15,12-18-2 16,3-15 2-16,6-20 2 15,-3-6 1-15,-4-13 3 16,-3-4-1-16,-12-9-3 16,0-4 1-16,-9-5 0 15,-4-1 6-15,-5 6 2 16,-6-3 0-16,-7 5 3 16,-4 2-4-16,-6 7-2 15,-3 10-1-15,0 17-4 16,1 13 1-16,0 16 1 15,2 9-3-15,-9 19 1 16,-3 13-2-16,-5 38 0 0,-2 15 1 16,9 26 0-16,3 13 1 15,9 15-2-15,6 2 1 16,11-9-13-16,7-14-6 16,16-37-4-16,3-19-3 15,10-37 13-15,3-17 6 0,9-29 8 16,4-11 4-16,-6-20 0 15,-4-6 5-15,-17-10-2 16,-6-7 5-16,-4-9 2 16,2-7-2-16,-7 0-6 15,-2 2-7-15,-6 7 1 16,-5 5-3-16,-3 5 5 16,-4 9 5-16,-5 19 7 15,-2 12 4-15,0 22-2 16,-1 6-6-16,-6 22-16 15,-5 16-7-15,-6 34 3 16,-3 20 2-16,5 20 7 16,3 10 1-16,9 4-2 15,8 2 1-15,13-15-2 16,7-11 1-16,8-20-2 0,3-14-1 16,9-19-1-16,3-9-1 15,17-25 3-15,3-8 2 16,4-21 7-16,-2-10 0 15,-6-15 5-15,-4-6 5 16,-1-7 8-16,-1-1 5 16,-7-4-2-16,-3-5-3 15,-10-2-12-15,-5-4-5 0,-15 9-5 16,-10 4-2-16,-12 15 13 16,-7 9 1-16,-11 13 3 15,-6 8 0-15,-13 15-15 16,-4 8-3-16,-6 22-2 15,0 6-2-15,13 15 3 16,11 6 2-16,18 1-13 16,9 4-5-16,8-7-7 15,7-6-2-15,12-6 8 16,6-7 6-16,14-4 5 16,5 1 3-16,7-4 5 15,3-1-1-15,1 2-8 16,-6 0-5-16,-13-3 0 0,-7-3-1 15,-21-6 6 1,-6-3 5-16,-6-1-2 0,-3 3 6 16,-8 3 1-16,-2 1 3 15,-14 6 1-15,-8-3-1 16,-4 2-3-16,-2 3 0 16,2-10-11-16,3 1-15 15,10-7-23-15,5-4-19 16,11-13 695-16,8-11-486 0</inkml:trace>
  <inkml:trace contextRef="#ctx0" brushRef="#br0" timeOffset="34247.39">13808 6654 934 0,'32'4'328'0,"-27"-8"-289"15,-2-1-34-15,1 4-10 16,-4-1 1-16,0 1 2 15,0 0-1-15,0 0 5 16,0 0 5-16,0 0 10 16,0-1 5-16,0 1 6 15,0 0 0-15,0 0-6 16,0 0-6-16,0 0-10 16,0 0-4-16,0 0-2 15,0 0-1-15,0 0 3 16,0-1 0-16,0 1-1 15,0 0 2-15,0 0-1 0,0 0-1 16,0 0 1 0,0 0-1-16,0 0-1 0,0 0 2 15,0 0-3-15,0 0 2 16,0-1 0-16,0 1 1 16,0 0 3-16,0 0-1 15,0 0 0-15,0 0-2 16,-1 0-1-16,0 0 1 0,-1 0 0 15,1 0 0-15,0-1 0 16,0 1-2-16,-3-2-1 16,2 2 1-16,-5-3-1 15,3 0 1-15,-2 1 0 16,0 0 0-16,-1-1 0 16,3 3 0-16,1 0 2 15,-1 0 0-15,2 0 0 16,0 0-2-16,-1 0 0 15,2 0 0-15,0 0-1 16,0 1 1-16,0-1 1 16,0 1 0-16,0 0 2 15,0 0-3-15,0 0-2 16,0 0-1-16,0 0 3 16,-1 0 0-16,1 0 2 0,0 0 0 15,0 0-2-15,0 0-1 16,-1 17 1-16,2 30 1 15,3-18-2-15,0 5 3 16,1 13-2-16,-1 5 2 16,0 4-1-16,4 2-1 15,-1-12 0-15,5-4-1 16,5-12 1-16,1-4-3 0,11-8 2 16,1-5-2-16,8-9 7 15,3-7 4-15,0-8 7 16,3-5 8-16,2-4-2 15,-2-3-3-15,-4-5-7 16,-4-4-4-16,-9-5 2 16,-3-3 7-16,-6 3 10 15,-5 1 1-15,-6 7 2 16,-1 6-7-16,-1 8-9 16,-2 4-3-1,-2 7-7-15,1 2-1 0,-3 7-1 16,1-5-1-16,-1 7 0 15,-5 21-2-15,-7 45 1 16,14-24 2-16,7-4-4 16,8-3 3-16,14-8-5 0,2-11 2 15,12-7 2-15,6-9-2 16,13-11 2-16,2-5 1 16,2-13 0-16,-4-5 1 15,-8-16 2-15,-4-8-1 16,-4-15 0-16,-3-1 2 15,-12 4-3-15,-6 3 4 16,-15 9 4-16,-5 7 0 0,-6 5-2 16,-6 4-8-16,0 12-9 15,-2 3 0 1,-3 15-3-16,-1 5 1 0,-9 20 3 16,-1 12 0-16,-1 20 4 15,5 10 3-15,14 15 0 16,7 1 1-16,19 0-2 15,7-6 0-15,12-20-5 16,7-9-3-16,12-23-2 16,5-5 1-16,2-16 7 15,-1-9 3-15,-13-13 2 16,-5-11 2-16,-5-16-2 16,-7-7 1-16,-9-10 1 0,-7 3 4 15,-11 8 6-15,-5 6 2 16,-7 10-1-16,-2 5-2 15,-3 12-10-15,4 7-1 16,0 12-15-16,1 9-12 16,2 18-6-16,1 7 2 15,5 20 12-15,5 8 10 0,12 8-5 16,1 4-15-16,9-10-37 16,2-11 258-16,-4-33-155 15</inkml:trace>
  <inkml:trace contextRef="#ctx0" brushRef="#br0" timeOffset="34382.87">15711 6093 1175 0,'5'-14'322'0,"1"15"-350"16</inkml:trace>
  <inkml:trace contextRef="#ctx0" brushRef="#br0" timeOffset="34936.11">15645 7052 1039 0,'40'12'367'16,"9"-6"-315"-16,3-6-52 0,-9-15-6 15,-1-10 5-15,-3-20 9 16,-2-10 13-16,2-13 28 16,1-12 3-16,0-5-7 15,-1 6-6-15,-4-8-26 16,-8 8-6-16,-10 9-5 16,-5 3-2-16,-4 26 2 15,-5 10-1-15,-4 17-2 16,1 8-7-16,-10 15-25 15,-1 12-1-15,-14 33 4 16,-9 16 7-16,-7 33 23 16,0 13 0-16,10 17-3 15,11 2 1-15,23-22-13 16,14-16-6-16,26-41-6 16,8-14-2-16,8-26 11 15,5-14 6-15,2-19 11 0,4-14 1 16,6-16 2-16,-1-7 0 15,-11-13-5-15,-9-6-1 16,-14-10-8-16,-5-1-3 16,-10 0-10-16,-4 3-4 15,-8 4 6-15,-5 3 9 16,-10 18 30-16,-3 10 16 16,-1 27 14-16,-2 9-6 0,-2 18-21 15,-3 13-13 1,-5 32-8-16,0 19-2 0,7 28 4 15,4 15 2-15,16 13-16 16,9-4-19-16,27-30 23 16</inkml:trace>
  <inkml:trace contextRef="#ctx0" brushRef="#br0" timeOffset="35378.51">18110 6236 1121 0,'9'68'385'0,"-4"21"-340"15,-18 24-49-15,-19 5-3 16,-16-6-10-16,-3-9-6 15,6-30-6-15,12-18 4 16,15-34 8-16,5-14 6 0,5-8 30 16,4-10 10-16,4-16 6 15,4-9-3-15,13-16-34 16,5-2-12-16,17 5-16 16,8 8 2-16,14 16 5 15,3 9 5-15,0 15 13 16,-2 9 4-16,-3 17 8 15,-2 7 2-15,-7 16 1 16,-8 3-1-16,-20 4 0 16,-12 2-5-16,-23-7 1 15,-14-3 0-15,-21-8 5 16,-10-7 2-16,-11-12 2 16,-4-8 0-16,-8-12-37 15,9-12-19-15,16-20 26 16</inkml:trace>
  <inkml:trace contextRef="#ctx0" brushRef="#br0" timeOffset="35736.68">18469 6603 1233 0,'81'29'416'16,"10"20"-432"-16,0 6-33 0,-19-4-8 15,0-5 3-15,2-14 26 16,-4-6 16-1,-12-18 36-15,-10-5 14 0,-20-10 27 16,-6-6 6-16,-9-2-21 16,-3-6-12-16,-5-3-23 15,-5-4-9-15,-5-6-10 16,-5 1-7-16,-8-1-3 16,-8 5 0-16,-19 6 3 15,-9 2 1-15,-10 11 2 16,-3 7 1-16,3 12 5 15,3 12 0-15,9 21 2 16,7 10 0-16,10 24 0 16,8 6 0-16,14 2 1 15,12-6-10-15,22-19-33 0,15-11-16 16,29-24-49-16,19-15 54 16,34-25 29-16</inkml:trace>
  <inkml:trace contextRef="#ctx0" brushRef="#br0" timeOffset="36410.82">20135 6793 710 0,'87'-35'304'0,"-15"6"-135"0,-15 7-116 15,-11 4-8-15,-19 5-18 16,-5 1-10-16,-13 4 4 16,-5 3 8-16,-6 1 9 15,-6 4 3-15,-10 2-14 16,-3 7-5-16,-18 17-5 15,-6 10 1-15,-8 28 7 16,0 13-6-16,11 10-5 16,8 1-5-16,20-17-17 15,6-11-10-15,20-23-16 16,11-13-2-16,18-20 13 16,15-14 4-16,10-20 4 15,12-9-1-15,-1-13-3 16,-9-1 10-16,-10-17 9 15,-12-5 6-15,-10-9 20 0,-5-1 1 16,-11 4 4-16,-7-3 2 16,-9-2-13-16,-3-3-5 15,-3 2-5-15,-2 7-4 16,0 15-4-16,-1 14 8 16,1 19 20-16,0 10 4 15,-2 15-5-15,-2 8-11 16,-13 26-18-16,-5 12-4 0,-7 39 1 15,1 17 3-15,8 24 0 16,6 7 0-16,18-4 0 16,10-11-8-16,19-22-8 15,5-14-7-15,12-30-2 16,5-16 8-16,8-28 10 16,6-5 7-16,3-19 7 15,-2-8-3-15,-11-14 1 16,-4-8-1-16,-18-10-1 15,-3 3-1-15,-8 5-2 16,-5 7 0-16,-2 15 0 16,-7 9 0-16,-2 13 2 15,-4 7-1-15,2 14-9 16,2 11 1-16,8 23-2 16,2 13 2-16,2 23 7 0,3 1-2 15,1-4-17-15,2-6-14 16,-1-23-37-16,-6-12 182 15,-7-29-94-15</inkml:trace>
  <inkml:trace contextRef="#ctx0" brushRef="#br0" timeOffset="36569.28">21257 5929 1386 0,'23'0'377'0,"2"14"-527"16,1 11 274-16,-16 9-113 15</inkml:trace>
  <inkml:trace contextRef="#ctx0" brushRef="#br0" timeOffset="36964.51">21496 6840 743 0,'39'32'373'15,"-2"-11"-46"-15,2-1-287 16,-7-17-39-16,-3-11 0 16,0-26 8-16,3-8 1 15,2-18 10-15,0-8-2 0,-1-8 0 16,-2-7 0-16,-1-7-9 15,-2 1 1-15,-5 4-3 16,-2 12-2-16,-10 20 2 16,-2 13 0-16,-8 19-5 15,-2 7-1-15,-5 13-24 16,-5 6-10-16,-7 16 2 16,-4 12-2-16,-2 29 24 15,0 15 7-15,3 34 2 16,2 9-1-16,1 19 3 15,1 7 1-15,5-7-1 16,1-2 1-16,6-9-1 16,2-9-4-16,1-23-31 15,2-10-22-15,2-38-67 0,-1-13 71 16</inkml:trace>
  <inkml:trace contextRef="#ctx0" brushRef="#br0" timeOffset="37330.37">21732 7187 1241 0,'34'-8'408'0,"19"-2"-404"15,12-1-24-15,3-11 8 16,1-7 9-16,-2-17 3 16,-3-12 0-16,-6-22 3 15,-1-9 5-15,-3-5 4 16,-4-3 1-16,-4 5 1 15,-6-2-5-15,-9-2-4 16,-5 8-5-16,-13 16 0 16,-1 16-4-16,-9 20-13 15,-1 9 2-15,-1 16-1 16,-1 4-1-16,2 8-6 16,-2 8-2-16,0 22 0 15,3 16 5-15,0 37 22 16,0 19 8-16,-2 26 8 15,-4 10 1-15,-8 13-1 16,-5 1-8-16,-13 4-5 0,-5-2-18 16,1-29-40-16,8-17-23 15,16-45 40-15</inkml:trace>
  <inkml:trace contextRef="#ctx0" brushRef="#br0" timeOffset="37686.94">22809 7000 1180 0,'72'12'420'16,"6"4"-286"-16,-2-3-160 16,-15 0 5-16,-26-15 23 15,-3-7 4-15,-7-8 9 16,-1-3 4-16,-7-10-2 15,-5-5-4-15,-8-10-5 16,-4-7-5-16,-9 1-3 16,-3 1 1-16,-10 12-4 15,-2 7 3-15,-9 17-2 16,-1 9-1-16,-5 16 4 16,-4 13-2-16,-2 22-1 0,2 10 0 15,11 17 0-15,10 5-1 16,27-2 1-16,12-1-5 15,18-14-38-15,5-13-18 16,7-25-41-16,8-19 5 16,3-32 66-16</inkml:trace>
  <inkml:trace contextRef="#ctx0" brushRef="#br0" timeOffset="38786.11">23514 6853 577 0,'31'-65'325'0,"-14"14"19"15,0 9-242-15,-9 15-46 16,1 9-11-16,2 11-25 15,7 9-4-15,17 21-5 16,13 16-2-16,20 31 1 16,1 12 0-16,-11 6 3 15,-9-5 1-15,-27-17-7 16,-13-10-2-16,-19-16-3 16,-14-10-2-16,-20-18-2 15,-3-12 2-15,-3-20 6 16,3-6 1-16,14-7 4 15,9-1-3-15,16-1-2 16,9 0-1-16,16 1-9 0,9 7-5 16,19 9-5-16,8 5-2 15,21 11 13-15,2 0 4 16,10 4 8-16,1-1 3 16,3-4-1-16,4-7-3 15,-8-11-1-15,-5-6 1 16,-14-13 6-16,-9-1 7 0,-14-4 7 15,-5 2-3-15,-17 8-7 16,-8 2-6-16,-14 8-7 16,-8 4-2-16,-16 11-4 15,-6 9 1-15,-13 20 0 16,-5 15 0-16,3 27 3 16,4 14-4-16,17 11 0 15,13 0-1-15,22-18-4 16,11-12-10-16,23-21-21 15,10-12-6-15,11-26-13 16,11-12 2-16,7-25 15 16,1-7 7-16,-6-11 15 15,-6-6 13-15,-14 1 10 16,-9 2 5-16,-11 13 2 16,-10 8 0-16,-13 17-5 0,-5 8-7 15,-9 13-13 1,-1 6-8-16,-2 18-3 0,-3 13 6 15,-3 22 16-15,-4 12 10 16,-8 7 8-16,-2-4-1 16,-5-12-5-16,2-10-4 15,4-22-5-15,6-12-2 16,8-14 5-16,2-8 6 16,9-16-1-16,5-8 5 0,15-12-7 15,9-4-5-15,14-1-4 16,5 1-1-16,12 7-2 15,-5 3-1-15,-3 13 9 16,-6 6-4-16,-8 16 3 16,2 7 4-16,-3 24 0 15,1 8 6-15,-5 16-1 16,-3 7-5-16,1 1-3 16,5 1-4-16,2-10 0 15,2-7-2-15,0-13 0 16,-4-10-1-16,2-11-1 15,5-8 1-15,4-13-1 16,6-8-3-16,2-13-8 16,3-6-3-16,-12-9 1 0,-8-3 3 15,-15-8 11-15,-8-6 3 16,-9-11 0-16,-3-8 1 16,-12-8-1-16,-7 2 0 15,-5 1 2-15,-6 9 0 16,-1 9 4-16,0 10-2 15,2 22-2-15,7 8 3 16,6 19-4-16,2 7-1 0,0 16-2 16,0 15-3-16,4 30 3 15,3 16 1-15,15 20 1 16,10 12 1-16,6 9-1 16,5 0 4-16,0-5-15 15,-1-10-10-15,4-20-24 16,2-11-21-16,1-20-204 15,-4-12 188-15</inkml:trace>
  <inkml:trace contextRef="#ctx0" brushRef="#br0" timeOffset="38951.36">26045 6682 909 0,'81'21'372'16,"41"10"-139"-16,18 4-297 15,10-12 19-15</inkml:trace>
  <inkml:trace contextRef="#ctx0" brushRef="#br0" timeOffset="41322.98">28370 6589 609 0,'6'-3'300'0,"-5"1"-61"16,-1 2-183-16,-1 0-33 15,0 0-5-15,-23 5 7 16,-38 16 6-16,17 1 17 15,-3 7 3-15,-1 15-10 16,-3 8-5-16,23 13-19 0,4 4-6 16,17-4-6-1,12-3-2-15,20-12-2 16,14-4 2-16,25-8-1 0,15-4-2 16,14-13 4-16,3-8-4 15,-23-19 1 1,-35 4 2-16,0 0-4 15,100-18 3-15,-15-8 3 0,-5-7 3 16,-66 6 8-16,-7 1 2 16,-13-3 5-16,-4 3-2 15,-16 3-5-15,-3 7-5 0,-5 8-7 16,-3 3-1-16,0 10-3 16,-7-1 0-16,-6 10 0 15,-4 6-1-15,-1 13 2 16,-1 6 0-16,9 5 1 15,2 1-2-15,8-4-1 16,6-7 1-16,17-6-1 16,7-3 1-16,12-13 1 15,11-2-1-15,5-12-7 16,3-7-2-16,-2-7-3 16,-4-6 0-16,-12-7 5 15,-3-1 3-15,-10-4 0 16,-5 1 3-16,-10-2 1 15,-7-3 0-15,-11-2-2 0,-8-2 1 16,-11 1-1-16,-1 6 0 16,-3 15 2-16,-3 8-1 15,-4 16 0-15,-6 9 0 16,-4 16 1-16,-1 8 1 16,8 15 1-16,9 1-1 0,14 0-3 15,8-7 0 1,21-8-3-16,12-6 2 0,22-13 1 15,9-3-2-15,7-14-5 16,3-6-2-16,1-12-3 16,5-9-2-16,7-12 4 15,-3-6 1-15,-5-13 3 16,-9-4 4-16,-17-12 8 16,-4-2 4-16,-11-1 7 15,-4 0-3-15,-8-3-4 16,-4-4-3-16,-3-2-5 15,-4 0 1-15,-1 12 1 16,0 9-1-16,-2 17 0 16,0 11-1-16,-3 18 0 0,0 7 0 15,-4 14-2-15,-2 13 1 16,-7 27-2-16,-3 16 2 16,-4 44 3-16,-3 15-2 15,5 16 1-15,1 4-1 16,12-8 0-16,4-12 0 15,17-22-4-15,4-12 2 16,11-33-2-16,7-11-4 16,7-20 7-16,2-10-1 0,1-16 4 15,-2-7 1-15,-1-16-2 16,2-7 2-16,-1-10-5 16,-2-9 0-16,-2-7-4 15,-3-2 1-15,-5 4 3 16,-3 9 1-16,-12 17 13 15,-6 11 1-15,-10 14 3 16,-7 7 1-16,-7 9-13 16,-9 8-2-16,-12 22-2 15,-2 12 0-15,0 19 2 16,4 7 0-16,14 2-1 16,6-7 0-16,12-13-2 15,9-6-2-15,15-11 0 16,12-4 0-16,7-13-2 15,4-9 1-15,0-14-2 0,0-7 2 16,-3-11 0 0,1-4 3-16,-13-4 1 0,-6-3 1 15,-9-2 2-15,-9-3-2 16,-10-5-1-16,-6-5-1 16,-11-8-5-16,-6-3 3 15,-5-1-3-15,-1 5 3 16,4 12 3-16,3 10 0 0,7 16 2 15,-1 5 1-15,-4 12-3 16,-3 10 0-16,-5 17 2 16,1 13-2-16,8 13 1 15,9 7 1-15,13-3-2 16,9-4 0-16,13-13 0 16,9-7-5-16,13-11-2 15,4-8 3-15,12-7 3 16,-1-4-1-16,-1-8 3 15,-3-3 0-15,-10-6-1 16,-4-5 0-16,-5-6-1 16,-3-4 0-16,-8-5 0 15,-4-1 5-15,-8-5 1 16,-3 0-1-16,-8 0 0 0,-2 0-2 16,-4 12 1-16,-3 7 2 15,0 9-1-15,-2 3-3 16,-6 11-4-16,-1 8 1 15,-8 19-3-15,2 10 1 16,5 13 4-16,6 2-1 16,12-5 1-16,5-4 0 15,12-11-4-15,6-6-6 0,10-13 3 16,4-7-2-16,-4-11 9 16,-1-5-2-16,-4-12 0 15,-1-2 2-15,0-9-2 16,-2 0 3-16,-6-5 1 15,-4 1-2-15,-4 1 9 16,-4 2 0-16,-5 7 6 16,-2 1-1-16,-5 9-9 15,-2 3 0-15,1 6-7 16,-2 4-1-16,-2 13 1 16,0 7-4-16,0 13 3 15,3 8 2-15,6-3 0 16,3-2 3-16,4-6-1 15,2-7-1-15,2-10 0 0,6-4-1 16,5-12 1-16,4-3 1 16,1-9 1-16,-4-2-1 15,1-3-3-15,-3 0 1 16,5 0 1-16,2-1 0 16,0 4 2-16,4 2 0 15,-6 3-1-15,-4 0-1 16,-6 8 0-16,-1 3-3 0,-6 7-1 15,3 5 1-15,1 10 0 16,-2 6 3-16,4 7 2 16,3 2-2-16,2-5 1 15,1-3-1-15,-2-10-1 16,0-4 0-16,-6-9 1 16,0-5 1-16,-3-6 0 15,-5-2 1-15,2-8-2 16,0 3 0-16,1-7 0 15,2-4-4-15,-3-3 2 16,1-6 2-16,1-2 0 16,-3 1 3-16,-3-1 3 15,0 1 0-15,-6 2 2 16,0 3-1-16,-3 6-4 0,2 6-1 16,-3 10-1-16,0 3 0 15,0 3-3-15,0 0-3 16,0 0-5-16,0 0 1 15,1 7 4-15,5 14 2 16,16 33 4-16,-8-25-1 16,8 3 0-16,-1 2-2 15,4 3-2-15,3 3-1 0,-1 4-2 16,-3 5 0-16,-1 4 1 16,-11 2 1-16,-12-8 2 15,-3-7 0-15,-17-11 0 16,-6-7 0-16,-18-8-3 15,-6-3 4-15,-20-11-5 16,0-6-3-16,-21-16-15 16,-20-12-15-16,-22-27 26 15</inkml:trace>
  <inkml:trace contextRef="#ctx0" brushRef="#br0" timeOffset="43078.5">4930 9068 763 0,'-2'3'389'0,"3"2"-55"0,3 5-311 16,7 10-43-16,2 5 1 15,3-1 12-15,3-4 3 0,4-11-2 16,3-9-5-16,11-15 7 16,6-9 4-16,15-20 3 15,2-3 7-15,-2-7-1 16,-7-1 4-16,-12-2 9 15,-8-5-4-15,-7-4 1 16,1 1-5-16,-9 4-9 16,2 12 0-16,-7 11-5 15,-4 6 0-15,-3 13 0 16,-3 5 0-16,0 9-2 16,-1 2-2-16,-1 7-10 15,1-4 0-15,0 1 1 16,-1 27 7-16,-3 66 6 15,1-20 4-15,0 16-1 16,1 2-4-16,3-7 2 16,3-6-5-16,7-17-8 0,6-6-1 15,4-19-7-15,5-8-2 16,2-18 6-16,1-9 3 16,6-14 10-16,2-7 8 15,2-11 11-15,1-5 7 16,-8-8 12-16,-2-2 5 15,-7-9 3-15,1-4-4 16,0-12-16-16,0-12-6 0,-3-8-11 16,-1 3-2-16,-8 2 17 15,-7 10 11-15,-6 7 12 16,-4 0 8-16,-5 11-11 16,-2 3-11-16,-1 14-16 15,-3 7-10-15,1 13-16 16,1 11-2-16,-4 11-4 15,-1 12-2-15,-4 23 8 16,-4 12 0-16,8 23 6 16,8 3 4-16,13 2-2 15,9 2-5-15,10 4-2 16,-1 2 0-16,8 7 0 16,4-1 3-16,3-7 2 15,2 2 2-15,1 0-3 16,-3 3-3-16,-2-4-11 0,-2-9-4 15,-9-18-1-15,-7-11 3 16,-13-16-12-16,-4-6-7 16,-16-12-19-16,-1-9-16 15,-11-18 53-15</inkml:trace>
  <inkml:trace contextRef="#ctx0" brushRef="#br0" timeOffset="43419.7">5533 8126 1049 0,'-22'0'362'15,"2"11"-327"-15,0 20-32 16,-1 9 1-16,5 6-7 15,6-3-2-15,7-12-6 16,1-13-5-16,6-11-2 16,-3-5 2-16,7-11 20 15,3-4 9-15,4-15 10 0,7-6 0 16,0-6-8-16,-2 1-5 16,-11 7 0-16,-3 6 7 15,-8 7 2-15,-7 6-1 16,-5 8-13-16,-7 7-18 15,-7 17-36-15,0 11-17 16,5 15 40-16</inkml:trace>
  <inkml:trace contextRef="#ctx0" brushRef="#br0" timeOffset="44672.01">7347 8641 1228 0,'-10'-5'428'0,"-2"9"-357"15,-10 29-123-15,-9 16-6 16,-11 22 13-16,-5 7 20 16,3 2 20-16,8-1 5 15,9 2 1-15,8-1-1 16,15-16 0-16,7-9-2 16,13-23 0-16,4-7 2 15,10-14 6-15,7-5 4 0,10-12 4 16,7-6 1-16,-3-17-5 15,-4-4-3-15,-12-12-2 16,-9-8 1-16,-3-7 5 16,-4-4 1-16,-6 3-1 15,-2-1-2-15,-9 4-4 16,-2-2-2-16,-12 0 4 16,-6 1 3-16,-7 10 11 15,1 6 0-15,-9 12-1 16,0 10-2-16,-10 14-16 15,-8 12-1-15,6 19-5 16,-2 9-4-16,20 18 3 16,8 0-4-16,15 5 0 15,11-1-2-15,12-12-5 0,9-4-1 16,18-14-6-16,5-4 3 16,6-15 4-16,0-5 5 15,-3-10 7-15,4-7 1 16,6-9 3-16,10-8 0 15,4-5 0-15,-6-6 0 16,-3 1 0-16,-10 3 2 16,-12 7-3-16,1 8 1 0,-14 14 1 15,-2 8-1-15,-5 16 0 16,-3 10-3-16,-1 16 1 16,-2 10-2-16,-6 7 0 15,-3 2 2-15,-8-5-1 16,-6-4 1-16,-6-8 1 15,-4-6 0-15,-3-8 0 16,0-5 2-16,2-9 5 16,0-5 0-16,2-8 8 15,1-7 0-15,1-15-1 16,5-5-2-16,4-15-7 16,4-5-1-16,12-6-3 15,2-2 0-15,8-3 0 16,1 1-2-16,7 11 1 15,0 5 1-15,-5 15 3 0,4 9 1 16,-8 14-1-16,0 8 1 16,7 21-3-16,1 10-1 15,0 17 4-15,-1 6-1 16,-5 7-1-16,-3 1 2 16,-1-2-4-16,-3-4 0 15,-1-11 1-15,0-11 0 16,-2-13-1-16,0-5 0 0,-1-11-1 15,4-6-3-15,5-7 6 16,5-8 3-16,5-12 6 16,0-4 4-16,2-12-2 15,3 1-2-15,2-7-9 16,3 0 0-16,1-3-2 16,1 0 0-16,-4-1 3 15,-2-6 1-15,-6 1 1 16,-4 1 1-16,-10 6 2 15,-6 6 0-15,-10 11-2 16,-8 4 2-16,-8 11-6 16,-1 3-4-16,-13 9-6 15,0 4-2-15,-9 15 3 16,-1 9 0-16,2 21 5 0,6 11 0 16,13 12 0-16,6 4 3 15,18-4-1-15,8-4-2 16,17-13-24-16,8-9-20 15,16-16-36-15,6-16-20 16,5-29 66-16</inkml:trace>
  <inkml:trace contextRef="#ctx0" brushRef="#br0" timeOffset="46169.71">10018 8379 1193 0,'0'-7'427'0,"3"7"-374"16,2 6-40-16,4 12-21 16,-1 9-1-16,-1 20 2 15,-4 8 6-15,-6 12 3 16,-4 7 0-16,-7 5 0 16,-1-5 0-16,0-18 1 15,3-12-2-15,6-29 0 16,3-5 1-16,3-9-2 15,-1-2 1-15,1-4 11 0,0 4-1 16,0-2 0-16,11-23-5 16,23-36-14-16,-7 23-4 15,8-1-3 1,5 0 4-16,9 11 5 0,1 5 5 16,2 12 7-16,-2 6 1 15,-2 11 2-15,-1 7-3 16,3 14-3-16,-3 8 0 0,-8 5-2 15,0 2-1-15,-14-4-1 16,-9-4-7-16,-15-3-14 16,-11-3 0-16,-20-2-4 15,-10-4 6-15,-8-3 16 16,-2-1 2-16,6-6 1 16,4-3 1-16,4-8-2 15,-1-4-2-15,5-6 1 16,1-1 1-16,10 3 3 15,11 0 6-15,7 4 13 16,9-2 2-16,14-3-2 16,10-2-4-16,19-2-12 15,8-4-2-15,18 1-1 16,5-2 0-16,18-1-1 16,-1 1 0-16,-2-3 0 0,-3-3-1 15,-9-3 2-15,-2-1 0 16,-8 1 0-16,-11-1 2 15,-16 4 1-15,-13 2 3 16,-19 5 0-16,-4 5 2 16,-10 2 0-16,-2 1 2 15,-7-1-2-15,-4 1-5 0,-16 8-4 16,-12 5-4-16,-14 16 1 16,-6 11 1-16,2 17 0 15,7 6 4-15,14 4-2 16,9-4-7-16,20-14-17 15,7-5-8-15,17-15-6 16,8-6 5-16,16-12 15 16,9-5 5-16,19-11 9 15,4-5 3-15,-3-7 4 16,-1-4 2-16,-19-4-2 16,-4-2-2-16,-8 0 1 15,-5 1 2-15,-9 6 8 16,-7 2 6-16,-10 10 7 15,-2 5-2-15,-4 7-5 16,-4 1-7-16,-5 10-11 0,-4 10-1 16,-8 17-1-16,0 10 0 15,7 14 2-15,3 3 2 16,12-2-3-16,3-3 1 16,10-9-8-16,5-5-7 15,6-13-12-15,3-7-4 16,10-18 7-16,6-6 7 15,9-17 14-15,2-6 3 0,-4-13 1 16,-5-5 2-16,-15-6 3 16,-3-5 0-16,-6-4 5 15,0-5 2-15,-3-6 2 16,-4 1-2-16,-4 2-4 16,-5 5-1-1,-5 6-6-15,0 2 3 0,-4 10 5 16,-4 5 2-16,1 14 4 15,-2 4-2-15,-3 16-12 16,-1 3-5-16,-5 19-9 16,-3 14-1-16,-1 21 4 15,4 12 3-15,5 16 3 16,0 12 3-16,8 12-3 0,3 2 0 16,6-10-8-16,5-14-4 15,5-15-7-15,6-5-1 16,4-14 4-16,5-7 0 15,9-22 7-15,4-10 5 16,7-18 9-16,2-9 4 16,6-11 9-16,-2-6 4 15,-6-8 1-15,-3-3 2 0,-13-4-8 16,1-2-3-16,-9-4-6 16,-3-3 0-16,-4-4 2 15,-6-1 2-15,-8 5-1 16,-2 10-1-16,-7 12 7 15,-2 9 0-15,-3 11 3 16,-2 5-3-16,-1 7-13 16,-1 5-3-16,-7 12-5 15,1 10 1-15,-2 21 5 16,-1 10-1-16,7 19 1 16,6 6 0-16,12-2 0 15,6-2-2-15,15-13-17 16,0-4-16-16,12-10-26 15,7-7-14-15,7-18-59 16,9-14 86-16</inkml:trace>
  <inkml:trace contextRef="#ctx0" brushRef="#br0" timeOffset="47762.67">13236 8854 537 0,'0'0'209'15,"-1"1"-144"-15,0-1-63 0,0 0-13 16,0 0 1-16,0 0 16 16,1 0 14-16,0 0 35 15,0 0 12-15,0 0 4 16,0 0-8-16,0 0-32 15,0 0-9-15,0 0-5 16,0 0-1-16,0 0-1 16,0 0 0-16,0 0-2 15,0 0-1-15,0 0 9 16,0 0 3-16,0 0 3 16,0 0 1-16,0 0-9 15,0 0-3-15,-1 0-8 16,0 0-2-16,1 0 3 15,0 0 2-15,0 0 5 16,0 0 5-16,0 0 13 0,0 0 7 16,0 0 3-1,0 0-3-15,0 0-12 0,0 0-8 16,16 2-10-16,42 6 0 16,-15-1-6-16,6 3-1 15,16 6 0-15,5 3-3 16,4 10 1-16,1 6 1 15,-14 10-2-15,-8 3 2 16,-13 6-3-16,-7 0-1 0,-10-4-2 16,-10-6-3-16,-12-13-4 15,-5-8-3 1,-12-14 3-16,-5-4 4 0,-11-4 6 16,0-2 4-16,1-10-1 15,3-3-2-15,4-9-1 16,0-1 0-16,4-4 0 15,5-1 5-15,7 3 1 16,6 0 1-16,12 5 1 16,9 3-2-16,14-1-2 15,10-2-2-15,17 1-1 16,9-2-1-16,21-2-1 16,3 1 1-16,-1-3 0 15,-4 0-1-15,-12 1 3 16,-6-2-1-16,-7 0-1 0,-6 1 1 15,-19 1-1-15,-7 1 0 16,-19 2 2-16,-7 2-2 16,-11 3-3-16,-8 5-4 15,-10 8-3-15,-6 5-1 16,-6 19 4-16,-3 6 3 16,5 18 2-16,6 4 1 15,13 4 1-15,8 2-2 0,19-6-2 16,10-4-6-16,19-5-4 15,12-11 1-15,18-12 3 16,6-9 6-16,5-12 5 16,2-7 2-16,2-7 3 15,6-4-2-15,-1-4-2 16,-9-1 0-16,-21 1 6 16,-16 1 9-16,-20 3 21 15,-6 2 4-15,-13-1-5 16,-4 0-6-16,-13-4-18 15,-4 1-8-15,-9 1-5 16,-6 2-4-16,-10 13-2 16,-8 8 4-16,-15 18-1 15,-3 13 3-15,1 13 0 16,8 6-1-16,15 3-3 0,11 3-14 16,21-7-23-16,4-4-7 15,20-11-2-15,6-11 12 16,14-18 25-16,13-8 3 15,14-19 6-15,5-8 2 16,3-13 2-16,-5-4 2 16,-15-5 1-16,-8-4 1 0,-15-8 2 15,-5-5 7-15,-6-6 4 16,-4 1 1-16,-8 6 2 16,-3 4-4-16,-4 8-3 15,-4 3 0-15,-1 9-1 16,1 6-2-16,2 19-3 15,4 5-2-15,-1 14-6 16,2 9-9-16,-3 22-2 16,2 12-2-16,5 26 6 15,6 15 6-15,9 24 3 16,4 8 2-16,1 2-11 16,0-6-19-16,-1-11-39 15,-3-11-19-15,0-26 51 16</inkml:trace>
  <inkml:trace contextRef="#ctx0" brushRef="#br0" timeOffset="47946.04">16159 9147 1078 0,'12'56'402'0,"-12"13"-300"16,-12 7-88-16,-40-7-56 16,-16-10-22-16,-9-16 37 15</inkml:trace>
  <inkml:trace contextRef="#ctx0" brushRef="#br0" timeOffset="49931.86">17961 8589 766 0,'42'22'275'16,"-47"-29"-210"-16,-3-1-44 15,3 1-2-15,0-1 1 16,-2 1-7-16,1 3 0 16,2-1 5-16,1 2 10 15,1 1 4-15,2 2 0 0,-1 0-2 16,1 0-12-16,0 0-4 16,0 0-4-16,0 0-2 15,0 0 2-15,0-1-2 16,0 0-1-16,0 1 0 15,0 0-2-15,0 0-1 16,0 0-4-16,0 0 4 0,0 0-4 16,0 0 0-1,0 0 4-15,0 0 1 0,0 0 10 16,0 0 4-16,0 0 3 16,-2 0 1-16,1 0-5 15,0-1-5-15,0-1-2 16,0 1-6-16,-20-8-5 15,-28-16 1-15,25 17-1 16,0-1 1-16,-1 3 2 16,1 1 0-16,1 3-2 15,1 0 0-15,1 0 0 16,0 2-1-16,-1 5 2 16,1 3-2-16,-7 6 0 15,-3 7 0-15,-5 13-1 16,-1 9 1-16,6 18-3 15,3 6 1-15,12 3-2 16,8-4 1-16,11-9 3 16,9-4-3-16,12-5 2 0,8-1-2 15,14-7-1-15,2-9-2 16,9-13 3-16,5-9 0 16,2-16 3-16,8-10 5 15,6-12 0-15,-2-7 2 0,-4-8 4 16,-12-3 1-16,-16-5 3 15,-9-1 0-15,-12-8 3 16,-6 0 3-16,-14-2 8 16,-8 0 1-16,-14 13-5 15,-5 6-9-15,-3 17-9 16,-4 12-7-16,-15 18 0 16,-6 11 1-16,-7 20-3 15,4 7 0-15,17 17-2 16,15 2-1-16,18-7-10 15,8-2-6-15,19-20-14 16,10-4-2-16,22-16 5 16,2-11 8-16,6-15 14 15,2-11 4-15,-15-13 6 16,2-5 5-16,0-9 4 0,0 5 1 16,2 3 2-16,0 6-6 15,-5 11-3-15,-5 4-1 16,-7 16-3-16,-7 7-2 15,-4 15-1-15,-4 10 1 16,-5 23 0-16,1 11 3 16,-10 16 1-16,0 1 0 15,-7-6-1-15,-3-8 0 0,-4-20-7 16,1-12 3-16,1-17-3 16,4-7 1-16,1-12 21 15,-2-6 2-15,4-13 4 16,3-8-2-16,14-10-20 15,11-1-9-15,11-3-5 16,8 0 0-16,6 4 8 16,2 7 14-16,0 8 9 15,-7 9 5-15,-9 13-3 16,-9 7-2-16,-8 20-6 16,-2 12-4-16,-7 18-2 15,4 9-1-15,-2 5-3 16,0-1 3-16,1-6-2 15,-1-7-1-15,0-5-3 16,5-6-2-16,4-8 1 0,7-5-1 16,5-13 3-16,6-4 1 15,7-14-5-15,1-6 3 16,-6-14-2-16,-2-5 0 16,-5-7 5-16,0-4 1 15,0-2 0-15,-3-5 1 16,-6 0-1-16,-6-6 0 15,-8-5 2-15,-5 0-1 0,-11 1 4 16,-4 6-1-16,-13 9 2 16,-1 6-3-16,-6 14-2 15,-1 6-1-15,-2 17-1 16,-1 11 0-16,-1 21-2 16,4 15 0-16,8 24-1 15,6 13 2-15,15 6 2 16,6-1-3-16,18-11-26 15,9-11-12-15,22-19-39 16,7-13-19-16,19-33 67 16</inkml:trace>
  <inkml:trace contextRef="#ctx0" brushRef="#br0" timeOffset="51923.18">21324 8249 1103 0,'19'-20'365'0,"5"18"-368"16,0 4-15-16,0 22 4 15,-6 8 6-15,-8 22 2 16,-6 8 4-16,-12 17 2 16,-5 10 0-16,-11 8 2 15,-2 2 0-15,-4-13-2 16,3-14 3-16,7-29-5 15,4-13 1-15,10-19-1 16,4-7 1-16,-2-8 5 16,2-4-2-16,1-10 4 15,1-6-2-15,13-6-1 16,5-6 0-16,12-1-2 16,5-2-1-16,13 2 0 0,6 5 0 15,4 10 3-15,2 7-1 16,2 16 2-16,3 8 2 15,5 11-1-15,0 8 0 16,-4 9 0-16,-6 6-3 16,-13 8-3-16,-7 4 3 15,-19 3-2-15,-7 2 1 16,-17-3-7-16,-9-4-7 0,-26-13 0 16,-15-10-2-16,-24-18 7 15,-9-10 5-15,3-14 3 16,5-7 0-16,14-10 3 15,2-5-2-15,13-1 1 16,9 4 6-16,17 7 14 16,7 5 9-16,16 7 6 15,1 0 2-15,20-1-14 16,19 0-9-16,17 2-9 16,17-1-6-16,25 8-3 15,5-1 1-15,18-2 0 16,-1-1 0-16,-5-11 1 15,-3 1-3-15,-4-10 3 16,-5-3-2-16,-11-9 0 16,-10-9 1-16,-20-6 0 15,-3-2 1-15,-18-1 1 0,-11 3 0 16,-14 3 0-16,-13-2 0 16,-14-2-1-16,-8-3-2 15,-12 1-3-15,-2 5 2 16,-1 14 0-16,2 10 0 15,0 16 3-15,-2 8-3 16,-2 18 2-16,-3 15 2 16,-4 29 3-16,0 12-1 0,0 16 0 15,6 6-2-15,16 7-1 16,10 0 0-16,27-6-2 16,11-7-5-16,16-22-3 15,6-13-3-15,6-15 0 16,5-8 6-16,7-12 0 15,7-7 2-15,8-12 3 16,-6-7-2-16,-9-9 7 16,-5-4 2-16,-17-7-3 15,-7-6 3-15,-6-4-4 16,-8-6-2-16,-5-4 3 16,-4 0-2-16,-8 5 8 15,-1 9 4-15,-7 17 1 16,0 7 1-16,-7 13-7 15,-7 8-4-15,-8 21-3 0,-4 14-2 16,3 20 2-16,2 4 0 16,14-1 1-16,6-5 1 15,11-12-6-15,8-4-2 16,7-15-6-16,6-9 0 16,7-17 6-16,7-5 3 0,8-13 6 15,4-7 0-15,-4-10-1 16,-4-4-2-16,-8-3 0 15,-5-4 2-15,-2 1 0 16,-4-1 1-16,-4 2-1 16,-7 5 2-16,-9 6 12 15,-1 7 3-15,-8 12 3 16,-2 5-3-16,-8 14-13 16,-3 9-5-16,-9 18-3 15,1 7 0-15,2 8 1 16,7 2 1-16,12-4 0 15,9-1-1-15,13-8-2 16,6-5-3-16,11-12 0 16,5-8 1-16,12-11 2 15,2-7 3-15,-1-11-1 0,-2-2 2 16,-6-11 0-16,-2 0 0 16,-3-6 2-16,-2-1 0 15,-6-2 1-15,-3-1-2 16,-3-5 0-16,-4 0 1 15,-5-8 1-15,-4 1 4 16,-9 2 2-16,0 1-2 0,-9 13 3 16,-3 6-1-16,-8 13-5 15,-5 3 0-15,-10 11-5 16,-4 8 0-16,-9 14 0 16,3 8-1-1,8 15 1-15,5 3 0 0,12 6 0 16,6 0 0-16,11-10-4 15,6-2-1-15,12-9 0 16,5-4 1-16,11-4 1 16,5-2 1-16,5-2 2 15,4-2 0-15,-8-3 2 16,-4-1 1-16,-10-3-3 16,-9-3-2-16,-2-1-2 15,-3-3-5-15,-3 1-14 16,6 0-5-16,0 0-19 0,1-2-8 15,-1-5-20-15,5-5 13 16,3-11 40-16</inkml:trace>
  <inkml:trace contextRef="#ctx0" brushRef="#br0" timeOffset="52993.4">26437 8605 1067 0,'1'-21'362'15,"-9"1"-334"-15,-19-5-32 16,-7 0 0-16,-12 0 2 16,-5 2 1-16,3 7 1 15,-1 4 1-15,1 7 0 0,3 5 7 16,0 12 7-16,-3 7 5 16,-8 17 4-16,-1 7-5 15,9 20-5-15,8 7-9 16,23 0-4-16,10-4-1 15,16-16-7-15,11-7-2 16,19-14-1-16,12-6-1 16,7-8 9-16,3-8 0 15,1-7 2-15,-4-5 2 0,5-11-2 16,0-1 2-16,-5-7-1 16,0 1-1-16,-14-1 0 15,-9 1 5-15,-13 4 1 16,-9 7 0-16,-8 7-1 15,-1 3-4-15,-5 8-1 16,-4 3-2-16,-2 9 2 16,-2 4 0-16,4 6-2 15,6-2 2-15,12-3-5 16,9-5-5-16,22-3 0 16,8-4-5-16,20-6-1 15,9 0 0-15,9-4-1 16,0-1 4-16,-2-5 5 15,-5 1 5-15,-7-5 6 0,-1 3 1 16,-8-4 9-16,-7-3-2 16,-13-3 3-16,-9-2 3 15,-15-5-1-15,-5 2 3 16,-14-4 3-16,1-1-2 16,-10 1-6-16,-3-1-3 15,-6 4-8-15,-7 3-1 16,-10 10 1-16,-7 9-1 0,-9 13 0 15,-1 13 0-15,1 16-2 16,1 6 0-16,13 8 0 16,8-3-6-16,23-2-14 15,11-8-3-15,18-5 1 16,11-8 2-16,15-10 11 16,5-6 1-16,3-14-1 15,-4-8 3-15,-4-13 3 16,-3-6 1-16,-1-10-1 15,-3-3-2-15,-6-10 1 16,-4-5 0-16,-14-15 7 16,-5-10 4-16,-11-11 9 15,-8-2-2-15,-10 3-1 16,-3 1-1-16,-2 8-7 0,4 5-2 16,3 13 1-16,3 12-3 15,6 20 6-15,-1 12 4 16,2 12 3-16,2 7 1 15,1 13-8-15,1 13-1 16,6 38-7-16,4 21 1 16,8 31 2-16,3 14 0 15,-3 16 2-15,-1-4 0 0,-4 0-31 16,6-10-18-16,11-30-46 16,12-16 47-16</inkml:trace>
  <inkml:trace contextRef="#ctx0" brushRef="#br0" timeOffset="54136.04">29215 8815 920 0,'14'-16'360'0,"-7"3"-225"15,-5 12-96-15,-4 5-11 16,-6 14-18-16,-6 9-8 16,-9 12-2-16,2 5 0 15,3 5 0-15,8-2 2 16,12-3-1-16,9-5 0 16,14-12-1-16,7-8 1 15,15-14-1-15,3-7 3 16,2-13 3-16,-2-6-6 15,-6-7 3-15,-5-6-3 0,-5-6-3 16,-4-2 4-16,-6-3 1 16,-5-1 2-16,-17-10 6 15,-6-4-2-15,-19 1 3 16,-4 1 3-16,-2 15-2 16,-4 13-1-16,-3 15-1 15,-6 15-6-15,-9 21-2 16,-2 11 1-16,12 20-1 15,9 8-2-15,23 2-3 16,14-3-1-16,26-13-3 16,12-7-1-16,16-13-3 15,5-9-3-15,4-14 2 16,2-3 4-16,5-11 1 0,3-4 5 16,1-6 0-16,-5-3-1 15,-10-5 12-15,-10-2 5 16,-15-4 10-16,-3 1 6 15,-9 2-4-15,1 3-5 16,0 7-9-16,-2 5-7 16,8 16-7-16,8 12 0 15,12 28-2-15,2 11 1 0,-4 17 5 16,-9 3-2-16,-17 2 1 16,-6 3-1-16,-8-4 0 15,-1-7 0-15,-7-21-8 16,-1-13-3-16,-3-22-3 15,1-8 1-15,8-17-1 16,2-9-5-16,11-15-4 16,2-5 2-16,11-3 8 15,6 3 8-15,13 2 6 16,9 3-1-16,0 9-1 16,0 1 6-16,-6 12 5 15,-6 5 5-15,-3 13 7 16,-4 5-5-16,-11 17-3 15,-6 7-4-15,-7 13-5 16,-1 8 1-16,3 11-4 16,2 0 0-16,12-4-2 0,3-7-1 15,5-15 2-15,2-8 1 16,4-15 0-16,6-3 1 16,7-7-2-16,6-6-1 15,4-8-3-15,-5-9 0 16,-10-8 1-16,-7-6 2 0,-15-7 1 15,-1-1 0-15,-7-4-1 16,-4 3 0-16,-10-1 0 16,-5 1 0-16,-10 0 1 15,-7 2 3-15,-10 6-1 16,-4 8 2-16,-6 15-3 16,-5 10 2-16,-2 15 0 15,-4 9 1-15,1 13 1 16,4 5 2-16,16 6-3 15,12 4-1-15,20 5 2 16,12 3-2-16,17 7-2 16,9 1 2-16,18-3-4 15,7 0 1-15,11-10-15 16,-2-6-14-16,-12-11-21 0,-16-8-12 16,-32-13-6-16,-21-8-15 15,-53-17 316-15,-33-9-191 16</inkml:trace>
  <inkml:trace contextRef="#ctx0" brushRef="#br0" timeOffset="55030.41">4550 10133 796 0,'-9'-30'359'15,"0"7"-180"-15,3 11-64 16,2 5-20-16,1 7-44 16,2-1-18-16,-3 21-25 15,2 16-8-15,-1 36-3 16,2 20-1-16,-1 31 4 16,0 9 1-16,2 6-1 15,-1-2 0-15,5-23 0 0,2-20 1 16,0-29-1-16,2-17 0 15,2-23-2-15,-4-8-2 16,1-13-7-16,1-3-2 16,1-15 11-16,4-11 5 15,8-23 9-15,3-11 2 16,12-13-11-16,6-2-3 16,6 8 1-16,4 4 0 0,-1 16-1 15,-4 4 0-15,-4 19 0 16,-3 10 0-16,-4 18 1 15,5 15 3-15,-2 16-2 16,1 9 1-16,-7 9 1 16,-7 3-1-16,-17-1-2 15,-7-2-1-15,-19-8 1 16,-9-2 5-16,-14-6 9 16,-6-4 5-16,-1-8-3 15,4-5-2-15,9-12-26 16,8-6-32-16,9-23-41 15,-1-23 44-15</inkml:trace>
  <inkml:trace contextRef="#ctx0" brushRef="#br0" timeOffset="55252.88">5432 9990 1051 0,'8'-4'431'15,"8"4"-253"-15,4 11-122 0,4 22-54 16,3 20-1-16,-7 28 8 16,-3 13 8-16,-6 21 4 15,-3 9 0-15,-9 2-5 16,-6 1-11-16,-8-10-45 16,-5-14-37-16,-2-29 119 15,6-18-62-15</inkml:trace>
  <inkml:trace contextRef="#ctx0" brushRef="#br0" timeOffset="55914.44">6013 10700 952 0,'17'-20'353'0,"-5"-5"-271"15,-5 2-57-15,-10 2-1 0,-9-1 0 16,-12 2 26-16,-6 4 13 15,-6 9-2-15,-5 7-1 16,-5 15-28-16,-9 7-16 16,-1 15-14-16,6 6 2 15,10 5-5-15,15 4-2 16,16-7-15-16,9-3-13 16,16-10-11-16,7-9-3 0,16-13 12 15,7-10 9-15,2-10 20 16,-2-5 4-16,-5-5 10 15,-3-1 3-15,-4-2-1 16,-1-1 3-16,-7 1 1 16,-4 1 3-16,-8 7 3 15,-3 3 1-15,-6 5-6 16,-2 5-6-16,-3 4-12 16,1 7-5-16,0 14 4 15,0 8 1-15,1 13 5 16,2 4 3-16,7-2-6 15,4-6-1-15,9-13-7 16,6-10-3-16,8-17-3 0,6-8 2 16,4-15 11-1,3-7 0-15,-1-11 8 0,-4 0 0 16,-5-3-3-16,-4-1-2 16,-4 3-2-16,-3 2-1 15,-7-1-1-15,-5 5 1 16,-8 5 6-16,-6 5 5 15,-8 9 5-15,-6 1-3 16,-9 12-3-16,-4 4-7 0,-9 24-4 16,-2 11 3-16,6 20-2 15,-1 6 0-15,13-2 0 16,6 0-2-16,12-7-2 16,9-1 1-16,14-6-7 15,8-3-5-15,12-16-20 16,9-8-16-16,17-22-36 15,3-14-6-15,2-23 59 16</inkml:trace>
  <inkml:trace contextRef="#ctx0" brushRef="#br0" timeOffset="56168">7287 10286 983 0,'0'18'340'16,"2"16"-294"-16,3 15-12 15,4 26 13-15,2 10 3 16,2 11-17-16,4 2-7 0,-1 0-16 16,0 0-3-1,1-4-9-15,-3-4-11 0,-2-22-21 16,2-11-14-16,3-27-34 15,-3-9 362-15,7-22-220 16</inkml:trace>
  <inkml:trace contextRef="#ctx0" brushRef="#br0" timeOffset="56600.9">7867 10558 1208 0,'-3'-4'429'0,"-9"4"-376"0,-8 5-38 15,-21 15-15-15,-8 1-2 16,-8 7 0-16,-3 3 2 16,4-4 0-16,4 3 0 15,9-2 0-15,7-4 0 16,14-1-1-16,5 0 0 15,5-5 1-15,7 0 0 16,3 0 0-16,2 0 0 0,8 7 6 16,3-1 3-16,12-2 6 15,7-2 5-15,10-4-1 16,6-4 2-16,8-5 0 16,4 0 1-16,-2-5 5 15,-7 1 0-15,-10 0-1 16,-14-3-4-16,-14 0-7 15,-4 0-4-15,-7-1-7 16,0 2-1-16,0 0-11 16,-1-1-11-16,0-1-27 15,0 0-26-15,-9-4-57 16,-14 1 676-16,-33-52-431 16</inkml:trace>
  <inkml:trace contextRef="#ctx0" brushRef="#br0" timeOffset="58148.48">9563 10458 1139 0,'-15'-12'432'16,"6"4"-281"-16,2 11-147 0,-4 10-11 15,-12 35-2-15,-5 20 0 16,-5 30 8-16,0 6 0 16,7 13 0-16,1-3 1 15,4-15 1-15,4-10-1 16,8-45 0-16,1-19-1 15,6-20 1-15,1-4-2 16,1-8 8-16,3-12 1 16,9-17-1-16,6-10 2 15,13-14-9-15,9-2-2 0,10 6-5 16,10 5-2-16,14 23-5 16,2 13 5-16,-2 24 5 15,-9 14 5-15,-16 24 6 16,-10 9-3-16,-13 9-3 15,-9-2-3-15,-18-8-14 16,-14-5-6-16,-15-9-4 16,-6-5 0-16,-10-13 13 15,-3-4 6-15,-3-13 8 16,-1-4 1-16,6-8-6 16,6-6 0-16,13-6 4 15,7 1 4-15,15 6 13 16,4 1 5-16,9 2-3 15,9 1-6-15,22-4-9 0,16 0-3 16,20-1-2-16,7-4 2 16,9-1 2-1,1-7 3-15,13-7-1 0,3-1 3 16,-10-8-4-16,-1-1-2 16,-22-7-1-16,-3 1 0 15,-6 2 0-15,-9 2 0 16,-15 7 2-16,-10 7 1 0,-19 8 10 15,-7 6 3-15,-18 7 4 16,-8 5-4-16,-22 11-13 16,-16 15-1-16,-12 28-5 15,0 10 2-15,12 21 1 16,14 1 0-16,21-14-6 16,8-9-6-16,17-25-13 15,8-14-7-15,15-15 1 16,8-9 9-16,19-21 20 15,8-10 4-15,22-19 3 16,4-7-4-16,-8-13-8 16,-1-3 2-16,-18 9 2 15,-11 9 3-15,-15 24 25 16,-9 11 10-16,-18 16 6 16,-2 3-3-16,-5 14-29 0,-3 8-8 15,-5 23-4-15,-1 18 3 16,-1 23 9-16,2 7 0 15,10-5-3-15,7-9-1 16,13-24-5-16,6-11 0 16,10-20-4-16,0-12-4 15,12-14 6-15,9-12 2 0,3-18 8 16,0-10 1-16,-5-23-3 16,-7-9-6-16,-7-11-3 15,-2-3 2-15,-6-3 1 16,-4-3 4-16,-6-5 0 15,-5 0-1-15,-6 10 4 16,-3 10 3-16,-6 20 10 16,-3 11 3-16,-2 22 5 15,0 12-7-15,0 17-16 16,-4 8-5-16,-1 29-14 16,-4 15 3-16,-4 35 8 15,2 23 2-15,3 15 1 16,6 5 2-16,11-4-8 15,5-14-9-15,13-22-22 0,9-15-10 16,12-31-2-16,5-18 2 16,2-25 25-16,-4-12 10 15,-4-21 12-15,-1-10 5 16,4-19-1-16,-1-5-1 16,-4-5 0-16,-5-1-1 15,-8-11-1-15,-6-5-1 16,-6-9-7-16,-3 2-1 15,-10 9 6-15,-1 6 2 0,-7 20 25 16,0 14 7-16,0 23 15 16,-2 11 0-16,1 20-23 15,-6 14-6-15,-5 35-15 16,-1 20-4-16,4 40 1 16,6 13 1-16,10 11-3 15,7 6-11-15,14-10-60 16,7-13-40-16,13-30 67 15</inkml:trace>
  <inkml:trace contextRef="#ctx0" brushRef="#br0" timeOffset="58625.18">13911 10466 1302 0,'0'-10'484'16,"-5"-3"-378"-16,-3 3-83 15,-19 3-34-15,-4 3-6 0,-14 14 2 16,-10 5 5-16,-12 19 4 16,-4 7 5-16,1 14-1 15,8 4 1-15,24 3-1 16,13-3-2-16,23-11-12 15,9-5-5-15,13-15-4 16,8-7-2-16,12-12 11 16,8-9 3-16,8-16 7 15,1-10-1-15,-9-15-6 16,-4-5 2-16,-8-10 4 16,-5-1 5-16,-3-1 17 15,-5 3 7-15,-8 16 8 16,-3 9 5-16,-7 18-5 15,-2 3-11-15,-3 9-16 16,-1 5-8-16,-1 28-6 16,3 17 5-16,7 25 4 15,6 7 0-15,9-7-6 0,6-6-15 16,3-16-39-16,6-11-15 16,7-25-31-16,-1-15-5 15,2-27 79-15</inkml:trace>
  <inkml:trace contextRef="#ctx0" brushRef="#br0" timeOffset="59288.57">14350 10707 842 0,'13'-35'352'0,"3"-1"-208"16,1 1-46-16,0 5-31 15,2 5-6-15,9 9-19 16,9 7-17-16,23 19-20 16,7 12-5-16,1 20 9 15,-5 6 7-15,-22 7-1 16,-10-2-4-16,-14-8-10 15,-9-7-1-15,-10-11-9 16,-9-6-7-16,-12-12-1 16,-2-6 3-16,-6-11 10 15,3-2 6-15,3-7 2 16,-3 0 0-16,8-2 0 16,3 3 4-16,5-3 7 0,8 1 6 15,8 4 8-15,5-2 1 16,10 7-6-16,5 2-3 15,4 5-6-15,7 2 2 16,10 10 3-16,4 0 1 16,18 5-3-16,6 0-10 15,12-6-4-15,2-2-2 16,-3-8-1-16,-1-2 2 0,-7-8-1 16,1-3-4-16,2-2 2 15,-8-4 0-15,-13 0 7 16,-9-6 1-16,-15 2-1 15,-3-4 0-15,-9-2-8 16,-4 2-1-16,-9 0-12 16,-8 7 0-16,-11 2-2 15,-4 6-2-15,-12 7 10 16,-8 8-1-16,-15 21 4 16,-10 14 4-16,-7 18 1 15,2 7-1-15,17-3 0 16,13-7-1-16,23-13-9 15,10-5 0-15,20-6-1 16,9 1 3-16,21-2 11 0,8-1 5 16,3-3 2-1,0-1 2-15,-7-3-4 0,-10-1 0 16,-7-3-4-16,-4 0-2 16,-12-4-1-16,-4-1-10 15,-9-5-38-15,-2 0-22 16,-3-5-28-16,3-3-1 15,18-8 543-15,9-7-347 16</inkml:trace>
  <inkml:trace contextRef="#ctx0" brushRef="#br0" timeOffset="59868.02">18255 11127 1299 0,'34'-13'498'16,"-3"3"-285"-16,-12-2-239 0,-9-5-18 15,-16-15-7-15,-7-10 4 16,-12-10 6-16,-7-1 14 15,-6 8 29-15,0 7 7 16,-2 12 11-16,-1 8-2 16,-10 16-9-16,-7 9 0 15,-10 24-3-15,-1 19 1 16,13 24 1-16,10 12-4 16,25-3-15-16,13-8-7 0,21-25-19 15,11-12-2-15,15-21 2 16,13-9 6-16,17-18 17 15,4-8 6-15,3-18 10 16,-5-12 5-16,-11-15 2 16,-7-12-1-16,-3-8-2 15,-2-2-2-15,-7-6-1 16,-1-3-3-16,-10-10 4 16,-4 2 1-16,-10 11 12 15,-7 8 12-15,-9 19 4 16,-1 7-5-16,-3 22-9 15,3 10-11-15,1 18-14 16,-1 7-2-16,4 26-9 16,0 18 1-16,6 37 10 0,8 24 3 15,2 26 3-15,3 9-6 16,-2 9-40-16,-11-2-28 16,-3-24 651-16,2-13-459 15</inkml:trace>
  <inkml:trace contextRef="#ctx0" brushRef="#br0" timeOffset="61493.65">19080 10616 1329 0,'77'22'451'0,"7"29"-435"16,-13 15-25-16,-26 18-12 15,-20 6-7-15,-24-5-15 16,-6-6-15-16,-25-26-13 16,-10-14-2-16,-13-23 14 15,-2-11 13-15,2-15 33 16,2-8 8-16,5-12 7 16,0-8 2-16,14-7 0 15,6-3-1-15,19-7-1 16,7 6-1-16,16 8-5 0,9 7 2 15,17 18 5-15,7 6 13 16,11 9 26-16,9 4 9 16,13 6-2-16,13 0-10 15,9 0-22-15,0-4-11 16,0-6-4-16,-7-6-1 16,1-6-1-16,-2-2 2 0,-17-6 9 15,-4 1 1-15,-19-3-1 16,-10-4-6-16,-11 0-13 15,-11-5-5-15,-15-1-2 16,-8 1 2-16,-17 3 2 16,-12 2 4-16,-10 11-1 15,-6 12 2-15,-18 18 6 16,-7 13 4-16,-13 24 7 16,-3 6 1-16,16 9-4 15,12 1-3-15,26-4-8 16,12-4-5-16,22-8-12 15,15-4 1-15,17-13 2 16,7-8 5-16,14-15 10 16,10-11 3-16,4-16 6 15,3-6 4-15,-7-10 2 0,-3-5-1 16,-4-7 2-16,-3-2 1 16,-6-3 7-16,-1 2 4 15,-6 1 6-15,-6-1-3 16,-9 5 3-16,-8 5 0 15,-12 16-6-15,-1 8-1 16,-7 13-14-16,-9 8-9 16,-15 18-5-16,-5 10-3 0,-4 23 1 15,3 4 5-15,16 2-3 16,6 0-2-16,16-9-8 16,10-5-3-16,19-16-5 15,7-7 1-15,9-21 6 16,-3-9 3-16,3-15 8 15,3-10 4-15,2-10 3 16,4-6 2-16,-1-4-1 16,-4 4-1-16,-7 1 10 15,-9 5 2-15,-12 2 0 16,-8 3-2-16,-6 7-6 16,-5 3-1-16,-5 11 4 15,-3 3 0-15,-3 7-7 0,-1 7-4 16,-5 13-5-16,1 7-1 15,5 12 1 1,1 2 4-16,11 0-7 0,4-3-7 16,10-6-9-16,6-6-1 15,12-12 2-15,3-5 7 16,6-16 10-16,6-6 3 16,2-8 3-16,1-2 0 15,-13-3-2-15,-6 1 0 0,-10-4-1 16,-1 0 0-16,-7 3 5 15,-5 3 2-15,-13 11 9 16,-5 3-2-16,-5 8-1 16,-4 2-5-16,-7 7-5 15,-2 9-1-15,0 12 0 16,3 6 1-16,7 3-1 16,7 1-2-16,10-3-5 15,9-4-4-15,13-8-2 16,8-8 2-16,7-13 9 15,0-6 2-15,4-15 7 16,-1-6 1-16,-3-9-5 16,-6-5-1-16,-6-7 0 15,-3 0-1-15,-6-3 5 16,5-2 2-16,0 1-3 0,1 1 1 16,7 4-6-16,0 6-1 15,10 16-3-15,5 10-3 16,5 17 3-16,1 11 0 15,-7 25 4-15,-5 15 0 16,-4 19 1-16,-1 4-2 16,-6 1-18-16,-6-6-8 0,-14-8-22 15,-5-9-2-15,-6-18 14 16,-2-8 10-16,-3-21 17 16,1-5 9-16,-7-11 12 15,-4-9 1-15,-2-15 3 16,-1-10-3-16,6-12-5 15,6 2-1-15,10-6 1 16,7 1 6-16,15-9-4 16,8-5-3-16,18 4-4 15,6 3-4-15,5 20 5 16,0 14 9-16,1 22 24 16,2 11 9-16,5 26-4 15,-4 15-2-15,-13 29-25 16,-3 9-6-16,-19 9-6 15,-6 1 1-15,2 3 3 0,-1-1 0 16,7-6-1-16,-3-7 1 16,2-26-2-16,0-12-2 15,-8-19 2-15,0-10-8 16,-11-14-25-16,-4-10-26 16,-17-43 641-16,-12-25-458 15</inkml:trace>
  <inkml:trace contextRef="#ctx0" brushRef="#br0" timeOffset="67092.57">3204 1983 274 0,'100'6'118'16,"-72"4"-38"-16,0 1-74 16,-3 1-2-16,-4-1-2 15,1 1-1-15,-2-3-1 16,1-4 0-16,3-1 6 15,1-3 9-15,0-2 19 16,1 1 9-16,4-2 5 16,0-2-5-16,7 2-17 15,2 0-7-15,7 1-14 16,2 1-2-16,1 0-1 16,-1 0 0-16,-3-1-1 15,3-1-1-15,4 0 0 0,0-1 0 16,1 2 0-16,3-1 0 15,4 0 7-15,-1-1 7 16,-3 3 12-16,-7-3 5 16,-9 2-4-16,3 0-6 15,0-2-10-15,4 3-4 16,6-1-1-16,3-2-1 0,0 2-2 16,2-1-2-16,-9 0 1 15,-4 0 0-15,-2-1 2 16,-4-3 1-16,4 2-1 15,1 0 2-15,0 2 0 16,0 1 0-16,8 1 0 16,2 0-1-16,-1 1-3 15,-1 0 0-15,-4-1-2 16,0 0 0-16,1-1 0 16,4-2 0-16,2 3 1 15,3-1 0-15,0 1 1 16,0 2-1-16,-6 1 0 15,-2 2-1-15,-3 1 1 16,-1 1 0-16,5-1 1 16,1 0 0-16,7-2-1 0,3-2 1 15,-1-1-2 1,-2 1 0-16,-7-2 2 0,-8 0 2 16,-4 1 5-16,0 0-1 15,1 2 2-15,2 0-3 0,4 2-2 16,2 1 0-16,1 1-4 15,-1 1 1-15,-10-1-1 16,0-2 1-16,-4-2 0 16,-3-2 1-16,4-1 2 15,0 1-2-15,0-1 1 16,3-1-2-16,3 0 1 16,-1 0-2-16,7 0 2 15,-4 2-1-15,-1 0-1 16,-1 0 1-16,-5 1-1 15,-1 0-1-15,5 2 0 16,0-1 2-16,7-2-2 16,2-1 1-16,7-2 1 15,2-3-2-15,-5 3 3 16,-1-1 0-16,-6 1 8 16,-6 1 3-16,0-2 1 15,4-1 1-15,-2 0-8 0,3-3 0 16,5 4-5-16,4 0 0 15,-4-2 0-15,0 4-1 16,-11-2-1-16,-4 1-1 16,-1-3 0-16,2 0 0 15,2-2 0-15,3 2 3 16,3-1-1-16,2 2 1 0,2 0 2 16,1 0 0-16,-7 3 2 15,-1-1-1-15,-9 2-3 16,1 0 1-16,4-2-2 15,0 1 0-15,4-2-1 16,-1 0-1-16,1 1 1 16,-1-2-1-16,8 1 3 15,-2-1 2-15,0 2 1 16,-1 2 0-16,-12-1-4 16,0 2 0-16,-3 1-2 15,1-1 0-15,3 0 0 16,0 0 1-16,4 0 1 15,0 1 0-15,6-2-2 16,1 0 1-16,-1 0-2 16,-1-2 0-16,-7 2 2 15,1-1-1-15,0-1 0 0,5 1 2 16,1-1-2 0,1 1 4-16,3 0-3 0,0 0 2 15,1 1-2-15,1 0 0 16,-8 0 3-16,-2-2-2 15,-6-2 0-15,-4 0-1 0,2 2-1 16,1-2 1-16,-1 3 0 16,1-1 0-16,1 0-1 15,-1 1 0-15,6 0 0 16,-1-1 2-16,4 4 0 16,-3 0 0-16,-2 0-1 15,-5 1 0-15,-3-2-1 16,-3 0 0-16,-1 1 0 15,5-1 0-15,-2 1 0 16,4 1 0-16,1 0 1 16,0 1-1-16,-3-2 1 15,0 2-1-15,4 0 0 16,2 1 0-16,3-1 0 16,0 1 1-16,-4-1-1 15,-6 2 2-15,-3-2-2 0,5-1 0 16,-1 1 0-16,2-3 0 15,5 1 0-15,-6 0 0 16,4-1 4-16,-1 3 1 16,1 0-2-16,6-2 1 15,-3 2-1-15,3 0-2 16,-5 0 1-16,-5 0 0 16,-2-1 1-16,-3-2 0 0,4-1 0 15,2 0-1-15,-1 1-1 16,6 1 0-16,-2-2 1 15,-3 1 2-15,9-2 0 16,-3 1 2-16,4 2-1 16,-2-1-2-16,-5 1-2 15,-1 2-1-15,-3-4 1 16,0 2-1-16,0-2 1 16,0-1 0-16,1-2-1 15,1-1 0-15,0-1 0 16,0 1 2-16,3 1-1 15,-4 1 3-15,6 2-4 16,-3 1 1-16,2 1 0 16,-1 0-1-16,-6 0 0 15,1-2 0-15,-3-4 1 0,0 1 1 16,1-1-2-16,-2-1 1 16,4 3-1-16,-2 1-1 15,2 1 1 1,-3-2-1-16,-4 2 1 0,1 0 0 15,-2 0 1-15,0 0 0 16,-1 0-1-16,-2-1 0 0,-2 1-1 16,-3 0 1-1,-4 0 0-15,7 0 0 16,-9 1 1-16,0-1-1 0,1 0 0 16,-8 1 0-16,1-1-1 15,2 0 1-15,-5 0 0 16,0 0 0-16,0 0 1 15,0 0-1-15,0 0 0 16,0 0 0-16,0 0 0 16,0 0 1-16,0 0 0 15,0 0-1-15,0 0-1 16,0 0 1-16,0 0 0 16,0 0 1-16,0 0 0 15,0 0-2-15,0 0-1 0,0 0 2 16,0 0-1-16,0 0 1 15,0 0 2-15,0 0-1 16,0 0-1-16,0 0 0 16,0 0-2-16,0 0-5 15,-1 0-23-15,-1 3-124 16,-28 6 109-16</inkml:trace>
  <inkml:trace contextRef="#ctx0" brushRef="#br0" timeOffset="68851.32">17021 2356 184 0,'7'0'73'16,"5"0"-40"-16,8 3-25 15,4 2 2-15,2-5 6 0,4 0 10 16,-1-1 31-16,1-5 27 16,6 1 34-16,3-2-10 15,7 1-30-15,8-2-29 16,10 4-41-16,2-1-4 15,7 0-2-15,-7 4 1 16,-5-3 0-16,-2 2-1 16,-1 1 2-16,4 0 1 15,9 2 0-15,7 1 0 0,-1 3-1 16,-2-2-1-16,-8-3-1 16,-5 2-1-16,4-5 10 15,2 0 6-15,0 0 10 16,0 0 3-16,-11 3-4 15,-5-1-2-15,-9-1-5 16,-7-1-1-16,-5 1-2 16,-8-1-4-16,-9 2-2 15,-4-1-4-15,-8-1-17 16,-3 2 2-16,-22-8 3 16</inkml:trace>
  <inkml:trace contextRef="#ctx0" brushRef="#br0" timeOffset="71114.58">8696 2650 473 0,'4'-1'189'0,"-4"-2"-123"16,0 2-52-16,0 1-25 0,0 0-3 15,0 0 2-15,0 0 5 16,0 0 6-16,0 0 2 15,0 0 4-15,0 0 0 16,0 0 9-16,0 0 5 16,6 5 9-16,2-1 4 15,4 0-4-15,29 11-4 16,-26-15-8-16,3 1-7 0,-4-1-2 16,2 1-2-1,4 1-3-15,1 0 2 0,9 1-3 16,0 1 0-16,7-3 0 15,5 0 1-15,5-1-2 16,6-2 0-16,6-3 0 16,0 1 0-16,-4-3 7 15,-5 1 3-15,-6-1 7 16,3 3 1-16,0 1-5 16,6 0-4-16,3 5-6 15,2-1-1-15,3 1 0 16,-1 1 0-16,-2 0-1 15,0 2-1-15,6-5 0 16,-2 0 0-16,10-1 2 16,-1-5-1-16,1 3 4 15,-6-1 3-15,-10-1 5 0,0 4 3 16,-2 1-1-16,1 1-4 16,7 5-5-16,0-2-4 15,-3 3 0-15,-4-3-1 16,-9-3 0-16,-4 1 0 15,-2-3 0-15,3 1 4 16,-2-2 1-16,3-4 3 16,1 4 1-16,2 1-3 0,6 0-2 15,-2 1-4-15,-4 0-1 16,-3-2-1-16,-8-1 3 16,4 0 0-16,0 2 2 15,3-1 0-15,5 2 3 16,0 0 0-16,11 0 0 15,1 1 0-15,-2 0-4 16,-4-1 1-16,-8 1 2 16,-3-2 3-16,-3 1 3 15,2 0 0-15,-6 3-3 16,-3 4-4-16,-10 3-8 16,-9 6-15-16,-22-2 13 15</inkml:trace>
  <inkml:trace contextRef="#ctx0" brushRef="#br0" timeOffset="77713.47">6076 13134 1100 0,'-4'0'390'16,"2"4"-333"-16,8 16-69 16,2 17-4-16,12 41 2 15,2 18 7-15,6 23 7 16,2 11 1-16,-3 5 1 15,0-2-4-15,-5-9-1 16,-2-10 0-16,-5-26-1 16,-4-9 4-16,1-23 3 15,-6-15 0-15,2-22 2 16,0-8-1-16,-7-11-6 16,3-3 0-16,0-10 2 0,3-12 0 15,-5-33 8-15,3-18 4 16,-8-19-5-16,0-2-1 15,-6-4 5-15,-5 1 8 16,-2-3 12-16,-8-1 4 16,-2 3 0-16,1-5-1 15,-2 5-3-15,7-1-3 16,4 7-7-16,5 4-8 16,9 4-10-16,3 5 1 15,16 7-3-15,5 7 1 0,16 14 1 16,8 6 0-16,7 13-2 15,4 9 0-15,0 18-1 16,4 11-7-16,7 27-3 16,8 14 2-16,-3 31 0 15,-7 18 1-15,-23 14-30 16,-15 3-19-16,-27-6-20 16,-10-9-10-16,-20-9 26 15,-12-8 16-15,-7-20 25 16,-3-14 16-16,8-19 14 15,5-11 3-15,7-10 9 16,2 0 3-16,10-12 4 16,0-2 3-16,6-5-7 0,5-8-11 15,2 3-13-15,4 0-3 16,2 4-5-16,0 6 1 16,4 6 2-16,1 1-2 15,6 6 5-15,4 5 4 16,8 7 5-16,6 3 0 15,10 5-2-15,6 1-3 16,14 0-1-16,-1-1 2 0,3-4-1 16,-1-4 0-16,0-6 0 15,6-4-2-15,10-7-1 16,5-5 3-16,0-10 0 16,-5-5 0-16,-16-12 3 15,-4-1 0-15,-8-10-3 16,0-5-1-16,-3-7 0 15,-2-4-3-15,-11 4 1 16,-8 3 1-16,-14 6 3 16,-11 3 4-16,-16 2 11 15,-5 2 6-15,-4 9 5 16,-4 6-1-16,-1 17-7 16,-3 10-3-16,-2 23-10 15,-1 11-5-15,2 21-9 0,5 12-5 16,2 18 0-16,5 10 0 15,12-3 2-15,9-7-3 16,13-22-7-16,11-16 0 16,8-20-10-16,4-8-1 15,6-16 5-15,6-7 3 16,8-20 10-16,3-6 4 16,6-20 4-16,-4-7 2 0,-8-7 0 15,-11-2-1-15,-15 4 1 16,-11 6 3-16,-7 16 8 15,-5 4 7-15,-2 16 7 16,0 4-2-16,-1 7-6 16,-1 5-7-16,-4 6-17 15,-2 6-4-15,-1 18-3 16,0 12 3-16,3 26 9 16,3 12 5-16,5 15 5 15,8 7 1-15,5 8 2 16,7 9-3-16,5 5-2 15,2 1-2-15,5-2-5 16,1-2-10-16,-4-14-34 0,0-9-8 16,0-26-22-16,-5-18-2 15,-2-22 708-15,-8-13-484 16</inkml:trace>
  <inkml:trace contextRef="#ctx0" brushRef="#br0" timeOffset="79145.98">8097 13823 1245 0,'-1'-2'428'0,"11"-6"-391"16,5-2-34-16,17-14-12 15,11-6 2-15,6-19 3 16,0-5 0-16,-12-14-5 15,-5-7 1-15,-6-8 2 16,-2-3 3-16,0-2 8 16,-2 5 2-16,-5 12 5 15,-3 8 1-15,-7 15 3 16,-2 10 3-16,-3 18-2 16,-2 7-4-16,2 12-11 15,-3 2-9-15,2 14-17 16,0 14-2-16,-1 25 5 0,2 16 4 15,-1 21 16-15,-1 8 1 16,7 2 1-16,5-5 2 16,10-20-3-16,7-17 0 15,10-24-7-15,6-10-2 16,6-19-4-16,2-8 3 16,-5-16 9-16,-1-9 2 15,-3-9 13-15,-1-1 0 16,-5-8 0-16,-5-4-1 0,-8 0-5 15,-5-4-1-15,-8 4-2 16,-4 6 1-16,-7 7-1 16,-1 7 2-16,0 14 2 15,-1 9-2-15,-1 6-5 16,-1 4-2-16,-1 21-3 16,-3 9 3-16,2 26 1 15,3 9 1-15,3-3-1 16,7-6-2-16,9-15-5 15,1-9 0-15,5-12-6 16,3-6 0-16,-1-12 1 16,3-5 2-16,2-9 9 0,1-5 8 15,1-12 2-15,2-6 3 16,0-14-5-16,2-4-6 16,2-13 2-16,2 2-3 15,4 1 0-15,1 4 1 16,2 17-3-16,-4 7 0 15,-9 19 2-15,-4 9 3 16,-9 17 5-16,0 12-1 16,-5 24 0-16,2 9-1 0,-1 6-4 15,4-3-1-15,2-14-2 16,0-10-2-16,3-16-1 16,-2-5 0-16,6-12-2 15,2-5-4-15,3-10 4 16,4-6 2-16,9-16 3 15,5-9 2-15,-3-10-1 16,-5-5 2-16,-12-4-3 16,-12 5 2-16,-8 10 4 15,-4 8 2-15,-7 21 13 16,0 4 4-16,-3 11 0 16,0 3-2-16,0 16-15 15,-1 15-2-15,1 27-6 16,-3 10 1-16,3 5-7 15,3-6-5-15,8-18-6 0,6-6-4 16,10-17 3-16,6-6 3 16,14-13 2-16,10-5 1 15,18-12 7-15,4-8-2 16,-1-10 3-16,0-5 4 16,-7-7 0-16,0-1 2 15,-4-6 3-15,-3 0 2 0,-5-1-1 16,-6 2 3-1,-18 8 4-15,-11 2 3 0,-19 10 10 16,-4 3 3-16,-8 6-2 16,0 3-9-16,-13 6-17 15,-5 6-6-15,-14 15-9 16,-1 16 0-16,-1 24 5 16,4 15 3-16,15 14-2 15,5-3-6-15,18-15-14 16,6-13-5-16,12-23 5 15,3-9 7-15,10-15 13 16,6-6 7-16,9-15 4 16,6-11 5-16,-2-15-1 15,-10-13-3-15,-4-17-1 16,-4-8-3-16,-5-8 3 0,1-2-1 16,-7 0 4-16,-3-3 2 15,-7-3-5-15,-1 6 5 16,-11 13-1-16,-4 13 3 15,-3 24 13-15,-1 10 3 16,4 20-9-16,0 4-10 16,-1 18-19-16,-3 15-5 15,-3 32 4-15,2 25 4 0,5 31 7 16,2 9-12-16,6 16-22 16,-2 1-14-16,-1-9-36 15,-1-7-14-15,-6-35-19 16,0-26 72-16</inkml:trace>
  <inkml:trace contextRef="#ctx0" brushRef="#br0" timeOffset="79315.57">10575 12384 1341 0,'-18'-3'488'16,"17"0"-429"-16,16 1-154 16,29-5 43-16</inkml:trace>
  <inkml:trace contextRef="#ctx0" brushRef="#br0" timeOffset="79898.22">13357 12573 1211 0,'-2'12'474'0,"1"21"-345"16,-1 13-122-16,-4 50-53 0,-6 18-5 16,-10 20 11-16,-4 19-14 15,-5-5-25-15,-8-5-10 16,-10-13 12-16,4-20 16 15,13-49 41-15,11-17 23 16,18-32 45-16,3-12 21 16,-3-17 29-16,2-16-5 15,-1-35-28-15,0-22-21 16,2-34-44-16,1-10-11 0,-1-9-4 16,0-5-2-16,-2 8 7 15,1 11 5-15,7 15 10 16,7 10 6-16,16 16-2 15,7 8 0-15,5 22-4 16,-5 16 4-16,-5 25 15 16,-5 13 1-16,2 24 2 15,6 19-6-15,-1 35-7 16,0 15 0-16,-15 12-4 16,-9 9-3-16,-18 8-19 15,-8-3-20-15,-14-4-76 16,-4-14 364-16,7-39-218 15</inkml:trace>
  <inkml:trace contextRef="#ctx0" brushRef="#br0" timeOffset="80945.45">13807 12852 964 0,'61'33'450'0,"11"14"-160"0,17 25-220 16,-10 8-43-16,-28 8-65 15,-18-3-24-15,-44-7-26 16,-15-7-12-16,-24-20 26 16,-4-9 16-16,9-20 52 15,13-11 43-15,19-15 49 16,3-10 14-16,9-16-4 16,6-10-23-16,18-18-33 15,13-4-10-15,21-8-28 16,4 1-8-16,6 7-9 15,-2 3-6-15,-9 15 3 16,-2 12 6-16,-17 15 8 16,-6 15 9-16,-10 18 7 15,-5 12 1-15,-2 22-2 16,-3 8-1-16,-2 17-5 16,0 0-3-16,7-1 0 15,8-5-5-15,11-19-2 0,5-9 0 16,2-19-4-16,-1-7 1 15,-2-14 0-15,2-5 0 16,-4-10 8-16,4-9-2 16,-5-9 4-16,-1-7-2 15,-3-12-8-15,-11-3-4 16,-6-10-16-16,-10 3 0 16,-12 4 3-16,-8 4 8 0,-12 17 25 15,-5 7 7-15,-6 15 1 16,-5 11 1-16,-3 19-11 15,2 10-3-15,8 21-3 16,9 2-5-16,19-1-23 16,11-4-18-16,23-14-17 15,13-11 0-15,22-21 19 16,13-13 15-16,22-22 18 16,0-7 2-16,0-12 6 15,-1-6-4-15,-17-16-8 16,-4-4-2-16,-3-2-1 15,-4 3 6-15,-17 17 23 16,-7 5 9-16,-19 13 17 16,-8 6 10-16,-11 11 13 0,1 7 5 15,-5 15-6-15,-1 1-17 16,-3 9-24-16,-5 9-12 16,-4 23-7-16,-4 15 1 15,-7 32 1-15,1 17 0 16,-4 19 0-16,2 4 1 15,0 2-1-15,1-5-3 16,3-14-23-16,3-12-6 16,8-34-5-16,4-21 2 0,2-28 24 15,3-6 9-15,3-7 20 16,1-4 12-16,4-11-1 16,1-15-5-16,12-19-15 15,4-8-9-15,15-9 1 16,1 3-1-16,-1 12-3 15,0 8-2-15,-6 22-2 16,1 10 3-16,3 16 11 16,0 10 1-16,3 19 2 15,0 9 3-15,-6 16-11 16,-7 4 3-16,-12 3-1 16,-9 1-3-16,-14-5 0 0,-9-1 0 15,-20-9 0-15,-5 1 2 16,-14-10 9-16,-1-4 0 15,7-6 3-15,-4-11-5 16,8-9-43-16,-1-12-31 16,5-26-47-16,9-13 61 15</inkml:trace>
  <inkml:trace contextRef="#ctx0" brushRef="#br0" timeOffset="81237.03">16584 13075 987 0,'15'5'427'16,"0"-1"-183"-16,4 1-211 15,-1-1-17-15,-1-3-12 16,5-2-1-16,5-3 0 15,7-1 1-15,7-2 3 16,1-1 2-16,5-2 0 16,0 1-3-16,-4 5-6 0,-3-1-3 15,-10 6-30-15,-2 4-15 16,-7 1-37-16,-4 4-27 16,-13 0 70-16</inkml:trace>
  <inkml:trace contextRef="#ctx0" brushRef="#br0" timeOffset="81489.36">16703 13481 1052 0,'0'10'434'0,"14"-3"-253"15,6 0-102-15,13 2-73 16,8 0 0-16,12-6-3 15,8-1 1-15,4 2 0 16,-1-2 0-16,-13 1 11 16,-10 2 1-16,-13-4 0 15,-8 1-2-15,-10-1-14 16,-3-1-16-16,-6-2-51 16,-1-10-23-16,-5-35 49 0</inkml:trace>
  <inkml:trace contextRef="#ctx0" brushRef="#br0" timeOffset="84121.11">19910 11765 846 0,'2'2'302'0,"0"1"-235"16,2 3-64-16,-4-6-6 15,0 0 3-15,0 0-1 0,0 5 1 16,0 2 3-1,-2-2 7-15,1 1 3 0,-2 1 9 16,-2 2 3-16,-7 1 0 16,-41 26-2-16,28-27-10 15,-3-3-3-15,5-2-1 16,-1-4-1-16,2-4 0 16,-1 0-1-16,2-3-3 15,2 0 1-15,5 0 1 16,3-3 2-16,3 1 3 15,3 0-2-15,1-7 2 16,0 2-3-16,5-5-3 16,1 0 1-16,9-5-6 15,2-3-2-15,5 0-3 16,4-1-3-16,3-1 2 16,3 3 3-16,7 2 3 15,2-1 0-15,3 5 2 0,1 2 0 16,-3 7 1-16,-2 4 2 15,-1 8 0-15,-5 5 0 16,4 13-2-16,-4 5 0 16,-8 8-2-16,2 6 0 15,-11-1 0-15,2 6 0 16,-1 0 5-16,-5-1-3 16,-3 6 4-16,-1-2-2 0,-7 5 0 15,-1 3-1-15,-5-4 0 16,-1 1 1-16,-6-5-2 15,-3-1 2-15,-6 1-3 16,-11-3 0-16,-9-1-2 16,-4-5 0-16,-8-9 0 15,1-1 4-15,0-11 0 16,3-4 2-16,8-6 1 16,6-5-2-16,9-5-1 15,6-2-1-15,7-6-1 16,2-1 2-16,5-3 10 15,0-1 4-15,8 0 5 16,2-1 0-16,7-2-10 16,5-1-6-16,5-3-11 15,3 2-3-15,6 4 1 0,1 1 0 16,3 6 4-16,3 1 2 16,0 8 4-16,-3 2 2 15,7 7 5-15,0 5 0 16,3 5-2-16,8 6 1 15,-3 10-4-15,-4 2 0 0,-3 10 1 16,-4 2 1-16,1 6 1 16,-1-4-2-1,3-5-4-15,-3-5-3 0,-6-11-33 16,-2-4-16-16,-6-10-35 16,-4-3-21-16,2-13 71 15</inkml:trace>
  <inkml:trace contextRef="#ctx0" brushRef="#br0" timeOffset="84695.15">21107 12393 1104 0,'3'-11'408'16,"1"-1"-335"-16,0 2-49 0,-2 3-39 16,-2 1-3-16,-2 1 0 15,-1-4 6-15,-2 2 5 16,-4 1 5-16,-2-1 4 15,-4 4 0-15,-9-3 3 16,-1 4-1-16,-6 1 5 16,2 1 2-16,0 3 2 15,0 2-1-15,-1 7-5 16,-2 4-2-16,0 12-1 16,2 6-1-16,4 10 0 15,0 8 0-15,3 7-1 16,0 1-1-16,3 7-1 15,4 1 0-15,8 4 0 16,6-1 0-16,9-13 4 16,6-5 3-16,11-15 1 15,2-6 2-15,13-6 7 16,3-5 4-16,14-7 6 0,5-3-1 16,8-7-6-16,1-3-6 15,-12-1-6-15,-6 0-3 16,-21-1-5-16,-5-2-2 15,-5 2-15-15,-5 0-16 16,-4 0-42-16,-1-1-18 16,-5-7 519-16,-1-3-343 0</inkml:trace>
  <inkml:trace contextRef="#ctx0" brushRef="#br0" timeOffset="85057.35">21612 13024 942 0,'20'2'342'0,"1"1"-283"16,2-3-24-16,-6 2-10 16,0 3 4-16,-7 2 6 15,-2 7-1-15,1 9 4 0,-1 5-3 16,0 13-4-16,-1 3 1 15,0 13-11-15,0 2-1 16,2 4-7-16,1-1-2 16,2-6-2-16,0-1-2 15,0-7-3-15,0-1-1 16,-1-7-1-16,1-4-2 16,-2-6 0-16,0-3-2 15,-3-8 1-15,-2-3 2 0,-2-9-7 16,-1-1-5-16,0-4-24 15,-2-1-13-15,0-2-24 16,0 0-5-16,-2-5 51 16</inkml:trace>
  <inkml:trace contextRef="#ctx0" brushRef="#br0" timeOffset="85489">23020 12378 990 0,'2'-2'350'0,"-4"-1"-316"15,0 2-38-15,1 1-21 16,0 0 4-16,-22 10 11 16,-29 24 5-16,22-5 8 15,0 3 4-15,-2 9 7 16,-1 0 3-16,-1 5 2 15,1 3-4-15,-1 2-5 16,2 3-1-16,3 6-3 16,-2 1-1-16,3-3-4 15,-7-2 0-15,-3-13-18 16,2-7-13-16,0-17-37 16,5-8-68-16,8-17 92 15</inkml:trace>
  <inkml:trace contextRef="#ctx0" brushRef="#br0" timeOffset="85789.79">22335 12249 1124 0,'4'1'423'0,"11"4"-336"15,5 5-59-15,16 9-42 16,4 5 1-16,7 13 11 16,3 7 2-16,5 13 2 15,5 6 1-15,8 1 6 16,7 1 1-16,8 1 4 16,-3-2-1-16,-10-3-6 15,-8-4-2-15,-15-12-16 16,-3-10-23-16,-3-18-46 15,-4-17 677-15,-7-45-465 16</inkml:trace>
  <inkml:trace contextRef="#ctx0" brushRef="#br0" timeOffset="86570.93">23766 11766 1286 0,'10'-12'476'0,"9"-1"-387"15,0-3-88-15,6 5-32 16,2 2 3-16,12-1 22 15,8 4 0-15,7 3 1 16,4-2 2-16,0 6 4 16,1 3 3-16,1 2 1 15,1 6 3-15,-10 7-1 16,-6 1-1-16,-11 5-5 16,-9 3-1-16,-14 8-4 15,-6 2 1-15,-12 6-4 16,-9-4-2-16,-4-4-2 15,-6-3-7-15,-2-9 1 0,4 0-3 16,0-6-1-16,5-3-2 16,9-7-8-16,3 2 3 15,4-7-1-15,2 0 7 16,1-1 12-16,0-2 2 16,0 0 7-16,14 0 1 15,14 1 3-15,41 4 3 16,-27-5 2-16,-1 4 2 0,-2 2 8 15,-2 0-1-15,3 7-3 16,2 0-2-16,1 6-7 16,-2 2-1-16,-10 6-2 15,-5 1-1-15,-7 6-1 16,-6 2-1-16,-8 0-1 16,-4 2-4-16,-7-5-2 15,-7-2 1-15,-8-8-1 16,-5-4 5-16,-9-6 3 15,-6-4 0-15,-4-5 7 16,-4-2 1-16,-6-2 0 16,-4-1 0-16,-4 1-3 15,2 1-1-15,10 0-2 0,7-1 0 16,15 0-1 0,6 1 0-16,9 0 1 0,6 0 0 15,4-1 0-15,2 1 1 16,1-1-1-16,1 0-1 15,0 0-8-15,0 0-15 16,0 0-26-16,0 0-19 16,0-1-21-16,0 0 50 15</inkml:trace>
  <inkml:trace contextRef="#ctx0" brushRef="#br0" timeOffset="87658.3">25811 12574 750 0,'0'-4'291'16,"0"0"-160"-16,-6-6-130 15,-3-2-7-15,-7-2 2 16,-4-1 3-16,-5-1 9 16,-3 2 5-16,-4 1 8 15,-3-1 1-15,-2 4-5 16,6 2 0-16,-1 7-4 15,-2 2 0-15,-7 8 1 16,-6 5-1-16,-5 7 0 0,4 4-2 16,2 7-2-16,2 2-2 15,4 7 0 1,3 5 1-16,7 7 1 0,3 6-1 16,9 9 5-16,7 3 2 15,5-6 6-15,6-6 3 16,16-12-4-16,4-5 4 15,16-4-2-15,4-4 5 0,8-6 7 16,8-1-1-16,16-7-3 16,5 0-6-16,-1-2-3 15,-2-5-5-15,-16-3-5 16,-3-4-3-16,-9-4-8 16,-8-1 2-16,-11-1-10 15,-5 0-12-15,-10 0-32 16,-3-3-18-16,-4-1-33 15,5-8 58-15</inkml:trace>
  <inkml:trace contextRef="#ctx0" brushRef="#br0" timeOffset="88035.14">26188 13197 1193 0,'0'1'416'16,"1"0"-380"-16,1 2-25 0,-2-3-11 16,0 12-2-16,1 18-1 15,-1 64 2-15,-3-34 0 16,0 4 1-16,-3-4 1 15,2-1 0-15,4 2 1 16,0 1 0-16,3 0 0 16,3-2 0-16,-1-9 0 15,1-6-1-15,1-13 3 16,0-4-2-16,-2-9-2 16,1-3 0-16,-4-9-10 15,-2-4-6-15,2-3-24 16,-2 0-15-16,0-1-18 15,5-18 3-15,14-69 47 16</inkml:trace>
  <inkml:trace contextRef="#ctx0" brushRef="#br0" timeOffset="88395.23">27305 12437 1086 0,'3'-1'398'15,"-1"0"-284"-15,-3 9-121 16,-3 10-16-16,-13 18 6 15,-7 10 6-15,-11 11 8 16,-3 8 3-16,-8 8 2 16,2 8-3-16,-2 7 4 15,-1-3-3-15,-1-8 0 16,-6-10 2-16,7-10-3 16,2-6 1-16,11-14-18 15,9-6-20-15,3-19-41 16,3-11 85-16,5-21-16 0</inkml:trace>
  <inkml:trace contextRef="#ctx0" brushRef="#br0" timeOffset="88705.76">26645 12469 1181 0,'9'5'411'0,"11"9"-373"16,5 6-34-16,9 13-8 15,5 6 2-15,14 9 1 16,4 7 1-16,11 16 3 16,-1 5-2-16,0 2 4 15,-1-1 1-15,2-12-2 16,2-8 2-16,-5-11-3 15,-6-9-3-15,-18-8-3 16,-8-7-7-16,-13-9-26 16,-5-6-12-16,-3-12-29 15,-3-12 47-15,4-19 16 0</inkml:trace>
  <inkml:trace contextRef="#ctx0" brushRef="#br0" timeOffset="89849.14">28449 11479 974 0,'2'-1'368'16,"0"0"-289"-16,0-4-38 15,-2 5-32-15,0-1-6 16,0 1-5-16,-2 0-3 15,2 0-2-15,0 0 0 16,0 0 0-16,0 0 5 16,6 21 0-16,11 36 2 0,-9-18 6 15,-4 7 1-15,4 10 1 16,-3 2-2-16,-1 5 0 16,1 0-4-16,4 1 1 15,1-7-2-15,4-8-1 16,2-3 0-16,3-12-5 15,5-4-1-15,12-4-3 16,3-8 0-16,5-6-2 16,3-4 0-16,-1-10 0 15,-4-6 2-15,-1-8 4 16,-7-6 3-16,-5-6 4 16,0-2 2-16,-8-6 5 15,-1-2-2-15,-6-3-1 16,-3-1 0-16,-6 5-1 0,-5 3 4 15,-1 8 1-15,-1 6-2 16,-2 5-1 0,2 3 1-16,1 7-2 0,0 2 1 15,1 3-3-15,0 0-5 16,0 0-3-16,0 0 3 16,0 14 7-16,1 15 11 15,11 70 13-15,1-28 6 0,6 7 6 16,1 2-3-16,3 3-12 15,-1 6-8-15,-4-1-14 16,-4-5-3-16,-8-19-22 16,-3-12-21-16,-4-19-30 15,-1-9-23-15,5-10 252 16,7-9-137-16</inkml:trace>
  <inkml:trace contextRef="#ctx0" brushRef="#br0" timeOffset="90374.87">30147 12819 1187 0,'7'-10'427'16,"0"-2"-367"-16,1-1-39 15,-8-6-21-15,-5-4-5 0,-6-2-2 16,-5 0 1-16,0 6-1 16,1 5 4-16,-3 4 2 15,1 3 1-15,-3 4 0 16,-1 3 0-16,-2 5 0 16,-2 6 0-16,-12 8 0 15,-5 11 1-15,-10 12 2 16,-5 6-1-16,0 13 2 15,2 4-2-15,9-1-1 16,3 1 0-16,13-8 1 16,3-4 0-16,12-3-1 15,8-3 1-15,8-4 2 16,7-4 7-16,13-6 15 16,4-1 4-16,13-6 4 15,10 0-6-15,14-3-11 16,5 0-6-16,6 0-3 0,-2-2 3 15,-14-4-3-15,-6 0 4 16,-20-7-7-16,-3 0-2 16,-13-5 0-16,-4-1-6 15,-6 0-18-15,-1-3-17 16,-2-1-47-16,-2 0-16 16,0-1-16-16,0 0 17 15,4-19 70-15</inkml:trace>
  <inkml:trace contextRef="#ctx0" brushRef="#br0" timeOffset="90755.74">30373 13369 1068 0,'15'-5'406'0,"0"1"-310"16,0-2-37-16,-5 4-37 16,-2 3-8-16,2 9-7 15,-1 3-3-15,2 15-1 0,-2 6-2 16,-1 12-1-16,2 9 0 16,-2 5 7-16,-3 4 6 15,3 11 7-15,2 1 5 16,0-1-1-16,3-9-7 15,2-10-6-15,-5-9-6 16,1-5-5-16,0-6 0 16,-2-10 1-16,0-3-1 15,-3-8-11-15,0-4-3 0,-3-6-30 16,0-1-14-16,0-4-22 16,0 0-14-16,-3-1 704 15,0 0-476-15</inkml:trace>
  <inkml:trace contextRef="#ctx0" brushRef="#br0" timeOffset="92236.4">31573 14594 730 0,'-23'1'249'15,"-7"0"-236"-15,-1 1-8 16,-1 0 0-16,3 2 3 0,-4-2 12 15,1 1 4-15,-6 0 16 16,-3 1 1-16,-2-2 0 16,-1 2-2-16,-3-3-6 15,-1 2-2-15,-2 0-9 16,-1-2 1-16,-2 2-6 16,-9 0-1-16,-8 2-2 15,-7-4-4-15,-9 1 0 16,5 0-1-16,3 1-1 15,-4 1 4-15,-3 0-5 16,-3 2 4-16,-4-1 1 16,9 4-2-16,3-2 11 15,-4-2-1-15,-3 1 8 16,-4-2 1-16,-5-2-1 16,8 2 2-16,-8-1-5 0,3-1-2 15,-11 2-8-15,-5-2-3 16,5 0-7-16,-9 0 1 15,-1-2 2-15,-2 0 1 16,3 1 6-16,-2 0-1 16,1 2 4-16,-3 0 0 15,-2 1 2-15,-5-3-1 0,-2 0-2 16,-3-2-3-16,-6-1-2 16,-2 2-2-16,-2-5-7 15,5 2 4-15,-10-2-6 16,4-4-1-16,2-1 3 15,-1 0-4-15,1-2 1 16,2 1 3-16,9-1 0 16,-2 0 2-16,-2 1 4 15,-1 1-2-15,1 0 2 16,-6 2-1-16,3 2-2 16,1 0 1-16,0 1-4 15,0 1 2-15,3-1 0 16,4 4-4-16,3-1 3 15,8 0 0-15,4-1-1 16,4-1 4-16,4-2 0 16,5 1-2-16,2-1 4 0,7-1 0 15,-8 3-3-15,4-2 1 16,12 1-3-16,-2-1-3 16,0 1 0-16,0-2 0 15,-2 5 0-15,1-2 0 16,11-1 0-16,3 1-1 0,-5 1 0 15,-3-2 0 1,-2 5 3-16,-1 0-2 0,9 1 2 16,6 2-1-16,4-1 1 15,-3-1 0-15,0 0 0 16,-5 1-1-16,1-1-1 16,5 2 1-16,4-3 0 15,2-3 0-15,1 3-1 16,-7-2 0-16,3 2-1 15,-8 0 3-15,1 1 0 16,7 1-1-16,2-3-1 16,8 1-1-16,1-3 1 15,-2-1-2-15,-6 1 1 16,-2 1 0-16,2 0-2 16,5 2 2-16,6-3 1 0,0 0 0 15,5 1-1-15,0 1 0 16,-1-2-1-16,-3 3 1 15,-9 0 0-15,-2 1 0 16,0 1 0-16,1 1 0 16,5-1 0-16,0 1 0 15,9-2 0-15,0-1 0 16,8 0 0-16,-2 0 2 16,-5 2 0-16,-1 4 0 0,-2-4 0 15,6 2-2-15,4-1 0 16,3-1-1-16,-1 0 1 15,0-1-2-15,2 1 3 16,1 1-1-16,4 2 0 16,-1-1-1-16,1 0-1 15,-2-1 1-15,1 1-1 16,-2-1 2-16,1 4-1 16,1 0 1-16,-1-1 0 15,0 2 0-15,0-3 0 16,2 1-2-16,0-1-3 15,0 1-2-15,-1-2-7 16,-1 1-7-16,-1-1-14 0,0-1-6 16,3-3-17-16,1-2-9 15,5-6-26-15,1-5-13 16,5-9-17-16,4-7-168 16,14-14 210-16</inkml:trace>
  <inkml:trace contextRef="#ctx0" brushRef="#br0" timeOffset="97724.62">21414 13420 699 0,'-25'7'262'15,"10"-3"-190"-15,16-6-81 16,16-4-25-16,39-10 20 16</inkml:trace>
  <inkml:trace contextRef="#ctx0" brushRef="#br0" timeOffset="104411.86">22295 4779 696 0,'5'0'200'0,"1"5"-281"15,-2 2-44-15,-2-2 74 16</inkml:trace>
  <inkml:trace contextRef="#ctx0" brushRef="#br0" timeOffset="104781.74">18301 4790 876 0,'0'-4'287'0,"8"9"-398"0,4 6-77 15,13 8 101-15</inkml:trace>
  <inkml:trace contextRef="#ctx0" brushRef="#br0" timeOffset="105855.06">24297 14830 1268 0,'-56'5'450'0,"17"-41"-410"15,-3 2-61-15,1 7-32 16,0 9-4-16,-2 16 14 16,-1 6 9-16,-9 11 17 15,-3 6 5-15,1 11 9 16,3 3 2-16,9 8 1 16,4 3 2-16,12 5 8 15,6 5 1-15,7 8 0 16,8 6 1-16,12-2-13 0,12-2-8 15,14-17-11-15,9-8-6 16,11-16-2-16,1-7 9 16,8-14 7-16,-3-4 9 15,-6-11 12-15,-2-4 0 16,-11-8 8-16,-1-8 4 16,-8-3 8-16,-4-1 5 15,-2-9 0-15,0-2-9 0,0-7-14 16,2-1-7-16,-6 2-8 15,-2 9 2-15,-6 12 3 16,-4 5 6-16,-4 13 16 16,-4 1 7-16,-2 8 1 15,0 3 1-15,-1 1-10 16,2 0-8-16,0 0-5 16,-2 17-6-16,-8 60-3 15,7-13 4-15,6 22 7 16,8 11 5-16,6 3 7 15,7 7 0-15,8 3-7 16,0 1-3-16,3-3-7 16,-4-5-9-16,-7-16-24 15,-2-12-13-15,-8-15-62 0,1-10-21 16,5-22-86-16,7-10 120 16</inkml:trace>
  <inkml:trace contextRef="#ctx0" brushRef="#br0" timeOffset="106228.27">25392 15604 1270 0,'-12'-5'479'0,"-9"-12"-365"15,-6-3-68-15,-13-1-50 16,1 3-10-16,-7 13-10 16,1 6 0-16,2 11 3 15,2 10 7-15,-4 14 9 16,-4 10 4-16,0 18 3 16,2-1 2-16,12 3 4 15,11-3-3-15,16 0 4 16,8 1 0-16,15 4-2 15,8-2 3-15,16-5 0 0,9-6 0 16,6-12-3-16,5-6-6 16,5-16-22-16,3-5-14 15,7-16-49-15,0-8-13 16,0-16 287-16,-4-7-170 16</inkml:trace>
  <inkml:trace contextRef="#ctx0" brushRef="#br0" timeOffset="106765.74">25826 16205 975 0,'1'6'470'16,"6"-2"-79"-16,17-4-332 15,9 1-45-15,12-2-6 16,5-1-7-16,-3-2-1 15,0-1 2-15,-4 3 0 16,-3 1 2-16,-5 9 2 16,-4 5-3-16,-3 12-2 15,-4 6 3-15,-7 11-4 0,-5 2-3 16,-16 3 0 0,-4 6-4-16,-12-1-3 0,-1 2 4 15,1-2-1-15,5-6 0 16,7-11-6-16,4-8-6 15,5-7-7-15,5-8 1 16,10-6 6-16,8 3 4 16,13-7 12-16,6 0 4 15,7-2 10-15,-1 0 6 16,-6 3 8-16,-1 0 3 0,-4 5-1 16,2 1-3-16,-1 6-13 15,-3 1-3-15,-6 3-4 16,-6 1-2-16,-6 2 2 15,-4 6-3-15,-9 5 2 16,-4 1 4-16,-13 8 6 16,-9 2 6-16,-14 2 10 15,-10 0 3-15,-10-6-2 16,-9-4-1-16,-24-8-14 16,-25-7-7-16,-44-22-28 15,-33-16-41-15,-50-41-90 16,-12-24 91-16</inkml:trace>
  <inkml:trace contextRef="#ctx0" brushRef="#br0" timeOffset="113734.29">8735 17016 1087 0,'1'0'415'15,"-1"0"-315"-15,0 0-54 16,0 0-50-16,0 0-12 15,0-1-7-15,0 0 2 0,0 1 8 16,5-2 6-16,13 1 4 16,30-1 3-16,-19 0 0 15,3 0 0-15,8-2 2 16,6 1-2-16,6 0 2 16,0-1 2-16,5-2 2 15,4 3-1-15,-5-1 1 16,-2 4 1-16,-7 0-2 15,-5 0 1-15,1 2-5 16,0-2-5-16,0-2-20 16,1 2-8-16,-7 0-16 15,0 0-7-15,-6 0-11 16,-6 0-8-16,-8 3-58 16,-1 1 82-16</inkml:trace>
  <inkml:trace contextRef="#ctx0" brushRef="#br0" timeOffset="114169.78">9361 17349 638 0,'-25'16'277'16,"3"-4"-148"-16,-2-1-69 15,5-1-42-15,0-3-4 0,4-2 1 16,3-2 3-16,6-1 11 15,2-2 4-15,4 0 10 16,-1 0 7-16,0-1-9 16,1 0-2-16,0 1-10 15,0 0-11-15,0 0-6 16,13 0 1-16,15-1 0 16,32-1 5-16,-28 1 0 15,1-3-2-15,5 1-4 16,3 0-5-16,3 0 4 15,-1-2 0-15,-3 2-1 16,-4 0 0-16,-6 3-3 16,-5 0 0-16,-4 2 5 15,-4 0 4-15,-6-1 0 0,-4 0-3 16,-5-1-8-16,-1 0-2 16,-1 0-3-16,0 0-2 15,0 0-9-15,0 0-10 16,0 0-28-16,0 0-10 15,0 0-31-15,0-1-10 16,0 0 69-16</inkml:trace>
  <inkml:trace contextRef="#ctx0" brushRef="#br0" timeOffset="115982.86">12110 16025 895 0,'-41'26'317'0,"-3"3"-253"15,0 1-75-15,-2 0-6 0,2-8 1 16,4-8 0-16,7-13 8 15,5-5 4-15,1-10 12 16,1-3 8-16,0-7 7 16,2-3 1-16,8-7-3 15,4-5-3-15,12-3-3 16,6-2-4-16,7 2 0 16,3 4 2-16,3 4 1 15,0 4 1-15,-3 7 8 16,0 5 4-16,-8 7 6 15,1 3-2-15,-1 6-6 16,3 2-8-16,4 10-5 16,-2 0-2-16,6 12-2 15,1 6 3-15,-4 8 1 0,0 7 1 16,-3 10 1-16,-6 9-2 16,-7 12-4-16,-1 6-4 15,-13 3-3-15,-3-2-1 16,-6-2 0-16,-5 1 0 15,-8 4 3-15,-9-4 1 16,-16-5 4-16,-7-7 1 0,-9-15 1 16,3-3 0-16,9-13-7 15,5-4 1-15,6-14-1 16,-3-7-2-16,1-10 4 16,2-8 1-16,7-8 12 15,6-1 8-15,13-8 8 16,2-3-5-16,10-1-13 15,5-1-10-15,10-2-7 16,2 0 1-16,11 0 1 16,5 0 2-16,8 6 2 15,2 0-2-15,8 12 0 16,3 3 0-16,12 9-4 16,2 7 1-16,2 6-3 15,-2 2 3-15,-1 7 1 0,0 1-1 16,2 6 5-16,0 2-3 15,1 3 0-15,0 4 1 16,-7 3-5-16,-7 2-1 16,-9 2-13-16,-6-2-9 15,-5-2-34-15,0-5-23 16,-2-12-35-16,3-8-16 16,4-24 85-16</inkml:trace>
  <inkml:trace contextRef="#ctx0" brushRef="#br0" timeOffset="116309.76">12993 15742 953 0,'0'1'467'15,"0"-3"-140"-15,0 4-234 16,-1-2-46-16,0 0-40 0,-2 28-6 16,-9 46-2-16,2-14 1 15,-9 14-2-15,0 11 2 16,-3 7 3-16,-3 3-3 16,3-1 0-16,0-7-4 15,1-1-17-15,3-8-9 16,0-13-35-16,0-8-18 15,3-23-17-15,-3-13-5 16,4-16 2-16,0-10 131 16,-5-27-28-16</inkml:trace>
  <inkml:trace contextRef="#ctx0" brushRef="#br0" timeOffset="116594.13">12377 15914 948 0,'-12'0'436'0,"6"0"-196"15,1-1-119-15,6 2-99 16,-1-1-23-16,0 0-12 16,14 5-3-16,15-3 9 15,59 49 8-15,-19-16 10 0,5 5 5 16,1 10 7-16,0 3-1 15,-3 1-3-15,-1-1-6 16,10-6-9-16,1-3-2 16,-6-11-24-16,-7-4-27 15,-17-13-58-15,-6-11-19 16,-8-16 73-16</inkml:trace>
  <inkml:trace contextRef="#ctx0" brushRef="#br0" timeOffset="117204.18">13559 15771 1280 0,'75'52'565'0,"-63"-58"-305"16,10-6-155-16,11-5-133 15,9-2-21-15,4 3-5 16,-3 8-4-16,2 14 9 16,-1 7 9-16,-5 15 20 15,-5 2 8-15,-11 7 5 0,-4 5 0 16,-15 4-3-16,-4 3-5 16,-12 4-4-16,-7-2 0 15,-7 2 4-15,-2-4-3 16,-3-8-10-16,3-3-7 15,3-15-8-15,5-2 3 16,6-8 15-16,4-6 8 0,5-4 15 16,5-3 5-16,1 0 12 15,-1-1 8-15,0 0 1 16,0 0-3-16,11-9-8 16,12-1-8-16,35-24 3 15,-25 34-1-15,4 4-2 16,1 5 0-16,0 10-5 15,0 6-2-15,-7 11 0 16,-7 4-3-16,-12 8-1 16,-9 4-3-16,-13 6-3 15,-6 1 2-15,-16-6 7 16,-3-6 8-16,-8-8 11 16,0-6 7-16,-1-8 5 15,2-5 1-15,7-7-2 16,2-2-4-16,4-5-10 15,0-3-6-15,1-4-8 0,2-4-5 16,-1-5-17-16,-2-2-15 16,1-8-46-16,-1-10-25 15,12-20 67-15</inkml:trace>
  <inkml:trace contextRef="#ctx0" brushRef="#br0" timeOffset="117532.14">15063 15797 1073 0,'0'1'492'16,"0"-2"-165"-16,0 1-277 15,0 0-60-15,-1 0-33 16,-1 0-5-16,-2 18 8 16,-48 49 16-16,13-10 19 15,-3 8 7-15,1 15 9 16,1 3-1-16,3 0-5 0,6-5-2 16,3-9-8-16,3-7-10 15,2-10-46-15,-1-9-24 16,2-19-40-16,2-10-12 15,3-24 93-15</inkml:trace>
  <inkml:trace contextRef="#ctx0" brushRef="#br0" timeOffset="117809.6">14590 15827 948 0,'0'0'456'0,"0"0"-184"16,0 0-131-16,0 0-117 16,0 0-27-16,0 0-8 15,27 20-3-15,35 49 9 16,-20-20 5-16,3 5 4 16,6 9 1-16,10-2 0 15,5-1 0-15,11-5-5 16,-2-6-1-16,-9-9-18 15,-5-9-18-15,-24-10-50 16,-5-6-22-16,-8-14 47 0,-1-6 18 16</inkml:trace>
  <inkml:trace contextRef="#ctx0" brushRef="#br0" timeOffset="118418.95">15874 15523 1446 0,'1'1'506'0,"3"9"-455"16,2 3-62-16,5 17-22 15,0 9-1-15,1 14 11 16,-1 7 9-16,-3 3 5 15,-1 0 7-15,2 1 4 16,1 1 1-16,3 9 1 16,2 0 2-16,6-7-2 15,3-7-1-15,10-16-5 16,0-10-5-16,2-11-8 16,-1-5-4-16,-4-11-4 0,4-6-2 15,2-12 4-15,5-5 2 16,7-12-1-16,0-4 6 15,-1-9 6-15,-5-4 3 16,-8-6 9-16,-2-1 5 16,-9 2 6-16,-2 1 1 15,-8 8 5-15,-4 6 1 0,-8 10 6 16,2 7-1-16,-7 6 4 16,2 5-2-16,1 6-6 15,-4-1-4-15,1 2-10 16,2 0-6-16,-1 0-10 15,1 0 1-15,-3 15-2 16,-5 13 0-16,-6 53 7 16,16-22 0-16,6 16 2 15,5 4 4-15,6 5 7 16,1-1-1-16,2 11 1 16,-1 4-6-16,-2-2-5 15,-3-2-5-15,-3-17-22 16,-4-7-15-16,-4-16-50 15,0-14-27-15,-3-20 668 16,6-18-441-16</inkml:trace>
  <inkml:trace contextRef="#ctx0" brushRef="#br0" timeOffset="124911.13">11524 17157 1099 0,'0'-1'410'15,"2"1"-333"-15,-1 0-46 16,-1 0-54-16,0-1-6 16,0 0-1-16,7-3 1 0,18-3 20 15,34-2 2-15,-16 11 8 16,2 1 2-16,1 5 0 16,1-1 0-16,4 1-3 15,11-1-3-15,16-2-1 16,9 0-3-16,4 1 2 15,-1 0 3-15,0 0-3 16,9 4 4-16,12-3-2 16,2 2 0-16,9 0 3 15,-4 2-2-15,7-3 0 16,-2 1 2-16,-1-1 1 16,2-3-1-16,-2 2 7 15,2-2-2-15,0 1 3 16,7-2-1-16,1-1-5 15,3 0-2-15,4-3-4 16,0 2 0-16,-8-1-2 16,1 0 3-16,-1 0 0 0,0 0 1 15,-2 0 2-15,-1-1 0 16,5 1 1-16,-4-1 2 16,3-1-1-16,1-1-3 15,3-4-1-15,-6 0 1 16,-9-2-2-16,-5 0 6 15,-16-2 6-15,2 2 3 0,-2 0 10 16,-4 1 1 0,-4 0 3-16,-5 0-3 0,8 4-6 15,-1 0-2-15,-5 1-5 16,-5 1 1-16,-15-1 0 16,-5 0 1-16,-3 4 3 15,-3 0 2-15,-11 0 1 16,1-1 4-16,-14 0 2 15,-1 2 0-15,-9-2-1 16,-4 4-5-16,-5-1-5 16,-7-3-5-16,-6 1-5 15,-1-1-1-15,-1-1-10 16,-1 0-2-16,0 0-14 16,0 0-7-16,0 0-32 0,1 0-11 15,0-1-15-15,0 0 0 16,0 0 6-16,28-9 8 15,74-44 52-15</inkml:trace>
  <inkml:trace contextRef="#ctx0" brushRef="#br0" timeOffset="127565.28">14224 17880 875 0,'-1'24'296'0,"1"13"-291"15,0 3-34-15,2 13-50 16,2 3-67-16,2-3-43 15,2 0 11-15,-1-8 72 16,-2-6 84-16,4-12 75 16,2-3 5-16,7-10-11 15,4-5 3-15,1-8 9 16,2-8 9-16,4-14 3 16,-2-4-4-16,5-8-4 15,0-3-3-15,-1 0-4 16,-1-2-3-16,-6-1 0 15,-5 1-3-15,-5 4-3 16,-5 5-3-16,-5 9-5 16,-5 5-5-16,-9 0-4 15,-3 2-4-15,-16 0-13 0,-3 0-6 16,-8 2-10-16,-5 1 0 16,2 6-1-16,1-1 4 15,1 1-1-15,6 0 0 16,-1-6 1-16,0 0-1 15,1-1 5-15,-4 0 0 16,6 1 11-16,3-2 3 16,8 1 2-16,5-2 6 0,6-3-6 15,2-1 0-15,6-7-6 16,1 0-5-16,9 0-3 16,5-1-6-16,8-3 2 15,5 1-2-15,8-3-1 16,3 4-1-16,3 4-1 15,-2 1-1-15,-5 7-4 16,-1 2 0-16,-3 7-1 16,3 5 1-16,0 5 2 15,-1 5 2-15,1 3 1 16,-2 2 1-16,-4 8-4 16,-3 3 2-16,-6 9 0 15,-3 3-1-15,-3 8-1 16,-1 3-6-16,-6 6-11 15,1 1-11-15,-1 0-16 0,-3-4-9 16,5-13-18-16,2-5 24 16,0-21 29-16</inkml:trace>
  <inkml:trace contextRef="#ctx0" brushRef="#br0" timeOffset="128049.43">15033 17546 1093 0,'0'0'431'0,"0"0"-301"16,1 1-50-16,-1-1-64 16,0 0-13-16,0 0-9 15,0 0-3-15,0 0 1 16,0 8 3-16,1 21 1 15,5 51 2-15,-4-32 5 16,2 6-1-16,4-3 1 16,3-2-1-16,8-4-2 0,5-5-3 15,6-11-4-15,0-4-5 16,1-12-11-16,-2-8-3 16,-2-13 2-16,5-7 2 15,0-12 13-15,-1-5 3 16,-2-4 4-16,-3-1 4 15,-7 4 0-15,-5 4 5 16,-7 6 10-16,-2 4 4 16,-4 2 9-16,-3 6-1 0,1 5-1 15,-2 3-4-15,1 4-9 16,1-1-5-16,0 0-10 16,-2 8-2-16,-1 22-3 15,-8 80 2-15,10-21-2 16,2 2 3-16,2-2-14 15,4-3-24-15,-4-17-48 16,-6-4 54-16</inkml:trace>
  <inkml:trace contextRef="#ctx0" brushRef="#br0" timeOffset="128892.63">1773 13818 1178 0,'-36'-62'442'16,"7"-5"-314"-16,6-3-104 15,2 0-6-15,0 6-11 16,-2 5-5-16,-4 3 1 16,-5 6-2-16,-1 16 1 0,-4 6-2 15,-10 21-10-15,-8 14-2 16,-14 32 1-16,-2 23 0 16,8 22 8-16,10 6 2 15,21-5 1-15,12-9 0 16,15-14-13-16,9-7-12 15,10-18-21-15,3-6-5 16,4-18 6-16,3-4 10 0,4-15 16 16,3-10 8-16,9-14 8 15,2-10 2-15,8-8 5 16,-6-3 3-16,-8 1 1 16,-6 5-1-16,-12 9-2 15,-1 6 0-15,-7 13 0 16,-1 6 0-16,-2 8-2 15,0 3-2-15,7 13 2 16,4 6 3-16,6 16 2 16,2 10 0-16,5 21-1 15,2 10-3-15,5 7 2 16,4 2-2-16,2-9-14 16,-4-7-15-16,-5-8-40 15,-10-8-21-15,-8-17-235 16,-6-11 220-16</inkml:trace>
  <inkml:trace contextRef="#ctx0" brushRef="#br0" timeOffset="129118.38">2220 13084 858 0,'-2'-23'366'0,"-1"11"-193"15,0 2-49-15,2 8-57 16,1 4-22-16,5 12-35 16,5 14-10-16,5 23-2 15,3 12 2-15,-2 20 0 16,1 4 0-16,-5 0-51 16,-5-6-25-16,-4-14 44 15</inkml:trace>
  <inkml:trace contextRef="#ctx0" brushRef="#br0" timeOffset="129414.57">2489 14246 925 0,'2'26'330'16,"6"-2"-273"-16,3-2-37 15,-5-10-4-15,2-6-3 0,-3-6-4 16,2-2 9-16,-1-12 16 16,0-5 7-16,-4-12 7 15,-2-8-5-15,-2-1-6 16,-4 2-1-16,-2 9 10 16,-2 4 3-16,-4 12-7 15,-2 3-12-15,-7 7-40 16,-4 5-33-16,-15 13-61 15,-11 9-23-15,-17 12 74 16</inkml:trace>
  <inkml:trace contextRef="#ctx0" brushRef="#br0" timeOffset="129778">1047 15625 1089 0,'15'-6'391'0,"14"-10"-288"15,33-18-99-15,30-12 3 0,28-27 9 16,13-11-3-16,30-23-8 15,-5-5-1-15,17-1-1 16,13-3-2-16,-19 6 3 16,-1 4-2-16,-4 12 1 15,-24 12 3-15,-20 22-1 16,-13 9 2-16,-38 15 0 16,-7 10-7-16,-26 15-30 15,-10 4-21-15,-25 15-47 16,-18 8 704-16,-31 26-467 15</inkml:trace>
  <inkml:trace contextRef="#ctx0" brushRef="#br0" timeOffset="130259.28">1084 15914 1287 0,'-2'-5'448'0,"8"-1"-407"15,6 0-25-15,16 1-21 16,5 3 1-16,10 5-13 16,3 5-9-16,0 7-22 15,-9 8-10-15,-17 8 5 16,-4 3 10-16,-19 3 19 15,0-3 12-15,-3-8 6 16,-2-6 3-16,6-10 5 16,1-3-2-16,10-7-4 15,7 0-4-15,9-5 1 16,5 0 2-16,0-1 3 16,0 2 5-16,-4 5 0 15,3 6-1-15,-3 7-2 16,-2 3-7-16,-8 6-4 15,-6 4-2-15,-10 1 4 0,-5 5 4 16,-15 5 11-16,-8 3 7 16,-10 5 8-16,-4 3 7 15,-14 2 0-15,-4-1-4 16,-5-8-9-16,4-4-8 16,12-16-24-16,10-10-15 15,11-23-35-15,1-19 39 16</inkml:trace>
  <inkml:trace contextRef="#ctx0" brushRef="#br0" timeOffset="130496.36">1701 15372 1166 0,'-1'29'418'0,"6"10"-346"16,0 8-36-16,2 19-13 16,2 5-5-16,-3 10-12 15,3 2-2-15,-3-7-4 0,2-7-3 16,2-11-38-16,0-7-26 16,-2-9 655-16,-3-5-465 15</inkml:trace>
  <inkml:trace contextRef="#ctx0" brushRef="#br0" timeOffset="130826.69">2031 16569 949 0,'-8'43'394'16,"3"-7"-192"-16,9-11-173 15,4-6-12-15,3-6-25 16,-3-9-16-16,1-8-17 16,-1-6 0-16,0-13 16 15,-1-2 13-15,-3-8 16 16,-3-3 10-16,-1 1 9 16,-5 0 4-16,-1 3 9 15,-2 1-2-15,-5 6-7 16,0 1-5-16,-5 6-10 15,0 4-4-15,-1 12-11 0,-4 5-5 16,-4 16-11-16,-2 5-14 16,2 1-22-16,5 0-20 15,8-13 46-15</inkml:trace>
  <inkml:trace contextRef="#ctx0" brushRef="#br0" timeOffset="131384.23">3021 14874 1313 0,'-30'-15'466'0,"5"-3"-416"15,1 4-25-15,-3 3-31 16,-7 2-15-16,-4 8-21 16,0 4-9-16,-3 15-1 15,3 9 3-15,4 15 16 16,5 5 11-16,8 7 16 0,7-1 3 16,9-2 3-16,6-4-1 15,12-13-6-15,5-6-6 16,11-12-12-16,2-6-6 15,7-14-8-15,1-7 8 16,2-15 8-16,-1-8 9 16,-8-7 11-16,-4-2 2 15,-8 4 6-15,-4 2 3 16,-6 10 15-16,-2 4 6 0,-5 5 11 16,-3 7 3-16,0 7 1 15,-2 0-3-15,0 5-17 16,2-1-15-16,0 0-10 15,2 23-5-15,6 50 2 16,-3-20 7-16,6 13 0 16,0 3-1-16,5 0 0 15,4-2-1-15,3-12-4 16,1-5-19-16,4-12-26 16,-4-8-18-16,1-9-29 15,-1-8 3-15,1-15 58 16</inkml:trace>
  <inkml:trace contextRef="#ctx0" brushRef="#br0" timeOffset="131588.31">3398 15089 1245 0,'3'-3'444'0,"2"-3"-378"15,4-4-46 1,4-6-29-16,1-5-20 0,5-7-44 16,-4-3-22-16,-3-13-77 15,0-5 106-15</inkml:trace>
  <inkml:trace contextRef="#ctx0" brushRef="#br0" timeOffset="132020.96">3510 14550 949 0,'-2'-4'374'0,"2"-4"-262"16,2 0-54-16,8-2-47 15,5 2-8-15,4 2-2 16,2 3 1-16,4 4-1 16,0 6 1-16,2 6-2 0,-3 2 0 15,-4 6-1-15,-2-1 0 16,-6 3-4-16,-4 3 0 15,-11 6 2-15,-4 4 2 16,-9 4 0-16,0 3 1 16,2-6-1-16,2-6-3 15,7-11-5-15,2-10-2 16,3-5-8-16,3-2-1 16,6-4 4-16,4-1 4 0,9-6 12 15,3-1 10-15,5 0 8 16,3 1 0-16,1 2-5 15,-4 1-3-15,-6 5-2 16,-6 0-1-16,-10 2 2 16,-1 1 0-16,-7 3 2 15,0 4 0-15,-7 9 9 16,-9 7-1-16,-14 6-4 16,-12 4-2-16,-12-3-22 15,0 3-11 1,3-10-31-16,4-5-20 0,9-20 45 15</inkml:trace>
  <inkml:trace contextRef="#ctx0" brushRef="#br0" timeOffset="132302.9">4065 14091 1067 0,'21'34'403'16,"9"10"-287"-16,9 18-82 15,3 8 0-15,-3 5-19 16,-3 3-11-16,-9-2-2 16,-8 2-3-16,-15 4-15 15,-13-1-8-15,-17-2-22 16,-12-6-7-16,-13-6-7 15,-5-4-2-15,-6-5-11 16,-4-4 44-16</inkml:trace>
  <inkml:trace contextRef="#ctx0" brushRef="#br0" timeOffset="132622.06">2003 15035 1033 0,'-10'11'383'0,"9"12"-304"15,6 8-51 1,13 22-31-16,7 11-1 0,18 7 4 15,1 0 1-15,17 4 1 16,9-3 2-16,3 2-2 16,5 0 0-16,-2-12-4 15,-2-7-9-15,10-25-25 16,10-12-14-16,10-34-38 16,6-19 77-16,-4-36-1 15</inkml:trace>
  <inkml:trace contextRef="#ctx0" brushRef="#br0" timeOffset="132916.26">4438 14050 1143 0,'-8'-8'421'0,"-6"1"-317"0,-20-24-84 16,34 28-5-16,1 3-15 15,3 0-14-15,-4 0-5 16,0 0 0-16,2 25 6 16,42 31 9-16,-29-16 2 15,-5 0-4-15,0 10-24 16,-5 2-17-16,1 1-52 15,-1-3 259-15,-2-6-135 16</inkml:trace>
  <inkml:trace contextRef="#ctx0" brushRef="#br0" timeOffset="133266.91">4593 14802 871 0,'2'20'345'15,"2"-4"-225"-15,1-1-64 16,3-4-41-16,2 1-2 16,-3-4-6-16,1-5-9 15,-4-3-2-15,-1-3-1 16,1-5 11-16,-1 2 12 0,6-5 15 16,0-7 2-16,2-5-9 15,0-5-7-15,-2-7-13 16,0 2-3-16,-3 0 0 15,-2 1 0-15,-6 8 9 16,-6 2 8-16,-7 6 12 16,-3 5 1-16,-6 8 0 15,0 3-6-15,-2 7-15 16,-3 8-4-16,1 10-14 16,-2 6-16-16,5 15-41 15,3 4-18-15,7-4 59 16,4-2-6-16</inkml:trace>
  <inkml:trace contextRef="#ctx0" brushRef="#br0" timeOffset="135697.79">18570 17154 574 0,'54'-4'270'0,"10"-1"-49"16,10-3-232-16,4-1-54 0,11 2 43 15</inkml:trace>
  <inkml:trace contextRef="#ctx0" brushRef="#br0" timeOffset="136064.41">18446 17636 994 0,'0'0'436'0,"4"-3"-183"16,14-2-224-16,13-3-34 15,22-6-22-15,10 2-1 0,7 0 11 16,1 1 3-16,-2 6 14 16,2 1 5-16,1 4 5 15,-5 4-1-15,-12 3-5 16,-8 3-1-16,-15-1-14 15,-6-2-16-15,-5-3-30 16,-2-1-21-16,-1-9-110 16,-1-9 125-16</inkml:trace>
  <inkml:trace contextRef="#ctx0" brushRef="#br0" timeOffset="136807.28">20780 16066 1353 0,'5'2'549'0,"-1"-4"-301"16,0 5-256-16,0 1-56 15,-9 9-35-15,-9 6 0 0,-10 3 29 16,-10 1 26-16,-2-8 31 16,-2-5 9-16,-3-10 4 15,5-2 3-15,-2-7 4 16,2-4-1-16,4-6-2 16,1-5-2-16,10-7-9 15,6 0-6-15,10-6-19 16,5 4-12-16,7 0-10 15,7 2 1-15,11 6 13 16,3 6 13-16,5 8 21 16,-3 0 13-16,-2 10 20 15,-7 0 4-15,-2 12-4 16,3 10-6-16,-5 13-11 0,-1 7-4 16,-7 15 1-16,-6 6-2 15,-4 13-3-15,-6 2 1 16,-8 3-3-16,-3 1 1 15,-17-4 0-15,-14 5-2 16,-10-6-2-16,-10-5-2 16,-1-12 1-16,4-13 0 15,12-13 3-15,4-8 0 16,4-14 3-16,6-2 1 16,-1-12 1-16,3-4-1 15,12-8 1-15,2-5 2 0,11-8 6 16,5-4 1-16,11-4 1 15,10-3-1-15,13 0-4 16,4 1-1-16,5 7 3 16,1 9 2-16,1 14 3 15,-1 8 3-15,5 17-6 16,6 9-2-16,9 21-5 16,3 6 0-16,9 10-2 15,-3 3 0-15,-9 0-6 16,-8 2-6-16,-18-4-27 15,-5-2-25-15,-8-11-35 16,-1-6-19-16,-8-13 70 16</inkml:trace>
  <inkml:trace contextRef="#ctx0" brushRef="#br0" timeOffset="137088.7">19921 17398 1209 0,'3'0'501'0,"9"-1"-295"0,17-6-136 16,8-2-41-16,23-6-30 16,8-2-6-16,12-1 0 15,6 3 0-15,13 5 6 16,-2 2 3-16,-8 8-2 15,-6-1 0-15,-17 5-11 16,-5 3-15-16,-10 0-35 16,-11 4-23-16,-12-5-42 15,-10 0-14-15,-7 0 90 16</inkml:trace>
  <inkml:trace contextRef="#ctx0" brushRef="#br0" timeOffset="137525.96">20445 17732 804 0,'-1'5'395'0,"2"-1"-90"16,6-3-240-16,6 1-30 0,18-5-25 16,5-5-5-16,11-6-4 15,6-4-1-15,-3-3 5 16,-1 4 9-16,-1 1 20 15,-3 4 6-15,0 5 1 16,-1-4-8-16,-4 5-16 16,-4 3-10-16,-9 3-7 15,-6 1-1-15,-9 4-7 16,0 1 2-16,-4 6 0 16,2 5-5-16,-2 6 11 15,-4 5 2-15,2 8 5 16,-6 7 2-16,0 13 0 15,-4 4-3-15,1 17-2 16,1 4 1-16,2 2 2 16,1 2-1-16,1 3 4 15,3 6 3-15,3 3-8 16,2 1 0-16,4-15-3 0,1-7-3 16,-1-14-10-16,0-8-7 15,-4-16-43-15,-2-13-25 16,-8-23-28-16,-2-17 60 15</inkml:trace>
  <inkml:trace contextRef="#ctx0" brushRef="#br0" timeOffset="210123.46">18440 5185 876 0,'18'5'298'15,"9"0"-224"-15,23 6-101 0,7-3-1 16,6 0 26-16,4-2 1 16,4-6 0-16,7 0-1 15,14-9 2-15,-2-3 0 16,-3-2 4-16,-5 0 5 15,-15-3 5-15,-1 1 1 16,-10 1 2-16,-7 0-2 0,-16 7 3 16,-11-1 0-16,-13 6-1 15,-5 2 0-15,-5 1-8 16,1 0-4-16,-1 0-9 16,-9 0-4-16,-21 3-1 15,-73 13 1-15,27-5 4 16,0 0 4-16,-18-1 1 15,-2-1 1-15,-10 3 4 16,1 2-1-16,16 4-1 16,3 0 1-16,20 1-3 15,4 0-1-15,13-1 0 16,7-2-3-16,19-6-17 16,6-1-15-16,15-7-115 15,4-6 100-15</inkml:trace>
  <inkml:trace contextRef="#ctx0" brushRef="#br0" timeOffset="214121.08">10934 3295 339 0,'9'-13'170'0,"3"7"-22"0,2 2-139 16,6 4-21-16,-1 3-1 16,2 0 4-16,1 6-2 15,-2 0-1-15,-1-2 1 16,1 3 11-16,-1-2 9 16,-3 1 17-16,1-1 7 15,-7 0 0-15,1 3-1 16,0 0-5-16,0-1-5 15,5 2-3-15,-1-3-2 16,6-3 11-16,4 0 3 16,14-6 0-16,11-4-4 0,27-6-14 15,22-3-6-15,14-2-10 16,9-3-10-16,18-1-32 16,1 0-50-16,12-6 62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45:54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1445 1109 837 0,'-18'-25'308'15,"3"4"-266"-15,7 4 1 0,2 2-22 16,1 2-7-16,5 2-1 16,0 1 0-16,0 3 6 15,2 2-1-15,-2 2-8 16,2 5-2-16,-2-2-8 15,2 5 0-15,3 23 0 16,38 50 1-16,-34-9 0 16,0 14 1-16,-4 15 0 15,2 1 0-15,1-8-5 16,-1-10-8-16,3-9-22 16,-4-10-18-16,-2-21-104 15,-3-13 101-15</inkml:trace>
  <inkml:trace contextRef="#ctx0" brushRef="#br0" timeOffset="257.14">1745 1091 853 0,'-12'-22'301'0,"5"5"-268"0,5 10-9 16,1 3-5-16,6 5-14 15,2 3-1-15,7 5-4 16,4 8 0 0,-1 11 1-16,0 11-1 0,-5 23 5 15,-5 9 0-15,-4 12-2 16,-3 2 2-16,-1-4-4 16,-1-7-5-16,0-12-33 15,-3-10-148-15,-6-28 130 16</inkml:trace>
  <inkml:trace contextRef="#ctx0" brushRef="#br0" timeOffset="540.17">2156 874 702 0,'35'-8'299'16,"12"9"-131"-16,3 9-147 16,5 27-12-16,-3 13-3 15,-20 13 1-15,-4 13 0 0,-13 12-2 16,-4 10 3-16,-7 9-2 16,-4-3-1-1,-11 0-1-15,-6-3-1 0,-14-13-7 16,-9-8-7-16,-18-31-19 15,-9-16-22-15,-7-22 35 16</inkml:trace>
  <inkml:trace contextRef="#ctx0" brushRef="#br0" timeOffset="792.33">974 1055 882 0,'-13'4'311'16,"8"21"-286"-16,0 20-3 16,0 45-16-16,-2 17 3 15,7 40 4-15,5 12 0 16,18 16-3-16,15 3-6 15,39-19 373-15,26-25-285 16</inkml:trace>
  <inkml:trace contextRef="#ctx0" brushRef="#br0" timeOffset="1108.84">5094 807 1118 0,'30'-10'376'0,"24"32"-368"0,6 14-8 15,-3 32-1-15,-9 12 1 16,-19 26 0-16,-12 10 0 15,-14 4-8-15,1-3-12 16,-4-23-30-16,-1-12-15 16,-2-26-30-16,0-18-7 15,-7-24 21-15,-4-14 18 16,-12-24-15-16,-6-6-101 16,-8-14 125-16</inkml:trace>
  <inkml:trace contextRef="#ctx0" brushRef="#br0" timeOffset="1755.83">4693 1003 948 0,'-2'-23'341'0,"22"1"-295"15,19 5-22-15,21 2-19 16,6 3-1-16,11 1-4 15,-4-1 0-15,18-3 1 16,5-6-1-16,-6-4 1 16,2-2-1-16,-24-2 2 0,-7 4 0 15,-9 3 0-15,-6 2 1 16,-11 5 1-16,-7 5 0 16,-7 7-1-16,-5 5-1 15,0 10-2-15,1 3-1 16,-7 16 0-16,1 5 2 15,-5 15-1-15,-1 5 1 16,-1 12-1-16,-4 5 0 0,-5 10 2 16,-4 7 0-16,-4 7 0 15,-1 2 1-15,4-13-3 16,1-13 1-16,3-17 1 16,4-12-2-16,-1-14 2 15,0-8-2-15,1-15 0 16,0-3 3-16,3-4 18 15,0-5 18-15,-1 4 6 16,-1-9-4-16,1-19-21 16,10-49-16-16,6 31-7 15,4-2-1-15,8-2 3 16,-1-2-2-16,2 0 0 16,3 4 0-16,0 6 3 15,4 7 0-15,5 13 1 16,-5 4 0-16,2 17-1 15,2 9 0-15,-5 19-1 0,0 11-3 16,-7 20 4-16,-6 7-1 16,-7 6 1-16,-3-1 2 15,-9-3-11-15,-3 1-12 16,-3-13-21-16,-2-5-16 16,5-20-27-16,-1-12 1 15,-2-17-244-15,2-12 227 0</inkml:trace>
  <inkml:trace contextRef="#ctx0" brushRef="#br0" timeOffset="2634.89">6367 1458 802 0,'9'-23'307'0,"-4"4"-235"16,7 1-29-16,0 1-31 16,1 1-7-16,6 1-4 15,2-1-1-15,-2 1 13 16,1 2 11-16,-2 8 12 15,-1 3 6-15,2 9-9 16,-1 6-7-16,5 14-7 16,0 4-4-16,0 15-3 15,0 3-3-15,-5 1-5 0,-2-1-2 16,-8-9-1 0,-5-8 0-16,-3-14-2 0,-4-7 1 15,-6-11 3-15,-3-1 1 16,-6-11 1-16,0-2 3 15,3-11-1-15,5-3 3 16,16-6-5-16,7-2-2 16,16-5-3-16,8 0-3 0,8-3 3 15,0-2 0-15,-1 8 3 16,-5 3 5-16,-7 12 1 16,0 10 1-16,1 9-2 15,2 6-4-15,6 9-2 16,4 1-2-16,9 3 1 15,4-1 0-15,5-8-1 16,0-2 2-16,-12-8-2 16,-5-2 0-16,-12-3 2 15,-5-1-3-15,-7-1 2 16,-5 3 0-16,-7-2-2 16,-1 0 2-16,-6-3-1 15,-2-3-2-15,-4-4-1 16,-7-2-1-16,-6 0-2 0,-1 2 2 15,-2 7 1-15,-2 5 0 16,-1 9 3-16,1 9 0 16,-10 11-2-16,-3 7 1 15,-2 14 0-15,0 7 0 16,15 9 1-16,11 0-1 16,21-6-3-16,13-4-3 15,17-11-2-15,8-5 3 16,10-10 2-16,4-5 2 15,9-10 2-15,8-6-2 0,9-6 0 16,-4-6 1-16,-6-8 1 16,-6-4 0-16,-14-5 0 15,-1-3 2-15,-8-5-2 16,-5-4 3-16,-8-2 0 16,-3-6-3-16,-7 0 1 15,-6 5-1-15,-6 1 1 16,-8 8 3-16,-12 8 5 15,-4 5 1-15,-6 10-3 16,0 5-1-16,-7 9-6 16,2 9 0-16,-7 22 0 15,2 11-1-15,11 29 1 16,7 6 0-16,23 4-4 0,17-3-6 16,30-24-29-16,9-14-23 15,16-34-226-15,4-14 196 16</inkml:trace>
  <inkml:trace contextRef="#ctx0" brushRef="#br0" timeOffset="4664.59">9530 656 875 0,'19'-21'301'0,"2"11"-291"16,-1 6-9-16,2 13-1 15,-3 4-3-15,-6 20 16 16,-2 11 7-16,-11 21 8 16,-8 14 8-16,-10 8-7 15,-6 3-3-15,-4 3-5 16,3-6-8-16,6-14-6 16,6-9-3-16,6-23-3 15,0-13 1-15,3-15-2 16,1-3 3-16,2-13 28 15,-1-4 4-15,3-15 3 0,4-10-1 16,7-8-31-16,7-4-6 16,12-1-5-16,5 0-1 15,12 7 1-15,7 5 3 16,-2 10 0-16,0 6 2 16,-5 13 1-16,-3 6 0 15,4 17 2-15,-5 9-4 16,-1 16 1-16,-3 9-2 15,-12 7 0-15,-6-3 0 0,-18-2 0 16,-10-9 0-16,-17-11-3 16,-16-1 3-16,-19-14-2 15,-5 0 3-15,-7-12 1 16,4-6 0-16,2-6 2 16,1-7-2-16,7-4 1 15,6 1 0-15,23 1-2 16,8 1 3-16,16-1-2 15,6 0-1-15,20-3 1 16,14 1 0-16,26 0-1 16,9-4 1-16,13-1-2 15,5-4 2-15,11 2-2 16,9 2 3-16,1 1 2 16,1-1-4-16,-2-1 2 0,1 2-1 15,-6-3-1-15,-6 2 2 16,-19-1 2-16,-16 1-4 15,-19 1 5-15,-10 1-1 16,-20 6 4-16,-6 3 1 16,-11 2-3-16,-9 0-1 15,-18 6-9-15,-8 2 2 16,-15 8-1-16,-8 9-1 0,-10 9 5 16,-5 9-1-16,-2 19 1 15,8 5 0-15,21-3 0 16,14-3 0-16,24-18-8 15,10-11-1-15,16-11-4 16,10-8 1-16,21-11 9 16,9-6 5-16,14-8 7 15,-2-3-5-15,-7-12-2 16,-6-3 0-16,-13-6-2 16,-4-3 2-16,-10 8 2 15,-7 5 2-15,-12 12 8 16,-5 8-1-16,-4 8-2 15,-2 7-5-15,-7 12-6 16,-2 10-3-16,-3 20 3 0,0 8 0 16,10 7 1-16,7-3 1 15,12-11-2-15,9-8-3 16,10-13-1-16,3-6 2 16,12-15 1-16,6-7 1 15,3-14 0-15,0-9 1 16,-5-16-1-16,-7-8 1 15,-5-17 0-15,-1-1-1 0,-8-3 3 16,-6 4 2-16,-13 2 2 16,-4 0 1-16,-9 1-1 15,-6-4-7-15,-2 4-4 16,-4 2-3-16,-4 8-2 16,2 11 4-16,3 16 5 15,2 7 0-15,4 16-1 16,-5 6 1-16,-3 18-1 15,-5 7 0-15,-1 37 1 16,0 15-1-16,6 22 0 16,3 12 0-16,7 0 1 15,2 1 0-15,6-7 0 16,5-8 0-16,5-21-5 16,7-41 1-1,-11-17-3-15,0-1-3 0,38 24 4 0,5-17-1 16,8-25 5-16,-20-24 3 15,5-9-1-15,-6-4 2 16,-9-10-1-16,-2-5 1 16,-11-11 1-16,-2-4-3 15,-7-4 1-15,-2 3-1 16,-2 1 1-16,1 4-1 16,-4 1 0-16,-1 3-1 0,-3 0 1 15,-3 4 2-15,0 13 2 16,-1 5 0-16,2 18-1 15,1 4 0-15,-3 19-2 16,-3 6-1-16,-2 27-2 16,-5 17 0-16,4 22 1 15,3 10 1-15,4 10 2 16,6 5-2-16,4 4 0 16,4 1 1-16,8-15-2 15,2-9 0-15,14-22 0 16,7-9-1-16,7-12 1 15,7-9 0-15,7-14 0 16,0-10 2-16,0-10 4 16,-5-6 1-16,-7-12 7 15,0-4-2-15,-3-9-2 0,4-3 0 16,-3-6-5-16,-2-1-2 16,1-5-2-16,-1-5 1 15,-6-7 5-15,-3-2 6 16,-9 4 17-16,-6 3 3 15,-10 14-3-15,-2 5-4 16,-7 12-17-16,-3 8-5 0,1 9-3 16,-1 4-1-16,-1 4-2 15,2 1-3-15,-2 0-7 16,0 0 1-16,1 0-2 16,0 0 5-16,6 15 5 15,23 35 1-15,-6-16 3 16,2 2-1-16,7 6 0 15,1 2 1-15,1 1-2 16,2 3-3-16,2-5-4 16,0-3-3-16,4-5-1 15,-1-3 3-15,-7-5 4 16,-5 2 2-16,-13-6 1 16,-4 1 2-16,-9-1-2 0,-4-3-2 15,-8-3 2-15,-7 2-1 16,-10-1 1-16,-2 2 4 15,-11 1 1-15,-4-3-2 16,3 2 1-16,2-2-1 16,4-2-1-16,4-2 1 15,2-3 0-15,3-2 1 16,3 1 2-16,7-1-2 16,2-1 0-16,5-1-1 0,4-6-1 15,-1 0-3-15,5-1-11 16,0-1-6-16,0 0-44 15,6-11 616-15,8-18-423 16</inkml:trace>
  <inkml:trace contextRef="#ctx0" brushRef="#br0" timeOffset="5884.07">15258 900 856 0,'0'-1'275'0,"-2"1"-277"15,-1 6-16-15,-2 7 1 16,-5 5 15-16,-2 11 5 15,2 10 4-15,-3 6 3 16,4 13 8-16,1 7 4 16,5 13 1-16,3 0-4 15,9-9-9-15,6-7-4 16,7-23 0-16,8-6 1 16,5-16 6-16,4-8 3 15,6-9 9-15,2-3 2 0,-1-13 5 16,-1 1 1-16,-3-8-5 15,-4-4-1-15,-9-5 0 16,-3-6 0-16,-10 0 3 16,-4 2 0-16,-2 3-9 15,-6 4-4-15,-3 1-12 16,-1 2-3-16,-2 4 2 16,-1 0-1-16,2 10 2 15,-2 2 1-15,4 7-5 16,-1 3 0-16,-1 7 0 15,-1-7-1-15,1 1-1 16,-4 24-2-16,2 39 3 16,5-22-1-16,8 3 1 15,4 0 0-15,3-9-2 0,9-6 0 16,5-13-1-16,8-3 2 16,9-9 0-16,6-4 0 15,10-8 1-15,4-8 0 16,-8-8 4-16,3-7-1 15,-14-11 2-15,-6-2-2 16,-4-6-1-16,-7 1 0 16,-5 1 0-16,-3 2-1 0,-5 9 1 15,-6 2 1-15,-5 12-2 16,-4 0 1-16,-4 8-2 16,-2 5-2-16,-5 7 0 15,-3 6-1-15,-4 8 0 16,-3 5 1-16,0 12 1 15,3 6-1-15,6 17 2 16,7 6 0-16,12 4-3 16,10-2-1-16,13-14-5 15,5-7-1-15,11-21 0 16,3-6 3-16,2-12 6 16,-2-10 0-16,-7-7 3 15,-6-8 0-15,-4-10-3 16,-3-5 1-16,-7-5 0 0,-4 2 0 15,-10 4 0-15,-1 5-1 16,-7 11 1-16,-1 9-1 16,-1 9-3-16,-2 3-6 15,2 12-6-15,0 10 2 16,4 22 2-16,2 15 9 16,0 12 2-16,3 2-4 15,3-9-22-15,0-13-21 0,-1-20 31 16</inkml:trace>
  <inkml:trace contextRef="#ctx0" brushRef="#br0" timeOffset="6024.01">17086 757 1035 0,'9'-27'356'16,"-2"15"-280"-16,8 19-95 15</inkml:trace>
  <inkml:trace contextRef="#ctx0" brushRef="#br0" timeOffset="6632.82">17031 1278 585 0,'-5'44'262'15,"11"2"-93"-15,6 5-112 16,4 3-11-16,0-3-18 15,6-5-43-15,0-10-28 16,1-18-26-16,1-11 17 16,-2-22 82-16,4-8 52 0,7-14 67 15,0-7 6-15,3-10-41 16,-1-6-21-16,-3-8-41 16,-1-1-23-16,-4 4-22 15,-3 4-4-15,0 8-12 16,1 2-8-16,-4 3-6 15,-1 1-2-15,-9 3 11 16,-1 7 4-16,-6 14 8 16,-4 6 0-16,1 12-4 15,-4 5-10-15,-11 18-4 16,-6 9-1-16,-15 26 5 16,-4 9 11-16,-2 23 4 15,-2 18 1-15,7 10 1 16,9 2-2-16,18-17-4 15,12-18-5-15,19-29-7 0,5-14 3 16,11-20 5 0,3-12 8-16,13-15 5 0,2-6 2 15,-3-16 0-15,-4-3 1 16,-14-9 0-16,-4-5 0 16,-2-7-1-16,-2-6-3 15,-4-6-3-15,-3-1 0 0,-6 5-2 16,-1 7 1-16,-6 11 3 15,-2 7 1-15,-2 17 8 16,-1 5 1-16,-3 15-3 16,-3 9-5-16,-2 19-2 15,-3 14-6-15,4 39 4 16,2 15-1-16,15 13-12 16,11 0-8-16,30-28-49 15,15-21 622-15,22-36-427 16</inkml:trace>
  <inkml:trace contextRef="#ctx0" brushRef="#br0" timeOffset="7436.01">19374 759 994 0,'19'26'336'16,"-8"23"-330"-16,-9 15-3 16,-20 10 2-16,-10-1-2 0,-12 14 2 15,0 0-2-15,6-20 0 16,5-3 0-16,12-37-3 16,7-12-1-16,7-14 20 15,2-6 17-15,2-13 8 16,2-11-1-16,8-11-19 15,7-4-14-15,10 1-10 16,4 8 2-16,11 9-3 16,3 4-4-16,14 12 0 15,4 4-1-15,5 10 2 16,-3 4 2-16,-2 17 3 16,-5 7-1-16,-10 15 1 15,-5 11-1-15,-19 0-2 16,-6 1 0-16,-18-7-3 0,-7-5 2 15,-17-9-4-15,-8-10 3 16,-15-10-1-16,-7-6 2 16,-9-10 4-16,-4-3-2 15,0-10 2-15,2-3-2 16,12-5-1-16,11 2 1 16,13-1 1-16,11 5-1 15,10 4 7-15,5 1 1 16,16 3-1-16,11-1 3 0,30 0-9 15,14 0 1-15,18 3 2 16,6 0-4-16,5 0 4 16,3 0-2-16,2-3-1 15,-2-1 6-15,-8-6 2 16,-7-1 1-16,-8-4 0 16,-1-2-2-16,-13 0-3 15,-6-3 1-15,-19 2 0 16,-12 0 1-16,-16 6 2 15,-2 3-1-15,-8 2-4 16,-1 1-3-16,-8-3-2 16,-6 2-2-16,-19 7 3 15,-9 3 0-15,-8 15 1 16,-5 10 0-16,3 13 0 0,5 7-1 16,11 8 0-16,5 1 1 15,19 0-2-15,10 2 2 16,20-5-5-16,14-3-6 15,27-10-15-15,18-10-18 16,22-19-30-16,12-15-97 16,13-21 117-16</inkml:trace>
  <inkml:trace contextRef="#ctx0" brushRef="#br0" timeOffset="9222.44">21849 1585 530 0,'65'17'261'16,"6"-1"0"-16,3-8-235 15,1-10 17-15,-8-17 37 16,5-6 13-16,6-10-3 16,0-6-14-16,-7-7-29 15,-8-8-14-15,-15-12-13 16,-10-3-4-16,-15-1-13 15,-6 3-1-15,-23 2-3 16,-11 4-1-16,-13 6 3 16,-2 3 0-16,-7 22-1 0,-2 15 0 15,-4 21-2 1,-5 13 0-16,11 10 0 0,6 5 2 16,23 3 0-16,11 4 0 15,23 4 0-15,16 1-3 16,17 7 0-16,6 2 1 15,19 9 1-15,7 2 0 0,12-1 1 16,1-3 0-16,-19-8-2 16,-10-6-1-16,-26-7 1 15,-9-3-2-15,-17-4-2 16,-13-4-3-16,-20-8-8 16,-14-4 1-16,-20-14 5 15,-13-4 3-15,-9-10 8 16,3-3 1-16,16 3-1 15,15 0 0-15,24 1-4 16,11-2 2-16,32-3-6 16,17-2-1-16,26-1 0 15,14-1 2-15,9-2 6 16,3 1 1-16,10-1 1 0,-4-1 1 16,-6-4 1-16,-5-4-1 15,-21-4-2-15,-5-2 0 16,-20-1 1-16,-10 2 3 15,-19 6 1-15,-10 0-2 16,-17 7 0-16,-16 4-2 16,-15 6-1-16,-15 5 0 0,-14 13 0 15,-5 9 0-15,-2 13 2 16,3 9-1-16,4 12 2 16,7 5-3-16,12 0 0 15,14 0-1-15,25-11 1 16,10-8-1-16,26-9 1 15,16-8-2-15,20-8 1 16,9-6 3-16,10-10-2 16,2-7 4-16,10-6-1 15,0-6-3-15,-10-6 2 16,-4-4-2-16,-20-8 1 16,-6 0 1-16,-13 3-2 15,-10 2 0-15,-15 13 1 16,-7 6-1-16,-6 11 1 15,-3 7-1-15,-8 8-3 0,0 4 1 16,-11 21-2-16,-1 9 2 16,0 12 2-16,3 4-1 15,8-4 1-15,6-4 0 16,10-9-2-16,6-5 2 16,14-9-3-16,7-3-2 15,9-14-2-15,5-5 2 16,1-13-2-16,-2-7 2 15,0-10-2-15,0-4-4 0,0-6 2 16,-3-1 2-16,-7-5 4 16,-4 3 3-16,-8-2 0 15,-2 3 0-15,-5 9 1 16,-2 5-2-16,-5 11 2 16,-2 7-2-16,-6 12-3 15,1 7 4-15,-1 22-3 16,-1 9 1-16,-4 17 3 15,-6 1-1-15,-6 0 0 16,1-5 0-16,2-11 0 16,3-6-2-16,6-15 2 15,-1-6 0-15,1-11 0 16,3-7 6-16,0-14-1 16,4-5 0-16,4-13 1 15,-1-5-6-15,7-6 0 0,2-4 0 16,3-2 0-16,5-2 3 15,4 1-6-15,3 4 2 16,6 9-4-16,1 4 2 16,5 19 0-16,0 5 0 15,-6 20 3-15,-3 10 0 16,-8 20 1-16,-5 12 3 16,-14 9-2-16,-6 4-2 0,-14-6 2 15,-5-6-2-15,2-10 0 16,-1-9 0-16,7-17 0 15,2-5-2-15,2-13 2 16,3-3 7-16,0-14 3 16,4-8 1-16,4-10-3 15,6-3-6-15,16 1-3 16,9-3-2-16,12 0-8 16,3-1-5-16,0-1 1 15,1 5 4-15,0 6 7 16,4 7 4-16,-3 12 0 15,0 7 0-15,-10 19-1 16,-9 10 0-16,-11 19 0 16,-9 10 1-16,-9 12 1 0,-1 1 0 15,-4 3-1 1,2-2 0-16,0-6 2 0,5-5-3 16,3-11 2-16,8-9-1 15,10-11 4-15,4-6 5 16,10-10-1-16,2-5 1 15,3-11-2-15,3-8 0 0,-2-12-3 16,-2-9 1-16,-8-12-3 16,-4-7-4-16,-13-10 1 15,-6 2-3-15,-6-1 1 16,-9 0 3-16,-3 6 0 16,-3 3 1-16,-7 19 0 15,2 12 0-15,-1 19-1 16,-1 11 0-16,-6 22 0 15,0 12-1-15,5 21 2 16,5 11 0-16,16 9 1 16,9 0 1-16,21-7-18 15,12-12-14-15,25-25-53 16,16-15-100-16,21-23 124 16</inkml:trace>
  <inkml:trace contextRef="#ctx0" brushRef="#br0" timeOffset="11382.32">28254 1096 980 0,'-11'-7'333'0,"-22"19"-320"16,-13 15-10-16,-14 24-1 16,-4 16 1-16,-5 18-1 15,2 6 1-15,8 10-3 16,4 0 0-16,31-3-1 16,14-1 0-16,27-21-2 15,17-10 0-15,21-19 1 16,5-9 7-16,12-12 11 15,5-8 3-15,5-10 0 16,8-8-5-16,-2-11-6 16,-7-4-5-16,-9-13 0 0,-3-1-2 15,-5-5-7-15,-4-2 2 16,-10-2-3-16,-8 2 0 16,-12 2 5-16,-2 5 0 15,-8 3 2-15,-3 7 0 16,-9 10 0-16,-4 1 0 15,-7 15-1-15,-5 8 0 16,-8 19 1-16,-2 10-2 16,2 13 2-16,0 3 0 15,12 5-1-15,5 2 2 0,13-4-2 16,8 2 0-16,12-15 1 16,5-7-1-16,9-18 1 15,3-10 0-15,5-14 0 16,5-4 1-16,1-11-1 15,-1-8 3-15,0-9-1 16,-5-6 2-16,-7-8-2 16,-9-2-2-16,-14-3-1 15,-6 1-1-15,-13-1-1 16,-3 3 1-16,-13-1-2 16,-6 1 1-16,-6 3-1 15,-3 3 1-15,-8 15 2 0,-5 6 0 16,-12 14 2-16,-6 9 0 15,-7 17-1-15,-2 7 1 16,5 16-1 0,2 4 0-16,13 1 1 0,11-2-1 15,15-2-2-15,14-2 1 16,18-3 1-16,11 0-1 16,22-7 1-16,8-6 1 15,18-11 0-15,10-7-1 0,5-11 4 16,-4-8-3-16,-1-11-1 15,-6-6 1-15,-13-14-1 16,0 0-1-16,-11-7 1 16,-3-1 0-16,-5-9-5 15,0-10-6-15,-13-9-5 16,-2-7 2-16,-9 0 6 16,-4 7 5-16,-4 3 11 15,2 5 3-15,-7 10-1 16,-1 5 1-16,0 17-6 15,-2 6-4-15,-2 17 1 16,-2 3 0-16,-1 8-5 16,-4 10-5-16,-4 15-1 15,0 18 2-15,-6 36 3 0,-4 8 4 16,-3 24 0-16,-2 5 0 16,-1 5 0-16,2-2 0 15,14-14 0-15,8-10 0 16,20-26-1-16,7-5 0 15,7-18 1-15,9-9 0 16,6-13 1-16,8-6 3 16,9-12-2-16,5-3 2 15,3-19-2-15,-5-6-1 0,-2-11-4 16,-9-5-1-16,-9-3 0 16,-2 4-1-16,-16 3 7 15,-5 6 2-15,-10 10 3 16,-8 1 0-16,-7 12-5 15,-1 5-1-15,-11 7-3 16,-7 6 1-16,-11 10 1 16,-4 8-1-16,0 14 1 15,6 7 2-15,4 9-1 16,4-1 1-16,15-3-1 16,5-9-2-16,12-17 0 15,7-5 2-15,9-17 2 16,2-4 3-16,9-9 2 0,-1-7 0 15,0-11-2 1,1-4-2-16,-4-10-2 0,-3-1-3 16,-10-5-1-16,-7 1 0 15,-8 0-1-15,-7-1 2 16,-7 1 1-16,-4 0-1 16,-5 2 1-16,1 6-1 15,0 12-1-15,2 5 2 0,-1 16-1 16,-1 2-1-16,-4 15 1 15,-3 6 0-15,-1 20 0 16,3 6 1-16,9 8 1 16,5 6-1-16,17 2 0 15,8-1 0-15,14-5 0 16,11-7 0-16,5-14 0 16,4-7 0-16,3-16 2 15,-1-5-1-15,4-12-1 16,1-7 2-16,-6-9-2 15,-4-3 0-15,-7-8 2 16,-4 2 0-16,-10 0 5 16,-6-2 0-16,-12 3-4 15,-3 4 1-15,-7 3-4 0,-2 5 0 16,1 4 1 0,-3 4 0-16,2 6-1 0,4 2 0 15,-4 3-2-15,0-1 1 16,-1 0 1-16,-2 13-3 15,-4 15 3-15,-5 47 0 16,9-32 0-16,4-3 0 16,7-6 1-16,6-3-1 0,10-14 0 15,5-1 2-15,6-14-2 16,2-6 2-16,1-10 0 16,1-4-2-16,-1-9 1 15,0-2-1-15,2 0 3 16,-2-1-3-16,-1 0 0 15,0 3 1-15,-7 1-1 16,-4 8 1-16,-9 5 1 16,-6 2-3-16,-3 11-1 15,0 2 1-15,1 16-1 16,3 7 2-16,-5 18 1 16,3 11-1-16,-3 13 0 15,-1 0 0-15,-3-10-1 16,1-6 0-16,-4-20 0 15,0-7-3-15,0-12 1 16,-3-8 2-16,2-4-4 0,-2-5 6 16,2 4 0-16,0-1 0 15,-1-27 2-15,0-32-3 16,2 20 2-16,2-1-2 16,8-7 0-16,4 4 0 15,8-1 0-15,3 4 1 16,7 8-1-16,5 3 0 0,8 11 0 15,6 5-2-15,10 13 1 16,-1 2 0-16,7 12 1 16,6 9 0-16,-3 11-2 15,0 5 2-15,-5 5 0 16,-11-1-2-16,-8-5-3 16,-8-2-8-16,-14-9-17 15,-5-2-12-15,-17-12 27 16</inkml:trace>
  <inkml:trace contextRef="#ctx0" brushRef="#br0" timeOffset="13466.29">3045 3768 688 0,'-15'-4'291'15,"3"2"-154"-15,9 4-113 16,2 6-9-16,1 4-14 16,1 7-2-16,3 1 6 15,1 1 2-15,4-3-1 16,1-4 1-16,6-5 2 15,2-4 2-15,4-7 10 16,1-4 8-16,0-8 7 16,-2-7 0-16,5-5-6 15,-1-1-8-15,3-7-12 16,1-1-3-16,-12 5-5 16,-8 16 1-1,1 0-1-15,22-45 0 0,-9 1 11 0,-1 3 5 16,-18 25 5-16,0 4 3 15,-1 6-6-15,-5 4-3 16,0 6-7-16,1 5-1 16,-1 3-12-16,2 2-7 15,-1 0-6-15,0 0-4 16,-1 8 9-16,-8 21 4 0,-17 51 7 16,12-28 0-16,5 7 0 15,9-1 1-15,9-8-8 16,5-4-5-16,7-13-6 15,0-8 0-15,1-8 3 16,-1-6 6-16,-4-6 4 16,2-2 2-16,7-8 2 15,4-3 1-15,5-11 0 16,2-3 0-16,1-11 5 16,-3-5 0-16,1-9 12 15,-6-5 5-15,-6-1 11 16,-3-3 4-16,-6 2-5 15,-2 3-5-15,-4-3-13 16,2 4-5-16,-5-5-7 0,1-2-2 16,-3 1 2-16,0-3-2 15,0 5 0 1,0 6 0-16,0 10 0 0,0 11 2 16,-1 13 1-16,-4 6-3 15,4 7-2-15,-2 2-8 16,0 7-8-16,1 7 0 15,-1 16 3-15,0 9 7 0,5 20 7 16,0 8 1-16,5 5 1 16,8 4-1-16,0-3 2 15,2 6-2-15,0 11 0 16,-2 6 0-16,-3 8 1 16,-1-1-1-16,-10 1 0 15,2 1 0-15,-4-5-1 16,-1-7 2-16,4-16-1 15,-3-9 2-15,-1-11-2 16,0-8 0-16,-1-13-10 16,-2-11-10-16,-6-18-8 15,-1-8-6-15,-4-27-2 16,1-13 26-16</inkml:trace>
  <inkml:trace contextRef="#ctx0" brushRef="#br0" timeOffset="13858.66">3475 2922 707 0,'-26'-19'308'15,"8"8"-98"-15,6 5-174 0,-2 9-10 16,3 6-10-1,-7 13-17-15,-5 8 0 0,4 15-2 16,1 2 1-16,14 4-2 16,4-3-1-16,11-9-4 15,9-5-5-15,1-16 0 16,3-7 5-16,-1-10 10 16,-3-2 12-16,0-10 7 15,1-6-2-15,1-7-6 16,-4-6-5-16,-2-1-3 15,-4 3 0-15,-8 5 12 16,-3 0 8-16,-6 0 7 16,-4 3 0-16,-4 3-9 0,-3 2-5 15,0 11-17-15,4 3-11 16,-3 14-43-16,7 10-31 16,8 10 48-16</inkml:trace>
  <inkml:trace contextRef="#ctx0" brushRef="#br0" timeOffset="14602.04">5251 3430 1111 0,'24'-2'372'0,"8"6"-371"15,2 3-16-15,-10 1-20 16,0-1-9-16,-6-3 3 0,-3-5 8 16,-1-6 18-16,-5-5 8 15,2-8 8-15,0-4 4 16,-3-4 3-16,-3-2 1 15,-5-2 7-15,-4 1-2 16,-9 4-1-16,-2-1-7 16,-8 10-9-16,-2 7-4 15,-14 8-7-15,-9 10 3 16,-3 10 0-16,0 6 2 0,9 8 6 16,7 0 3-16,9 2-1 15,5 4 1-15,9 5 1 16,5 5-1-16,8 8 0 15,6 5 0-15,9-2-2 16,7-4 0-16,14-9 0 16,7-12 2-16,13-11 5 15,1-8 1-15,3-14 4 16,-3-4-1-16,-6-16 1 16,3-5-1-16,-6-12 5 15,-2-3 4-15,-1-6 1 16,-3-3 0-16,0 1-8 15,-5 2-3-15,-10 5-4 16,-5 4-4-16,-12 7 1 16,0 5 1-16,-7 5 7 15,-4 6 6-15,-1 9 0 0,-3-1-6 16,2 7-8-16,0 6-6 16,-6 8 1-16,-3 6 1 15,-1 10 2-15,-2 4 1 16,12 8-1-16,4 6 1 15,8 2-2-15,11-2-3 16,9-5 0-16,6-6-3 0,16-15-3 16,0-5-1-16,17-23-17 15,3-12-7-15,0-22-19 16,-3-14 34-16</inkml:trace>
  <inkml:trace contextRef="#ctx0" brushRef="#br0" timeOffset="14948.87">6160 2582 864 0,'-3'3'287'0,"-4"16"-282"0,-3 10 0 16,-3 16 3-16,-2 5 2 15,6 2 1-15,4-8-5 16,5-13-3-16,2-9-6 16,3-12 2-16,3-3 10 15,6-12 20-15,6-2 10 16,8-11 1-16,7-7-10 0,0-8-17 16,2-3-7-1,-13 4 8-15,-10 2 12 16,-9 11 25-16,-6 3 3 0,-6 4-18 15,-8 6-12-15,-12 13-41 16,-9 10-15-16,-10 24-26 16,2 6-17-16,12 2 44 15</inkml:trace>
  <inkml:trace contextRef="#ctx0" brushRef="#br0" timeOffset="15223.23">6842 2973 489 0,'14'12'276'0,"-2"5"-37"16,0 15-153-16,-3 11-21 15,-6 16-28-15,-4 3-6 16,-6 7-8-16,-2 0-7 15,1-6-8-15,1-3-3 16,6-5-3-16,-7-7-1 16,-2-6-10-16,-1-3-11 15,-6-12-16-15,-2-6-12 0,-5-17-131 16,-4-5 128-16</inkml:trace>
  <inkml:trace contextRef="#ctx0" brushRef="#br0" timeOffset="16449.09">6513 3512 842 0,'-5'-9'330'0,"4"4"-225"16,2 2-46-16,11 1-37 15,8 0-12-15,28-9-13 16,17-3 3-16,17-9-2 16,1-4 2-16,-4-8-1 0,-9-3 5 15,-12-8 22-15,-2-1 10 16,-10 0 8-1,-1-4-5-15,-4 5-19 0,-2 1-10 16,-13 4-8-16,-6 6-1 16,-11 5-1-16,-2 5 0 15,-6 6-6-15,-1 3 0 16,-3 5-4-16,-2 2 0 16,1 4 5-16,-4 0-2 15,5 5 4-15,1 3 2 16,-2 9 0-16,1 7 2 0,-7 20-1 15,-3 11 0-15,0 27 0 16,-6 10 2-16,2 5-2 16,2-4 1-16,2-21-1 15,5-14-2-15,4-18 2 16,0-11-4-16,2-13 3 16,2-6 2-16,0-4-2 15,2-2 10-15,-2 0 8 16,0-1 2-16,1-1-1 15,27-22-7-15,44-37-12 16,-26 27-3-16,0 3-4 16,-4 2-1-16,-6 9 4 15,-1 3 0-15,-5 8 6 16,-2 4-1-16,-5 6 1 16,-1 8-1-16,-2 13-4 0,1 5 3 15,-1 13-1-15,1 1 0 16,1 10 1-16,-1 1 1 15,1-3-1-15,-1 1 2 16,2-13-1-16,0-4-3 16,0-12 1-16,1-6 0 0,-2-12 0 15,2-5 1-15,9-10 2 16,2-9-3-16,9-13 2 16,0-6 0-16,-4-8 0 15,1-1 2-15,-5-2-1 16,-2 0 0-16,-2 1-1 15,-7 1 0-15,-15 1-2 16,-5 3 1-16,-6 4 1 16,-7 6 0-16,0 12 6 15,-2 5-4-15,-8 12-1 16,1 3-2-16,-4 12-4 16,-4 5 2-16,0 13-1 15,1 9 4-15,1 11 0 16,2 6 0-16,5 3 0 15,3-1-1-15,11-1-2 0,2-4-1 16,11-1 0-16,2-6-2 16,10-4 1-16,3-6 0 15,14-9 2-15,7-5 1 16,4-13 2-16,4-4 0 16,-9-14 0-16,-2-7 3 15,-5-10 1-15,-1-5 3 16,-3-6 5-16,-1 1 2 0,-2-2-4 15,3 0-3-15,5 3-6 16,0 1-2-16,0 0 0 16,-1 3 1-16,-7 4-2 15,-5 2 2-15,-5 9 0 16,-4 4-1-16,-4 8 1 16,-2 8-2-16,-2 7-6 15,-1 6-2-15,-4 13 0 16,2 5 1-16,-5 8 5 15,-1 4 5-15,-1 2-1 16,-3-2 0-16,0 2 0 16,1-2 0-16,0 1 3 15,-1-2-3-15,2-4 0 16,1-3 1-16,3-6-1 16,6-3 1-16,2-10 0 0,1-1 2 15,9-8 3-15,0-5 3 16,10 1 0-16,4-6-3 15,2-2-4-15,2 1-6 16,1-7-14-16,2-3-18 16,-4-6-31-16,-1-5 658 15,-4-8-457-15</inkml:trace>
  <inkml:trace contextRef="#ctx0" brushRef="#br0" timeOffset="16815.93">10047 3654 388 0,'-1'28'146'0,"-7"2"-107"16,-5-1-43-16,-3-4-3 16,-3-5 8-16,1-2 19 0,4-4 47 15,-2-2 18 1,-2-3 11-16,1 2-14 0,-4-4-37 15,-1 2-20 1,-1 1-21-16,-1-2-15 0,-1-6 4 16</inkml:trace>
  <inkml:trace contextRef="#ctx0" brushRef="#br0" timeOffset="17636.53">11278 3011 778 0,'-56'-3'298'15,"47"-12"-199"-15,4-2-85 16,5 0 6-16,2 0 14 15,5-2 10-15,5 4 4 0,3-2-5 16,4 3-16-16,4 6-8 16,9 4-13-16,2 5-4 15,0 14 1-15,-2 4-3 16,-5 15 1-16,-8 11 0 16,-13 17 0-16,-7 6 0 15,-14 6 0-15,-4-8 0 16,-4-19-1-16,0-11 0 15,2-15 1-15,3-6 0 16,6-6 1-16,4-3 1 0,5-3-1 16,3-1-2-16,5-2 1 15,-5-2 0-15,7 1-1 16,21-1 3-16,58-2 0 16,-29 5 0-16,2 12 0 15,-2 5-4-15,-10 11 1 16,-4 6-1-16,-20 7-2 15,-11 0 0-15,-12 0-2 16,-10-4 0-16,-18-7 1 16,-9-5 4-16,-22-6 5 15,-10-4 4-15,-13-2 5 16,1-2-1-16,-13 2-4 16,-5-1-3-16,4 0-18 0,3 3-20 15,23-11 677-15,12-5-492 16</inkml:trace>
  <inkml:trace contextRef="#ctx0" brushRef="#br0" timeOffset="21198.31">12551 2721 940 0,'14'7'412'15,"0"11"-101"-15,-2 20-336 16,-5 15-5-16,-21 18 15 16,-12 13 6-16,-15 17 7 15,-3 2-4-15,-3-4-6 16,4-11-4-16,8-21-2 15,7-10 0-15,13-25 8 16,4-8 1-16,5-18 3 16,1-5 1-16,0-3 8 0,0-4 3 15,3-11 0-15,5-4-2 16,12-11-17-16,6-6-7 16,15-3 0-16,6-1 4 15,13-2 10-15,3 3 2 16,8 1 2-16,1 4 0 0,-3 11 2 15,-1 4 2 1,-7 14 1-16,1 10 1 0,-1 17-4 16,-4 9 1-16,-11 16-2 15,-8 2-1-15,-20 6 2 16,-10-2-4-16,-18 8-1 16,-11-1 0-16,-19-2-1 15,-8-2 0-15,-7-18 3 16,-6-7 2-16,-6-14 2 15,-4-8 1-15,1-10-1 16,7-8-1-16,19-9 0 16,9-7 1-16,17-7 2 15,6 0 1-15,10-1 4 16,9 2 0-16,13 3 4 16,4 2-3-16,15 4-2 0,5 4 3 15,16 7-5-15,10 1-1 16,6 3-1-16,6 1-3 15,-1-1 0-15,1 1 1 16,15 1-2-16,-2-1 1 16,-6-1 1-16,-2 0-1 15,-18 0 1-15,-5-1-3 16,-4 2 2-16,-8-5 1 16,-10 6-1-16,-7-1 1 0,-11 2 0 15,-2 5-2-15,-13-3 1 16,2 3-2-16,-5-1 1 15,-2 2 1-15,1 0 0 16,-2 0 0-16,1 0 0 16,0-1 3-16,0 0-2 15,0 0 4-15,1 0-2 16,0 0-1-16,0 0 0 16,0 1-2-16,0-1-2 15,0 0-3-15,0 0 3 16,4-4-1-16,8-2 0 15,26-34 4-15,-31 27-1 16,0-1 0-16,-2-1 3 16,3 1-3-16,-4-5 5 0,1 0-4 15,-5-5 1-15,0 0-1 16,-5-1-3-16,3 0 2 16,-2-1 1-16,-4 1-1 15,4 2 2-15,-2 0-2 16,5 2 0-16,0-2 1 15,-1 3 3-15,2 2 1 16,-2 5-1-16,2 3 1 16,0 6-2-16,-4 1-2 0,1 6-9 15,2-2 0-15,0 0-3 16,-6 9-3-16,-5 20 11 16,-35 49 0-16,21-13 1 15,1 12 4-15,-3 20-1 16,2 3 0-16,4-4 0 15,4 0-2-15,9-8 1 16,6-4-2-16,7-11 0 16,7-10 0-16,5-25-6 15,7-9 0-15,6-18 6 16,5-8 6-16,9-9 7 16,0-7 2-16,3-11-2 15,-6-11-6-15,-7-9 1 16,-5-5 0-16,-8-8-2 0,3 3 1 15,-8 2 5-15,0 8 1 16,-3 7-3-16,-4 5-1 16,-1 6-6-16,-4 7-1 15,-2 10 4-15,0 2-1 16,-5 14-2-16,-3 5 1 16,-4 13-3-16,-3 11 0 15,3 17-1-15,6 4-1 0,8 2-1 16,9-2-2-16,9-16-3 15,5-7 2-15,10-16-2 16,5-10 2-16,8-8 7 16,5-9-2-16,5-14 3 15,-3-3 3-15,-7-13-1 16,-5-2-3-16,-12-2 6 16,-2 0-1-16,-9 7 8 15,-4 3 10-15,-8 10-4 16,-1 5-2-16,-7 3-10 15,0 7-7-15,-2 0-4 16,-2 5 1-16,-5 5 0 16,0 4 0-16,-8 13 2 15,-3 5 0-15,4 17 0 0,0 5 0 16,6 8 1-16,7 2-3 16,4-1-2-16,9-5 1 15,12-15-6-15,3-5 1 16,11-17-1-16,5-6 3 15,10-10 6-15,5-7 1 16,6-12 3-16,-3-4 1 16,-6-8 0-16,-2-3 0 0,-5-7-3 15,-3-3-1-15,-7 0 5 16,-6 4 3-16,-9 4 3 16,-6 4 0-16,-9 10-3 15,-4 0-6-15,-6 5 0 16,-4 6 0-16,-5 5-2 15,-4 6 0-15,-8 9 0 16,-3 6-3-16,-1 15 0 16,2 8 1-16,8 16-1 15,6 11-2-15,18 4 2 16,10 2-10-16,23-14-17 16,16-13-5-16,28-21-23 15,9-19-3-15,6-19-16 16,0-12-11-16,-12-19-160 15,0-7 170-15,3-6-219 0,-8-2 54 16,-11-1 268-16,-6 4 69 16,-20-1 93-16,-3-2-85 15,-7 4-54-15,-8 1 12 16,-6 5 12-16,-4 7 5 16,-4 8-4-16,0 7-13 0,-3 12-13 15,-2 7-4-15,-4 9-9 16,-1 2-2-16,0 7-12 15,-2-5-2-15,0 19-2 16,-6 52 0-16,-13-5 1 16,-6 10 0-16,-11 4-7 15,0-5-5-15,2-19 0 16,8-14-5-16,12-21 0 16,6-9 1-16,5-8 1 15,2-3 9-15,1-3 29 16,0 1 4-16,0 0-8 15,8-15-15-15,50-37-31 16,-22 31-7-16,11 7 5 16,9 2 8-16,12 12 4 15,0 2 0-15,-10 14 0 0,-4 6 0 16,-17 9-1-16,-4 5 1 16,-14 4-1-16,-9-1-8 15,-14-4-10-15,-9-4-5 16,-16-10 1-16,-7-5 8 15,-17-12 9-15,-9-3 5 16,-5-6 1-16,0-3 0 16,13-2-3-16,10-1 3 15,17 1-3-15,8 1 1 0,15 4 3 16,4 1 1-16,18-2 0 16,8 0-2-16,34-4-1 15,14 1 0-15,15-3 1 16,4-2 0-16,-1-3 3 15,-2-2-3-15,4-2 7 16,-3 3 6-16,-16-2-2 16,-8-2 0-16,-23 0-5 15,-10 0-3-15,-11 2 6 16,-10 3 3-16,-9 6-4 16,-4 1-2-16,-7 4-8 15,-6 2-5-15,-12 5 2 16,-5 8 2-16,-12 16 3 15,-3 7 0-15,-3 13 1 0,-1 3-1 16,8-1 0 0,8-6-2-16,21-9-17 0,10-8-7 15,21-15-6-15,11-6 5 16,16-13 13-16,5-8 12 16,3-9 6-16,1-4 0 15,3-4 0-15,-1-1-4 0,-5 2 0 16,-7 3 2-1,-22 14 16-15,-8 5 1 0,-15 14-8 16,-6 10-5-16,-8 14-15 16,-3 11 3-16,-3 12 9 15,4 1-1-15,9-5 1 16,6-6-3-16,10-12-5 16,5-8 2-16,13-15 2 15,8-7 0-15,11-17 7 16,2-7 1-16,2-9-5 15,-4-7 0-15,-3-7-5 16,-2-8-3-16,-4-8 5 16,-3-1 0-16,-6-1 6 15,-5 4 2-15,-7 6-1 16,-5 5-4-16,-7 8-3 0,-2 4-5 16,-3 11 3-16,-1 5 1 15,2 14 1-15,-1 5 2 16,-2 14-4-16,-4 18 1 15,-11 25 1-15,-5 18 1 16,-6 37 3-16,0 8 1 16,1 11 0-16,3-6-4 0,11-23-22 15,7-17-12-15,17-29-5 16,8-13-2-16,14-23 29 16,6-11 12-16,10-12 8 15,3-7 5-15,7-14-6 16,0-6-2-16,-5-10-4 15,-3-8-2-15,-7-10-2 16,-1 0-3-16,-3-14 0 16,-1-1 2-16,-7 0 4 15,-5 7 5-15,-6 15 10 16,-6 5 3-16,-8 15 4 16,-4 2-2-16,-3 12-6 15,-3 7-6-15,2 13-4 16,-4 6-4-16,-13 21-4 15,-5 8 1-15,-11 22 1 16,-3 17 2-16,4 24 4 0,3 10-1 16,10 2 0-16,8-7 0 15,11-19-3-15,5-9-1 16,15-14-3-16,6-6-1 16,13-17-2-16,5-9 1 15,9-16 10-15,4-8 4 16,4-11 13-16,-1-6-2 0,-5-4-1 15,-9-7-4-15,-10-6-1 16,-4 1 3-16,-6-9 3 16,-1 2 2-16,-5 0 2 15,-5 1-2-15,-9 3-1 16,-4 1-2-16,-11 2-7 16,-1 2 1-16,-10 5-7 15,-1 5-3-15,-3 15 0 16,-4 5-2-16,-1 18-1 15,-4 5-2-15,3 6 1 16,6 5-4-16,12-1-1 16,11 0-4-16,13 1-4 15,10-1 0-15,10 2 1 16,6 3 4-16,4-1 5 16,-3 3 1-16,-10 0 1 0,-5 2 3 15,-12 1 0-15,-10 1-3 16,-13-2 0-16,-8 1-1 15,-15-4-3-15,-10-4-3 16,-12-6-27-16,2-7-21 16,11-18-198-16,11-8 177 15</inkml:trace>
  <inkml:trace contextRef="#ctx0" brushRef="#br0" timeOffset="21641.5">19699 3216 1035 0,'3'-5'367'15,"-4"6"-323"-15,-10 19-44 16,-2 7 0-16,-19 19-2 0,-4 9 3 15,-7 4 1-15,1-1 1 16,15-11 0-16,8-9-3 16,17-18-1-16,8-5-2 15,19-13 19-15,12-2 9 16,10-14 8-16,3-5 1 16,-1-7-19-16,-3-6-9 15,2-1-6-15,-1-3-2 16,-4-2 0-16,-5-4 1 15,-8 3 3-15,-3-4 7 0,-14 2 7 16,-3 1 6-16,-13 2 2 16,-6 3-7-16,-12 8-6 15,-5 7-8-15,-14 14-4 16,-3 10-1-16,-8 21-14 16,0 7-16-16,12 8-34 15,8-4-20-15,19-11 130 16,12-12-49-16</inkml:trace>
  <inkml:trace contextRef="#ctx0" brushRef="#br0" timeOffset="22072.41">20244 3060 691 0,'27'5'235'15,"2"4"-218"-15,-2 2-9 16,5 4-7-16,-2 1 10 15,8 2 36-15,-3 0 14 16,-6 3 22-16,2 2 0 16,-6 7-30-16,-3 1-13 15,2 10-17-15,-4-1-9 16,-5 3-9-16,-2-1-2 0,-5-7-2 16,-3-2-3-16,-5-15-7 15,-1-1-3-15,-2-12-5 16,-4-5 3-16,-2-4 10 15,-6-7 3-15,-2-6 9 16,-1-4 1-16,-8-6 0 16,3-1 0-16,-1-3 2 15,3 3 4-15,10 1 7 16,5 3 2-16,7 1 11 16,5 1-1-16,11 0-3 15,4 4-1-15,11 5-18 16,5 1-6-16,3 9-5 15,4 1-5-15,-7 2-6 16,-5 0-8-16,-6 0-27 16,-3 5-16-16,-3 1 482 0,-2 1-328 15</inkml:trace>
  <inkml:trace contextRef="#ctx0" brushRef="#br0" timeOffset="22273.02">21377 4024 899 0,'-5'42'315'15,"-10"7"-289"-15,-20-9-54 16,-12-8-16-16,-10-17 20 15</inkml:trace>
  <inkml:trace contextRef="#ctx0" brushRef="#br0" timeOffset="23093.67">22680 3051 868 0,'-24'-52'329'16,"29"33"-245"-16,-2 14-43 15,-1-1-9-15,-1 6-15 16,-1-1-14-16,0 1-7 16,0 0 0-16,3 10 2 15,4 16 3-15,5 36 2 0,-5-23 1 16,-2 6 1-16,-1 4 1 16,-2-3-1-16,-2-5-2 15,-1-14 0-15,0-13-1 16,0-7 0-16,0-7-1 15,1 0 0-15,0 0 0 16,0-1 3-16,0 0 3 0,0 0-2 16,1-6-1-16,3-17-2 15,5-33-1-15,-8 28-1 16,1-4 2-16,-2-5-1 16,2 3 0-16,-1-3 1 15,-1-1-3-15,3 0 1 16,-1 0 2-16,1 3-1 15,3 2 8-15,0-1 1 16,1-1 0-16,0 0 3 16,0-1-4-16,3 7 0 15,2 0-2-15,4 7-1 16,3 3-3-16,12 4 1 16,5 5 0-16,11 5-2 15,2 3 3-15,-6 7-3 16,-7 2 1-16,-10 6 1 0,-3 2-4 15,-4 3 1-15,-3-2-3 16,-7-6-10-16,-5-4-5 16,-6-5-10-16,-4-1-2 15,-20-5-18-15,-4-8 1 16,-28-14 26-16</inkml:trace>
  <inkml:trace contextRef="#ctx0" brushRef="#br0" timeOffset="23687.68">21679 2666 675 0,'-9'0'340'0,"9"-4"-16"16,-2 3-326-16,1 1-15 16,1 0 0-16,0-2 23 0,0 2 5 15,13 0 7-15,16 0 0 16,61 4-5-16,-32 3-2 16,4 9-4-16,-3 2-2 15,-14 9 2-15,-9 2 2 16,-14 8 0-16,-6 5-2 15,-14 1-2-15,-5-1 1 16,-17-2-5-16,-8-5 0 16,-4-9 1-16,-4-6-3 15,8-10 2-15,3-5 0 16,12-4 0-16,5 0 1 0,12-1 0 16,12-2-2-16,21-2-7 15,11 1-1-15,18 3-2 16,5 3 7-16,3 13 5 15,2 7 3-15,-6 14 0 16,-7 9 1-16,-21 5-5 16,-10-2 1-16,-22-2 2 15,-10-2-3-15,-27-4 3 16,-10-3 0-16,-25-5 3 16,-8-7 6-16,-7-10 9 15,-2-5 4-15,-4-11-2 16,-2-2-6-16,9-8-11 0,5-1-10 15,28-6-29-15,10-5-18 16,25-11-37-16,13-4-18 16,26-15 64-16</inkml:trace>
  <inkml:trace contextRef="#ctx0" brushRef="#br0" timeOffset="24432.81">22865 2403 686 0,'-8'-28'282'16,"3"7"-118"-16,-2 9-321 16,-4 3-76-16,0 4 2 0,-3-1 27 15,2 4 187-15,4 1 91 16,3 1 30-16,2 1-5 16,-1 2-6-16,3-3-4 15,0 0 19-15,0 4 0 16,-3 24-30-16,-9 44-12 15,-2-7-23-15,-4 16-7 16,-7 22-12-16,-3 3-1 16,-3 5-11-16,6-5-3 0,3-10-4 15,4-4-3-15,7-18 1 16,2-12-2-16,4-20 2 16,4-13-1-16,2-14-2 15,0-5 2-15,2-9 16 16,-4-1 9-16,-3-7 10 15,4-4 1-15,-1-8-17 16,3-6-11-16,5-8-13 16,6-7-7-16,3-12-2 15,2-5 2-15,9-7 4 16,0 1 3-16,5 4 0 16,4 7 0-16,2 7-1 15,-1 2 2-15,-1 13 2 16,-1 7 2-16,4 15 0 0,6 8-2 15,9 15 0-15,-3 5-1 16,-1 14 1-16,-8 3 1 16,-7 14-1-16,-4 5 1 15,-8 9 0-15,0 6-1 16,-13-8 1-16,-5-3-1 16,-12-13 0-16,-10-7 0 15,-14-12 0-15,-5-5 0 16,-14-17 4-16,-12-6 4 0,-9-9-2 15,-6-4-3-15,7-8-32 16,11-3 8-16,27-22 5 16</inkml:trace>
  <inkml:trace contextRef="#ctx0" brushRef="#br0" timeOffset="24672.2">23628 2658 523 0,'26'40'282'16,"1"16"19"-16,-3 9-222 16,-11 20-18-16,-6 8-9 15,-11 16-23-15,-9 2-5 16,-8-8-15-16,-4-4-4 15,2-24-31-15,4-15-29 16,13-34 33-16</inkml:trace>
  <inkml:trace contextRef="#ctx0" brushRef="#br0" timeOffset="25430.25">24276 3014 721 0,'22'-14'244'0,"-11"6"-228"16,-5 2 7-16,-6-1 26 15,0 2 13-15,-6-3 12 16,-3 1-7-16,-9 2-25 16,-6 1-7-16,-18 8-8 15,-5 6-1-15,-11 21-1 16,-4 7-6-16,0 20-4 15,5 8-4-15,15-5-7 16,13-3-4-16,25-19-15 0,10-7-8 16,24-17-1-16,13-6 4 15,9-11 15-15,7-7 8 16,2-9 5-16,-5-2 0 16,-2-6-3-16,-4-2-1 15,-5-1-1-15,-4-4 0 16,-10 2 2-16,-8 3 0 15,-14 9-1-15,-4 6 1 16,-5 9-2-16,0 2-2 0,-7 8 0 16,-6 5 1-16,-12 13-1 15,-5 9 1-15,1 11 1 16,2 2 0-16,11-7 0 16,7-7 0-16,9-16-2 15,7-7-4-15,13-9 4 16,8-10 2-16,19-7 4 15,8-6 1-15,7-9-4 16,3-3-4-16,-2-8-1 16,-1 0-1-16,-5 4 2 15,-6 3 0-15,-13 4 3 16,-6 8 2-16,-11 3-1 16,-5 5 1-16,-10 7-5 0,-2 0-4 15,-6 5 2-15,0 1-1 16,-4-1 0-16,-3 4 4 15,-7 6-1-15,-6 6-1 16,-7 14 2-16,-3 7 0 16,0 17 2-16,5 7 2 15,12 2-3-15,5-1 2 16,17-10-5-16,11-9 0 0,20-8-2 16,15-7-5-16,20-11-11 15,8-7-12-15,7-10-14 16,2-7-6-16,-4-8-8 15,3-6 1-15,-2-6-29 16,-8-5 57-16</inkml:trace>
  <inkml:trace contextRef="#ctx0" brushRef="#br0" timeOffset="26050.41">25715 2852 816 0,'9'16'285'0,"14"75"-257"0,-19-11 3 16,-6 19-8-16,-3 3-8 16,-5 1-5-16,0-7-4 15,3-9-5-15,4-8-2 16,5-19-11-16,5-19-6 0,7-25 1 15,2-16 1-15,10-19 9 16,2-4 5-16,5-13-10 16,2-5-6-16,1-7-1 15,0-1-3-15,-6 0 8 16,0 3 9-16,-6 5 4 16,1 4 7-16,0 1 6 15,-2 0 0-15,0 4 14 16,-4 0 0-16,-3 7 6 15,-3 3 2-15,-4 6 7 16,-4 1 4-16,-3 7-1 16,1 1-3-16,-2 5-16 15,0 2-7-15,-2 0-12 16,0 0 0-16,-1 0-6 16,-12 3 0-16,-14 24 2 0,-34 32 0 15,26-23 0-15,5 2 0 16,3 0 2-16,4 0-4 15,10-5 1-15,1-3 0 16,12-5 2-16,4-4 3 16,9-2 6-16,10 0 10 15,4-2 3-15,9 2 2 16,11-3-6-16,1 0-10 16,11-4-5-16,-1-2-3 0,1-1-3 15,-1-4 0-15,-6-1-12 16,-3-4-8-16,-3-8-29 15,-1-3-20-15,8-10 88 16,5-4-29-16</inkml:trace>
  <inkml:trace contextRef="#ctx0" brushRef="#br0" timeOffset="27887.39">27152 3244 448 0,'39'-34'188'0,"-3"2"-84"16,-3 2-8-16,-6 0-27 15,-4 3-12-15,-1 6-21 0,-1 4-1 16,-3 9 6-16,2 6-3 16,-6 7-16-1,0 9-4-15,-7 19 3 0,-1 14 4 16,-7 22 6-16,-8 8-4 16,-12 9-9-16,-6 1-6 15,-7 3-7-15,-2-5-1 16,12-21-2-16,4-13 1 15,11-30-1-15,5-10-1 16,3-9 16-16,0-5 15 0,4-10 9 16,4-6 2-16,6-18-17 15,4-4-13-15,6-3-9 16,6 0-1-16,5 10 0 16,1 2-4-16,2 9-2 15,0 6-3-15,5 13 0 16,5 7 1-16,-3 16 1 15,-2 6 4-15,-8 17 1 16,-6 5 1-16,-9 9-1 16,-6 1 0-16,-11-7-1 15,-8-6-4-15,-14-16-4 16,-4-6-7-16,-13-15 0 16,-5-5 1-16,-1-10 8 15,-6-6 3-15,6-8 3 0,5-1 2 16,10 3 0-16,5 2 1 15,13 6-2-15,8 2-1 16,16 7-4-16,16 2-6 16,20 3-1-16,16 5-4 15,20 0 4-15,17 3 3 16,12-5 1-16,6 0 2 0,6-5 2 16,-4-3 2-16,-7-4 4 15,-8-5 1-15,-20-2 3 16,-10-3 1-16,-21 1 1 15,-12 1-1-15,-22 1-2 16,-10 3-2-16,-13-3-6 16,-5-2-3-16,-15-3-4 15,-10-2 2-15,-8 5 2 16,-7 7 3-16,-1 9 2 16,1 5 0-16,-4 16 1 15,2 8 1-15,-5 11 1 16,3 3 1-16,10 0-1 15,5-4-2-15,18-14-1 16,10-4-6-16,16-11-3 16,9-6 3-16,23-4 3 0,7-8 3 15,12-9 7-15,2-3-3 16,4-10-4-16,3-3 1 16,1-9-4-16,-3-5-1 15,-12 7 9-15,-10 2 5 16,-17 17 10-16,-11 9-1 15,-12 7-9-15,-6 8-5 16,-11 15-13-16,2 9 3 0,-13 19 2 16,0 7 0-16,1 1 5 15,1-4 0-15,15-12-2 16,5-7 0-16,17-11-2 16,11-5 0-16,13-12 2 15,10-4 3-15,6-15 2 16,2-6-3-16,1-10-2 15,-2-6 0-15,0-16-2 16,-4-3 1-16,-6-11 0 16,-1-3-4-16,-12 3-2 15,-8 0-3-15,-12 2 3 16,-6 2 6-16,-5-1 2 16,-1 3 3-16,-3 6-2 15,-3 3-2-15,-1 15 1 16,1 9 0-16,1 11 7 0,2 11 1 15,-1 5-6-15,1 8 2 16,-9 20-7-16,-1 13 1 16,-9 34 2-16,-6 11 0 15,1 20 1-15,-4 3-2 16,7 3 0-16,3-5 1 16,13-20-3-16,8-13-2 0,15-36-3 15,6-11 1-15,11-20 14 16,1-5 6-16,5-8 5 15,-2-8-2-15,5-11-13 16,3-3-4-16,1-17-7 16,5-5-1-16,-4-6-3 15,0-5-1-15,-5 4 6 16,-1 1 2-16,-13 2 4 16,-8 6 2-16,-4 7 0 15,-7 4 0-15,-5 17 0 16,5 6-1-16,-10 10-1 15,2 6 0-15,-4 9-4 16,-9 7-2-16,-2 20 4 16,-5 11-1-16,1 19 4 0,2 11-1 15,4 9-2-15,7 3 0 16,9-10 0-16,8-13 1 16,11-24-3-16,4-12-1 15,14-16 4-15,5-5 2 16,9-6 5-16,2-2 3 15,4-5-4-15,2 0 0 16,-7-8-4-16,-3-1 1 16,-12-2-1-16,-1-4 0 0,-5-1 4 15,-3 0 4-15,-9-5 1 16,-4 1 3-16,-8 0-1 16,-4-3-6-16,-5 8-1 15,-2 2 1-15,-7 4-6 16,0 6 2-16,-6 4 0 15,-1 3-3-15,-1 7 1 16,-1 1-2-16,2 12-1 16,1 2 2-16,8 10-3 15,2 7 1-15,10 2-1 16,5 0-3-16,10 1-6 16,7-4 0-16,4 1 0 15,1-3 3-15,-1 0 8 16,-4 1 0-16,-7 1 3 15,-6 0-2-15,-9-4 0 0,-7-3 1 16,-10-3 0-16,-8-3-1 16,-12-3 1-16,-5-4 0 15,-10-2-1-15,-2-3 0 16,4-3 1-16,1-4-6 16,7-6-10-16,8-2-6 15,7-13-25-15,7-6-27 0,15-9 45 16</inkml:trace>
  <inkml:trace contextRef="#ctx0" brushRef="#br0" timeOffset="28044.42">31552 4473 530 0,'32'35'131'16,"-3"-7"-151"-16</inkml:trace>
  <inkml:trace contextRef="#ctx0" brushRef="#br0" timeOffset="29205.29">4391 5539 1197 0,'0'-34'402'15,"-2"5"-392"-15,-1 1-19 16,-12 7-13-16,-5 1-2 15,-16 1-2-15,-3 3 8 16,-4 6 11-16,-1 5 4 0,4 15 2 16,-3 11 1-16,-1 26 1 15,1 13-1-15,9 22 3 16,6 8-2-16,19-2-1 16,6-2 0-16,23-17-15 15,6-11-4-15,11-23-17 16,8-13-4-16,5-23 8 15,4-10 5-15,7-20 14 16,2-8 5-16,-11-8 8 16,-2-4 0-16,-14-1 1 15,-3 3 5-15,-7 3-1 16,-4 2 2-16,-9 6 4 16,-4 4 3-16,-5 14 5 15,-3 5-1-15,1 13-4 16,-1 4-11-16,4 11-8 0,1 11-2 15,6 18 2-15,4 9 5 16,-1 23 2-16,3 6-7 16,-6 1-35-16,-1-9-1 15,-2-30 19-15</inkml:trace>
  <inkml:trace contextRef="#ctx0" brushRef="#br0" timeOffset="29687.82">4818 5813 801 0,'27'-44'336'15,"7"2"-179"-15,12 8-115 16,6 6-22-16,14 14-16 16,10 12-1-16,10 16 2 15,-4 13 0-15,-16 13 0 16,-13 1-3-16,-34 3-3 16,-7-1 0-16,-18 3-2 15,-12-3 1-15,-19-2 1 16,-13-7-1-16,-9-12 5 15,4-8 2-15,14-14 7 16,14-3 5-16,17-15 1 16,7-6-4-16,18-9-15 15,14-4-9-15,27-2-3 0,11 0 4 16,14 1 6-16,5 1 3 16,1-3 2-16,11 0-1 15,-1-2 6-15,-4-3 0 16,-10-4 3-16,-9-5 4 15,-11-1-3-15,-6 0 0 16,-9 4-6-16,-9 7-1 16,-13 6 0-16,-10 6 0 0,-12 7-1 15,-8 7 5-15,-9 8 0 16,-1 3-1-16,-8 10-1 16,1 9-6-16,-7 17-1 15,-1 17 0-15,5 30 4 16,6 12 3-16,18 18-2 15,10 0 1-15,19-8-25 16,9-5-27-16,21-29 31 16</inkml:trace>
  <inkml:trace contextRef="#ctx0" brushRef="#br0" timeOffset="30195.07">8153 5461 922 0,'24'-29'335'16,"-12"2"-260"-16,-6 3-9 16,-15-3-5-16,-8 0-12 0,-12 1-26 15,-8 3-14-15,-6 11-9 16,-2 10 0-16,-7 16-1 15,1 16 2-15,-3 30-1 16,-1 15 1-16,4 14 0 16,9-1-2-16,19-16-7 15,11-15-5-15,22-21-6 16,9-13-1-16,16-22 4 16,10-9 7-16,7-29 6 15,5-12 3-15,1-16 0 16,-5-10 0-16,-4-10 0 15,-4-2 3-15,-8 1 5 16,-2 1 0-16,-10 2 0 16,-5 0-2-16,-13 2-5 15,-7 4-1-15,-10 16 0 16,0 11-2-16,1 18 4 0,3 10 7 16,3 13 2-16,2 7-2 15,9 17-3-15,2 13-6 16,10 35-2-16,3 23 2 15,-2 29 0-15,2 6 1 16,-8 17-12-16,-7-3-19 16,-5-15-28-16,-3-12 33 0</inkml:trace>
  <inkml:trace contextRef="#ctx0" brushRef="#br0" timeOffset="31912.91">8433 5481 986 0,'12'-43'361'0,"17"3"-303"16,8 7-34-16,16 10-35 15,12 9-4-15,5 14 1 16,-1 12 11-16,-5 16 11 16,-14 7-1-16,-17 13 2 15,-8 1-3-15,-16 1-4 16,-9 0 0-16,-15-7-2 15,-10-4-4-15,-14-12 3 0,-4-11-2 16,-8-11 0 0,-3-9 3-16,-1-6 1 0,5-4 0 15,9-4-1-15,10-7-1 16,13-6-3-16,8-5-1 16,15-3 4-16,9 1 2 15,15 0 2-15,10 0 4 16,14 7 13-16,11 3 4 15,8 5 4-15,4 2-5 16,8 2-12-16,5-1-7 0,10 0-3 16,-1-3 0-16,-7-5 0 15,-1-2-2-15,-13 2 2 16,2 3 0-16,-9 2-1 16,-13 2 2-16,-20 6-2 15,-13-1 0-15,-17 11-3 16,-5-1-4-16,-8 2-2 15,-10 1-5-15,-18 5 1 16,-8 10 4-16,-14 16 4 16,-4 10 4-16,-3 16 5 15,5 10 0-15,11 12 2 16,10 0-3-16,21-8-2 16,13-8-2-16,14-24-8 0,8-7 1 15,13-22-1-15,7-7 1 16,17-18 8-16,9-9 0 15,14-12-1-15,-1-10 1 16,-7-7-4-16,-7-2 0 16,-14 2 2-16,-6 4-1 15,-13 8 5-15,-7 8 6 16,-16 14 7-16,-2 7 2 0,-6 10-6 16,-1 5-7-16,-15 11-10 15,-4 10-2-15,-11 21 4 16,-4 10 2-16,5 16 4 15,7 5 0-15,11-3 0 16,9-6 0-16,11-24-4 16,6-10-2-16,16-21 0 15,7-11 1-15,17-15 6 16,10-10 2-16,12-14-3 16,0-3 2-16,-7-8-3 15,-5 0-1-15,-17 3 1 16,-8 4-1-16,-7 11 1 15,-7 2 2-15,-10 14 0 16,-3 5 2-16,-7 6-4 16,-4 7-4-16,-2 9-2 0,-5 5 0 15,2 17 1-15,0 3 4 16,5 7 1-16,7 0 0 16,11-8-1-16,3-3 1 15,10-10 3-15,4-7-2 16,11-13 3-16,1-2-2 15,2-14 0-15,0-5 2 0,-3-11-4 16,1-4 1-16,0-8-2 16,-1-2-1-16,-8 2 3 15,-8 0-2-15,-11 7 12 16,-10 8 2-16,-9 9 4 16,-2 7-2-16,-9 14-15 15,-5 11-2-15,-16 20-5 16,-1 8 0-16,1 13 4 15,6 0-2-15,22-2-7 16,8-6-4-16,15-11-3 16,9-8 0-16,10-16 9 15,8-7 6-15,10-14 4 16,2-6 2-16,-2-12-1 16,-2-5 1-16,-6-5-1 15,1-3 1-15,1-4 1 0,-4-1 1 16,1 2 0-16,-2-3-3 15,1 4-4-15,-3 3 0 16,-8 6 0-16,-5 6 1 16,-11 14 1-16,1 8 1 15,-5 15-1-15,-1 10-1 16,3 24-2-16,-2 11-1 0,-4 16 0 16,-4 3-4-16,-9-1-6 15,-8-1-3-15,-2-5-1 16,-1-8 1-16,4-15 8 15,4-12 5-15,2-19 3 16,2-5 1-16,-1-7 13 16,-1-2 5-16,0 2 6 15,1-7-3-15,5-21-17 16,11-54-11-16,10 29-8 16,6-2 2-16,9-2 5 15,5 2 4-15,7-2 7 16,2 2 4-16,0 8 4 15,-2 4 2-15,-9 20-3 16,-4 9-5-16,-8 14 0 0,-1 7-2 16,-7 20-3-1,-2 6-1-15,-6 20-1 0,-4 4-1 16,-8 2 3-16,-3 1 0 16,-7-7 0-16,-8 1 0 15,3-3 0-15,-1-4 0 16,2-2 1-16,8-6-1 15,2-9 0-15,2-5 1 16,11-6 4-16,2-9 9 0,11-3 15 16,9-3 4-16,13-7 3 15,5-3-7-15,11-3-14 16,-1-3-6-16,-7 1-5 16,-6 2-2-16,-14 0 0 15,-6 4-1-15,-9 3-2 16,-7-1-11-16,-9 2-33 15,-8-4-19-15,-17-26 36 16</inkml:trace>
  <inkml:trace contextRef="#ctx0" brushRef="#br0" timeOffset="35859.68">7477 7368 917 0,'-38'-53'321'16,"32"35"-290"-16,1 3-20 15,2 2-4-15,-1 3-5 16,1 1 3-16,1 3 5 16,0 3 8-16,1 0 2 15,-1 2-2-15,2 1-5 16,0 0-11-16,0 0 1 15,7 27 0-15,11 46-1 0,-6-7 1 16,0 7-2 0,-1 9-1-16,-3 7 0 0,4 10 1 15,-2 2-1-15,1-7 0 16,2-1 2-16,0-7-2 16,2-2 1-16,-2 3 0 15,0-9-2-15,-2-14 1 16,-2-6 0-16,-1-21 0 15,-3-5 2-15,-4-16 0 16,-1-6 0-16,0-8 1 16,0-1 4-16,-1-5 11 15,0 3 0-15,0 0-2 16,-8-23-5-16,-13-38-9 16,12 26-1-16,2-12-1 0,1-3 0 15,1-13 3-15,0-5 0 16,-1-3-1-16,1 1-2 15,-1 5-2-15,2-1-1 16,0 0 5-16,3 0 5 16,-1-5 3-16,1 7 3 15,3 10 2-15,-1 5-1 16,4 3-7-16,4 3-3 0,0 0-8 16,4 1-2-16,2 7 5 15,0 0-3-15,4 3 3 16,3 5 0-16,3 8-3 15,5 2 3-15,1 10 1 16,-2 0-1-16,-1 8 2 16,-3 4-1-16,-5 8-1 15,1 8-2-15,-2 11-1 16,-1 6 1-16,-2 10 2 16,0 0 1-16,-7-2-1 15,0-2 1-15,-2-9 0 16,-3-4 0-16,-5-3-1 15,-2-2-3-15,-8-2 1 16,-3 0 1-16,-7 1 2 16,-8 0 1-16,-12 1 2 15,-5 5-5-15,-1-5-18 0,4-2-18 16,7-13 65-16,9-12-32 16</inkml:trace>
  <inkml:trace contextRef="#ctx0" brushRef="#br0" timeOffset="36264.75">8601 7089 1053 0,'0'-8'354'0,"-3"2"-346"15,2 3-21-15,-5 5-14 16,-4 7 4-16,-7 6 6 16,-2 6 4-16,-2 5 11 0,-1 8 1 15,-2 18 1-15,2 13 0 16,-4 20 5-16,1 4 3 15,3 17 5-15,1 5-1 16,6 7 3-16,4 1-3 16,13-12-2-16,4-7 0 15,16-11-5-15,8-1 0 16,6-16-5-16,7-11-4 16,10-25-15-16,7-10-11 0,9-23-27 15,-2-10 240-15,-7-24-144 16</inkml:trace>
  <inkml:trace contextRef="#ctx0" brushRef="#br0" timeOffset="37139.94">9143 7498 955 0,'-3'-2'352'0,"3"-1"-250"16,-1 3-102-16,0 0-3 16,1 0 3-16,-1 15 0 15,0 14 1-15,-3 73 0 16,-3-23-1-16,3 5 0 16,-5-1 0-16,-1-6 0 15,6-25 0-15,0-12 0 16,4-17 0-16,1-5 1 15,-1-10 0-15,-2-2-1 16,1-5-1-16,0-1 0 0,0-1 2 16,0 0-1-16,-2-14-4 15,-5-14 0-15,-6-38-3 16,7 24 2-16,2-11 5 16,1-5 0-16,3-7 4 15,1-3 2-15,5 4 3 16,-1 4-1-16,10 1 0 15,5-1-5-15,9-1-3 16,10 1-3-16,8 9 1 16,3 11 3-16,2 16 2 15,-1 10 3-15,-4 20-3 16,-3 9-1-16,-5 23 1 16,-6 10-3-16,-11 17-1 15,-8 1 0-15,-12-1-2 16,-5-8 0-16,-11-11-1 0,-5-4-1 15,-4-4 4-15,2-3 0 16,0-3 1-16,4-5 2 16,5-9-3-16,5-5 1 15,6-9-2-15,2-1 2 16,0-2 1-16,0-1-2 16,0 0 0-16,10-5-2 15,19-4 1-15,37-37 1 0,-26 33 1 16,1 7 0-16,1 6 1 15,-1 4 2-15,-1 13-2 16,-5 6-1-16,-10 12 1 16,0 6 0-16,-15 3-1 15,-4 1 0-15,-9-3-1 16,-7-5 1-16,-9-7 0 16,-6-4 4-16,-12-2 2 15,-8-3 1-15,-10-5 4 16,-1 2 1-16,2-4-2 15,2-5-1-15,7-2-2 16,4-6-1-16,10-8 0 16,4 0 2-16,-2-4 1 15,4 0-3-15,2 2 4 16,1 0-5-16,9 5-1 0,4 1 0 16,3 1-17-16,2 1-14 15,4-1-38-15,4-3-9 16,-4 5 44-16</inkml:trace>
  <inkml:trace contextRef="#ctx0" brushRef="#br0" timeOffset="38831.61">9879 8378 1304 0,'18'-5'415'0,"10"-9"-439"15,8-4-17-15,2-16 15 16,0-9 16-16,5-19 10 16,2-7-1-16,4-12 0 15,-1-8-2-15,-6-13 3 16,-3-7 3-16,-6-7 1 0,-2 0 0 16,-5 1 2-16,-6 4 3 15,-13 8 1-15,-6 6 1 16,-9 21-3-16,-3 7-3 15,-1 12-5-15,-2 11-5 16,5 18-6-16,-1 8-3 16,3 15-3-16,1 5-2 15,0 10 1-15,1 7 2 0,-4 25 4 16,0 8 4-16,-5 23 8 16,-3 8 1-16,1 31 2 15,-3 7 0-15,5 4-3 16,0-4-1-16,4-20 0 15,9-5-1-15,8-13 2 16,8-3-2-16,8-21-2 16,2-11-1-16,-3-16-1 15,-2-8 0-15,-4-12 1 16,1-4 1-16,0-12 14 16,2 0 8-16,4-8 6 15,-1-3 1-15,-3-8-10 16,4-4-8-16,-1-6-5 15,1-6-1-15,0-6-1 16,-2-3 1-16,-8 2-2 0,-2 3 0 16,-5 8 1-16,-3 5 3 15,-3 9 6-15,1 7 0 16,-2 9-3-16,0 3-3 16,1 4-5-16,0 0-4 15,0 0-8-15,0 0-1 16,0 0-2-16,0 0 2 0,0 0 8 15,0 0 1 1,0 0-4-16,1 2-8 0,1 5-18 16,6-5-12-16,-5 0-27 15,-2-2 46-15</inkml:trace>
  <inkml:trace contextRef="#ctx0" brushRef="#br0" timeOffset="39566.22">8434 7519 785 0,'1'-15'332'16,"4"0"-134"-16,7 3-182 16,0 2-11-16,5 0-2 15,3 5 0-15,3 5 1 16,2 0 0-16,2 11-1 15,-1 3 0-15,-6 10-1 16,-4 7 2-16,-14 5 4 16,-6 0 2-16,-10 2 1 0,-3-5-2 15,-6-5 2-15,2-3-4 16,0-6 1-16,3-2-4 16,8-9 0-16,3-1 0 15,7-7-4-15,5-1-1 16,13-5-7-16,9-5 2 15,16 2 0-15,4 4 3 0,-3 12 4 16,-4 6-1-16,-17 13 0 16,-9 4 2-16,-10 7 0 15,-2 2 0-15,-15-9 4 16,-4-1 0-16,-15-12 9 16,-10 0 6-16,-2-4 12 15,-4-2 0-15,1-1-3 16,0-2-9-16,5-1-13 15,3-3-3-15,16-2-17 16,4-3-15-16,7-6-42 16,6-2-23-16,9-12 55 15</inkml:trace>
  <inkml:trace contextRef="#ctx0" brushRef="#br0" timeOffset="40624.8">10513 7595 873 0,'6'-33'316'0,"-6"33"-237"0,-2 4-81 15,-1 2-3-15,2-6 3 16,-3 11 2-16,-3 18 1 16,-8 43 0-16,13-20 0 15,0 4 2-15,2 2 1 16,4-2-2-16,4-12 0 15,4-6-1-15,5-10 0 16,0-8 3-16,2-6 5 16,3-5 1-16,6-5 3 15,3-4-1-15,10-7-2 16,-6-4-2-16,-2-6 5 16,-5-5 0-16,-4-8 8 15,2-5-3-15,-1-5-3 0,-3-5-1 16,-8-1-2-16,-2 2 3 15,-8 6 1-15,0 4-1 16,-3 15-2-16,-1 2-5 16,-1 9-5-16,-1 5-1 15,-5 9-2-15,-1 10 0 16,-1 19-1-16,0 8 1 16,4 17-2-16,3-1 2 0,4-1 1 15,6-5-2-15,8-12 0 16,4-6 0-16,5-11-1 15,4-5 1-15,6-10 1 16,0-6-3-16,5-12 3 16,3-3 1-16,-4-8 3 15,2-3 1-15,-9-6-2 16,-4-6 1-16,-7-4-3 16,-6-6 1-16,-6-1 2 15,-5-2-1-15,-1 2 0 16,-3 7-2-16,-3 7 1 15,-1 8 2-15,-5 9-1 16,3 5 0-16,-11 12-1 16,-5 11-2-16,-7 23 2 15,-6 12-1-15,7 18-1 0,11 3 2 16,23-4-12-16,13-11-10 16,22-20-37-16,8-12-26 15,12-27 51-15</inkml:trace>
  <inkml:trace contextRef="#ctx0" brushRef="#br0" timeOffset="42428.01">12245 7150 1047 0,'2'14'346'0,"-5"23"-344"15,-4 19-10-15,-15 26 8 16,-6 8 4-16,-11 2-1 16,-5 3-1-16,-6-2-1 15,4-6-1-15,11-21 0 16,9-19 0-16,14-31 2 16,5-9 1-16,6-9 24 15,1-8 13-15,3-14 5 0,6-10-3 16,11-12-29-16,6-3-16 15,10 4-10-15,5 4-5 16,7 12 10-16,3 5 1 16,0 15 3-16,0 7 5 15,-1 14-1-15,-1 9 1 16,0 14 2-16,-4 7-4 16,-14 9 1-16,-3 3-3 15,-16-3-10-15,-9-3 0 0,-15-11-10 16,-10-8 4-16,-14-9 4 15,-9-7 2-15,-5-7 5 16,3-3-3-16,-6-4-4 16,2-4 1-16,-1 0 3 15,1-3 2-15,15-1 9 16,7 2 1-16,20 0 4 16,5 3 4-16,10 2 9 15,10-3-1-15,23 0-3 16,16-1-3-16,18-1-7 15,11 0-2-15,9-4-1 16,6-4-1-16,11-5-2 16,-3-2 1-16,0-1 1 0,-6-3 0 15,-3-4 0 1,-4 1 2-16,-24-2 0 0,-11 3 4 16,-27 5 6-16,-13 2 0 15,-10 10 3-15,-4 2-1 16,-9 4-12-16,-8 0-2 15,-11 6-8-15,-8 6-2 16,-25 10 3-16,-9 11 4 16,-9 17 4-16,-3 9 2 15,16 6 0-15,8-2-1 0,20-15-6 16,10-9-7-16,19-12-8 16,9-7-5-16,18-11 4 15,9-6 8-15,14-10 12 16,11-8 6-16,11-5 1 15,2-5-2-15,-5-10-4 16,-10-1 2-16,-15-4-3 16,-12 4 6-16,-8 13 14 15,-6 6 3-15,-9 14 2 16,-3 4-7-16,-3 8-19 16,-1 9-5-16,-2 18 0 15,0 10 3-15,0 15 3 16,-1 1 1-16,8-6 0 0,4-6-1 15,8-14 0-15,4-8 0 16,6-13-1-16,5-7 0 16,6-14 7-16,3-6 4 15,7-14 0-15,1-5 0 16,-1-15-10-16,-5-9-4 16,-9-12 2-16,-5-7 2 15,-11-2 14-15,-5 2 5 0,-6-6 3 16,-5-4-1-16,-8-4-10 15,-1 1-3-15,-1 14-4 16,-2 8-1-16,-1 19-3 16,6 8 1-16,-2 18-1 15,3 9 0-15,0 18-1 16,-10 9-3-16,-1 24 2 16,-5 17-3-16,3 41 3 15,3 20 2-15,3 22 0 16,3 7 1-16,5 2-2 15,5-12-8-15,17-25-15 16,9-19-7-16,17-39 3 16,2-13 6-16,-2-21 12 15,-1-8 6-15,-3-20 6 16,1-7 6-16,5-14 8 0,-1-6 1 16,-3-18-4-16,1-9-8 15,-1-16-9-15,-1-4 0 16,-3 2-5-16,-1 2 4 15,-13-2 10-15,-3 0 6 16,-7 7 12-16,-5 6 4 16,-5 25 3-16,-1 14-5 0,-4 18-5 15,1 7-7 1,-1 17-13-16,-2 8-1 0,-4 34-4 16,-1 20 1-16,3 31 6 15,-1 10 0-15,8 15 0 16,0-1-1-16,9-13-2 15,6-10-1-15,7-30 1 16,10-14-2-16,5-18 3 16,3-9-3-16,2-15 2 15,1-8 4-15,4-12 12 16,4-8 4-16,6-13 3 16,0-3-2-16,-7-8-9 15,-6-4 0-15,-8-6 2 16,-5-6 2-16,-3-10 4 15,0-4-3-15,-4-6-7 0,-1 0-5 16,-9 9-5 0,2 7 1-16,-9 10 6 0,0 7 4 15,-5 12-4-15,-3 3-1 16,0 13-7-16,-3 3-5 16,-5 10 1-16,-5 9 1 15,-5 12-1-15,-1 6 4 0,4 8-3 16,6 2-2-16,11 6-8 15,8 3-5-15,12 7-3 16,3 3-2-16,12 2 6 16,-7-22 5-1,-15-19 7 1,1-1 3-16,49 59 4 0,-1-3 0 0,-13 1-2 16,-27-18 0-16,-17-3 0 15,-7 1-2-15,-15-8-1 16,-10-9 0-16,-12-10-23 15,-5-5-17-15,-6-19-34 16,2-8 2-16,8-26 46 16</inkml:trace>
  <inkml:trace contextRef="#ctx0" brushRef="#br0" timeOffset="42741.54">15492 7013 980 0,'61'-1'347'16,"7"9"-289"-16,-8 22-52 16,-5 8-3-16,-13 28 1 15,-2 19 0-15,-3 21 6 16,-4 4 6-16,-9 14 4 15,-9 0-2-15,-15 6-4 16,-10 0-5-16,-15 0-7 16,-3-10-1-16,0-22 2 15,1-10-5-15,10-40-26 16,5-15-12-16,9-24-41 16,8-12 111-16,27-21-30 15</inkml:trace>
  <inkml:trace contextRef="#ctx0" brushRef="#br0" timeOffset="43034.68">16654 7820 1220 0,'23'-17'427'0,"8"2"-375"16,10 0-42-16,8 3-17 16,7 1-2-16,16 1-7 15,4 2 1-15,0 0 5 16,-2 0 3-16,-13-2 3 16,-6 0-5-16,-10 1-17 15,-1-2-11-15,-7-3-26 16,-2-2-16-16,-8-7 69 15,-2 2-10-15</inkml:trace>
  <inkml:trace contextRef="#ctx0" brushRef="#br0" timeOffset="43298.99">17120 7352 888 0,'1'6'335'16,"8"13"-245"-16,-3 9-61 15,8 22-15-15,-1 11 2 0,0 22-1 16,4 12-1-16,-5 9-7 16,-2 2-2-16,-4-11-3 15,-5-8 1-15,7-12-3 16,-2-8 0-16,9-19-11 15,3-13-10-15,5-29-28 16,6-13 28-16</inkml:trace>
  <inkml:trace contextRef="#ctx0" brushRef="#br0" timeOffset="44342.27">19021 7131 943 0,'-4'-4'322'0,"1"0"-303"16,3 0-14-16,-2 2-3 15,1 2 0 1,0 0-1-16,0 0 0 0,0 0-1 15,0 0 0-15,1 0 0 16,0 0 0-16,1 3 4 16,10 26 2-16,18 75 3 15,-16-20 2-15,-5 19-3 16,-4 6-3-16,-10 10-1 16,-7-2-1-16,-1-10-3 15,-1-8-3-15,2-23-10 16,5-10-3-16,5-15-5 15,2-9 3-15,2-21 2 16,-1-10 4-16,2-11 13 0,-1-8 10 16,-2-19 4-1,-2-14 0-15,-1-19-8 0,-6-7-7 16,2-14 1-16,-3-9-1 16,-3-16 1-16,0-1 0 15,-6-3 4-15,-1 3 9 16,0 3 11-16,2 0 5 15,8 12 1-15,4 12-7 0,9 14-10 16,9 9-4-16,7 10-7 16,5 7-3-16,10 16-4 15,7 5 0-15,17 20-2 16,4 9 3-16,9 16 3 16,-3 12-1-16,-11 10 2 15,-6 4 0-15,-18 9-2 16,-10 0-3-16,-21 9 3 15,-11 7-1-15,-25 3 1 16,-13-3 2-16,-15-10-5 16,-5-9-3-16,-3-19-25 15,8-10-21-15,22-27 34 16</inkml:trace>
  <inkml:trace contextRef="#ctx0" brushRef="#br0" timeOffset="44607.75">20138 6750 981 0,'23'7'337'0,"-2"14"-314"15,-1 13-19-15,-8 22-4 16,-7 10 1-16,-9 22 3 15,-2 13 0-15,-6 26 8 16,-1 8 1-16,1 16-1 16,2 4-1-16,9-19-11 15,6-8-6-15,21-33-26 16,15-22-17-16,25-37 380 16,11-19-263-16</inkml:trace>
  <inkml:trace contextRef="#ctx0" brushRef="#br0" timeOffset="45033.12">20825 7154 1170 0,'25'-13'441'15,"25"10"-323"-15,1 4-103 16,-1 19-29-16,-5 8 4 15,-25 13 8-15,-6 7 0 0,-18 6-3 16,-7 0 2-16,-10-9 2 16,-6-9-3-16,7-15 3 15,1-7-1-15,7-10 0 16,8 1 2-16,3-5 1 16,1 0 1-16,0-1 2 15,0 0-3-15,28-1-14 16,52 6-15-16,-15 8-9 15,-6-1 0-15,-7 10 18 16,-5 0 12-16,-15 10 13 16,-5 4 2-16,-16 7-1 15,-7 0 0-15,-19 3-3 16,-15 0-1-16,-18-9 1 16,-11-5 3-16,-9-16-2 15,-4-9 0-15,5-11-4 16,8-8-17-16,18-17-40 0,15-10-23 15,29-22 44-15</inkml:trace>
  <inkml:trace contextRef="#ctx0" brushRef="#br0" timeOffset="45624.45">21770 6956 913 0,'31'-2'359'0,"5"14"-221"15,-2 10-120-15,-7 19-26 16,-8 12 1-16,-17 19 5 16,-3 13 2-16,-14 13 6 15,-6-1 1-15,-9-5 2 16,-6-10-3-16,3-18-3 16,7-13-1-16,8-24 0 15,12-11 3-15,4-14 13 16,1-1 11-16,-1-5 10 15,2 3-2-15,0-1-13 16,4-22-10-16,15-40-13 0,6 30-5 16,10 2-9-16,6-2-2 15,15 14-3-15,3 5 3 16,0 9 7-16,0 5 3 16,-6 13 5-16,-8 4 1 15,-6 17 3-15,-6 8-2 16,-14 8-1-16,-8 3-1 15,-19-2-13-15,-7-4-1 16,-17-13-6-16,-6-12 2 0,-7-14 7 16,-3-7 1-16,-7-14 3 15,0-2-1-15,7-4 0 16,6-2 1-16,21 4 1 16,11 1 2-16,14-1 7 15,11 3 2-15,28-1 3 16,12 3 1-16,19 5-5 15,7-1-2-15,9-1-3 16,7 0-2-16,6-3 1 16,-1-1 0-16,-7-3 6 15,-9 1 3-15,-17 2 8 16,-4 1 1-16,-14 4-5 16,-8 1-7-16,-16-1-36 15,-10 0-15-15,-24-9 27 0</inkml:trace>
  <inkml:trace contextRef="#ctx0" brushRef="#br0" timeOffset="45889.05">22728 6764 867 0,'11'16'356'0,"8"21"-185"16,2 14-137-16,-2 28-30 15,-3 13-1-15,-7 25 2 16,-3 11-2-16,-5 3 1 16,-3-3-2-16,-2-20-24 15,6-13-19-15,12-23-185 16,12-23 154-16</inkml:trace>
  <inkml:trace contextRef="#ctx0" brushRef="#br0" timeOffset="46580.97">23603 7508 1001 0,'5'-13'347'16,"-2"-1"-323"-16,-4 0-20 15,-10-3-4-15,-4 0-2 16,-10 3 3-16,-4 3 3 0,-17 9 5 16,-8 5 8-16,-11 19 10 15,1 9 2-15,2 11-7 16,8 5-4-16,19 6-15 16,8-5-5-16,25-3-13 15,13-4-9-15,21-14-2 16,14-5 0-16,19-16 12 15,10-3 6-15,8-13 6 16,-2-4 2-16,-3-6 1 16,-7-5-1-16,-7-5 0 15,-2-2 0-15,-13-1 4 16,-7 3 4-16,-14 8 10 16,-8 4 3-16,-14 11 2 15,-5 2-5-15,-9 5-13 16,-8 4-2-16,-13 10-5 15,-4 9 2-15,-5 11 0 0,3 7 2 16,13 1 0-16,7-4 0 16,13-10-1-16,5-11-3 15,15-9 0-15,9-8 2 16,18-12 2-16,8-5 2 16,10-9-2-16,-1-2-3 15,-3-7-2-15,-5 0-1 16,-10 2 2-16,-4 0 3 0,-9 9 5 15,-5 1 3-15,-12 4 2 16,-4 3-5-16,-8 4-2 16,-2 2-2-16,-5 2 0 15,-2 4-1-15,-6 5-1 16,-3 7 0-16,-5 12-1 16,-3 7 4-16,1 12 2 15,3 9-3-15,11 11 3 16,9 2-5-16,22-1-7 15,10-6-7-15,23-19-14 16,12-11-8-16,8-17-17 16,3-10 0-16,3-17-12 15,-4-7-7-15,-7-19 50 16</inkml:trace>
  <inkml:trace contextRef="#ctx0" brushRef="#br0" timeOffset="46797.61">24741 7032 515 0,'-5'-19'259'0,"3"9"-26"0,2 11-175 15,3 11-11-15,5 20 17 16,1 13-2-16,1 37 11 16,-2 16 1-16,-3 18-31 15,-4 6-13-15,-10 12-21 16,-2-6-3-16,0-15-36 15,8-11-27-15,16-49 16 16,11-21 8-16</inkml:trace>
  <inkml:trace contextRef="#ctx0" brushRef="#br0" timeOffset="47046.36">25326 7561 617 0,'3'-30'234'0,"-15"7"-183"0,-8 1-23 16,-12 6-15-16,-3 5 8 16,-7 10 33-16,-4 2 16 15,-2 15 18-15,-1 4 1 16,-2 8-12-16,1 6-14 16,10 9-25-16,7 0-10 15,24 3-19-15,16 3-3 16,34-9-5-16,12-2 0 15,30-18-33-15,9-13-25 0,21-24 35 16</inkml:trace>
  <inkml:trace contextRef="#ctx0" brushRef="#br0" timeOffset="48430.64">26283 7266 760 0,'35'-59'276'16,"-3"5"-226"-16,-14 10-29 15,-2 10-3-15,-3 16-2 16,-5 8 0-16,4 12-2 16,-1 9 0-16,-6 16 3 15,1 8 5-15,-12 32 11 16,-11 12 3-16,-17 12-6 0,-8 5-7 16,-12-14-13-16,2-13-4 15,14-22-2-15,11-13-1 16,20-22-1-16,4-8 1 15,4-20 3-15,2-6 0 16,9-12 8-16,7-2 2 16,10-1-2-16,6 3-2 15,6 6-7-15,4 1-2 0,2 17-3 16,3 7 1-16,4 15 1 16,-1 10 0-16,1 14 2 15,-7 8 0-15,-15 9-1 16,-9 6 1-16,-23 5-3 15,-9-2-1-15,-24-10-1 16,-8-9-1-16,-14-29-3 16,-5-13 0-16,-2-17 2 15,3-9 1-15,2-6 4 16,8 1-1-16,15 1 0 16,8 0-1-16,20 6-1 15,11 2 3-15,22 2 1 16,12 7 1-16,27 6-2 15,9 3-1-15,18 5-2 16,7-2-4-16,14 1 1 16,6-3 1-16,-7-8-2 0,0-1 5 15,-15-9 0-15,-3-1-1 16,-13-2 2 0,-13 1 0-16,-20 0 5 0,-15 0 3 15,-20 1 3-15,-9-2-4 16,-12 0-6-16,-6 0 0 15,-15 5-5-15,-6 5 3 0,-19 8 0 16,-3 5-1 0,-12 13 1-16,2 10 3 0,0 8 4 15,4 6 1-15,16-1-1 16,12-3-2-16,16-3-6 16,14-2-1-16,16-6-1 15,7-4-2-15,26-7 4 16,8-6 2-16,20-9-1 15,6-5-2-15,8-11-3 16,-3-4-3-16,-1-5-1 16,-4-4 0-16,-12-1 1 15,-5-1 2-15,-17 1 14 16,-9-6 9-16,-14-3 4 0,-5-2 0 16,-9-2-11-16,-6 2-7 15,-2 9-3-15,-4 3 1 16,4 6-1-16,2 6-2 15,13-4-5 1,-9 13-2 0,2 1 5-16,29-39 1 0,8-17 3 0,3-6 1 15,-16 15-1-15,-4 1 2 16,-6 12-1-16,-3 8-1 16,-7 16 0-16,-5 7-3 0,-3 9-3 15,-3 5-6-15,-7 10-9 16,-5 9 2-16,-12 21 0 15,-4 18 9-15,-4 28 10 16,-3 15 1-16,-8 19 1 16,-1 10-2-16,5-2 0 15,8-9-2-15,28-22 0 16,13-17 1-16,21-16 1 16,7-5 0-16,8-14 0 15,7-9 1-15,13-15-1 16,5-13 0-16,10-15 1 15,-4-10-2-15,-8-19 1 16,-6-8-1-16,-8-15 1 16,-1-2 2-16,-2-3-2 0,-5-1 3 15,-3-9-1-15,-5-8 0 16,-6-7 1-16,-1 0 3 16,-7 3 6-16,-1 7-2 15,-6 13 14-15,0 10 0 16,-4 22-4-16,-7 10 1 15,-3 17-16-15,-2 7-12 0,-7 13-4 16,4 16-1 0,-8 22 0-16,-7 14 7 0,-6 21 4 15,-6 7 1-15,1 18 0 16,7-1 1-16,17-12-1 16,12-9-1-16,17-24 1 15,8-3-3-15,9-11 1 16,3 2 0-16,10-4 4 15,6-1-5-15,1-1-35 16,-2-6 25-16,-21-13-3 16</inkml:trace>
  <inkml:trace contextRef="#ctx0" brushRef="#br0" timeOffset="77560.87">6657 10443 1017 0,'0'1'350'0,"2"0"-326"16,0-1-32-16,-2 0-7 16,0 0 6-16,19 0 8 15,40 1 2-15,-15-4 1 16,3-2 3-16,3-4 3 16,5 0-1-16,5-2 0 0,7 1-3 15,10 2 0-15,2 0-2 16,-8 0 0-16,-4 3 0 15,-15 0-8-15,-7 1-12 16,-9 1-36-16,-4-2 54 16,-15 3-11-16</inkml:trace>
  <inkml:trace contextRef="#ctx0" brushRef="#br0" timeOffset="77868.19">6874 10945 967 0,'-6'3'342'0,"6"0"-303"16,1-1-33-16,-1-2-6 15,0 0 3-15,7 4 9 16,22 5 6-16,46 3 3 15,-22-16 1-15,11-2 2 16,1-2-1-16,4 0-1 0,-2 3-2 16,-15 1-5-16,-5 3-6 15,-15 1-4-15,0 5-4 16,1 3-22-16,-4 3-17 16,3 1-42-16,0-5 45 15</inkml:trace>
  <inkml:trace contextRef="#ctx0" brushRef="#br0" timeOffset="78451.95">10293 9496 1385 0,'11'-12'488'15,"15"-4"-417"-15,14 0-146 16,15 4-18-16,5 7 36 15,0 9 49-15,-5 9 8 16,-6 13 0-16,-3 8-2 16,-16 16 2-16,-10 4-5 15,-16 3-7-15,-10-2-2 0,-16-11-2 16,-3-11 1 0,-4-12 11-16,-1-7 2 0,10-5 3 15,5-1 3-15,7-4-3 16,4-2-3-16,6-1-16 15,7 1-7-15,22 1-7 16,9 2 4-16,12 1 14 16,0 2 6-16,-3 4 7 15,-5 7 0-15,-4 10 4 16,-3 5 4-16,-12 10 2 16,-5-1-1-16,-13-4-2 15,-6-6-3-15,-13-8 2 16,-9-2 9-16,-19-2 10 15,-7 2 3-15,-9-1 2 16,-5-1-7-16,1-1-11 16,-1 2-10-16,7-1-45 15,8-3-25-15,16-9 41 16</inkml:trace>
  <inkml:trace contextRef="#ctx0" brushRef="#br0" timeOffset="78775.83">11935 9836 1144 0,'0'8'435'0,"-13"-1"-319"16,-7 7-101-16,-20 14-31 15,-12 7 2-15,-25 18 13 16,-4 5 3-16,-5 12 0 16,6 1 1-16,20-4-2 15,10-5 1-15,22-7 1 16,8 0 1-16,17-2-2 16,8 1 0-16,20-3-2 15,7-6 0-15,17-14-28 16,8-10-22-16,19-21-48 0,2-17 51 15</inkml:trace>
  <inkml:trace contextRef="#ctx0" brushRef="#br0" timeOffset="79187.75">12306 10181 1058 0,'12'-1'372'15,"7"1"-247"-15,6 5-158 16,-1 2-7-16,-7 12 37 16,-3 3 6-16,-6 10-2 15,-5 2 3-15,-7 2-1 16,-8-1-1-16,-10-8-1 16,-2-4 0-16,-1-5 0 15,1-6 1-15,7-4-1 16,6 0 1-16,5-6-2 15,4-1-3-15,8 0-4 16,9 2-6-16,22 1 2 0,5 4 1 16,12 7 10-1,0 7 3-15,-4 12 8 16,-2 5 5-16,-10 4 0 0,-5 0 4 16,-14-6-6-16,-9 0 0 15,-26-2 3-15,-13-1 0 16,-32 9 4-16,-16 2-4 15,-13 5-7-15,-3 4-16 16,-15-9-43-16,-5-4-24 16,-2-17 42-16</inkml:trace>
  <inkml:trace contextRef="#ctx0" brushRef="#br0" timeOffset="79793.52">9688 11416 1014 0,'18'3'336'0,"6"1"-304"15,10 4-54-15,-4-2 1 0,0 1 9 16,3-2 0-16,5-3 7 16,6 1 5-16,8-3 13 15,5 0 7-15,13-3 15 16,5 0 2-16,0-3 7 15,1-2-3-15,-3 0-10 16,3 2-4-16,17 1-13 16,3 2-3-16,9 1-7 15,3 1 0-15,12 1-4 16,1 2 0-16,5-2 0 16,1 1 0-16,7-1 1 15,-4 0 0-15,5 0 1 16,5 0 6-16,-4-1 4 15,6-2 3-15,5 0 4 16,2 1-3-16,-8-2-3 16,2 1-2-16,5-1-3 15,-9 1 0-15,-4 3-3 16,-9-1 2-16,-8 2 4 0,-5 0-1 16,-11 2-1-16,-9 1-4 15,-21 0-3-15,-8-2-4 16,-15 0-16-16,-8-2-17 15,-22-5-43-15,-14-13-6 16,-30-21 49-16</inkml:trace>
  <inkml:trace contextRef="#ctx0" brushRef="#br0" timeOffset="82150.12">11239 11735 924 0,'-39'-26'313'0,"-6"1"-293"16,-1 6-27-16,1 9-2 16,0 6 7-16,1 10 1 15,-2 6-3-15,3 8 1 16,2 5 2-16,4 12 0 16,1 6 3-16,5 20 1 15,5 4 2-15,8 6 0 16,10-5-2-16,13-16-4 15,6-8-5-15,12-19 0 16,6-5 0-16,4-17 3 16,5-4 4-16,3-12 2 0,2-8 4 15,1-5 5-15,-2-3 0 16,-2-8 0-16,-5-4 1 16,-2-8-5-16,-3-2 0 15,-1 1 0-15,-2 4-4 16,-10 9 3-16,-8 7 3 15,-9 12 9-15,-2 8 8 16,1 7 6-16,-2 4-2 0,-1 12-12 16,-3 9-5-16,-3 26-9 15,1 18 7-15,5 24 22 16,3 9 0-16,5 13-2 16,5 5-5-16,3 0-25 15,-1-2-17-15,0-15-51 16,1-15-27-16,-4-28 54 15</inkml:trace>
  <inkml:trace contextRef="#ctx0" brushRef="#br0" timeOffset="82459.89">11952 12230 1236 0,'-4'-2'458'16,"-12"-2"-358"-16,-8 1-78 15,-13 8-36-15,-7 5-3 0,-6 17 2 16,-5 7 0-16,-2 15 7 16,1 5 5-16,13 6 6 15,10 3 6-15,21-2 9 16,7-2-3-16,19-3 1 15,11-2-3-15,22 1-7 16,4-5-4-16,6-12-22 16,1-6-33-16,-9-22-56 15,4-11-22-15,2-24 77 16</inkml:trace>
  <inkml:trace contextRef="#ctx0" brushRef="#br0" timeOffset="82866.5">12351 12536 1142 0,'3'-1'422'0,"9"-1"-340"0,4 1-49 15,6 0-30-15,1 5-3 16,-1 8-1-16,-3 5-1 16,-8 10-3-16,-8 4 1 15,-11 6 0-15,-7 3 0 16,-13 0 3-16,-4-2 2 15,-1-6 8-15,3-5 0 16,7-10 2-16,10-3-2 0,8-7-6 16,3-3-6-16,10-1-14 15,5-2-5-15,18-1 2 16,6 2 5-16,15 0 15 16,1 4 8-16,3 11 10 15,1 5 7-15,-6 8 2 16,-9 0-2-16,-14-4-4 15,-10-2-4-15,-13-5 3 16,-5 1 6-16,-16 3 9 16,-14 2 5-16,-37 8-8 15,-15 3-6-15,-21 0-28 16,-2-1-24-16,1-10-71 16,-2-11-34-16,15-31 78 15</inkml:trace>
  <inkml:trace contextRef="#ctx0" brushRef="#br0" timeOffset="83407.2">15334 11382 1181 0,'-17'-14'414'15,"5"2"-348"-15,4-1-69 16,5 11-9-16,2 2 17 15,4-1 21-15,-3 0 4 0,12 0 11 16,16-2 4-16,73-2-10 16,-28 3 1-16,6 1-15 15,0-2-5-15,-5 2-3 16,-8 0-7-16,-2 1-5 16,-2 0-1-16,-6-2-19 15,-4-1-15-15,-13-5-50 16,-3-2-24-16,-11-7-38 15,-5-6 79-15</inkml:trace>
  <inkml:trace contextRef="#ctx0" brushRef="#br0" timeOffset="83636.53">15968 11028 1013 0,'-2'22'390'16,"2"9"-275"-16,-1 6-75 16,1 18-31-16,0 8 5 15,-2 23 3-15,1 13-1 16,-5 9-6-16,0-3-5 16,1-20-29-16,3-10-15 15,6-28-42-15,10-14-18 0,15-32 65 16</inkml:trace>
  <inkml:trace contextRef="#ctx0" brushRef="#br0" timeOffset="85273.2">17909 9463 1222 0,'20'-13'402'0,"25"-1"-388"15,15 2-60-15,7 6 0 16,0 4 27-16,-9 5 20 16,-4 6 3-16,-1 12-1 15,-4 4 3-15,-6 13 0 16,-6 9-4-16,-16 13-1 15,-7-1 0-15,-11-8-3 16,-8-10 1-16,-7-18 1 16,-3-2 0-16,-3-4 4 15,-1 1-1-15,3-1-3 0,4-4-4 16,12-3-12-16,8-4-7 16,18-3-2-16,14-2 1 15,13-1 9-15,4 0 5 16,-4 1 7-16,-6 3 0 15,-9 10 6-15,-2 3 1 16,-11 9 0-16,-6 4 2 16,-18 9-4-16,-7 4 4 0,-17 2-2 15,-7 2 5-15,-12-10 6 16,-7-4 4-16,-9-8 6 16,-2-4-2-16,1-1-6 15,1-3-16-15,13-5-41 16,7-4-19-16,15-12 32 15</inkml:trace>
  <inkml:trace contextRef="#ctx0" brushRef="#br0" timeOffset="85610.8">19393 9989 1086 0,'-35'17'375'16,"-11"9"-285"-16,-9 19-109 0,-1 6-4 15,-8 6 23-15,-5 2 3 16,3 1 1-16,4-3 2 0,17-2 5 15,13 1 2 1,21-1 0-16,9-1 3 0,19-6 6 16,8-3 2-16,13-13 1 15,8-7-5-15,8-12-26 16,-1-8-25-16,-6-19-57 16,-7-14 52-16</inkml:trace>
  <inkml:trace contextRef="#ctx0" brushRef="#br0" timeOffset="86019.17">19643 10161 1351 0,'37'8'448'15,"6"4"-449"-15,-5 7-12 16,-16 6 10-16,-11-1 2 15,-10 7-1-15,-8 1-3 16,-13-1 2-16,-5 0 0 16,-4-8 1-16,4-4 1 15,5-7 3-15,4-2 1 0,11-4-1 16,4 0 3-16,2-3-7 16,9 1-2-16,16 6-3 15,13 2 0-15,24 5 1 16,8 1 2-16,9 7 4 15,-3 5-1-15,-16 7 10 16,-10 3 3-16,-26-3-3 16,-11-1 5-16,-13-3-9 15,-8 0-1-15,-22-4 2 16,-13 0 1-16,-34-4 2 16,-15-1-1-16,-8-3-22 15,4-3-24-15,5-7-59 16,3-3-26-16,-1-9 75 15</inkml:trace>
  <inkml:trace contextRef="#ctx0" brushRef="#br0" timeOffset="88440.14">17973 8835 902 0,'-2'-18'335'16,"0"-2"-247"-16,0 3-77 15,-4 3-25-15,-2-1 8 16,-1 2 2-16,-1 0 1 15,2 3 6-15,2 3 4 16,2 1 3-16,0 3 2 0,0 3 2 16,2-1-2-16,1 1-1 15,0 0-1-15,0 0-3 16,-5 24-1-16,-12 36-3 16,6-20-2-16,0 1-1 15,1 5 1-15,1 0-1 16,1 2 1-16,1 4-1 15,2 1 2-15,0 8-1 16,1-4-1-16,1-3 2 16,-1-1-1-16,0-4 1 15,-1-3 0-15,0 6-2 16,-2-2 0-16,0 4 0 16,1 1 0-16,2-5 1 15,2-5 0-15,2-13 1 16,1-5-2-16,2-9-1 0,0-5 1 15,3-2 6-15,-2-2 4 16,-3-3 4-16,3 0-1 16,-1-1-4-16,1-3-3 15,0 2-1-15,-3-4-1 16,0 0 1-16,0 0-2 16,0 0 3-16,0 0 2 0,2 5 3 15,1-1 6 1,11 1-2-16,30 29 0 0,-23-28-3 15,0 1-4-15,4 0-4 16,0-3 0-16,3 1-3 16,2-3 5-16,8-2 2 15,-3 0-1-15,3-5 1 16,0 1-4-16,-7-1-2 16,2-2-1-16,-6-2 1 15,-3 0-1-15,1-5 0 16,0 1 0-16,0 0-2 15,-1-3 2-15,-3 1 0 16,-1 0 0-16,-3 2 1 16,-3 2-1-16,-3 2 0 15,-1 3 3-15,-5-1 6 0,-1 1 4 16,-3-3 4-16,0-1-1 16,0 1-6-16,0 2-2 15,-1-2-4-15,0 1-1 16,-1-2 0-16,0 0-1 15,0 1-3-15,1 0 3 16,0-1-2-16,-1 0 1 0,3 5-1 16,-2-3 2-16,1 5 4 15,1 1-3-15,-4-2 6 16,2 3-2-16,0 1-4 16,0 0 0-16,0 0-2 15,0 0-5-15,0 0 0 16,0 0 2-16,0 0 0 15,0 0 2-15,0 0 1 16,-1 0-3-16,1 0 2 16,0 0 0-16,0 0-1 15,0 0 1-15,0 0-1 16,0 0-3-16,0 0 2 16,0 0 1-16,0 0-1 15,0 2 2-15,0 1 0 16,1 0-1-16,0 0-1 0,0-1 1 15,0 0 1-15,-1-2-2 16,2 2 1-16,2 0 0 16,-1 0-1-16,0-1 2 15,2 1 2 1,-2-1-4-16,1 0 1 0,4 1 1 16,0 0-1-16,2 0 0 15,-2-1 1-15,-1 0-2 16,-2 0 3-16,-2-1 0 0,-3 0 2 15,0 0 5-15,0 0-5 16,0 0 2-16,1 0-3 16,0-1 0-16,3 1-1 15,-1-1 1-15,1 0 0 16,4 0 1-16,-2 0 5 16,-1 0-3-16,3 0 2 15,-5-1-5-15,-1 1-1 16,3 0 3-16,-2 0-2 15,-1 0-2-15,3 0 1 16,-3 0-3-16,-1 1 1 16,-1-1 0-16,0 1 1 15,0 0-1-15,2 0 0 16,0 0 1-16,3 1-3 0,0 2 2 16,1 0-3-16,0 12 1 15,25 34 2-15,-23-27-2 16,-4 6 3-16,1 3-1 15,0 4-3-15,-1 1 4 16,1 2 0-16,0 7-1 16,1 9 3-16,-2 1-2 15,1 6-2-15,1-5 0 0,3-9 1 16,-1-2-2-16,0-8 2 16,1-4 0-16,-3-2 1 15,2-3 0-15,-1-2 0 16,1 3-1-16,2-1 0 15,-1-1 0-15,2 0 1 16,-1 1 1-16,-1-2-2 16,0 1 1-16,-1-6-2 15,2-2 0-15,-2-1 1 16,0-4-1-16,-2 0 2 16,-3-5-1-16,0-2 1 15,0-1-2-15,-1-4 0 16,1 3 1-16,-1-5-2 15,-2 0 4-15,0 0-1 0,0 0-1 16,0 0 3-16,0 0-3 16,0 0-1-16,0 0 1 15,0 3 1-15,1 3-2 16,0-2 1-16,1 0 0 16,-2-1 0-16,1 1 3 15,-1-2 5-15,0-2 0 0,1 3 1 16,-1-3-3-16,0 0-4 15,0 0-11-15,0 0-26 16,0 0-33-16,-1 0-48 16,0-1 67-16</inkml:trace>
  <inkml:trace contextRef="#ctx0" brushRef="#br0" timeOffset="89504.4">17680 11785 875 0,'0'-1'316'0,"6"1"-263"16,5 0-54-16,10 0-19 16,11 0 4-16,11 0 6 15,8-3 1-15,11 0 7 0,8-2 3 16,6 0 12-16,0 1 2 16,1-4 3-16,1 1-1 15,13 2-7-15,9-3-2 16,7 5-5-16,2 0-3 15,4-1 0-15,3 2 0 16,2-2 1-16,3 0 0 16,-3 2 2-16,7 2 1 15,2 0 4-15,1 0 3 0,2 2 4 16,-3-2 1-16,-3 2 3 16,-4-1 3-16,-9 1 2 15,-5 0 3-15,-7 1 3 16,-2 3 1-16,-10-3 3 15,-11 3-2-15,-5 0-2 16,-6-2-2-16,-6 5-10 16,-5-2-4-16,-12 2-8 15,-9-2-7-15,-14-1-21 16,-11-3-15-16,-12 0-33 16,-6 2-9-16,-23 2-12 15,-13 2 74-15,-25 1 10 16</inkml:trace>
  <inkml:trace contextRef="#ctx0" brushRef="#br0" timeOffset="90097.9">19012 12625 977 0,'7'-9'457'0,"5"-5"-174"16,1-4-175-16,-1-10-95 16,-3-6-13-16,-8-13-23 15,-5-4-9-15,-12-4-7 16,-8 5 5-16,-10 11 18 15,-5 6 13-15,-1 15 16 16,3 6 5-16,0 13-2 16,1 10-4-16,-3 19-5 15,2 15-6-15,6 23-2 16,7 3-1-16,12-3-14 16,10-7-10-16,13-22-28 0,9-8-8 15,16-15-1-15,8-7 13 16,11-12 27-16,6-8 9 15,7-8 18-15,-1-4 6 16,-7-8 14-16,-9-2 1 16,-15-4 4-16,-7 1 0 15,-9 7 3-15,-1 6 3 0,-8 9-2 16,-4 7-1-16,-6 7-12 16,-1 0-4-16,0 13-7 15,1 14-1-15,0 28 2 16,1 15 5-16,0 26 9 15,-1 8 1-15,7 10 0 16,-1 1-8-16,-1-6-17 16,1-11-14-16,-3-21-54 15,-1-13-25-15,1-33-53 16,2-14-11-16,14-28 103 16</inkml:trace>
  <inkml:trace contextRef="#ctx0" brushRef="#br0" timeOffset="90352.43">19994 12935 920 0,'0'-2'394'0,"0"2"-159"16,-12-8-212-16,-7 2-17 16,-19 5-4-16,-10 3 4 15,-9 22 12-15,-1 12 8 16,8 16 12-16,9 10 5 15,17 16-7-15,8 4-4 0,19 6-14 16,9 0-6-16,14-17-8 16,10-8-11-16,10-24-35 15,1-11-32-15,14-22-40 16,5-13 61-16</inkml:trace>
  <inkml:trace contextRef="#ctx0" brushRef="#br0" timeOffset="90692.43">20486 13201 1136 0,'35'-4'431'15,"9"3"-291"-15,4 10-111 16,-4 10-19-16,-13 17 2 0,-8 11-2 16,-18 16 0-16,-11 0-2 15,-20-1-2-15,-7-8-1 16,-4-14-1-16,2-7 3 15,9-15-2-15,8-6 2 16,11-7-5-16,14-2-4 16,28-1-11-16,18 0-2 15,27 5 1-15,2 2 4 16,2 12 24-16,-5 12 14 0,-19 18 21 16,-7 6 7-16,-26 3-2 15,-15-1-7-15,-23-2-14 16,-23 3-4-16,-48 3-15 15,-23 1-8-15,-53-8-31 16,-28-9-30-16,-41-26-89 16,-22-15 11-16,-24-29 72 15</inkml:trace>
  <inkml:trace contextRef="#ctx0" brushRef="#br0" timeOffset="91353.6">7991 15024 831 0,'-1'0'448'16,"2"0"-12"-16,1-2-384 15,-2 1-36-15,0 0-16 16,16-1-1-16,48-8-4 0,-20 3 5 16,14 2 1-16,3-2 4 15,4 2 13-15,-3-1 3 16,-3 0 7-16,1 1 1 15,4 1-13-15,-1 3-3 16,1 2-15-16,-6 0-11 16,-11 2-25-16,-7 2-24 15,-17-5-44-15,-3 3-16 16,-11-3 219-16,-1-1-96 16</inkml:trace>
  <inkml:trace contextRef="#ctx0" brushRef="#br0" timeOffset="91638.76">8332 15265 930 0,'-22'22'349'0,"5"-8"-253"16,4-3-42-16,9-4-26 15,2-3-2-15,15 3-8 16,8-1 3-16,11-3 18 15,10 1 11-15,8-8 12 0,5-2-5 16,16-5-25-16,3-1-8 16,2-1-15-16,-7 3-1 15,-12 7-4-15,-9 3-5 16,-11 7-13-16,-2 3-15 16,-11 3-30-16,-1 4-12 15,-9 5-24-15,0 3-13 16,-6 0 70-16</inkml:trace>
  <inkml:trace contextRef="#ctx0" brushRef="#br0" timeOffset="93350.43">11725 14126 1054 0,'5'27'357'0,"-4"24"-333"16,4 17-20-16,-5 14-2 15,-3 5-1-15,4-1 1 16,-3-3-1-16,4 0-1 16,4-5 1-16,1-10-7 15,3-7-6-15,0-19-24 16,1-8-18-16,-3-18 30 16</inkml:trace>
  <inkml:trace contextRef="#ctx0" brushRef="#br0" timeOffset="93673.03">12302 14629 924 0,'17'1'401'0,"6"0"-162"15,11-1-205-15,4 0-24 0,3-3-4 16,2-1-3-16,17 2 1 16,3-1 5-16,6 3 5 15,-1 0-2-15,-8 0-2 16,-3 1-5 0,-5 0-4-16,-2 0-1 0,-12 1-12 15,-8 0-11-15,-14-1-23 16,-6-1-10-16,-7 0-15 15,-3 0-5-15,-3-4 26 16,2 3 26-16</inkml:trace>
  <inkml:trace contextRef="#ctx0" brushRef="#br0" timeOffset="93989.51">12639 14354 822 0,'-11'-13'328'16,"1"0"-204"-16,3 2-31 15,4 4-28-15,1 3-4 16,1 4-15-16,1-1 3 16,0 1-10-16,0 0-7 0,3 14-7 15,6 14-8 1,18 66 2-16,-11-31 2 0,-1 9-1 15,-1 6-8-15,1 4-9 16,-2-5-1-16,-3-13-2 16,3-7 1-16,-5-17-12 15,2-4-14-15,-2-10-35 16,-4-6-21-16,8-12-32 16,2-12 584-16,20-21-368 15</inkml:trace>
  <inkml:trace contextRef="#ctx0" brushRef="#br0" timeOffset="95508.43">13484 13965 1144 0,'0'3'390'0,"2"11"-354"16,2 8-34-16,2 15-7 16,2 7 5-16,-1 12 0 15,0 5 1-15,-1 2-1 16,1 1 1-16,6-13 0 16,5-4 1-16,7-10 0 15,5-7 1-15,2-7-2 16,1-5-1-16,0-11-4 15,0-4-5-15,0-9-8 16,0-7-4-16,1-8-2 16,-1-4 0-16,0-7 6 15,0-1 4-15,-2-3 7 16,-3-1 3-16,-3 2 3 0,-4-1 2 16,-6 7 6-16,-1 6 2 15,-10 7 9-15,0 6 7 16,-5 6 4-16,-4 1 3 15,-2 3-2-15,-2 5-2 16,0 10-1-16,-2 11-2 16,0 22 1-16,0 10 0 0,2 14-3 15,1 6-6-15,0 12-7 16,1 7-11-16,-8 4-43 16,-5-2-25-16,-7-6-50 15,-7-7 632-15,0-13-404 16</inkml:trace>
  <inkml:trace contextRef="#ctx0" brushRef="#br0" timeOffset="96045.8">10960 15563 787 0,'-7'-2'371'0,"5"3"-121"15,2-4-185-15,0 2-71 16,0 0-9-16,16-5-4 16,44-13 7-16,-2 15 9 15,8 0 3-15,8 2 16 16,7 2 3-16,9-2 4 16,12 0-2-16,17-2-8 15,11-2-3-15,21-3-10 16,5-2 3-16,11-1-2 15,10-2 1-15,6-1 1 16,4-3-1-16,17 0 5 16,3-1 2-16,9-2 11 15,-3 3 3-15,-1 0 3 16,-5 1 5-16,-21 4-1 16,-1-1 1-16,-28 8-8 15,-13 6-5-15,-24 0-10 0,-16 7-7 16,-26-1-20-16,-10 4-24 15,-27 3-36-15,-16 4-27 16,-43 11 63-16</inkml:trace>
  <inkml:trace contextRef="#ctx0" brushRef="#br0" timeOffset="96641.88">12522 16201 1195 0,'-27'-16'473'15,"-4"-11"-292"-15,2-11-159 16,-3-5-27-16,-2-7-20 15,0 0-7-15,-1 4-5 0,-1 6-2 16,-4 13 14-16,-5 6 7 16,-6 16 16-16,1 5 2 15,1 16 2-15,3 9 3 16,7 17-1-16,4 8-2 16,15 15-2-16,6 3-2 15,14-5-11-15,9-4-13 16,15-15-20-16,8-10-3 15,9-14 3-15,3-10 11 0,9-12 20 16,4-4 4 0,0-11 8-16,-1-7 7 0,-9-7 1 15,-6-9-1-15,-2-2 1 16,-6 2-3-16,-10 4 2 16,-5 8 8-16,-12 10 8 15,-2 8 5-15,-4 7 14 16,0 2 3-16,-1 1-3 15,0 0-3-15,0 0-14 16,0 0-4-16,-7 28-7 16,-6 52-4-16,13-5 2 15,4 9-3-15,9 9 3 16,3 7-1-16,7 8-8 16,0-2-8-16,-2-9-49 15,-2-13-14-15,-3-23-44 0,-2-14-24 16,0-28 92-16</inkml:trace>
  <inkml:trace contextRef="#ctx0" brushRef="#br0" timeOffset="96910.47">13258 16426 1252 0,'-15'7'453'0,"-14"3"-372"16,-4 4-44-16,-12 7-32 16,0 4-3-16,4 14-3 15,5 5 0-15,13 17 4 16,6 3 5-16,14 4 15 16,4-2 3-16,19-5-3 15,6-4-11-15,14-10-39 16,7-10-21-16,2-21-70 15,2-14-27-15,-4-24 88 16</inkml:trace>
  <inkml:trace contextRef="#ctx0" brushRef="#br0" timeOffset="97321.65">13650 16712 1051 0,'5'2'446'16,"6"-2"-261"-16,3 2-56 15,4 2-73-15,5 6-21 0,-6 6-18 16,-4 6-15-16,-6 12-20 16,-10 3-10-16,-6 8 1 15,-10 1 8-15,-12-3 10 16,3-2 9-16,3-15 6 16,8-7-1-16,13-12-2 15,4-6-6-15,17-5-14 16,6-4-2-16,16-5 4 15,4 0 2-15,3 3 13 16,0 8 0-16,-1 13 1 16,-3 8 2-16,-8 12 3 15,-7 3 3-15,-17 1 7 16,-8 0 4-16,-24 6 9 16,-12 0 7-16,-19 10 11 15,-9 2 1-15,-11 5-4 16,-11 1-5-16,-4-7-20 15,2-4-9-15,13-21-44 0,19-11-28 16,18-24-63-16,9-16-32 16,18-41 691-16,15-12-432 15</inkml:trace>
  <inkml:trace contextRef="#ctx0" brushRef="#br0" timeOffset="97683.1">16164 15492 1378 0,'14'4'506'0,"15"5"-391"0,3 1-87 15,8-2-35-15,4 1-2 16,7 1-2-16,5-5 0 16,4 4 1-16,2-1 3 15,-10-2-1-15,-1 4-4 16,-9-4-22-16,0-2-16 15,-7-4-44-15,-3 0-17 16,-7-6-21-16,-9 0 75 0</inkml:trace>
  <inkml:trace contextRef="#ctx0" brushRef="#br0" timeOffset="97862.8">16444 15854 1102 0,'3'14'439'16,"4"-2"-270"-16,17 1-132 16,13 2-25-16,19-8-11 15,8-2-11-15,12-15-50 16,5-8-18-16,8-16-39 16,7-8 65-16</inkml:trace>
  <inkml:trace contextRef="#ctx0" brushRef="#br0" timeOffset="98126.58">17983 14705 954 0,'-1'2'459'0,"1"3"-145"16,1 10-206-16,3 30-104 16,2 12-7-16,2 28-1 15,0 11-8-15,0 8-16 16,-1 3-17-16,2-7-42 16,1-9-19-16,5-21-14 15,2-17 70-15</inkml:trace>
  <inkml:trace contextRef="#ctx0" brushRef="#br0" timeOffset="98379.53">18343 15124 1277 0,'28'10'521'0,"12"2"-265"15,19 0-237-15,7 1-26 0,-4-7-16 16,-3-3-6 0,1-3-13-16,0-6-6 0,0-4-3 15,0 0 1-15,-5-3-2 16,-6 0-6-16,-7-7-23 16,-5-3-13-16,-14-6 217 15,-8-2-110-15</inkml:trace>
  <inkml:trace contextRef="#ctx0" brushRef="#br0" timeOffset="98578.84">18790 14868 1121 0,'4'15'409'0,"8"11"-325"16,5 10-45-16,2 22-31 0,2 10-1 15,-4 16-9-15,-3 7-14 16,-4-5-36-16,-2-9-21 16,3-15-37-1,4-15-16-15,9-25 79 0</inkml:trace>
  <inkml:trace contextRef="#ctx0" brushRef="#br0" timeOffset="98964.57">19474 14759 1208 0,'0'36'523'0,"-1"18"-255"16,-1 8-168-16,-4 18-103 15,3 0-18-15,6-8-44 16,9-3-21-16,18-20-29 15,7-10 3-15,11-23 42 16,2-10 23-16,5-18 37 16,5-16 11-16,1-19 3 15,1-6-2-15,-5-13-5 16,-8 4 3-16,-13 9 1 0,-8 5-2 16,-15 19 6-1,-6 10 3-15,-9 12 14 0,-2 3 7 16,-2 13 7-16,-4 7 1 15,-8 26-1-15,-5 17-5 16,-3 27-12-16,0 7-1 16,-2 3-28-16,1-3-19 15,-4-12-54-15,-2-5-26 0,1-3 61 16</inkml:trace>
  <inkml:trace contextRef="#ctx0" brushRef="#br0" timeOffset="99301.86">18217 16142 1205 0,'21'0'476'0,"11"-3"-300"16,36-3-144-16,22-6-27 16,28-2-6-16,16 0 1 15,27 3 5-15,-3 3 10 16,10 7 23-16,3 2 11 16,-22 1-1-16,-4 3-8 15,-16-4-22-15,-14 1-12 16,-18 0-23-16,-16 0-19 15,-30 4-45-15,-18-3-34 0,-26 1-49 16,-7 1 99-16</inkml:trace>
  <inkml:trace contextRef="#ctx0" brushRef="#br0" timeOffset="99872.62">18919 17029 1236 0,'-32'95'437'0,"8"-4"-382"16,3-9-48-16,17-21-22 0,6-11-13 16,18-13-5-16,7-5-2 15,15-12 12-15,6-3 11 16,9-14 18-16,-1-5 5 15,-8-10-5-15,-4-7 1 16,-7-6 0-16,-1-4 2 16,-2-10-2-16,-3-3 1 15,-8-3-3-15,-7-1-5 16,-9 10-2-16,-7 6-3 0,-12 9 1 16,-4 7 4-16,-11 1 5 15,-8-3 4-15,-6-1 2 16,-4-3-2-16,1-2 1 15,-7-4-2-15,-2-5 1 16,0-3-1-16,5-4 1 16,11 3-1-16,13 1-1 15,6 2 2-15,13-3 7 16,5-1 2-16,10-6 3 16,8-3-3-16,9 1-7 15,5-1-1-15,10 13-1 16,-1 2 1-16,3 14 0 15,-6 9 4-15,-8 10 1 16,-2 11 3-16,-3 15-2 16,0 11-7-16,-3 18-15 15,-6 3-13-15,-6 5-16 0,-3-3-12 16,-7-11-38-16,-3-4-10 16,-1-18-27-16,0-13 26 15,7-23 63-15</inkml:trace>
  <inkml:trace contextRef="#ctx0" brushRef="#br0" timeOffset="100315.07">19609 16431 1075 0,'3'10'472'0,"-1"13"-235"15,0 9-124-15,0 21-101 16,-2 14-6-16,-3 11-6 15,2 8 1-15,-3 4-1 16,4-3 0-16,5-10 0 16,6-8-2-16,6-23-4 15,-1-11 3-15,9-14-4 16,2-9-2-16,8-12-7 16,8-6-4-16,7-22-3 0,2-8 4 15,4-13 3-15,-6-5 4 16,-7 2 3-16,-9 2 1 15,-14 9 6-15,-5 5 1 16,-10 8 7-16,-2 4-2 16,-2 10 9-16,-2 3-3 15,0 7 4-15,1 2 7 16,-1 4 0-16,0-2-1 16,-1 0-3-16,-5 20-4 0,-16 68-11 15,18-10-1-15,4 15-6 16,5-1-7-16,9-13-21 15,0-9-19-15,4-20-50 16,0-8-15-16,5-24-3 16,5-16 66-16</inkml:trace>
  <inkml:trace contextRef="#ctx0" brushRef="#br0" timeOffset="100660.42">21193 15892 1207 0,'33'27'479'0,"-23"-30"-282"15,6-1-192-15,7-5-31 0,13-1-4 16,6-2 7-16,15 3 5 16,4 0 15-16,1 3 13 15,-6 1 4-15,-6 0 4 16,-5 2-10-16,-7 0-9 16,-1 4-11-16,-11 0-25 15,-5 0-18-15,-7 1-36 16,-5-2-15-16,-4 1 195 15,-1 2-84-15</inkml:trace>
  <inkml:trace contextRef="#ctx0" brushRef="#br0" timeOffset="100945.26">21352 16279 1251 0,'0'9'453'16,"5"-7"-367"-16,5-1-61 16,11-2-26-16,11-6-4 15,15 2-2-15,0-4-2 16,-2 1 5-16,-5 3 4 16,-7 0 12-16,3 5 2 0,2 0-1 15,1 5-4-15,-4 3-14 16,-7-3-8-16,-5 2-24 15,-5-4-9-15,-6-1-20 16,-3 2-7-16,-6 1-13 16,1-2-12-16,0-3 63 15</inkml:trace>
  <inkml:trace contextRef="#ctx0" brushRef="#br0" timeOffset="101870.69">24857 14727 1026 0,'-5'8'467'0,"-1"-4"-198"16,-7 11-222-16,-16 12-93 15,-6 9-4-15,-4 11 25 16,5 3 13-16,13-6 0 16,8 0-1-16,15-3-4 15,5-4 3-15,13 0 8 0,8 1 2 16,10-4 5-16,6-1-1 16,7-1-2-16,1-1 2 15,-8-2-1-15,-6 1 1 16,-18-2 5-16,-5 3 5 15,-16 2 6-15,-10 4 8 16,-23 6 6-16,-15-4-1 0,-21-1 2 16,-7-6-6-16,1-15-8 15,3-6-6-15,11-20-36 16,2-11-34-16,11-32 626 16,4-15-445-16</inkml:trace>
  <inkml:trace contextRef="#ctx0" brushRef="#br0" timeOffset="102064.17">24893 14568 1237 0,'52'16'545'0,"10"0"-160"16,13-1-433-16,-5-3-45 15,-13-13-33-15,-3-6-9 16,0-4-10-16,2-1 4 16,-4 5 93-16</inkml:trace>
  <inkml:trace contextRef="#ctx0" brushRef="#br0" timeOffset="102345.67">24038 15912 1464 0,'19'13'597'0,"38"-13"-338"16,20 0-216-16,42-7-76 15,8-6-9-15,1 1-1 16,16-3-6-16,-8 5-25 16,-4 0-8-16,-8 4-22 15,-23 4-17-15,-24 2-9 16,-10 2-7-16,-31 2 88 0</inkml:trace>
  <inkml:trace contextRef="#ctx0" brushRef="#br0" timeOffset="102882.4">24348 16971 1648 0,'-25'91'539'0,"17"-19"-555"16,8-11-64-16,14-20-25 15,8-12 17-15,18-14 14 16,10-4 2-16,10-9 15 16,3-2 17-16,1-7 47 15,3-2 16-15,3-9 6 16,3-3-1-16,-1-10-16 16,-7-5-9-16,-20-3-18 15,-13-1-7-15,-24 7-7 16,-7 5-1-16,-14 6 9 15,-13 4 5-15,-29-1 12 0,-14 1 3 16,-18 2 11 0,-4-2 7-16,16-2 2 0,7-2 6 15,12-7 3-15,3-2-2 16,1-7 5-16,8-2-3 16,14 0-9-16,9 0 0 15,22 0-7-15,12-2 2 16,25-3 2-16,10 0-2 0,12 9-8 15,1 5-5 1,4 21-3-16,0 10 2 0,7 20 9 16,5 16 3-16,-7 27-3 15,-9 10-8-15,-22 18-18 16,-18 2-11-16,-22 2-10 16,-6-2-16-16,-14-12-44 15,-1-13-23-15,0-30 67 16</inkml:trace>
  <inkml:trace contextRef="#ctx0" brushRef="#br0" timeOffset="103282.76">25225 16569 885 0,'18'-18'439'0,"1"14"-124"0,2 3-121 15,3 8-87-15,2 8-28 16,0 26-43-16,-3 13-12 15,-4 27-24-15,-4 10-3 16,0 5 0-16,4 1-5 16,6-20-15-16,3-14-13 15,1-26-13-15,3-12-5 16,10-21 13-16,4-9 8 0,4-22 9 16,1-16 5-16,-7-18 6 15,-3-8 2-15,-7 0 3 16,-8 3 2-16,-15 18 4 15,-6 5 1-15,-7 18 8 16,-7 6 3-16,3 11 5 16,-1 4 3-16,-4 8 9 15,-1 7 1-15,-4 25 1 16,-4 16 2-16,3 41-9 16,3 17-7-16,12 17-12 15,4-3-18-15,15-15-55 16,7-13-39-16,12-30 364 15,8-15-220-15</inkml:trace>
  <inkml:trace contextRef="#ctx0" brushRef="#br0" timeOffset="104385.35">27537 16584 1400 0,'34'-2'526'0,"9"-21"-385"16,2-14-118-1,-7-31-52-15,-5-15 2 0,-14-33 13 16,-1-12 7-16,-2-6 10 16,2 4 2-16,9 14-4 15,6 6-1-15,4 17-4 16,3 11-2-16,-5 21 5 15,0 13-1-15,2 16 2 16,1 8 0-16,7 17-6 16,2 9-1-16,3 29-6 15,0 12-2-15,-3 38 1 16,-2 19 0-16,-13 32-2 16,-10 10-3-16,-17 17-13 0,-10-4-4 15,-17-13-13-15,-8-10-2 16,-4-38 8-16,0-16 3 15,7-37 17-15,5-17 5 16,-2-25 5-16,0-12 7 16,1-15 12-16,-1-8 11 15,11-12 13-15,7-7 1 16,16-4 9-16,11-5-1 0,16-7-1 16,10 0-4-16,11 1-18 15,1 6-3-15,-1 21-10 16,-4 11-4-16,-2 26-2 15,3 14-5-15,1 34 2 16,-1 16 2-16,-16 21 1 16,-10 3-1-16,-19 0-14 15,-8-8-9-15,-7-14-28 16,-1-9-5-16,0-25-4 16,2-11 6-16,2-13 14 15,2-6 7-15,6-12 18 16,4-10 5-16,8-18 29 15,2-3 11-15,8-6 26 16,5 3 8-16,-5-1-3 16,3 3-4-16,-5 7-15 0,-6 7-4 15,0 13-8-15,-6 8 3 16,-3 12-7-16,3 7-5 16,2 18-11-16,0 7-16 15,6 11-16-15,-2 1 0 16,7-7 0-16,1 1 5 15,9-13 11-15,4-8 3 0,4-6 6 16,3-8 6-16,-1-6 8 16,-5-5 4-16,-2-11 8 15,0-1-2-15,1-9-4 16,3-5-1-16,-1-10-2 16,-4-7-2-16,-6-2 0 15,0-1-2-15,-11 7 3 16,-6 7 6-16,-13 10 11 15,-6 5 6-15,-14 6-1 16,-11 0-4-16,-16 8-16 16,-8 4-4-16,-4 10-12 15,0 7-4-15,10 4-16 16,10 6-15-16,11 2-25 16,11 1-10-16,15 6 3 15,5-1 8-15,15 7 24 0,5 2 13 16,12 3 15-16,6-1 2 15,5-1 6-15,-1 2-1 16,-9-3 4-16,-8-1 4 16,-14-5 3-16,-11-2 3 15,-18-1-3-15,-11 1-4 16,-20 3-7-16,-7 0 3 16,-5 0-11-16,3-4-9 0,9-11-58 15,4-7-27-15,16-18 56 16</inkml:trace>
  <inkml:trace contextRef="#ctx0" brushRef="#br0" timeOffset="104745.22">30344 16596 1247 0,'12'28'434'0,"-26"-6"-386"16,-15 0-56-16,-37-6-13 0,-11-4 0 16,-19 1 12-16,-11 2 7 15,-24 8 2-15,-7 8 3 16,-18 9 1-16,-5 1 5 16,8 7 17-16,-1 0 11 15,-7 2 10-15,6 0-4 16,2-1-13-16,-5 1-13 15,16-7-12-15,10-3-2 16,19-8-2-16,15-7 0 0,23-10-3 16,9-3-6-1,13-10-14-15,14-2-12 0,15-7-36 16,4-5-19-16,8-15-27 16,3-11 30-16,9-25 50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48:31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5070 934 0,'-11'-32'319'16,"4"5"-301"-16,-1 16-7 15,0 7-2-15,-16 15-6 16,-10 12-1-16,-29 26-2 15,-21 15-1-15,-17 16 1 16,-2 4 0-16,18 2 0 16,20-5-1-16,32-10 0 0,13-6 0 15,15-16-2-15,5-3 0 16,11-8-1-16,3-8-1 16,12-3 2-16,7-4 1 15,11-1-1-15,9 1 2 16,22 3 0-16,4 0 1 15,9 7 1-15,1 1 1 0,0-1-2 16,7 5 0-16,-3-1-3 16,-4-1-3-16,-18-2 1 15,-14-4 0-15,-21-5 1 16,-6-1 1-16,-17-4-3 16,-8 0-3-16,-11-6 0 15,-8 1 1-15,-17-1 4 16,-11 0 3-16,-32 1 1 15,-12-1 0-15,-17 0 0 16,1-3 3-16,17-7-2 16,12-4 1-16,24-11-3 15,11-5 0-15,19-8 3 16,9-3-2-16,20-10-1 16,14-6-2-16,20-13-3 15,10-6 2-15,17-16 7 0,8-2 5 16,24-3 10-16,0 2 3 15,-1 12 0-15,-6 6-1 16,-15 12-1-16,-1 4-4 16,-6 14-2-16,-11 6-2 15,-17 18-6-15,-11 8-2 16,-15 11-3-16,-2 8-2 16,-7 13-1-16,3 10-1 0,-6 16 4 15,-1 10-1-15,1 24 1 16,-4 2 1-16,5 1-1 15,2-9 0-15,6-27 2 16,4-13-2-16,1-18 1 16,1-7 0-16,-6-12-2 15,-1-3 1-15,0-12 10 16,2-6 6-16,6-13 7 16,3-8 1-16,3-13-12 15,-3-8-2-15,-8-14-6 16,-3-1 2-16,-16 2 7 15,-6 7 7-15,-20 16 14 16,-9 4 0-16,-4 17-9 16,-3 6-10-16,-5 18-26 15,2 8-17-15,0 23-39 16,7 8-20-16,14 1 52 0</inkml:trace>
  <inkml:trace contextRef="#ctx0" brushRef="#br0" timeOffset="241.14">3535 5494 880 0,'20'-13'310'0,"8"12"-271"16,4 4-24-16,9 19-5 16,3 5-3-16,-1 16-2 15,1 8-2-15,-8 9 1 16,-6 12 1-16,-14 16-2 15,-4 4 1-15,-7-6-1 16,-1-7 0-16,-3-22 0 16,-3-12-7-16,-6-17-25 15,-2-10-16-15,-9-23 25 16</inkml:trace>
  <inkml:trace contextRef="#ctx0" brushRef="#br0" timeOffset="620.2">4333 5159 1111 0,'3'0'365'16,"0"9"-380"-16,-3 4-11 15,-2 6-5-15,-6 0 11 0,-7-2 17 16,-4-5 1-16,1-8 2 15,1-3 5-15,4-5 20 16,1-3 9 0,6-6 13-16,-2-5-5 0,11-12-21 15,5-7-8-15,15-7-10 16,7 0-1-16,2 5 5 16,4 5 2-16,-6 11-2 15,-5 4 0-15,4 16-4 16,1 4 0-16,3 14-3 15,1 8-6-15,-3 12-21 16,-5 4-9-16,-9 6-16 16,-1-2-6-16,-15-1-10 15,-8 5-4-15,-17 0-65 16,-11 2 88-16</inkml:trace>
  <inkml:trace contextRef="#ctx0" brushRef="#br0" timeOffset="1128.62">1658 7164 769 0,'-17'-7'339'16,"7"3"-96"-16,13 8-247 15,2 5-4-15,9 9-3 16,2 2 0-16,10 2 9 16,5-1 0-16,15-4 2 15,11-3 1-15,5-9 5 16,8-4 4-16,6-9 9 15,8-10 3-15,29-8 5 16,3-4 2-16,8-5 1 0,4 0-4 16,0-3-9-16,4-1-2 15,14 0-9-15,6-1 0 16,-9-3-2-16,3 3-4 16,-4 3 2-16,-5-1-2 15,-8 6 1-15,-4 0 2 16,-13 6 2-16,-8 6 2 15,-15 7-2-15,-14 7 1 0,-30 2-3 16,-13 3-3-16,-21 1 1 16,-7-1-6-16,-4 1-16 15,-4 1-7-15,3-1-23 16,0 0-10-16,-1 0 41 16</inkml:trace>
  <inkml:trace contextRef="#ctx0" brushRef="#br0" timeOffset="2419.85">7309 4744 783 0,'-5'-9'286'16,"3"7"-250"-16,-1 2-21 15,2 0-6-15,1 0-13 16,0 0 2-16,0 9 0 16,2 14 2-16,2 37 1 15,-3-24-2-15,4 11 3 0,-4 5-2 16,4 7 0-16,4 1 1 16,4 0 0-1,1-4-1-15,2-1 3 0,-1 2 0 16,0 0-2-16,8 2 3 15,6 3 0-15,1-2 0 16,9-13-2-16,-1-7-2 16,3-15 1-16,5-5 1 15,4-10 3-15,4-4 1 0,-5-9 7 16,-3-5 0-16,-10-9 4 16,-4-5 1-16,-3-11 1 15,-1-4 0-15,-1-13-3 16,-1-7 0-16,-4-6-3 15,0-1 2-15,-8 1 2 16,-4 2 2-16,-5-3-1 16,-4-3-3-16,-6-2 4 15,-3 5-1-15,-9 6 1 16,-3 9 2-16,-1 10-10 16,-1 1-2-16,5 14-8 15,4 5-11-15,4 10-27 16,3 2-22-16,-2 5 31 15</inkml:trace>
  <inkml:trace contextRef="#ctx0" brushRef="#br0" timeOffset="3138.64">8445 5692 814 0,'10'5'290'0,"1"-2"-247"16,-2 1-7-16,-3-1-5 16,-3-3-2-16,0-3 10 15,-3 2 4-15,0 0-4 16,7-14-8-16,27-46-19 15,-16 16-4-15,0-8-6 16,1-2-1-16,0-6 2 16,-1 4-2-16,-5-1 8 15,-3 6 6-15,-8 1 1 0,-3 5 4 16,-9-1-6-16,-5 3-4 16,-6 3-1-16,-4 1-5 15,0 12-1-15,-1 2 0 16,3 12-2-16,3 7 1 15,5 7 0-15,0 7-2 16,2 13 0-16,0 5-2 16,7 14-2-16,1-1 1 15,13-2-4-15,6-2 0 16,10-9 2-16,9-2-3 0,11-5 6 16,7-4 1-16,15-1 0 15,0-3 1-15,-2 3 1 16,-4 0-2-16,-7 0 1 15,-3 3 0-15,-4 0-1 16,-5 3 2-16,-8 4-1 16,-6 1-2-16,-7 5 2 15,-2 2-1-15,-7-1 0 16,-1 0 2-16,-6-7-1 16,-1 0 1-16,-2-2-2 15,0-2 0-15,2-2 1 16,1 0 0-16,1-3 2 15,5 2 1-15,6 3-3 0,6-3 0 16,2 1 0-16,2-3 0 16,-2-8 1-16,-3 0-2 15,7-8-18-15,0-7-18 16,4-7-41-16,3-7 20 16,-4-16 27-16</inkml:trace>
  <inkml:trace contextRef="#ctx0" brushRef="#br0" timeOffset="3806.09">9506 5180 753 0,'-7'-13'277'0,"3"5"-224"16,2 4-17-16,2 4-25 16,0-4-3-16,-1 4 2 15,0 0 2-15,0 0 1 16,-1 0-3-16,1 0 3 15,-1 9 2-15,0 14 4 16,0 32 4-16,3-22-2 16,3 4-2-16,2 8-3 15,4-2-4-15,1 6-5 16,0-5-1-16,-1-8-3 16,-1-2 0-16,0-9-2 0,-1-4 0 15,-3-9 0-15,-2 0 1 16,0-8 0-16,-2-2-1 15,-2 1 13-15,1-5 10 16,-1 1 3-16,-1 0-1 16,-1-10-12-16,-3-13-7 15,-2-36-2-15,12 23 0 0,7-5 1 16,2 0 1-16,7 4-3 16,4 2 1-16,1 6-4 15,2 3-1-15,-1 8 0 16,-6 3-2-16,-2 6 3 15,-4 2-3-15,1 5 4 16,4 6-1-16,-1 4-3 16,1 4 2-16,-3 7-1 15,-3 1-3-15,0 7 4 16,0 1-2-16,1 6 2 16,-1 2 0-16,0 2-1 15,0 1 1-15,-5-1 0 16,-2-4 1-16,-1-4 1 15,-1 2-2-15,2-5 1 16,-1-2-3-16,3-2 1 0,0-5 2 16,2-2-2-16,4-1 3 15,2-4 2-15,2 0-3 16,9-4 5-16,3-3-1 16,15 0-4-16,4-3 1 15,3-8-5-15,-1-1-9 16,-10-7-27-16,-5-5-23 15,-4-5 35-15</inkml:trace>
  <inkml:trace contextRef="#ctx0" brushRef="#br0" timeOffset="4933.84">11561 5186 717 0,'76'-6'297'0,"-74"3"-141"16,-2 0-124-16,0 3-30 15,0 0-2-15,0 0 0 16,0 0 0-16,0 0-1 16,0 0 1-16,0 0 0 15,0 16 0-15,2 42 0 16,-3-18 3-16,-6 18 5 15,-2 9-2-15,-7 11 4 16,0-4-3-16,-1-13-1 16,4-11 0-16,2-18-3 15,0-8-1-15,4-9-1 16,1-4 1-16,3-7 2 16,3-1 7-16,0-4 21 0,-1-1 14 15,0 1 2-15,-1-12-5 16,-2-16-17-16,-1-51-11 15,6 24-3-15,3-2 2 16,6-5-7-16,4 1-2 16,6 5-4-16,4 3-1 15,5 10-1-15,0 3-2 16,5 6 2-16,1 3-2 0,-1 6 1 16,-3 3 2-16,-6 9 0 15,0 5-1-15,2 11 3 16,3 8-2-16,4 15-2 15,-4 6 2-15,-4 13-2 16,-6 8 0-16,-11 10 1 16,-4 6-3-16,-5 14 2 15,0 1 2-15,2-7 0 16,2-6-1-16,2-16-7 16,-1-8-7-16,1-14-13 15,-1-6-7-15,-3-13-17 16,2-4-6-16,-4-11 3 15,1-9 8-15,-1-18 29 16</inkml:trace>
  <inkml:trace contextRef="#ctx0" brushRef="#br0" timeOffset="5116.42">11658 5500 576 0,'-54'-15'252'0,"6"7"-142"16,26 7-48-16,8-1-11 0,11 5-1 15,11-1-5-15,23 2 0 16,22 2-3-16,27-5-20 16,11-2-1-16,16-11-26 15,5-4-18-15,2-9 11 16</inkml:trace>
  <inkml:trace contextRef="#ctx0" brushRef="#br0" timeOffset="6440.75">13356 5107 857 0,'4'-9'298'15,"-3"4"-260"-15,-2 1-12 16,-3-4-1-16,-8-1 0 15,-1-1-3-15,-2 0-7 16,2 3-4-16,2 5 0 16,-6 13-2-16,-3 8-2 15,-13 18 0-15,-3 9 0 16,-6 13 2-16,0 15 0 0,8 11-4 16,9 1-1-16,17-3-2 15,8-17-2-15,15-18 0 16,10-8 0-16,17-16-3 15,5-6 2-15,6-11 1 16,0-8 3-16,9-14 4 16,1-10 1-16,18-7 2 15,5-8-7-15,-9-6 2 16,-7-2-2-16,-24-1 7 16,-11 3 4-16,-15 7 5 15,-5 8-2-15,-9 13-8 16,-5 4-4-16,-2 8-5 15,-3 8 1-15,-9 6-1 16,-2 11 1-16,-9 19-1 16,-2 7 1-16,1 14 0 15,-2 3-1-15,9-5 1 0,7-5-2 16,14-11 1-16,11-4-3 16,13-7-2-16,3-5 0 15,16-13 0-15,8-9 3 16,20-13-4-16,12-6 1 15,7-10 1-15,-3-3 1 16,-16-4 3-16,-13-1 1 0,-20 3 3 16,-10 3-1-16,-21 3 0 15,-7-1 4-15,-24-3-6 16,-9 1 2-16,-14-5-1 16,-4 1-3-16,3 5 2 15,4-2-1-15,15 4 0 16,5 2 2-16,16-1-2 15,9 3 0-15,11 1-1 16,11 1 1-16,10 1-2 16,6 0-1-16,8 7 4 15,0 4-3-15,2 10 2 16,4 10 2-16,-1 12-3 16,-4 5 1-16,-6 15-1 15,-8 4-4-15,-16 12 5 16,-6 0-2-16,-12-9-3 0,-2-3 3 15,-5-22-3-15,0-4-1 16,-1-14 2-16,-1-4 2 16,3-5 3-16,-2-4 7 15,3-5 5-15,1-5 0 16,6-10 1-16,7-7-7 16,8-11-2-16,8-5-2 15,8-2-7-15,3 1 2 0,11 6 1 16,-3 7-3-16,0 10 5 15,-2 10 2-15,-9 9-2 16,-3 6 0-16,-4 13-1 16,-3 4 0-16,-4 17-2 15,-5 6 2-15,-4 16 0 16,-1 4-1-16,0 3 1 16,2-4-1-16,-3-14-2 15,2-4 0-15,3-16 0 16,2-5-2-16,5-12 5 15,2-7-1-15,5-10 1 16,2-7 2-16,1-11-2 16,-1-7 1-16,-5-15 4 15,-6-3 1-15,-7-14 4 0,-3-1 0 16,-4-5-6-16,-3-1-3 16,-3 0-3-16,-3-1 0 15,-6 1 0-15,0-1 1 16,-3 11 2-16,0 7-1 15,2 18 0-15,3 8-1 16,2 19 1-16,1 5 0 16,1 9-4-16,-3 8-4 0,2 19-3 15,-4 18 2-15,3 35 5 16,2 13 4-16,5 10-1 16,2 2 0-16,7-5-5 15,1-7-5-15,3-11-16 16,0-10-13-16,-2-25-24 15,1-10-22-15,-5-22 54 16</inkml:trace>
  <inkml:trace contextRef="#ctx0" brushRef="#br0" timeOffset="7795.9">15292 5327 763 0,'-6'-7'275'15,"6"5"-229"-15,0 2-29 16,14 2-13-16,8 2 4 16,23 3 14-16,9-2 0 15,22 0-1-15,4-3-1 16,8-5 8-16,1-4 6 16,-10-4 12-16,0 3-3 15,1-2-15-15,-9-1-7 16,-9 0-15-16,-11-1-2 0,-21 2 1 15,-9 0 1-15,-15 0-5 16,-3 4-1-16,-3 0-1 16,-1 2-2-16,-9 0 0 15,-2 2 2-15,-19 3-2 16,-12 7 0-16,-10 8 3 16,-6 6 0-16,2 12 0 15,6 2 0-15,13 6-1 16,8-1 1-16,15-10-5 15,8-1-1-15,11-9-2 16,9-6-3-16,13-5 3 16,7-10 2-16,16-7 1 15,8-4 1-15,4-12 3 16,-2 0 1-16,-7-5 0 0,-8-4 4 16,-8 1-1-16,-2 2-1 15,-7 2 2-15,-6 4 0 16,-10 5 4-16,-6 5 1 15,-4 7 3-15,-1 3 0 16,-4 2-5-16,3 1-3 16,0 0-2-16,-13 8-2 15,-39 35 0-15,28-11 0 0,2 10 0 16,4 1-1-16,7 1 0 16,6 1 1-16,9-9-2 15,6-7 2-15,10-8 0 16,8-8 0-16,11-9 3 15,9-2-3-15,18-11 0 16,8-6 2-16,4-11-2 16,-6-8 0-16,-9-5 4 15,-8-4-3-15,-11 1 5 16,-2 3 1-16,-11 3 3 16,-5 4 2-16,-11 7-1 15,-3 4 1-15,-8 11-3 16,1 6-2-16,-4 2-3 15,0 2-3-15,-1 0-2 0,-1 0-1 16,-2 5-1-16,-4 24 3 16,-38 42 0-16,29-21 2 15,5 3-3-15,5 0-1 16,7-9 1-16,5-7-1 16,7-15-3-16,3-9 0 15,8-10 2-15,2-8 1 16,7-7 2-16,4-5 3 15,0-10 0-15,1-3 3 0,-3-9 1 16,-3-2-3-16,-8-2 5 16,-1 3-3-1,-8 3-1-15,-1 7 0 0,-1 8-5 16,-2 3 0-16,-5 9 1 16,-2 4 1-16,-2 6-2 15,-1 2 0-15,0 11-6 16,2 7 0-16,-2 15 1 15,1 8 2-15,-3 6 3 16,-1 1-3-16,0-7-2 16,-1-4-2-16,4-12 0 15,-3-10 2-15,3-9-1 16,0-5 2-16,0-3 2 16,1-1 5-16,-1 0 4 0,0 0 4 15,2-16-4-15,17-40-2 16,3 21-6-16,6-3 0 15,9 1-2-15,3 0 2 16,5 9 3-16,0 6-1 16,-6 8 7-16,0 5-5 15,-6 7 1-15,-3 6-2 16,-6 9-3-16,-2 5 0 0,-9 12-2 16,0 4 0-16,-7 9 2 15,-1 5 1-15,-5 4 0 16,-1-1 0-16,1-3 0 15,0-4 1-15,3-9-2 16,4-4 3-16,2-8-2 16,3-2 1-16,1-9 2 15,2-2-3-15,3-8 0 16,-1-1 1-16,4-9-1 16,-1-4-5-16,-4-10-21 15,-3-9-20-15,-9-12-26 16,-7-5-20-16,-12-18 56 15</inkml:trace>
  <inkml:trace contextRef="#ctx0" brushRef="#br0" timeOffset="8279.92">16751 4686 993 0,'-3'-5'331'0,"3"6"-321"16,0 0-17-16,0-1-4 16,0 0 4-16,0 6 6 15,3 16 0-15,6 29 1 16,1-27 0-16,4 0 1 16,2-1 2-16,7-5 6 15,2 0 3-15,5-6 5 16,3-4 3-16,5-6-6 15,2-2 0-15,2-3-4 16,1-6-3-16,-7-4 5 16,-6-3 2-16,-12-1 9 15,-6 3 3-15,-4 0 1 16,-4 5 3-16,-4-2-10 16,4 2 0-16,-8 0-10 15,-3-1-6-15,-5-1-4 0,-5 1-1 16,-2 0 1-16,-2 2 0 15,1 6 1-15,-3 2 0 16,-2 5-1-16,1 4-1 16,0 1 0-16,2 2 0 15,5 2-1-15,2 1-6 16,5 2-17-16,4 0-17 0,5 0-25 16,3-2-10-16,19-2 69 15,11-2-6-15</inkml:trace>
  <inkml:trace contextRef="#ctx0" brushRef="#br0" timeOffset="9195.92">20757 5116 977 0,'9'6'320'0,"-6"6"-308"15,0 1-34-15,-9 2-3 16,-6 2 13-16,-13-1 4 16,-4 0 5-16,-5-1 3 15,-4-6 2-15,-3-7 7 16,-7-3 3-16,-3-6 5 15,1-3 1-15,6-2-5 16,5-1-2-16,10-1-6 16,6-2-1-16,9-4 2 15,4 1 2-15,10-3 4 16,3-1 4-16,10 0 1 16,5-3-4-16,5 4-2 15,5 1-5-15,5 4-3 0,5 6-1 16,6 5 1-16,0 3-1 15,1 10-1-15,-8 1 1 16,0 11-2-16,1 5 3 16,-8 7-2-16,3 6-1 15,-4 5 0-15,-6 3 0 16,-6 5-2-16,-6 4 2 0,-13 8-2 16,-8 7-1-16,-10 3 3 15,-7-1-2-15,-9-12 1 16,-4-7-1-16,-7-17-1 15,-10-8 1-15,-9-11 1 16,-8-8-1-16,-1-8 2 16,2-4 1-16,14-9-2 15,4-4 3-15,11-7-1 16,3 0 1-16,8-2 4 16,6-2-2-16,9 5 5 15,11 0 1-15,8 3 2 16,5 3-2-16,10 2-6 15,2 3 3-15,10 2-7 16,1 6 0-16,8 8 2 16,5 5-1-16,6 13 1 0,3 5 1 15,4 6-3-15,3 5 2 16,3 3-2-16,-4-2 1 16,-8 2-1-16,-6-2 0 15,-8-2 0-15,1-4-10 16,-1-9-9-16,2-7-11 15,0-13-19-15,4-7-11 16,7-19 35-16</inkml:trace>
  <inkml:trace contextRef="#ctx0" brushRef="#br0" timeOffset="9920.25">21327 5153 735 0,'2'-26'248'0,"0"13"-225"16,0 3-3-16,-1 8 9 16,-1 2 4-16,1 0-5 15,-1 0-6-15,0 0-1 16,0 10 5-16,-1 19 5 16,-4 44 5-16,2-19-6 0,-1 0-4 15,3 8-10-15,3-1-3 16,7-7-5-1,2-7-2-15,8-16-2 0,2-8 0 16,7-11 9-16,5-4 4 16,4-8 8-16,2-4 5 15,-4-13-5-15,-2-4-1 16,-3-10-7-16,-2-2-1 16,-1-2-2-16,-1-1 4 15,-6 7 0-15,-4 1-3 0,-5 6-2 16,-4 7-4-1,-4 6-3-15,-2 4 1 0,-1 5-4 16,-1 0 0-16,0 0-3 16,0 0 0-16,-2 7-2 15,-3 20 0-15,-9 40 2 16,8-24 0-16,8 1-2 16,3-4 2-16,10-9-4 15,1-6 0-15,7-11 1 16,1-4-1-16,8-6 2 15,0-6 0-15,4-4 2 16,5-3 2-16,-3-6-1 16,-1-2 3-16,-7-7 1 15,-8-3 4-15,-4-4 0 0,-4-4 0 16,-5-4 2-16,-2-4-3 16,-8-2 5-16,-1 1-4 15,-2 0-3-15,-2 1 0 16,-2 0-5-16,-3-2 1 15,-7-1-2-15,1 4 0 16,-2 6 1-16,5 7-2 16,2 13 1-16,0 4 0 15,5 10-10-15,-3 3-12 0,0 7-24 16,1 5-6-16,0 8-13 16,2 4 0-16,10 8-1 15,5 2-7-15,16 0-14 16,9-3 55-16</inkml:trace>
  <inkml:trace contextRef="#ctx0" brushRef="#br0" timeOffset="10143.9">22683 5600 569 0,'31'23'255'0,"-2"3"-84"0,-2 1-106 15,-14-1-25-15,-5 0-7 16,-14-1-16-16,-6 1 1 16,-13-1-3-16,-7-3-5 15,-6 0 0-15,1-4-5 16,6-8-7-16,5-4-10 16,11-12-149-16,7-11 119 0</inkml:trace>
  <inkml:trace contextRef="#ctx0" brushRef="#br0" timeOffset="10975.67">23556 4786 1052 0,'3'-10'348'16,"-4"8"-349"-16,0 1-10 16,1 2-7-16,0-1 3 15,-1 0 6-15,0 0 4 16,-4 17 4-16,-12 39 0 15,7-18-1-15,2 4 2 16,1 8 0-16,2 3 0 16,4-1 2-16,0 1-2 0,-2-4 3 15,2-5 1-15,-5-2-1 16,2 0-1-16,2 0 0 16,-3 1-2-16,6-5 1 15,-2-3 0-15,1-10-1 16,3-3 0-16,-1-8 0 15,6-3 3-15,0-4 3 16,1-3 3-16,3-2 11 16,0-2 0-16,8 0-1 15,3-3-4-15,8-4-11 16,8-7-1-16,2-5-1 16,5-5 2-16,3-6 3 15,-2 0 1-15,0-2-5 16,3-2 2-16,-5 0-6 15,-5 2 1-15,-7 0 3 0,-11 6-2 16,-6 1 3-16,0 1 0 16,-4 4 0-16,0-2 0 15,-5 2 1-15,-2 4-3 16,-1 1-2-16,0 4 0 16,-4 2 0-16,0 1 0 15,-2 5 0-15,0 2 0 0,4 1 0 16,-2 0 0-16,0 0-2 15,-2 0-2-15,-1 22 2 16,-7 37-3-16,5-16 5 16,-2 3 0-16,-1 14-2 15,0 5 4-15,5 11-3 16,-1 2 2-16,4-7-1 16,1-5-1-16,-1-16 1 15,6-8-2-15,0-11 1 16,3-3 1-16,3-11-5 15,-5-3 1-15,0-9-4 16,3-3-9-16,2-9-18 16,4-3-13-16,7-15-314 15,7-2 260-15</inkml:trace>
  <inkml:trace contextRef="#ctx0" brushRef="#br0" timeOffset="12248.85">25035 4880 720 0,'-1'-2'300'0,"0"3"-160"15,1 5-144-15,0-6-23 0,-1 22-1 16,-1 52 26-16,-2-22 5 16,-1 13 4-16,-4 7 0 15,-2 10 0-15,-4 5-1 16,-6 7-3-1,2-5-2-15,7-19 1 0,4-16-2 16,10-28 0-16,2-8 1 16,-2-15 9-16,1 1 14 15,-3-9 20-15,-2 4 5 0,2-1-13 16,5-28-13-16,8-45-23 16,-5 20-4-16,2-9 0 15,-2-4 3-15,5 2 3 16,3 3 0-16,-1 1 4 15,7 2 0-15,2-1 3 16,7-1 0-16,4 11-1 16,0 5-2-16,7 17-4 15,3 9-1-15,8 11-1 16,3 10 2-16,0 16-2 16,-5 9 1-16,-11 21 1 15,-8 9-3-15,-17 11 0 16,-11 7-2-16,-16 4 1 15,-10 2-1-15,-22-2-6 0,-8-6-2 16,-2-21-3-16,4-12 4 16,17-21 5-16,7-6 4 15,15-9 1-15,1-2 0 16,8-1 3-16,0 0 2 16,4-1 1-16,-2 0-1 15,0 0-6-15,16-4-5 16,52-14-5-16,-21 12 3 15,13 4 2-15,3 1 5 0,1 6 2 16,-1 5 2-16,-9 5 1 16,-1 5-1-16,-10 6 0 15,-3 4-3-15,-9 4 0 16,-8 4-2-16,-19 1 1 16,-7 1 1-16,-18-3-3 15,-9 1 3-15,-10-7 0 16,-12-2 2-16,-9-9 6 15,-3-7 2-15,-17-7 5 16,-4-6 2-16,-9-8-1 16,-3-1-3-16,13-2-7 15,12-1-1-15,24-6-25 16,15-3-18-16,29-19 22 16</inkml:trace>
  <inkml:trace contextRef="#ctx0" brushRef="#br0" timeOffset="14297.38">27385 4819 806 0,'0'17'334'16,"-1"13"-149"-16,-15 29-184 16,-8 14 0-16,-21 15-1 15,-10 2 2-15,-8-6 0 16,2-3 0-16,10-18 0 16,10-9-1-16,9-20-1 15,6-11-1-15,11-15-1 16,5-4 1-16,6-6 10 15,2-6 5-15,2-6 4 16,2-7 5-16,8-8-8 16,10-3-6-16,11-3-3 15,6 1-4-15,11 4-1 0,-1 3-1 16,7 9-1-16,-4 6-3 16,2 10 0-16,-1 3 3 15,-5 12 0-15,-5 5 2 16,-12 15-1-16,-7 4 0 15,-12 12-3-15,-6 4 0 0,-6-3 2 16,-7-3-3-16,-8-13-2 16,-4-8 0-16,-16-15-2 15,-5-8 4-15,-12-10 3 16,-4-5-1-16,5-9 1 16,0-1 1-16,13-4 0 15,6-1 1-15,14 5 1 16,7 3 0-16,10 10-1 15,3 4 6-15,3 2 4 16,11 2-3-16,17-1 0 16,11 2-5-16,26 6-5 15,10-2 4-15,13 5 1 16,5 0-2-16,6 1 2 16,1-3-2-16,12 0-2 15,-3-5 2-15,-5-4-1 0,-3-5 0 16,-21-5 2-16,-6 0-2 15,-16-2 1-15,-13 1 4 16,-18-1-1-16,-9 3 5 16,-15 2 1-16,-2 0-5 15,-4 1-1-15,-5-1-4 0,-4 0-5 16,-6 0 5-16,-11 1-2 16,-6 4 3-16,-8 5 0 15,-6 7-2-15,1 14 1 16,-1 6-1-16,11 7 1 15,7 1-1-15,14-3 0 16,8-3-2-16,12-5 0 16,8-4-1-16,21-7 0 15,7-2 2-15,15-7 0 16,4-1 4-16,2-9-2 16,-1-3 1-16,-5-13-1 15,0-5 1-15,-10-1 3 16,-5-2 3-16,-13 2 15 15,-6 6 7-15,-10 1 4 16,-5 7 1-16,-6 5-16 0,-3 4-11 16,-7 4-6-16,-6 0-5 15,-9 11 1-15,-5 3 1 16,-2 10 1-16,3 4 0 16,10 1-1-16,8-4-4 15,7-7-5-15,9-5-1 16,17-7 3-16,10-1 5 15,16-8-1-15,8-5 0 16,8-12-6-16,2-5-8 0,-2-14 2 16,-3-4 0-16,-6-8 4 15,-8-6 7-15,-2-2 0 16,-3-3 0-16,-11-10 3 16,-1-7 2-16,-12-2 2 15,-2-1 2-15,-5 8-2 16,-1 9-1-16,-1 5 0 15,-1 10 0-15,-3 7 1 16,-2 7 2-16,-4 14 1 16,-1 7-1-16,-4 15-1 15,-8 8-3-15,-9 21-1 16,-6 13 0-16,-8 25 0 16,2 11 2-16,1 24 1 0,5 9-2 15,6 1 1 1,4-7-1-16,11-12-1 0,5-7 1 15,10-8 0-15,4-2-1 16,10-20 0-16,1-10 1 16,8-19-1-16,7-8-1 15,6-14 3-15,4-5 0 16,4-12 0-16,-5-7 2 16,-1-9-1-16,0-8-1 15,-3-14-1-15,4-4 2 0,-6-13-1 16,0-4 0-16,-1-3 2 15,-5 0-4-15,-3-11 1 16,-6 1 1-16,-7 4 2 16,-10 8 4-16,-7 24 3 15,-3 13-4-15,-3 17 0 16,3 7-3-16,-2 10-4 16,-4 3 1-16,-7 15-4 15,-6 5 3-15,-7 28-1 16,-5 20 3-16,0 22 1 15,0 7-3-15,7 1 3 16,5-3-1-16,12-7 0 16,7-6-1-16,12-16-1 15,3-10 1-15,6-20 1 0,-2-7 0 16,8-12 2-16,-1-3-3 16,8-6 0-16,4-2 5 15,3-5-4-15,-2-3 3 16,3-5 1-16,-2-7-3 15,1-5 8-15,4-6 0 16,-3-10 6-16,0-4 2 16,2-12-6-16,-4-4-1 0,0-5-8 15,-1-4-2-15,-7 3 2 16,-4 3-2-16,-8 6 1 16,-7 4 0-16,-6 9-2 15,-2 3 0-15,-4 14-1 16,2 6 2-16,-9 10-1 15,-3 8 0-15,-10 8 0 16,-11 9-1-16,-2 12 0 16,-3 3 1-16,5 8-2 15,6 0 2-15,8 7 1 16,9 2-1-16,9 7 0 16,7 0 0-16,7-3-4 15,4-4 2-15,7-6 2 16,-2-3-1-16,0-5 1 15,1 0-1-15,-12-5 1 0,-2-2 1 16,-8-5 0-16,-4-3 0 16,-5-2 0-16,-2-2-2 15,-9-1-1-15,-4 2 2 16,-8-4 0-16,-2 0-1 16,-2-6-10-16,2-2-10 15,8-7-25-15,1-4-15 0,13-11-47 16,8-7 70-16</inkml:trace>
  <inkml:trace contextRef="#ctx0" brushRef="#br0" timeOffset="14530.62">30998 6043 516 0,'16'25'230'0,"-9"-4"-109"16,-4-1-14-16,-4-2-39 16,-4-3-12-16,-2-2-18 15,1-3-7-15,-2-1-16 0,-1-3-3 16,0-1-6-16,0-1-4 16,-6-4-14-16,-3-2-15 15,-22-13 14-15</inkml:trace>
  <inkml:trace contextRef="#ctx0" brushRef="#br0" timeOffset="15417.87">7701 6593 936 0,'3'2'316'15,"1"1"-297"-15,5 3-18 16,-3 8-5-16,2 1-1 0,-2 11 0 16,-6 5 1-16,2 15 3 15,-2 11 3-15,1 12 0 16,1 4 0-16,4 0 0 16,6-6-2-16,6-16 0 15,5-5 1-15,0-16-1 16,1-7-2-16,3-11 0 15,4-12 2-15,11-17 5 16,6-8 3-16,11-18 2 16,4-9-2-16,0-7-4 15,-2-6 3-15,-11-3 15 16,-12 2 10-16,-15 8 24 16,-8 6 2-16,-7 13-11 15,0 3-12-15,-2 4-46 16,3-4-32-16,5-1 23 15</inkml:trace>
  <inkml:trace contextRef="#ctx0" brushRef="#br0" timeOffset="15971.95">8648 7135 759 0,'29'34'269'0,"9"-1"-214"16,3-2-2-16,-13-10-1 16,-2-5 0-16,-12-8-8 15,-9-5-1-15,-1-2 16 16,-3-2 7-16,-1 0 5 16,0-3-7-16,3-26-25 15,8-47-17-15,-4 27-19 16,1-5-2-16,2-8 0 15,3-6 0-15,-2 0-1 16,-1 2 3-16,-7 13 1 16,-5 13 1-16,-4 10-3 15,-6 9-3-15,-3 9-2 16,2 3 1-16,6 7-3 0,2 2-1 16,3 1-22-16,2 1-7 15,0-1-2-15,0 0 6 16,9 4 19-16,18 0 5 15,32 39 7-15,-26-23-1 16,-3 4 1-16,-2 5 0 16,-4 7 0-16,0 9 0 0,-5 7-1 15,-5 4 1-15,-5-1 0 16,-4-4 0-16,2-7 1 16,3-2-2-16,14-6 1 15,9-3 1-15,8-6-2 16,3-3 1-16,-2-11-2 15,-5-6-5-15,-1-16-12 16,2-7-15-16,-3-18-26 16,-5-8 39-16</inkml:trace>
  <inkml:trace contextRef="#ctx0" brushRef="#br0" timeOffset="16436.02">9613 6754 678 0,'3'-7'287'0,"1"5"-150"0,4 2-81 16,8 4-47-16,1 4-9 16,4 7 8-16,2 2 5 15,-6 10 14-15,-3 2 4 16,-7 11-4-16,-7-1-2 16,-2 4-7-16,1 1 1 15,-1-4-4-15,2-5-4 0,0-11-4 16,0-5-3-1,0-16-1-15,1 0 8 0,-1-3 13 16,0 0 2-16,0 0 11 16,0-1-3-16,0 0-16 15,0 0-4-15,6-24-16 16,17-28-3-16,-6 22 1 16,5-1 0-16,1-2 5 15,4-1 0-15,4 2 1 16,-1 5-1-16,-2 7 1 15,-3 7-2-15,-5 7 1 16,1 5-1-16,-1 5-1 16,1 6-1-16,5 9-1 15,0 9 4-15,1 6 1 16,1 5-1-16,-4 3-1 16,0 0 0-16,0-2-1 0,-1-4-1 15,3-1-16-15,2-6-10 16,7-6-37-16,4-9 485 15,12-18-327-15</inkml:trace>
  <inkml:trace contextRef="#ctx0" brushRef="#br0" timeOffset="17221.7">11672 6747 717 0,'4'14'275'0,"-2"10"-163"16,-4 10-91-16,-11 22-9 16,-9 4 0-16,-6 8-5 15,-2 1-2-15,7-9-4 16,4-3 0-16,7-18 1 15,7-10-4-15,3-19 1 16,2-6 3-16,0-5 22 0,0-5 13 16,0-13 1-16,0-6-5 15,4-11-21-15,-2-5-9 16,7-7 0-16,1-4 1 16,4-10 2-16,5-5 3 15,9 0 1-15,6-3-3 16,8 8 2-16,4 6-5 0,-6 12 3 15,-2 8 11 1,-5 15 7-16,-1 7 0 0,3 15-3 16,-1 13-9-16,-3 14-11 15,-3 8 1-15,-12 13-3 16,-10 4 0-16,-16 11 0 16,-8 3-1-16,-12-10 1 15,0-8 1-15,1-18 1 16,6-9-2-16,7-10 1 15,5-3-1-15,6-7 2 16,3-1 2-16,2-3 0 16,-1 1 0-16,1 0-3 15,0-2-2-15,3-15-2 16,50-26-2-16,-16 30 3 16,0 4 0-16,5 9 2 15,0 4 0-15,-5 9-1 0,0 7 1 16,-5 8-3-16,-7 6 2 15,-11 5-2-15,-7 0-1 16,-14-1 2-16,-4-4-3 16,-13-7 6-16,-8-2 3 15,-13-4 2-15,-6 1 2 16,-3 0-2-16,1-2 1 16,5-4-4-16,8-4 0 0,11-8 0 15,1-1-3-15,7-7 1 16,-4-2-1-16,1-5-4 15,0 2-1-15,4-2-6 16,4 2-9-16,9 1-24 16,7-4-14-16,26-6 31 15</inkml:trace>
  <inkml:trace contextRef="#ctx0" brushRef="#br0" timeOffset="18622.95">13728 6681 929 0,'-4'-14'366'0,"3"4"-220"16,1 4-139-16,-3 5-32 16,2 1-4-16,0 0 5 15,0 0 4-15,-8 5 10 0,-20 21 3 16,-40 50 8-16,26-19 0 15,4 20 6-15,1 5-1 16,10 4 1-16,6-1-2 16,17-10-5-16,10-9 0 15,15-19-4-15,7-14-4 16,15-22-3-16,8-9 2 16,15-21 6-16,7-12 4 15,7-18 0-15,2-9-3 0,1-6-7 16,-1 0-1-16,-11 5 7 15,-11 2 2-15,-21 7 14 16,-15 11 8-16,-13 14 5 16,-8 11-2-16,-4 12-8 15,-11 9-8-15,-20 20-6 16,-14 8 1-16,-14 22-3 16,1 4 4-16,10 0-4 15,12 2 2-15,16-9 0 16,12-5-2-16,14-13-4 15,10-9 0-15,14-13-3 16,5-9 1-16,19-12 5 16,6-7 0-16,2-12 4 15,-5-3-2-15,-15-4-1 16,-10 0 0-16,-16 5-1 0,-6 0 0 16,-15 3 1-16,-5 0 0 15,-9-4 2-15,3 0 2 16,1 1-1-16,7 2-1 15,10 1-6-15,8-1-2 16,14 1-7-16,5-3 3 16,13 5 3-16,2 5 0 0,3 6 11 15,2 7 2-15,4 15 3 16,0 10 2-16,-4 17-6 16,-4 7 1-16,-17 12-6 15,-9-1-1-15,-13 1-2 16,-7 6-8-16,-10-10-2 15,-1-5-2-15,4-17 2 16,4-14 6-16,6-14 10 16,-2-6 9-16,4-11 2 15,1-8 1-15,14-16-9 16,2-4-6-16,10-5-6 16,3 0-1-16,3 5-3 15,5 4 2-15,3 10 1 16,0 6 2-16,-6 11 5 0,-2 8 4 15,-6 15 0 1,0 10 5-16,-2 21-3 0,-7 5-2 16,-7 13-1-16,0 5-3 15,0 1 2-15,7-1-2 16,1-11-2-16,4-9-3 16,0-21-5-16,-1-9-1 15,5-16 3-15,-4-10 6 0,5-20 4 16,2-13 5-16,2-20 2 15,-1-6-5-15,-3-7-1 16,-6 0 1-16,-9-4-2 16,-2-2-1-16,-8 0 3 15,-1 4-1-15,-4 10 3 16,0 9-1-16,-2 11-1 16,-1 7 0-16,-1 15 1 15,2 7 1-15,1 15 0 16,-1 2-3-16,-1 20-4 15,-4 9 0-15,-1 23-4 16,3 12 3-16,5 16 2 16,5 10 0-16,6 6 1 15,2 1-8-15,1-12-22 16,0-7-19-16,1-18 25 0</inkml:trace>
  <inkml:trace contextRef="#ctx0" brushRef="#br0" timeOffset="19856.91">15246 6980 964 0,'18'6'326'0,"18"3"-296"16,14 2-36-16,15-4 4 15,10-6 2-15,17-1 1 16,4-6 1-16,9-6 1 16,-2-3-1-16,1-6 2 15,-9-2 3-15,-17-2 7 16,-12 0 5-16,-28 0 1 16,-5 3-5-16,-17 4-4 15,-6 6-1-15,-9 5-8 16,-3 2-1-16,-12 5-7 15,-9 1-4-15,-12 10 3 0,-7 9 0 16,-16 14 7-16,-1 6 0 16,-3 13 2-16,-1-1 2 15,22-2 0-15,9-5-4 16,19-15-2-16,9-7-3 16,13-10-2-16,10-6 1 0,14-10 2 15,11-7 4-15,22-10 3 16,3-6 2-16,7-9-7 15,-2-2-3-15,-5-6-8 16,0-4-1-16,-4 2 2 16,-6 0 1-16,-20 12 11 15,-8 10 5-15,-20 12 6 16,-6 7-4-16,-11 9-2 16,-11 12-4-16,-16 20 0 15,-8 11 2-15,-9 15 3 16,0 0-3-16,15-6 0 15,10-4-1-15,20-13-1 16,7-6 0-16,18-14 1 16,6-9 2-16,19-15 2 15,14-9 4-15,11-14-5 16,3-4-3-16,-3-9-3 0,-8-4-1 16,-9 0 2-16,-3-2 2 15,-8 3 6-15,-6 5 0 16,-11 5 6-16,-8 6 2 15,-9 15-5-15,-4 2-4 16,-3 9-6-16,-2 3-1 16,-8 12-4-16,-3 9 3 15,-7 19 1-15,-3 7 1 0,3 4 1 16,6-2 2-16,11-9-3 16,4-7-1-16,12-12 1 15,7-8-4-15,14-13 3 16,8-7-2-16,13-16 1 15,-2-5 1-15,1-10-1 16,-3-7 2-16,-3-4-4 16,-1-1 3-16,-8-2-2 15,0 6 1-15,-14 9 7 16,-2 7-2-16,-10 14 2 16,-5 5-4-16,-2 11-4 15,-4 6-3-15,6 15 0 16,-4 9 1-16,1 17 0 15,-3 6 4-15,-5 3-2 16,-2 1 2-16,-4-11 2 0,2-7-2 16,4-17 1-16,0-9-2 15,2-12 0-15,0-3 6 16,1-3 8-16,-1 2 1 16,0 0-2-16,9-17-4 15,28-39-10-15,-17 26 0 16,6-2 2-16,4-1-1 15,-1 4 0-15,5 2 1 0,-2 5-2 16,-1 4-1-16,-3 10 4 16,-4 5-1-16,-4 11 0 15,0 7 4 1,-4 12-5-16,0 5 1 0,-5 9 0 16,-2 5-1-16,-3 2 1 15,-5 7 2-15,0 0-1 16,1 0-1-16,-1-2 0 15,1-8 0-15,1-12-8 16,-1-11-6-16,-2-12-18 16,0-5-8-16,-9-15-9 15,-7-10 712-15,-9-24-503 16</inkml:trace>
  <inkml:trace contextRef="#ctx0" brushRef="#br0" timeOffset="20372.8">17074 6285 978 0,'0'-11'348'15,"0"3"-297"-15,0 6-44 16,-3 3-7-16,2 6-3 15,0-7-1-15,1 6-2 16,1 20 0-16,11 35 4 16,4-26 0-16,8-3-1 15,4-3 3-15,3-9 2 16,2-7-2-16,6-8 6 16,-3-3-1-16,2-3 0 15,-3-3 1-15,-4-4 1 16,-4 1-1-16,-6-4-2 15,-3 0 4-15,-7 0-2 16,-1-1 2-16,-6 1 1 0,-3-1-3 16,-5 1-2-16,-1-2 1 15,-6 1-2-15,-2 0 0 16,-1 2 1-16,-4 3 0 16,-2 2-3-16,0 1 1 15,-3 3 0-15,1 0-3 16,1 1 3-16,4 4-1 15,2 1-2-15,2 2 1 0,4 0-5 16,0 1-3-16,4-4-13 16,3 3-7-16,2-1-13 15,0 1-7-15,4 2 21 16,3-4 13-16</inkml:trace>
  <inkml:trace contextRef="#ctx0" brushRef="#br0" timeOffset="21525.19">21014 6762 993 0,'-44'16'338'15,"-14"20"-318"-15,-20 20-24 16,-2 9-2-16,11-1 4 15,12-8 2-15,25-13-6 16,12-6-5-16,17-16-4 16,7-5-4-16,13-9 9 15,11-6 7-15,14-3 10 16,13-3 3-16,6 0 1 16,2 3-4-16,-5 8-4 15,-6 1-1-15,-11 11-2 16,-13 1-1-16,-11 9-2 15,-11 5 2-15,-14 5 1 16,-10 1 3-16,-20-2 12 16,-8-2 3-16,-17-7 12 15,-4-2 6-15,-6-5-5 0,-1-2-5 16,-6-6-18-16,4-5-14 16,9-8-36-16,5-14-22 15,26-22 34-15</inkml:trace>
  <inkml:trace contextRef="#ctx0" brushRef="#br0" timeOffset="21676.91">20592 6849 834 0,'33'-15'313'16,"11"9"-237"-16,18 7-63 16,12 5-9-16,21 9-8 15,-6-1-12-15,-4 3-31 16,-10-5-181-16,-22-3 157 15</inkml:trace>
  <inkml:trace contextRef="#ctx0" brushRef="#br0" timeOffset="22358.17">21276 6889 183 0,'56'-27'61'0,"-49"17"-33"0,-1 3 27 15,4 4 49-15,2 3 22 16,5 4 16-16,4 4-18 15,8 4-29-15,1 3-18 16,-3 2-29-16,-3 0-8 16,-9 2-7-16,-2-2 0 15,-6 6 14-15,-5 3 6 16,-2 9 8-16,-4 5-1 16,-7 12-12-16,2 2-11 15,5 8-18-15,0-1-4 0,15-7-7 16,3-5-1-16,2-14-3 15,4-9-4-15,2-8 1 16,4-5-1-16,11-11 1 16,6-4 1-16,8-15-1 15,5-1 5-15,5-14-5 16,-1-4 3-16,-7-2 2 16,-9-2 2-16,-16 11 13 15,-5 5 5-15,-15 12 5 16,0 3-1-16,-7 8-12 15,-1-1-8-15,-1 2-10 16,0 0-1-16,0 0-1 16,-4 13 0-16,-2 15 2 15,-9 41-1-15,16-33 1 0,5-4-1 16,7-5-4-16,3-4 2 16,8-8-2-16,8-4 1 15,1-10 2-15,6-4 1 16,2-6 3-16,1-6-1 15,2-7 0-15,3-2 0 16,-4-7-3-16,-2-7 1 0,-10-2-5 16,-4-1 0-16,-7-5 2 15,-5 4 1-15,-7-3 5 16,-4-1 2-16,-8 1 5 16,-7 0-3-16,-6-2 1 15,-5 0-2-15,-4 7-2 16,-2 5-2-16,-4 17-1 15,-2 6-1-15,1 13-20 16,1 7-8-16,3 9-20 16,7 5-8-16,10 1-15 15,7 2-11-15,17-5 51 16</inkml:trace>
  <inkml:trace contextRef="#ctx0" brushRef="#br0" timeOffset="22584.97">23198 7560 916 0,'-1'19'324'15,"-8"5"-289"-15,-15 9-23 16,-7-1 0-16,-8-6-13 15,-3-4-14-15,7-16-45 16,5-7-107-16,8-17 109 16</inkml:trace>
  <inkml:trace contextRef="#ctx0" brushRef="#br0" timeOffset="23858.31">23997 6777 299 0,'-14'-5'175'0,"5"1"17"16,4 0-55-16,4 3-26 15,-1-2-9-15,1 2-28 16,0 1-13-16,0-1-16 16,1 0-7-16,-1 1-16 15,1 0-4-15,0-2-10 16,0 1-4-16,0 0 0 16,-1 1-3-16,1 0 0 15,0 0 2-15,-1 0 0 16,0 0 3-16,0 0 0 15,0 0-1-15,0 0-1 16,-1 0 0-16,1 0-2 0,0 0-2 16,0 0 0-16,0 0-1 15,0 0 0-15,0 0 5 16,1 0 8-16,5 8 3 16,24 1 2-16,42 24-2 15,-27-28-5-15,3-1-4 16,3-4-1-16,7 0-1 0,-2-2 2 15,1-2 0-15,-2-2 3 16,-2 0 1-16,-9 1-3 16,-8 1-1-16,-8 0-2 15,2 1-2-15,-9 0-1 16,-1 2 3-16,-8 0-3 16,-6 1 2-16,-2 0-3 15,-2 0 0-15,-1 0 4 16,0-1-2-16,0 1 3 15,0-1 2-15,-1 1-2 16,1 0 2-16,0 0 1 16,0 0-3-16,0 0-1 15,0 0-3-15,0 0 0 16,0 0 0-16,-2-1 1 0,1 1-1 16,1 0-1-16,0 0 0 15,0 0 0-15,0 0 1 16,0 0 1-16,0 0-1 15,0 0 1-15,0 0-1 16,0 0 0-16,0 0-1 16,0 0 0-16,0 0-1 15,0 0 2-15,0 0 0 0,0 0-1 16,0 0 2-16,0 0-2 16,0 0 0-16,0 0 0 15,0 0 0-15,0 0 0 16,0 0-2-16,0 0 0 15,0 0 2-15,0 0 0 16,0 0 2-16,0 0-2 16,0 0 0-16,0 0 0 15,0 0 0-15,0 0 1 16,0 0-1-16,0 0-1 16,0 0-1-16,0 0 1 15,0 0 1-15,0 0-1 16,0 0 0-16,0 0 1 15,0 0 0-15,0 0 1 0,1 8 1 16,-1 21 0-16,-4 38-1 16,-5-16 0-16,-2 8 1 15,-2 7-2-15,-1 3 1 16,0 12 0-16,2 5-2 16,0 2 3-16,-1-5 0 15,4-13-2-15,0-9 0 16,5-8 0-16,0-6-2 0,4-8 1 15,0-9-10 1,0-13-18-16,-2-7-5 0,0-12-9 16,3-7 2-16,13-15 251 15,10-5-160-15</inkml:trace>
  <inkml:trace contextRef="#ctx0" brushRef="#br0" timeOffset="24815.82">25549 6707 947 0,'8'-37'346'0,"1"9"-291"15,-6 10-23-15,1 6-8 16,-3 5-11-16,0 4-7 15,-2 2-4-15,1 1-2 16,-1 0-3-16,0 0 1 16,0 4 1-16,-4 25 0 15,-6 48 2-15,2-22 1 0,-5 17-3 16,2 2 3 0,-3-3-1-16,1-3-1 0,2-15 2 15,-2-7-2-15,7-8 0 16,-3-5 0-16,9-8-4 15,-2-3-1-15,1-12 1 16,2-4 2-16,-1-4 0 16,1-2 2-16,0-1 4 15,0 0 3-15,-1 0 2 16,0 0-1-16,-1-20-2 16,-2-35 1-16,6 28 2 15,3 1 2-15,1-2 1 16,5 4-4-16,2-6 1 15,3 2-1-15,5 1 6 16,-1-1 2-16,-1-1 2 0,-3 0 6 16,1-2-3-16,0 2-3 15,-1 3-6-15,4-3-5 16,-4 4-5-16,4-1 0 16,-1-1-2-16,1 3 1 15,6 1 0-15,0 2-1 16,7 6-1-16,3 0-1 0,11 5-1 15,1 5-1-15,-1 5 0 16,-2 2 0-16,-11 12 1 16,-2 6 2-16,-9 12 0 15,-6 10-2-15,-10 17 0 16,-9 9-1-16,-16 8 1 16,-4 1 3-16,-10-13-2 15,0-10 2-15,-7-19-1 16,0-8-1-16,-1-14 1 15,0-4-2-15,7-8 3 16,4-2 0-16,12-2 0 16,7 2 3-16,8-1 3 15,1 0 2-15,4-4 4 16,8-1-1-16,16 2-6 16,12-1-4-16,18 7-4 0,1 3 1 15,1 11 2-15,-5 3 0 16,-8 11 0-16,-5 3-1 15,-10 9-1-15,-4 1 1 16,-14 3-1-16,-5 1-2 16,-16-3 1-16,-10-4-3 15,-14-9 2-15,-10-4 3 16,-17-11 1-16,-14-7 3 0,-29-7 6 16,-10-5-1-16,-6-7 1 15,4 0-2-15,21-2-3 16,16 2-12-16,26-5-48 15,18-7-29-15,42-21 44 16</inkml:trace>
  <inkml:trace contextRef="#ctx0" brushRef="#br0" timeOffset="26784.71">27757 6765 785 0,'52'3'290'0,"-14"4"-229"0,-10 6 0 16,-19 13-29-16,-10 7-6 16,-23 20-4-16,-9 5 3 15,-16 8 1-15,-5 1-3 16,-7 1-8-16,-2 3-6 15,11-7-3-15,8-9-1 16,17-21-5-16,8-12 3 0,14-17-1 16,-1-4 5-16,6-1 19 15,0-7 5-15,3-9 6 16,6-7-6-16,8-12-14 16,8-1-8-16,11 0-6 15,4 3-3-15,9 8-1 16,1 4-2-16,5 11 0 15,2 9 1-15,3 10 1 16,1 9 1-16,-6 13 0 16,-5 8 0-16,-11 12-1 15,-8 4-1-15,-8-3 0 16,-6-2-1-16,-16-15-5 16,-7-4-3-16,-18-11-5 15,-9-8-1-15,-14-10 7 0,-13-5 6 16,-11-8 4-16,-2-2 0 15,-1-2 2-15,12-1-2 16,15 3-1-16,11 0 1 16,19 5 1-16,10 3 0 15,11 2 11-15,10 0 0 16,23 1-3-16,14-3-3 16,28-2-5-16,9 1-3 0,10-4 0 15,1-1 2 1,3-7 0-16,1 2 2 0,-3-5 1 15,-6-1-2-15,-10-1-1 16,-37 6 0 0,-23 8 0-16,0 0 2 15,50-21-3-15,-11 2 1 0,-24 7-2 16,-33 15 1-16,-8-3 0 16,-9 0-3-16,-17 2 4 15,-11-1-5-15,-17 10 5 16,-5 10-1-16,-3 11 1 15,-2 7 0-15,6 13 0 16,5 0 2-16,14 3-3 16,13-2 1-16,20-11-5 0,13-7-2 15,23-7-1-15,14-3-1 16,21-11 6-16,7-2-2 16,12-9 2-16,2-7 0 15,1-5 2-15,-2-8 1 16,-13-6 0-16,-4-1 3 15,-13-6 1-15,-11 2 8 16,-11 6 9-16,-10 2 4 0,-13 11-6 16,-2 5-4-16,-6 8-11 15,-1 3-6-15,-9 4-1 16,-4 3 1-16,-14 12 0 16,1 6 3-16,1 12-1 15,4 5-1-15,12 1 0 16,3-5-1-16,11-10-1 15,3-5-2-15,17-11 1 16,10-1 1-16,13-9 3 16,6-5-4-16,6-12-4 15,4-7-3-15,1-16-2 16,0-8 2-16,-4-12 2 16,-4-6 3-16,-7-5 0 15,0-1 4-15,-9-10 3 16,-5-5 3-16,-8-1 6 0,-4 5 2 15,-4 19-3-15,-5 8-1 16,-4 15-1-16,-5 10-7 16,-4 12 1-16,-1 8 0 15,-2 10-1-15,-3 7-1 16,-14 21-1-16,-8 11 0 16,-13 32 0-16,0 11 1 15,0 20 2-15,4 4 1 0,12-6-1 16,1-1 2-16,14-11-4 15,7-3 0-15,8-9 0 16,6-13-6-16,11-18 2 16,5-14-3-16,8-12 1 15,4-4 4-15,5-13 3 16,4-2 0-16,6-11 1 16,0-7 0-16,-3-14-1 15,-5-6 0-15,-4-18-1 16,-4-5 1-16,1-11 0 15,-2 0 3-15,-1-1-1 16,-2-2-2-16,-4 3 0 16,-3-1 0-16,-3 11 4 15,-2 4-1-15,-3 15 1 0,1 10-1 16,-12 11 0-16,-3 12-1 16,-5 7-2-16,-1 5 1 15,-6 11-5-15,-8 10 1 16,-16 26-1-16,-9 13 0 15,-10 27 5-15,1 5-2 16,3 8 2-16,4 0-1 0,19 0-1 16,7-8 0-16,17-18 0 15,10-14 0-15,6-25 0 16,4-7 0-16,7-11 4 16,0-5 2-16,7-8 2 15,5-3-1-15,6-10-3 16,3-6 1-16,-3-9 4 15,-1-3 0-15,-7-7 5 16,-3-7 2-16,-3-1-3 16,-1-6 3-16,-9-3-2 15,-5 4-3-15,-6 8-2 16,-5 8-3-16,-5 13-3 16,-1 8-2-16,-3 6-1 15,-1 2 0-15,-4 2-2 16,6-1 0-16,0 0-2 0,0 1 1 15,-11 25 0-15,0 32-3 16,18-16 3-16,6 3-3 16,9 3-1-16,1-3 0 15,6-4-6-15,3-2 1 16,2-5 2-16,0 0 3 16,-5-5 3-16,-2-2 5 0,-12-4 0 15,-2-5-1-15,-9-2 0 16,-6-1-1-16,-8-1-1 15,-9-2 0-15,-11 0 3 16,-4-2-2-16,-7-2 3 16,0 2-1-16,-4-8 0 15,1 1 0-15,4-3-1 16,3-4 1-16,8-2-20 16,2-4-8-16,10-2-29 15,3-3-16-15,19-6 45 16</inkml:trace>
  <inkml:trace contextRef="#ctx0" brushRef="#br0" timeOffset="27110.62">31605 7859 861 0,'27'6'314'0,"-5"3"-265"16,-9 0-20-16,-4 1-5 0,-7-2-11 15,-2-1-7-15,-3 2-2 16,-2-3-2-16,1 0 1 16,0-1 0-16,0-3-2 15,1 1 2-15,2-1-1 16,1-2 0-16,-1 0 0 15,0 0-1-15,0 0 0 16,-1 0 0-16,1 0-1 16,0 0-7-16,0 1-24 15,-1 0-22-15,-18 6 29 16</inkml:trace>
  <inkml:trace contextRef="#ctx0" brushRef="#br0" timeOffset="29621.18">2091 9033 840 0,'-3'-2'303'0,"1"1"-262"15,1 1-24-15,1 0-21 16,0 0-3-16,0 0 2 16,1 20 3-16,2 52 8 15,-3-19 6-15,0 13 6 16,1 3 4-16,2-6-4 15,3 0-3-15,2-4-5 16,-2-3-4-16,3 0-4 16,-2-7-1-16,-1-13-4 15,-4-9-8-15,-2-12-35 16,-2-10-126-16,-6-26 120 0</inkml:trace>
  <inkml:trace contextRef="#ctx0" brushRef="#br0" timeOffset="30039">2253 8586 970 0,'-5'-10'337'0,"4"8"-312"16,1 2-22-16,0 8-5 15,1 3-3-15,3 11 2 16,3 8 3-16,2 9 1 16,3 1 2-16,5 6-3 15,6-3 0-15,4-8-1 16,4-5-1-16,2-12 2 16,-3-6-1-16,1-12 0 15,-1-3 1-15,-1-14 3 16,3-2 3-16,-3-10 1 15,-1-7 2-15,-5-2-2 0,-3-2 1 16,-8 4 8-16,-3 3 3 16,-8 11 6-16,-1-3 1 15,-8 8-3-15,-2 0-4 16,-5 5-9-16,-2 5-4 16,0 7-26-16,-2 4-16 15,-4 13-45-15,3 4-120 16,0 3 139-16</inkml:trace>
  <inkml:trace contextRef="#ctx0" brushRef="#br0" timeOffset="30411.09">3055 9003 998 0,'3'-1'378'0,"3"1"-242"16,5 6-132-16,4 2-4 16,2 10-2-16,1 6 2 15,-4 7-2-15,1 6 1 16,0 7-1-16,-1 1 2 15,3 1 2-15,-1-2-2 16,-4-2 2-16,-3 1-3 16,-9 4 0-16,-6 2 4 15,-11 9-3-15,-9 2 2 0,-13 4 1 16,-4-3-6-16,-2-7-9 16,-2-8-13-16,5-14-26 15,-3-7-13-15,-11-13 41 16</inkml:trace>
  <inkml:trace contextRef="#ctx0" brushRef="#br0" timeOffset="30930.69">1530 9242 684 0,'1'0'296'0,"3"1"-81"15,6 3-216-15,2 5-4 0,2 8 3 16,-2 0 2-16,-2 3 0 16,-1 0 0-16,0-2 1 15,-2 5 1-15,4 1 9 16,1 3 4-16,3 2 7 16,0 5 2-16,-3 4-5 15,1 7 0-15,-1 8-2 16,-1 4 1-16,3 2 0 15,3-1-2-15,7-6-3 16,3-2-5-16,7-5-1 16,3-3-1-16,-2-2 0 15,1-2 3-15,2-5 3 16,-4-6 0-16,3-7 4 0,-1-5-2 16,2-2-4-16,0-1-2 15,-3-1-5-15,-4 0-8 16,-4-4-34-16,-4-5-19 15,-10-12 33-15</inkml:trace>
  <inkml:trace contextRef="#ctx0" brushRef="#br0" timeOffset="37417.97">4984 9243 1010 0,'-9'-2'379'0,"6"-1"-276"15,1 7-104-15,0 7-8 16,2 18-3-16,-4 10 0 16,3 13 8-16,1 4 3 0,1 4 1 15,5 7 0 1,6-2 0-16,2-1-3 0,9-14-1 16,3-10-2-1,12-17-5-15,-1-11 4 0,9-10 1 16,3-3 5-16,-1-10 7 15,0-1 3-15,-10-7 2 16,-7-5-1-16,-11 2-2 16,-6-2 1-16,-5-1 0 15,-6 7 1-15,-3-1 3 16,0 5-2-16,-3 5 0 16,0 2-6-16,2 4-3 15,-5 4-2-15,-1 13-1 16,-3 8 0-16,-6 21 1 15,7 8 2-15,4 2-2 16,6-2 0-16,16-18-1 16,3-6-6-16,13-11 1 0,7-6 0 15,14-12 1-15,6-8-1 16,14-17 4 0,3-6-1-16,-4-13-5 0,-3-9-7 15,-11-17-26-15,-2-8-21 16,0-8 34-16</inkml:trace>
  <inkml:trace contextRef="#ctx0" brushRef="#br0" timeOffset="38549.15">6484 8873 865 0,'-7'-9'345'0,"1"8"-237"16,2-2-39-16,1 17-44 15,3 10-17-15,4 19-7 16,3 14-1-16,6 22-1 15,1 14 4-15,-3 15 0 16,-5 9 0-16,-8 9 1 16,-6-4-5-16,-3-14 2 15,0-12 1-15,-3-27-1 16,0-14 2-16,2-17-3 16,2-9 0-16,3-17 0 15,4-5 1-15,3-9 3 16,0-3 6-16,6-11-2 0,0-11-2 15,6-14-3-15,7-6-3 16,5-8 0-16,2 3 0 16,4 5 0-16,-1 5 0 15,2 12 2-15,-1 8-4 16,-4 15 1-16,-1 7-1 16,-3 12 1-16,1 5 3 0,-1 8 0 15,-4 3 1-15,4-1-1 16,2-2 1-16,-2-5-1 15,2-5-3-15,2-10 0 16,-1-3-5-16,9-10 3 16,3-4 1-16,3-10-1 15,0-5 5-15,-2-5-1 16,0-6 0-16,-2-5 2 16,-1 1-3-16,-4-4 0 15,-3 0-1-15,-5 7 1 16,-10-1 0-16,-13 3 1 15,-1 7 0-15,-10 5 0 16,-2 7 2-16,-4 10 2 16,-3 6-3-16,-7 13 1 15,0 9-1-15,-6 23-2 0,1 7 3 16,14 20-2-16,4 4-1 16,21 2-1-16,9-5-6 15,21-14-3-15,6-12-6 16,16-18-8-16,5-6-1 15,-1-23 1-15,6-8 2 16,3-18 8-16,2-11 4 16,4-13 4-16,-6-5 2 0,-19-3 7 15,-12 3 7-15,-18 10 18 16,-6 4 5-16,-5 9 0 16,-2 3-5-16,-4 6-17 15,-3 2-4-15,0 8-7 16,-2 5-1-16,-1 7-7 15,1 4-2-15,2 10-1 16,1 4 0-16,5 15 6 16,-2 7 5-16,-6 15 4 15,-1 7-1-15,-2 10-2 16,-4-2 2-16,2-11-3 16,-2-11 1-16,1-19 0 15,2-9-1-15,0-12 1 0,0-4-1 16,2-4 8-16,1 2 2 15,-1 0 5-15,1-10-1 16,4-19-8-16,17-43-3 16,5 19-3-16,5 1 1 15,4 0 0-15,1 8-1 16,-1 12 2-16,2 7-2 16,6 12 0-16,-5 3-1 15,-1 9-2-15,-9 1 2 16,-6 7 1-16,-2 5-2 0,-5 9 2 15,1 6 0-15,-5 10 0 16,1 6 5-16,0 7-4 16,-1 1 0-16,4 0 4 15,-1-2-5-15,2-6 3 16,6-2-3-16,7-8 0 16,4-4-2-16,11-7-12 15,13-8-9-15,10-13-36 16,3-9 81-16,4-18-29 15</inkml:trace>
  <inkml:trace contextRef="#ctx0" brushRef="#br0" timeOffset="39181.65">10081 9147 1192 0,'-3'0'390'0,"-4"23"-393"16,-6 15-15-16,-16 22 1 15,-2 9 10-15,-1 5 5 16,5-2-3-16,14 0 0 15,8-2-3-15,14-11-3 16,9-9 2-16,14-18-2 16,4-7 1-16,17-16 2 15,7-8 2-15,7-13 7 16,3-4 0-16,-7-14 4 16,-5-4-3-16,-4-7 0 15,-4-4-1-15,-5 0-1 16,-3 2 2-16,-14 12-2 15,-4 7 6-15,-13 13 8 0,-4 3-2 16,-5 7-1-16,-2 2-6 16,-2 10-9-16,-1 11 1 15,-6 17 2-15,-3 10-1 16,-1 13 3-16,2-1 2 16,11-3-3-16,2-9 0 15,13-11 1-15,7-9-1 0,9-10-1 16,6-6 1-16,8-10 0 15,4-6 3-15,14-15 4 16,7-8-1-16,15-15-1 16,6-9-1-16,-8-14-1 15,-7-4-2-15,-21-6 5 16,-12 7 8-16,-20 10 11 16,-5 5 0-16,-17 11-8 15,-8-2-17-15,-9 0-56 16,-4 0 16-16,-4-6 13 15</inkml:trace>
  <inkml:trace contextRef="#ctx0" brushRef="#br0" timeOffset="40454.06">11412 8847 955 0,'22'14'328'15,"14"14"-291"-15,3 13-30 16,-4 16 0-16,-6 11 2 0,-12 19 6 16,-2 5 3-16,-8 1 3 15,-1-5-1 1,-3-9-8-16,0-3-4 0,-1-7-5 16,-2-5-1-16,-1-18-2 15,-2-10 2-15,1-20-1 16,0-5-1-16,-1-9 7 15,1-2 6-15,-2-6 5 16,3 5 2-16,0-1-12 16,1-26-9-16,17-38-6 15,0 23-3-15,14-6 8 16,4-2 2-16,0 9 3 16,0 5 5-16,-8 13 4 15,-2 7 6-15,-3 9 1 16,-3 4-4-16,2 9-7 0,-2 8-3 15,3 16-5 1,2 10 1-16,-2 13 1 0,-2 2 0 16,1 6-1-1,0-7 2-15,4-9-2 0,4-3 0 16,4-13 0-16,3-3-2 16,-1-8-1-16,-2-9-1 15,0-9-2-15,-1-4 4 16,2-15 1-16,0-6 0 15,0-8 1-15,1-9 2 0,-6-7 3 16,-1-6 4-16,-6-3 9 16,-6 1 0-16,-6 10 1 15,-3 6 3-15,-5 17-4 16,-2 5-1-16,-4 12-6 16,2 4-8-16,-8 10-12 15,-2 9-1-15,-6 13 0 16,-4 13 1-16,7 18 8 15,7 6-3-15,12 1-3 16,10-4-9-16,9-15-10 16,6-8-2-16,10-15 2 15,5-4 8-15,11-12 7 16,-2-8 1-16,7-10 3 0,-1-8 3 16,0-11 3-16,6-10 0 15,-1-14 0-15,-1-7 2 16,-5-12 4-16,-6 2 4 15,-15 0 9-15,-5-1 0 16,-13-4-4-16,-4-7 0 16,-5-5-9-16,-4 3-4 15,-1 5 0-15,-4 3-2 0,0 6 3 16,-2 3 3-16,-4 12 6 16,2 9 4-16,-1 18-2 15,0 11-1-15,3 9-7 16,1 7-12-16,-3 13-19 15,2 14-2-15,-2 29 0 16,-4 12 10-16,2 17 15 16,-4 0 4-16,0 14-2 15,1 7 0-15,1 2 2 16,5 6-2-16,-1-11-4 16,6-5-8-16,6-7-6 15,0-8-2-15,11-18 5 16,2-13 7-16,7-17 2 15,4-7 4-15,4-13-1 16,4-8 0-16,10-12 2 16,7-10 0-16,5-10 1 0,3-6 2 15,-9-12-1-15,-6-5-1 16,0-12 0-16,-1-4 0 16,0 0 4-16,-4 2 2 15,-9 9 3-15,-7 4 0 16,-16 7 2-16,-5 4-1 0,-14 11-1 15,-3 2 4-15,-9 18-9 16,-5 6-4-16,-10 21-3 16,-7 13-5-16,0 13 5 15,2 6 0-15,12 11 2 16,6 2 1-16,15 12 0 16,6-2 0-16,11-6 0 15,11-4-2-15,9-20 1 16,7-3-1-16,11-17-12 15,1-6-5-15,2-18-28 16,-4-6-15-16,-12-21 36 16</inkml:trace>
  <inkml:trace contextRef="#ctx0" brushRef="#br0" timeOffset="40677.14">12184 8911 1025 0,'-18'-6'430'15,"6"4"-109"-15,4 8-466 16,-9 1-32-16,-8 4 111 15</inkml:trace>
  <inkml:trace contextRef="#ctx0" brushRef="#br0" timeOffset="40884.48">12715 9036 530 0,'72'11'242'0,"4"1"-97"0,4-2-49 16,12-3-44-16,0-2-18 15,-8-6-27-15,-7-1-11 16,-18-8-12-16,-5-3-130 16,-6-6 102-16</inkml:trace>
  <inkml:trace contextRef="#ctx0" brushRef="#br0" timeOffset="42726.4">15165 8796 1079 0,'21'13'405'16,"3"8"-269"-16,-1 21-148 15,-5 8-9-15,-18 20 5 16,-3 12-1-16,-4 19 8 16,-5 3 7-16,0-4 1 15,-3-7 1-15,1-15 1 0,4-9-1 16,1-16 0-16,8-11 3 15,1-24-1-15,1-5-2 16,-1-12 2-16,0-4 8 16,0-13 6-16,0-8 3 15,8-13 0-15,-2-6 1 16,4-2 0-16,4 2 2 0,0 4-3 16,3 3-10-16,5 6-9 15,1 2-4-15,10 7-2 16,2 4 3-16,7 11 1 15,5 6 2-15,10 10 0 16,1 7 0-16,0 13 1 16,-2 5-3-16,-14 12-1 15,-7 5 0-15,-13 7-7 16,-8 2-4-16,-14-7-17 16,-8-4-6-16,-14-14-5 15,-7-7 3-15,-26-13 17 16,-7-5 5-16,-9-8 13 15,-4-3 0-15,12-6 3 16,8-5-2-16,8-8 1 16,10 1 2-16,5-5-2 0,7 1 5 15,9 5 8-15,2 0 2 16,15 7 11-16,8-2 0 16,19-1-10-16,14-1-4 15,24 0-9-15,9-1-2 16,24 0 1-16,4-1 2 15,4 1-1-15,-1 0 2 16,3-2 2-16,1 1 1 16,-7-2 0-16,-4 0-1 0,-21-1-3 15,-9-1-2-15,-10 1 0 16,-8 1 1-16,-12-1-1 16,-10 3 2-16,-13 0-1 15,-7-1-1-15,-13 2 0 16,-5 1 0-16,-16-1-5 15,-8 3-1-15,-19 9-1 16,-5 9 2-16,-6 14 4 16,-1 12 0-16,-1 13 1 15,-7 4-2-15,10 11 1 16,5 2 2-16,28-2-13 16,19-4 0-16,21-18-14 15,18-8-5-15,24-16 11 16,7-7 2-16,12-13 11 0,0-10 2 15,-5-17 0-15,2-7 3 16,-1-8 1-16,-5-1 1 16,-11 3 10-16,-9 5 5 15,-17 9 9-15,-8 5 3 16,-14 10-2-16,1 5-2 16,-4 7-5-16,0 2-3 0,-1 4-11 15,-1-1-4-15,0 0-6 16,-8 16 2-16,-23 51 4 15,17-15-2-15,4 14 2 16,4 0 0-16,8-5-2 16,7-9 1-16,12-19-10 15,4-7-5-15,11-16-3 16,4-6-2-16,8-10 7 16,6-11 1-16,4-10 7 15,2-8 1-15,-1-13 2 16,-6-7 5-16,-6-2-2 15,-5-12 3-15,-14 1 5 16,1 4 0-16,-13-16-4 16,-4 4-1-16,-2-9-6 0,-7-3-2 15,-2 9 6-15,-2 6 7 16,-8 12 3-16,2 4 5 16,-3 10 1-16,3 7 0 15,4 16-3-15,-3 7-4 16,-4 17-8-16,-5 11-4 15,-11 24 1-15,-2 14-3 16,-3 21 2-16,0 6 1 16,6 20 0-16,3 4 0 0,12 1 0 15,6 2 1-15,11-19-5 16,8-7 0-16,12-6-7 16,9-5 0-16,2-13 3 15,6-13 1-15,0-17 4 16,-3-9 1-16,5-12 2 15,0-8 1-15,7-9 1 16,-1-8 1-16,5-12 4 16,1-5 1-16,-3-13 0 15,-7-2 0-15,-8-2-1 16,-5-1 0-16,-6-1 0 16,3-6-3-16,-2-8-3 15,-1-2-1-15,-5 4 0 16,-2 6 5-16,-7 13 14 0,-5 6 2 15,-6 7 5-15,-1 3-6 16,-4 6-9 0,-3 3-4-16,-3 9-7 0,0 4 0 15,0 6-7-15,-1 6-3 16,-4 10-1-16,-3 4 0 16,-6 15 3-16,-3 8 4 0,-3 14 4 15,-4 8-1-15,1 13 1 16,-1 10 1-16,5 4-1 15,8-3-1-15,9-18-2 16,10-13-2-16,10-16 2 16,6-5 1-16,10-3 3 15,1-2 0-15,5-2 0 16,0 2 4-16,1-4-1 16,0-1 1-16,-5-4-2 15,-1-4 0-15,-4 0-2 16,-4-4 0-16,-3 1 0 15,-4-1-5-15,-8-5-15 16,-1 1-8-16,-2-3-23 16,-2-1-9-16,0 0 55 15,-1-14-7-15</inkml:trace>
  <inkml:trace contextRef="#ctx0" brushRef="#br0" timeOffset="43982.17">19567 9914 1087 0,'8'7'367'15,"5"5"-341"-15,6 1-30 16,2-6-6-16,-2-6 5 15,2-10 9-15,5-6 4 16,6-13-2-16,6-6 1 0,2-12-4 16,2-12-3-16,0-10 4 15,0-2 0-15,0-1 10 16,-6 10 7-16,-8 13 9 16,-5 6 2-16,-11 12-6 15,-1 10-6-15,-10 9-13 16,2 4-5-16,-5 7-14 15,-1 2-9-15,-1 15-1 16,2 8 1-16,-2 21 11 16,-6 9 7-16,8 15 2 15,-4 3 1-15,12 2 0 16,12-3 2-16,6-14-2 16,6-10-2-16,8-13-1 15,0-10 2-15,9-13-1 16,4-4 5-16,6-12 4 15,5-5 5-15,-1-5 6 0,-1-5-1 16,-8-7 0-16,-8-4-3 16,-5-6 1-16,-5-5 0 15,-6-3 5-15,4-4-3 16,-6-4-5-16,-1-1-3 16,-6 6-4-16,-5 4 5 15,-7 9 10-15,-5 4 2 0,-4 10 0 16,-5 3-9-16,-3 10-9 15,-2 4-4 1,-2 6-7-16,-3 7-1 0,2 9-8 16,4 6 3-16,10 11-3 15,8 5 2-15,15 12 1 16,6 3 0-16,11 2 3 16,3 2 0-16,1-4 5 15,-3 0 0-15,-10-6 3 16,-10 2 1-16,-18 1-3 15,-11-4 1-15,-18-3-1 16,-7-7-1-16,-19-16-15 16,-5-7-11-16,-9-25-30 15,-1-19-19-15,2-29 49 16</inkml:trace>
  <inkml:trace contextRef="#ctx0" brushRef="#br0" timeOffset="44355.62">20212 8649 1154 0,'-3'0'399'16,"-2"13"-311"-16,-6 26-129 16,-2 11-1-16,-5 15 30 15,-3 0 11-15,8-10 0 16,3-3 0-16,13-15 0 15,6-6 1-15,10-13 14 16,9-8 10-16,13-11 9 16,11-11 1-16,15-15-16 15,10-3-6-15,-1-8-9 16,-2-2-3-16,-18 2 2 16,-12 0-1-16,-19 6 16 15,-7 5 6-15,-11 7 10 16,-11 1-1-16,-11 5-13 15,-7 3-11-15,-16 11-19 16,-6 11-12-16,-10 18-38 0,1 7-17 16,12 11-33-1,10-2-3-15,27-1 72 0</inkml:trace>
  <inkml:trace contextRef="#ctx0" brushRef="#br0" timeOffset="44832.78">22372 10242 1141 0,'43'-15'445'0,"8"-15"-293"16,1-4-133-16,-14-8-49 16,-14-9-7-16,-9-8 7 15,-4-5 0-15,3-6 6 16,-1-3 6-16,2-9 7 16,2-6 3-16,-4-1 1 0,1 3 5 15,-4-1 0 1,-5 1 2-16,-2 5 13 0,-5 1 4 15,-3 17 5-15,-1 14-2 16,0 18-7-16,-1 13-7 16,4 12-6-16,-1 5-5 15,-3 14-9-15,-1 12 0 16,1 29 2-16,2 17 2 0,10 27 10 16,6 6-1-16,5 3 1 15,1 4-3-15,-1-5-21 16,-1-4-9-16,4-18-27 15,4-13-8-15,1-19-11 16,1-12 49-16</inkml:trace>
  <inkml:trace contextRef="#ctx0" brushRef="#br0" timeOffset="45026.46">22168 9542 1290 0,'42'2'478'0,"24"4"-316"16,36 3-206-16,4 2-44 16,-4-9-44-16,-7-11-19 15,-12-19 81-15</inkml:trace>
  <inkml:trace contextRef="#ctx0" brushRef="#br0" timeOffset="45755.84">23160 9287 923 0,'6'-17'331'0,"0"12"-276"15,-5-2-32-15,2 11-24 16,1 6-3-16,5 9-1 16,1 10 0-16,10 7 5 15,6 5-1-15,10 8 1 16,5 3 0-16,0 14 1 15,-5 3 4-15,-8 3-1 16,-7-5 2-16,-19-15-3 16,-3-8-1-16,-13-16 3 15,-2-9 0-15,-3-11 6 16,-5-8 6-16,-6-10 10 16,-5-4 0-16,0-5-4 0,5 1-5 15,10 1-13-15,7 2 0 16,9 1-4-16,4 1 2 15,7-2 10-15,9-1 0 16,14-1 5-16,10 3-1 16,19 2-1-16,9 3 3 15,5-2 7-15,5-3 1 16,3-2 1-16,0-3-5 16,14-5-6-16,-3 1-3 15,-6-3-8-15,-5-3 2 0,-19 3-5 16,-6-1-2-16,-18 2 8 15,-8 3-1-15,-13 1 8 16,-6 2 6-16,-9 4-6 16,-4 3-5-16,-10 2-11 15,-6 3-10-15,-16 7 2 16,-9 4 1-16,-10 12 4 16,-3 10 3-16,-7 14 0 15,4 8 0-15,9 8-1 16,10 1-2-16,25-9-9 15,13-6-5-15,19-15-8 16,14-6-2-16,17-14 5 16,5-4 4-16,7-12 9 15,-5-8 2-15,1-6 3 0,-1-6 1 16,-2-4-6-16,-3-1 1 16,-13 2-3-16,-4 8 3 15,-19 5 23-15,-5 3 3 16,-9 7 8-16,-1 3-2 15,-8 8-18-15,-2 8-7 16,-1 13-7-16,0 10 1 0,9 14-1 16,4-1 5-16,12-6-14 15,6-8-11-15,8-19-30 16,6-7-15-16,7-27 43 16</inkml:trace>
  <inkml:trace contextRef="#ctx0" brushRef="#br0" timeOffset="46510.47">24872 9322 726 0,'4'-15'324'0,"-3"8"-131"15,-1 4-121-15,-3 7-57 16,-2 5-10-16,-5 17-10 16,-3 12 1-16,-2 17 9 15,0 9 7-15,-3 11 5 16,-2 2 1-16,-2-7-5 0,2-7-4 15,8-25-4-15,5-12-4 16,5-17 7-16,1-6 12 16,2-5 38-16,4-5 10 15,8-9-12-15,6-8-20 16,7-10-45-16,4-2-11 0,13-5-10 16,6 2 1-1,6 5 2-15,1 2 4 0,-10 9 16 16,-8 7 8-16,-7 10 12 15,-5 6 2-15,-7 12-3 16,-4 8-3-16,-5 16-5 16,-2 7-2-16,-2 6 1 15,3 2 0-15,3-9-2 16,6-4 1-16,1-10-1 16,2-7-1-16,5-7 3 15,2-7 0-15,6-4 7 16,3-4 1-16,5-9-1 15,-3-6-1-15,-4-8-5 16,0-5 0-16,-2-7-2 16,1-4 2-16,0-9 1 15,-2-4 3-15,-6-7 8 0,-4 0 2 16,-8 5 2-16,-4 5 1 16,-9 8-9-16,-4 0-1 15,-15 2-6-15,-4 3-4 16,-14 5-1-16,-2 9 0 15,-4 18 0-15,2 7-2 0,3 16 1 16,8 8-2-16,9 4-6 16,10 4-1-16,15 0-4 15,7 0-2-15,16 3 6 16,7 3 5-16,17 5-3 16,5 3 0-16,11 7-5 15,-1 3-2-15,-1 1 4 16,-6-1 2-16,-18-7 5 15,-8 0 3-15,-26-3 0 16,-13 1 0-16,-23 0 1 16,-16-3-1-16,2-29-2 31,22-9 3-31,-1 1-7 0,-62 12-19 0,14-35-40 16,16-18 43-16</inkml:trace>
  <inkml:trace contextRef="#ctx0" brushRef="#br0" timeOffset="46814.37">26416 8852 1133 0,'11'-33'384'0,"-2"19"-353"15,-6 6-12-15,-3 8-2 16,0 2-6-16,-12 4-13 15,-4 8 2-15,-7 16-1 16,-4 9 1-16,0 18 0 16,3 16 0-16,6 25 5 15,5 9 5-15,9 15 3 16,-1 1-1-16,4 2-5 16,2-1-4-16,8-9-13 15,5-6-15-15,7-18-27 16,1-5-18-16,-2-18-33 15,-2-15 135-15,-11-32-39 16</inkml:trace>
  <inkml:trace contextRef="#ctx0" brushRef="#br0" timeOffset="48315.83">26212 9730 1176 0,'29'-10'410'15,"14"6"-355"-15,9 1-42 16,7 3-13-16,1-1 3 0,6-9-2 16,2 0 0-16,0-13-1 15,0-8-1-15,-6-4 4 16,-3-4 8-16,-7 3 11 16,-6 2 2-16,-15 5-2 15,-7 6-6-15,-13 6-8 16,-3 4-1-16,-9 5-5 15,-5 3-2-15,-10 3-7 16,-10 6 0-16,-17 9 3 16,-6 5 1-16,-5 20 2 15,4 7 1-15,15 16-2 16,8 5-2-16,19-3-1 16,8-4-6-16,17-16-9 15,12-5 0-15,19-13 2 16,10-6 5-16,9-13 5 15,2-8 2-15,-5-13 0 0,-4-7 1 16,-2-8 1-16,-2-4 2 16,-5-8 2-16,-4-1 6 15,-7 1 3-15,-2-1 1 16,-7 5 1-16,-4 1-5 16,-3 6-1-16,0 3-2 15,4 9-3-15,2 3 5 16,4 12 1-16,-3 3 2 0,0 12 7 15,-1 7-6-15,-11 17-2 16,-1 7-1-16,-12 13-5 16,-4 8 2-16,-2-3-1 15,0-1 1-15,5-16 0 16,7-9-4-16,8-13 2 16,7-5 1-16,13-6-2 15,3-6 3-15,6-4-3 16,-3-5 0-16,1-6-1 15,-1-1-4-15,3-7 2 16,2-7-2-16,-5-5-2 16,-1-8-1-16,-5-8 0 15,-4-2 1-15,-7-1 7 0,-7-1 3 16,-12 6 2-16,-7 6 2 16,-8 7-2-16,-5 9-3 15,-10 9-2-15,-3 8 0 16,-6 10-1-16,-1 7-1 15,4 16 2-15,5 6-2 16,19 15 1-16,10 5 1 16,27 4-3-16,14 1 2 0,20-10 1 15,12-6 0-15,16-11 1 16,3-7 0-16,11-3-1 16,-6-5-1-16,-12-8 1 15,-5-2 3-15,-13-8-1 16,-7-6 5-16,-10-4 2 15,-7-3 2-15,-11-5-1 16,-5-2-2-16,-16-6-6 16,-1-1-2-16,-7-2 0 15,-6-2-1-15,0-2 1 16,-6 1-2-16,-7 5 2 16,-5 2 0-16,-12 13 0 15,-7 4 0-15,-11 10 0 16,-3 7-1-16,-3 12-1 15,3 4 2-15,10 7-2 0,6 3 1 16,12-2-1-16,6-2 0 16,9-2-5-16,6-7-2 15,10-1 1-15,8-6-1 16,9-7 7-16,7-3 0 16,9-7 3-16,2-4-1 15,2-6 1-15,-5-6-1 16,-3-9 0-16,-3-5 0 0,-4-7 0 15,1-3 0-15,-1-5-3 16,-1-3 3-16,-1-1-4 16,-4-3 3-16,1-8 1 15,-1-2-2-15,0-7 3 16,1 1-2-16,-5 9-1 16,-1 7 4-16,-8 15 1 15,-4 7 4-15,-4 16-3 16,-6 5-2-16,0 7-1 15,-2 5-1-15,-2 9-16 16,-4 5-1-16,-9 18-2 16,0 13 1-16,-7 21 17 15,2 12 1-15,1 10 0 16,-1 2-1-16,4-5 1 0,-1-3 0 16,11-2 0-16,3 1 0 15,12-9-2-15,3-2 2 16,9-16-1-16,4-9 0 15,12-5 1-15,6-5-1 16,0-5 2-16,1-1-1 16,-3-6 0-16,2-2 2 15,6-4-1-15,-3-3 1 16,-1-3-1-16,-3-2 0 16,-7-3-1-16,-2-1 0 0,-12-4-2 15,0-1-4-15,-11-1-18 16,-3-2-13-16,-5-4-28 15,-12-7-19-15,-21-13 50 16</inkml:trace>
  <inkml:trace contextRef="#ctx0" brushRef="#br0" timeOffset="49544.96">9997 11168 1142 0,'4'9'383'0,"7"6"-354"16,9 8-49-16,5 0-8 15,8-4 17-15,1-6 5 0,8-12 2 16,2-4 2-16,7-18 0 15,1-12 2-15,-3-23-2 16,-2-15-1-16,-12-10 3 16,-1 0 0-16,-12 10 2 15,-3 9 5-15,-10 4 0 16,-7 1 1-16,-6 2 0 16,-4 2-8-16,-1 16-3 15,2 8-1-15,0 15-7 16,1 5 3-16,4 8-3 15,-1 3 1-15,-5 22 5 16,-1 14 3-16,-4 28 4 16,2 18 5-16,4 20 9 15,3 14 0-15,8 17 2 16,2 4-3-16,6 18-8 16,2-7 1-16,6-13-22 0,-1-1-13 15,6-30-38-15,0-14-20 16,-2-29 53-16</inkml:trace>
  <inkml:trace contextRef="#ctx0" brushRef="#br0" timeOffset="50951.63">10941 11343 1123 0,'0'-31'419'0,"4"10"-332"16,2 4-42-16,4 8-36 15,2 4-6-15,9 6-2 16,5 3-1-16,10 14-2 16,3 8-5-16,-6 17 0 15,-7 9-2-15,-17 10 0 16,-14 1-3-16,-21-4-6 16,-10-4-6-16,-19-11-6 15,-4-10 5-15,1-18 8 16,4-5 5-16,14-12 11 15,8-3-1-15,10-5-6 16,7-2-4-16,7-5-7 0,5-3-2 16,14-6 6-16,5-2 6 15,9 0 12-15,5-2 9 16,8 0 5-16,3-2 6 16,8 2-1-16,3-2-4 15,4 3-1-15,8 0-5 16,2 3-5-16,-2 0 1 15,0 0-5-15,-6 0 0 16,-2-2-3-16,3 1 1 0,-6-1-1 16,2-1 0-16,-7 2 0 15,-6-2 1-15,-14 4-1 16,-7-2 0-16,-12 4 2 16,-4 4-2-16,-6 0 4 15,-3 1-1-15,-11-1-5 16,-3 2-4-16,-15 5-2 15,-4 7 1-15,-9 12 6 16,-5 14 1-16,-2 19 2 16,2 8 0-16,9 11-3 15,9-1-1-15,18 2-8 16,6-2-2-16,18-1-5 16,7-2 0-16,14-8 1 0,11-5 7 15,11-13 2-15,5-9 5 16,12-16 2-16,-4-6 1 15,-3-16 1-15,-4-10 2 16,-10-16 0-16,1-11-2 16,-1-7 4-16,-5-1-3 15,-14 0 3-15,-11 2 5 16,-17-4 8-16,-5 0 8 16,-15 7 10-16,-6 2-1 0,-6 16-13 15,0 8-7-15,-3 13-16 16,0 12-3-16,1 20 0 15,0 11 0-15,1 27 2 16,4 8-2-16,9 11-2 16,8 1 0-16,18-7-3 15,7-4-2-15,11-12-3 16,5-5-2-16,5-12 2 16,7-9 3-16,11-16 8 15,4-11 1-15,12-15 4 16,2-9-1-16,-7-8-1 15,-4 0 3-15,-12-2 6 16,-7 2 4-16,-2-4 5 0,-4-1 0 16,-1 2-7-16,-3 1-3 15,-2 10-7-15,1 9-2 16,-4 10 0-16,0 10-3 16,2 18 3-16,-1 8 0 15,2 19 3-15,-4 6 0 16,-11 6-2-16,-4 2-1 15,-13-2 0-15,-5-1-2 0,-3-11 0 16,-3-10-1-16,6-19-3 16,2-6 1-16,4-7 5 15,2-4 0-15,0-9 7 16,4-6 1-16,1-15 0 16,7-6 1-16,15-12-5 15,1-2-1-15,10 0-3 16,4 1 1-16,-3 7 2 15,1 8-3-15,-4 15 3 16,-3 6 2-16,-4 16 0 16,0 7 0-16,-4 15 1 15,-4 5-3-15,-6 11 0 16,-3 2-1-16,-9-2-3 16,0-3-3-16,-3-9-5 15,-4-9 0-15,3-13 0 0,0-4 4 16,1-3 5-16,2-2 7 15,-2 1 6-15,0 0 1 16,13-24-4-16,44-38-5 16,-17 20-6-16,-4 1-4 15,0 7 2-15,-1 5 0 16,-1 13 1-16,1 8 2 16,1 14 3-16,3 9 0 0,2 14 0 15,2 11-2-15,-4 12-4 16,-4 8-9-16,-13 10-40 15,-4 1-23-15,-11-2-29 16,2-10 55-16</inkml:trace>
  <inkml:trace contextRef="#ctx0" brushRef="#br0" timeOffset="51449.03">14732 11188 1176 0,'20'27'410'15,"1"21"-365"-15,-7 12-31 16,-13 21-11-16,-10 6-2 16,-8 2-3-16,-2-11-3 15,3-22-3-15,3-15 0 16,11-22 1-16,-2-7 3 15,2-12 19-15,-3-3 11 16,0-16 6-16,6-11 0 0,0-20-17 16,5-13-14-16,2-13-7 15,1-7 0-15,5 1 2 16,4-1 2-16,-1 3 1 16,5 1 0-16,0 5-1 15,2 7 3-15,0 18 7 16,3 12 5-16,-3 15 3 15,2 9 0-15,5 15-9 16,0 10-1-16,10 22-3 16,4 12-2-16,-1 19 3 15,-1 8-1-15,-9 5-2 16,-6 1 1-16,-8 2-3 16,-4 0-3-16,-3-1-6 15,-3-4-7-15,-1-16-17 0,0-11-14 16,-3-14-26-16,2-7-13 15,-4-16-22-15,-2-2 68 16,-4-18 19-16</inkml:trace>
  <inkml:trace contextRef="#ctx0" brushRef="#br0" timeOffset="51612.78">14887 11539 1033 0,'-1'1'374'0,"8"0"-316"16,7 3-38-16,19-4-24 16,15 0 2-16,29-8-19 15,5-9-25-15,13-17 29 16</inkml:trace>
  <inkml:trace contextRef="#ctx0" brushRef="#br0" timeOffset="51879.65">16973 10959 1122 0,'33'5'415'16,"9"14"-327"-16,-2 7-61 15,-16 21-34-15,-7 7-3 0,-16 9-3 16,-1 3 8-16,0 0-10 16,-3 2-8-16,1-2-19 15,0 2-12-15,-1-10-16 16,-2-4-7-16,-5-18 51 16</inkml:trace>
  <inkml:trace contextRef="#ctx0" brushRef="#br0" timeOffset="52488.06">16482 11330 1195 0,'2'0'433'16,"6"1"-335"-16,15 2-105 0,14-1-8 15,22-3 8-15,14-2 9 16,19-7-2-16,11-3-1 16,12-1-2-16,1-4-1 15,-6 0 10-15,-9 0 3 16,-10 3 3-16,-1 1 2 16,-13 4-7-16,-12 3-2 15,-19 7-2-15,-13 4-3 0,-12 9-5 16,-3 4-7-16,-10 9-5 15,-2 4-1-15,-13 13 7 16,-4 4 4-16,-4 13 7 16,-2 6 1-16,4 2 0 15,3-3 1-15,6-10-1 16,5-8-2-16,10-15-7 16,6-7-4-16,9-14-5 15,8-4 2-15,14-13 7 16,8-7 7-16,17-12 2 15,3-5 2-15,-6-6 1 16,-7-4 0-16,-18-6 6 16,-5-6 4-16,-11-3 1 15,-4 4 1-15,-10-3-3 16,-10 4-3-16,-9 2 0 0,-9 0-3 16,-15-1 0-16,-9-3-2 15,-11-2-3-15,-10 2 2 16,-8 16-2-16,-1 11 1 15,-5 27 0-15,5 13-1 16,8 22-5-16,4 9-1 16,12 11-20-16,10 3-25 15,19 4-42-15,9-2-23 0,35-12 68 16</inkml:trace>
  <inkml:trace contextRef="#ctx0" brushRef="#br0" timeOffset="53320.32">19569 11225 862 0,'34'-18'374'0,"-9"5"-177"15,-3 0-137-15,-11 9-49 16,-4 3-4-16,-5 6-2 0,1 13 0 15,-4 12 4-15,-3 13-1 16,-5 15 6-16,-5 11-2 16,2 12-8-16,-2 3 0 15,0-8-3-15,4-13 1 16,-1-24-2-16,6-13 0 16,3-18-3-16,2-5 0 15,3-4 3-15,-4-8 3 16,0-15-5-16,1-10 1 0,1-22-2 15,6-8 0-15,5-10 13 16,5-6 1-16,1 2 6 16,0 3-1-16,7 2-3 15,-2 3 2-15,5 3 12 16,5 3 3-16,5 12-1 16,2 9-6-16,6 19-10 15,3 7-6-15,8 22-2 16,-4 9 3-16,-5 22-4 15,-8 12-1-15,-17 17-2 16,-4 6-3-16,-13-3-4 16,-5-2-2-16,-11-12-6 15,-4-5-3-15,-4-13 5 16,-4-6 0-16,-2-9 9 0,-5-7 3 16,1-5-3-16,6-3-2 15,9-5-5-15,3-1 0 16,10-3 7-16,0-2 7 15,11-6 9-15,8 0 1 16,14-1-3-16,6 2-3 16,5 8-5-16,2 3 0 0,4 11 1 15,-2 5-4 1,-2 10-1-16,-4 8 2 0,-11 6 0 16,0 2 1-16,-10 1-1 15,-6-4-1-15,-11-6-3 16,-8-4-2-16,-13-5 2 15,-9-1 0-15,-11-2 4 16,-4-5 2-16,-13-5 2 16,0-4 2-16,-2-4 2 15,-3-2-1-15,0-2 0 16,-2-2-5-16,-3-4 0 16,7 0-1-16,8-2-2 15,6 1 1-15,13-2-14 16,5 1-11-16,14-4-36 15,4-3-20-15,20-14-72 16,16-5 93-16</inkml:trace>
  <inkml:trace contextRef="#ctx0" brushRef="#br0" timeOffset="53548.82">21001 11799 1257 0,'3'8'454'15,"-4"2"-344"-15,-6 4-113 16,-8 2-6-16,-8-5-16 16,0 0-24-16,3-6-32 15,4-2-11-15,2-8-15 16,-2-10 566-16,3-16-351 15</inkml:trace>
  <inkml:trace contextRef="#ctx0" brushRef="#br0" timeOffset="58813.16">11662 10163 767 0,'-6'-12'294'16,"2"1"-173"-16,3 5-117 15,0 4-5-15,1 2 6 0,0 0 3 16,-1-1 7-16,0 0 2 16,1 1 8-16,0 0 7 15,0-1-3-15,0 0-2 16,8-1-11-16,21-5-9 15,53-17-3-15,-23 9-3 16,11 1-1-16,2-1 2 16,18 5-2-16,-2 0 0 15,-4 4 0-15,0 0 1 16,-9-1 1-16,2-3 0 0,-1-3-2 16,-2 0-1-16,-13-1 2 15,-10 5 2-15,-10 0 2 16,-5 1 2-16,-9 4-2 15,-4-1-3-15,-13 3 0 16,-4 1-1-16,-6 0 0 16,-3 2 2-16,2-1-3 15,0 0-1-15,-21 0 0 16,-50 6 0-16,3-2 1 16,-9 1 0-16,-16 5 0 15,-1-1 2-15,-5 7 0 16,-11 3 1-16,-20 11-19 0,-4 1 200 15,-26-20-140-15</inkml:trace>
  <inkml:trace contextRef="#ctx0" brushRef="#br0" timeOffset="60465.31">5606 13490 810 0,'-1'-8'285'0,"5"-6"-256"16,5-1-41-16,4 0-147 16,0 1-102-16,-2 8 156 15</inkml:trace>
  <inkml:trace contextRef="#ctx0" brushRef="#br0" timeOffset="61325.6">5658 13411 559 0,'2'-1'279'15,"0"0"-80"-15,-2 0-66 16,0 0-54-16,0 0-15 15,0 0-14-15,0 0-8 16,0 0-11-16,0-1-7 16,0 2-9-16,0 0-5 0,0 0-6 15,0 0-1-15,3 6-1 16,1 18-1-16,31 37 2 16,-27-22-1-16,0 2 2 15,1 6 4-15,-2 9-6 16,4 5 2-16,0 11-1 15,-2-1-2-15,3-1 0 16,-1-2-1-16,-1-4 1 16,6 2-2-16,-2 4 1 15,1-2 1-15,-4-6-1 16,1-5 1-16,-5-14-1 16,1-7-4-16,0-15-2 15,-3-3 0-15,-2-12 0 16,2-2 0-16,-3-2 3 0,-2-2-2 15,0 0 6-15,0 0 8 16,0 0 5-16,0-2 8 16,-1 1-2-16,0 0-5 15,-3-6-5-15,-5-14-5 16,-13-35-1-16,10 23-1 16,0-10-2-16,-2-5 1 15,-1-2 0-15,-1-5 1 0,-2 7 2 16,1 0 1-16,0 1-4 15,2 0-2-15,7-6-3 16,3-4 0-16,5-7 1 16,5-4-1-16,7 1 1 15,3 7-1-15,2 7 2 16,0 5 0-16,3 0 0 16,-2-2 1-16,7-3-3 15,7-1 2-15,3 2-4 16,8 1-5-16,2 13-1 15,-1 5 0-15,-5 13 1 16,-3 12 4-16,-8 9 4 16,-3 6-2-16,3 13 3 15,0 4 1-15,2 13 1 16,4 7 1-16,-5 11 1 16,0 3-2-16,-4 1-3 0,-6-2-3 15,-4-4-3-15,-4-2 0 16,-10-1 0-16,-1-1-2 15,-6-3 3-15,-3-6 3 16,-8-7 4-16,-3-5 3 16,-16-7 5-16,-7-5-2 15,-11-4 5-15,-7-5 3 16,3 3-5-16,3-2 3 0,1-2-7 16,5 4 1-16,3 0-3 15,2 0-6-15,5 4-8 16,-5-1-7-16,0-1-32 15,5 4-18-15,9-5 40 16</inkml:trace>
  <inkml:trace contextRef="#ctx0" brushRef="#br0" timeOffset="61775.98">7121 13312 1104 0,'-5'-8'409'0,"0"-1"-317"16,2 4-56-1,2 5-52-15,-2 0-13 0,2 0-13 16,0 0-3-16,-7 3 16 16,-13 21 8-16,-31 42 16 15,26-26 7-15,0 7 3 16,3 5 6-16,4 8 2 16,-1 7-1-16,3 14 2 15,1 4-4-15,-1 2-5 16,2-1 1-16,4-5-2 15,1 1 2-15,8 4 2 16,5-1 2-16,8-3 0 16,6-4-3-16,5-9-4 15,2-2-1-15,5-9-7 16,4-4-6-16,3-15-20 16,2-8-16-16,-1-22 621 15,-3-15-441-15</inkml:trace>
  <inkml:trace contextRef="#ctx0" brushRef="#br0" timeOffset="62107.59">7739 13781 1135 0,'0'0'427'0,"1"1"-330"16,1 1-57-16,-2-2-69 15,0 1-7-15,11 27 0 16,19 51 9-16,-15-26 25 16,4 0 3-16,-7 1 12 15,3 2 1-15,0 8 4 16,-3 3 0-16,4 5-7 15,-3 1-5-15,-8-12-12 16,-3-4-17-16,-7-14-26 16,-5-10-20-16,-5-15-33 0,-6-10 41 15,-1-19 29-15</inkml:trace>
  <inkml:trace contextRef="#ctx0" brushRef="#br0" timeOffset="62460.92">7423 13912 1039 0,'-2'0'384'15,"2"-3"-299"-15,0 3-74 16,0-1-10-16,0 0-8 15,0 0-2-15,0 0 1 16,22-12 5-16,46-41 12 16,-19 27 7-16,16 2 9 15,6 1 5-15,1 4 2 16,3 0 2-16,-7 3-5 16,-5 1-10-16,-3 4-10 0,-5 7-5 15,-4 6-15 1,-7 3-11-16,-6 6-31 0,-4 1-18 15,-9 5-34-15,-8 3 366 16,-12 4-211-16</inkml:trace>
  <inkml:trace contextRef="#ctx0" brushRef="#br0" timeOffset="63793.28">8180 14081 999 0,'1'0'375'0,"4"-2"-279"16,1 2-52-16,11 0-30 15,7 5-4-15,8 1 0 16,2 2 1-16,1 5 0 16,0 4 3-16,2 8 0 15,-1 1-1-15,4 6 3 16,-3-1-3-16,2 5-6 15,-4 3 0-15,-6-2-7 16,-3-2-4-16,-15-8-12 16,-6-4-9-16,-15-6-7 0,-10-3-2 15,-15-6 9-15,-6-3 3 16,-6-6 8-16,3-4 8 16,8-6 6-16,7-2 6 15,11-5 11-15,1-2 4 16,11 1 7-16,-1-1 3 15,7 5 2-15,1 4 2 16,4 1 3-16,0 2-3 16,7-1-12-16,9 1-5 0,14 0-17 15,9 0 1-15,15 5 0 16,9 2-3-16,7 2 1 16,-1-1 1-16,-3 0-1 15,-9-3 1-15,-4-6 2 16,-2-1-3-16,-5-4 0 15,-4 0 1-15,-8-3 3 16,-4 1 3-16,-9-2 3 16,0-1 0-16,-9-6-4 15,1-1-3-15,-11-4-3 16,-3-1-1-16,-12-2-1 16,-13 0-3-16,-10 1-6 15,-6 5-1-15,-4 4 3 16,-4 11 5-16,-6 16 3 15,0 8-1-15,-2 21-1 0,6 6-2 16,12 7 0-16,5 7 3 16,11 4-1-16,8 4 1 15,11 0-3-15,7-4-4 16,13-9-5-16,5-8-6 16,5-14-1-16,5-10 6 0,11-9 8 15,1-7 6 1,13-17 8-16,6-5-3 0,2-16-1 15,-1-10 0-15,-14-8-3 16,-9-5 3-16,-15 0-2 16,-5 7 1-16,-9 10 2 15,-6 8 2-15,-7 12 8 16,-2 5 1-16,-1 12 6 16,0 6-5-16,0 0-6 15,0 1-1-15,0 0-8 16,-4 26-1-16,-6 55 1 15,8-21-1-15,3 4-2 16,4 2 3-16,7-10-11 16,1-7-7-16,7-16-14 15,-2-12-6-15,4-13 0 0,0-3 5 16,3-16 16-16,1-4 8 16,3-16 9-16,1-13-1 15,-2-7 5-15,-2-2 3 16,-6 2 10-16,-1 6 5 15,-3 2 3-15,-2 1-4 16,-1 10-10-16,-1 2-6 16,-4 14-1-16,1 6 2 0,-6 9 2 15,5 3 0-15,12 14-5 16,3 7 1-16,12 18-3 16,-3 9 2-16,-4 9-2 15,-2 3-1-15,-7-6-6 16,-6-6-4-16,-5-19-1 15,-2-8-3-15,-4-15 1 16,0-3 1-16,-1-4 5 16,0-1 12-16,-1-1 10 15,0-1 1-15,-5-10-3 16,-5-17-6-16,-6-36 1 16,15 28 0-16,6 0-3 15,0 2 0-15,4 8-1 16,1 7 1-16,2 7 4 0,5 5 0 15,9 2-5-15,7 4-2 16,16 9 2-16,7 5-2 16,3 14 1-16,-2 6 4 15,-10 9-4-15,-7 7 2 16,-6 1-3-16,-4 1-5 16,-12-1-15-16,-5-4-18 15,-12-4-51-15,-5-7-18 16,-6-13 59-16</inkml:trace>
  <inkml:trace contextRef="#ctx0" brushRef="#br0" timeOffset="64110.43">10847 13662 1117 0,'9'-31'456'0,"1"-1"-273"15,-5 1-108-15,0 14-82 16,-7 8-7-16,-6 6-19 16,-2 6-8-16,-7 2 0 15,-4 12 7-15,-2 14 18 0,2 12 9 16,9 20 10-16,4 10 7 16,13 12 8-16,3 3 2 15,12 6-4-15,4 6-4 16,0 7-8-16,1 2 0 15,-4-5-13-15,-4-5-11 16,-11-12-33-16,-4-7-21 16,-7-18-28-16,-4-13-9 0,-4-28-92 15,-3-16 134-15</inkml:trace>
  <inkml:trace contextRef="#ctx0" brushRef="#br0" timeOffset="65039.52">10649 14359 848 0,'-3'-27'378'0,"5"15"-163"16,1 0-47-16,7 9-63 16,9 2-30-16,18-2-48 15,16 7-14-15,18 1-12 16,2 1 0-16,17-5-1 16,2-6 1-16,-2-12-1 15,0-6 0-15,-11-10 0 16,-5-7 4-16,-5-4-4 15,-5-1 6-15,-9 0 2 16,-8 7-3-16,-14 4 4 0,-7 4 0 16,-14 5-8-16,-4 4-1 15,-10 7-4-15,-5 2-11 16,1 9-1-16,-9-2 5 16,-12 5 0-16,-7 7 8 15,-12 9 1-15,0 7 0 16,6 10 0-16,1 1 1 15,11 3 1-15,4 2-2 0,8 0 2 16,5 4-1-16,7 2-1 16,6-3 0-16,11 3-2 15,9 0-3-15,13-10 0 16,6-2-1-16,17-10 1 16,8-7-2-16,-3-7 5 15,-3-6 0-15,-8-10 3 16,-9-5 2-16,-4-9 2 15,1-9 1-15,-8-10 4 16,-1-7-3-16,-4-8-2 16,-3 0 0-16,-2 7-4 15,-2 0 4-15,-6 8 2 16,-1 7 2-16,-5 7 8 0,-4 10 1 16,0 10 6-16,-4 2-2 15,0 4-8-15,2 0-4 16,-2 0-11-16,0 0-6 15,14 8-2-15,45 32 1 16,-22-6 0-16,-2 4 8 16,-3 6 1-16,-1 4-2 15,-4 7 2-15,3 2-7 0,-10-5-8 16,-2-9-3-16,-9-13-11 16,-4-9 1-16,-4-11 2 15,-1-4 1-15,-1-6 12 16,-2-2 3-16,2 1 11 15,0 0 5-15,-13-5 5 16,-11-16 1-16,-23-32 2 16,31 25 1-16,4-1 2 15,3-3 4-15,4-1 2 16,3 0-2-16,3-2 1 16,3 0 0-16,8-3-7 15,2 1-3-15,11 4-6 16,2 1-2-16,4 4 4 15,5 1-1-15,3 7 4 16,0 3-2-16,0 11 1 0,-2 3-1 16,-4 6-2-16,1 6-6 15,-8 7-8-15,-2 6-3 16,-8 3-16-16,-5 2-2 16,-5 0-24-16,-8-1-22 15,-2 0-22-15,0-1-15 16,-2-6 68-16</inkml:trace>
  <inkml:trace contextRef="#ctx0" brushRef="#br0" timeOffset="66199.48">13427 14052 772 0,'-1'-1'271'0,"0"-15"-250"15,4-28-32-15,0 28-15 16,-1 3 4-16,0 4 25 16,-1 1 15-16,-1 2 9 15,0 4 8-15,0 1 5 16,0 1-3-16,-1 0-4 16,1 0-8-16,-2 0-9 15,2 0-3-15,0 0-4 16,0 0 3-16,0 0 11 15,-1 0 7-15,1 0 13 16,-1-1-3-16,0 0-9 16,0-1-9-16,0 1-12 0,0 0-5 15,-7-3-8-15,-15 2 0 16,-34 20-3-16,27 11-1 16,0 12 5-16,6 4-2 15,6 10 1-15,4 3 1 16,10 4-1-16,3 0 1 15,12-7-2-15,3-6 2 0,9-14 2 16,1-9 1-16,7-12 5 16,3-6-2-16,1-10-2 15,3-6 3-15,-4-12 5 16,-3-3 8-16,-5-9 13 16,-3-7 1-16,-6-9 5 15,-1-4-6-15,-9-9-7 16,-2-1-3-16,-9 1-9 15,-5 2 1-15,-3 15 1 16,0 6 2-16,2 20 2 16,4 4-1-16,0 10-8 15,-2 4-9-15,-8 13-5 16,-4 9-1-16,1 11-4 16,5 6 6-16,16-2-3 15,10-4-6-15,18-6-4 0,11-5-4 16,21-14-1-16,2-8 2 15,11-19 7-15,-4-7-1 16,-2-17 7-16,0-7 3 16,-2-12 3-16,-1-7 2 15,-11-6 9-15,-7 1 8 16,-15 5 11-16,-10 4 5 16,-12 6-1-16,-5 2-4 0,-7 10-7 15,-1 6-3-15,-1 12-4 16,2 7-5-16,0 12-8 15,0 3-4-15,-1 9-9 16,-3 10 1-16,-5 22-2 16,1 18 6-16,-2 26 6 15,7 8 3-15,8 32 3 16,3 8-3-16,9 18 1 16,-3 8-2-16,2-11 2 15,2-7-3-15,-2-18-13 16,-2-16-21-16,0-28-47 15,0-15-21-15,3-32 5 16,3-23 50-16</inkml:trace>
  <inkml:trace contextRef="#ctx0" brushRef="#br0" timeOffset="66779.8">15009 13670 1077 0,'2'-1'447'0,"-2"0"-233"0,0 1-181 16,0 0-31-16,-1 0-12 15,-4 23-3-15,-15 56 6 16,2-16 3-16,2 5 3 16,3-5-1-16,7-9 2 15,7-8 0-15,9-8-1 16,5-4 0-16,12-9-4 15,5-5 3-15,15-9-1 16,5-9 3-16,1-13-6 16,-2-10-7-16,-5-11-5 15,-4-5-2-15,-7-1 10 16,-1 2 13-16,-10 2 18 16,-4 6 6-16,-6 3 1 15,-6 8-2-15,-5 9-14 16,-2 2-6-16,-3 7-8 0,-4 6-8 15,-5 13 2-15,-3 9 4 16,-1 12 1-16,3 3 3 16,8 1 1-16,4-2-3 15,13-4-3-15,1-3-2 16,13-7-3-16,4-5-1 16,18-13 3-16,8-5 1 0,3-18-1 15,3-9 3-15,-3-15 0 16,-3-6 5-16,-5-8 19 15,-1 1 9-15,-14-2 14 16,-6-3 11-16,-13-6-16 16,-7 1-6-16,-13 5-24 15,-6 6-18-15,-15 12-31 16,-5 4-20-16,-12 7-34 16,-4 0-17-16,5 4-15 15,10-2-5-15,16-6 87 16</inkml:trace>
  <inkml:trace contextRef="#ctx0" brushRef="#br0" timeOffset="67430.64">15997 13196 1022 0,'27'-6'374'16,"7"12"-302"-16,1 10-32 16,0 23-30-16,-2 14-5 15,-10 27-2-15,-1 5 1 16,-6 5 5-16,-4 2 5 15,-6-3 4-15,-2-3 2 16,-1-11-4-16,1-12-3 0,2-21-7 16,0-12-1-16,-2-16-2 15,-2-6-3-15,-1-8 2 16,-1 0 3-16,-1 0 9 16,1-1 8-16,0 0 11 15,0 0 1-15,7-20-10 16,13-38-6-16,-4 21-12 15,0-2-5-15,6 2 2 16,7 5 0-16,0 9 7 16,2 10 9-16,3 14 2 15,2 11-1-15,2 24-8 16,5 10-11-16,-4 12-2 16,-5 2-2-16,-3-4 3 15,-7-2 1-15,2-1 0 16,1-5-1-16,1-8 1 0,2-6-1 15,-2-12 0-15,0-7-1 16,-2-11-1-16,0-6 1 16,4-13 2-16,0-7 2 15,2-16 1-15,-3-4-1 16,-4-10-1-16,-6-3 1 16,-5-4-5-16,-2 0 1 15,-8 4-1-15,-2 9 2 16,-2 23 7-16,-2 8 1 0,2 13-3 15,0 4-8-15,0 5-22 16,-1-6-1-16,-1 18-4 16,-6 47 10-16,11-15 13 15,8 2 2-15,8-6 4 16,6 0 0-16,4-6 1 16,6-4-2-16,1-7-7 15,0-6-18-15,-2-17-33 16,-7-7-20-16,-5-35 507 15,-8-14-336-15</inkml:trace>
  <inkml:trace contextRef="#ctx0" brushRef="#br0" timeOffset="67592.48">17244 13133 1279 0,'0'-3'488'16,"4"1"-375"-16,-2 2-86 15,-2 0-126-15,0 0-26 16,5 28-35-16,2 59 379 16,-1-34-177-16</inkml:trace>
  <inkml:trace contextRef="#ctx0" brushRef="#br0" timeOffset="68289.05">17776 14176 1002 0,'56'58'364'16,"-2"1"-296"-16,-11-12-64 16,-7-11-3-16,-20-24-3 15,-3-5 3-15,-1-10 19 16,1-9 8-16,4-21 15 16,4-14 2-16,-1-21-10 15,0-3-3-15,-5-3 2 16,-3-5 0-16,2-10-1 0,1-5-9 15,0-2-12-15,-2 3-4 16,-3 11-5-16,-2 5 0 16,-3 9-3-16,-1 6 1 15,-3 17-2-15,1 10 4 16,-2 21-3-16,-3 8 1 16,3 6-4-16,-3 1-8 15,2-1-7-15,-1 6 0 16,-6 23 3-16,-18 85 6 0,17-31 9 15,3 7-1-15,4 6 2 16,4 10 1-16,5-2-2 16,5-5 0-16,9-9 0 15,5-10-3-15,10-11 0 16,4-6 2-16,9-14-2 16,3-10 4-16,2-15 0 15,5-8-1-15,-5-14 3 16,-4-5 0-16,-8-16 7 15,-8-5 2-15,-4-15 1 16,-6-5 2-16,-5-7-7 16,-3-2-1-16,-8 7 0 15,-1 5-5-15,-5 16-1 0,-1 6 1 16,0 14-2-16,-1 5 0 16,-1 1-3-16,0-1-4 15,0 0 1-15,-10 24-3 16,-10 47 7-16,18-22 2 15,10 11 0-15,6 3 3 16,8-5-2-16,3-6-1 16,5-10-4-16,3-7-5 15,3-12-13-15,1-3-8 0,1-13-11 16,2-3-7-16,-9-13-9 16,-4-9-9-16,-15-14-19 15,-9-11-180-15,-20-18 185 16</inkml:trace>
  <inkml:trace contextRef="#ctx0" brushRef="#br0" timeOffset="68672.86">17769 13827 1235 0,'5'-2'476'15,"2"-4"-341"-15,4-2-80 16,5 1-59-16,1 0-9 16,13-1-5-16,8-1-2 15,16 1 7-15,8 0 8 0,0 1 22 16,-1 3 5-16,-10 1 0 15,-3-1-3-15,-7 3-14 16,-2 0-5-16,-6 1 2 16,-9 2-4-16,-8 1-5 15,-4-2-6-15,-9 0-19 16,0-1-3-16,-4 0-22 16,1 0-10-16,-1 0-10 15,0 0-5-15,-10-1-11 16,-12-3 159-16,-18-8-61 15</inkml:trace>
  <inkml:trace contextRef="#ctx0" brushRef="#br0" timeOffset="70246.58">19536 13729 710 0,'0'-34'345'0,"7"1"-93"15,-1-2-111-15,2 1-42 16,3 2-7-16,-1 5-11 16,1 3-4-16,-4 10-18 15,-1 3-7-15,-3 6-14 16,-3 4-14-16,9 3-16 15,3 10-7-15,7 18-9 16,7 8 2-16,-1 27 2 16,-2 12 3-16,-2 16-2 0,-3 7 0 15,-7-3-4-15,-4-12-8 16,-6-18-6-16,-1-15 0 16,-1-23 3-16,0-8-2 15,1-18 2-15,0-3-2 16,0 0 5-16,0-1 8 15,-1 0 7-15,0 0 7 0,0 0 3 16,-1-25-3-16,2-32 1 16,6 29-5-16,9 1 0 15,-2 10 3-15,7 6-6 16,8 4 1-16,18 10-4 16,14 9-3-16,10 20 1 15,0 11-3-15,-4 8-4 16,-11 4 1-16,-13-6 0 15,-6-7 0-15,-17-9 0 16,-7-10-5-16,-13-10-20 16,-12-2-4-16,-21-8 6 15,-11-2 6-15,-22-6 21 16,-5-7 6-16,-7-3-2 16,5 0-2-16,8-4-5 0,10 0 0 15,27 7 3-15,8 2 4 16,16 9 23-16,4 3 15 15,9-1 12-15,12-4 1 16,41-5-19-16,28-4-18 16,36-6-25-16,8-1-13 15,9-4-12-15,-9-2 3 16,-6-2 16-16,-1-1 11 0,-10-2 10 16,-6 1 6-16,-16 0-4 15,-17-4-1-15,-33 1 0 16,-11 3-1-16,-19 2 8 15,-4 7 1-15,-8 6 1 16,-5 2-1-16,-11 7-8 16,-11 2-2-16,-13 10-4 15,-8 8 2-15,-13 13 3 16,-3 10 1-16,-3 4 4 16,4 5-2-16,15 3-2 15,9 2 0-15,16-3-10 16,10-5-9-16,14-11-14 15,10-3-2-15,20-16 10 16,11-6 9-16,21-15 19 16,5-12 3-16,2-10 3 0,-3-7 1 15,-12-6 4-15,-4-3 1 16,-7-2 3-16,-3 2 3 16,-7-3 0-16,-3 1 1 15,-8 1-3-15,-4 0-1 16,-7 10-4-16,-7 7-4 15,-4 15 2-15,-2 7-5 16,-1 8-6-16,1 1-3 0,-6 15-10 16,-6 11-3-16,-7 26 2 15,0 10 4-15,4 14 6 16,5-2 2-16,10 0-1 16,8-2 0-16,9-9-2 15,6-7-6-15,10-17-11 16,4-8-7-16,0-17-6 15,3-8 6-15,-4-16 14 16,3-12 8-16,6-19 8 16,0-12 3-16,3-16 3 15,-4-4 1-15,-4-7 0 16,1-5-3-16,-3-15-3 16,-4-6-3-16,-7-5-1 15,-5-1-1-15,-11 10 0 16,0 7 7-16,-1 13 1 15,-6 11 3-15,0 27-1 0,-3 16-1 16,-3 18-2-16,2 6-2 16,-3 6-5-16,-7 4-2 15,-7 20-5-15,-7 15 2 16,-2 28 3-16,1 10-2 0,10 10 5 16,3 0 0-16,11 10 2 15,4 4 1-15,7 5-2 16,4-1-2-16,3-4 0 15,1-3 0-15,4-8-3 16,4-7-1-16,3-23-17 16,8-14-17-16,5-21-22 15,4-12-17-15,15-23 537 16,3-16-357-16</inkml:trace>
  <inkml:trace contextRef="#ctx0" brushRef="#br0" timeOffset="70677.28">22558 12986 1100 0,'3'-7'421'16,"3"-2"-318"-16,-3 5-64 15,-1 4-63-15,-1 0-3 0,-1 0 9 16,0 0 7-16,0 0 7 16,0 0 0-16,0 0-1 15,26 18 2-15,37 51 3 16,-19-16-2-16,3 18 4 16,-2 13 1-16,1 17-1 15,-1 5 3-15,0 14-2 16,0 4-1-16,-7 2 0 15,-1-2 0-15,-12-8-1 16,-1-5 1-16,-13-8 2 16,-7 0 0-16,-7-14-1 15,-15-5 0-15,-11-9 1 16,-8-4-3-16,-11-12 1 16,2-6 1-16,7-22-20 15,6-12-15-15,11-20-28 0,3-16-13 16,9-33-13-1,4-15 54-15</inkml:trace>
  <inkml:trace contextRef="#ctx0" brushRef="#br0" timeOffset="71025.37">23960 13562 1188 0,'-6'74'429'0,"14"-79"-348"16,0 0-51-16,5-1-28 15,-3-1-2-15,11-3-1 16,6 0-1-16,11-3 1 15,13 2 1-15,10-2 3 16,6 3 3-16,13 5-1 0,-2-3 0 16,-5 6-3-16,-4 2-4 15,-15 2-13 1,-5 3-10-16,-14 2-34 0,-8 1-14 16,-12 1-32-16,-5 2 281 15,-11 4-146-15</inkml:trace>
  <inkml:trace contextRef="#ctx0" brushRef="#br0" timeOffset="71318.19">23887 13943 1077 0,'1'0'444'16,"3"0"-262"-16,14 3-128 15,8-1-26-15,18 1-20 16,10 3-2-16,19-3-2 16,7 3 0-16,22 2 3 15,6 1-2-15,2 3 5 16,0-1-2-16,-14 2-2 16,-2-3 0-16,-14 3-6 15,-6-1-2-15,-25-2-13 16,-15 0-11-16,-22-5-43 0,-7-2-22 15,-16-10-7-15,-18-10 49 16</inkml:trace>
  <inkml:trace contextRef="#ctx0" brushRef="#br0" timeOffset="80921.37">26868 12968 976 0,'-47'-9'329'16,"-19"3"-314"-16,-5-3-19 16,2-5-9-16,7-9 2 15,12-10 5-15,11-3 3 0,16-9 5 16,3 1 3-16,15-4-2 15,4-3-1 1,11-1-1-16,7-4 2 0,3-2 7 16,3 2 6-16,-1 9 8 15,-3 4 1-15,8 14-2 16,0 5-3-16,3 9-9 16,2 7-2-16,2 8-4 15,-1 3-3-15,2 9 1 16,-3 4 1-16,-1 9 0 15,0 4 2-15,-9 10 4 16,0 7-2-16,-10 5 0 16,-3 1 2-16,-9 0-3 15,-4-3-2-15,-11 6 2 16,-6 0-3-16,-10 11 0 16,-4 9 4-16,-8 0 1 0,0-1 1 15,-12-9 0-15,0-5-3 16,-6-8-4-16,-10 1 1 15,-1-7 0-15,-8-9 0 16,1-12-1-16,7-10-2 16,5-19-1-16,3-8-3 15,-4-18 2-15,3-4 0 0,11-6 8 16,6-2 9-16,22 0 14 16,6 1 1-16,13 2 1 15,4 4-3-15,7 1-9 16,7 0-2-16,12 3-11 15,4 1-3-15,20 7-7 16,5 8-2-16,6 15 4 16,0 7 0-16,-7 11 0 15,0 8 1-15,-4 4-3 16,-2 5 1-16,-6 7 0 16,-3-2 0-16,-8 9 2 15,-4 0 2-15,-1 7-2 16,-3 1 3-16,3 1-2 15,2-2 0-15,-5-9-1 16,3-5 0-16,-2-13-3 0,1-5 0 16,8-10 1-16,-1-2-2 15,13-10 4-15,4 1-2 16,5-8-11-16,6-4-9 16,0-3-36-16,-1-1-8 15,-9-2-18-15,-9-2-11 16,-13 1 65-16</inkml:trace>
  <inkml:trace contextRef="#ctx0" brushRef="#br0" timeOffset="81346.42">25561 14000 942 0,'-1'0'372'0,"1"0"-254"0,1 0-51 16,-1-1-54-16,0 0-11 15,11 0-7-15,17-1 1 16,64-2 10-16,-21 1 8 15,24-2 18-15,8-2 5 16,18-4 10-16,7-2 2 16,10-4-3-16,15-3-4 15,17-7-5-15,-4-2-3 0,-5-4-11 16,-2-3 0-16,-11 4-9 16,-3 2-3-16,-2 1-2 15,-8 4-2-15,-22 5-6 16,-12 3-4-16,-29 6-13 15,-18 3-12-15,-27 6-44 16,-11 1-29-16,-21 6-45 16,-15 2-232-16,-40 6 262 15</inkml:trace>
  <inkml:trace contextRef="#ctx0" brushRef="#br0" timeOffset="82069.43">26381 14407 1252 0,'-1'4'460'15,"-2"-3"-369"-15,1 1-63 16,1-2-54-16,-3 1-13 0,-26 11-10 15,-32 7 7-15,31-20 18 16,3-5 9-16,8-6 17 16,4-2 2-16,4-4 2 15,3-5 1-15,2-7-4 16,3-3-1-16,6-1-2 16,1-1-3-16,9 3-5 15,1 6 1-15,0 8 1 16,0 3 4-16,-1 10 7 15,-1 3 3-15,4 5 1 16,1 5-1-16,5 10-5 16,1 8 2-16,2 19 0 15,-2 9 0-15,-8 13 3 16,-5 3-1-16,-15 3-2 16,-10 7-1-16,-22 10 0 0,-9 0-2 15,-13-4 0-15,-8-9-2 16,-9-16-4-16,-11-6-1 15,-6-11 1-15,0-6 3 16,8-19 4-16,16-5 3 16,15-16 0-16,8-6 6 15,11-10 1-15,2-3 2 16,11-4 7-16,1 1 0 0,13 1 3 16,9 4-2-16,7-3-7 15,8 1-5-15,10 1-9 16,5 2-1-16,12 5 1 15,4 5 0-15,10 9 4 16,2 7 2-16,10 12-5 16,5 8 2-16,-1 11-5 15,-4 6 4-15,-18 13-1 16,-6 5-3-16,-10 6 0 16,0 0-5-16,0-9-14 15,-1-3-13-15,1-11-38 16,3-8-15-16,1-12-16 15,2-9-1-15,10-23 31 16,-3-14 42-16</inkml:trace>
  <inkml:trace contextRef="#ctx0" brushRef="#br0" timeOffset="82329.85">26679 14958 1365 0,'4'0'492'0,"10"0"-410"16,8 0-52-16,23-3-33 15,15 1-6-15,17 0 4 16,5-2 0-16,6 4-1 16,-5-3-4-16,4 1-13 15,0-1-8-15,-10-1-19 16,-12 0-16-16,-22-5-22 15,-8-2-5-15,-11-6-10 16,-1-5 492-16,-11-18-301 16</inkml:trace>
  <inkml:trace contextRef="#ctx0" brushRef="#br0" timeOffset="82590.75">27074 14479 1009 0,'0'3'421'16,"2"-1"-251"-16,-2 2-81 15,0-4-74-15,1 9-14 0,4 21-2 16,12 73 0-16,-2-21 8 16,2 6 2-16,-2 7 0 15,0 3 1-15,-5 9-6 16,1 3-5-16,-2-6-33 15,0-6-17-15,-2-29-35 16,0-15-11-16,1-23 243 16,0-12-123-16</inkml:trace>
  <inkml:trace contextRef="#ctx0" brushRef="#br0" timeOffset="83206.58">27782 14323 1158 0,'1'3'470'0,"0"-2"-280"16,2 4-162-16,-3-5-29 15,3 15-16-15,14 56 2 16,-6-12 11-16,-4 5 4 15,1 13 0-15,-2 1 2 16,4 5-1-16,2-1 0 16,7-9 3-16,3-2-4 0,2-10 0 15,3-5-3-15,-3-13-9 16,0-8-1-16,1-12-4 16,1-5-2-16,4-14 3 15,3-5 2-15,8-14 6 16,-3-9 1-16,2-7 6 15,5-7-1-15,-3-6-1 16,-2-2 3-16,-1-5-3 16,-6-1-3-16,-9-3-6 15,-1-3-4-15,-8 5 0 16,-3 3 1-16,-8 16 9 16,-2 9 4-16,-2 15 12 15,-4 4 4-15,5 4 1 16,2 2-1-16,-2 0-11 0,-1 0-3 15,-1 0-4-15,-1 27-2 16,-3 57 3-16,2-18 3 16,2 8 3-16,1 7 5 15,0 8 8-15,3 5-2 16,3 11 5-16,2-2-2 16,2 0-6-16,2 1 1 0,-1-6-9 15,-3-6 0-15,-2-20-10 16,-5-15-13-16,-1-26-33 15,1-11-12-15,-2-14-30 16,1-12-5-16,0-31 65 16</inkml:trace>
  <inkml:trace contextRef="#ctx0" brushRef="#br0" timeOffset="83596.4">29053 13565 1018 0,'-1'0'388'0,"1"0"-278"0,0-1-110 15,27-7-15-15,42-7-8 16,-21 6 4-16,20 0 19 16,4 0 8-16,6 2 10 15,1 0-2-15,-7 2-1 16,-5 0-4-16,-8 0-11 15,-8 0-3-15,-13 1-11 16,-6 0-8-16,-9 5-28 16,-3 1-14-16,-11 2 36 15</inkml:trace>
  <inkml:trace contextRef="#ctx0" brushRef="#br0" timeOffset="83856.2">29121 13820 1259 0,'3'-1'499'0,"6"-3"-328"16,17-4-137-16,12-1-22 0,34 4-19 15,10 4-1-15,20 7 2 16,5 1 2-16,2 0-8 15,0-3-12-15,-23-5-11 16,-12-4-13-16,-31-9-20 16,-11-6-13-16,-21-18 430 15,-15-12-278-15</inkml:trace>
  <inkml:trace contextRef="#ctx0" brushRef="#br0" timeOffset="84934.05">11393 1426 821 0,'-5'-9'291'0,"5"7"-264"15,-1 2-12 1,1 1-15-16,0-2-4 0,0 1-1 15,0 0 2-15,0 0 3 16,0 0 1-16,0 0 1 16,0 0-2-16,0-1 0 15,-1 1-1-15,1 0-1 16,0 0 1-16,0 0-1 16,3 7 2-16,-2 17 0 15,40 30 2-15,-25-25-1 16,2 4-1-16,4-2 3 15,0-4-3-15,2-3 0 16,-2-3 0-16,1-4-3 16,2-4 2-16,0-3 4 15,-1-3-1-15,7-3 12 0,-2-1 0 16,2-4 3-16,4-6 1 16,4-4-8-16,4-5-1 15,14-8-5-15,4-3 0 16,16-2-2-16,-1-4-2 15,-2-3 3-15,-3 2 2 16,-12-4 6-16,-4 2 2 16,-6 2 4-16,-4 2-2 15,-7 7-1-15,-2 2-1 0,-6 7-7 16,-4 2-2-16,-3 4-2 16,-3 2-2-16,-6 3-1 15,-2 5-7-15,-3 0-19 16,-1 5-18-16,-9 8-71 15,-12 4 74-15</inkml:trace>
  <inkml:trace contextRef="#ctx0" brushRef="#br0" timeOffset="86427.86">11209 2503 292 0,'5'-2'92'0,"-4"2"-100"16,1 0-10-16,-2 0 3 16,0 0 4-16,0 0 5 15,0 0 0-15,6 0 7 16,5 0 6-16,11 0 5 15,23-1 2-15,-22 1-8 16,6-3-1-16,4 3-3 0,5 2 3 16,8-2 5-16,1 0 1 15,17-2 7-15,6 0-2 16,0 0-4-16,2 2-2 16,-2-3-8-16,-2-1-5 15,13 2-17-15,4-1-18 16,-2 2-24-16,-2-1-12 15,-6 0 44-15</inkml:trace>
  <inkml:trace contextRef="#ctx0" brushRef="#br0" timeOffset="86779.87">13052 2493 66 0,'76'3'35'0,"-11"2"8"15,-6-1 7-15,-13 0 12 16,-6-2 0-16,-1-1-19 15,-1-1-6-15,-5-1-13 16,-2-2-4-16,-4 3-1 16,-3 0 4-16,-6-2 14 15,2 2 7-15,-5-4 10 16,-2 4 5-16,-3 0 2 16,-1-1 1-16,-4 0-5 0,-1 1-6 15,-2 0-18-15,-2-1-8 16,0 1-12-16,0 0-5 15,-1 0-4-15,1 0-3 16,0 0-1-16,-1 0-1 16,1 0 6-16,0 0 6 15,0 0 4-15,0 0 1 16,0 0-3-16,0 0-6 0,0 0-8 16,-1 0-11-16,0 0-149 15,-24 5 117-15</inkml:trace>
  <inkml:trace contextRef="#ctx0" brushRef="#br0" timeOffset="91976.54">31682 12247 1143 0,'80'-39'410'15,"-51"32"-356"-15,-5 4-38 0,-13 3-25 16,-5 1-4-16,-5 0-3 15,-1 3-2-15,0-4 5 16,-1 0 2-16,0 0 1 16,0 0 3-16,0 0-1 15,-2 3 5-15,-2-1 3 16,-1-1-1-16,4 1 3 16,1 0-2-16,-1-1 0 15,1-1 1-15,-6 4-5 16,-3 0-1-16,-4 1-2 15,-32 6 1-15,25-15-1 16,3 2 2-16,-1-1 2 16,3 1-2-16,3-2 2 15,-2 0 0-15,3-5-2 0,1 1 5 16,1-6-1-16,-2 0 1 16,4 0 0-16,-2-6 0 15,5 2 0-15,2 0 0 16,2 1 4-16,3 0-3 15,2 1 2-15,2-1-2 16,2 4-1-16,-1 0 3 16,4 6-2-16,1 2-1 15,4 5-2-15,4 7-3 16,8 7 3-16,4 8 2 16,3 7 0-16,2 4 2 0,4 8-2 15,-5 0 0-15,-10 6-2 16,-6 7 1-16,-16 12-1 15,-7 3-2-15,-16 4 3 16,-11-2-4-16,-26-11 3 16,-6 1 1-16,-19-10-1 15,-3-5 1-15,-1-12-5 16,-8-11 0-16,-1-15-1 16,1-8 1-16,6-12-1 15,17-4 1-15,22-7-5 16,11-2 0-16,18-1 6 15,7-2 1-15,12-1 7 16,4 2 4-16,12-1 5 16,6 0-2-16,7 5 7 0,4 2-3 15,8 8 4-15,0 6 4 16,4 12-4-16,2 5 3 16,5 12-8-16,1 7-3 15,3 11-5-15,-4 5-3 0,-3 19 1 16,-2 7 0-1,-4 7-3-15,-1 0-7 0,-4-12-16 16,-4-2-12-16,-7-11-25 16,-1 0-16-16,-4-10 51 15</inkml:trace>
  <inkml:trace contextRef="#ctx0" brushRef="#br0" timeOffset="92644.68">30949 13371 1199 0,'0'0'459'0,"5"-1"-318"15,12 3-120-15,8 3-21 16,11 3-16-16,4-1-2 15,14-2-4-15,5-5 6 16,19-2-2-16,-1-4 3 16,-5-3 7-16,-4 1 2 15,-20-2 16-15,-6 1 5 0,-18 6 8 16,-11-1-1-16,-10 3-11 16,-2 1-9-16,-2 6-23 15,0-6-5-15,-8 21-2 16,-29 46 3-16,0-18 17 15,-1-1 5-15,-6 6 3 16,-3 3 2-16,-1 12 1 16,-6 3-1-16,8 5-1 15,3-1-1-15,13-5 0 16,6-1-2-16,13 1 2 16,10 0 0-16,13-1-2 15,9-3-2-15,14-18-8 16,10-8-1-16,11-15-5 15,5-9 1-15,5-9 3 16,0-7-1-16,1-11 6 16,0-7-1-16,0-11 5 0,-6-1 4 15,-10-9 8-15,-10-3 5 16,-14-1 7-16,-6-2-1 16,-16 2-2-16,0 4-3 15,-19 6-6-15,-9 1-2 16,-14 10-5-16,-8 4 1 15,-10 9-1-15,-4 8 1 0,-8 11 2 16,5 5 4-16,1 14 2 16,1 5-2-16,1 13-2 15,-2 6-5-15,9 5-31 16,6 2-17-16,20-8-44 16,11-6 7-16,24-13 54 15</inkml:trace>
  <inkml:trace contextRef="#ctx0" brushRef="#br0" timeOffset="93016.92">30241 15205 964 0,'-4'5'399'0,"4"-4"-253"16,0-1-40-16,0 0-62 16,0 0-14-16,0-1-13 15,13 0-3-15,17 0 0 16,73-2-1-16,-26 2-8 15,8-3-1-15,9 1-6 16,2 0-4-16,-11 0-7 16,-14 1-4-16,-22 2-5 15,-16 0-6-15,-17 2-11 16,-2 0-11-16,-8 2-27 16,-2 8-16-16,-8 5 61 15</inkml:trace>
  <inkml:trace contextRef="#ctx0" brushRef="#br0" timeOffset="93248.72">30097 15554 932 0,'-1'2'377'15,"1"0"-239"-15,3-2-31 16,-3 0-27-16,3 0-15 0,27 6-28 15,88 21-13-15,-19 2-22 16,9 2-6-16,14 4-24 16,1-2-16-16,-1-7-30 15,-6-9-12-15,-10-14-16 16,-5-4 60-16</inkml:trace>
  <inkml:trace contextRef="#ctx0" brushRef="#br0" timeOffset="93528.13">32103 15062 1187 0,'-5'5'458'16,"0"8"-345"-16,-4 37-53 15,11-2-55-15,-2 14-3 16,-7 13-1-16,-3 4 0 16,-6 9-3-16,-3 3-5 15,-6 4-14 1,-3 1-17-16,0-9-40 0,4-7-15 16,-5-11-30-16,-6-11 123 0,-5-15-8 15</inkml:trace>
  <inkml:trace contextRef="#ctx0" brushRef="#br0" timeOffset="93843.67">31049 16218 1063 0,'19'0'428'16,"23"-5"-299"-16,11-3-52 0,26-5-68 0,5 1-9 16,11-2-2-16,3 0-2 15,12-3 4-15,5 1 0 16,-4-3-2-16,-3 3 1 16,-16 1 1-16,-5-1-2 15,-6 4 0-15,-5 2-4 16,-24 2-6-16,-9 4-2 15,-21 4-15-15,-7 0-8 0,-7 6-25 16,-2-1-14-16,-6 6 76 16,-3 2-19-16</inkml:trace>
  <inkml:trace contextRef="#ctx0" brushRef="#br0" timeOffset="95354.62">31455 16564 681 0,'-3'1'303'0,"2"-2"-141"16,0 2-86-16,1-1-47 16,0-1-7-16,0 1-1 15,0 0 5-15,0 0 13 16,-1 0 6-16,0 0 10 16,1 0 5-16,0 0 4 15,0 0 4-15,0-2-8 16,14 0-10-16,15-4-18 15,44-13-14-15,-26 10-13 16,5 3-5-16,5 6-4 16,5 3 1-16,-2 10 1 15,-4 5-4-15,-10 9-1 16,-8 7-3-16,-9 6-5 0,-5 2 3 16,-12-1-5-16,-9-2-3 15,-13-2-1-15,-8-1-6 16,-11 2-2-16,-6-4 2 15,-6-7 5-15,-5-4 7 16,-5-10 8-16,3-4 2 16,6-6 5-16,7-1-1 15,16-2 2-15,3 0 0 16,11 0 0-16,4 0 1 0,1 0 5 16,0-1 3-16,0 1 5 15,0 0 2-15,0 0-1 16,6 0-6-16,24 7-16 15,76 29-7-15,-38 4-4 16,-2 10 3-16,-9 9 11 16,-4 3 4-16,1 2 2 15,-5 4 0-15,-13-2 2 16,-8-2-1-16,-17-8-3 16,-9-9 1-16,-8-11 0 15,-7-5 4-15,-6-6 6 16,-8-3 0-16,-10-8 5 15,-7-2 2-15,-17-9-1 16,-10-7-1-16,-40-18-9 0,-18-15-2 16,-48-40-39-16,-29-21-29 15,-36-61 42-15</inkml:trace>
  <inkml:trace contextRef="#ctx0" brushRef="#br0" timeOffset="100869.9">1989 16962 1125 0,'-4'-2'493'0,"-2"-4"-265"15,3 0-87-15,0 4-119 0,3-1-24 16,0 3-29-16,0 0-16 16,0 0-11-16,0 2 1 15,0 27 17-15,-4 84 13 16,-4-29 20-16,-6 5 10 15,-2-2 1-15,-2-2 5 16,-1-9-1-16,3-10-6 16,2-23 3-16,4-16-4 15,5-17 0-15,2-5 2 0,4-5-4 16,-1 0 8-16,-1-1 20 16,0 0 4-16,-7-28 7 15,-43-53-9-15,32 14-18 16,8-3-2-16,17-7-6 15,10 3 2-15,14-3-1 16,6-3-2-16,5 2 0 16,-2 6-2-16,-6 25-1 15,-7 13 0-15,-8 22 0 16,1 7 0-16,1 6 3 16,0 5 0-16,5 14-1 15,1 6-1-15,0 16-2 16,1 13-5-16,-6 19 1 15,-2 10 1-15,-5 10-9 16,2 4-1-16,-8 5-23 0,1 0-15 16,-6-6-39-16,-3-8-16 15,-4-24-16-15,-1-15-2 16,-1-21 84-16</inkml:trace>
  <inkml:trace contextRef="#ctx0" brushRef="#br0" timeOffset="101078.53">2024 17450 911 0,'-9'-3'416'16,"8"2"-196"-16,-1 0-54 0,4 1-84 16,-2-1-38-16,0 1-39 15,9 0-13-15,21-1-9 16,68-7-11-16,-11-17-41 15,4-9-25-15,1-27-8 16,0-14 52-16</inkml:trace>
  <inkml:trace contextRef="#ctx0" brushRef="#br0" timeOffset="101376.92">3119 16554 1067 0,'-3'-1'498'0,"-2"-3"-165"0,-3 2-277 15,-4 2-55-15,-8 8-62 16,-3 10-31-16,-1 20-19 16,1 5 8-16,5 12 39 15,5 2 25-15,5-1 33 16,0 4 7-16,9 18 10 15,2 8 6-15,5 12 4 16,5 4 2-16,0 2-9 16,-3 2-4-16,0 7-11 15,-7-3-14-15,-10-9-32 16,-6-5-23-16,-22-17 39 16</inkml:trace>
  <inkml:trace contextRef="#ctx0" brushRef="#br0" timeOffset="101817.26">2599 17620 1262 0,'6'0'455'15,"17"-10"-367"-15,14-3-59 0,35-12-32 16,13-8-12-16,4-13-45 15,0-2-17-15,-13-5-24 16,-3 0 0-16,4 0 34 16,-10-5 17-16,-4-3 31 15,-12-5 10-15,-10-3 17 16,-2 3 4-16,-6 6 3 16,-1 4 1-16,-13 8-2 15,-5 0-6-15,-9 8-1 16,0 2-4-16,-7 10 12 15,0 10 12-15,-1 10 10 16,-1 4 2-16,-1 5-19 16,0 3-9-16,-3 11-14 15,-1 13 0-15,-4 26 2 16,1 13-1-16,-1 27 2 16,2 10-1-16,3 9 2 15,1-2-1-15,2-4 0 0,2-7-7 16,3-7-28-16,-1-5-15 15,-2-20 158-15,-2-15-94 16</inkml:trace>
  <inkml:trace contextRef="#ctx0" brushRef="#br0" timeOffset="102552.31">3393 17351 1133 0,'5'0'445'16,"7"0"-284"-16,16 0-138 16,14-2-17-16,26-7-18 15,9-3-11-15,16-8-19 16,-1-3-4-16,-10-4 10 16,-5-4 11-16,-11-8 18 15,-2-3 4-15,3-8-1 16,0 0-1-16,-11 2-5 15,-14 7-6-15,-20 19 5 16,-14 5 7-16,-17 10 12 0,-7-2 5 16,-13-1-7-16,-5 2-6 15,-4 13-4-15,-2 6 0 16,-6 18 6-16,0 10 4 16,-4 17 0-16,8 11 1 15,6 7-2-15,5 1-2 16,13-4-5-16,7 5-1 15,11-1-6-15,8-3-1 16,12-8-4-16,4-12-3 16,8-23 5-16,4-6 6 0,1-15 8 15,-1-6 8-15,5-9 15 16,-1-6 3-16,14-14 7 16,3-11-4-16,-4-19-10 15,0-8-2-15,-13-7-8 16,-2 1-2-16,-1 4 1 15,1 2-2-15,-1 4 0 16,1 2 1-16,1 11-1 16,-2 6-2-16,2 14 0 15,-4 6-2-15,-8 11-4 16,-3 4 3-16,-10 13-4 16,3 5-6-16,-3 15 3 15,-3 7-3-15,3 16 1 16,-5 9 4-16,-7 8 2 0,3 3 2 15,-5 3 5-15,0 4 4 16,3 0 6-16,0 0 1 16,8-6 1-16,7-7 0 15,5-8-3-15,5-1-3 16,3-15-7-16,5-3-6 0,5-13-15 16,4-10-8-16,12-14-34 15,0-14-20-15,2-27-27 16,2-12 439-16,-6-27-264 15</inkml:trace>
  <inkml:trace contextRef="#ctx0" brushRef="#br0" timeOffset="102896.6">6994 16188 1024 0,'-1'2'448'16,"1"-2"-225"-16,0 5-152 15,-1-5-143-15,-5 28-13 16,-20 66-1-16,8-15 18 0,5 18 53 15,3 5 12 1,6-2 19-16,6-2 8 16,2 2 9-16,2 3 2 0,3 3-12 15,-4-3-6-15,-5-9-18 16,-3-9-19-16,-5-22-35 16,-3-13-24-16,-3-28 43 15</inkml:trace>
  <inkml:trace contextRef="#ctx0" brushRef="#br0" timeOffset="103166.9">5992 17153 944 0,'0'2'477'0,"3"-3"-101"15,15-5-302-15,18-5-39 16,44-14-38-16,20-6-8 16,18-9 3-16,-3-2 0 15,-12 5 7-15,-7 6 1 16,-18 14 3-16,-8 5 3 0,-29 10-14 16,-9 2-19-16,-15 4-64 15,-6 5-34-15,-11 8 70 16</inkml:trace>
  <inkml:trace contextRef="#ctx0" brushRef="#br0" timeOffset="103974.8">7030 16945 1233 0,'2'0'480'0,"28"7"-331"16,25 9-87-16,27 11-63 16,7 7-14-16,-15 11-17 0,-17 2-6 15,-20 5 6-15,-7-2 7 16,-13-4 17-16,-7-4 3 16,-10-8-4-16,-2 1 2 15,-13-8 2-15,-4-3-4 16,-5-8 1-16,-6-7-3 15,5-9-1-15,-1-6 4 16,1-11 6-16,-1-3 4 16,4-5 21-16,3 0 12 0,10 3 23 15,7-3 3-15,13-3-9 16,10-1-13-16,11-2-23 16,10 2-5-16,21 4-8 15,8 4-1-15,22 4 0 16,3 2 1-16,-6 3-1 15,2 3 2-15,-11-3-3 16,-2 1-1-16,-5-1 0 16,-10-4-1-16,-16 1 3 15,-9 1-2-15,-13-3 1 16,-4-9-1-16,-8-5-8 16,-3-4-1-16,-7-2-8 15,-6 7 1-15,-11 2 5 16,-8 5 1-16,-12 4 7 15,-6 3-2-15,-14 12 1 0,-7 5-1 16,-5 20-6-16,3 10 1 16,10 20-3-16,11 8 4 15,13 16 1-15,9 2 2 16,16-3-7-16,6-5-5 16,13-20-7-16,4-11-2 15,7-16 10-15,2-8 3 0,5-11 12 16,2-7 6-16,1-12 7 15,-1-8 4-15,3-12 9 16,-4-7-1-16,-3-11 3 16,-2-4 1-16,-7 0-3 15,-8 4 4-15,-7 17-4 16,-1 10-3-16,-6 15-1 16,0 8-4-16,2 2-6 15,0 5-3-15,-3-3-16 16,9 27-2-16,13 58-9 15,-9-17-7-15,-2 4-24 16,-2-5-15-16,-4-16-43 16,-1-10-15-16,-4-26-108 15,3-12 149-15</inkml:trace>
  <inkml:trace contextRef="#ctx0" brushRef="#br0" timeOffset="104784.89">8550 16568 1085 0,'10'17'476'0,"11"20"-249"15,5 13-102-15,10 29-120 16,-7 7-7-16,-15 8-20 16,-8 4-7-16,-14-12-7 15,-4-8-1-15,-1-24 11 16,-3-18 6-16,10-18 10 15,1-5 2-15,3-13 8 16,2 1 0-16,-2-7 12 16,1 5 5-16,-1-10 7 15,-2-18-4-15,1-59-12 16,7 33 0-16,7-2-7 16,4 1 3-16,6 10 4 15,5 7 0-15,1 16 5 16,0 7 0-16,2 13-1 0,0 7-4 15,6 15-3-15,2 11-2 16,1 17 0-16,0 7 1 16,-2 8-6-16,-1 1 0 15,-2-7-7-15,0-5 1 16,-2-11 4-16,1-10-3 16,-2-12 4-16,-1-2-4 15,-1-13 7-15,-2-3 3 0,-1-11 10 16,-3-7 5-16,5-13 8 15,-5-9 2-15,6-22-7 16,1-10-2-16,-6-10-11 16,-2 1-1-16,-8 13 11 15,-6 6 5-15,-5 18 7 16,-2 4-1-16,-5 13-11 16,-3 7-8-16,-1 7-19 15,0 3-3-15,-2 6-18 16,-2 4-4-16,-4 12-2 15,2 6 0-15,3 12 1 16,4 4 3-16,12 2 2 16,7 5-3-16,18 4 11 15,8 3 5-15,11 2 4 0,5-4 10 16,4-3 2-16,2-5 1 16,-4-6 11-16,-7-4-3 15,-13-6 2-15,-10-3 0 16,-14-5-8-16,-1 1 1 15,-10 3-3-15,-2 3 0 16,-9 5 6-16,-6 2-2 16,-9 1 3-16,-8-1 0 0,-8-4-6 15,0-5-2-15,-2-8-17 16,3-5-13-16,2-12-40 16,0-5-18-16,9-14-20 15,6-9-4-15,25-15 74 16</inkml:trace>
  <inkml:trace contextRef="#ctx0" brushRef="#br0" timeOffset="105129.8">10327 16446 1080 0,'13'-15'476'0,"3"-8"-245"15,-2-1-109-15,-8 4-125 0,-1 5-14 16,-8 4-18-16,-7 1-6 16,-5 6 8-16,-4 3 2 15,-9 12 12-15,0 9 7 16,-4 15 5-16,3 12 3 16,8 26 4-16,9 8 0 0,14 18 1 15,9 5-1 1,12 10 2-16,1 5 1 0,0 3-1 15,1-1 1-15,-9 1-1 16,-3-2-4-16,-13-20-27 16,-10-6-21-16,-8-39-31 15,-5-16-13-15,-18-29-8 16,-7-14-8-16,-16-28 70 16</inkml:trace>
  <inkml:trace contextRef="#ctx0" brushRef="#br0" timeOffset="105956.04">9860 17311 767 0,'-1'-8'410'0,"4"1"-82"16,6 0-96-16,15-4-98 15,11 1-48-15,25-1-61 0,13-4-26 16,18 0-16-16,0-3 1 16,-3-5 6-16,-5 2 7 15,7-8 9-15,6-3 2 16,0-5-3-16,-1-1-2 15,-20-2-3-15,-8 3-3 16,-15 4 1-16,-8 4-3 16,-16 4 0-16,-10 4 1 0,-12 7-4 15,-3-1-4 1,-5 5-6-16,-6 1-7 0,-11 1-3 16,-7 5 6-16,-15 8 7 15,-6 7 5-15,-5 12 9 16,2 6-4-16,-1 11 2 15,2 10 0-15,3 8-3 16,4 3 3-16,18 6-4 16,9-4 0-16,19-7-1 15,10-3 1-15,13-10 6 16,8-1 1-16,8-9 7 16,2-6 0-16,4-12 5 15,1-12-3-15,4-15-2 16,0-11-2-16,4-15-1 15,1-8 2-15,3-11-3 16,-3-4 1-16,-11-8 0 16,-6-4 7-16,-6-2 7 0,0 2 2 15,6 10-5-15,1 7-6 16,-5 17 1-16,0 6 2 16,-5 12 1-16,-1 8-2 15,3 9-11-15,-1 3-8 16,-2 12-9-16,-4 3-4 0,-5 14-3 15,-3 7 6-15,-9 11 7 16,-1 8 0 0,-6 12 10-16,-3 4-4 0,-2 2 3 15,-2-2 1-15,-4-11 0 16,0-2 2-16,2-10-3 16,2-8 3-16,2-10 0 15,-2-10-1-15,3-11 3 16,0-3-3-16,0-5 17 15,0-1 8-15,0 0 19 16,0-1 6-16,10-3-5 16,14-7-8-16,35-20-8 15,-22 11 4-15,1 0-3 16,4 2-2-16,-5 5-13 0,-4 0-6 16,-10 8-10-16,-8 3-6 15,-7 1-14-15,-4 1-20 16,-4-1-35-16,-2 1-12 15,1 0-49-15,0 0-7 16,0-1-2-16,-1-1 76 16</inkml:trace>
  <inkml:trace contextRef="#ctx0" brushRef="#br0" timeOffset="107081.22">13679 17096 1056 0,'16'-5'385'0,"4"-2"-308"16,0-3-53-16,-6 0-28 16,-5-1-3-16,-7-6 9 15,0-1 6-15,-1-9 15 16,0-2 9-16,0 1 2 15,-1 0 0-15,-4-1-6 16,-3 2-5-16,-3 2-9 16,-1 2 0-16,-7 2-8 15,-6 2-8-15,-12 8-5 16,-13 2-8-16,-11 16-9 16,-3 9-2-16,1 16-6 15,10 8 0-15,15 16-1 0,9 5 1 16,19 11 6-16,6 1 5 15,20-4 10-15,8-6 3 16,14-11 4-16,4-12 2 16,9-10 5-16,8-7 8 15,8-18 0-15,3-6-1 16,-6-21-9-16,-7-7-9 0,-11-16 1 16,-7-10-1-16,-9-13 5 15,-5-7 7-15,-15-10 3 16,-9 6 1-16,-13 3 7 15,-10 6 3-15,-5 18 2 16,1 5 0-16,-2 21-4 16,1 7-4-16,-2 21-7 15,-4 12 0-15,-7 24-3 16,-1 9 0-16,3 11 3 16,8 5 0-16,22 3 1 15,13 6-3-15,23-5-3 16,10-6-5-16,17-22-9 15,11-13-2-15,27-26-9 16,14-11-3-16,8-28 2 16,-3-12 1-16,-17-21 12 0,-10-6 6 15,-5-5 4-15,-5-6 4 16,-12-5-2-16,-10-3 2 16,-26 3 4-16,-5 6-1 15,-16 14 10-15,-2 5-2 16,-6 12 6-16,-4 8 6 15,-2 17 0-15,-4 11 0 0,1 12-9 16,-4 9-6-16,-6 18-7 16,-4 15-2-16,-12 30 0 15,0 18 5-15,7 37 0 16,6 13 3-16,19 23 1 16,9 12-2-16,13 6-1 15,6-1-1-15,11-3-4 16,-1-8-8-16,0-33-28 15,-1-24-19-15,2-41-34 16,7-26 31-16,14-38 30 16</inkml:trace>
  <inkml:trace contextRef="#ctx0" brushRef="#br0" timeOffset="108107.04">15773 16349 1138 0,'1'6'471'0,"-1"12"-255"15,-5 32-182-15,-5 24-41 16,-10 28-3-16,1 4-2 0,0 2 3 16,5-4 0-16,15-7-3 15,4-8 2-15,18-20-1 16,8-12 2-16,13-26 3 15,11-10 4-15,10-21 2 16,5-9 7-16,5-21-1 16,-7-11-1-16,-14-17 1 15,-10-6-4-15,-20-4 0 16,-6 8-1-16,-12 17 10 16,-2 9 1-16,-8 15-3 15,2 6 0-15,-4 4-12 16,-4 4-6-16,-3 11 1 15,-4 6-4-15,-4 16 4 16,4 10 7-16,9 15-1 16,3 5 5-16,11 6 2 15,7-3-2-15,17-9 4 0,11-6-6 16,25-16-8-16,12-11-3 16,15-19-13-16,3-12-1 15,-5-22-1-15,-2-9 2 16,-12-19 12-16,-1-6 6 15,-6-9 12-15,-10 3 7 0,-19-1 4 16,-9 4-3 0,-17 0-1-16,-9 0-6 0,-2 12-4 15,-4 9 5-15,0 24 6 16,3 11 0-16,-3 10 1 16,0 4-8-16,-5 11-12 15,-5 13-3-15,-1 34-1 16,-2 14 0-16,2 19 6 15,2 3 3-15,4-4-1 16,-3-5 3-16,3-13-2 16,1-12 0-16,0-23-1 15,1-15 0-15,3-15 0 16,0-4 0-16,1-4 7 16,-1 1 12-16,0 0 5 15,14-26-4-15,45-45-9 16,-24 24-12-16,2 3 0 0,-3 8 7 15,-3 15 16-15,0 8 6 16,-6 15-5-16,2 6-8 16,9 26-16-16,3 12-9 15,2 21 2-15,-1 4 1 16,-2-1 3-16,0-6 5 16,-3-10-5-16,3-3-2 0,-4-10-3 15,1-7-3-15,-2-18 3 16,0-10 4-16,2-15 8 15,3-13 4-15,0-17-5 16,-2-6-1-16,-3-11-9 16,-7-4-4-16,-7 5 7 15,-4 2 3-15,-10 15 8 16,-3 9 4-16,-4 14-3 16,0 6-4-16,1 8-5 15,1 1-6-15,-2 13-14 16,0 14 0-16,3 25-3 15,1 9 3-15,16 11 11 16,3-3-10-16,2-8-23 16,2-6-19-16,-9-23-31 15,-3-12-6-15,-4-39 61 0</inkml:trace>
  <inkml:trace contextRef="#ctx0" brushRef="#br0" timeOffset="108255.5">17920 16289 1319 0,'9'0'508'15,"2"2"-341"-15,-3 20-284 16,-4 8-63-16,-6 22 96 16</inkml:trace>
  <inkml:trace contextRef="#ctx0" brushRef="#br0" timeOffset="108874.93">18619 17535 1112 0,'27'-19'492'16,"-4"-12"-187"-16,-7-33-305 0,-4-17-67 15,-11-37-45-15,1-13-9 16,7 3 21 0,4 1 27-16,14 14 62 0,1 7 26 15,-1 11 35-15,0 9 12 16,-6 28-3-16,-4 14-4 16,-9 19-18-16,-3 12-9 15,-3 8-19-15,-5 7-15 16,-16 14-18-16,-8 12-3 0,-16 31 4 15,-4 17 7-15,7 30 16 16,2 5 1-16,11 13 0 16,6 1 1-16,10-2-2 15,14-1 1-15,17-5-1 16,7-6 0-16,22-16 2 16,2-9-2-16,15-25 3 15,8-16 2-15,9-25 4 16,-1-12 5-16,1-20-3 15,-6-7 1-15,-12-23-1 16,0-11 2-16,-16-10 4 16,-9-6 0-16,-14 9-5 15,-13 7-6-15,-14 14-4 16,-10 9-5-16,-12 10-1 0,-6 7 3 16,-8 13-5-16,1 10 4 15,0 15 2-15,1 7-3 16,7 14 5-16,6 4-2 15,11 8 2-15,6 0 1 16,14-2-3-16,6-2 2 16,16-9-14-16,8-7-12 15,17-12-45-15,6-10-25 0,8-15-39 16,2-8 76-16</inkml:trace>
  <inkml:trace contextRef="#ctx0" brushRef="#br0" timeOffset="109102.62">18146 16773 1184 0,'11'5'486'0,"23"2"-311"0,13 3-84 16,36 6-114-16,23-2-31 16,29-4-70-16,11-7-27 15,24-10 93-15</inkml:trace>
  <inkml:trace contextRef="#ctx0" brushRef="#br0" timeOffset="110772.88">20691 16597 1193 0,'20'12'477'0,"1"11"-322"15,-2 11-103-15,-14 26-94 16,-6 7-6-16,-19 13 3 16,-6 4 8-16,-1-1 15 15,-1 0 3-15,9-11 9 16,2-9 4-16,7-20 6 0,3-6 0 16,3-17 0-16,1-4-1 15,2-10-1-15,1-4-1 16,1-4 23-16,-1 1 5 15,1-2 8-15,0-27 2 16,52-35-24-16,-24 26-6 16,7 8-1-16,3 3 2 15,5 15 3-15,3 5 3 0,11 24-6 16,6 13-4-16,-3 22-8 16,-3 10-1-16,-20 8-1 15,-12 2 0-15,-13 1-3 16,-6 0-6-16,-14-12-13 15,-4-7-7-15,-13-20-10 16,-8-10 3-16,-17-16 12 16,-5-10 8-16,-7-17 20 15,1-6 5-15,11-12 3 16,4-2 2-16,14-4 2 16,8 0 0-16,11 11 27 15,7 7 15-15,14 5 24 16,7 4 7-16,22-4-22 15,13 0-20-15,26 9-41 16,14 4-19-16,12 10-16 0,5 2 0 16,9 3 9-16,0-2 7 15,-2-4 8-15,-1 0 5 16,-21-8 1-16,-3-3 3 16,-16-7 2-16,-9-5-2 15,-22-1 0-15,-14-2 0 0,-20-1-2 16,-7 2 1-16,-15-5 1 15,-10 0-2-15,-19 0 2 16,-8 4 2-16,-12 11 0 16,2 5 0-16,-1 9 1 15,4 7 0-15,7 10 0 16,2 5 2-16,10 11-1 16,1 1-1-16,10 5-2 15,6 1-4-15,22 4-5 16,15 0-5-16,17 1-4 15,9-2 0-15,9-10 0 16,4-9 1-16,7-14 2 16,3-9 4-16,4-13 8 15,-1-7 3-15,-11-13 12 16,-6-1 5-16,-17-10 7 16,-9-1 3-16,-9 1 0 0,-4 1 2 15,-9 3 4-15,0 2 0 16,-3 4 2-16,-1 6-6 15,0 10-5-15,1 8-4 16,2 8-7-16,-1-1-2 16,-1 4-8-16,-1-2 0 15,0 0-5-15,-5 23-3 16,-6 51 0-16,12-18-1 0,15 15-12 16,6 7-10-16,17 5-18 15,8-4-5-15,11-11-4 16,5-11 10-16,7-19 16 15,0-9 6-15,-8-15 18 16,-3-11 1-16,-11-15 12 16,-4-10 0-16,-2-23-4 15,-7-12 4-15,-12-25-10 16,-6-8 3-16,-7-7 0 16,-1-6-1-16,-2-3 3 15,3-4 0-15,0 6 3 16,-2 8 0-16,0 21 13 15,-2 13 3-15,-3 17 15 16,0 12 3-16,-1 19-7 0,-1 4-6 16,-2 11-17-16,-8 6-7 15,-8 15-5-15,-3 9-1 16,-4 24 1-16,6 13 5 16,5 20-2-16,6 9 4 15,11 10-1-15,7-2-1 16,13 5 0-16,6-1 0 15,16-1-1-15,6-2 0 16,7-15-2-16,-1-10-2 16,1-15 3-16,-3-12 0 0,2-19 2 15,1-6 0-15,-4-23 0 16,0-8 0-16,-4-16-6 16,-4-12 1-16,-8-12 0 15,-5-5 2-15,-8-6 3 16,-3-6 0-16,-2-4 1 15,-2-3-2-15,-3-10 1 16,-2-2-1-16,-5 3 1 16,-3 3 1-16,-9 13 3 15,-3 6 2-15,-3 1-1 16,-1 3 1-16,2 12 1 16,-1 8-2-16,3 16-2 15,3 5 1-15,3 8-4 0,-3 3-1 16,0 14 1-16,2 12-1 15,0 21 1-15,3 13 2 16,7 20 0-16,3 8 2 16,4 15-2-16,3 5-2 15,2-1 0-15,-1-4 0 0,-2-9-18 16,1-6-10-16,0-20-28 16,3-13-17-16,5-27 45 15</inkml:trace>
  <inkml:trace contextRef="#ctx0" brushRef="#br0" timeOffset="110993.92">24434 18165 1181 0,'41'69'411'0,"-32"-3"-360"16,-11 0-43-16,-31-12-32 0,-14-8-12 16,-14-20-25-16,-7-14-16 15,-4-28-5-15,7-12 50 16</inkml:trace>
  <inkml:trace contextRef="#ctx0" brushRef="#br0" timeOffset="112301.59">26502 17790 678 0,'-10'-5'282'15,"-2"-1"-147"-15,-1-3-32 16,2 3-21-16,3-1-11 0,1 4-20 16,3-1-6-16,3 4 11 15,-3 0 8-15,4 0 17 16,-1 0 5-16,0 0-15 15,1 0-16-15,0 0-30 16,0 0-15-16,0 0-11 16,0 0-1-16,0 0 5 15,0-1 10-15,0 0 4 16,18-3 1-16,32-20-4 16,-25 1-9-16,0-15-10 15,2-9-6-15,-1-10-13 16,-4-3 2-16,-6 0 0 15,-4 6 5-15,-4 8 8 16,-3 7 3-16,-2 16 5 16,-2 8 1-16,0 9 4 15,0 5 1-15,-1 0 0 0,0 0-2 16,0 1-3-16,0 0-1 16,-1 0-11-16,0 0-4 15,-5 25-2-15,-11 51 1 16,7-1 11-16,3 12 2 15,7-1 1-15,7 1-6 16,10-12-7-16,3-6-3 0,8-13-5 16,5-7 2-16,10-14 6 15,4-9 6-15,9-17 10 16,0-9 4-16,0-16 8 16,1-10-1-16,-2-22-11 15,0-9-6-15,-1-17-17 16,-5 0-2-16,-10-5 4 15,-3 3 5-15,-12 12 14 16,-6 5 7-16,-8 21 16 16,-3 7 5-16,-5 11-3 15,-7 7-5-15,0 4-11 16,-3 5-4-16,-6 5-6 16,-1 6-2-16,-7 19-4 15,0 8 2-15,2 20 3 16,6 10 2-16,12 6 2 0,6 0 0 15,12-5-1-15,8-11-3 16,11-11-3-16,6-6-2 16,7-9 3-16,2-8 3 15,-1-9 5-15,2-10 6 16,3-11 6-16,-4-8 3 16,-6-8 4-16,-4-5-5 0,-4-8-6 15,-4-3-6-15,-11-5-6 16,-5 0-3-16,-16 4 0 15,-2 3 4-15,-8 8 4 16,1 6 3-16,0 6 1 16,2 6-1-16,4 4-3 15,3 0-1-15,8 2-2 16,6 1-3-16,7 0-23 16,4 2-3-16,4 8-11 15,-1 3-1-15,-5 12 17 16,-1 4 7-16,-9 3 8 15,-2 5 6-15,-2 2 4 16,-5 2 2-16,0 9 5 16,-3 1 1-16,1 5 9 0,1 3-2 15,6-1-2 1,4 5-1-16,8-2-8 0,1-4-1 16,6-12-15-16,4-8-11 15,6-20-21-15,6-8-19 16,5-25 355-16,1-14-231 15</inkml:trace>
  <inkml:trace contextRef="#ctx0" brushRef="#br0" timeOffset="112721.34">28459 17414 963 0,'1'0'400'15,"-2"0"-241"-15,2 5-100 16,-1-5-24-16,1 15-27 15,9 57-7-15,-6-12-1 16,1 6 2-16,-1 1-2 16,2-6 0-16,-2-5 0 15,-1-6-2-15,3-12-2 16,-1-9 0-16,-3-13 1 16,3-8 1-16,-5-8 6 15,1 0 6-15,4-7 8 16,0-7-3-16,6-8-3 0,2-7-4 15,2-4-9-15,5 0 1 16,3 2 1-16,1-2 0 16,7 3-1-16,-5 3-1 15,2 5 1-15,-1 7 5 16,1 7 4-16,5 8-2 16,7 13-2-16,7 9-5 15,-1 21-1-15,4 9-3 0,-8 25 3 16,-3 8-1-16,-10 4 0 15,-7-7-2-15,-8-16-19 16,-6-10-13-16,-1-18-40 16,-3-9-24-16,8-20 60 15</inkml:trace>
  <inkml:trace contextRef="#ctx0" brushRef="#br0" timeOffset="113470.46">29507 17446 925 0,'16'16'418'0,"1"7"-145"16,-10 16-242-16,-3 7-30 15,-12 7-19-15,-4-2-6 16,0-7 0-16,-1-4 4 15,6-8 8-15,-1-2 3 16,3-11 2-16,4-6-3 16,1-8 0-16,0-5 1 0,-1-6 6 15,1 5 3-15,-1-13 0 16,-2-16 2-16,-1-64-4 16,-1 32 0-16,-1-8 3 15,6-5-1-15,0 3 2 16,6 3 1-16,7 11-1 15,-1 3 6-15,10 10 4 16,3 4 5-16,8 7 7 16,5 5-3-16,3 11-6 15,2 8-5-15,7 17-11 16,0 12-3-16,3 23-4 16,-6 7 2-16,-15 9 2 15,-5 1 2-15,-14 0 1 16,-7 0-1-16,-7-4-4 15,-5-5-6-15,-13-12-3 0,-3-9-3 16,-7-13 3 0,-4-7 5-16,-1-3 5 0,2-6 1 15,9-2-5-15,7-3 1 16,9-1-1-16,7 0 1 16,9 1 9-16,7-2-3 15,15 5 3-15,3 2-1 16,8 8 1-16,-2 6 1 0,-4 7 2 15,-1 6-1-15,-4 6-2 16,-4 2-1-16,-3 4 1 16,-5 4 0-16,-7 7 1 15,-4 3-2-15,-8 2-1 16,-4-4 0-16,-8-4 3 16,-4-6 2-16,-7-14 2 15,-2-5 4-15,-6-14 1 16,-3-3 3-16,-12-9 1 15,-12-10-2-15,-22-26-5 16,-13-13-2-16,-14-29-38 16,-10-8 64-16,3-41-34 15</inkml:trace>
  <inkml:trace contextRef="#ctx0" brushRef="#br0" timeOffset="127438.73">20469 7948 249 0,'17'-1'96'0,"12"-3"-65"16,9 1-12-16,4-6-8 15,4 2-3-15,6-4-5 16,1 1-4-16,10 0-25 15,-2 0-31-15,5-2 34 16</inkml:trace>
  <inkml:trace contextRef="#ctx0" brushRef="#br0" timeOffset="128339.83">20613 7987 323 0,'-55'-1'124'0,"5"-1"-88"16,0 2-11-16,8 1-19 15,11 0-3-15,11-1-1 16,5 0-1-16,10 0 35 15,0-1 25-15,4 1 43 16,1-1 12-16,0 0-13 16,0 0-21-16,3-1-43 15,26-12-12-15,55-12-18 16,-20 11-3-16,4 3 6 16,0-1-1-16,-4-1 2 0,-3 1 0 15,7 2-4-15,2 2 0 16,0 1-6-16,-4 5 1 15,-13-2-8-15,-10 3 2 16,-12 2-4-16,-6-1-3 16,-6 1 2-16,-5 0-4 15,-10 1-2-15,1 1-5 16,-5-2-9-16,-1 0 1 0,0 0 3 16,0 0 6-1,-12 4 12-15,-14 3 4 0,-37 10 2 16,23-12 0-16,-7 2 1 15,0-2 0-15,1 1-1 16,2-1 1-16,5-1 1 16,3 2 0-16,7-5 0 15,5 1 2-15,9-2 2 16,4-1 2-16,6 0 12 16,2-1 3-16,3 1 9 15,0 0 2-15,1 1-1 16,0-1-4-16,0-1-11 15,0 1-8-15,24-5-11 16,35-10-1-16,-16 9-3 16,3 1 2-16,1 5 3 0,-2 0-1 15,-6 0 0-15,-8 0 1 16,-14 1-1-16,-5-1 2 16,-10 1-2-16,3 3 1 15,-7-2-4-15,1-1 0 16,-1 0-2-16,1 0-3 15,0 0 4-15,0 0-2 16,-28 6 4-16,-49 7 0 0,20-8 1 16,0-1 0-16,0-3 1 15,3 1 0-15,3-2 3 16,4 0-1-16,11 2 0 16,4-1 1-16,13 1-1 15,6 2-1-15,6-3 0 16,4 1 0-16,4-2 2 15,-2 0-1-15,2 0-1 16,0 0-6-16,6 0-23 16,22-1 21-16</inkml:trace>
  <inkml:trace contextRef="#ctx0" brushRef="#br0" timeOffset="-210870.53">32559 16457 1231 0,'-1'-3'485'15,"1"1"-334"-15,0 1-83 16,0 0-45-16,0 0-27 16,0 1-3-16,0 0-11 15,0 0-3-15,0 0-2 16,6 17-2-16,7 59 5 16,-11-19 6-16,-5 9 6 15,-3 2 4-15,1-6 3 16,0-7 1-16,5-9 1 15,3-3-1-15,3-13-6 0,2-7-8 16,8-11-6-16,5-6-7 16,11-9 0-16,12-8 5 15,22-17 11-15,7-6 8 16,-1-14 6-16,-2-4 2 16,-3-5-5-16,2-4-6 15,14-3-2-15,0 4 0 0,-17 7 3 16,-14 9 2-1,-20 17 3-15,-12 9 3 0,-8 8 2 16,1 5 0-16,-8 5-5 16,2-1-13-16,-4 8-31 15,-3 6-27-15,-5 9-38 16,-13 5 61-16</inkml:trace>
  <inkml:trace contextRef="#ctx0" brushRef="#br0" timeOffset="-185347.14">30982 5617 667 0,'-2'1'197'0,"0"9"-221"16,-2 1-9-16,1 13 5 15,-2 3 21-15,2 1 7 16,3 5 0-16,-2-1 0 16,2-1-2-16,0 0 1 0,2-3 1 15,3-4 11-15,2 0 11 16,8-5 22-16,4-2 5 15,6-2-1-15,4-2-5 16,0-3-15-16,2-1-5 16,3-4-8-16,3-2-4 15,12 0-4-15,8-3-1 16,8 1-3-16,-1-3 1 16,4-7-3-16,0 2-1 0,12-2 1 15,10 2-1-15,2 2 1 16,3 0 1-16,-3 1 11 15,-3 0 5-15,6 7 4 16,-2-1-1-16,-5 4-7 16,-5 4-3-16,-11-4-7 15,-3 3 0-15,-2 3-2 16,-4 0-6-16,-12 2-13 16,-8-1-14-16,-23-5-69 15,-11-5 69-15</inkml:trace>
  <inkml:trace contextRef="#ctx0" brushRef="#br0" timeOffset="-183180.56">5400 4395 818 0,'-8'-10'270'0,"5"6"-268"0,4 5-7 16,-2-1-6-16,1 0-3 16,0 0-1-16,-1 0 4 15,-7 22 11-15,-18 36 1 16,2-9 1-16,-2 8 2 15,9 4-2-15,4-1-1 16,15-9 1-16,9-5-2 16,8-13-1-16,2-7-2 15,0-13-4-15,-5-9 2 0,-2-12 11 16,2-9 9-16,-4-11 4 16,1-6-2-16,0-6-9 15,0 0-5-15,-1 3-2 16,-1 1 1-16,-2 7 1 15,-3 4 1-15,0 10 2 16,-3 6-3-16,-2 7-2 16,-1 3-1-16,1 3-4 15,-1-4 1-15,0 1 2 16,4 24 1-16,3 43 2 16,-5-22 3-16,2 13-1 15,-1 13 0-15,-1 18-2 16,-2 12 2-16,-1 8-1 15,-4 1-1-15,-3 0 0 16,-2-8-2-16,-4-10 0 0,1-11-3 16,-7-26-2-16,1-10 0 15,-5-24 1-15,-2-7 4 16,5-14 7-16,0-3 11 16,8-6 13-16,5-3 1 15,8-8-6-15,7-6-6 16,13-15-17-16,3-6-2 15,2-9-3-15,0-2 0 0,-1-2-1 16,0-2 3-16,3 0 2 16,-1-1 1-16,0-1 2 15,-1 6-2-15,1 1 2 16,-2 2 1-16,2 11-1 16,1 3 0-16,3 14-3 15,-1 10-2-15,1 11-3 16,-1 6-1-16,-4 17-4 15,-3 6-2-15,1 19 5 16,-5 7 1-16,-2 8 1 16,-2 1-4-16,-1-4-9 15,-1-6-2-15,0-7-6 16,0-7 5-16,-4-14 5 0,-3-8 4 16,-5-9 9-16,1-4 7 15,-2 0 21-15,0-1 6 16,1 0 3-16,-1 0-8 15,1-16-21-15,5-38-7 16,4 18-5-16,1-1-3 16,0-2 5-16,0-1 1 15,0 2 4-15,-1 2 2 16,-1 8 2-16,0 3 0 0,1 11-2 16,-1 7-1-16,7 10-6 15,1 7-2-15,4 8-1 16,2 4-1-16,1 3 3 15,3 0 1-15,3-4 2 16,4-4 0-16,3-5 0 16,1-4-1-16,-7-7 1 15,-4-5 0-15,-1-6-1 16,-4-5 3-16,2-8 0 16,3-3 1-16,-4-8 1 15,-2-2 0-15,1 1-1 16,-1 1-1-16,-6 5 0 15,-1 1 1-15,-4 7 2 0,-7 4 6 16,-2 7 1-16,0 1 4 16,-3 6-2-16,-1 2-3 15,-5 7-6-15,0 7-4 16,-4 10-1-16,2 10-2 16,4 11 1-16,4 1 1 15,6 2-3-15,6-3 0 16,4-12-3-16,0-8-3 0,-1-11 2 15,0-8 3-15,-2-6 4 16,1-6 2 0,3-10 4-16,1-5 0 0,1-7-1 15,1-2 0-15,-3 0-1 16,-1 2-2-16,-2 5 2 16,0 2-2-16,0 7 0 15,1 3 1-15,-2 4-2 16,0 5-2-16,-1 4-2 15,3 4 1-15,4 6-2 16,-2 5 1-16,-2 8 1 16,-2 4-1-16,-5 3 2 15,2 0 0-15,-6-8 2 16,0-6-3-16,-1-8 0 16,-3-7 0-16,3-3 6 0,-5-6 3 15,-3-5 3-15,-1-6 1 16,0-6-3-16,7-2-2 15,9-4-2-15,6 2-2 16,6 0-1-16,3 3-1 16,0 6 1-16,1 3 0 15,1 10 2-15,0 5 0 16,3 7 0-16,3 8-2 0,-1 7-1 16,-2 1 0-16,-3 6-5 15,-5 2-1-15,-10-1-11 16,-4 2-9-16,-9-7-24 15,-7-4-137-15,-17-11 130 16</inkml:trace>
  <inkml:trace contextRef="#ctx0" brushRef="#br0" timeOffset="-182992.45">6206 4518 961 0,'3'-8'273'16,"19"8"-429"-16,3 5 93 16</inkml:trace>
  <inkml:trace contextRef="#ctx0" brushRef="#br0" timeOffset="-177835.43">22607 3365 80 0,'88'-8'44'0,"14"1"-10"15,7 3 4-15,3 0 9 16,0-3-4-16,-7 2 16 16,1 0 0-16,-3 4-4 15,-1 1-1-15,-5 2-15 16,-9 0-8-16,-4 2-4 15,-3 1-2-15,-15 0-5 16,-2 0 0-16,-23-1-3 16,-5 1 0-16,-12-2-4 15,-9 0 0-15,-5 1-6 16,-6-1-5-16,-5 1-37 16,-4 3-11-16,-15-2-15 0,-12 0 2 15,-44-6-34-15,-23-5 64 16</inkml:trace>
  <inkml:trace contextRef="#ctx0" brushRef="#br0" timeOffset="-147339.81">12067 2555 288 0,'-19'-4'90'0,"-9"3"-104"16,-6 0-6-16,-8 5 5 15,-1 2 4-15,-2 1 6 16,0 3 4-16,-9-1 1 16,-3 0 0-16,0 2 1 15,1-2 0-15,14 0-1 16,7 1 0-16,10-1 0 16,7 2 0-16,10-7-3 15,5 2-7-15,5-2-7 16,5-1 0-16,7 4 7 0,9-5 17 15,19-4 27-15,10-6 6 16,18-5 4-16,1-2-12 16,-2-3-14-16,-4 1-5 15,-6 0-6-15,2 1 2 16,-1 1-3-16,-6 4-1 16,-12 1 3-16,-10 4-1 15,-17 5 12-15,-7 0 27 16,-8 1 50-16,-3-2 3 15,-4-2-14-15,-2 0-35 0,-12-1-61 16,-6 2-5-16,-14 4 1 16,-13 3 8-16,-14 3 7 15,1 1 0-15,-2-3 0 16,2 0 0-16,-4 2 0 16,-2-3 1-16,-1 3-1 15,11-1 0-15,14-1 0 16,7 1 0-16,11 0 0 15,8-2 2-15,11-1-2 16,7 1 0-16,4-2-23 16,1 1-4-16,0-3-10 15,0 0-4-15,0 0 12 16,10 5-5-16,18 3 10 16,35 0 7-16,-8-17 14 0,11-4 9 15,19-2 3-15,2-4-1 16,-3 2-2-16,-7 0-2 15,-14 3 1-15,0 1-1 16,-5 3-4-16,-7 1 3 16,-12 0-3-16,-10 6 1 15,-17-1 5-15,-1 2 8 16,-11-1 15-16,-1 1 3 0,-1 1-8 16,1 0-12-16,0 0-47 15,-1 0-23-15,-27-2 5 16,-47 0-2-16,15 11 33 15,-4 3 14-15,3 2 5 16,3-3 1-16,2-1 1 16,-5 1 2-16,-7 1-1 15,2 1 0-15,15-3 0 16,11 1 0-16,11 0 1 16,3 1 1-16,5 2-5 15,4-1-18-15,13-3 17 16</inkml:trace>
  <inkml:trace contextRef="#ctx0" brushRef="#br0" timeOffset="-129346.54">20790 7853 339 0,'23'-6'140'0,"10"1"-78"0,17-3-54 16,11-3-2-16,5 1 7 15,1-1 4-15,-2-1 9 16,-3-1 4-16,6 0 2 16,7 0-2-16,11 2-1 15,-3 1-5-15,2-2-10 16,-8 1-2-16,-9 0-6 15,-1 0-3-15,-7 1-1 16,-6 3 0-16,-18 0-3 16,-11 4 2-16,-17 5-1 15,-5 1-5-15,-5 4 5 16,-1 1 3 0,-11 1-1-16,-6 1 3 0,-18 4-2 15,-9 2-2-15,-14 1 4 16,-8 1-2-16,0-2 1 15,-4-1-2-15,-14 1 2 0,-1 2 0 16,-11 0 3-16,4 2-1 16,5 0 2-16,-5-4-1 15,-3 3-2-15,0-3-2 16,5-3-2-16,9 1 1 16,8-6 0-16,-1 1-1 15,9-1 0-15,4-2-1 0,17 0 0 16,10-2 0-16,18-2 0 15,7-1-1-15,8-1-13 16,4 0-8-16,5 1-17 16,-5-1 1-16,9 0 15 15,19 0 9-15,80 1 18 16,-29-2 1-16,10-3-4 16,7 0 2-16,-2-1-2 15,7-2 2-15,5 0 1 16,-4-3 2-16,-8 1 9 15,-3-2 3-15,3 1 5 16,-2 0-1-16,-12-2-3 16,-6 2 0-16,-24 2-1 15,-5 0-2-15,-8 3-7 16,-3 0-2-16,-9 6-4 0,-2-1-2 16,-10 2-1-1,-4 0 0-15,-6-5-3 0,-3 3-3 16,-4 0-5-16,3 0 3 15,-15 3 1-15,-58 9 5 16,12-3 4-16,-10-3 0 16,-14 3-1-16,-1-2-1 15,-9 2 0-15,4 1 0 0,4-1 0 16,-7 0-2-16,-4-2 2 16,-5 0-2-16,5 3 1 15,15-2 1-15,6-2 0 16,0 0 4-16,9-2 1 15,4-2 2-15,16 1 3 16,16-2 1-16,14 0 4 16,8 2 1-16,9-3-2 15,0-2-4-15,2 1-14 16,0 0-6-16,0 1-11 16,0 0 1-16,13-1 11 15,16 0 5-15,84-7 9 16,-32 0 3-16,11-2-3 15,-1-2-2-15,-3 2-2 16,4 1 1-16,0 1-2 0,-5 2 2 16,-5 0 1-16,-6 4 1 15,-6 2 1-15,-2 1 0 16,-6 6-2-16,-4-4 0 16,-17-1-2-16,-7 4 1 15,-15-4 1-15,-5 1-1 16,-7 0 2-16,-2-2-1 15,-5-1 1-15,0 0 8 16,0 0 15-16,0 0 6 0,0 0 6 16,0-1-5-16,0-1-12 15,0 2-7-15,-1 0-10 16,-1 0-3-16,1-1-5 16,-1 0-2-16,-26-3 0 15,-31-6-1-15,31 8 6 16,5-4 9-16,5 0-4 15,-4 0 3-15,-8 0-8 16,1 2-3-16,9 4 3 16,10 0 0-16,7-1 1 15,2 0 0-15,-7 1-1 16,-5 0 0-16,-8 5 0 0,-1-3 0 16,2 0-1-1,6 0 1-15,1-2-1 0,-1 0 0 16,0 1 0-16,-4 4-3 15,4-1 2-15,0-2-2 16,2 0 1-16,1-3-1 16,2 1-2-16,2 1 0 15,3-1-5-15,2 0-1 16,1 0-8-16,-1-1-8 0,2 1-15 16,0 0 0-16,0 0 8 15,6 1 10-15,18 4 19 16,32 1 3-16,-17-5 2 15,5 2-2-15,9-3 1 16,6 0 2-16,8 0 0 16,-1-3 1-16,-3 2 0 15,-2-4-1-15,-12 2 0 16,2 2-2-16,-4 1 1 16,-7 0 1-16,0-2-1 15,-3 0 2-15,-1 2 1 16,-2 1-2-16,-4 6 1 15,-3-2-1-15,-8-2 0 16,-5-1 0-16,-7 0 0 16,-3 0-2-16,-4-1 1 0,0 1-2 15,0-2-6-15,0 0-9 16,0 0-54-16,0-1-38 16,-1 1-33-16,0 0-24 15,-1 0 106-15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50:30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3891 411 763 0,'-12'-27'265'0,"8"12"-244"16,0 1-4-16,0 4-5 16,-2 2-7-16,-5 8-2 15,-1 0-1-15,-12 6 2 16,-4 5 0-16,-9 6 1 16,-7 11 1-16,-4 11 2 15,-1 5 1-15,3 6-4 16,5 4 3-16,11 4-6 15,7 1 2-15,11 3-1 16,6-3-3-16,9-6-2 0,7-5-2 16,10-12-2-16,4-5 3 15,13-14 1-15,5-7 2 16,17-10 3-16,11-6-2 16,8-13 2-16,1-4-2 15,-9-10 2-15,-9-3 4 16,-11-1-1-16,0 1 3 0,-16 3-1 15,-5 7 2 1,-15 9 6-16,-6 5 1 0,-6 10 1 16,-2 1-6-16,-1 5-15 15,0-4-3-15,-3 13-3 16,-5 16 2-16,-15 45 7 16,12-28 0-16,7 1 3 15,3-2-1-15,10-2-2 16,4-6 0-16,7-7-3 15,6-3 0-15,13-6-5 16,9-6 2-16,8-12-4 16,1-7 1-16,-2-13 9 15,-1-6-3-15,-4-5 2 16,-5 0 2-16,-19 2 13 0,-9 3 12 16,-18 1 6-16,-7 2-2 15,-10-4-17-15,-7 2-12 16,-9-2-7-16,1 1-1 15,3-3 2-15,6-5 1 16,15-3-1-16,5-2-3 16,14 1-7-16,8 3 0 0,7 3-1 15,7 3 5-15,7 7 6 16,5 0 2-16,14 11 3 16,6 4 1-16,5 12 0 15,2 4-1-15,-13 6-1 16,-3 3 1-16,-12 11 0 15,-8 4-3-15,-11 9 3 16,-9 3-2-16,-11-3 1 16,-7 0 0-16,-9-8 1 15,-6-1 2-15,-4-8 1 16,2-5 0-16,4-11 0 16,6-5 0-16,7-6 1 15,0-5 0-15,5-13-4 16,5-9-3-16,13-10-3 15,8-2 0-15,14-6 1 0,4 0 3 16,11 5 1-16,2 4 1 16,2 14 0-16,-1 7 0 15,-10 14 1-15,-2 3 0 16,-6 16 1-16,-2 6 1 16,-1 10-3-16,-4 5 1 15,-4 3-1-15,-3 1 2 16,0-6 2-16,1 1-3 0,5-10 1 15,1-4-2-15,-2-7-2 16,-2-8 2-16,-9-6-2 16,-2-6 2-16,-2-8 8 15,4-6-1-15,6-14 5 16,0-10-4-16,3-13-11 16,0-8-5-16,1-16-4 15,-2 3 0-15,-1-1 5 16,-6 4 5-16,-9 13 11 15,-5 3 5-15,-8 15 9 16,-3 11 1-16,0 15-8 16,-2 7-7-16,0 18-14 15,-2 10-5-15,1 17 1 16,1 7 0-16,5 11 8 16,6-4-2-16,4 14 2 0,-2 8 1 15,2 4 0-15,0 6 3 16,-1-13-1-16,0-3-2 15,-3-9-1-15,1-8-7 16,-3-8-27-16,2-10-16 16,-5-21 29-16</inkml:trace>
  <inkml:trace contextRef="#ctx0" brushRef="#br0" timeOffset="1299.5">5969 818 629 0,'8'-13'208'16,"10"6"-201"-16,14 4-9 15,8 0-7-15,17 0 22 16,6 1 11-16,11-2 19 16,1-3 8-16,-1-3 3 15,-3-2 0-15,-2 0-10 16,2-1-9-16,2 3-13 15,-4 2-7-15,-9 0-8 16,-10 5-2-16,-17-7-3 16,-4 0-1-16,-17 1 3 15,-4-2 5-15,-9 4 2 0,-8 0 1 16,-9 5-1-16,-2 2-7 16,-12 6-1-16,-4 6-1 15,-9 10-2-15,0 7 1 16,2 10-1-16,7 6-1 0,14-2 0 15,7-3 0 1,9-4 1-16,5-3-1 0,9-8-1 16,5 2-3-16,9-14-5 15,11-3 0-15,14-11 0 16,6-6 2-16,6-12 3 16,0-10 0-16,-2-7 3 15,-4-5-2-15,-4-4 4 16,-8 5 4-16,-9 0 1 15,-5 5 1-15,-11 8 0 16,-8 7 0-16,-5 12-2 16,-6 2-5-16,-6 9-7 15,-8 7-3-15,-9 13 0 16,-3 5 6-16,-2 13 5 16,3 0 1-16,11 2-1 0,1 3 0 15,16-5-1-15,4-3-2 16,11-5-1-16,3-7 1 15,8-6 3-15,4-3 3 16,11-10 1-16,10-1 4 16,9-11-3-16,4-7 2 15,5-11-1-15,-1-7-5 16,-2-11-1-16,-2-7-1 0,0-7 1 16,-7-1 1-16,-9 5 6 15,-9 3 0-15,-17 16 6 16,-7 7 0-16,-9 14-3 15,-3 8-3-15,-3 5-26 16,0 3-5-16,-1-5-2 16,0 8 2-16,0 20 19 15,-5 45 4-15,7-26 2 16,1 3 2-16,3 4-1 16,6-2 1-16,3-5-1 15,3-1-1-15,7-12 2 16,0-4-1-16,2-9-2 15,4-7 1-15,-1-11 4 16,4-4 4-16,2-19 8 16,1-4 3-16,2-10-1 0,1-1 0 15,-2-7-4-15,-4-3-3 16,-4 0-8-16,-6-4 0 16,-3 4-3-16,1 1 0 15,0 2 0-15,2 7 0 16,-2 11 0-16,1 6-1 15,0 12 0-15,2 4 0 0,1 7-1 16,1 7-2-16,4 10-1 16,-1 8 1-1,4 10 3-15,-1 4 0 0,-7 3-1 16,-3-2 1-16,-9-5 0 16,-6-3 0-16,-5-9 0 15,-4-6-1-15,-2-11-3 16,1-3-1-16,0-7 3 15,2-2 4-15,-3-6 6 16,2-2 2-16,2-6 1 16,4-5-4-16,7-8-5 15,4-2 1-15,6-5-1 16,3-1 1-16,5 7 1 16,5-1-2-16,5 14 0 0,-1 7-1 15,2 12-1-15,-5 7 1 16,0 12-1-16,-1 5 0 15,-7 7-1-15,-4 5-2 16,-10 1-1-16,-7 1-1 16,-7-1-1-16,-5-3-2 15,-14 1-8-15,-3-5-6 16,-7-3-12-16,-5-5-16 0,-5-17 33 16</inkml:trace>
  <inkml:trace contextRef="#ctx0" brushRef="#br0" timeOffset="1713.72">7866 400 918 0,'0'1'311'0,"4"17"-299"0,2 10-12 16,4 9-4-16,0-2 3 15,7 2 1-15,2-4-1 16,5-6-5-16,2-2 2 16,2-12 0-16,3-5 3 15,1-8 11-15,0-5 7 16,1-9 6-16,1-3 1 15,3-4-2-15,-4 0-5 16,-7-4 0-16,-8 0-1 0,-7 1-4 16,-6 0-2-16,-4 3-3 15,-3 1-2-15,-13-1-5 16,2 4-2-16,-13 5-4 16,-3 5-5-16,-3 5-12 15,-3 1-11-15,5 8-23 16,5 0-20-16,13-3 50 15</inkml:trace>
  <inkml:trace contextRef="#ctx0" brushRef="#br0" timeOffset="11968.27">11504 544 763 0,'5'-34'264'16,"0"5"-245"-16,5-1 6 16,0 2 5-16,0 4 8 15,-2-4 2-15,0 1 2 16,-2-1-4-16,-3 1-3 16,-2 2-5-16,-4 4-3 15,-4 1-3-15,-5 6-13 16,-2 4-1-16,-6 5-8 15,-3 5 0-15,-9 11 1 16,-3 10-2-16,-6 21 2 16,-2 10-1-16,-6 10 1 15,-4 1-1-15,-3 0-2 16,0 1-1-16,8 10-1 0,7 8 2 16,13 8 0-16,8 0 0 15,15-12 0-15,7-7-2 16,15-14-5-16,4-6 2 15,6-15-3-15,6-3-1 16,14-17 1-16,5-6 2 16,12-14 3-16,-1-8 3 0,-2-11 2 15,-1-6 0-15,-5-2 1 16,-4-3-1-16,-5 1 2 16,-8 1 1-16,-12 1 2 15,-7 1-1-15,-14-3 1 16,-5 2 0-16,-17 1-7 15,-7 2-1-15,-13 7-2 16,-7 2-3-16,-4 3 6 16,1 4 1-16,4 10 0 15,7 2 0-15,8 18 2 16,1 8-1-16,4 13-1 16,2 8-1-16,5 5-16 15,6-3-9-15,10-6-27 16,6-7-21-16,10-11-136 15,10-8 139-15</inkml:trace>
  <inkml:trace contextRef="#ctx0" brushRef="#br0" timeOffset="12979.37">12597 503 794 0,'-6'-17'285'16,"3"6"-228"-16,3 10-60 15,-1 3-9-15,1 0-4 16,-1-2 1-16,0 0 8 15,1 0 9-15,0-1 10 16,0 1 2-16,0-1 12 16,0 1 0-16,-1 0-5 15,0 0-3-15,1 0-7 16,0 0-4-16,0 0-1 0,0 0 1 16,-1 7-3-16,-2 17 1 15,-5 31-1-15,1-22 0 16,3-2-1-16,-2 9 0 15,3 6-3-15,3 2 0 16,2 6 0-16,1-7 1 16,4-3 1-16,3-5-2 15,2-10 0-15,4 0 1 16,6-12 2-16,6-1 2 0,4-9 6 16,3-2 0-16,2-7 2 15,-2-5-1-15,2-9-2 16,-4-2 2-16,-2-9-2 15,-1-3 3-15,-5 1 0 16,-1-4-3-16,0-2 0 16,-2-4-3-16,-4 0 3 15,-1 3 4-15,-6 6 7 16,-4 6 2-16,-4 10 3 16,-2 3-4-16,-1 7-8 15,1 0-4-15,-1 4-11 16,0 0-3-16,0 0-3 15,-1 0-1-15,1 0 3 16,0 0 2-16,5 23 3 16,11 31 0-16,0-20-2 0,7 1-1 15,4-1-1-15,2 0 0 16,5-4 1-16,2-3-2 16,9-5-2-16,1-4 2 15,5-7-1-15,-1-4 2 16,0-6 4-16,0-4-1 15,-3-5 2-15,-2-2 1 0,-9-5 0 16,-2 2-2-16,-10-6 0 16,0-3-1-16,-3-4 1 15,-3-6 2-15,2-4 1 16,-5-4 3-16,-2 1 1 16,-4 1 4-16,-4 1 4 15,-4 1-1-15,-5 3-2 16,-2 1-5-16,-5 1-5 15,-2 5 0-15,-3 0-4 16,-1-5 3-16,-6 5 0 16,0-6 0-16,-2 8 1 15,0 0-1-15,-1 5 0 16,4 6-1-16,3 6-2 16,1 11-9-16,7 2-14 15,0 5-7-15,5 0-15 0,4-4-1 16,8 7-6-16,13 3-4 15,20 1 84-15,10-1-28 16</inkml:trace>
  <inkml:trace contextRef="#ctx0" brushRef="#br0" timeOffset="14703.05">16036 752 970 0,'20'-27'327'0,"-6"14"-320"15,-6 7-16-15,-6 6-33 16,-4 1-14-16,-4 1-2 15,5-2 6-15,0 0 32 0,0 0 17 16,-5 0 22-16,1 0 13 16,3-1 15-16,-2 0 0 15,2 0-12-15,1 0-9 16,0 0-15-16,0 0-2 16,0 0-7-16,0 0-1 15,0 0-1-15,0 0 1 16,0-1 0-16,-1 1-1 15,1 0 1-15,0 0-1 0,0 0-1 16,0 0-1-16,0 0-3 16,0 1 0-16,0 0 2 15,0 0 0-15,0-1 2 16,-1 1 0-16,1 0-3 16,0 0-3-16,0 0-8 15,0-1-4-15,0 0 0 16,0 1 1-16,0 0 4 15,1 0 5-15,0 0 1 16,0 0 1-16,0 0 2 16,0 0 0-16,0 0 4 15,0 0 0-15,0 0 1 16,0 0 1-16,0 0-2 16,0 0 3-16,0 0 2 15,0 0 3-15,0 0 5 0,0 0 0 16,0 0 0-16,0 0-1 15,0 0 1-15,0 0-1 16,0-2 6-16,0 1-3 16,0 0 0-16,0 0-2 15,0 0-5-15,0-4-2 0,-2-5-1 16,-4-1-1-16,-30-26-1 16,12 26 1-16,-7 2-1 15,-2 0 1-15,-4 6-1 16,0 3-2-16,2 4 1 15,-3 5-1-15,-4 9 0 16,-4 0 1-16,-2 14-2 16,3 5 1-16,11 9 0 15,11 3 1-15,14 2-1 16,7-6 0-16,10-6-2 16,6-4-1-16,18-11-2 15,8-4-2-15,16-15 2 16,2-5 3-16,0-8 0 15,-5-7 3-15,-5-8 1 16,-2-3-1-16,-5-5 11 16,-2 0 0-16,-9-2 10 0,-4 2 4 15,-8 2-2-15,-1 5-1 16,-7 7-13 0,-4 7-5-16,-5 7-5 0,0 1 0 15,-1 4-3-15,0-2 0 16,0 0 1-16,1 10-1 15,9 18 3-15,17 31 1 16,-5-27-1-16,3 0 2 0,0-6-3 16,4-1-2-16,2-13 3 15,3-7-1-15,-2-8-3 16,1-12 3-16,-2 0-1 16,0-3 1-16,3-9 3 15,-2-1-1-15,2-10-1 16,-2 2 0-16,1 4 0 15,-4 4 1-15,-3 7 2 16,-4 4 0-16,-7 8-2 16,2 1-1-16,0 8 0 15,3 7-1-15,12 0 1 16,5 2 2-16,7 2-2 16,7-4 0-16,10-1 0 15,3 1 0-15,3-5 0 0,-4-1 3 16,-8-1-3-16,-8-2-2 15,-6-2 3 1,-5-2-1-16,-2-2 0 0,-1 2 0 16,-5-5 0-16,-5 0 0 15,-7-2 0-15,-4-5 2 16,-6 3 6-16,-5-4-2 16,-5 2 1-16,-4 3-2 15,-7-1-4-15,-3 6 1 0,-7-3-1 16,-6 6 0-16,-4 5-1 15,-2 4 1-15,1 14-1 16,0-1 3-16,7 14-3 16,2-1-1-16,8 8-5 15,7 4-4-15,11-1-6 16,10 0-4-16,12-13 2 16,12-3 3-16,11-13 7 15,7-3 2-15,7-10 2 16,-3-8 3-16,-3-11-1 15,-5-4 1-15,-3-8 3 16,-5 0 1-16,-8-1 3 16,-5-2-2-16,-14-2-2 15,-2 0 0-15,-9-3-1 0,-1-2 2 16,-1 0 3-16,-2-6-1 16,-1 3 1-16,-2 3-1 15,0 5 1-15,-3 11 1 16,7 11-1-16,-1 3-1 15,2 12-8-15,1 5-4 16,-1 16-1-16,-1 11 0 16,3 20 5-16,5 9 3 0,7 8 2 15,5 7 0 1,9 8 0-16,0 4-3 0,5-3-16 16,2-4-13-16,10-20-29 15,6-16 143-15,11-23-72 16</inkml:trace>
  <inkml:trace contextRef="#ctx0" brushRef="#br0" timeOffset="15188.39">18980 332 940 0,'0'-19'354'15,"0"9"-244"-15,1 10-110 0,2 8-3 16,3 2-6-16,4 3 0 0,7 3 5 16,5-2 2-16,10-1 5 15,1-5 4-15,6-4 4 16,1-1 3-16,0-3-1 15,3-6-1-15,-4 1-4 16,-2 1 1-16,-2-1-5 16,-4 4-3-16,-1 4 0 15,-2 0-2-15,-4 8 1 16,1 1 0-16,-8 2-1 16,3 8 1-16,-4 2-2 15,-3 5 1-15,1 13 1 16,-6 1 0-16,3 8 0 15,-2 8 1-15,4 12-1 16,-2 1 2-16,-3 6-1 16,0-2 1-16,-2-12 0 15,-2-2-2-15,0-14-9 16,0-8-7-16,-1-15-16 0,1-9-8 16,1-17 4-16,7-10 2 15,15-21 25-15</inkml:trace>
  <inkml:trace contextRef="#ctx0" brushRef="#br0" timeOffset="15907.9">20214 558 804 0,'9'-13'301'16,"-4"7"-229"-16,2 9-61 15,-3 2-2-15,3 12-11 16,1 1 1-16,-2 12 1 15,3 5 0-15,0 9 9 16,-1 5 3-16,2 8 2 16,0-3 4-16,1-3-6 15,0-2-3-15,0-11-1 16,-3-4-4-16,-1-11 0 16,-1-7-3-16,-4-8 2 15,0-4-3-15,-2-2 6 16,0-3 12-16,-1 0 11 15,0 0 0-15,-2-15-11 0,-9-49-12 16,6 17-9-16,2-9 0 16,4-7 3-16,4 0 4 15,7-2 3-15,3 4 1 16,11 8 5-16,5 9-1 16,11 8-3-16,4 5 0 15,3 14-8-15,-1 1 1 16,0 14-2-16,-2 2-1 0,0 15 2 15,0 8-1-15,-10 13 0 16,-3 6-1-16,-15 8 1 16,-7 1 0-16,-14-2-1 15,-8-1-2-15,-11-4-3 16,-4-5 2-16,-7-8 3 16,-2-5 0-16,3-7 1 15,4-7 1-15,10-7 1 16,7 1 0-16,10-5 0 15,1 0-2-15,7 0 0 16,-6-1-4-16,25 0-1 16,54-2-1-16,-1 6 3 15,5 3 2-15,-6 9 1 16,-6 6 2-16,-26-1 0 0,-9 4 0 16,-16-4-2-16,-10 2-2 15,-12 3-4-15,-11 0 2 16,-22-6 0-16,-17-1 3 15,-39-6 3-15,-13-3-1 16,-11-1 4-16,6-2-2 16,22 0-3-16,17 1-12 15,33-7-50-15,26-8-6 16,56-19 33-16</inkml:trace>
  <inkml:trace contextRef="#ctx0" brushRef="#br0" timeOffset="17909.41">23079 506 927 0,'28'12'328'0,"0"12"-293"0,-2 16-11 15,-4 27-17-15,-10 15-1 16,-14 15 0-16,-4 1-1 16,-15-8 1-16,-1-3-1 15,-3-11-2-15,1-8 0 16,6-14-1-16,6-19-2 16,7-21 0-16,1-9 10 15,4-12 24-15,0-6 4 16,0-19 0-16,2-5-10 0,2-11-25 15,5-1-1-15,9 6-3 16,4 0-1-16,10 8-1 16,1 0 0-16,3 3 2 15,2 8 0-15,1 5 0 16,2 7 0-16,5 14-1 16,3 11 2-16,1 13-1 15,-2 8 1-15,-9 10-1 16,-3-5 1-16,-12 9-1 15,-3 1-1-15,-8-2 1 16,-7 1-1-16,-14-10-1 16,-9-6 0-16,-15-15-1 15,-8-4-1-15,-23-14 4 16,-4-6 1-16,-5-7 1 16,4-6 1-16,21-5 0 0,10 1-2 15,16 1 0-15,7 4 0 16,11 1 2-16,5 3 1 15,18 2 2-15,10-2 1 16,28 5-4-16,17-3-1 16,17 8 0-16,6 0 0 15,3-2-1-15,-2 3-1 16,10-4 1-16,-6 1-1 0,-8 4 2 16,-5-3 1-16,-23-2-1 15,-7-1 0-15,-14 0 0 16,-9 1 2-16,-15-2 2 15,-7 1 2-15,-10 3-1 16,-2 1-2-16,-6 3-2 16,-8 2-1-16,-13-1-1 15,-13 1-1-15,-13 4 1 16,-3 3-1-16,-3 9 1 16,4 4 1-16,5 6-2 15,1 3 1-15,13 2 1 16,5 0-4-16,15-1-1 15,11-3-5-15,19-3-2 16,16-1 2-16,17-8 4 0,13-4-1 16,9-11-1-16,6-4-4 15,6-14-1-15,-2-4 3 16,-10-7 4-16,-11-6 4 16,-20 4 2-16,-9-1 9 15,-12 7 8-15,-7 2 1 16,-10 7-4-16,-2 4-5 15,-8 3-8-15,-5 2-2 0,-7 2-1 16,-2 3-1-16,1 3-1 16,2 5 2-16,1 9 1 15,4 2-2-15,6 9 1 16,4 3-1-16,8 2 0 16,5 0-3-16,14-2 5 15,6-2 0-15,12-8 0 16,7-6 1-16,9-10-1 15,5-8-3-15,7-14-5 16,0-7-3-16,-6-14-4 16,-2-6 1-16,-10-4 4 15,-4-7 4-15,-5-2 6 16,-5 0 3-16,-8-10 2 16,-4 2 3-16,-8 3 3 0,-6-1-2 15,-6 16 1-15,-1 7-4 16,-4 11-6-16,0 7-1 15,-1 12 1-15,0 7 0 16,0 4 0-16,0 1-6 16,-1 0-4-16,0 0 2 15,-9 28 0-15,-13 50 5 16,10-1 4-16,2 7-3 0,3 14 2 16,4 0-2-16,7-4 0 15,8 3 1-15,10-3 0 16,5-5 1-16,9-14 2 15,5-14 0-15,-5-24-3 16,0-8-1-16,-7-19-1 16,-3-8 1-16,7-13 6 15,3-7 1-15,5-11-1 16,0-6 0-16,-3-12-1 16,-2-8 1-16,-5-11-1 15,-3-4-1-15,-2-1-2 16,-2 2 1-16,-6-1-1 15,-3 4 2-15,-10 3 2 16,-2 4 0-16,-2 13-1 16,-4 5 1-16,2 17-4 15,0 7 0-15,1 11 1 0,0 5-1 16,-1 6-5-16,0-5 0 16,-1 12-2-16,-2 17 2 15,-3 63 5-15,9-31 1 16,12 2 0-16,5-3-1 15,10-2-2-15,5-2 1 16,5-3-2-16,3 0 0 16,5-13 4-16,2-7-1 0,6-14 1 15,4-7 1-15,0-12 2 16,1-3 2-16,-7-14 1 16,-2-4 1-16,-6-10 2 15,-6-3 0-15,-4-3 4 16,-5-3-2-16,-10 3-2 15,-3 1 1-15,-11 2-2 16,-4 2-1-16,-10-1-2 16,-5 1-3-16,-8 7-3 15,-2 4 0-15,0 9-2 16,3 4-1-16,7 7 3 16,1 1-3-16,5 5 1 15,-1 7-2-15,3 5-3 0,2 0 1 16,4 8 0-16,4 1-1 15,5 7 2-15,4 2 3 16,11 9-1-16,0 2 4 16,5 2 0-16,1 4-2 15,-8-4 1-15,-1-4 0 16,-8-6 0-16,-8-6-1 16,-5-8 0-16,-2 1-1 0,-9-6 1 15,-1 2-1-15,-8-4 1 16,-8-2-1-16,-1 2 1 15,-4-3 2-15,2-2 1 16,6-3-1-16,-4-7-2 16,4-2-7-16,4-8-23 15,5-3-9-15,16-15 604 16,11-2-434-16</inkml:trace>
  <inkml:trace contextRef="#ctx0" brushRef="#br0" timeOffset="18103.74">27622 1574 913 0,'42'22'306'15,"-10"10"-301"-15,-3-1-9 16,-14-7-16-16,-10-10-15 15,-10-10-83-15,-9-10 78 0</inkml:trace>
  <inkml:trace contextRef="#ctx0" brushRef="#br0" timeOffset="21142.68">4694 2748 898 0,'38'-11'302'0,"-37"18"-304"16,4 7-11-16,0 21-4 16,3 8 0-16,-4 17 16 15,-2 8 0-15,-4 10 2 16,-4 7 0-16,-2 6 2 15,1-2-2-15,1-6-1 16,0-5 2-16,4-11 0 16,0-6-2-16,2-21 3 0,1-11 2 15,0-16-1-15,-1-8-1 16,1-4 7-16,1 1 7 16,-3-3 16-16,0 0 3 15,-8-22-17-15,-20-50-8 16,13 6-17-16,1-5-2 15,-1-10 8-15,-3-7 3 16,0-6 3-16,-1 0 4 0,3 3 0 16,5 4 1-16,5 2-2 15,2-2-4-15,6 3-2 16,6 6 0-16,3 15 3 16,1 7 3-16,3 13 2 15,-1 9 1-15,2 11-4 16,0 6-1-16,7 16-4 15,5-1-4-15,19 16-2 16,7 7-2-16,6 6 1 16,-5 4 2-16,-9 5-1 15,-5 4 3-15,-16 1-5 16,-5 3 3-16,-11-1-1 16,-6 0-2-16,-6 1 4 15,-7-2-1-15,-12-6 2 0,-5 1 2 16,-15-4-1-16,-8-1 1 15,-8-5-1-15,-2-3 0 16,10-1-9-16,5-7-14 16,12-4-34-16,6-6 57 15,13-15-14-15</inkml:trace>
  <inkml:trace contextRef="#ctx0" brushRef="#br0" timeOffset="21543.94">5488 2232 968 0,'-1'-10'330'0,"-2"7"-319"16,3 8-17-16,-2 10-20 0,-1 8-1 16,0 9 9-1,-3 1 10-15,1 5 7 0,-1-1 2 16,1 9 0-16,-1 5 0 16,1 12 1-1,-1 8-2-15,3 7 3 0,1 1 0 16,3-8 2-16,3-3 2 15,4 3-2-15,3 3-1 16,10 6-1-16,8-1 1 16,13-7-2-16,6-6 2 0,12-11-2 15,6-1-1-15,-1-13-11 16,-3-6-14-16,-13-17 12 16</inkml:trace>
  <inkml:trace contextRef="#ctx0" brushRef="#br0" timeOffset="21774.96">6553 2589 295 0,'-1'-2'74'16</inkml:trace>
  <inkml:trace contextRef="#ctx0" brushRef="#br0" timeOffset="22511.04">6552 2592 271 0,'0'2'117'0,"0"1"-61"15,0-2 2-15,0-1 0 16,0 1 10-16,0 0 29 16,0-1 9-16,0 0 3 15,0 0-19-15,0 0-37 16,0 0-15-16,0 0-22 16,0 0-3-16,0 0-7 15,0 0-5-15,0 0-1 16,0 0-1-16,0 0-1 15,0 0 1-15,0 0 0 16,0 0-1-16,0 0 1 16,0 0 2-16,2 1 2 15,-1-1 1-15,-1 0 5 16,1 0 2-16,-1 0 5 0,0 0-1 16,0 0 0-16,0 0-4 15,0 0-3-15,0 0-2 16,0 0-3-16,0 0-1 15,0 0 0-15,0 0 1 16,0 0-1-16,0 0 2 0,0 0-1 16,0 0 0-1,0 0-1-15,0 0-1 0,0 0 0 16,0 0-1-16,0 0 0 16,0 0 1-16,0 0-1 15,0 0 0-15,0 0 0 16,0 0 0-16,0 0-1 15,0 0 0-15,0 0 1 16,0 0-2-16,0 0 0 16,0 0 0-16,0 0-2 15,0 0 1-15,0 0 0 16,0 0 1-16,0 0 1 16,0 0-1-16,0 0-3 15,0 0 1-15,0 0-1 16,3 2 1-16,-1-1 2 0,1 0-1 15,1 0 1-15,-1 0 2 16,1 0 0-16,-2 0 1 16,-2-1-1-16,1 0 0 15,0 0 0-15,-1 0-2 16,1 0 1-16,-1 0 1 16,0 0 0-16,0 0 1 15,0 0-1-15,0 0-1 16,0 0 1-16,0 0-1 0,0 0 0 15,0 0-4-15,0 0-7 16,0 0-8-16,0 0-11 16,0 0-113-16,0 0 101 15</inkml:trace>
  <inkml:trace contextRef="#ctx0" brushRef="#br0" timeOffset="23851.37">6251 2662 509 0,'68'-75'227'16,"-57"58"-106"-16,2 1-43 15,-4 9-24-15,-5-1-19 16,-2 5-15-16,-1-1-3 16,1 2-9-16,-2 2-2 15,0 0-5-15,0 0-1 0,0 0 1 16,5 2 0-1,11 14 6-15,30 39 0 0,-21-15 3 16,5 5 1-16,-2 5-3 16,5 4 2-16,1-5-4 15,-1-2-2-15,-1-1-1 16,0-1-2-16,-4-3-2 16,-3-2-3-16,-7-8-15 15,-9-5-23-15,-7-10-72 16,-9-6-40-16,-4-11-43 15,-4-11 109-15</inkml:trace>
  <inkml:trace contextRef="#ctx0" brushRef="#br0" timeOffset="24128.21">6217 2743 458 0,'-38'-21'220'15,"9"4"-73"-15,8 3-72 16,5 7-30-16,4 1-2 16,6 1 14-16,2 0 5 15,4 2-4-15,2-1-6 0,12-2-23 16,7-3-8-16,23-6-11 16,13-1-5-16,9-2-2 15,-3 2 1-15,-6 1-2 16,-7 2 0-16,-8 2 0 15,-3 5-3-15,-1 1-12 16,-4 3-11-16,-2 2-37 16,-6-1 41-16</inkml:trace>
  <inkml:trace contextRef="#ctx0" brushRef="#br0" timeOffset="25833.55">6803 2674 886 0,'12'3'296'15,"11"8"-286"-15,5 2-13 16,7 2 3-16,1 1 0 16,-1-2 3-16,3 4 1 15,-2-2-3-15,-1-1 4 16,-1-1 0-16,-5 0-3 0,-2-1 0 15,-6-2 1-15,-6 1-3 16,-4 0-4-16,-15-2-4 16,-4 1-3-16,-23-3 1 15,-10 3 4-15,-13 0 5 16,-8 0 0-16,11-2-1 16,6-4 2-16,19-2 0 15,8-3-2-15,8-4-1 16,7-1 3-16,5-5 2 15,7-2 1-15,14-8 1 16,8 2-1-16,15-6 0 16,6 1 4-16,13 3 2 15,6 0-3-15,7 9 0 16,-2 0-4-16,-8 4 1 16,-8 4 0-16,-8 0-2 15,2 1 0-15,-1 2-1 0,0-4 0 16,0-1 0-16,-2 2-1 15,-8-1 0-15,-2-1-1 16,-9-3 0-16,-5-1 0 16,-5-5 0-16,-5-2 1 15,-9-1 1-15,-2-2 3 16,-7-3-1-16,-7 5-1 16,-4-1-1-16,-6-1-2 0,-8 6-1 15,1 2 2-15,-12 6 1 16,-2 5-2-16,-3 15 2 15,-5 6 0-15,5 17-2 16,4 8 1-16,14 6-1 16,6 2 2-16,18-5 2 15,10-6-2-15,16-9-1 16,10-5-2-16,15-13-6 16,4-6 2-16,-3-10 0 15,-3-5-1-15,-6-9 3 16,-5-3 4-16,1-9 2 15,-1-3 4-15,-7-8 4 16,-4 1-2-16,-6-1 2 0,-8-2 1 16,-4 11-1-1,-4 3-1-15,-3 12-2 0,0 4-4 16,0 9-10-16,-1 4-5 16,3 10-1-16,3 10 2 15,4 12 11-15,4 3 1 16,6 3 2-16,2-4-2 15,2-7-1-15,2-5 2 16,-3-9-1-16,-1-2-2 0,-4-11 2 16,-4-2-1-16,-4-10 1 15,1-6 1-15,-1-10-1 16,0-8 2-16,4-6-1 16,-1-2 0-16,0-4 2 15,0 1 1-15,-2 5 1 16,-2 4 1-16,0 11 0 15,1 9-2-15,4 8-2 16,5 6-3-16,6 10-3 16,6 7 1-16,7 16 1 15,2 6 2-15,-4 8 1 16,-2 1-1-16,-13-5 0 16,-7-3-3-16,-6-11 1 15,-7-6 0-15,-3-11 1 16,1-4 2-16,1-4 1 0,0-4 2 15,2 1 6-15,-3-1 6 16,0-1 6-16,0 0-2 16,0-2-9-16,11-20-11 15,26-32-9-15,-14 23 0 16,4-1 4-16,2 3 4 16,1 6 2-16,0 7 1 0,-1 11 3 15,0 6-3-15,-2 11-1 16,2 7 1-16,-1 11-2 15,1 3 2-15,-2 5-1 16,0 3-1-16,-1-4 0 16,-2-2-1-16,0-6 0 15,-3-4 0-15,-5-6 0 16,3-2 1-16,-6-9 1 16,-4-5 2-16,1-6 9 15,3-3 7-15,-1-7 6 16,4-3-3-16,0-3-5 15,-1-8-7-15,5-2-7 16,-1-3-1-16,0-12-1 16,0-6-1-16,-5-9-2 0,0-4 2 15,-8 5 1-15,0 2 2 16,-8 14 3-16,-4 6 0 16,-3 9 0-16,-2 10-1 15,-3 7-6-15,-4 5-5 16,-5 12-3-16,-4 3-1 15,0 10 3-15,4 3 3 16,7 3 0-16,3 7-1 0,11 4 1 16,4 5 0-1,12 4-1-15,4-2 3 16,13 1-1-16,5-1 0 0,11-7 1 16,6-3 0-16,8-4 0 15,-1-3-1-15,-7-6 2 16,-7 0-1-16,-17-5 2 15,-7 0 2-15,-13-5-3 16,0-2 0-16,-9-3-2 16,-5 1-2-16,-1 1 4 15,-12 0 0-15,-10 7 1 16,-12-2 3-16,-5 1-4 16,-1-2-4-16,2-5-12 15,5-1-12-15,9-5-34 16,4-6-59-16,14-12 77 0</inkml:trace>
  <inkml:trace contextRef="#ctx0" brushRef="#br0" timeOffset="28760.44">11083 2454 745 0,'-5'-10'247'0,"-5"9"-252"16,-4 4-4-16,-10 6-5 15,-4 2 1-15,-3 4 10 16,0 7 3-16,2 4 1 16,0 5 1-16,5 8 7 15,6 3 1-15,6 1 6 16,5-1-1-16,9-3-2 16,1-4-1-16,10-9-7 15,2-4 0-15,6-10-3 16,6-7 3-16,5-5 5 15,-2-4 0-15,1-9 1 16,-2-4 0-16,-2-8-7 0,-2-4-3 16,-5-10-1-16,-7-3 0 15,-9-3 2-15,-5 0 2 16,-5 5 1-16,-3 8 5 16,-4 7 0-16,-1 8-2 15,-4 9 3-15,1 5-10 16,-2 10 0-16,4 7-3 15,4 9-3-15,5 5 3 0,13 2-4 16,5-2 2-16,13-4-4 16,4-7-1-16,14-12-2 15,5-7 2-15,5-14-3 16,1-5-4-16,-7-10-11 16,-5-5-2-16,-1-3 5 15,-1-4 4-15,-1-3 14 16,-1-1 3-16,-4-2 3 15,-3-2 6-15,-11 5 1 16,-4 4 4-16,-11 10 0 16,-4 8-4-16,-2 12-1 15,-3 5-8-15,-3 10-27 16,-3 9-7-16,-2 13-6 16,1 6 9-16,0 17 38 15,5 8 17-15,4 11 16 16,2 5 4-16,7 7-2 0,1 4-6 15,5 14-8-15,-2-1-7 16,-1-1-14-16,3-4-4 16,0-17-42-16,6-10 32 15</inkml:trace>
  <inkml:trace contextRef="#ctx0" brushRef="#br0" timeOffset="30197.56">12362 2376 753 0,'2'-10'272'16,"-2"8"-225"-16,-6 11-50 15,-3 8-1-15,-6 14-1 16,1 6 7-16,0 9 7 15,1 4 1-15,7 7 6 16,4-1-2-16,7 0-3 16,5-8 2-16,7-12-1 0,1-6-1 15,5-15 6-15,2-3 3 16,0-7 7-16,1-4 3 16,-2-10-5-16,2-3-5 15,4-10-10-15,-3-3-4 16,-1-6-4-16,-5-3 1 15,-7-3 0-15,-3 0 1 16,-6 5-1-16,-2 4 0 0,-4 11 0 16,0 4 1-16,-1 9-1 15,-3 4-6 1,-2 7-1-16,-2 5-2 0,0 12 0 16,3 5 4-16,8 8 1 15,3 1-1-15,13-3 0 16,5-4-3-16,10-10-6 15,6-4 0-15,8-12-1 16,3-5 2-16,7-12 5 16,-1-9 1-16,-2-15 0 15,-6-6 4-15,-6-7 4 16,-2-4 4-16,-2 3 3 16,0 1-3-16,-12 2-3 15,-4 3 0-15,-11 1-2 0,-6 0-1 16,-3 5 0-1,-2 2-1-15,-2 10-1 0,2 8 0 16,0 12-2-16,0 5 1 16,0 10-5-16,-3 9 1 15,3 16-1-15,0 10 1 16,3 12 5-16,1 4-1 16,-1 7 1-16,-4 4 1 15,-1-2-1-15,-2-4 1 0,1-16-1 16,4-13 0-16,0-20 0 15,1-7 0-15,4-9 14 16,-1 0 9-16,8-11 1 16,5-6 3-16,7-10-17 15,4-5-9-15,-3-2-1 16,2 2-2-16,-5 3 3 16,-2 6-1-16,-6 11 3 15,-1 6 0-15,-2 9-3 16,2 7 1-16,6 13-2 15,2 3-1-15,4 7 1 16,0 2-2-16,-1-3-1 16,0-1 2-16,-2-7 1 15,0-4-1-15,-1-8 2 0,-4-5-4 16,-1-8 4-16,1-5-2 16,-3-7 2-16,4-3 2 15,-4-7 0-15,-1-4 0 16,-4-3 1-16,-1-2 0 15,-4 3-2-15,-1 3 1 16,-3 11 0-16,0 3-1 0,0 7-1 16,-2 5-3-16,0 6-7 15,0-6-1-15,1 6 2 16,0 21 3-16,9 36 5 16,3-24 1-16,8-1 0 15,7-1 0-15,7-8-2 16,2-8 0-16,6-8 0 15,3-6-2-15,0-8 1 16,2-5 3-16,0-12 0 16,-3-5 1-16,-1-10 4 15,-6-8 1-15,-4-12 3 16,2-5 2-16,-4-7-2 16,3-1-2-16,-5 0-1 15,-4-3-2-15,-2-6 2 16,-4-1-2-16,-5-1-2 0,-1 6 0 15,-4 14-2 1,-2 9 0-16,-5 13 0 0,-2 11 0 16,0 12 0-16,-2 5 0 15,-6 14-9-15,-3 6-2 16,-5 16 0-16,-3 11 0 16,3 23 9-16,0 12 1 15,2 15 1-15,4 6 1 16,2-1-1-16,4-1 1 0,5 2-1 15,4-4 0-15,8-6 0 16,6-6 2-16,12-15-2 16,4-12 1-16,7-14 1 15,-1-10-2-15,-1-15-2 16,1-9 0-16,3-11 1 16,-2-11-7-16,-7-13-25 15,-6-6 273-15,-14-19-193 16</inkml:trace>
  <inkml:trace contextRef="#ctx0" brushRef="#br0" timeOffset="30346.33">14122 2345 932 0,'14'13'276'16,"8"11"-322"-16,10 3-30 15,12-4 50-15</inkml:trace>
  <inkml:trace contextRef="#ctx0" brushRef="#br0" timeOffset="32102.32">15709 2322 393 0,'28'-4'199'0,"-3"1"-14"16,-4 2-118-16,-6 1-7 15,-5 0-4-15,-5 1-18 16,-2 1-4-16,0 8-14 16,2 6-8-16,-2 14-4 15,0 7 1-15,-1 9 3 0,-3 7-3 16,0 13 1-16,-1 3-4 15,0 0-3 1,1-4-2-16,-1-16 0 0,-5-10-1 16,2-13-1-16,-1-9 0 15,3-10-1-15,1-5 5 16,0-8 29-16,2-2 3 16,0-10 3-16,3-7 0 15,2-5-25-15,3-4 1 16,5-1 0-16,6 6-9 15,9 3-6-15,6 4-7 0,14 13-1 16,9 5 3-16,7 13 6 16,1 11 2-16,-11 10 3 15,-7 4-2-15,-19 5-1 16,-7-1-2-16,-15-3-9 16,-11-2-5-16,-15-9-10 15,-11-5 5-15,-16-10 5 16,-9-5 6-16,-6-5 8 15,1-5-1-15,12-1 1 16,12-2 0-16,16 1 4 16,7 0 9-16,8-1 11 15,6-1 8-15,12-2-1 16,9-3-8-16,30-1-13 16,15-1-8-16,16-4-1 0,9 1-1 15,6-4 1-15,-6-2 0 16,1-4 5-16,-3 1 2 15,-16-3-1-15,-7 0 3 16,-15 5-4-16,-12 1-4 16,-10 5 4-16,-9 3-6 0,-12 4-3 15,-1 2-2-15,-7 5-2 16,-3 3-1-16,-7 4-3 16,-9 6 2-16,-6 7-1 15,-5 6 3-15,5 11 7 16,1 5 0-16,5 10 0 15,7 2 0-15,5-3-2 16,7-5-3-16,9-16-3 16,1-6-4-16,11-14 5 15,6-5 2-15,10-9 5 16,4-7 2-16,1-8 1 16,-1-4-1-16,0-5 0 15,-2-1 1-15,-6 2-1 16,-5 4 5-16,-11 7 0 15,-6 8 0-15,-8 8-1 0,-3 7-8 16,-3 10-3-16,-2 4-2 16,-1 17 1-16,4 5 6 15,5 10 0-15,6 3 1 16,11-4-1-16,-2-8 0 16,9-10-3-16,0-8 1 15,4-14 0-15,4-3 0 16,-1-16 4-16,3-5-1 0,1-15 4 15,3-6-1 1,-1-13 0-16,-3-4 2 0,-1-6 2 16,-2 0 2-16,-3 3 0 15,-5-2-2-15,-9 3-2 16,-6-2-5-16,-6 3-1 16,0 4-3-16,-3 12 1 15,-1 8-1-15,-1 18 0 16,-1 4 4-16,-7 13-10 15,-3 11 0-15,-2 20 0 16,-5 14-3-16,6 26 10 16,5 8 2-16,3 6-1 15,11 3 1-15,13 3 0 16,3-2 0-16,12-11-1 0,-2-11-1 16,-2-28-2-16,2-12-3 15,0-21 3-15,3-5 2 16,1-18 9-16,2-10 4 15,3-15 1-15,0-12-1 16,-1-14-5-16,-3-4-2 16,-10-3 2-16,-9-1 0 15,-8 4-1-15,-4-2 1 16,-5 5-4-16,3 6-1 0,-5 13 1 16,0 11-2-16,1 18 0 15,-4 7 0-15,1 14-6 16,-10 8-2-16,-6 16 0 15,4 10-1-15,-2 23 6 16,7 6 1-16,9 10 2 16,3-3 0-16,11-1 0 15,5-1 0-15,6-1 0 16,-1-1 1-16,3-13-2 16,1-10 1-16,3-15-2 15,3-10 1-15,4-13 1 16,1-5 2-16,6-13 3 15,1-7 0-15,7-11 2 16,-1-10 2-16,-2-9-1 0,-4-7 1 16,-14 1 0-1,-4 4 1-15,-9 3 0 0,-3 4-2 16,-6 2-3-16,-4 5-3 16,-2 10 0-16,-4 5 0 15,0 11-2-15,0 3 0 16,-3 6-5-16,1 1-4 15,-3 6-2-15,0 4 1 0,0 5 1 16,3 8 4-16,5 6 1 16,3 3 2-16,10 10 2 15,-1 2-1-15,3 11 2 16,1 7-1-16,-8 7 0 16,-3 3 0-16,-16-6-2 15,-10-1-6-15,-22-8-17 16,-13-7-8-16,-34-8-16 15,-22-12-129-15,-26-23 126 16</inkml:trace>
  <inkml:trace contextRef="#ctx0" brushRef="#br0" timeOffset="32415.49">14780 2447 1049 0,'2'-16'357'0,"-2"11"-346"16,3 7-27-16,1 9-8 15,-1 6-1-15,1 5 13 16,-4 3 5-16,-4 3-6 16,0-1-5-16,-2-2-14 15,1-5-7-15,-1-8 14 16,-1-4-221-16,7-12 183 16</inkml:trace>
  <inkml:trace contextRef="#ctx0" brushRef="#br0" timeOffset="33332.68">19636 2826 604 0,'-2'35'214'0,"-7"8"-212"15,3 3 17-15,-4-3-5 16,-3-10-11-16,5-9-1 0,2-15 14 16,0-10 27-16,5-18 17 15,-4-6 3-15,1-14-9 16,-1-6-27-16,0-9-13 15,4-4 1-15,3-9 6 16,4-5 7-16,6 2 0 16,1 3 1-16,2 10-11 15,6 7-4-15,-1 14-4 16,2 7-6-16,5 12-7 16,2 7-3-16,9 13 2 15,3 10 0-15,4 17 7 16,-2 6 2-16,-13 8-3 15,-7 2-1-15,-19 3-2 16,-6 1-2-16,-11-11-1 16,-4-1 1-16,-1-11 1 15,-2-6 1-15,6-6 2 0,2-8-1 16,6-7 1-16,4-1 1 16,4-1-2-16,-2 2 0 15,1 0-15-15,28 0-1 16,50 4 0-16,-24 1 5 15,-2 7 19-15,-4 1 0 16,-14 3 3-16,-11 1-4 0,-12 1-3 16,-3 2-2-1,-13 1-2-15,-6 2 0 0,-14-4-1 16,-9-2 1-16,-23-3 4 16,-8-2-2-16,-10-1-2 15,3-1-5-15,20-9 5 16,11-5 0-16</inkml:trace>
  <inkml:trace contextRef="#ctx0" brushRef="#br0" timeOffset="33590.51">20381 2264 721 0,'63'30'248'0,"6"8"-237"16,-2 19 1-16,-6 0 5 16,-21 8 9-16,-4 6 3 15,-8 5 9-15,-4 8 4 16,-6-6-8-16,-5-1-6 16,-13-8-15-16,-7-7-9 0,-8-8-11 15,-5-9-19-15,0-20-104 16,2-13-122-16,9-35 154 15</inkml:trace>
  <inkml:trace contextRef="#ctx0" brushRef="#br0" timeOffset="33843.11">20865 2647 964 0,'11'-2'333'15,"40"-22"-298"-15,-15 32-37 16,7 3 0-16,0-4 9 0,-1 1 3 16,1-4 4-16,0-4 0 15,6-2-3-15,0-5-5 16,7-3-2-16,-1-3-2 16,3 0-1-16,-5-1 0 15,-11 1-7-15,-8 4-12 16,-15 1-32-16,-4 2-23 15,-8 3 42-15</inkml:trace>
  <inkml:trace contextRef="#ctx0" brushRef="#br0" timeOffset="34054.1">21303 2770 430 0,'-4'6'250'16,"-1"2"-14"-16,4 2-168 15,2 2-8-15,12 0-5 16,9-1 3-16,24 2-3 16,15-2-10-16,11-1-26 15,3 0-12-15,-5-8-8 16,-2-2-5-16,2-3-12 16,3-3-15-16,3-9 18 15</inkml:trace>
  <inkml:trace contextRef="#ctx0" brushRef="#br0" timeOffset="34946.05">24611 2029 551 0,'9'-14'205'16,"-1"0"-156"-16,-3 1 3 0,1 0 3 16,-1-2-7-16,-3-5-2 15,0 0 0-15,-4 0-5 16,-4-7-5-16,-2 1-15 16,-3 0-3-16,-4 1-8 15,2 7-3-15,-7 7 1 16,-2 5-5-16,-10 10-2 15,-9 5 0-15,-16 13 0 16,1 8 1-16,-5 11 0 16,2 4 0-16,7 5 2 15,-3 2-2-15,9 6 1 16,7 5 1-16,2 6 0 16,8 0 0-16,8-6 0 15,5-6-3-15,22-11 0 16,6-5-1-16,14-10 1 15,8-5 2-15,5-5 5 0,6-4 3 16,3-7 1-16,0-3-2 16,-2-7-4-16,-2-4-2 15,-5-1-2-15,-4-4 3 16,0-3-1-16,-6-4 0 16,-6-4-1-16,-5 0-2 15,-11 2-1-15,-3 0 1 16,-8 1 3-16,0 1 0 0,-11 0 2 15,-6 3-3 1,-10 5-2-16,-8 3 0 0,-6 7-1 16,-3 5 3-16,-2 9-2 15,2 6 1-15,8 4-2 16,4 6 0-16,9-2-10 16,9 0-16-16,10-2-47 15,8-6 99-15,19-9-37 16</inkml:trace>
  <inkml:trace contextRef="#ctx0" brushRef="#br0" timeOffset="35452.03">23282 2932 882 0,'0'-5'316'16,"2"4"-263"-16,-1 1-57 16,-1 0-7-16,0 0-7 15,15 3 1-15,14 2 9 16,72 14 8-16,-28-15 9 15,6-4 1-15,2-7 8 16,8-5 2-16,14-5 6 16,4-1 3-16,10-1-1 15,-4 3-6-15,1-3-2 16,-1 6-2-16,-3-3-6 16,2 1 1-16,-5-1-5 15,2 0-1-15,-6 2 1 16,-5 1-3-16,-10 2 0 15,-8-2-1-15,-7 1-3 0,-5-3 0 16,-11 1 3-16,-1 2-4 16,-20-1 3-16,-9 4-1 15,-10 3-5-15,-11 0 2 16,-4 4-24-16,-3 2-14 16,-6 3-30-16,-7 4-17 15,-15 6-110-15,-11 0 133 16</inkml:trace>
  <inkml:trace contextRef="#ctx0" brushRef="#br0" timeOffset="35974.54">23748 3201 1052 0,'5'-18'351'0,"-6"24"-370"0,-5 9-9 16,-7 17-4-16,-4 10 0 16,-10 10 29-16,-3 7 3 15,-3 7 1-15,1 5 0 16,6 4 0-16,6 1-1 15,14-11 0-15,3-3 1 16,16-9 1-16,3-7 0 16,8-7 1-16,7-3 1 15,9-12 3-15,4-6 3 16,5-10 4-16,2-8 1 0,-2-9-3 16,1-4-1-16,-2-9-8 15,0 0-1-15,-9-7-8 16,-8-4-5-16,-14-6 4 15,-5-3 1-15,-13-1 13 16,-2-3 6-16,-7 6 5 16,-6 3 0-16,-5 8-7 15,-8 9-4-15,-9 16-6 16,-6 5 0-16,-3 18-1 16,0 8 0-16,6 12 1 15,9 5-2-15,14 1-11 16,10-3-9-16,24-7-24 15,19-6-14-15,35-14 34 16</inkml:trace>
  <inkml:trace contextRef="#ctx0" brushRef="#br0" timeOffset="36231.6">24521 3554 811 0,'1'-10'302'16,"-4"7"-244"-16,3 3-22 0,2-1 8 0,-2 0 8 16,0 0 2-16,14-4-4 15,14-4-15-15,54-10-18 16,-21 10-10-16,11-1-5 16,1-1-1-16,-1-1-4 15,-6 1-4-15,-18-3-14 16,-6-1-6-16,-17-1-26 15,-4-1-13-15,-8-3 41 16</inkml:trace>
  <inkml:trace contextRef="#ctx0" brushRef="#br0" timeOffset="36458.51">24755 3211 897 0,'5'18'298'15,"3"18"-289"-15,-1 10-7 0,-3 13-1 16,-3 6 2-16,0 15-1 16,0 4-1-16,1 2-1 15,5 0-7-15,4-17-33 16,5-16 31-16</inkml:trace>
  <inkml:trace contextRef="#ctx0" brushRef="#br0" timeOffset="36984.03">25562 3414 892 0,'-17'-55'305'16,"17"51"-281"-16,1 0 1 15,-1 4 4-15,-1-1 0 16,1 1-1-16,0 0-1 16,0 0-9-16,0 0-2 15,17 0-4-15,44-4-6 16,-11 3-6-16,11-5 1 15,11-1-2-15,3-2 2 16,-3-6 3-16,-8-2-4 0,-19 2 2 16,-8-2 1-16,-8 7-3 15,-6 3 0-15,-8 6 1 16,-2 4-2-16,-5 8-2 16,0 4-3-16,-4 11 1 15,-1 0-3-15,-2 8 4 16,-1 3 2-16,0 6 2 15,-2 4 0-15,-1 11 1 16,-1 6-1-16,-3 5 0 16,1 4 1-16,-1 1-1 15,-4 0 0-15,0 8 1 16,1 1-1-16,2 0 1 16,4-4-1-16,3-10 0 15,0-6 0-15,3-8-7 0,2-1-7 16,4-13-15-16,4-4-12 15,2-14-20-15,1-10-16 16,4-22 48-16</inkml:trace>
  <inkml:trace contextRef="#ctx0" brushRef="#br0" timeOffset="37187.25">25968 4192 735 0,'-19'-19'276'0,"11"4"-195"15,1 7-11-15,10 2-15 16,7-2-3-16,18-1-22 16,11-6-11-16,30-1-17 15,17-5-6-15,26-5-13 16,6-6-9-16,10-13-21 16,-4-6-17-16,-6-15 39 15</inkml:trace>
  <inkml:trace contextRef="#ctx0" brushRef="#br0" timeOffset="37535.32">27073 2527 1062 0,'18'-27'362'0,"-1"22"-343"15,-2 5-11-15,-1 6-20 16,7 4-2-16,8 1-4 16,2-2 4-16,16-1 8 15,10-5-1-15,7-3 5 16,0-4 2-16,2-6 1 15,-4-1 4-15,-8-1-3 16,-2 1 0-16,-5 5-2 16,-6 2-4-16,-7 2-13 15,-3 3-18-15,-9 1 57 16,-3 1-24-16</inkml:trace>
  <inkml:trace contextRef="#ctx0" brushRef="#br0" timeOffset="37925.75">27161 2784 899 0,'0'-3'308'0,"0"3"-286"16,0 1-11-16,0-1-7 16,0 0-1-16,0 0 8 15,0 0 9-15,22 8 9 16,36 28 5-16,-11-26-2 16,5-4-6-16,13 1-2 15,2-3-7-15,8-2-1 16,0 2 0-16,0-2-4 15,0 5 1-15,-5 0-6 16,-5 2-1-16,-11 4-4 16,-10 0-1-16,-15 0-7 15,-5-2-5-15,-7-1-24 0,-4-3-11 16,-10-4-28-16,-1 0-14 16,-3-9 54-16</inkml:trace>
  <inkml:trace contextRef="#ctx0" brushRef="#br0" timeOffset="41604.03">30168 2027 437 0,'-21'-3'147'16,"-5"3"-149"-16,-12 5-1 16,-2-1 2-16,-1 1 10 15,-2 3 7-15,-4 2 16 16,-8 2 4-16,-8 6 13 16,-4 0 6-16,-7 10 2 15,4 4 9-15,4 6-10 16,3 5-11-16,15 0-16 15,6 1-14-15,16-4-12 16,9-2 0-16,17-4-3 16,6-1 0-16,18-4 0 0,7 0 0 15,8-5-2-15,5-2-2 16,5-6 3-16,2-3-3 16,-1-4-2-16,5-5-1 15,1 0-7-15,0-2-5 16,-4-4 4-16,-9-2 2 15,-17-3 8-15,-6-3 13 16,-11 1 10-16,-4-1 1 0,-8-1 3 16,-7 0-7-1,-14 1-7-15,-9 0-2 0,-14 1-1 16,0 1 1-16,-4 3 4 16,4 1 2-16,6 5-1 15,-1 4-5-15,9 7 0 16,6 1-7-16,14 7-17 15,6 1-20-15,9-7 21 16</inkml:trace>
  <inkml:trace contextRef="#ctx0" brushRef="#br0" timeOffset="41960.4">29080 2980 820 0,'1'-12'335'16,"4"-1"-186"-16,4 5-84 0,2 0-40 15,5 1-10-15,12 1-17 16,5-3-1-16,28 6 6 15,15 0-3-15,14 4 2 16,8 4-1-16,0-1 0 16,1 1 1-16,-2 1 2 15,-6 1-3-15,-12 0-1 16,-10 2 1-16,-13 1-5 16,-6 2-4-16,-9 4-21 15,-8 2-16-15,-13-1-30 16,-3 1 91-16,-16-8-25 15</inkml:trace>
  <inkml:trace contextRef="#ctx0" brushRef="#br0" timeOffset="42246.71">29360 2972 849 0,'0'13'291'0,"5"9"-277"0,4 16-13 16,-2 9 1-16,4 10 3 15,-2 2 5-15,3 0 8 16,0 0 1-16,-1-3 0 16,1 2-5-16,-6 0-10 15,1-2-1-15,-5-3-1 16,-2-6-2-16,0-13-14 15,0-9-7-15,2-15-40 16,-2-6-18-16,10-20 47 16</inkml:trace>
  <inkml:trace contextRef="#ctx0" brushRef="#br0" timeOffset="42773.99">29728 3151 961 0,'25'-23'337'16,"9"18"-304"-16,4 8-8 15,7 13-18-15,-4 3-4 16,-11 3-1-16,-7-5 2 16,-8 3-1-16,2 4-1 0,-3 5 0 15,1 3-2-15,-6 1 1 16,-3 0 0-16,-6-3-3 15,-6-2-5-15,-6-7-3 16,-2-3 0-16,0-10 6 16,1-3 2-16,-4-6 2 15,-1-3 0-15,1-1-2 16,0-1 1-16,8 2-2 16,6 0 2-16,4 1 1 15,4 0-3-15,7 2-6 16,6 1-4-16,7 2-3 15,9 1 4-15,4 5 8 16,4 2 4-16,7 9 4 16,2 5 0-16,3 7-1 15,-3 2-2-15,-10 3 1 0,-6-2-2 16,-14 0 1-16,-2 1 0 16,-17-4 0-16,-2 0 0 15,-9-4-1-15,-8 1 0 16,-10-2 0-16,-5-4 0 15,-12-6 1-15,-7-3 3 16,-16-7 6-16,-8-4 1 16,-44-11 0-16,-27-7-8 15,-53-23 236-15,-31-27-178 16</inkml:trace>
  <inkml:trace contextRef="#ctx0" brushRef="#br0" timeOffset="49533.88">1450 7322 230 0,'-22'1'85'0,"1"0"-72"16,-2-1 3-16,3-5 2 16,2 0 4-16,-3-8 10 0,1-3 8 15,5-3 28-15,-2-9 22 16,5 0 23-16,1-2 6 16,0-4-14-16,-1 2-15 15,3 1-8-15,1 0-6 16,2 7-10-16,3 3-4 15,2 10-22-15,0 5-13 16,1 2-14-16,0 4-5 0,0 0-10 16,0 0-3-16,0 0-5 15,0 0-1-15,1 16 2 16,44 46 5-16,-24-10 4 16,4 5-1-16,4 15 1 15,-3 9 0-15,-2 5 0 16,-2 3 0-16,-8 7 0 15,1 3 0-15,-5 8 2 16,-4 3-2-16,-6-5 0 16,0-8 1-16,-2-12-1 15,5-11 1-15,-2-26-1 16,1-14-1-16,-1-24 1 16,-4-3 0-16,-3-18 15 15,-4-10-1-15,-12-22 1 16,-5-13-1-16,-9-9-14 0,-5-5 1 15,4 3 3-15,2 0 3 16,9-9 6-16,2-8-1 16,6-5-6-16,5-6-2 15,9 0-6-15,4-1-1 16,12-5 2-16,1 5 0 16,5 4 0-16,1 9 1 15,1 10 1-15,4 3-1 16,6 13 2-16,7 3 0 0,9 16-1 15,2 4-1-15,6 13-7 16,3 6-3-16,3 14-7 16,5 6 0-16,9 17 3 15,-6 6 1-15,-4 10 6 16,-8 6 0-16,-19 4 2 16,-8 3 3-16,-16 0-2 15,-5-2 3-15,-14-1 2 16,-5 4-1-16,-22 2 2 15,-13 4 3-15,-19 6-1 16,-6-4 3-16,2-6 0 16,6-7-5-16,12-11-1 15,5-4-6-15,3-9-23 16,2-4-19-16,-3-9 29 0</inkml:trace>
  <inkml:trace contextRef="#ctx0" brushRef="#br0" timeOffset="50086.11">2582 6599 996 0,'-5'-26'349'0,"5"12"-324"16,0 6-11-16,-1 4-14 16,1 0-3-16,0-1-3 15,0 3 1-15,0 1 3 16,-1 0 0-16,0 0 3 15,0 0 1-15,0 0 0 0,0 0 3 16,0 0-2 0,0 0-1-16,0 0-1 0,-1 1-2 15,-2 26-1-15,-5 47 2 16,1 0 0 0,-3 8 2-16,-1 18 0 0,-4 7 0 15,3 7-1-15,1 4-1 0,0 2-1 16,8-1 0-1,5-1 1-15,-1-3 0 0,8-1 0 16,2-4 0-16,9-18-1 16,5-1 2-16,7-11-1 15,4-4 2-15,7-5-1 16,9-12 2-16,6-17 3 16,1-8-2-16,-2-8-10 15,-7-3-13-15,-11-6-44 16,-8-5 254-16,-5-11-155 15</inkml:trace>
  <inkml:trace contextRef="#ctx0" brushRef="#br0" timeOffset="50828.96">3307 7197 909 0,'-17'-24'316'0,"15"10"-299"16,2 11-10-16,11 5-18 15,1 5-7-15,8 8-4 16,2 8 4-16,-2 15 13 16,0 7 4-16,-5 12 3 15,-3 4 3-15,-2 2 2 16,-4 0 0-16,0 1 0 16,-2 6 0-16,1 4-3 15,0-3 0-15,-2-11-3 16,0-10 0-16,-2-18 1 15,-1-7-2-15,0-13-4 0,-1-5-1 16,-4-10 3-16,-2-6-3 16,-4-14-1-16,5-10-2 15,-1-21-3-15,3-9 6 16,4-12 16-16,0 1 10 16,-3 6 23-16,-1 3 6 15,-3 3-9-15,1 0-8 16,5-1-22-16,2 3-7 0,4 6-7 15,5 5 0-15,4 10-7 16,0 5 0-16,-1 11 1 16,2 4 1-16,7 13 3 15,4 6 0-15,10 13 2 16,4 6 0-16,7 14 2 16,4 4 0-16,4 19-1 15,-1 10 1-15,-7 12 1 16,-7 5 0-16,-11-7 0 15,-3-5 0-15,-10-3 1 16,-2-2-1-16,-12-1 1 16,-5-4 2-16,-13-14 2 15,-4-7 5-15,-8-13 5 16,-9-5 2-16,-7-3-3 0,-4-5-2 16,0-2-10-16,2-1-12 15,5-8-39-15,7-5 79 16,17-20-33-16</inkml:trace>
  <inkml:trace contextRef="#ctx0" brushRef="#br0" timeOffset="52721.64">4064 7302 981 0,'5'-12'351'0,"14"4"-305"15,7 2-21-15,16 2-25 16,11 4 5-16,4 7-3 16,0 4 2-16,-6 8 1 15,-2 8-2-15,-6 2-1 16,0 7 1-16,-7-1-3 16,-3-1 0-16,-8-2 0 15,-5-4-1-15,-8-2 0 16,-7-1 0-16,-7 0-2 15,-10 1-1-15,-19 0-5 16,-4-2 0-16,-10-7 1 0,4-6-2 16,10-11 8-16,3-5 1 15,9-11 3-15,0-1 8 16,5-5 6-16,5 0 3 16,8 0 10-16,2-1-1 15,10 1-6-15,9 2-5 16,10-8-12-16,7 6-2 0,10-2-2 15,4 2 0-15,15 4 3 16,8-1-4-16,5 4 0 16,0-1 2-16,-10 4-3 15,-4 0 2-15,-9 0 2 16,0-1-4-16,-5 1 1 16,-3 1 0-16,-4-1 0 15,-4 1 0-15,-8 0 0 16,-7 0-2-16,-13 0 0 15,-4-1 2-15,-7-3-6 16,-4-2 0-16,-8-2-5 16,-5-1-2-16,-19 3 1 15,-3 0 2-15,-6 7 6 16,0 4 1-16,4 8 3 16,3 7 0-16,1 9-1 15,3 11-1-15,3 10 2 0,4 8-2 16,10 17 0-16,4 0 1 15,14 0-4-15,4-6-3 16,12-17-3-16,3-6-6 16,8-13 0-16,5-4 0 15,7-13 2-15,5-5 2 16,7-12 6-16,5-4 3 16,-2-9 8-16,-1-4 4 15,-16-4 5-15,-8-3 1 0,-11-3 4 16,-5-4 1-16,-7 4-3 15,-1 0-2-15,-3 11-5 16,-5 4-3-16,0 12-2 16,-3 6-3-16,1 6-3 15,-1 7 1-15,-2 15-3 16,-2 10 4-16,0 14 1 16,1 5 0-16,4 0 2 15,3-3-1-15,5-12-2 16,4-2 1-16,3-14-5 15,2-3 1-15,5-8-6 16,3-7 3-16,9-10 1 16,0-8 0-16,12-13 6 0,3-6 0 15,3-9 4-15,-1-4 0 16,-3-5 3-16,-7-4 1 16,-12 4 5-16,-3 5-1 15,-14 14-1-15,-2 10 2 16,-6 12-7-16,-1 6-1 15,0 9-16-15,-1 4-10 0,-3 15 0 16,-3 10 2-16,-1 22 13 16,0 6 5-16,-1 5 2 15,6-2-2-15,3-12 1 16,5-5 0-16,11-8-1 16,0-7 0-16,8-9-2 15,1-6 2-15,5-13-2 16,2-6 6-16,8-17 1 15,5-8 0-15,8-9 4 16,0-3-4-16,-7-7-1 16,-6-3 3-16,-14-2 4 15,-6-3 9-15,-9 11 8 16,-5 5 2-16,-6 17-6 16,-1 7-11-16,-2 11-18 15,-2 8-18-15,-6 16-4 16,-7 12 5-16,-8 19 10 0,0 8 9 15,11 2 5-15,8-2-2 16,18-6 1-16,7-6 1 16,14-10-3-16,2-6-2 15,6-14-2-15,4-11-1 16,3-18 4-16,8-9 1 16,4-14 1-16,2-1 1 0,-5-6-1 15,-6-1 1-15,-11-7 8 16,-9-4 2-16,-9 0 1 15,-3 0-3-15,-4 10-7 16,-2 7 0-16,-2 11 0 16,-2 5-1-16,-3 12 0 15,3 2-1-15,3 11-5 16,6 7-2-16,7 13-2 16,0 8 3-16,3 17 2 15,-2 3 4-15,-4 6 2 16,-3 1-2-16,-3-8 0 15,-4-5-3-15,-4-11-1 16,-4-8 2-16,-3-11-5 16,1-7 3-16,-2-7 4 0,-2-5 15 15,-2-8 10-15,-3-4-2 16,-2-7-2-16,2-4-10 16,1-5 0-16,2-5 1 15,6-11-4-15,4-6-2 16,11-3-7-16,5 0-4 15,14 4-1-15,6 7 0 16,5 9 3-16,2 2 0 0,-8 13 2 16,0 6 1-16,-8 13 1 15,-2 7 0-15,1 12-1 16,-2 5-2-16,0 7-2 16,-1 7-1-16,-6 10 1 15,-2 7 2-15,-5 8 1 16,-2 0 1-16,-2-7 0 15,0-3 0-15,1-13 1 16,1-4 1-16,6-5 1 16,3-1 2-16,2-6 0 15,4-5 2-15,-1-4 4 16,2-5 1-16,1-7 0 16,0-1-1-16,2-4-7 15,-1-6 1-15,-3 1-20 0,-6 1-17 16,-9 0-25-16,-4 2-22 15,-9-5 51-15</inkml:trace>
  <inkml:trace contextRef="#ctx0" brushRef="#br0" timeOffset="53573.57">8917 7395 1085 0,'-3'-21'389'0,"3"15"-342"15,-3 2-43-15,2 4-31 16,0 0-10-16,0 0 6 16,-3 6 9-16,-22 20 16 0,-31 30 4 15,27-26 2-15,0-2 0 16,1 1 2-16,3 3 1 16,5 3 3-16,5 2 0 15,16 1-1-15,5-1 0 16,15-8-3-16,9 1 1 15,5-11-3-15,3-6 1 16,3-12 2-16,-3-10-3 0,-1-13 3 16,-5-8 0-1,-6-10-3-15,-5-4 2 0,-9-1-2 16,-3-1 2-16,-9-2 3 16,-3-3 2-16,-10-4 9 15,-3-1 1-15,-2 5 4 16,-4 10-4-16,2 12-8 15,-1 10-3-15,0 19-10 16,-2 7-5-16,-1 19 0 16,1 9-1-16,8 18 1 15,10-1 2-15,13-2-3 16,10-6-1-16,15-16-4 16,8-8 1-16,19-15-3 15,7-6-3-15,20-20-4 16,4-11-3-16,-7-18 3 15,-2-12 6-15,-17-13 11 0,-6-1 5 16,-6 1 6 0,-3 1 4-16,-10 5 4 0,-5-1 2 15,-12 5 10-15,-9 2-3 16,-9 14 1-16,-4 7-3 16,-3 14-14-16,0 10 0 15,1 10-6-15,-2 1-4 0,1 12-18 16,-4 7 0-16,0 17 0 15,0 17 3-15,4 31 20 16,2 14 0-16,3 28 9 16,5 16 3-16,-2 16 9 15,2 6-1-15,-3 19-3 16,-1-9-6-16,-8 2-8 16,-5-3 0-16,0-36-25 15,5-15-10-15,21-51 20 16</inkml:trace>
  <inkml:trace contextRef="#ctx0" brushRef="#br0" timeOffset="54630.5">10523 7140 1079 0,'0'-13'367'0,"-3"8"-345"0,-4 14-30 16,-1 12-4-16,-9 20 0 16,1 15 6-16,-2 19 7 15,2 4 4-15,6-6 1 16,6-10 0-16,11-12-2 16,7-10-2-16,14-9 1 15,5-9 1-15,13-16 10 16,11-7 4-16,10-18 1 15,1-5-4-15,-1-7-5 16,-8-4-6-16,-12 0-3 16,-2 1 2-16,-13-4-2 15,-6 2 1-15,-9 4 3 16,-6 1-3-16,-8 15 1 16,-2 3-2-16,-1 8-3 15,-1 4-2-15,-2 11-5 16,-4 8 1-16,4 13 1 15,3 4 0-15,10 1 7 0,8-4-2 16,21-8 1-16,9-3-2 16,13-12-4-16,6-7-6 15,-1-17-21-15,-1-7-11 16,2-19-19-16,0-13 1 16,2-17 19-16,-8-8 16 15,-11-5 32-15,-6 3 13 0,-16 7 14 16,-9 1 5-16,-5 5 1 15,-8 3 0-15,-5 13-10 16,1 8-6-16,-3 20-11 16,-1 9-7-16,1 15-21 15,-2 10-8-15,-4 23-2 16,1 19 1-16,0 24 20 16,5 14 10-16,1 18 8 15,2 3 2-15,0 7 0 16,-4-8-4-16,-3-19-5 15,1-16-3-15,-1-29-1 16,2-13 0-16,2-19-1 16,-1-10 14-16,5-19 20 15,0-12 0-15,9-18-2 0,3-7-17 16,10-12-17-16,8 0-1 16,6-9 7-16,0 2 5 15,2 8 12-15,-1 10 0 16,5 23-5-16,1 11-2 15,-1 23-12-15,-1 12 0 16,-4 24-3-16,3 12 0 16,0 17 0-16,0 4-1 15,3-1 4-15,-2-9 0 0,1-9 1 16,3-6 1-16,-3-14-4 16,-1-7 1-16,-8-20-1 15,-4-11 2-15,-7-19 8 16,-1-6 3-16,-3-13 8 15,-3 0-1-15,-5-5-3 16,-6 0-3-16,-1-4-5 16,-6 0-2-16,0 2-1 15,-3 5-1-15,0 15-1 16,2 10 2-16,1 15-6 16,2 5-16-16,4 18-8 15,3 9 0-15,7 17 4 16,8 8 14-16,8 2 8 15,5-2-1-15,-1-4-5 0,-4-6-15 16,-12-16-36 0,-7-7-11-16,-20-32 38 0</inkml:trace>
  <inkml:trace contextRef="#ctx0" brushRef="#br0" timeOffset="54759.34">12741 6633 849 0,'2'-13'355'16,"2"13"-89"-1,7 23-295-15</inkml:trace>
  <inkml:trace contextRef="#ctx0" brushRef="#br0" timeOffset="55400.93">13092 7612 895 0,'68'18'315'0,"9"0"-282"16,6-2-23-16,-19-10-9 0,-9-13 1 16,-9-14 18-16,-7-8 13 15,-6-11 24-15,1-2 9 16,-9-20-6-16,-2-8-14 15,-6-17-18-15,-7-5-7 16,-7-4-9-16,-2 6-3 16,-8-1-5-16,-2 1-3 15,-7 11-5-15,-1 9 0 0,-2 23-1 16,4 13 3-16,4 21-2 16,-2 5-9-16,-9 19-17 15,-5 11-2-15,-8 24 6 16,-1 20 6-16,6 29 18 15,2 12 2-15,7 18 0 16,7 8 0-16,10-4 1 16,5-6-1-16,18-12-1 15,9-12 2-15,20-21-3 16,11-10 1-16,19-30 2 16,3-19-2-16,5-29 1 15,-3-15 1-15,-1-21 1 16,-1-2-1-16,-6-13 1 15,-6-2 0-15,-17 5-1 16,-9-4 2-16,-18 9 3 0,-8 5 3 16,-10 9 3-16,-7 11 1 15,-2 17-6-15,-8 13-10 16,-8 22-5-16,-5 8-3 16,-7 19 3-16,2 6 7 15,6 5 0-15,9 3 1 16,16 6 5-16,10 0-3 15,14-3 2-15,5-8-2 16,7-16-1-16,4-11-1 0,-1-19-9 16,6-7-13-16,-7-17-36 15,-4-9 693-15,-15-28-487 16</inkml:trace>
  <inkml:trace contextRef="#ctx0" brushRef="#br0" timeOffset="55595.04">13212 7336 1043 0,'15'-2'417'0,"36"-4"-315"0,21 3-103 16,48 1-88-16,16-5 695 15,11-24-455-15</inkml:trace>
  <inkml:trace contextRef="#ctx0" brushRef="#br0" timeOffset="57108.5">15755 6741 849 0,'12'46'292'15,"1"14"-263"-15,-2 23-21 16,-7 4 0-16,-9 8 8 16,-6 6 4-16,-7 1 4 15,3-7-1-15,0-23-9 16,0-13-6-16,8-28-4 15,-3-9-3-15,7-13 3 16,0-5 9-16,1-11 39 16,0-5 5-16,-2-11-3 15,2-7-10-15,4-5-30 0,5-2-4 16,5-2 1-16,3 0-1 16,4 5-8-16,2 6-1 15,13 13-4-15,5 13-1 16,15 19 3-16,10 10 0 15,7 15 2-15,1 2-1 16,-13 0-2-16,-13-2 1 16,-22-6-3-16,-11-1 2 0,-14-4-11 15,-3 0-1-15,-18-8-3 16,-12-4 1-16,-24-12 9 16,-14-8 3-16,-18-13 3 15,5-4 0-15,13-7 1 16,10-1 0-16,19 2 1 15,5 2-1-15,13 3 10 16,7 3 7-16,13 2 15 16,9 2 4-16,19 1-8 15,12-4-7-15,32 4-17 16,16 0-4-16,38 4 0 16,8 4 2-16,7-5-1 0,-4-3 2 15,-9-4-2-15,-3-2-1 16,-13-6 1-16,-9-5 0 15,-25-2 0-15,-9-1-1 16,-15 5-1-16,-10 3-1 16,-17 5-5-16,-7 3 0 15,-12 9-8-15,-3 4-3 16,-17 2-11-16,-9 5-1 16,-19 4 5-16,-6 8 5 0,-3 15 16 15,4 8 4-15,6 12 0 16,6 0 0-16,10 0 0 15,7-6-1-15,15-14-2 16,3-4-3-16,11-14-5 16,8-7 1-16,15-10 1 15,14-3 6-15,12-12 0 16,7-7-1-16,0-12 1 16,-2-6-1-16,-13-8 5 15,-5-2 6-15,-17 3 10 16,-7 5 4-16,-6 9 3 15,-5 12 1-15,-5 11-10 16,1 3-6-16,-9 14-25 16,1 6-7-16,-7 17-3 0,3 12 3 15,5 21 20-15,4 4 3 16,10 4 1-16,6-5 1 16,13-13-2-16,3-6 0 15,13-8-1-15,0-7 0 16,8-17 1-16,3-9-1 15,6-24 0-15,-3-10-2 16,-8-12 1-16,-4-11 1 0,-12-11 1 16,-3-7 2-16,-7-12 8 15,-4-3 2-15,-7 4 1 16,-3 1 2-16,-5-3-9 16,-2 1-2-16,-4 7-1 15,-2 8-2-15,0 19 1 16,0 11-2-16,-1 17 2 15,1 8-2-15,-1 12-6 16,-5 6-3-16,-4 17-5 16,-2 13 4-16,-2 31 4 15,2 18 4-15,5 21 2 16,3 6 0-16,7 9 1 16,4 2 0-16,9-10 0 15,6-7-2-15,10-21 1 0,2-15-2 16,6-17 2-16,4-13-1 15,3-21 1-15,-1-12 6 16,4-22 6-16,-2-12 0 16,0-19-1-16,-1-6 0 15,-3-14-5-15,-3-8 2 16,-6-14 7-16,-2-5-2 16,-6 0-4-16,-8 5 1 0,-6 6-8 15,-5 1-1-15,-8 11-1 16,-1 5 1-16,-10 19-1 15,-2 11 0-15,1 17 1 16,0 8-3-16,-4 14-16 16,1 13-3-16,-5 19 2 15,1 15-1-15,7 28 19 16,5 12 1-16,13 21 1 16,4 9 3-16,18 7-2 15,4-1 1-15,11-5-2 16,8-6-1-16,6-12-21 15,3-9-18-15,13-31 27 16</inkml:trace>
  <inkml:trace contextRef="#ctx0" brushRef="#br0" timeOffset="57651.63">19428 7539 1100 0,'10'-7'402'0,"6"2"-324"15,0 2-64-15,6 1-25 16,3 1 0-16,4-4-4 15,9-2-3-15,-1-13 4 16,2-5-1-16,1-17 9 16,-1-8 3-16,0-11 1 15,0-7 3-15,-5-2 4 16,-4 1 3-16,-9-1 10 16,-5-2 1-16,-11 6-1 15,-5 4-1-15,-4 16-11 16,-1 11-3-16,-4 13-8 15,3 4-4-15,-2 5-3 0,1 3 2 16,3 5 5-16,1 4 0 16,0 6-10-16,2-5 0 15,-4 10-2-15,-5 18 3 16,-18 79 14-16,14-25 0 16,6 18 2-16,1 16-2 15,7 21 2-15,0 1 3 16,5 17 0-16,2-2 2 0,1-17-3 15,3 2-3-15,3-12 0 16,2-12-4-16,2-22-21 16,2-18-14-16,2-43-34 15,-1-18-7-15,4-33 50 16</inkml:trace>
  <inkml:trace contextRef="#ctx0" brushRef="#br0" timeOffset="58919.39">20030 7614 827 0,'6'-43'336'16,"-1"10"-231"-16,5 13-17 0,4 3-11 15,-1 7-44-15,6 6-14 16,11 8-19-16,5 6-3 16,17 10 3-16,4 5 1 15,-2 9 1-15,-5 2 1 16,-11 5 0-16,-6 1-1 15,-13 3-1-15,-12-4-1 16,-17-6-2-16,-7-10-7 16,-16-22 0-16,-4-7-1 15,-6-20 3-15,-1-8 6 0,6-7-2 16,9-1 2-16,10-4-3 16,6 5 1-16,12-1 5 15,6 0-1-15,10 2 9 16,7-2-2-16,11-1 2 15,1-3 0-15,10 2-7 16,0 2 4-16,6 11 9 16,-4 7 5-16,-5 14 1 15,-2 7-4-15,-12 13-9 16,5 9-9-16,5 17 0 16,4 2 1-16,11 4-1 15,4-2 0-15,9-7-2 16,5-6-1-16,0-8-3 15,0-5 1-15,-10-10 2 0,-4-3-1 16,-10-7 5-16,-2-5-1 16,-8-8 0-16,-5-8 0 15,-10-9-4-15,-7-7 2 16,-11-9-3-16,-9-5 0 16,-15-5 3-16,-9 3-4 15,-10 4 4-15,-4 3 1 0,-5 9-3 16,0 5 4-16,-8 12 1 15,-3 8-3-15,-2 17 2 16,-5 11-1-16,4 19-2 16,6 11 2-16,8 17 0 15,8 8-3-15,20 16-1 16,13 4 2-16,25-10-9 16,12-7 1-16,24-22-7 15,7-12 0-15,23-16 4 16,6-6 2-16,-3-18 10 15,2-8 0-15,-15-12 4 16,0-6 1-16,-5-10 2 16,-6-8 1-16,-11-9-2 15,-10-3 2-15,-14 2 0 0,-6 5 0 16,-10 12-2-16,-1 4-2 16,-5 16-4-16,0 5-1 15,-1 12-2-15,3 7-2 16,5 18 0-16,2 12-1 15,12 28 6-15,1 12 1 16,-2 11 1-16,0-3 0 16,-10-12 0-16,-4-7 0 15,-6-15 0-15,-3-8 0 0,-2-19-4 16,-2-8-2-16,1-13 5 16,1-10 3-16,-6-19-2 15,3-10 0-15,2-12-7 16,2-7-1-16,13-9 4 15,2-8 3-15,9-4 4 16,2 4 0-16,7 16 1 16,-1 13 2-16,2 22-2 15,1 10-4-15,4 18-1 16,6 16-4-16,3 26 3 16,2 14 0-16,-3 25 2 15,-2 4 1-15,-10-4-3 16,-4-4 1-16,-11-17-2 15,-7-10-2-15,-7-17-3 16,-5-11-3-16,-2-18 1 0,-1-7 8 16,0-14 7-16,1-15 2 15,-1-15 2-15,2-6-6 16,4-14-3-16,4 2 0 16,12-7-1-16,8 0 0 15,10 8-2-15,1 7 2 16,-6 21 9-16,-2 11 9 15,0 20 7-15,6 15-2 0,13 31-10 16,3 21-7-16,9 25-5 16,0 4-1-16,-4 5-9 15,-1-2-12-15,-13-1-35 16,3-4-4-16,8-20 36 16</inkml:trace>
  <inkml:trace contextRef="#ctx0" brushRef="#br0" timeOffset="59862.67">23880 7651 1089 0,'12'80'389'16,"23"-80"-332"-16,1 2-43 15,-2 1-10-15,-4-5 2 16,-8-12 3-16,2-8 1 16,-1-18-5-16,1-11-3 0,-5-21-9 15,-2-18 0-15,3-17 0 16,-2-7 2-16,4-1 3 16,3 6-1-16,-3 8 1 15,-2 7 2-15,-4 25 6 16,-4 17 1-16,-5 29 1 15,-4 9 0-15,-7 21-26 16,-8 11 1-16,-13 30-2 16,-4 19-4-16,-3 25 23 15,6 9-3-15,12 0 0 16,4-2 5-16,13-5-2 16,8-7 1-16,6-25 0 15,2-12-1-15,7-28 0 16,2-10-1-16,15-12 4 15,7-7 1-15,8-16 0 16,-1-11-1-16,-4-20-3 16,-4-7-5-16,-4-7 2 0,-2 1 0 15,-8 8 0-15,-6 6 3 16,-12 15 4-16,-5 9 3 16,-9 15 6-16,-3 7-2 15,-11 11-8-15,-9 8-3 16,-14 17-5-16,-5 8-1 15,1 18 6-15,4 11 0 0,13 10 0 16,8 4 0-16,13-6-1 16,4-9 2-16,15-15-1 15,5-10 3-15,11-8 0 16,7-4-2-16,13-11 1 16,4-4-1-16,10-13 1 15,2-7 1-15,-6-9-1 16,-4-6 1-16,-10-7-1 15,-5 0-2-15,-12-5 0 16,-5-3 2-16,-16-6 1 16,-10-4 3-16,-12-6 1 15,-10-1-5-15,-9 0 0 16,-1 7-1-16,3 11 1 16,3 3-1-16,12 11 2 0,2 0-3 15,11 1-4-15,6 4-3 16,12 0-4-16,9 5 1 15,10 9 3-15,5 3 5 16,0 15 2-16,0 9 2 16,1 19 1-16,-2 9-3 15,-2 18 0-15,-3 9-2 16,-11 8 2-16,-1 3 0 0,-6-2 1 16,2 0 2-16,6 2-3 15,2-8-3-15,7-16-21 16,3-14-12-16,1-32-33 15,1-13-11-15,6-31 54 16</inkml:trace>
  <inkml:trace contextRef="#ctx0" brushRef="#br0" timeOffset="60317.21">26027 7189 510 0,'0'-43'276'0,"1"19"27"16,0 10-237-16,0 14-14 15,-2 6-17-15,1 12-32 16,-1 13-3-16,1 25 3 0,1 9 10 16,0 16 11-16,3 1 1 15,-4-9 5-15,-1-7-4 16,-4-6-8-16,2-8-6 16,-3-15-7-16,3-10-1 15,1-20 6-15,0-8 21 16,3-15 21-16,-1-7-2 15,5-22-9-15,2-4-22 16,-3-7-25-16,7-1-2 0,5-3-6 16,2-3-5-16,11 2 4 15,1 3 1-15,6 11 5 16,4 6 7-16,4 14-1 16,-1 8 1-16,-2 12 3 15,-3 4 2-15,-9 16 3 16,-4 2-1-16,-5 22-4 15,-4 10 1-15,-4 14-2 16,-1 8 1-16,1-3 0 16,1-3 1-16,8-5-2 15,9-4 2-15,15-1-2 16,8-4-4-16,14-15-19 16,7-9-16-16,4-21-38 0,1-14 716 15,0-24-488 1</inkml:trace>
  <inkml:trace contextRef="#ctx0" brushRef="#br0" timeOffset="61218.18">27394 7017 901 0,'11'-8'330'0,"2"7"-275"15,32 31-26-15,-33 16-26 16,-1 10 1-16,-5 17-1 16,-3 6-1-16,0 10 2 15,-5-4-2-15,1-10 0 16,-1-8 0-16,4-11-1 16,2-8 0-16,-1-17 0 15,1-11 2-15,0-16 8 16,0-6 9-16,1-9 4 15,1-5-2-15,2-15-8 16,-4-5-12-16,-4-13-4 16,-2-7 0-16,-6-14-2 0,-1-6 4 15,4-12 2-15,2 1-2 16,3 5 3-16,3 5 1 16,6 11 3-16,2 0 6 15,9 5 0-15,2 4 0 16,7 14-4-16,0 8-1 15,5 14-2-15,2 4-2 16,6 17-1-16,4 11-3 16,3 21 1-16,-1 13-1 0,-8 16 0 15,-8 3 1-15,-16 3-1 16,-5-4 0-16,-11-6 0 16,-5-1-1-16,-11-9-2 15,-6-6-1-15,-6-11 1 16,-5-8 1-16,-2-13-1 15,2-5 3-15,5-5-3 16,5-3 3-16,8-2 0 16,7-4 0-16,8-3 3 15,2-1-2-15,13-3 3 16,7 2-3-16,17 3-1 16,13 6 0-16,5 9-2 15,6 10 1-15,6 18 0 16,-1 7 0-16,5 12 1 0,-8 5 0 15,-9 0 1-15,-10-1-1 16,-15-3 1-16,-9-2-1 16,-16-3-1-16,-7-3 0 15,-11-6-1-15,-7-5-1 16,-11-8 3-16,-4-3-2 16,-9-9 1-16,-3-4 1 15,-1-8-2-15,-1-5 0 16,1-6 1-16,4-1 1 0,9-3 6 15,3-2-2-15,6 2 1 16,2 2 0-16,1 1-2 16,4 2 1-16,6 3 0 15,1 3-4-15,9 2 1 16,2 1 0-16,0 0 0 16,0 0 2-16,0 0-5 15,0-1-1-15,0 1-20 16,0 0-17-16,7-4 685 15,17-9-498-15</inkml:trace>
  <inkml:trace contextRef="#ctx0" brushRef="#br0" timeOffset="63352.11">29966 7100 857 0,'16'-62'294'15,"-1"9"-288"-15,-6 12 38 16,-1 7-2-16,-8 12-15 16,0 3-10-16,-10 7-14 15,-11 7-3-15,-44 8-5 16,-25 11 1-16,-37 15-1 16,-9 6 3-16,11 11 1 15,14 3-1-15,28 6 2 16,15 2 0-16,30-1-1 15,15-7-2-15,19-10 0 16,5-7-2-16,11-16-2 0,11-3 0 16,20-15 1-16,16-7-2 15,22-16-17 1,1-7-18-16,-9-18-21 0,-5 0 0 16,-20-11 20-16,-5 0 24 15,-7-3 37-15,-7-2 15 16,-4 13 24-16,-9 7 3 0,-8 25-5 15,-4 9-11 1,-5 13-27-16,-7 9-9 0,-10 17-9 16,-11 11-2-16,-7 17 4 15,-1 4 2-15,9 5-1 16,9-4 1-16,15-3-2 16,11-3-1-16,23-12 6 15,9-3 4-15,26-12 2 16,8-5 0-16,12-13-8 15,7-9-5-15,5-18-13 16,5-12-10-16,4-19-13 16,-3-6-1-16,-11-11 12 15,-7-4 8-15,-18-9 19 16,-6-7 10-16,-15 1 9 16,-10 1 6-16,-19 6 3 0,-12 5-3 15,-16 5-5-15,-8 1-5 16,-8 15-8-16,2 11-2 15,-3 21-4-15,-2 11-1 16,-5 19-1-16,-4 11 0 16,-6 22-1-16,0 15 1 15,3 18 0-15,2 10-2 16,14 21 4-16,3 5-1 0,9 14 0 16,8 3 3-16,-2 3-3 15,8-1 2-15,9-4-1 16,4 0 0-16,7-7-10 15,-3-3-16-15,-5-23 18 16</inkml:trace>
  <inkml:trace contextRef="#ctx0" brushRef="#br0" timeOffset="63739.39">30372 7491 961 0,'152'-46'312'16,"-60"24"-338"-16,6 0-9 15,-5-16 6-15,-7-10 1 16,-22-21 28-16,-9-7 11 16,-11-6 27-16,-1-4 3 15,-9-5-10-15,0-2-5 0,-9 7-10 16,-7 7-3-16,-6 13-5 15,-4 6-1-15,-5 15 0 16,-1 12 1-16,-4 16-3 16,-3 12-5-16,-11 19-4 15,-9 13-3-15,-16 21 0 16,-7 11 4-16,-5 14 2 16,5 6 0-16,5 13 2 15,4 2 0-15,14-1 0 16,4-2 2-16,19-4-2 15,3-4 0-15,9-11-14 16,-3-12-18-16,-2-29 21 16</inkml:trace>
  <inkml:trace contextRef="#ctx0" brushRef="#br0" timeOffset="64561.42">30999 7122 945 0,'44'14'314'15,"30"20"-326"-15,21 9-22 16,5 2-116-16,-2-11-80 16,-14-26 62-16,-13-11 78 15,-11-24 188-15,-4-6 107 0,-5-5-25 16,-3-4-53-16,-12 1-62 16,-11 0-18-16,-15 3-23 15,-12 1-10-15,-21 2-13 16,-11-3-3-16,-22 8-2 15,-6 6-1-15,-7 17 2 16,3 10 2-16,5 18 0 16,1 8 1-16,9 7-2 15,3 4 2-15,12 3-2 16,6 0 2-16,18 0 0 16,11-2 1-16,20-3 2 15,15 3 1-15,21-2-1 16,8 2 0-16,13-8-1 15,3-7-5-15,8-17-6 16,5-9-1-16,-12-15-1 0,-5-5 3 16,-18-12 6-16,-11-5 2 15,-11-1 2-15,-10-1 1 16,-7 3 1-16,-3 1 0 16,-5 1-1-16,1 5-1 15,-2 3-1-15,0 3 0 16,-1 7-1-16,-1 0 0 15,-4 10 3-15,3 1 1 0,6 8-1 16,4 8 0-16,14 10-3 16,4 12 1-16,5 15 1 15,0 6 1-15,-9 11-1 16,-8 3 1-16,-11 1 0 16,-5-7-1-16,0-13-2 15,-4-8-1-15,-1-18 0 16,-2-4-1-16,-2-11-4 15,-5-5 0-15,-7-12-1 16,-7-9 2-16,-11-17 4 16,1-11 1-16,1-12 1 15,6-3 0-15,13-1 2 16,8 7 1-16,11 6 1 16,5 6 0-16,14 5 0 15,5 4-2-15,6 7-1 0,0 4 1 16,-3 7 7-16,-1 5 0 15,-6 2 3-15,3 5-1 16,-6 4-9-16,-4 1 2 16,-3 8-5-16,-4 0-1 15,-4 2-7-15,-1 2-4 16,-6 0-13-16,-2 3-11 16,-14-3-17-16,-9-3-1 0,-19-10 34 15</inkml:trace>
  <inkml:trace contextRef="#ctx0" brushRef="#br0" timeOffset="65478.63">8202 8908 1077 0,'-43'-163'387'0,"24"102"-327"16,4 0-21-16,3 7-4 15,0 7-5-15,2 2 1 16,2 16-1-16,1 8 1 16,4 12-7-16,-1 5-14 0,3 5-12 15,0 5-10-15,0-6-4 16,-9 23 2-16,-24 58 3 16,6-15 6-16,1 20 3 15,0 9-6-15,5 10-31 16,5 3-12-16,4-5-32 15,5-5-15-15,3-22 68 16</inkml:trace>
  <inkml:trace contextRef="#ctx0" brushRef="#br0" timeOffset="65688">7304 9041 1187 0,'9'-7'414'0,"8"1"-346"16,16-1-75-16,13-2-2 15,21 1-3-15,4-3-10 16,21 3-27-16,3-1-22 16,-3-8-38-16,-1 0 142 15,-20-10-39-15</inkml:trace>
  <inkml:trace contextRef="#ctx0" brushRef="#br0" timeOffset="66367.32">8295 8723 798 0,'9'3'281'15,"5"8"-233"-15,12 16-51 16,13 10-6-16,13 15 9 16,7 2 4-16,20 13 7 15,2 7 3-15,-6 10-2 16,-11 4 0-16,-28-8-5 15,-10-11-5-15,-18-26-2 16,-3-14-2-16,-8-18 12 16,0-11 19-16,-8-14 11 15,0-6 3-15,-3-9-14 16,-1-4-15-16,3-2-2 16,1-4 1-16,6 2-3 0,4 3-1 15,6 3-9-15,2 0-5 16,9 7-1-16,1 2-2 15,13 5 2-15,3 3 2 16,9 0 3-16,6-2 2 16,9-1 5-16,9 2 0 15,7-4 9-15,-4 2 2 16,-4-2 0-16,-8-1-2 0,-12 1-8 16,-2-1-4-16,-12 0-4 15,-6 1 0-15,-9-1 1 16,-7 0 1-16,-8 3 0 15,-1 1-1-15,-9 5-8 16,-1 3-1-16,-13 11-3 16,-3 9 2-16,-13 21 5 15,-1 7 0-15,6 13 5 16,3 5 0-16,17 5 0 16,4 1 0-16,15-5-2 15,8-3-2-15,15-18-9 16,4-8-6-16,13-18-13 15,4-13 0-15,14-25-8 16,10-11-10-16,4-21-26 16,-3-3-10-16,-21 2 20 15,-12 6 35-15,-23 16 116 0,-7 4 36 16,-10 10 8-16,-1 7-18 16,0 8-85-16,0 8-35 15,0 14-33-15,2 9-3 16,-2 19 10-16,2 12 9 15,6 17 25-15,2 4-1 0,7 1-38 16,5-10 30 0</inkml:trace>
  <inkml:trace contextRef="#ctx0" brushRef="#br0" timeOffset="67106.53">10249 8892 1039 0,'2'-1'362'0,"7"16"-323"15,3 8-36-15,13 18-9 16,-4 16 4-16,-4 18 2 0,-5 3 1 16,-8 1 1-16,-2-10 0 15,-6-25-3-15,-1-10-5 16,-1-22-2-16,-2-10 6 15,2-13 4-15,-3-7 2 16,1-14 1-16,5-6-9 16,4-7 1-16,6-7 2 15,6 1 0-15,1 2 3 16,4 5-3-16,5 9-1 0,-2 10 1 16,3 7-2-16,2 15 3 15,3 4 0-15,10 20 3 16,2 8 2-16,11 20 1 15,-2 7-1-15,-2 6-2 16,-6-2 2-16,-9-14-4 16,-1-9 1-16,-4-14-1 15,1-6-2-15,-1-10 2 16,2-5-1-16,2-7 7 16,1-6-1-16,5-10 2 15,2-4 0-15,6-12-4 16,-1-7-1-16,-7-11 1 15,-7-6 2-15,-15-3 6 16,-6 2 3-16,-14 6 5 16,-9 3 2-16,-18 4 6 0,-5 8 1 15,-1 10-5-15,-3 8-4 16,-3 21-16-16,-1 7-8 16,-1 15-9-16,5 9-5 15,17 7-7-15,8-1-4 16,17 4 0-16,11 2 5 15,16 3 9-15,8 4 9 0,14 10 2 16,10-1 3-16,8 3 0 16,-4-1 1-16,-11-9 0 15,-10 0-1-15,-21-8 2 16,-6 0 0-16,-11-5-1 16,-7-2-2-16,-6-2 0 15,-1-7 0-15,0-7-3 16,1-6-13-16,1-12-28 15,-5-7-13-15,6-24 33 16</inkml:trace>
  <inkml:trace contextRef="#ctx0" brushRef="#br0" timeOffset="67497.17">11710 8596 957 0,'-2'-31'361'0,"2"7"-293"16,0 13-14-16,-1 1-5 0,-3 5-29 16,-1 1-10-16,5 1-7 15,-4 0-2-15,0 3-2 16,3 0 0-16,0 0 0 15,-1 3-1-15,-6 26-1 16,-5 37-1-16,21-11 4 16,9 14 0-16,5 12 4 15,8 8 4-15,-2 12-5 16,-1 5 2-16,2 5-4 16,0-4 0-16,-1-14-2 15,-3-11-3-15,-5-15-7 16,-8-9-8-16,-8-19-15 15,-3-11-12-15,-7-20-17 16,-11-9-14-16,-10-24-128 16,-5-8 139-16</inkml:trace>
  <inkml:trace contextRef="#ctx0" brushRef="#br0" timeOffset="67849.98">11580 9362 545 0,'-25'-23'300'15,"15"7"-14"-15,4 6-168 16,6 8-54-16,2 0-21 15,13-4-29-15,8 2-4 0,25-2 2 16,10-1 0-16,6-4-1 16,3-6 1-16,3-10 1 15,2-7 4-15,10-8 6 16,1-1 1-16,-9-2-7 16,-4 1-3-16,-16 5-9 15,-7 2-3-15,-13 7 1 16,-9 0-2-16,-14 6 1 15,-8 3-5-15,-8 6-13 16,-6 3-1-16,-13 13-6 16,-8 5 6-16,-8 18 13 15,-4 8 0-15,0 14 7 16,5 6 2-16,7 11 2 16,6 3-1-16,23 11 0 15,10-3-2-15,26-10-9 16,8-10-9-16,15-24-25 15,7-14-18-15,6-25 34 0</inkml:trace>
  <inkml:trace contextRef="#ctx0" brushRef="#br0" timeOffset="68208.02">12825 8843 886 0,'-4'-26'345'15,"0"11"-268"-15,3 14-36 16,1 5-17-16,2 13-31 15,9 6-2-15,13 16 8 16,11 8 15-16,19 15 15 16,4 10 6-16,0 5-7 15,-4 3-7-15,-16-7-14 16,-7-11-5-16,-17-16-2 16,-9-13-2-16,-5-19-6 15,-7-7 0-15,-15-13 3 16,-8-6 4-16,-13-11 5 15,-3-5 2-15,9-5 4 16,9-2 2-16,5-3 5 16,6-2 1-16,13-1 10 15,4-2-3-15,13 7-3 0,3 3-5 16,12 5-14-16,1 8-3 16,12 2-22-16,3 6-9 15,-4 2-29-15,-1-1-18 16,-13-1 51-16</inkml:trace>
  <inkml:trace contextRef="#ctx0" brushRef="#br0" timeOffset="68456.16">13317 8794 578 0,'7'2'311'0,"15"7"1"15,37 20-255-15,-13 5-26 16,11 9 12-16,9 18 23 16,-1 10 1-16,-2 15-6 15,-11 5-6-15,-17 2-24 16,-5 0-8-16,-17 4-14 16,-5 3-6-16,-19 2-28 15,-12-3-18-15,-19-12-41 16,-16-8 696-16,-28-26-471 0</inkml:trace>
  <inkml:trace contextRef="#ctx0" brushRef="#br0" timeOffset="68928.09">7593 10867 908 0,'0'0'349'0,"-1"-1"-241"16,3 1-74-16,-2 0-9 16,5-1-1-16,23-3 6 15,86-10 11-15,-23 2 3 16,29-8-8-16,17 1-7 15,8-2-15-15,1 0-6 16,8 6-3-16,-20 0 1 16,-3 8-4-16,-9 7-1 15,-21 6-14-15,-6 3-19 0,-20 6-28 16,-14 1-21-16,-32 2-28 16,-13 3 66-16</inkml:trace>
  <inkml:trace contextRef="#ctx0" brushRef="#br0" timeOffset="69276.95">7777 11306 788 0,'-15'4'372'0,"10"-4"-110"0,0 0-198 16,8 0-58-16,-3 0-4 16,1 0 5-16,28 0 7 15,69-2 14-15,-13-2 4 16,36-6 2-16,11-1-3 16,7-3-1-16,3-1 6 15,-8-1 10-15,-1 2 1 16,-4-1-5-16,-2 6-8 0,-12 5-17 15,-12 3-8-15,-23 8-10 16,-19 2-12-16,-27 4-39 16,-9-1-29-16,-18 2-51 15,-8 1-7-15,-28-14 85 16</inkml:trace>
  <inkml:trace contextRef="#ctx0" brushRef="#br0" timeOffset="70093.73">7985 8358 811 0,'-14'-27'288'0,"3"12"-256"16,3 5-3-16,3 5-13 15,2 5-12-15,-2 7-8 16,0 3-2-16,0 12 4 16,-1 7 3-16,5 9 8 15,1 5 6-15,1 12 8 16,1 1 0-16,-2 15 6 15,3 9-2-15,2 1-2 16,1 6-2-16,1-2-9 16,-2 3-3-16,4 9-5 15,0 4-2-15,4-5-2 16,2-4-1-16,-2-8 0 16,1-6 0-16,-7-5-1 0,-1-10 0 15,-4-22-16-15,-1-7-5 16,0-22-30-16,-2-4-17 15,1-19 45-15</inkml:trace>
  <inkml:trace contextRef="#ctx0" brushRef="#br0" timeOffset="70387.32">7463 9269 1038 0,'-3'-2'379'15,"5"-1"-312"-15,4 2-38 0,-6 0-16 16,23-4 1-16,61-11 17 16,-12 1 2-16,14-3-2 15,3-4-4-15,-7-4-16 16,-6 3-4-16,-3-3-3 15,2 5-3-15,-5 5-1 0,-7 1-11 16,-18 6-31-16,-11 3-17 16,-12 3-28-16,-4-1 48 15</inkml:trace>
  <inkml:trace contextRef="#ctx0" brushRef="#br0" timeOffset="72861.67">9992 10714 960 0,'0'0'343'0,"-1"3"-277"16,-2 11-77-16,2 7-4 15,-4 19 2-15,5 4 5 0,-1 26 11 16,1 13 1-16,5 14 5 16,-2 6 0-16,2-5-2 15,1-4-1-15,1-8-5 16,0-6 0-16,-1-22 0 16,-4-10 0-16,-3-16 0 15,-3-8 0-15,1-10-1 16,0-6 1-16,1-5 1 15,2-3-1-15,-2-6 7 16,1 5 4-16,0 0 2 16,-3-24 0-16,-6-45-7 15,7 16-5-15,3-9-8 16,0-5 0-16,0 1-2 16,-1-1 1-16,-6 5 8 15,1-1 3-15,0-5 7 0,4 3 2 16,6-2-4-1,4 2-2-15,5 8-6 0,1 2-1 16,2 6 4-16,2 0 3 16,1 2 12-16,2 4 1 15,3 7-4-15,1 4-6 16,6 12-5-16,0 2-3 16,4 11-1-16,6 7 2 15,-7 8-7-15,2 8 1 0,-4 12-4 16,-5 1 1-16,-1 7 4 15,-5 0 0-15,-4-1 2 16,-4 1 1-16,-7-2-1 16,-2-4 0-16,-6-2 1 15,-2-1-1-15,-9-3 2 16,-5 2 1-16,-8 3 1 16,-2 4 2-16,-4 5-3 15,0 3-1-15,-2-3-2 16,-4-2-6-16,2-11-15 15,-3-7-10-15,7-11-26 16,2-1-19-16,7-10 50 16</inkml:trace>
  <inkml:trace contextRef="#ctx0" brushRef="#br0" timeOffset="73237.39">11097 10502 1108 0,'-4'0'385'15,"-1"-1"-339"-15,-8 10-69 16,-6 8-4-16,-11 18 1 16,-5 12 7-16,-1 15 18 15,-2 2 1-15,8 14 3 16,2 9 4-16,6 19 2 16,9 7 3-16,8 9-1 15,6 0-2-15,18-13-7 16,4-6 0-16,15-24-6 0,5-13-5 15,9-27-22-15,7-12-20 16,11-28 32-16</inkml:trace>
  <inkml:trace contextRef="#ctx0" brushRef="#br0" timeOffset="73507.39">11714 10832 1127 0,'8'0'395'15,"4"3"-343"1,2 15-51-16,0 11-5 0,-6 26-2 16,-2 11 1-16,0 15 4 15,1 0-1-15,1-3 5 16,-1 0-10-16,0-6-19 15,2-4-10-15,-4-22-24 16,1-12-2-16,-4-24-20 16,-2-13 18-16,-1-28 38 15</inkml:trace>
  <inkml:trace contextRef="#ctx0" brushRef="#br0" timeOffset="73757.4">11446 10813 1047 0,'-4'-1'409'0,"4"-1"-286"31,2 2-73-31,-2 0-49 0,11-1-1 0,17-3 6 16,67-3 0-16,-31 1 0 15,3 2 1-15,-5 2-2 16,-7-4-2-16,-9 4 2 15,-1 0-2-15,-2 2-6 16,-2 5-8-16,-7 1-43 16,-1 0-22-16,-6 2 43 15</inkml:trace>
  <inkml:trace contextRef="#ctx0" brushRef="#br0" timeOffset="74560.48">12151 11120 1134 0,'23'6'421'0,"10"2"-309"16,8 4-95-16,2 6-14 16,-1 2-3-16,0 7 0 15,0 4 1-15,2 3 1 0,-4 7-2 16,-4 0 0-16,-7 3 0 15,-6 0-3-15,-13-10-10 16,-7-6-10-16,-17-8-13 16,-10-8 1-16,-15-10 8 15,-4-3 7-15,-3-15 10 16,1-6 0-16,10-4-7 16,5-1 4-16,13 2 6 15,10 1 4-15,12-2 22 16,6 0 0-16,16 3 3 15,8 3-3-15,16 7-4 16,9 4 0-16,12 7 0 16,4 1-2-16,1 2-8 15,1 0-2-15,-6-3-3 16,7-5 0-16,5-5-2 16,-3-2 0-16,-8-7 2 0,-13 1 1 15,-20-3 0-15,-7-3-1 16,-12 2 0-16,-1-1 0 15,-11-4 1-15,-5 1 3 16,-7-3-4-16,-7 2 0 16,-11 1-3-16,-3 6-2 15,-8 11 2-15,-7 8 1 16,-18 23 0-16,-8 10 3 0,-4 25 3 16,5 12 2-16,18 3-2 15,12 0-2-15,23-9-7 16,13-6-6-16,25-10-6 15,12-5-3-15,20-22 4 16,11-7 1-16,1-21 6 16,2-9 2-16,-4-13 1 15,-7-7 5-15,-1-1 1 16,-4-2 4-16,-10 3 8 16,-6 3 5-16,-16 6 17 15,-6 5 7-15,-12 9 6 16,-4 4-5-16,-3 4-17 15,-1 6-12-15,-4 7-14 0,-3 8-4 16,0 18 3-16,1 9 1 16,10 12 1-16,8 3 1 15,14-4-10-15,4-4-14 16,2-15-35-16,0-12-12 16,4-25-37-16,2-14 8 15,5-23 65-15</inkml:trace>
  <inkml:trace contextRef="#ctx0" brushRef="#br0" timeOffset="75316.38">14020 11169 750 0,'17'-39'343'16,"-4"5"-156"-16,-9 6-88 16,0 3-23-16,-3 12-26 15,-1 5-10-15,0 7-17 16,2 8-8-16,2 18-9 16,3 10 1-16,5 23 14 15,1 5 5-15,-6 8-2 16,-4 0-4-16,-11 1-14 15,-5-10-5-15,4-20-2 16,1-14-1-16,3-24-2 16,5-4 1-16,-3-16 6 15,1-5 6-15,4-13 15 16,4-7 4-16,14-4-2 16,6 0-4-16,9 5-18 0,3 1-4 15,-3 12-6-15,-2 6-1 16,-2 9 6-16,0 7-1 15,3 11 8-15,-1 12 0 16,1 13-2-16,1 7 3 16,1 11-7-16,1 4 2 15,-3-2 2-15,0-5-5 16,-1-11 1-16,-3-7-3 16,-1-13 0-16,-3-6 3 15,-3-12 0-15,-1-6 7 0,1-10 3 16,1-6 7-16,-2-7 12 15,-1-5 0-15,1-8-6 16,0-1-5-16,-2 0-14 16,0-1-1-16,-6 0 4 15,-2-1 4-15,-5-2 5 16,-1 1 1-16,-8 9 1 16,0 5-3-16,-7 9-6 15,-1 9-3-15,-9 6-4 16,-4 4-4-16,-2 11-9 15,1 4-4-15,4 12-9 16,6 5 0-16,7 9 0 0,6 4 1 16,12 3 3-1,7 3 1-15,14-3 4 0,6 1 4 16,8 0 5-16,2-2 1 16,3 1-1-16,1 0 3 15,-11-2-2-15,-5-4 2 16,-15-6 2-16,-7-4-1 0,-8-4 0 15,-4-1-1-15,-10-4-1 16,-5 1 3-16,-14-2 1 16,-7 1 0-16,-10-2 0 15,-3-1-2-15,4-5-17 16,3 0-21-16,7-8-43 16,9-4-14-16,9-16-27 15,9-7 73-15</inkml:trace>
  <inkml:trace contextRef="#ctx0" brushRef="#br0" timeOffset="76686.23">15663 10742 1169 0,'11'-19'437'0,"-4"5"-343"15,0 4-36-15,-6 8-44 16,-1 2-7-16,-2 0-5 16,2 0-2-16,-1 0-2 15,-2 12 2-15,-1 18 0 16,-12 75-3-16,11-15 4 15,2 9 1-15,1 12 3 16,3 4-2-16,-9-6-3 16,2-1-13-16,-7-18-30 15,-2-11-18-15,-2-32-26 16,-4-16-8-16,-10-23-2 16,-5-11 3-16,-10-18-165 15,-3-12 178-15</inkml:trace>
  <inkml:trace contextRef="#ctx0" brushRef="#br0" timeOffset="77286.77">15241 11423 619 0,'-13'-32'309'16,"11"15"-77"-16,2 5-42 16,12 6-53-16,8 0-27 15,24 1-52-15,14 4-32 16,30 2-23-16,8 1-1 16,10-6-3-16,0-7 0 0,-4-5 2 15,2-4-1-15,-5-2 1 16,-8-3 3-16,-23-6 6 15,-14-2 7-15,-20 1 7 16,-7 0 0-16,-11 0-11 16,-7 1-7-16,-9 5-13 15,-8 3-5-15,-10 7-3 16,-8 8-2-16,-9 16 5 16,-4 11 2-16,-8 22 5 15,-1 8 1-15,-6 7 2 16,3 1-1-16,16-2 3 15,12-1-2-15,22-2-8 16,10-5-3-16,16-10-3 16,13-6 1-16,9-15 8 15,2-9 5-15,8-15 4 0,-3-10 0 16,3-14 1-16,1-2-2 16,-6-7 1-16,-1 1 3 15,-6 2 4-15,1 0 1 16,-8-1 0-16,1 1-3 15,-8-3-8-15,-5 2-2 16,4 9-1-16,-4 5 1 16,3 12 10-16,-3 5 5 0,-3 8 2 15,-3 6 0-15,-3 14-9 16,-3 10-3-16,-8 10-1 16,-6 8 0-16,-7 1 1 15,-1 0 1-15,-2 7 4 16,2-5-2-16,7 4 1 15,3-3 0-15,15-8-3 16,3-2 1-16,11-13 1 16,6-5-7-16,10-17-27 15,6-8-22-15,1-17-46 16,2-16-33-16,3-23 82 16</inkml:trace>
  <inkml:trace contextRef="#ctx0" brushRef="#br0" timeOffset="78010.63">17942 11066 1058 0,'-1'-2'369'0,"-5"4"-335"15,-2 1-30 1,-12 5-11-16,-6 6 0 0,-4 7 10 15,0 4-3-15,2 5 5 16,3 3-1-16,9-1-3 16,3 0 4-16,10 0-4 15,9-2 0-15,8-3 3 16,5-1-1-16,7-8-1 16,6-5 1-16,9-12-3 15,1-3-1-15,7-11-2 16,-3-6 0-16,-5-5 2 15,-2 0 2-15,-17-5 11 16,-2-2 0-16,-15-6-1 16,-5-5-4-16,-14-7-7 15,-11-4 1-15,-17-3-2 0,-5 2 1 16,-3 11 0-16,-1 9 0 16,10 17-1-16,1 12 1 15,4 16 0-15,6 11-1 16,9 17 2-16,7 6-1 15,19 9-1-15,10-4 1 16,17-11 0-16,10-5 0 16,13-18 3-16,7-8-2 15,8-14 2-15,-2-13-3 0,-2-16-1 16,-4-10-2-16,-6-15 0 16,-3-6 2-16,-2-1-1 15,-7 1 4-15,-7 6 6 16,-6 1 3-16,-10-3 8 15,-3 1 1-15,-11 8 6 16,-3 10 0-16,-4 17 1 16,0 15-5-16,1 8-11 15,-3 6-7-15,-6 19-5 16,-2 14-2-16,-2 39 2 16,3 16 5-16,5 30 4 15,4 12 1-15,1 8 2 16,0 5-4-16,5-10-5 15,0-10-9-15,11-29-33 16,8-20-16-16,8-38-27 0,5-18-10 16,3-29 5-16,0-16 51 15</inkml:trace>
  <inkml:trace contextRef="#ctx0" brushRef="#br0" timeOffset="78940.56">19178 11133 897 0,'31'-54'339'0,"-4"10"-249"15,-2 3-26-15,-9 19-16 16,-5 7-3-16,-8 9-13 16,-2 6-9-16,-6 13-11 15,-6 14-6-15,-8 20-1 16,-3 10 6-16,7 4 5 16,5-4 0-16,11-11-4 15,10-6-4-15,9-7-5 16,4-6 0-16,9-8 1 15,3-7 1-15,7-12 3 16,2-8 0-16,2-10-3 16,0-4-4-16,-9-6-2 15,-2-1-1-15,-13 1 2 16,-10-1 6-16,-7 8 2 0,-3 5 1 16,-3 9-2-16,0 7-1 15,-4 11-4-15,-7 7 0 16,4 9 0-16,3 3 0 15,13 3 1-15,13-3-1 16,18-6-2-16,11-6-5 16,18-23-18-16,6-12-12 15,6-15-18-15,-2-7 1 0,-12-7 17 16,-5-6 15-16,-16-11 24 16,-4-3 12-16,-11-3 6 15,-7 0 0-15,-12 7 3 16,-5 3 1-16,-7 9 3 15,0 9 1-15,-1 14-6 16,1 9-5-16,-1 10-10 16,1 6-2-16,-3 14-7 15,-2 14-3-15,0 28 0 16,-3 14 1-16,-3 25 4 16,-4 1 1-16,-6-1 0 15,-2-9-2-15,7-28-2 16,1-14-1-16,9-26 0 15,4-7 0-15,-1-7 2 0,3-4 0 16,9-9 0-16,4-4 0 16,12-13 1-16,6-1-1 15,7-4-4-15,3 0-2 16,-2 5 3-16,1 6 3 16,-3 14 18-16,-3 6 4 15,-5 17-2-15,1 9-3 16,-7 16-14-16,1 5 0 0,3-2 0 15,1-1-1-15,3-7-2 16,1-6-1-16,3-10-4 16,-1-3 2-16,1-16-1 15,2-6 0-15,-4-14 0 16,-1-4-1-16,-2-7 2 16,-5-4 0-16,-5 0 4 15,-5-2 1-15,-8 2 0 16,0 4-1-16,-7 9-1 15,2 6 1-15,0 11 1 16,-2 6-4-16,-2 18 0 16,2 8-4-16,6 19 2 15,0 4 2-15,11 6-8 16,0-2-5-16,2-6-39 16,3-6-13-16,2-23-13 15,3-16 40-15</inkml:trace>
  <inkml:trace contextRef="#ctx0" brushRef="#br0" timeOffset="79083.42">21254 10604 1276 0,'4'-20'437'0,"-1"6"-397"0,-6 16-128 15,-5 9-33-15,-7 15 301 16,-1 14-169-16</inkml:trace>
  <inkml:trace contextRef="#ctx0" brushRef="#br0" timeOffset="79663.2">21441 11460 859 0,'53'25'287'0,"-6"-13"-282"16,-7-12-12-16,-10-24-1 15,1-11 11-15,-3-17 23 16,4-5 20-16,-2-11 27 16,0-8 6-16,2-11-3 0,-2-6-9 15,0-4-19-15,-2 4-12 16,-7 10-15-16,-1 1-7 16,-9 12-8-16,-1 10 1 15,-10 20-1-15,-1 15 1 16,-7 19-3-16,-7 3-2 15,-11 23-2-15,-8 19-2 0,-9 34 1 16,-1 18 0-16,3 24 0 16,4 6 1-16,14 1-1 15,11-5-4-15,25-23-2 16,12-12 1-16,15-22 0 16,6-7 4-16,7-17 2 15,10-12 2-15,4-18-1 16,2-13-3-16,2-18-10 15,-5-11-6-15,-6-10 0 16,0-4 2-16,-12-4 12 16,-7 1 4-16,-10 4 10 15,-9 3 6-15,-15 13 3 16,-7 8 2-16,-14 13-9 16,-6 8-5-16,-12 22-6 15,-3 12 2-15,-4 19 4 0,4 8 0 16,13 5-1-16,6 5-3 15,17 5-1-15,10-3 0 16,13-4-14-16,13-12-10 16,14-16-22-16,6-7-13 15,3-17-15-15,-4-5-5 16,-13-12-12-16,-3-6 52 0</inkml:trace>
  <inkml:trace contextRef="#ctx0" brushRef="#br0" timeOffset="79850.1">21375 10937 1256 0,'55'5'417'16,"14"3"-384"-16,33 2-124 15,12-5-26-15,14-15 74 16</inkml:trace>
  <inkml:trace contextRef="#ctx0" brushRef="#br0" timeOffset="81226.73">23289 10498 957 0,'54'-8'329'16,"-10"26"-302"-16,-6 11-22 15,-15 28-2-15,-8 11-1 0,-13 20 1 16,-7 13 2-16,-18 11 0 16,-7 1 3-16,-7-12-3 15,-2-19 0-15,9-31-3 16,5-15 0-16,8-21 2 16,5-10 6-16,2-15 20 15,3-7 5-15,4-10 7 16,7-3 1-16,14-5-9 15,4 0-7-15,13-4-6 16,7 2-8-16,9 5-11 16,8 0-1-16,4 16 0 15,3 9-1-15,5 22 1 16,4 17 1-16,10 20-1 16,-1 9 2-16,-15 12 2 15,-11 2-1-15,-23 4-2 0,-16-3 0 16,-17-12-2-16,-12-8 0 15,-17-22-4-15,-14-11-4 16,-26-23-1-16,-7-9 1 16,-18-20 2-16,5-6 5 15,10-12 1-15,6-4-1 16,18 6 0-16,10 5-2 16,21 18 1-16,13 7 5 0,28 5 13 15,14 1 3-15,24 6 0 16,18 1-4-16,25 6-10 15,12 2-3-15,17-2 0 16,1 0 0-16,1-4 0 16,-2-3-2-16,-12-6-1 15,-5-2 0-15,-16-5 1 16,-16-2 0-16,-13 2 1 16,-14-3-1-16,-21 6 0 15,-12 2-1-15,-19-1-6 16,-11 2-4-16,-21 0-4 15,-8 7-1-15,-16 9 7 16,-3 7 2-16,-2 14 7 16,3 0 0-16,10 11-1 0,9-3 0 15,12-5-7 1,10-3-5-16,16-12-7 0,7-3 0 16,20-10 6-16,11-2 5 15,18-14 1-15,9-2 1 16,7-9-1-16,0-3 1 15,-1-2 6-15,-2 2 2 16,-11 1 0-16,-7 1 2 16,-18 9 4-16,-10 2 7 0,-14 7 11 15,-4 6-1 1,-5 5-6-16,-5 7-10 0,-1 14-9 16,-3 10-3-16,0 12 4 15,3 7 0-15,10 3 0 16,11 2 0-16,16-9 0 15,10-7 2-15,9-16-2 16,4-11 0-16,9-16-1 16,2-8 1-16,-3-15 0 15,-6-10-3-15,-5-14 2 16,-1-8-2-16,-8-11 1 16,1-1 2-16,-14-4-2 0,-10-7 0 15,-10-9 2-15,-6-2 2 16,-6 1 6-16,-1 8 0 15,0 15-1-15,2 10-2 16,1 13-2-16,1 8 3 16,1 18 4-16,-1 6 2 15,0 14-2-15,-3 13-3 16,-7 24-3-16,-2 17-3 16,-2 32-1-16,0 11 2 15,8 8-2-15,8 0 0 0,17-10 0 16,8-12-1-16,15-17 2 15,7-10 1-15,9-17-1 16,1-10 0-16,3-22 1 16,-3-7-1-16,-2-20 0 15,2-9-1-15,-4-13-1 16,0-11 1-16,-8-6-4 16,-2-4 0-16,-10-7-2 15,-6-6-3-15,-6-7 2 16,-6-1 2-16,-3 7 3 15,-6 8 0-15,-3 18 1 16,-3 9 1-16,-2 20 0 16,-1 9 1-16,-4 14 0 15,0 9-1-15,-9 18-3 16,1 19 1-16,-2 34 3 0,1 18-1 16,3 14 1-16,2 2-1 15,8-7-15-15,6-11-12 16,12-14-24-16,6-18-13 15,13-31-14-15,6-19 46 16</inkml:trace>
  <inkml:trace contextRef="#ctx0" brushRef="#br0" timeOffset="81502.75">26771 10545 1015 0,'33'-4'360'16,"9"12"-312"-16,11 29-35 15,1 18-4-15,7 26-2 16,1 17 3-16,-1 31 7 16,6 6 0-16,-1 19 6 15,-3-1 0-15,-8-13-1 16,-10-3-3-16,-21-15-7 15,-6-7-2-15,-17-19-8 0,-7-11-10 16,-7-29-35-16,-8-16-23 16,-7-34 36-16</inkml:trace>
  <inkml:trace contextRef="#ctx0" brushRef="#br0" timeOffset="81712.73">26831 11770 1204 0,'10'0'433'0,"-3"3"-384"15,-5-2-75-15,-4 2-72 16,-4-3-13-16,5-1 68 15</inkml:trace>
  <inkml:trace contextRef="#ctx0" brushRef="#br0" timeOffset="82636.14">29024 11351 746 0,'26'-37'298'0,"2"-3"-189"16,-5 11-53-16,-5 2-6 15,-9 5-6-15,-6 5-5 16,-2 0-9-16,-1 1-8 15,-2 4-11-15,2 3-3 16,-1 3-3-16,0 2 3 16,1 4 4-16,-1 0 1 15,0 0 1-15,-5 7 2 0,-16 21 5 16,-42 62 4 0,18-19 7-16,-9 13-2 0,-11 11-7 15,-7 4-7-15,-9-3-8 16,1-9-2-16,10-8-3 15,4-7-4-15,8-16-30 16,4-7-12-16,4-29-37 16,5-11-16-16,16-27 65 15</inkml:trace>
  <inkml:trace contextRef="#ctx0" brushRef="#br0" timeOffset="82895.6">28201 11126 1250 0,'12'12'438'16,"17"19"-394"-16,14 9-22 16,20 21-17-16,2 2 0 15,6 11-4-15,1 0 1 16,-3-7-8-16,4-4-4 0,-6-16-7 15,2-6-5-15,-5-7-15 16,-4-7-9-16,-7-4-24 16,-9-3-19-16,-13-6-225 15,-7 0 218-15</inkml:trace>
  <inkml:trace contextRef="#ctx0" brushRef="#br0" timeOffset="84034.9">23624 12913 1037 0,'-4'-6'380'0,"2"-3"-319"16,0 7-12-16,2 1-23 16,1 1-12-16,-1 0-1 15,0 0 2-15,0 0 1 16,5 25 0-16,2 57-3 16,-7-18 0-16,-3 20-6 0,-4 9-2 15,3 1-3-15,-1-2-2 16,-1-12-10-16,1-10-7 15,0-17-9-15,2-15-3 16,1-19 5-16,0-9 7 16,-1-10 3-16,1 1 3 15,-1-6 6-15,2 4 0 16,0 0 7-16,-10-29 7 16,-8-38 7-16,13 20 8 15,8-19 1-15,-1-13-4 0,9-18-5 16,4-5-7-16,1-8-5 15,6 2 0-15,1 4 6 16,4 2 0-16,10 20 2 16,5 9-3-16,10 21-7 15,2 6-2-15,8 16 0 16,-3 10 2-16,-4 17 1 16,-3 8 1-16,-16 12-3 15,-1 9-1-15,-14 12-4 16,-6 7-1-16,-13 8-1 15,-13 3 0-15,-11 5 0 16,-6 0-1-16,-10 4-10 16,-5-2-7-16,-16-10-22 0,-1-9-15 15,-2-16-35-15,8-8 18 16,19-12 45-16</inkml:trace>
  <inkml:trace contextRef="#ctx0" brushRef="#br0" timeOffset="84302.65">24630 12585 804 0,'21'-10'337'16,"-8"5"-171"-16,-3 3-102 0,-8 3-27 15,-3 6-15-15,-11 16-11 16,-6 9 5-16,-8 29 12 15,-8 13-2-15,-4 22-4 16,-3 4-2-16,-1 3-10 16,2 0 0-16,8 1-5 15,7-3-8-15,25-15-27 16,10-10-16-16,31-31-42 16,10-16 107-16,21-29-25 15</inkml:trace>
  <inkml:trace contextRef="#ctx0" brushRef="#br0" timeOffset="84524.9">25291 12699 989 0,'5'17'390'0,"-2"10"-254"0,-2 31-98 16,-1 15-10-16,-9 14-19 15,-5 6-8-15,-3-2-12 16,1-1-10-16,4-8-22 16,5-4-12-16,4-22-28 15,2-11-8-15,1-27 56 16</inkml:trace>
  <inkml:trace contextRef="#ctx0" brushRef="#br0" timeOffset="84775.26">24788 12834 1170 0,'-9'-8'448'16,"19"-3"-345"-16,12-5-40 16,31-7-55-16,13-3-11 15,11-2-3-15,-1 2 1 16,-5 7-3-16,-6 1 1 15,-4 6-1-15,-4 4-1 16,-10 6-4-16,-3 3-6 0,-11 7-20 16,-3 2-11-16,-10 6-27 15,-2 8-16-15,-5 7 60 16</inkml:trace>
  <inkml:trace contextRef="#ctx0" brushRef="#br0" timeOffset="86419.99">25234 12752 730 0,'5'-3'304'16,"-4"3"-180"-16,-1 0-32 0,0 0-37 16,0 0-13-1,0 0-18-15,1 3 0 0,10 26 7 16,14 57 0-16,-23-17 4 16,-3 7-4-16,-11 5-11 15,-4-2-5-15,-5-1-11 16,0-1-1-16,5-9-2 15,4-8 1-15,5-24-1 16,4-13-1-16,2-15 2 16,0-6 0-16,1-2 6 15,0-2 10-15,0 1 18 16,0-5 7-16,4-23 5 16,9-69-7-16,-3 25-18 15,2-5-9-15,10-2-7 16,3-2-6-16,12-3-4 15,7-1-1-15,10 6-1 0,2 9 3 16,-4 25 2-16,1 11 5 16,-6 18 0-16,1 9 4 15,3 15 0-15,0 8-3 16,-1 16 2-16,1 16-4 16,-11 23-2-16,-4 9-1 15,-15 8-1-15,-10-2-3 16,-18-4 0-16,-13-3-1 0,-25 6 1 15,-12-6 1-15,-18-12 1 16,-2-10-1-16,-1-24-6 16,-1-13-12-16,11-19-51 15,8-11-29-15,16-21-41 16,17-9-3-16,22-17 94 16</inkml:trace>
  <inkml:trace contextRef="#ctx0" brushRef="#br0" timeOffset="87858.55">25486 13172 591 0,'41'-27'328'15,"-3"4"-37"-15,-4 6-160 16,3 4-11-16,6 5-15 16,4 1-10-16,26 7-21 15,11 5-19-15,12 11-33 16,5 8-9-16,-7 15-15 0,-7 4-2 16,-10 12-4-16,-11 4-4 15,-24-1 0-15,-13-3 1 16,-16-13 2-16,-7-10-2 15,-13-14-11-15,-12-7 0 16,-18-12 7-16,-10-7 6 16,-10-12 16-16,1-3 4 15,9-8-3-15,8-3 2 0,15-1 0 16,9 3 0-16,12 7 2 16,11 1 0-16,21 3-12 15,11-1 0-15,29 6-6 16,9 2 1-16,11 7 11 15,7-1 2-15,3-2 3 16,7-2 2-16,-2-1-1 16,-7 0 1-16,-18-2-5 15,-14-1-4-15,-17 2-2 16,-7-1 0-16,-16 3 2 16,-8 0 2-16,-14-5-4 15,-3 2-2-15,-13-4-5 16,-8 3-2-16,-16 11 4 15,-9 9 3-15,-17 14 0 16,-1 11 2-16,-10 15-1 0,4 4-2 16,17 7 0-16,8-4-4 15,31-5-9 1,11-4-7-16,21-12-12 0,11-6-3 16,26-14 3-16,6-9 5 0,13-14 10 15,-2-5 7-15,-6-10 9 16,-6-6 2-16,-2 0 4 15,-3-3 1-15,-5 0 1 16,-2 2 0-16,-14 3 2 16,-7 5-1-16,-18 9 2 15,-2 8-1-15,-7 6 0 16,-2 5 2-16,-18 12-4 16,-9 8-2-16,-13 18 3 15,-2 10-3-15,12 9 1 16,10 3 0-16,19-4-7 15,11-7-5-15,16-14-1 16,10-10 1-16,15-14 5 16,3-8 2-16,10-10 6 15,-1-7-1-15,-2-6 6 16,3-5 5-16,-11-6 3 0,-2-3 3 16,-5-4 0-16,-6 1-4 15,-7 0-5-15,0 5-1 16,-11 4-4-16,-9 5 4 15,-6 10 3-15,-6 3 0 16,0 8-2-16,-1 2-5 16,-6 3-6-16,-7 7-1 15,-8 13-3-15,-2 4 2 16,2 8-1-16,9 4-4 0,14 2-2 16,12 3-5-16,15-2-7 15,8-7-3-15,7-10-1 16,3-4 4-16,7-12 7 15,-1-3 5-15,5-6 7 16,0-3 3-16,-5-5 8 16,1-5 5-16,-6-9 7 15,-1-6-1-15,-9-13-1 16,-5-6-4-16,-14-7 0 16,-5 1-1-16,-8 2-1 15,-2 7-1-15,-5 10-3 16,-3 9 1-16,-5 11-5 15,-3 4 2-15,-3 7-9 16,1 2-5-16,0 7 0 16,7 4-3-16,4 6-3 0,3 0-1 15,9 6-4-15,1 0-1 16,12 1 5-16,7 2 4 16,10-1 4-16,5-2 2 15,9 3 0-15,-1 0 1 16,0 5 1-16,-7 5-2 15,-11 2-1-15,-7 1-2 0,-17-5-7 16,-4-4-1-16,-8-7-3 16,-6-4-2-16,0-8 1 15,0-3 2-15,1-8 2 16,3-2 4-16,0-8 9 16,-1-8 6-16,2-12 8 15,3-11 5-15,5-13 0 16,7-5-1-16,9-3-5 15,7 0-3-15,10 7-9 16,8 6-4-16,2 13-10 16,1 11 0-16,5 20 7 15,-1 9 6-15,9 22 16 16,4 13 6-16,-5 24-2 16,-5 7-3-16,-16 11-12 15,-10-2-7-15,-19-11-15 0,-5-7-10 16,-11-15-46-16,-5-11-31 15,4-17-49-15,3-14 11 16,13-26 86-16</inkml:trace>
  <inkml:trace contextRef="#ctx0" brushRef="#br0" timeOffset="88559.01">30105 13081 972 0,'33'-17'383'0,"-6"2"-256"16,-3 3-52-16,-13 4-34 15,-6 2-12-15,-5 6-17 16,-7 1-5-16,-20 12-6 16,-4 9-1-16,-12 14 2 15,0 10-2-15,14 9 2 16,5 0-2-16,16-1-2 15,10-1-1-15,12-12-4 16,9-7 0-16,13-13 3 0,7-8-1 16,7-13-3-16,3-5 0 15,3-13-2-15,-6-7 3 16,-4-10 9-16,-5-7 4 16,-15-7 4-16,-4-3 1 15,-11-3-4-15,-7 0 0 16,-9 2-4-16,-7 0-1 15,-10 1-1-15,-7 5 1 16,-10 12-2-16,-4 12 2 0,-4 20-3 16,1 12 1-16,6 16 0 15,7 8-1-15,17 12-1 16,14-2-2-16,23 0-8 16,12-2-3-16,27-15-12 15,12-4-3-15,16-11-8 16,8-8-2-16,1-10 8 15,0-3 9-15,-8-17 28 16,-8-1 19-16,-10-9 26 16,-10-9 4-16,-5-11-12 15,-3-9-9-15,-15-10-24 16,-6-1-6-16,-17-1-3 16,-7 0-1-16,-8-2 4 15,-3 3 1-15,-3 17 8 16,3 11 3-16,-4 27-4 0,0 11-3 15,-10 16-8-15,-7 14-2 16,-14 37 5-16,-3 22 9 16,0 33 10-16,7 17 4 15,11 17-8-15,3 6-5 16,8 19-9-16,1-4-18 0,1-13-55 16,-1 5-28-16,-9-15 53 15</inkml:trace>
  <inkml:trace contextRef="#ctx0" brushRef="#br0" timeOffset="89514.79">28910 14468 1523 0,'-7'21'11'16,"-6"14"-4"-16,-10 27 6 16,-2 24-36-16,4-3-13 15,25-8-19-15,16-10-4 16,27-24 18-16,9-8 10 15,12-17 13-15,7-9 5 16,7-12 4-16,2-6 1 0,-6-8 9 16,-12-4 12-16,-18-7 15 15,-9-6 8-15,-19-13 3 16,-3-2-5-16,-13-1-6 16,-5 4-2-16,-12 19-3 15,-8 5-2-15,-11 20-2 16,-4 8-1-16,-3 14-7 15,10 10-1-15,19 4-10 16,11 5-3-16,32-6-23 16,11-3-6-16,29-21-33 15,16-10-16-15,15-24-29 16,0-9-53-16,-13-10 69 16,-10-2 57-16,-23 3 103 15,-2-1 80-15,-13 1-8 0,0-7-30 16,-8-4-42-16,-8-1-14 15,-8 5-17-15,-8 11-5 16,-5 22-11-16,-5 5-5 16,-1 21-12-16,-5 12-3 15,-6 30 1-15,-4 17 3 16,-10 29 4-16,-7 7 0 16,-4 4-2-16,2-1-3 15,2-22-7-15,8-15-1 0,11-34-3 16,2-15 0-16,11-17 7 15,4-5 2-15,15-13 3 16,6-3 2-16,20-18 0 16,7-5-1-16,13-12-3 15,2 0 0-15,-10 12-1 16,-8 10 4-16,-22 25 12 16,-10 13 4-16,-5 27 3 15,-3 12-3-15,-3 17-12 16,5 4-4-16,2-6-7 15,7-6-3-15,12-16-7 16,2-6-2-16,11-18-4 16,2-8-3-16,5-13 2 15,2-9 3-15,-7-8 17 0,-5-3 9 16,-13-6 14-16,-5 1-2 16,-10 6-5-16,-4 4-7 15,-4 15-8-15,-4 1-1 16,-3 9-13-16,-1 11-1 15,-6 12-5-15,-1 10-3 16,3 13-8-16,-1-5-12 16,7-6-46-16,8-7 364 0,24-31-222 15</inkml:trace>
  <inkml:trace contextRef="#ctx0" brushRef="#br0" timeOffset="89655.93">31161 14356 800 0,'3'-20'414'16,"1"6"-11"-16,-1 9-400 16,-3 6-44-16,-7 24-58 15,0 12-22-15,-3 21-175 16,0 10 198-16</inkml:trace>
  <inkml:trace contextRef="#ctx0" brushRef="#br0" timeOffset="90150.52">31212 15012 903 0,'42'36'353'15,"11"-7"-254"-15,2-5-53 16,-2-18-64-16,0-9-18 16,-3-22 1-16,4-9 18 15,6-22 36-15,3-6 14 16,4-20 4-16,-3-7-3 16,-13-5 5-16,-8 2 4 15,-10 10 12-15,-6 4 3 0,-3 12-4 16,-6 10-2-16,-11 22-19 15,-3 11-8-15,-4 19-18 16,-8 5-5-16,-12 23-5 16,-8 15 0-16,-14 33-3 15,-2 16 2-15,-2 23 3 16,4 6-5-16,9 4-11 16,10-3-12-16,23-16-19 15,12-7 2-15,23-17 8 16,4-14 13-16,11-20 20 15,6-13 3-15,5-24 4 16,10-10-2-16,6-20 2 16,-4-12-2-16,-3-21 4 15,-6-5 3-15,-17-8 3 16,-4 8 0-16,-21 14 6 0,-7 12 0 16,-14 18-2-16,-7 5 1 15,-13 12-3-15,-8 8 2 16,-10 15 0-16,-3 11 0 15,4 17-8-15,9 5-13 16,22 11-36-16,10-2-17 16,28-2-24-16,6-6-1 15,11-17 605-15,2-7-401 0</inkml:trace>
  <inkml:trace contextRef="#ctx0" brushRef="#br0" timeOffset="90356.79">31376 14514 1429 0,'73'28'454'0,"25"19"-521"0,9 5-41 15,0-3-12-15,-8-1 62 16</inkml:trace>
  <inkml:trace contextRef="#ctx0" brushRef="#br0" timeOffset="91570.69">30784 15840 1362 0,'-19'80'482'0,"-5"16"-413"16,-7 6-81-16,-4-11-34 15,2-18-6-15,9-32 7 16,7-14 12-16,11-17 2 15,3-5-1-15,3-5-6 16,2-2 4-16,-2 1 25 16,8-4 9-16,20-20 21 15,50-36 5-15,-27 18 6 16,4-4 2-16,2 0-11 0,2 1-6 16,2 18-18-16,-1 14-6 15,4 31-1-15,2 18-1 16,-12 28 11-16,-6 7 0 15,-29 4-2-15,-14-3 0 16,-23-14-4-16,-11-8-1 16,-15-22-4-16,-8-12-4 15,-12-25 1-15,-2-9 2 16,11-12 7-16,7-2 3 0,22 7 0 16,7 3 0-16,13 7-2 15,12 3-1-15,21 3-3 16,14 3 0-16,33 3-6 15,7 3-2-15,26 5 2 16,2 3 0-16,3 3 11 16,-2-2 4-16,-12-4 3 15,-5-4 1-15,-18-13 9 16,-13-7 4-16,-21-8 3 16,-12-6-2-16,-20-3-12 15,-8 0-6-15,-20 5-4 16,-15 5 1-16,-32 21-1 15,-21 12 1-15,-17 25 3 16,-1 11-2-16,25 2-11 16,20-2-15-16,29-7-32 0,13-6-7 15,19-7 1-15,11-3 16 16,17-13 28-16,12-5 6 16,15-11 7-16,2-7 1 15,10-8 7-15,1-2 7 16,-2-5 14-16,-1 5 8 15,-21 5 14-15,-10 7 2 0,-21 9 1 16,-10 3-3-16,-3 16-14 16,-4 10-9-16,-4 19-13 15,-1 11-4-15,0 9-8 16,6 4-6-16,12 1-18 16,9-3-13-16,20-13-11 15,9-7-7-15,20-19 6 16,9-11 11-16,3-17 16 15,1-12 17-15,-11-21 27 16,-1-11 7-16,-8-19 5 16,-4-4-5-16,-7-6-15 15,-8 1-5-15,-10 1-3 16,-7 2 1-16,-11 9 9 16,-3 8 5-16,-9 20 8 0,-2 12 1 15,0 15-9-15,-5 7-5 16,-12 14-8-16,-3 14 0 15,-18 32-1-15,-1 12 0 16,5 15 0-16,7 2-7 16,17-6-19-16,10 0-11 15,24-7-25-15,9-3-5 16,27-16 0-16,10-13-4 0,6-16-29 16,-6-12-3-16,-14-15 23 15,-9-5 30-15,-8-17 72 16,2-8 28-16,-9-14 11 15,-3-8-8-15,-13-7-13 16,-6-2-5-16,-5 13-2 16,-4 10-4-16,-1 18-10 15,-4 11-6-15,-8 16-10 16,-7 7-6-16,-10 24 0 16,-3 15-8-16,5 16-34 15,8 7-17-15,17-11 32 16</inkml:trace>
  <inkml:trace contextRef="#ctx0" brushRef="#br0" timeOffset="91761.46">33376 16459 956 0,'14'59'427'0,"0"20"-183"15,-5 11-162-15,-12 14-93 16,-8 2-28-16,-24-2-45 16,-20-3-23-16,-32-23 65 15</inkml:trace>
  <inkml:trace contextRef="#ctx0" brushRef="#br0" timeOffset="92374.59">7861 14682 1122 0,'38'9'406'0,"18"3"-308"15,32 0-82-15,12-2-2 16,-1-5-19-16,-7-5-24 0,-16-5-35 15,-14 0-14 1,-13 0-18-16,-11 2-6 16,-17 2 69-16</inkml:trace>
  <inkml:trace contextRef="#ctx0" brushRef="#br0" timeOffset="92659.22">7877 15092 1041 0,'-13'12'400'0,"5"-5"-289"15,3-5-26-15,9 1-30 16,4 0-7-16,19 4-5 16,18-1-3-16,23-3-7 0,16-3-3 15,10-5-17-15,-4-1-4 16,-10-2-5-1,-10 5-3-15,-14 1 1 0,-3 2 0 16,-8 4-7-16,-9 0-11 16,-16 3-36-16,-8-3-31 15,-13 3-59-15,-9 3 71 16,-16-2 31-16</inkml:trace>
  <inkml:trace contextRef="#ctx0" brushRef="#br0" timeOffset="95455.78">10347 14457 1053 0,'-30'-71'412'15,"31"72"-303"-15,-1 0-45 16,0 0-25-16,0-1-25 16,0 0-8-16,0 12-13 15,2 18-9-15,-2 111-14 16,-6-28-2-16,-3 14-4 0,2 2 0 16,-4-4-20-1,2-10-15-15,3-16-27 0,2-13-258 16,8-30 256-16</inkml:trace>
  <inkml:trace contextRef="#ctx0" brushRef="#br0" timeOffset="96031.42">10063 15706 925 0,'-8'5'350'0,"5"-3"-258"16,1-2-23-16,2-4-16 16,0 3 0-16,0 0 5 15,5-9 2-15,14-16-1 16,52-27 4-16,-11 21-5 16,5 2 2-16,6 2-11 15,2 4-5-15,1 8-15 16,4 6-8-16,-1 5-11 15,-7 3-5-15,-11 4-5 16,-6 3-4-16,-11 8-11 16,-6 1-9-16,-11 2-19 0,-6 5-12 15,-15 10-6-15,-6 4 2 16,-19 11 10-16,-3 4 13 16,-9-7 19-16,-1-6 9 15,8-12 12-15,-1-5 4 16,7-8-1-16,4-2-1 15,6-6-1-15,4-4 2 0,6 0 14 16,4 0 3 0,-4 0 11-16,0 0-2 0,13 3-3 15,15 5-6-15,59 17-9 16,-26-4-3-16,10 8-6 16,-2 4-2-16,-6 6-1 15,-11 0 1-15,-16 5 5 16,-12-6 5-16,-21 3 5 15,-8 2-2-15,-29-1-7 16,-16 5-9-16,-30-2-12 16,-19-5-13-16,-20-20-44 15,-11-13-38-15,-6-33-370 16,8-27 327-16</inkml:trace>
  <inkml:trace contextRef="#ctx0" brushRef="#br0" timeOffset="97046.71">9690 15303 971 0,'0'0'381'0,"5"6"-263"16,9 1-31-16,14 7-32 15,9 0-6-15,19-2-4 16,15-3-2-16,31-8 5 16,13-1-1-16,13-7-4 15,-4-5-2-15,15 0-4 16,-7-2-2-16,5 0-5 15,3 3-1-15,-15-4-10 16,-5 3-2-16,-24 0-8 16,-11 2-7-16,-34 1-15 0,-10 2-18 15,-21 5-37-15,-8 1-20 16,-27-6-59-16,-21-8-14 16,-54-14 101-16</inkml:trace>
  <inkml:trace contextRef="#ctx0" brushRef="#br0" timeOffset="101819.36">12530 14719 1326 0,'0'2'504'15,"0"-2"-376"-15,0 0-65 16,0 0-70-16,0 0-5 15,-1 0-8-15,-3 16 0 16,-24 72 1-16,1-14 4 16,-12 26 8-16,-9 10 2 15,5 9 2-15,-3 3-6 16,5-6-28-16,2-9-20 0,-1-25-36 16,1-17-11-16,1-32 684 15,5-17-451-15</inkml:trace>
  <inkml:trace contextRef="#ctx0" brushRef="#br0" timeOffset="102088.09">12156 14852 2012 0,'25'29'-3'16,"6"6"1"-16,27 28-6 15,3 3-4-15,3-2-3 16,12 0 1-16,1-3-3 16,-1-9-8-16,-5-8-10 15,-12-13-45-15,-7-6-24 16,-9-16-23-16,-2-8 69 0</inkml:trace>
  <inkml:trace contextRef="#ctx0" brushRef="#br0" timeOffset="102682.98">14804 14043 891 0,'11'0'437'15,"-7"-2"-99"-15,-1-3-255 16,0 2-70-16,-3 2-16 15,0 0-2-15,-1 0-3 16,0 0 4-16,0 0 4 16,-20-4 6-16,-30 6-1 15,18 36 3-15,-12 17-1 0,-12 44-3 16,-3 15 3 0,3 5-5-16,11 6-1 0,23-16 1 15,12-11-2-15,18-8-7 16,14-17-1-16,19-17-10 15,10-3-1-15,12-16-1 16,0-8-2-16,1-18 2 16,-3-8 2-16,-1-16 9 15,-1-10 7-15,-6-8 9 16,-4-5 4-16,-14 2 12 16,-6 3 4-16,-17 0 8 15,-8 4 3-15,-19-2-5 16,-10 2-3-16,-23 3-16 15,-8 3-1-15,-10 18-10 16,-6 11-3-16,-2 27 4 16,-2 12-4-16,-5 11-3 0,3 7-10 15,10 2-39-15,5 3-28 16,18 0-42-16,1-8 346 16,5-12-186-16</inkml:trace>
  <inkml:trace contextRef="#ctx0" brushRef="#br0" timeOffset="103015.84">13643 16013 1376 0,'15'6'529'16,"10"2"-350"-16,22 0-159 15,14-3-19-15,24-8 1 16,16-5 0-16,12-7 2 16,0-4-3-16,-9 1 1 15,-5 1 1-15,-9 7-1 16,-4 3 2-16,-16 6-1 0,-11 0 1 15,-23 1-18-15,-6 2-20 16,-13-1-48-16,-3 2-42 16,-11 0-39-16,-6 1-6 15,-11 6 103-15</inkml:trace>
  <inkml:trace contextRef="#ctx0" brushRef="#br0" timeOffset="103284.72">13756 16334 1332 0,'-3'23'507'15,"0"8"-357"-15,7 27-116 16,5 15-16-16,9 26-7 15,6 12-3-15,0 10-8 16,1 1-10-16,-6-8-30 16,-4-8-14-16,-2-27-30 0,-1-16-27 15,-1-25-30-15,1-19 85 16</inkml:trace>
  <inkml:trace contextRef="#ctx0" brushRef="#br0" timeOffset="103689.99">14397 16380 1046 0,'26'9'541'0,"19"7"-88"16,15 7-292-16,14 8-109 16,-3 3-29-16,-19 12-49 15,-14 3-14-15,-23 5-22 16,-6 5-2-16,-18-1 23 15,-6-2 8-15,-4-7 24 16,-2-10 8-16,9-15 5 16,3-5 1-16,8-14-2 15,5-2-3-15,7-3-10 16,9-1-3-16,29-5-3 16,12-2 5-16,25 0 6 15,5 3 2-15,-9 7 3 16,-12 7 0-16,-28 7 0 15,-12 4 5-15,-19 2 7 0,-6-1 6 16,-6 8 7-16,-9 8-3 16,-19 15-3-16,-21 5-3 15,-31 6-2-15,-10 2-1 16,-5-3-13-16,10 0-19 16,8-15-72-16,-2-13-50 0,1-33 82 15</inkml:trace>
  <inkml:trace contextRef="#ctx0" brushRef="#br0" timeOffset="104210.64">17138 16538 1346 0,'7'0'516'0,"17"-4"-381"16,9-2-62-16,26-2-65 16,12-3-6-16,22-2-2 15,8-1 1-15,-8 6-1 16,-4 2 1-16,-18 7-5 16,-7 4-12-16,-7 6-29 15,-3 3-26-15,-3 1-50 16,-10 3-23-16,-7 0 87 15</inkml:trace>
  <inkml:trace contextRef="#ctx0" brushRef="#br0" timeOffset="104459.78">17292 17234 1361 0,'-1'16'577'0,"13"-11"-325"16,10 1-146-16,25-2-106 16,14 3-12-16,21-5-1 15,1-3-2-15,0-4-5 16,-5-3-6-16,-13-2-14 16,-4 2-9-16,-7-3-34 15,0-6-19-15,3-18-52 16,0-17-6-16,7-26 98 15</inkml:trace>
  <inkml:trace contextRef="#ctx0" brushRef="#br0" timeOffset="104937.99">19381 15423 1698 0,'16'-4'616'0,"27"-10"-521"16,15-2-69-16,16-5-67 15,-2-3-10-15,-5 6 9 16,-3 3 14-16,4 11 11 16,4 8 3-16,-3 13-6 15,-8 10-9-15,-17 11-15 16,-12 5-3-16,-20 16-13 15,-11 8-4-15,-27 13 4 16,-13 4 4-16,-28-9 19 16,-7-7 9-16,-1-10 15 15,4-6 7-15,16-5 4 16,8-4 2-16,21-11 2 16,5-7-3-16,10-12 1 15,10-2 2-15,13-3 13 16,9 1 17-16,22 1 24 15,12-5 5-15,23-2 6 0,15-2-5 16,6-1-17 0,0 2-5-16,-8-1-25 0,-11-1-15 15,-9 2-38-15,-7-2-20 16,-18 4-27-16,-10 1-12 16,-19-1-30-16,-11 5-16 15,-22 5 89-15</inkml:trace>
  <inkml:trace contextRef="#ctx0" brushRef="#br0" timeOffset="105219.42">19243 16770 1149 0,'-4'14'523'0,"14"-12"-237"15,9-2-133-15,24 1-125 16,17-1-9-16,33-2-4 16,9-3-4-16,22-1-2 15,6-2-2-15,-5 4-2 0,-5 1-4 16,-20 5-1-16,-15 2 4 16,-17 3-15-1,-6 1-13-15,-19-3-45 0,-11-1-31 16,-21-2-65-16,-10-2-13 15,-25-1 110-15</inkml:trace>
  <inkml:trace contextRef="#ctx0" brushRef="#br0" timeOffset="105452.59">19595 17164 1453 0,'12'77'551'0,"7"18"-404"16,6 14-100-16,-4 6-57 15,1 2-9-15,-10-8-19 16,-4-6-5-16,-8-11-23 16,0-15-14-16,-2-30-35 15,1-15-16-15,1-31 187 16,5-19-70-16</inkml:trace>
  <inkml:trace contextRef="#ctx0" brushRef="#br0" timeOffset="105875.97">20017 17132 977 0,'30'11'523'15,"10"8"-90"-15,8 9-237 16,12 6-140-16,4 2-38 0,-4 8-49 15,-6 2-6-15,-16 5-21 16,-10 3 2-16,-18-3 9 16,-7-4 6-16,-11-8 16 15,-4-8 0-15,2-11 7 16,2-8 1-16,4-6 5 16,3-3 6-16,2-3-3 15,-1 0 0-15,6 0 2 16,22 0-7-16,61 4 6 15,-33 3 0-15,-4 7 5 16,-2 5 8-16,-9 7 13 16,-1 2 0-16,-11 3 1 15,-7 2-3-15,-12-5-14 16,-8 2 0-16,-19 0-4 0,-10-1-5 16,-18 4 7-1,-9 3 0-15,-18-1 9 0,-7 3 1 16,-9-3-3-16,0-6 1 15,18-10-24-15,12-11-26 16,22-20-72-16,13-17-29 16,33-40 78-16</inkml:trace>
  <inkml:trace contextRef="#ctx0" brushRef="#br0" timeOffset="107154.57">23183 17936 1181 0,'7'43'495'16,"-4"-18"-246"-16,-3-21-253 15,-1-11-52-15,-8-20-7 0,-5-21 3 16,-1-31 33-16,2-12 23 16,11-25 3-16,7-1 1 15,15-9 5-15,8-2 2 16,13 2 5-16,6 4 2 16,10 15 4-16,5 7 5 15,2 18 2-15,-3 7 3 16,-3 14-4-16,-6 10-2 15,2 22-2-15,-1 15 0 16,4 23 5-16,2 14-2 0,6 36-6 16,-5 17-4-16,-3 39-11 15,-6 18-1-15,-14 18-5 16,0-1-6-16,-22 14-12 16,-6-3-9-16,-17-11-13 15,-11 0-8-15,-5-34-10 16,-6-18-6-16,-6-33-1 15,-3-18 4-15,-11-36 9 16,-6-11 9-16,-3-23 11 16,2-14 2-16,12-14 15 15,10-7 4-15,14-7 8 16,8 1 14-16,11 5 24 16,6 1 12-16,10 5 34 0,6 2 7 15,10 1-1-15,8 1 1 16,21 5-25-16,9 4-8 15,13 9-22-15,7 10-10 16,8 22-14-16,6 18-5 16,1 31-9-16,-8 14-4 15,-23 12-1-15,-19 4-3 16,-28-3-4-16,-12-6-5 16,-19-6-15-16,-11-8-9 0,-6-21-20 15,0-7-2-15,5-21 8 16,3-10 8-16,4-19 27 15,4-11 12-15,3-16 14 16,4-7 9-16,9-6 12 16,7-6 4-16,11-4 5 15,11-3 5-15,9 3-1 16,3 4 4-16,11 13-2 16,-2 11-3-16,5 20-2 15,-3 12-1-15,-17 24 6 16,-5 12-9-16,-16 27-6 15,-3 14-5-15,-5 16-20 16,-4 6 1-16,1-7-11 0,0-5-4 16,5-9 6-16,3-9-2 15,8-14 6-15,2-13 2 16,8-17-2-16,0-9 4 16,7-18 11-16,4-9 7 15,3-18 15-15,-2-10 7 16,-4-10 5-16,-2-7 0 0,-4-6-4 15,2-5-4-15,-4-6-10 16,-4-5-3-16,-7 5-9 16,-5 3-5-16,-13 14-4 15,-7 13-2-15,-17 10-3 16,-10 11 0-16,-18 11-4 16,-8 8 1-16,-5 21 1 15,-1 13 0-15,3 25-1 16,5 4-10-16,13 9-15 15,11 5-7-15,27-2-4 16,14 5 5-16,23-2 8 16,3-2 7-16,8-4 11 15,6 0 4-15,7-5 10 16,6 1 2-16,12 0 5 16,-2-4 4-16,-12 4 4 15,-9-5-4-15,-29-1 1 0,-10-5-6 16,-19-9-3-16,-9-4-1 15,-21 0-4-15,-18 3-1 16,-21 4 2-16,-10 5-2 16,-4 0-10-16,11-4-22 15,20-15-49-15,19-11 36 16,38-28 14-16</inkml:trace>
  <inkml:trace contextRef="#ctx0" brushRef="#br0" timeOffset="107442.99">27235 17950 1258 0,'2'20'486'16,"-15"1"-317"-16,-30 6-198 15,-16 2-20-15,-38 4-8 16,-15 0 12-16,-25 1 4 16,-4 6 9-16,-16 11 8 15,-3 10 4-15,7 23 19 0,-9 9 1 16,11 5 6-16,12-2 4 16,2-11-2-16,11-6 0 15,-189 136-6-15</inkml:trace>
  <inkml:trace contextRef="#ctx0" brushRef="#br0" timeOffset="193020.89">11511 1753 296 0,'-2'-1'128'0,"1"2"-43"15,3 2-92-15,-2-3-14 16,0 0 3-16,1 0 1 15,25 12 10-15,41 5 7 16,-9-22 7-16,8 0 1 16,10-13 2-16,4-3-2 0,14-6-6 15,7-2 1-15,7-1 1 16,1 2 1-16,-3-2 13 16,4 2-3-16,3 1 0 15,0 3-6-15,-1-1 0 16,0 2-4-16,1-2 2 15,1-1 5-15,-9 5-8 16,-8-1 6-16,-14 3-4 16,-4 5 1-16,-14 4-1 15,-8 0-3-15,-28 6 1 16,-8-1 13-16,-18 2 39 16,-3 2 8-16,-1 1 0 15,0-1-24-15,0 1-46 16,-27 3-9-16,-52 9 0 15,18-2 6-15,-14 3 9 16,-2 0 0-16,-2 4 1 0,-12-3 2 16,-11 3 1-16,-2 2 4 15,-8 1 2-15,6 3 2 16,1-2 2-16,0-3-3 16,6 1-1-16,6 1-4 15,8-1-1-15,-2 2 0 16,4-1-3-16,-1-1 2 15,10 0 1-15,15-1 2 0,14-6 3 16,11 1 1-16,12-5 0 16,5-3-1-16,6-2 2 15,3-2 0-15,5-1 7 16,1 0-1-16,3 0-7 16,0 0-4-16,0 0-12 15,0-1-4-15,0 1-1 16,0 0-2-16,0 0 3 15,0 0-1-15,11 0 2 16,12-1 1-16,46-6 4 16,-21-2 3-16,19-2-3 15,4 1-36-15,0-9 26 16</inkml:trace>
  <inkml:trace contextRef="#ctx0" brushRef="#br0" timeOffset="193329.18">12568 1464 136 0,'-6'12'41'0,"-4"3"-68"16,0 2 22-16</inkml:trace>
  <inkml:trace contextRef="#ctx0" brushRef="#br0" timeOffset="201061.48">10747 16879 318 0,'6'27'129'0,"-11"-27"-61"16,2 0 0-16,2-1-8 15,0 1-15-15,1 0-30 16,0 0-5-16,0 0-6 15,0 0 1-15,0 0-2 16,0 0 0-16,0 0-1 16,0-1 2-16,0 1 2 15,0 0 0-15,0 0 3 16,0 0-3-16,0 0-1 16,0 0 0-16,0 0-4 15,0 0-1-15,0 0-5 16,0-1-1-16,0 1-2 0,-1-1-2 15,1 1-10 1,0 0-8-16,0 0-25 0,0 0-5 16,0 0 9-16,0 0 10 15,0 0 20-15,0-1 3 16,0 0-17-16,0 0-14 16,1-1-44-16,3 1 57 15</inkml:trace>
  <inkml:trace contextRef="#ctx0" brushRef="#br0" timeOffset="203787.8">29138 4422 825 0,'0'-2'282'0,"0"1"-271"16,2 11-48-16,1 4-7 15,8 7 3-15,-1 6 17 16,3 7 22-16,2 1 2 0,-1 1 5 16,1-2 0-16,0-2-3 15,1-5 2-15,1-1-1 16,0-5-1-16,1-3 0 15,3-3-2-15,0-5 0 16,6 0 2-16,-1-6 4 16,2-1 3-16,6-4 7 15,2-5-1-15,23-6 0 16,14-4-1-16,32-12-7 16,13-2-1-16,3-11-2 15,2-7-3-15,3-9 2 16,1-5 0-16,5-4-1 15,4 2 0-15,-7 4-1 16,-7-2-1-16,-13-6 5 0,-8 0-1 16,-8-1 0-16,3 7 1 15,-12 17-5-15,-10 5 0 16,-24 15 3-16,-13 4-2 16,-9 8-1-16,-3 4 1 15,-4 9-2-15,1 5-2 16,-2 6 0-16,-1 1-4 15,-1 1-3-15,-3 4 1 0,-3 1-4 16,-3 3 5-16,-1 2 0 16,-2 1-5-16,-4 6-8 15,-2 2-12-15,-13 10-135 16,-8 2 118-16</inkml:trace>
  <inkml:trace contextRef="#ctx0" brushRef="#br0" timeOffset="205768.1">19568 18978 969 0,'69'-34'34'31,"0"-2"-11"-31,6 3-5 0,6-1-5 0,15-2-7 16,3-5 0-16,3 1-4 16,-24-10 0-1,-38 25-41-15,-1 1 28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54:13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1378 4615 690 0,'-23'-9'282'0,"9"6"-188"0,13 4-45 16,4 4-24-16,8 12-31 15,5 7-5-15,5 17 1 16,4 6 7-16,3 13 1 16,4 8 1-16,2 17 1 15,1 8 3-15,7 9 5 16,-1 1-1-16,12-6 0 15,-1-4-3-15,6-13-4 16,-1-11-1-16,-16-24 1 16,-6-12-1-16,-22-19 3 15,-5-6 4-15,-12-8 22 16,-11-4 1-16,-17-4-4 16,-12-4-1-16,-11-2-26 15,0-3-2-15,6 0 5 0,4-1 4 16,13 0 11-16,3-1 5 15,12 3 6-15,3 2 1 16,6 3-10-16,4-1-3 16,3-6-13-16,1-5-2 15,6-12-2-15,3-4 0 16,5-5 2-16,6-4 0 16,1-2 0-16,4-2 0 15,-3 0 0-15,0-2-1 16,-4 3 2-16,0 0 1 15,3 0-1-15,3 4 1 0,4 3-1 16,3 5-1-16,-3 6-2 16,-3 5-5-16,-11 9-1 15,-4 4 1-15,-4 11 3 16,-5 3 1-16,3 1-8 16,0 0-11-16,-4 0-2 15,0 0-1-15,8 21 11 16,38 39 9-16,-29-13 2 15,0 9 2-15,1 13 1 16,-1 7 0-16,3 1 0 16,-3-2 1-16,0-8 2 15,1-6-2-15,-4-8-2 16,0-4-12-16,-3-16-38 0,-7-10 33 16</inkml:trace>
  <inkml:trace contextRef="#ctx0" brushRef="#br0" timeOffset="194.88">2235 4890 1091 0,'2'5'341'0,"19"12"-394"16,10 2-19-16,17 7-22 15,0-7 9-15,-11-22-100 16,-10-10 122-16</inkml:trace>
  <inkml:trace contextRef="#ctx0" brushRef="#br0" timeOffset="820.23">2513 4464 626 0,'-6'-9'263'0,"5"3"-178"15,0 9-38-15,1 3-18 16,2 10-34-16,1 7-4 16,2 13 9-16,4 5 4 15,-2 5 6-15,3 0 7 16,2-2 1-16,0-1 4 16,3-4-2-16,-1-1-2 15,-2-9-1-15,2-4-2 16,-2-9-6-16,0-5-2 0,-2-7-1 15,-4-3-1-15,-2-4 14 16,1-5 5-16,5-16 1 16,4-7-1-16,9-10-14 15,0-4-6-15,-3-1-3 16,-3 2 1-16,-11 6 0 16,-4 4 0-16,-3 11 10 15,-1 5 4-15,1 10 8 16,0 3-1-16,1 5-15 15,1 5-8-15,-1-5-9 16,3 8 0-16,9 20 5 16,46 29 3-16,-19-31 0 15,-2-7-1-15,3-5-1 0,-3-9-2 16,3-9 2-16,6-4-2 16,3-13 2-16,5-5 2 15,4-12 1-15,-2-8 0 16,-8-6 1-16,-3 0 0 15,-18-3 7-15,-3 2 0 16,-5 1 2-16,-10-3 0 16,-9-2-3-16,0-1 6 15,-12 3 6-15,1 4 6 16,-6 9 15-16,-6 6 3 0,-7 8-9 16,-9 7-6-16,-15 8-16 15,-8 7-27-15,-9 18-20 16,-4 9-10-16,1 20-31 15,-4 4 6-15,6 6 95 16,-2 1-35-16</inkml:trace>
  <inkml:trace contextRef="#ctx0" brushRef="#br0" timeOffset="1617.12">432 6981 723 0,'-10'1'273'0,"1"-3"-204"16,3-1-16-16,5 0-7 15,-1 0-7-15,1 2-14 16,0 0-3-16,0 0-12 16,0 0-5-16,1 0-5 15,2-4-2-15,14-19 2 16,38-29 1-16,-28 20-1 0,5-4 0 16,3 0 0-16,1-2 0 15,11 3 0-15,4 1 0 16,19 1 1-16,3 0-1 15,3-3 2-15,-1-6-2 16,-6-4 1-16,6-2 2 16,18-5-3-16,5 5 2 15,-1-4 1-15,-1 2-2 16,-12-1 5-16,0-1 0 16,14-1-1-16,-4-5 3 0,2-3 0 15,-6-1-1-15,-2-2-1 16,11 4 0-16,8 1-1 15,-5 2 0-15,-6-3-1 16,-7-3 0-16,2 3 1 16,1-2 2-16,-2 7 0 15,-5 4 0-15,-10 4-3 16,1 2-1-16,6 1-1 16,3-1-1-16,-11 2-1 15,-5 1 1-15,-15 5 1 16,-6 2 0-16,0 3 1 15,-3 5 1-15,-4 7 1 16,0 5-2-16,-6 6 3 0,0 3-2 16,-6 4-2-16,0 2 2 15,-4 2-22-15,-2-1-25 16,-20-9 31-16</inkml:trace>
  <inkml:trace contextRef="#ctx0" brushRef="#br0" timeOffset="7793.99">66 3312 1207 0,'42'41'-1'0,"0"0"0"16,6-9 1-16,3-1 0 15,-9-7 1-15,-2-5-1 16,-14 0-1-16,-5-7 0 15,-5-5-1-15,-7-3 2 16,0-10 17-16,1-8 10 0,0-13 9 16,7-8 1-16,0-14-16 15,0-4-8-15,-1-12-7 16,-4-4-1-16,-2-4 2 16,-1 0-1-16,-1 7 0 15,4 3-2-15,0 0-3 16,3 0-18-16,5-11 14 15</inkml:trace>
  <inkml:trace contextRef="#ctx0" brushRef="#br0" timeOffset="7971.38">1077 2484 1022 0,'-5'5'350'16,"14"-6"-363"-16,14-5-24 16,18-14-71-16,7-8-77 15,-2-21 125-15</inkml:trace>
  <inkml:trace contextRef="#ctx0" brushRef="#br0" timeOffset="8914.27">1522 1734 894 0,'-6'-2'314'0,"12"8"-280"15,7 7-27-15,10 16-6 16,9 7 0-16,9 10 0 16,6 4 0-16,14 3 0 15,0 5-1-15,-1 10 0 16,-3 3 0-16,-17 8 0 15,-6-3 2-15,-10-11 1 16,-5-3-1-16,-9-11-2 16,-5-1 1-16,-13-3-2 15,-6-3 1-15,-12-7 0 16,-2-7 1-16,-15-14 1 0,-8-9-2 16,-9-13 3-16,-5-10-1 15,5-14 0-15,4-9 0 16,9-11-1-16,3-6 0 15,10-9-1-15,4-11 0 16,9-14 0-16,3-6 2 16,13-6 1-16,6 1-1 15,13-1-1-15,10 3 0 0,11 1-1 16,3 9 0-16,12 16 1 16,3 13-1-16,19 15 1 15,4 6 0-15,1 18-1 16,-6 9 0-16,-13 19 0 15,-8 12 0-15,-4 16-3 16,-4 2 3-16,-7 13-3 16,-4 0 0-16,-15-2 3 15,-4 3-2-15,-13-8 1 16,-5-3-1-16,-13-9 2 16,-4-5 0-16,-6-14 0 15,1-6 2-15,3-13 8 16,2-9 2-16,5-10 4 15,2-6 0-15,6-6-7 0,7-1-2 16,10-3-3-16,10 5-1 16,10 6-2-16,5 4 0 15,5 9-1-15,5 3 1 16,11 7-1-16,4 5 0 16,-1 5 0-16,-7 8-1 15,-13 4 0-15,-7 4 0 16,-11 4 0-16,-1-1 0 0,-4 1 0 15,-3 1 1-15,-4-6-1 16,-1-4-2 0,-5-7 1-16,-4-5 0 0,-8-8 3 15,-4-4 0-15,-2-10 1 16,0-8-1-16,8-10 0 16,6-5-1-16,10-17 1 15,8-7 0-15,10-6-2 16,3-2 1-16,5 15 1 15,5 10-1-15,5 15 2 16,1 9-2-16,10 15-1 16,2 6 1-16,0 14-2 15,0 7 1-15,-9 9 1 16,-5 3-1-16,-10 8-4 16,-4 1-5-16,-2 5-18 0,-4-1-12 15,-6-6-196-15,-2-6-27 16,-7-20 147-16</inkml:trace>
  <inkml:trace contextRef="#ctx0" brushRef="#br0" timeOffset="9419.49">2974 768 844 0,'-29'-51'310'0,"2"2"-237"15,6 8-38-15,13 18-9 16,3 6-3-16,4 11-13 15,3 6-5-15,2 11-5 16,7 9 0-16,8 14-2 16,2 11 2-16,6 23 0 15,1 8 0-15,2 15 1 16,5 1 0-16,0 1 0 16,5 5 0-16,2-1 0 15,0 0 0-15,6-11-1 16,-2-8 0-16,-6-11 0 0,-8-4 0 15,-13-9 2 1,-8-13-1-16,-4-18-2 0,-3-7-1 16,-7-21 7-16,-6-6 3 15,-20-19 4-15,-6-12-2 16,-13-13-4-16,0-5 2 16,2-3 1-16,4-2 5 15,17-11-3-15,6-2-1 16,15-7-5-16,11 2-3 15,16 10-1-15,10 3-3 16,14 12 2-16,4 5 0 0,5 11 3 16,-4 11-1-16,-10 13-1 15,-2 11-1-15,-7 17-3 16,-4 15-1-16,-8 18 0 16,-10 11-3-16,-21 18-15 15,-14 14-14-15,-32 28-171 16,-23 3-11-16,-28 9 120 15</inkml:trace>
  <inkml:trace contextRef="#ctx0" brushRef="#br0" timeOffset="9938.42">118 4576 1183 0,'103'-66'1'0,"4"-12"-3"16,2-2 0-16,-3-10 2 15,5-3 1-15,16-11 3 16,6-1 0-16,12-5 0 16,11-3 2-16,3-9 2 15,8 1 0-15,16-5 1 16,-11-2-2-16,27 3-1 15,-5-3 0-15,-5-4-2 16,11 5 1-16,-19 5-1 16,3 0-2-16,-4 11 3 0,-16 2-1 15,-11 11 2-15,-6 5 1 16,-30 23 1-16,-12 12 1 16,-30 15-1-16,-15 7-2 15,-20 12-1-15,-5 5-1 16,-9 15-2-16,-4 6-7 15,-6 12-30-15,-8 5 26 0,-14 5-1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12:57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1995 5959 983 0,'-29'-15'329'15,"4"7"-323"-15,-2 15-5 0,-11 12-2 16,-17 21-2-16,-6 12 0 16,-6 10 1-16,8 2 2 15,13-4-1-15,9-5 0 16,18-8-1-16,8-6-3 15,13-6-3-15,6-3-3 16,8-6 3-16,4 2 4 16,7-3 7-16,5 1 3 15,7 0 1-15,4 1 0 0,13 0-2 16,1 5-1-16,-2 4-1 16,-5 3 0-16,-18 1-2 15,-7-3 1-15,-10-3 0 16,-5-1-1-16,-10-5 2 15,-5 0-1-15,-13-5 3 16,-8-6-1-16,-17-7 1 16,-11-2-1-16,-10-8 0 15,-1-1-1-15,5-6-1 16,11-4 0-16,10-3-1 16,8-4 0-16,13 0 4 15,4-5-3-15,14-7-2 16,5-4-2-16,16-5-5 15,7-7 1-15,14-4 7 16,9 2 4-16,13-4 10 0,7 6 4 16,-2-1 4-16,-3 1 3 15,-11 7-4-15,-4 5-2 16,-3 11-7-16,-3 7-4 16,-11 8-4-16,-6 7-3 15,-11 10-2-15,-4 7 0 16,-4 16 1-16,-2 9-1 0,-3 19 2 15,-1 6 2-15,5 7-2 16,1 0 3-16,8-11-2 16,4-4-3-16,3-22 0 15,1-7 0-15,-3-12-1 16,-2-10 2-16,3-4-2 16,-2-9 0-16,3-14 5 15,-1-7 4-15,4-17 4 16,4-5 2-16,-6-5-1 15,-1 2-1-15,-11 4 5 16,-3 5 2-16,-9 1 13 16,-4 4 0-16,-7 3-3 15,-6 1-4-15,-4 7-17 16,-4 0-8-16,0 9-6 16,1 5-7-16,2 10-34 15,3 8-19-15,5 13-39 0,3 7-21 16,10 0 84-16</inkml:trace>
  <inkml:trace contextRef="#ctx0" brushRef="#br0" timeOffset="222.04">2840 6250 673 0,'16'3'274'15,"3"3"-183"-15,8 7-29 16,-3 3-9-16,4 14-4 15,-2 6 2-15,1 14 0 16,0 8-4-16,-3 10-16 16,-1 4-9-16,-9 6-12 15,-2-1-6-15,-8-7-13 16,-4-10-12-16,-6-23-42 16,-4-16 22-16,-7-34 18 15</inkml:trace>
  <inkml:trace contextRef="#ctx0" brushRef="#br0" timeOffset="597.29">3157 6016 1130 0,'0'2'379'0,"2"-1"-374"16,-2 2-4-16,0-3-1 16,0 0 3-16,0 0-3 15,0 0 6-15,0 0 23 16,0-1 9-16,0 0 0 16,2-29-3-16,11-56-25 15,0 30-9-15,8 5-1 16,5 8 0-16,9 7 5 15,5 6 4-15,1 11 1 16,0 7-1-16,-3 16-4 16,-3 8-4-16,-6 18-1 15,-3 14-8-15,-14 25-27 16,-9 12-21-16,-16 18-39 16,-10 0-21-16,-10-2 75 0</inkml:trace>
  <inkml:trace contextRef="#ctx0" brushRef="#br0" timeOffset="1086.99">960 8197 855 0,'5'3'369'0,"2"-6"-131"15,11 1-230-15,16 1-10 16,11 0-4-16,16-2-1 15,10 1-2-15,18-7-1 16,4-5 1-16,0-8 6 0,0-6-2 16,4-5 6-16,3 0 8 15,7-1 10-15,-1 0 11 16,-10-2 9-16,6-1 1 16,0-1-3-16,-5 1-5 15,-11 5-11-15,-11 3-4 16,-18 7-7-16,-6 4-5 15,-8 8-2-15,-7 4-2 0,-11 5-1 16,-6 0 1 0,-14 1-9-16,-1 0-11 0,-5 1-29 15,0-1-16-15,-1 0-41 16,1 0 45-16,0-1 33 16</inkml:trace>
  <inkml:trace contextRef="#ctx0" brushRef="#br0" timeOffset="2124.05">5743 5366 703 0,'-7'-5'283'0,"4"0"-140"16,1 4-141-16,1 2-2 16,0-1-5-16,-1 0-1 15,-4 19 6-15,-15 40 0 16,11-17 7-16,1 2 5 15,3 9 5-15,-1 2 0 16,3 4-3-16,0 3-1 0,-2 5-4 16,2 2 1-1,-2-1 0-15,1-6-2 0,2-9 0 16,-3-9 0-16,3-8-1 16,2-7-2-16,-3-1 0 15,3-3-1-15,1-3 2 16,-2-1 0-16,5-6 1 15,3-2 1-15,4-2-1 16,2-1 0-16,5-2-1 16,5-3 0-16,12-4 4 15,4-2-1-15,3-9 0 16,3-4-1-16,-7-5-6 16,0 0 0-16,2-4 0 15,-4 0-1-15,2-4 0 16,-1 1-1-16,2-2 0 0,3-2 1 15,-3-1 1-15,0-1 0 16,-5-3-1-16,-5 2 1 16,-5 1 0-16,-10 3 0 15,-6 8 1-15,-1 1 0 16,-7 7 4-16,4 3-2 16,-4 4 0-16,1 4-1 0,-1 2-7 15,0 0 1-15,1 0-2 16,-1 0 0-16,-2 16 4 15,-5 49 1-15,3-8 5 16,4 4 3-16,3 8 2 16,5 4 0-16,-2 3-4 15,4 3-4-15,-4-1-2 16,0-4-1-16,-5-12-6 16,-2-6-7-16,-1-21-30 15,-2-11-21-15,9-19-113 16,3-16 114-16</inkml:trace>
  <inkml:trace contextRef="#ctx0" brushRef="#br0" timeOffset="2875.19">6839 5813 752 0,'21'-49'265'15,"-5"10"-242"-15,-3 7-10 16,-7 12-4-16,-6 2 1 0,-4 5 21 15,0 4 16 1,-5 4 9-16,4 1 7 16,-2 12-19-16,-4 2-14 0,-1 13-11 15,-3 8-5-15,-3 15 2 16,4 11 1-16,9 14-4 16,5 6-5-16,12 6-3 15,4-5-4-15,6-9 2 16,3-6-1-16,8-12-6 15,8-7 0-15,11-14-1 16,12-9 1-16,12-16 5 16,6-7 1-16,3-16 2 15,-3-8 0-15,-8-11-3 16,-5-6 1-16,-2-3-3 16,-6 1 1-16,-10-1 7 15,-5-3 3-15,-16-3 11 16,-7-3-1-16,-12 1-6 0,-6 5-3 15,-11 3-9-15,-4 5 0 16,-9 9-5-16,-5 6 1 16,-8 12-4-16,0 4 1 15,-4 12 5-15,0 10-2 16,-1 12 4-16,0 9-3 16,5 13-1-16,5 5-1 15,12 7-2-15,4 1 1 16,13-5-2-16,5-4 4 0,7-12-4 15,5-8 1-15,4-11 2 16,3-3-3-16,3-12 6 16,3-4 2-16,3-10 4 15,-1-4 2-15,4-6 2 16,-2-4-4-16,-8-3-5 16,-4-4 3-16,-12-1-2 15,-1 2 0-15,-9-2 1 16,-2 5 1-16,-1 2 2 15,-4 4-1-15,4 11 5 16,1 4-2-16,2 7-4 16,-1 8 0-16,2 16-3 15,0 8-3-15,10 21 2 16,4 5 0-16,8 3-1 0,5 3-1 16,2-6-24-16,1-4-25 15,1-23-38-15,-2-12 73 16,-4-31-1-16</inkml:trace>
  <inkml:trace contextRef="#ctx0" brushRef="#br0" timeOffset="3766.05">8146 5826 671 0,'0'-7'325'0,"8"4"-73"16,9 3-214-16,19 9-23 15,8 7 2-15,0 19 8 16,-5 7-1-16,-12 16-11 16,-10 1-5-16,-6-8-5 15,-4-2-3-15,-7-19 4 16,0-4 1-16,-5-9 4 16,-1-4 7-16,-12-7 7 15,-2-5 5-15,-10-8-2 16,-4-5-1-16,2-6-11 15,3-1-5-15,7-2-9 0,10 2-8 16,15 5-7-16,9 0-3 16,22 3 3-16,5 0 3 15,11 1 11-15,6 0 1 16,3 2 0-16,7-3 2 16,18-5 1-16,2 2 3 15,2-3 11-15,-3-3-1 0,-13-3 1 16,-5-4 0-16,-4-3 0 15,-8 3 3-15,-5-2 2 16,-4 2-1-16,-17 3-2 16,-5 0-2-16,-17 3-2 15,-8 0-4-15,-14 2-10 16,-7 1-1-16,-11 5-6 16,-4 4 1-16,-9 10 1 15,-2 8 2-15,1 13 3 16,1 7-1-16,11 13-1 15,4 6-2-15,12 9-4 16,6-2-1-16,13-6-6 16,9-7-4-16,9-14 1 15,7-4 0-15,12-13 7 16,2-10 5-16,12-12 1 0,2-7 2 16,5-13 1-16,-2-6 1 15,-12-8 3-15,-6-2 0 16,-14-7 0-16,-9 1-1 15,-4-2 2-15,-3-3-1 16,-5-3-2-16,1 0 3 16,-7-6-3-16,0 2 0 15,-2 0 2-15,-2 8-1 0,0 11-1 16,0 4 2-16,1 18 4 16,-2 4 2-16,3 11 2 15,3 4-1-15,-1 9-6 16,2 8-3-16,0 18-3 15,2 14 0-15,3 23 2 16,3 15 4-16,6 12 2 16,-1 2 3-16,6-2-2 15,4-2-1-15,1 2-3 16,2-7-1-16,1-11-12 16,-4-11-11-16,-5-28-28 15,-3-9-15-15,-7-18-15 16,-4-9 6-16,2-17 6 15,0-13 38-15</inkml:trace>
  <inkml:trace contextRef="#ctx0" brushRef="#br0" timeOffset="4391.08">10003 5685 1035 0,'-1'-10'391'0,"-8"-4"-297"16,-3-3-53-16,-9-5-25 15,0-2-8-15,-8 2-6 16,2 1-2-16,-3 5 0 16,-1 2 0-16,1 6 1 15,-4 7 2-15,-7 10-2 16,-1 8 0-16,2 11-1 15,1 2-2-15,15 4 1 16,5-4-2-16,10-6-3 16,9-1-1-16,11-7 0 15,5 3 2-15,13-5 5 16,5-2 3-16,10 1 1 16,3-1 3-16,0 4-6 0,-1 1 1 15,-3 2 0-15,1 3-2 16,-3 1 1-16,1 1-1 15,-9 0 1-15,-7-1 0 16,-7-2 0-16,-9-5 0 16,-5 0-1-16,-5-2 1 15,-9 1 0-15,-5 0 5 16,-11 1 2-16,-4 0-2 0,-3-2-1 16,3-2-2-16,0-4-2 15,4-2 3-15,1-3 4 16,4 0 1-16,5 0 1 15,-2 0-3-15,6-1-3 16,-5-1-1-16,5 0-2 16,3 0 1-16,4 0-2 15,3 0 0-15,1-1-1 16,0 0-1-16,0-1-2 16,0 1-1-16,0 0 1 15,0 0-6-15,0 0-15 16,0 0-14-16,0 0-30 15,6-1-13-15,6-2 54 16</inkml:trace>
  <inkml:trace contextRef="#ctx0" brushRef="#br0" timeOffset="5824.26">11489 5528 790 0,'25'-64'325'15,"-33"47"-169"-15,1 5-141 0,-9-2-20 16,-3 3-3-16,-8 0 1 16,0 1 4-16,-1 6 4 15,-3 0 1-15,5 8 3 16,-3 4 1-16,-4 13 4 15,-1 9 3-15,-5 16 3 16,2 6 4-16,9 10-2 16,6 3-4-16,13-1-6 15,9-2-5-15,14-2-2 16,9-4-1-16,18-9 2 16,1-5 1-16,3-16 4 15,-1-6 0-15,-2-16 5 16,4-5 1-16,4-13 2 15,1-7 2-15,3-9 1 16,-2-5-2-16,0-4-3 0,-6-1 0 16,-10-3-3-16,-9 2 3 15,-12 1 3-15,-3 2-1 16,-12 0-1-16,-1 1-6 16,-8 2-4-16,-3 2-3 15,-5 9-1-15,2 5 2 16,-11 12 2-16,-7 6-1 15,-4 15 0-15,-5 10-2 16,8 13-5-16,0 6 0 0,16 6-2 16,4 1 2-16,14-3 0 15,9-3-1-15,12-13 3 16,8-4-2-16,13-13 3 16,6-7-1-16,2-12 2 15,-3-7 0-15,-7-10 2 16,-2-3 2-16,-1-6 1 15,-5-1 0-15,-3 2-1 16,-5-1 3-16,-9 5 5 16,-3 2 2-16,-5 1-1 15,-6 2-3-15,-2 6-5 16,-1 2-3-16,-3 7 1 16,2 5 0-16,-3 9-3 15,-3 8 2-15,0 15-2 0,2 3 0 16,7 7-1-16,4-4-2 15,11-2 1-15,4-3 0 16,5-12-1-16,2-4 1 16,7-11 0-16,2-7 0 15,3-12 3-15,1-6 1 16,-4-10 0-16,-5-2 0 0,-5-3-2 16,-2 1 0-16,-8 1 0 15,-3 3 0-15,-4 2 4 16,-2 3-3-16,-2 8 2 15,2 4-2-15,-6 6-1 16,2 7-1-16,1 10-1 16,-2 4 0-16,7 16-1 15,1 7 2-15,-2 6 0 16,2 3 0-16,-4-4-1 16,-1-3-2-16,0-13-1 15,-1-5 1-15,0-14-1 16,-1-2 5-16,-1-5 5 15,0-5 1-15,-1 4 3 16,0 0-1-16,8-25-6 16,12-32-1-16,-5 24-1 0,5 1-2 15,7-1-1-15,5 1 1 16,6 7 2-16,5 5 0 16,2 9 2-16,2 8 2 15,-7 10-3-15,-4 9 1 16,-8 14-2-16,-2 4-1 15,-2 9-4-15,-1-2-7 16,0-2-31-16,-1-1-19 0,3-13-32 16,0-8-6-16,6-17 0 15,-1-9-25-15,5-18 91 16</inkml:trace>
  <inkml:trace contextRef="#ctx0" brushRef="#br0" timeOffset="6680.14">13415 4900 1094 0,'6'-29'376'0,"2"14"-351"16,2 8-23-16,-1 12-1 0,-3 9-1 15,2 22-1-15,-2 15 3 16,-1 23 0-16,-2 5 2 15,-1-3-2-15,1-8 1 16,-1-6-3-16,-1-7 2 16,-1-9-1-16,-2-3 0 15,-4-18 3-15,2-6-4 0,0-13 4 16,3-1-2 0,-1-4 5-16,1-3 6 15,0 1 3-15,1-1-1 0,2-25-8 16,14-34-9-16,2 29-8 15,7 1-1-15,6 9 4 16,6 6 2-16,5 7 5 16,-4 6 0-16,-2 6 0 15,-5 10 0-15,-5 12 0 16,-1 4-1-16,-2 15 0 16,-1 1 2-16,-5 3 1 15,-4 0-2-15,-11-8-3 16,-4-4-3-16,-15-9-5 15,-6-3 2-15,-9-5 1 16,-12-5 3-16,-20-7 5 16,-4-5 0-16,-8-4-2 0,2-7-1 15,15-3-7-15,6-4-1 16,16-4 0-16,8 0 3 16,16-2 7-16,7 1 6 15,7 4 9-15,6-1-3 16,10 3-2-16,6 0-4 15,16 4-5-15,7 4 3 16,15 7 1-16,9 3 1 16,9 8-1-16,2 0-2 0,-2-2 3 15,-2 0-4-15,-1-7 3 16,4-1-2-16,0-6 2 16,-6-3 1-16,-11-6-3 15,-9-4 2-15,-16-5-1 16,-7-2-2-16,-10-6 6 15,-3-2-1-15,-9-1-5 16,-4-2-1-16,-7 4-11 16,-5-1-3-16,-5 3 1 15,-2 4 4-15,-7 8 5 16,-2 5 3-16,-1 13 2 16,-2 8-2-16,1 15 1 15,4 12 1-15,3 16 4 16,10 8 3-16,12 12-2 0,7 0-2 15,14-5-5-15,3-8-9 16,10-15-28-16,9-11-19 16,14-25 700-16,13-10-502 15</inkml:trace>
  <inkml:trace contextRef="#ctx0" brushRef="#br0" timeOffset="7222.68">15406 5275 766 0,'38'-16'283'16,"-8"0"-203"-16,-11 4-68 16,-5 0 0-16,-11-2 15 15,-4-1 4-15,-7-6 13 16,-7 0 2-16,-5-1-3 16,-7 5 3-16,-3 8-7 15,-3 7-4-15,-2 16-10 16,1 11-9-16,1 20-4 15,7 12-6-15,7 16-2 16,6 8 0-16,14-1-4 16,3-7 0-16,13-16-1 15,5-13-3-15,5-16 0 0,5-7 1 16,5-20 3-16,3-5 2 16,0-17 1-16,-1-7 2 15,-2-15 2-15,-3-5-2 16,-3-11 0-16,-1-5 1 15,-9-5-4-15,-2-4 2 16,-10 1 0-16,0-1-2 16,-6 2 6-16,-3-3-1 0,-1 6 2 15,-7 4-1-15,3 12-2 16,-3 10-1-16,-2 13-1 16,4 10 2-16,0 11-3 15,5 4-3-15,1 18-8 16,1 5-2-16,5 29 1 15,5 18 5-15,6 30 4 16,0 10 2-16,-1 10 1 16,-6 0-5-16,2-9-40 15,-2-7-20-15,4-26-33 16,6-17-10-16,1-33 20 16,5-13 1-16,-1-19 61 15</inkml:trace>
  <inkml:trace contextRef="#ctx0" brushRef="#br0" timeOffset="9121.12">15958 5225 906 0,'16'-20'334'16,"1"7"-268"-16,8 1-31 0,6 8-23 16,5 4 1-16,6 8 6 15,-4 7 3-15,-2 5 10 16,-6 7-2-16,-8 4-12 15,-8 7-4-15,-8 2-14 16,-2 2-2-16,-10-5-5 16,-2-2-2-16,-7-11-3 15,-6-9 5-15,-3-10 9 16,-5-7 3-16,-5-12 2 16,-1 1 1-16,5-9-3 15,6-3-1-15,9-3 1 16,8-2 0-16,14 2-3 15,6 1 3-15,19 6 10 16,4 0 0-16,9 7 4 16,-1 0-2-16,2 5-10 15,0 2-1-15,8 0-5 16,5 3 0-16,8-1-1 0,2-2 1 16,-6-1 5-16,-4-2 2 15,-12-3 6-15,-6-1 2 16,-10-2-2-16,-4 0-1 15,-9-1-4-15,-5-2 0 16,-6 2-1-16,-6-3-4 16,-9-4-7-16,-3 2-2 0,-12 0-1 15,-5 0 2-15,-5 10 4 16,-2 3 0-16,-1 14 0 16,-4 7-1-16,-7 14-3 15,2 8-1-15,6 8-2 16,7 3 0-16,17-2-8 15,4-3-5-15,11-10-4 16,6-4-1-16,11-9 9 16,6-3 7-16,10-7 7 15,5-3 2-15,5-6 4 16,-5-4-1-16,-6-7 4 16,-5-1 1-16,-3-5 1 15,3-4 1-15,-8-3-2 16,2 1 0-16,-10 0 7 15,-4 1-2-15,-2 6 0 0,-4 2 3 16,0 8-8-16,-1 3 0 16,-4 6-4-16,-1 7-2 15,-6 9-3-15,1 8-2 16,0 9-1-16,0 0 0 16,9-1 1-16,3-2 0 15,10-6 0-15,5-1-1 0,6-9 1 16,4-4 3-16,1-10-1 15,3-1 1-15,1-11 3 16,2 0-1-16,-3-4 3 16,1-6-1-16,-5 3-2 15,-4-5 0-15,-4-1 1 16,1 1 1-16,-7-6 2 16,0 5-1-16,-3 3 2 15,-7 4-1-15,-2 10 3 16,1 2-1-16,-4 5-4 15,1 1 0-15,0-1-6 16,0 0 0-16,-4 28 0 16,-2 35-1-16,11-27-1 15,6 0 1-15,3-7-1 16,4 1 2-16,1-6 0 0,4-5-1 16,6-9 2-16,1-4 1 15,6-7 1-15,0-6 0 16,5-6 1-16,-3-5 0 15,-2-4 0-15,0 0 1 16,-8-2 3-16,0 1 1 16,-8-1 1-16,-6-1-2 0,-3-1-6 15,-4 0-2-15,-2 3-5 16,-1 2 0-16,-3 10 3 16,3 4 3-16,-3 7 0 15,-4 4 0-15,0 13-3 16,-6 4-2-16,7 10 2 15,3 3-3-15,6-4-6 16,11-2 0-16,5-5 0 16,4-3 2-16,9-7 8 15,2-4-1-15,5-9 3 16,1-5 0-16,4-7 0 16,-6-4 1-16,0-5-1 15,-4-2 1-15,-7 0 0 16,-3-3 0-16,-8-2 0 0,-7-4-2 15,-7-5-5-15,1-1-3 16,-6 1 1-16,3 1 0 16,0 5 4-16,2 5 4 15,1 8 2-15,3 6 3 16,3 5 7-16,1 2-1 16,5 5-4-16,5 8-3 15,6 12-3-15,5 6-1 16,7 11 2-16,0 4-1 15,1 5 1-15,0 2-1 0,-5 0-1 16,-3-3 1-16,-11-1-1 16,-6-5-1-16,-7-3 2 15,-5-2-1-15,-7-5-3 16,-5-5 0-16,-5-8 0 16,-5-5-1-16,-3-9 2 15,2-2 3-15,-5-9 0 16,4 0 0-16,1-7 2 15,1-2 0-15,6-5 3 16,3-4 2-16,10-3-1 16,3-4 0-16,14-3-2 15,1-3-1-15,11 0 1 16,3 2 1-16,7 2 5 16,5 3 2-16,2 12-1 0,1 0-2 15,-3 11-5-15,1 3 0 16,-1 7-3-16,-3 6 1 15,-4 9-2-15,-4 3 0 16,-6 7-2-16,-3 3-1 16,-7 3 2-16,-7 1-1 15,-6 1 1-15,-6-3 0 0,-3 1 1 16,-3 1 1-16,0-5-1 16,0 3 1-16,3-4 1 15,2-3 3-15,3-5 6 16,4-3 4-16,6-1 12 15,2-3 2-15,8-1 6 16,4-2-1-16,2-2-13 16,4-1-4-16,-4-4-13 15,1 1-2-15,1-2-2 16,-4 0 1-16,0 0-3 16,-1-5-15-16,-4-7-52 15,-2-6-19-15,-4-25 50 16</inkml:trace>
  <inkml:trace contextRef="#ctx0" brushRef="#br0" timeOffset="10116.06">19945 5035 869 0,'32'7'363'0,"11"-3"-137"16,6 0-221-16,-4-2-17 16,-7-5 0-16,-11-16 0 15,2-5 5-15,-2-16 9 16,0-4 0-16,0-10 4 15,-7-5-2-15,-3-1 1 0,-5-2 1 16,-7-2 2-16,-3-1 4 16,-8 4 0-16,-3 5 0 15,-8 14-3-15,-1 9-6 16,-1 13 0-16,0 6-1 16,0 14-7-16,2 8 1 15,0 10-6-15,2 13 0 0,6 22 4 16,3 14 0-1,6 27 13-15,0 4 7 0,1 25 9 16,3 3 2-16,1 6-11 16,1 8-3-16,2-6-8 15,1-6-1-15,2-16-10 16,3-11-10-16,2-31-23 16,3-13-16-16,0-30-10 15,0-17-7-15,2-34 46 16</inkml:trace>
  <inkml:trace contextRef="#ctx0" brushRef="#br0" timeOffset="11277.29">20423 5155 968 0,'15'-20'353'0,"12"7"-280"0,6 5-43 16,4 8-19-16,0 6 1 15,-6 12 3-15,-2 4-2 16,-2 11-3-16,-8 3-1 16,0 7-3-16,-2 5 0 15,-10 2-4-15,-1 0-2 0,-12-9-6 16,-7-8-5-16,-8-16 2 16,-2-9 2-16,-6-12 6 15,-1-8 4-15,-2-10 1 16,6-3-1-16,11-5-2 15,5-1-3-15,23 6-10 32,-6 13-3-32,0 0-1 0,28-36 8 0,21 4 12 15,12 6 10-15,-6 21 12 16,6 4 0-16,8 4 3 16,-1-2-1-16,1 2-12 15,1-1-2-15,-7 1-11 16,0-4-1-16,-1-1-1 15,2-4-1-15,-11-2 4 16,-8 2-1-16,-17-2 11 0,-13 0 3 16,-14 0 2-16,-2-3 0 15,-11-1-18-15,-3-1-1 16,-18-3-4-16,-5 3-1 16,-19 4 5-16,-5 4 0 15,-8 11 0-15,1 6-1 16,3 16 0-16,3 4-2 15,8 15 0-15,-1 7 1 16,6 10-2-16,3 3-2 0,17 0-1 16,11-3-2-16,29-26 0 31,-10-13 3-31,2 0 1 0,36 33 0 0,17-15 3 16,6-8 1-16,-10-24 1 15,-2-8 1-15,4-8 1 16,-1-3-1-16,-5-8 2 15,-2 0 3-15,-17-4 3 16,-4 0 2-16,-8-1 0 16,-5 1-4-16,0 1-3 15,-2 4-4-15,0 10-1 16,0 5 2-16,0 12-1 0,0 10 0 16,0 13-2-16,-1 10 1 15,-3 10-1-15,0 4 0 16,-2 0 1-16,-2-4-4 15,-1-7-4-15,-1-9 0 16,-3-13-1-16,-1-5 4 16,-2-9 11-16,2 0 8 15,3-7 2-15,0-1 0 16,7-12-6-16,2-4-5 0,5-6-2 16,4-3 1-16,8-2 2 15,2 1 0-15,2 6 2 16,2 2 0-16,-9 14 7 15,5 6-1-15,-4 15-2 16,-6 8-1-16,-1 13-6 16,-4 5-4-16,-6 3-1 15,5 3 1-15,-3-7-2 16,-1-5 4-16,1-9 1 16,1-7-1-16,2-8 2 15,1-5-3-15,5-9 13 16,1-5 5-16,4-13 6 15,2-1 0-15,3-5-6 16,-1 1 2-16,-2 11-3 16,-2 5 1-16,-6 8 1 0,-1 8-4 15,2 16-5-15,0 9 0 16,1 20-7-16,-1 8-1 16,-4 6-3-16,-2 3 2 15,-5-11-2-15,0-7-19 16,-4-19-51-16,-2-12-50 15,1-42 162-15,3-24-62 16</inkml:trace>
  <inkml:trace contextRef="#ctx0" brushRef="#br0" timeOffset="17519.34">23806 5173 737 0,'0'-1'262'0,"0"0"-223"15,0 0-9-15,0 0-25 16,0-1 6-16,1-1 6 16,0-1 7-16,0 1 13 0,0 0 7 15,-1 0 3-15,1-3-7 16,-2 3-12-16,0 0-7 16,-10-4-11-16,-13 0-3 15,-32 10-6-15,26 13-1 16,2 10 0-16,1 3 2 15,2 3-1-15,6 6 0 16,6 1 0-16,3-1 0 16,14-2-4-16,5-2-5 0,13-9-7 15,6-5-1-15,6-11 1 16,7-5 3-16,0-10 5 16,-1-4 1-16,-2-4 4 15,-3-3 2-15,-3 1 7 16,-1-2 1-16,-12-1 2 15,1-3 0-15,-9 1 1 16,-6 1 0-16,-2 5 9 16,-8 2 3-16,0 4 5 15,-1 1 3-15,1 5-9 16,3 2-7-16,-1 2-12 16,2-1-4-16,1 6 0 15,7 22 0-15,21 43-6 16,1-29-13-16,10-13-26 15,6-10-24-15,10-26 40 0</inkml:trace>
  <inkml:trace contextRef="#ctx0" brushRef="#br0" timeOffset="18707.56">24803 4533 1120 0,'-5'-1'384'0,"5"12"-358"16,2 6-7-16,0 14-18 15,1 8 1-15,-1 18-1 16,1 7-1-16,-2 19 1 15,-1 5-1-15,-3 6 0 16,1 0 1-16,2-8-2 16,5-2 0-16,6-12 2 15,4-5-1-15,4-10 0 0,0-13 1 16,-4-16-3-16,-6-11-2 16,-5-10-1-16,-4-6 0 15,-5-5-2-15,-1-4-7 16,-6-11-14-16,0-3-8 15,0-8-1-15,3-5 8 16,2-6 22-16,6-4 9 16,1-2 16-16,0 1 9 0,2-1 10 15,2 4 1 1,-1 2-4-16,1 1-5 0,5 8-12 16,2 1-3-16,12 3-9 15,9 3-1-15,15 8-4 16,8 2 1-16,11 15 0 15,3 7-1-15,2 18-2 16,-2 8 1-16,-6 12-2 16,-7 2 2-16,-16-3-3 15,-9-2-2-15,-19-12-3 16,-12-5-4-16,-25-6 2 16,-12-4 2-16,-18-4 4 15,-3-4 1-15,3-5 3 16,7-2 1-16,12-5 0 15,8-2 0-15,13-1-2 0,6 2-2 16,7 3-7-16,3-1-2 16,11 0 0-16,7-3-1 15,19-5 8-15,9-2 5 16,25-5 1-16,8 0 1 16,1-3 1-16,4 1-2 15,-9-1 0-15,0-2 1 0,8 2-1 16,-5 2 3-16,-17 4 0 15,-10 1-1-15,-27 5 4 16,-11-1 0-16,-6 5 2 16,-6 0-2-16,-5-2-4 15,0 1 0-15,-12-1-6 16,-4 1 1-16,-10 11-1 16,-8 7-2-16,-7 10 7 15,-1 9 1-15,4 7 0 16,7-2 0-16,16-2-2 15,11-6-1-15,15-10-4 16,9-5-2-16,20-9-2 16,10-2 1-16,14-9 4 15,2-5 5-15,-3-3-1 16,-6-5 3-16,-8 3 1 0,0-4-4 16,-9 1 4-16,-2 3-4 15,-8 3 1-15,-6 4-1 16,-10 3 1-16,-4 5 1 15,-5 3-1-15,-1 0 4 16,-3 2 0-16,1-2-2 16,-1 0 0-16,0 0-1 0,-23 17-2 15,-33 35 1-15,30-23 1 16,2-1 0-16,9-1 1 16,6-3 0-16,11-2 0 15,5-2-1-15,20-5 2 16,5-3-4-16,19-10 3 15,14-4-4-15,6-8-11 16,2-7-2-16,-5-3-10 16,-8-6-6-16,-5-2-3 15,-4-3-5-15,-7-3-26 16,-2 0-26-16,-7 0 57 16</inkml:trace>
  <inkml:trace contextRef="#ctx0" brushRef="#br0" timeOffset="18956.32">26947 4857 450 0,'14'-24'222'15,"-8"2"-69"1,-2 2-80-16,-2 5-29 0,-2 1-2 16,-2 7 20-16,-1 1 2 15,-1 6-6-15,2 3-10 16,1 13-22-16,0 9 9 16,1 25 10-16,1 14 4 15,2 20-2-15,1 6-9 16,4 5-22-16,3-1-7 0,1-12-4 15,5-7-3-15,-1-18-2 16,3-14-9-16,-1-19-21 16,-2-14-8-16,2-17-17 15,-1-10-6-15,4-23 26 16,3-6 18-16</inkml:trace>
  <inkml:trace contextRef="#ctx0" brushRef="#br0" timeOffset="19472.18">27498 4820 922 0,'1'3'320'16,"-1"5"-288"-16,0 0-2 15,-7 7-17-15,3 2-1 16,-9 4-7-16,-3 0 1 15,-7 0 2-15,-4-4 0 16,-5-2 5-16,0 3-1 16,4-5 3-16,1 1 1 0,8-5-1 15,3-2-3-15,6 0-4 16,3 1-2-16,4 0-4 16,0-2 1-16,1 3-2 15,5-2 2-15,5 0 1 16,7 6-2-16,11 0 3 15,8 6-5-15,16-4 1 16,2 1-1-16,2-3 1 16,1 0 1-16,-3 1 3 15,0-2 6-15,6 0 8 16,-2 1 3-16,3 0-2 16,1 1-2-16,-9-2-9 15,-5-2-1-15,-17-3-5 16,-7-1-1-16,-9-3-1 15,-5-2 0-15,-6-1 1 16,-1 0-2-16,-1 0 0 0,-1-1 1 16,0 0-17-16,0 0-10 15,-3-7-26-15,-6-8-17 16,-32-32-26-16,15 26-203 16,-13-8 209-16</inkml:trace>
  <inkml:trace contextRef="#ctx0" brushRef="#br0" timeOffset="21743.34">28762 4787 917 0,'-12'-22'309'0,"3"9"-298"15,5 6-6-15,3 6-21 16,-2 4-11-16,-2 14-3 16,-1 8 6-16,-3 17 11 15,1 6 11-15,8 7 2 16,6-3 0-16,16-7-5 16,8-6 0-16,15-10 1 15,6-7 1-15,0-9 7 16,0-6 5-16,-2-10 4 15,-4-7-1-15,1-7-7 16,-3-6-9-16,-5-8-12 16,-7-3 0-16,-15-4 8 0,-8 2 9 15,-11-4 23-15,-8 1 6 16,-11 1 8-16,-6-2-1 16,-9 9-11-16,-4 3-3 15,-2 9-13-15,5 5-3 16,5 12-6-16,-1 7-1 15,8 10-2-15,-1 7 1 16,10 5 1-16,9 1-1 0,22-1-5 16,14-3-3-16,18-9-3 15,14-10 0-15,6-14 3 16,0-9-1-16,5-12 3 16,-7 0 1-16,-1-9 6 15,-2-5 2-15,-14-10 4 16,-5-4 1-16,-10-3-3 15,-7-1 0-15,-12 1 3 16,-5 4 0-16,-11 3 7 16,-4 1 6-16,-3 5 5 15,-2-2 4-15,1 6 0 16,1 5 1-16,2 15 8 16,4 9 3-16,3 12-10 15,0 5-6-15,-1 23-17 0,-2 18-8 16,-7 37 11-16,-5 11 4 15,-15 40 0-15,-12 7 2 16,-14 5-12-16,-3 9-5 16,8-32-20-16,9-14-18 15,17-32-37-15,10-23-14 16,9-30-5-16,6-14 10 16,18-23 15-16,15-9 12 0,33-22 68 15,16-6-14-15</inkml:trace>
  <inkml:trace contextRef="#ctx0" brushRef="#br0" timeOffset="22098.02">30123 4496 755 0,'15'-30'326'0,"-5"3"-146"16,-4 7-61-16,-6 6-15 15,-2 3-23-15,-5 9-35 16,-2 1-16-16,-6 13-22 15,-1 8-5-15,0 11-4 16,3 5 1-16,9-1 2 16,4-3-1-16,4-3-1 15,4-1 2-15,4-5-1 0,3 0 0 16,3-6 1-16,6 3-1 16,-5-7-1-16,0-1 3 15,-8-2-3-15,-6-4-1 16,-5-1-1-16,-1-3-5 15,-16 3 2-15,-8-3 3 16,-19 1 1-16,-4 1 2 16,-4-5 0-16,-1 0 0 0,0-6-9 15,0-3-20-15,5-8-31 16,6-7-26-16,11-7 57 16,6-7 6-16</inkml:trace>
  <inkml:trace contextRef="#ctx0" brushRef="#br0" timeOffset="22387.41">30054 4322 1110 0,'39'8'376'16,"-12"-10"-353"-16,6 0-16 16,11-1-13-16,5 0-5 15,4 0-8-15,-1 1-1 16,-5 0 4-16,-4-2 6 0,-14 1 6 16,0 1 2-1,-6-2-7-15,0 3-13 0,2-1-37 16,-1-3 177-16,2 4-102 15</inkml:trace>
  <inkml:trace contextRef="#ctx0" brushRef="#br0" timeOffset="23533.79">30584 4507 855 0,'-4'-8'353'0,"3"2"-215"16,1 2-88-16,4 1-5 15,4-3-25-15,3 1-7 16,8-4-6-16,4 2-5 16,6 3 0-16,0 0 0 0,3 5-3 15,3 3-1-15,1 8 0 16,5 7-1-16,-5 10-3 16,-8 3-2-16,-8 4-4 15,-8-3 2-15,-12-4-3 16,-1 1 1-16,-9-3 1 15,-5 0 1-15,-6 1 4 16,-6-6 2-16,-13 1 4 16,3-3 1-16,-1-6 3 15,9-2 3-15,14-4 5 16,4-4-2-16,10 0 0 16,1 1-2-16,9 1-1 15,7 1 0-15,21 3-1 16,15-4 1-16,11-1-2 15,4-2-8-15,3-7-36 0,-3 0-26 16,6-9 33-16</inkml:trace>
  <inkml:trace contextRef="#ctx0" brushRef="#br0" timeOffset="24226.38">31831 4512 809 0,'-18'-20'323'16,"-2"3"-223"-16,-4 5-40 16,0 1-6-16,-4 5-24 15,-2 6-11-15,-6 15-10 16,-6 8-5-16,-4 14-3 15,2 9 0-15,6 5 2 16,7 2 1-16,15-1 1 16,4-2-3-16,15-1-2 15,4-3-1-15,11-6-1 16,4-2 2-16,12-11 0 16,5-4-1-16,12-10 5 0,2-4 2 15,7-7 7 1,2-3 3-16,-7-6 8 0,-3-2 0 15,-12-9 7-15,-10-1 5 16,0-5-2-16,-6-3 2 16,-2-4-11-16,-1 0-3 0,-9-3-5 15,-5 0-6 1,-3 2-5-16,-3 2-5 16,-6 6-5-16,-1 5 1 0,-5 5-3 15,-4 5 3-15,-5 7-1 16,-1 8-1-16,-4 11 1 15,0 5 2-15,3 4 2 16,3-1 2-16,8-6-2 16,7 0-7-16,4-3-14 15,8-3-2-15,1-4-2 16,5-3 5-16,2-5 9 16,1-1 4-16,3-6 3 15,1 1 0-15,-2-2 4 16,-5-1-2-16,-3 2 4 15,-5 1 2-15,-2 0 7 0,-3 5 4 16,0 0-4-16,-1 0-4 16,0 0-7-16,0 0-1 15,6 15-3-15,38 32-9 16,-22-30-23-16,1-2-15 16,1-10-44-16,0-6 62 15</inkml:trace>
  <inkml:trace contextRef="#ctx0" brushRef="#br0" timeOffset="25347.43">32337 4666 825 0,'-3'-4'365'16,"-3"-1"-168"-16,7 3-129 16,5 5-14-16,6 8-30 15,10 7-9-15,4 14-12 16,-1 4 3-16,-3 5-13 15,-4-5-10-15,-12-7-21 16,-1-5-14-16,-9-10 2 16,-3-1 7-16,-3-10 21 15,0-3 11-15,0-6 21 16,2-1 12-16,2-1 16 16,4 3 4-16,1-2 0 0,1 4-9 15,7 2-16-15,10 0-6 16,12 3-9-16,11 0 0 15,13-2-3-15,6 2-2 16,12-5-7-16,5-4-1 16,-2 0 0-16,-8-4 2 15,-12 3 3-15,-7-1 6 16,-3-2 1-16,0-1 1 0,-7-1 6 16,-5 1-1-16,-10 2 4 15,-5 4 3-15,-6-4-5 16,-4 1-1-16,-10-2-2 15,-4 0-3-15,-10 4-5 16,-2 0-2-16,-14 7-3 16,-3 3 1-16,-6 10 6 15,-2 6 0-15,9 8 1 16,6-1 0-16,8 2-1 16,5-4 0-16,12-3-9 15,5-1-4-15,7-6-11 16,5-1 1-16,5-10 1 15,0-3 3-15,6-10 9 16,1-4 3-16,2-8 8 0,0-3 4 16,-4-9 5-16,0-2 5 15,-7-3 2-15,-2-2 4 16,-3-2-5-16,-2-1-3 16,5-6-7-16,-1-1-3 15,-2 0-4-15,-2 3-5 16,-3 10 3-16,-4 5 0 15,-1 16 5-15,-1 3 3 0,-1 12-4 16,1 3-1-16,-2 17-3 16,-1 7 1-16,-5 28 2 15,-1 11 0-15,4 14 0 16,3 1 1-16,6-7-1 16,7-3 0-16,9-9 0 15,3-2 1-15,6-12-1 16,2-6 1-16,-5-12 1 15,0-7-2-15,-6-9 11 16,1-7-1-16,-1-8 4 16,0-7 2-16,7-10-7 15,2-8 0-15,4-8-3 16,1-2-2-16,-5-4-2 16,-4 0 3-16,-10 5 5 15,-6-1 6-15,-3 8 6 0,-5 2 0 16,-1 6-1-16,0 6-5 15,-2 5-5-15,2 5-5 16,1 6-6-16,-2 1-1 16,0-1-5-16,0 0 3 15,-6 16 1-15,-10 34 1 16,14-23 1-16,2 3 0 16,3 2-1-16,2 0 0 0,6 4-1 15,0-1 2-15,10-3 1 16,1 3 0-16,2-4 0 15,2-6-1-15,-16-4 0 16,-9-5-2-16,-20-1-1 16,-14-3-4-16,-16-5-2 15,-11-2-7-15,-9-8-34 16,-20-8-19-16,-33-17 188 16,-7-8-108-16</inkml:trace>
  <inkml:trace contextRef="#ctx0" brushRef="#br0" timeOffset="27886.03">5712 7793 849 0,'0'4'338'0,"2"1"-193"16,3 8-137-16,-1 9-10 0,0 10-2 15,-2 6 5 1,-2-3-1-16,4 4 1 0,0-5 0 15,9 0-2-15,6-1 1 16,7-6-1-16,4-4 2 16,2-13 1-16,-1-6 0 15,4-15 8-15,2-8 2 16,1-11 7-16,-2-3 4 16,-4-5-6-16,-6-1 0 15,-6-1-8-15,-4-4-1 0,-6 0 1 16,-1 1-2-16,-5 1 0 15,1 2-2-15,-3 6 0 16,-2 3-2-16,-1 8 5 16,-4 4 3-16,1 10-2 15,1 6 2-15,-2 5 0 16,0 7-4-16,-1 17-1 16,1 9-3-16,-1 22-3 15,4 7 0-15,5 4 0 16,4-3 0-16,6-4 0 15,1-6 0-15,3-10-4 16,1-6 2-16,-3-13-4 16,-1-8 3-16,-4-8 2 15,-3-4-1-15,4-5-1 0,1-3 1 16,4-11 2-16,2-8 0 16,3-12-1-16,0-4 0 15,0-9-2-15,1 0 1 16,1-5 2-16,0 0 0 15,1-1 0-15,-1 4 1 16,1 9 6-16,-2 5 1 0,2 13 5 16,-1 7-1-16,1 11-9 15,2 5-1-15,2 12-6 16,2 8 1-16,2 11 0 16,-1 5 1-16,-7 6 2 15,-5 0-3-15,-9-8 3 16,-3-2 0-16,-6-12 0 15,-2-6 2-15,0-7-2 16,-1-5 2-16,0-3 9 16,1-1 5-16,0-1 6 15,0 0 1-15,0 0-6 16,-8-21-5-16,3-37-7 16,12 24-4-16,6-9-1 15,-5 12-3 1,-4 17 2-16,2 0 0 0,18-39 1 0,2 6 3 15,3 14 2-15,-1 25-1 16,-6 8 0-16,2 4-2 16,7 14 0-16,1 9-1 15,-1 16 1-15,0 5-2 16,-8 9 0-16,0 1 0 16,-9-5-9-16,-3-5-10 15,-7-11-25-15,-4-8-12 0,-9-12-32 16,-5-6-4-16,-8-13 58 15</inkml:trace>
  <inkml:trace contextRef="#ctx0" brushRef="#br0" timeOffset="28289.75">6202 6965 1206 0,'-3'13'404'0,"8"11"-387"16,9 22-20-16,6 9-2 16,8 4-2-16,5-2-2 15,6-11-7-15,-1-7-1 16,-2-15 5-16,-3-7 2 15,-5-16 3-15,3-6 3 16,-3-11 11-16,1-7 3 0,-1-9 6 16,0-6-1-16,-5-7-7 15,-5 1-2 1,-10 0 0-16,-6 5 2 0,-12 6 2 16,-5 2 1-16,-13 8 1 15,-2 3 0-15,-5 4-6 16,-2 3-2-16,5 13-17 15,2 4-22-15,7 14-36 16,6 8-24-16,13 8 57 16</inkml:trace>
  <inkml:trace contextRef="#ctx0" brushRef="#br0" timeOffset="28629.77">8291 7738 1120 0,'18'2'407'0,"10"-2"-308"16,7 0-99-16,4 3-22 16,1 3-14-16,-4 2-16 15,-2 2 1-15,-5-3 11 16,-1-2 7-16,-5-3 8 16,-6-1-1-16,-6 3-10 15,-2-3-6-15,-10 1-87 16,-9-2 85-16</inkml:trace>
  <inkml:trace contextRef="#ctx0" brushRef="#br0" timeOffset="28837.49">8141 8084 861 0,'5'12'320'16,"24"-3"-223"-1,10 0-61-15,16 3 3 0,6-3 8 16,5-5-7-16,-1 2-9 16,10-6-17-16,0-1-13 0,2-6-21 15,-8-3-9-15,-9-6-32 16,-4-4 37-16</inkml:trace>
  <inkml:trace contextRef="#ctx0" brushRef="#br0" timeOffset="29345.99">10025 7075 1249 0,'-3'-7'442'16,"-2"1"-387"-16,0 4-74 16,-8 7-38-16,-8 4-10 15,-11 12 10-15,-3 3 14 16,3 9 26-16,3 2 12 16,9 3 5-16,1 2-1 15,10-4 1-15,3-1 0 0,5-10 0 16,1-3 0-16,11-5 3 15,2-2 0-15,7-4 0 16,7-4 2-16,4-5-2 16,4-1-1-16,4 3 1 15,5-2 0-15,1 3 0 16,2 2 1-16,0 3-3 16,-4 3 1-16,-9 5 0 15,-6-1-2-15,-15 1 1 16,-2-1-3-16,-11 1 2 15,-3-2 0-15,-12 3 5 16,-6-2 7-16,-13 3 5 16,-8-3-1-16,-7 2-6 15,-6-6-5-15,1-4-27 0,1-5-13 16,9-9-40-16,10-14 159 16,17-9-72-16</inkml:trace>
  <inkml:trace contextRef="#ctx0" brushRef="#br0" timeOffset="29507.72">9967 7083 1089 0,'43'-8'376'31,"9"-2"-338"-31,8-1-92 0,-2 4-31 0,-13 0 49 15</inkml:trace>
  <inkml:trace contextRef="#ctx0" brushRef="#br0" timeOffset="30043.52">10614 7221 955 0,'26'-2'357'0,"9"-3"-266"16,6 0-66-16,-1-1-6 16,-5-1-11-16,-4-1-3 0,1-1 0 15,1 3-1 1,-2 3 2-16,2 5-2 0,-5 3-1 15,-3 3-1-15,-2 7-1 16,-3-1-1-16,-7 9-5 16,-2 0-5-16,-11 3-9 15,-8 3-1-15,-11 2 2 16,-7-2 7-16,-5-1 6 16,-1-2 1-16,1-4 5 15,2 0-1-15,6-2 0 16,2-2 0-16,4-2 0 15,4-2 1-15,6-5-1 16,7-2 0-16,7 0 3 16,7-3 7-16,13-2 13 15,8 1 5-15,13-3 11 16,6-1-9-16,13-1-2 0,4 0-3 16,-3 1-11-16,-5 1-2 15,-21 2-7-15,-5 0-4 16,-13 1-5-16,-5 2-10 15,-6-1-20-15,-4 2-14 16,-7 0-30-16,2-2-11 16,-3 1 57-16</inkml:trace>
  <inkml:trace contextRef="#ctx0" brushRef="#br0" timeOffset="30461.3">11971 7596 831 0,'5'1'369'0,"-5"-1"-135"15,0 2-194-15,-1-2-48 16,0 0-6-16,0 0-9 15,-19 1 3-15,-35 42 10 0,26-25 3 16,0 5 11-16,2 2 2 16,2 10 3-16,-3 6 1 15,-1 5-4-15,-2 0 0 16,2-5-2-16,7-1 0 16,11-7 2-16,10 0 0 15,15 1 1-15,6 1 3 16,10-1 4-16,0-1 4 15,4-4 0-15,1-3-5 0,1-4-4 16,2-6-7-16,0-5-3 16,-1-3-5-16,-5-8-24 15,-5-2-14-15,-5-8-37 16,-6-4 69-16,-3-9-2 16</inkml:trace>
  <inkml:trace contextRef="#ctx0" brushRef="#br0" timeOffset="31161.53">12466 8004 748 0,'6'3'373'16,"3"0"-7"-16,1 4-362 0,-2 4-6 16,-5 1-6-16,-3 3 0 15,-4 5 1-15,-2 0 2 16,-2 6 5-16,2 1 1 0,-1 6 2 16,3 2 2-16,0 1 2 15,2 1-2-15,2-2 2 16,2-3-2-16,3-7-4 15,1-6 1-15,4-7-2 16,2-3 3-16,7-5 3 16,2-1-2-16,6-4 1 15,5-7-2-15,3-8-3 16,1-1 0-16,-7-8-2 16,1-5-1-16,-9-3-1 15,-4-2 2-15,-5 1 4 16,-2 1 4-16,-3 3 4 15,-1-1-5-15,0 3 0 16,-4 2-4-16,0 8-1 16,-2 4 2-16,2 6 0 0,0 3 1 15,-2 4 1-15,-4-1-1 16,3 2 0-16,0 0-3 16,0 0 0-16,0 0 0 15,0 5-2-15,0 18 3 16,1 37-1-16,0-23 2 15,-1 11-1-15,-3 3 0 16,4 4 0-16,-1 0 1 0,2 1 1 16,3 1-1-16,-1-1 2 15,2 3 0-15,-1-4 0 16,-1-2 0-16,-2-6-2 16,0-5-1-16,2-14-2 15,1-2 1-15,-4-13-1 16,0-3-1-16,-1-4-19 15,-2-5-12-15,2-6-27 16,0-11 604-16,12-25-414 16</inkml:trace>
  <inkml:trace contextRef="#ctx0" brushRef="#br0" timeOffset="31595.93">13626 7651 946 0,'12'6'331'16,"1"2"-287"-16,7 1-37 16,3-2-2-16,2-3 2 15,6 2 2-15,8-6 11 16,5-2 6-16,6-3 7 15,6-5 4-15,6-1-5 16,1 1-4-16,-5 2-13 0,-7 3-4 16,-12 3-7-1,-10 0-4-15,-4 1-14 0,-7 1-12 16,-8 1-27-16,-2 0-17 16,-8-1 45-16</inkml:trace>
  <inkml:trace contextRef="#ctx0" brushRef="#br0" timeOffset="31995.24">13747 8011 933 0,'13'7'321'0,"13"2"-301"16,4-1-13-16,6-2-2 0,6-1-2 15,8-1 3-15,8-4 4 16,11 0 13-16,-1-1 7 15,-5-3 9-15,-2 3 1 16,-11-2-9-16,-3 1-5 16,-5 3-8-16,-5-2-7 15,-8 1-3-15,-6 2-4 16,-8-2-8-16,-7 2-5 16,-6 0-23-16,-2-2-7 15,-4 0-24-15,3-1-5 0,0 0 44 16</inkml:trace>
  <inkml:trace contextRef="#ctx0" brushRef="#br0" timeOffset="33151.55">16119 6212 987 0,'-6'-14'344'16,"-3"5"-311"-16,-4 3-24 16,-7 4-12-16,-2 2-1 15,-2 5-1-15,-1 3 4 16,1 8 3-16,0 3 1 15,-1 9-1-15,3 2-1 16,9 3 0-16,4-2 0 0,9-2 1 16,3-2 1-16,10-4-2 15,3-2 2-15,5-3 0 16,5-2-1-16,2-5 3 16,8 0-1-16,4-1-3 15,-2-1 3-15,-2 0-4 16,-6 1 3-16,-10 0 0 15,1 2-2-15,-9 2 2 16,-1-2-2-16,-6 3 2 16,-4-4-2-16,-1-2 3 15,-6 2 3-15,-6 0 0 16,-4 0 3-16,-18-1-2 16,-6 0-1-16,-12 0 0 15,-3-1 0-15,1-3-2 16,3-4-5-16,2-5-20 15,4-6-16-15,9-9-41 0,6-6 43 16</inkml:trace>
  <inkml:trace contextRef="#ctx0" brushRef="#br0" timeOffset="33284.51">15872 6161 1032 0,'46'-7'341'0,"21"-1"-346"16,0-1 0-16</inkml:trace>
  <inkml:trace contextRef="#ctx0" brushRef="#br0" timeOffset="33737.64">16361 6160 876 0,'7'10'302'0,"8"6"-283"16,3 1-19-16,-1-1-2 0,2-1-2 15,1-4 0-15,0-2 10 16,11 2 20-16,2-1 14 16,3 2 17-16,0 2-5 15,-6 3-14-15,-7 2-11 16,-6 9-18-16,-7 2-3 15,-5 6-5-15,-2 2-1 16,-11-3-3-16,-2 0 0 16,-16-7-3-16,-10 0 0 15,-11-11 4-15,-5-2 1 0,4-7-1 16,4-5 2-16,10-5-2 16,7 0-1-16,10-4 2 15,8 1 1-15,4 0 2 16,5-4 3-16,6 1 3 15,4 2-1-15,13-2-3 16,4 5 1-16,11 1-1 16,6 4 3-16,9 7 0 15,-3 3-2-15,1 7-2 16,-2 0-5-16,-10-2-14 16,3 0-11-16,0-9-29 15,3-4-18-15,2-9 47 16</inkml:trace>
  <inkml:trace contextRef="#ctx0" brushRef="#br0" timeOffset="33991.17">17497 6084 980 0,'2'4'364'0,"3"3"-277"16,2 7-61-16,1 14-22 16,-1 7 0-16,2 15 1 15,1 5-1-15,-2 5-2 16,1-2 1-16,-1-7-22 16,1-8-12-16,2-10-42 15,-1-5-33-15,-1-12 69 16</inkml:trace>
  <inkml:trace contextRef="#ctx0" brushRef="#br0" timeOffset="34333.25">17447 6839 736 0,'-9'42'253'0,"0"5"-230"16,-1-5 7-16,2-3 7 15,6-7 12-15,2-1 5 16,7-11 2-16,2-6 0 0,5-6 5 16,-1-6 2-1,9-4-2-15,-2-5-8 0,8-7-16 16,0-4-11-16,-1-2-19 16,-2 0-2-16,-3-3-4 15,-3 2-1-15,-5-4 2 16,-7 2 0-16,-8 0 2 15,-3-4-1-15,-8 4-3 16,-4-1-1-16,-9 4-14 16,-10 2-2-16,-11 7-19 15,-6 5-9-15,-6 2-26 16,1 3-12-16,1-2 54 16</inkml:trace>
  <inkml:trace contextRef="#ctx0" brushRef="#br0" timeOffset="34781.25">15719 7213 936 0,'4'5'324'0,"11"4"-288"16,8 5-39-16,18-4-2 15,9 5 0-15,21-4-3 16,14-2 2-16,3-1 2 16,4-5 2-16,6-3 8 15,-4-2 4-15,18 0 12 16,-1-1 2-16,2-2 2 15,3 2 3-15,1-2-2 16,1 2-2-16,-6 1-6 16,-7 1-4-16,-4 0-8 15,0 1-3-15,-8 0 1 16,-3 0 0-16,-19 2-3 16,-11-2-1-16,-9 1-2 15,-6 5-2-15,-14-3-4 0,-8 4-4 16,-12-1-25-16,-8 0-15 15,-16 6-27-15,-12 3 19 16,-20 2 36-16</inkml:trace>
  <inkml:trace contextRef="#ctx0" brushRef="#br0" timeOffset="35346.37">15938 7629 871 0,'-4'-4'367'0,"1"2"-183"16,2 2-176-16,1 0-29 15,0 0-1-15,2 14 15 0,2 14 4 16,3 43 3-16,-6-23 4 16,-1 4 2-16,0 2 1 15,3-5 2-15,5-1-2 16,5-8-1-16,7-2-1 16,6-11-2-16,4-7-2 15,6-9-1-15,2-7 0 16,-2-11-4-16,-2-6-3 15,-4-14-9-15,-3-4-7 0,-1-3 1 16,0-3 4-16,-8 0 10 16,-1-1 6-16,-7 1 5 15,-4 1-1-15,-3 5-2 16,0 4-1-16,-3 12 1 16,-2 7 2-16,0 6 1 15,-2 6 1-15,0 9-1 16,-2 7 0-16,-1 15 5 15,4 6 1-15,1 6-2 16,2 4 1-16,0-2-4 16,1-1-1-16,1 6-2 15,2 1 0-15,0-2-5 16,0-4-9-16,2-11-25 16,0-11-24-16,2-16 40 0</inkml:trace>
  <inkml:trace contextRef="#ctx0" brushRef="#br0" timeOffset="35600.56">16690 7696 1042 0,'1'7'366'0,"-2"10"-320"16,-5 7-33 0,4-12-9-16,0 0-2 15,-3 55 0-15,1 2 1 0,2 3-11 16,7-25-9-16,0-7-30 16,-1-4-18-16,1-7 41 15</inkml:trace>
  <inkml:trace contextRef="#ctx0" brushRef="#br0" timeOffset="35980.83">16716 8530 579 0,'0'29'270'0,"-1"3"-64"15,0 3-162-15,0 0 3 16,-1-5-1-16,-1 0-4 0,3-3-2 15,0-5-3-15,5-7-3 16,-1 0 0-16,4-11 2 16,3 0 1-16,5-3-9 15,3-4-7-15,3-3-13 16,2-6-5-16,2-7-3 16,-1-2 1-16,-1-3 0 15,-1 0 1-15,-5-2-1 16,-5 3 3-16,-4 5 3 15,-4-1 1-15,-5-2 8 16,-1 1-3-16,-10-3-3 16,-1 4-1-16,-9 4-3 15,-3 3-3-15,-3 4-5 16,-4 4-8-16,3 6-27 16,-1 3-16-16,10-1 204 15,1-2-129-15</inkml:trace>
  <inkml:trace contextRef="#ctx0" brushRef="#br0" timeOffset="36431.41">17769 7813 1051 0,'-3'-5'409'0,"-2"4"-261"16,-1 3-140-16,-9 10-26 15,-3 3-4-15,-4 9-4 16,0 2 5-16,6 0 2 16,5 0 3-16,7-5 7 15,4-2 0-15,7-1 3 16,4-3 0-16,8 2 4 15,2-4 2-15,6 2 3 16,3-2 2-16,1 2 0 16,0 0-1-16,-6 0-2 0,-2 2-1 15,-9-2 0-15,-4-1-1 16,-6 2 1-16,-6-2-1 16,-8 2 3-16,-6 1 5 15,-9 0 3-15,-3-3 2 16,-2-2-3-16,-1 0-4 15,0-7-6-15,3-1-8 16,2-9-25-16,1-5-16 0,4-11 198 16,1-6-126-1</inkml:trace>
  <inkml:trace contextRef="#ctx0" brushRef="#br0" timeOffset="36578.15">17718 7877 867 0,'25'-9'339'16,"7"-3"-197"-16,7-2-159 15,1-1-24-15,-3-2-62 16,-3 2 62-16</inkml:trace>
  <inkml:trace contextRef="#ctx0" brushRef="#br0" timeOffset="37030.21">18217 7901 928 0,'11'2'328'0,"1"-2"-287"16,2 1-17-16,1 3-11 15,-4 2-2-15,-1 3-9 16,1-2 0-16,0 9 0 16,-2-1-1-16,-3 5 2 15,-2 0-1-15,-4-1-3 16,-4-1-3-16,-6-3-4 16,-6-1 0-16,-4-2-1 15,-7-3 3-15,1-5 2 16,-1-4 1-16,0-1-3 15,9-2-2-15,-3-1-3 16,8 0 0-16,8 2 5 16,-2 0 3-16,7 1 4 15,2 2 1-15,5 1-1 0,-7-2 1 16,3 1 0-16,15 9 0 16,31 25 1-16,-30-15-2 15,1 3 0-15,0 2-1 16,-1-1-2-16,1-1-6 15,1-4-37-15,-2-5 28 16,3-14 2-16</inkml:trace>
  <inkml:trace contextRef="#ctx0" brushRef="#br0" timeOffset="37256.01">18642 8070 1079 0,'22'3'379'0,"4"0"-333"16,1 0-50-16,-6 0-30 16,-2 0-7-16,-4-2-15 15,1-2-3-15,-2-6-14 0,-1-3 44 16</inkml:trace>
  <inkml:trace contextRef="#ctx0" brushRef="#br0" timeOffset="37728.15">19051 7823 963 0,'6'13'347'0,"2"8"-281"16,-5 4-51-16,-3 7-5 16,-2 0-1-16,-3 4-3 15,5 1 0-15,2-5-2 16,5 1-1-16,4-6 0 16,1-3 0-16,6-5-2 15,-1-8 4-15,4-9-2 16,1-5 0-16,6-12-3 15,1-2-7-15,-4-6-6 16,0 0 0-16,-8 1 4 16,-3 0 3-16,-5 1 10 15,-2 1 1-15,-2-1-1 16,-3 0-1-16,-1 2-1 0,-2 4 0 16,-4 4 2-16,3 3 4 15,0 6-2-15,1 0-2 16,0 4-3-16,0-2 0 15,1 0-1-15,0 10 0 16,1 17 5-16,6 36 1 16,1-23 0-16,1 6-1 0,2 5-5 15,-4-3-1-15,2-5-14 16,-1-5-13-16,1-12-36 16,-1-8-38-16,6-16 65 15</inkml:trace>
  <inkml:trace contextRef="#ctx0" brushRef="#br0" timeOffset="37997.21">19600 7735 882 0,'3'0'365'0,"5"6"-188"0,6 5-139 16,8 13-30-16,2 8 1 15,11 15 9-15,0 4 0 16,2 5 1-16,1 4 1 16,-13 2-8-16,-7 1-4 15,-12 6-5-15,-6-1-1 16,-14-6-3-16,-9-4-4 16,-20-14-27-16,-11-8-12 15,-22-13-30-15,-13-8-18 0,-13-15 61 16</inkml:trace>
  <inkml:trace contextRef="#ctx0" brushRef="#br0" timeOffset="38437.33">17516 7505 600 0,'-13'6'212'0,"-2"4"-170"16,-5 5-13-16,-1 8 20 16,1 2 11-16,0 11 4 15,0 6 0-15,3 17-10 16,0 6-7-16,7 8-8 16,7 2-8-16,11-2-7 15,6 0-7-15,17 5-9 16,8-1-4-16,21-9-6 15,10-8-7-15,12-20-13 16,6-7-4-16,15-16-16 16,10-8-5-16,7-11 49 15,2-4-13-15</inkml:trace>
  <inkml:trace contextRef="#ctx0" brushRef="#br0" timeOffset="38743.07">20371 7735 1027 0,'2'0'400'0,"3"-1"-252"16,1 1-127-16,-6 0-25 15,0 0 3-15,0 0-1 16,8 13-1-16,3 14 3 16,6 32-1-16,-14-21 1 15,-2 0 0-15,1 4 0 16,-1 0 1-16,4 1 1 16,2 1-14-16,1-1-45 15,3-1-26-15,4-10 45 16</inkml:trace>
  <inkml:trace contextRef="#ctx0" brushRef="#br0" timeOffset="39097.49">20611 8493 485 0,'-4'43'211'0,"2"4"-62"16,-1 2-128-16,-4-2 20 15,3-3 28-15,1-5 10 16,2-10 5-16,2-4-15 15,2-14-11-15,0-1 1 16,2-7 3-16,0-3 3 16,3-3 0-16,0-7-10 0,4-5-24 15,4-5-11-15,0-4-19 16,1 0-1-16,-4-1 0 16,-1-1-1-16,-7 1-1 15,-4-2 1-15,-6 1-2 16,-7 2-2-16,-5-1 1 15,-1 5-1-15,-6 4 2 16,-4 3 2-16,-6 9 1 16,-9 4-1-16,-4 5 0 15,-2 5-1-15,10 4-14 16,9 2-20-16,14-3-38 16,5-3 332-16,18-10-208 15</inkml:trace>
  <inkml:trace contextRef="#ctx0" brushRef="#br0" timeOffset="39547.39">20980 6830 669 0,'-11'-6'307'0,"6"3"-87"15,4 2-184-15,2 1-18 16,-1-1 0-16,0 0 2 16,23-3-1-16,41-9 2 15,-27 8 6-15,3-4 6 16,1 0 3-16,2 1-7 0,4-2-6 16,3 4-11-16,1 1-6 15,3 3-5-15,-1 2-4 16,-8 0-12-16,-5 2-6 15,-11-1-20-15,-4 2-11 16,-5-1-29-16,-3-2-266 16,0 2 248-16</inkml:trace>
  <inkml:trace contextRef="#ctx0" brushRef="#br0" timeOffset="39867.11">21045 7074 927 0,'-1'2'321'0,"3"4"-291"16,6 3-24-16,13 3-1 0,4 1 2 15,14 0 6-15,6-1 4 16,7-2 5-16,9-2 4 16,12 3-5-16,4-2-3 15,-7-3-8-15,-9 2-7 16,-20-6-2-16,-10-1-3 16,-15 3-24-16,-6-5-15 15,-17-1-13-15,-8-5 25 16</inkml:trace>
  <inkml:trace contextRef="#ctx0" brushRef="#br0" timeOffset="40596.89">18158 7375 818 0,'-2'1'305'0,"2"-1"-235"16,0 0-66-16,0 0-18 15,0 0-5-15,0 0 13 16,0 0 5-16,0 0 18 16,0 0 7-16,14 1 9 15,1 0 2-15,37-3-4 16,-25 1-4-16,8-4-7 16,9 4-6-16,9-3-7 15,8 2 1-15,11 2-6 16,-3-1-1-16,5 2 0 15,-2-2 0-15,0 2 0 16,7 1 1-16,5-2-2 16,-2 1 0-16,-6 1 1 0,-3-2 0 15,-8 0 7-15,3 0 4 16,7 0 2-16,2 0 3 16,-7 1-7-16,-2 0-3 15,-8 1-4-15,-5-1-2 16,4 1 3-16,-2 0-1 15,0 2 3-15,-4 1 0 0,-5 1-1 16,-6 3 0 0,-12-3-3-16,-4-1 0 0,-12 3-2 15,-4-4-4-15,-3 1-20 16,-4-3-14-16,2-11-31 16,6-9 39-16</inkml:trace>
  <inkml:trace contextRef="#ctx0" brushRef="#br0" timeOffset="41491.48">23758 6597 960 0,'2'0'366'0,"-1"2"-255"16,-1-1-89-16,-1-1-24 15,-1 0-3-15,1 0 1 16,-3 1-2-16,-18 5 5 16,-28 0 2-16,23-14 4 15,2-2 2-15,1-9-1 16,3-1 2-16,5-6-4 15,1 0-1-15,7-1 2 16,2 1 2-16,4 0 6 16,2 1 1-16,5 2-4 15,2 0-1-15,8 5-8 0,-3 1-2 16,1 5 1-16,4 4-5 16,0 2 4-16,0 5 1 15,2 5 0-15,-2 3 1 16,1 8 1-16,-2 0-3 15,-4 8 0-15,-3 4 1 16,-5 12-3-16,-4 4 3 16,-5 10 0-16,-5 5-1 0,-14 3 1 15,-4 5 0-15,-6 1 0 16,-7-3 2-16,-5-5-1 16,-8-7-2-16,-9-20-2 15,-6-5 2-15,-4-15 1 16,6-4-1-16,2-9 1 15,9-7 0-15,10-6 0 16,2-4 0-16,9-5 2 16,2-3-3-16,13-6 0 15,7-1 4-15,15-2-3 16,7 2 3-16,13 7-1 16,4 1-1-16,7 7 2 15,-3 5-3-15,-1 7 2 16,-1 6-3-16,4 11 3 0,2 2-2 15,10 13-2-15,1 2 3 16,3 13 1-16,4 5-1 16,7 6 2-16,-3 1-1 15,-4-5-3-15,-5-2 0 16,-6-9-13-16,-5-7-10 16,3-15-27-16,2-8-16 0,-1-15-159 15,6-9 152-15</inkml:trace>
  <inkml:trace contextRef="#ctx0" brushRef="#br0" timeOffset="41898.65">24250 6539 1051 0,'-1'0'367'0,"1"0"-322"16,0 0-40-16,15 8-9 0,36 15-7 15,-18-23-11-15,5-4-5 16,2-7 5-16,2-2 6 16,-4-5 12-16,-5 2 6 15,-4 0 7-15,-6 1 0 16,-5 9-1-16,0 1-4 15,-7 5-4-15,-1 5 1 16,-5 6-3-16,-1 4 1 0,-3 10 0 16,-2 5-1-16,-4 7 1 15,-3 5 0-15,-3 7 1 16,1 5 1-16,-3 9 1 16,1 4 0-16,1-1-2 15,-1-2-1-15,-2-11 1 16,5-6-4-16,1-11-16 15,0-10-17-15,9-17 22 16</inkml:trace>
  <inkml:trace contextRef="#ctx0" brushRef="#br0" timeOffset="42353.18">25147 6657 1104 0,'5'9'382'0,"1"2"-335"15,-6 17-46-15,-10 8-3 16,-11 18 2-16,-3 7-2 16,-1 4 2-16,7-3 4 15,13-8-4-15,4-7 3 0,13-12 0 16,4-5-4-16,13-13 3 15,6-5 1-15,10-11-1 16,4-2 1-16,5-10-1 16,-3-4-1-16,2-5 1 15,-4-4 0-15,-10-6-2 16,-5-3-4-16,-13-5-2 16,-4 0 1-16,-10-5 1 15,-4 2 1-15,-7-4 3 16,-5 0-1-16,-8 1 1 15,-6 2 2-15,-10 11 0 16,-10 2-2-16,-7 14 0 16,-6 6 1-16,-3 11-2 15,3 8 0-15,6 9 2 16,5 3-4-16,15 1-31 0,8-5-17 16,22-6-135-16,11-6 120 15</inkml:trace>
  <inkml:trace contextRef="#ctx0" brushRef="#br0" timeOffset="42846.05">25689 6457 1134 0,'0'1'384'16,"1"1"-366"-16,10 3-17 0,10 2-16 15,34 27-5-15,-15-34-7 16,3 0 2-16,8-6 12 16,-1-1 7-16,-1-1 6 15,-2 0 2-15,-6 0 2 16,1 2-1-16,-3 2 0 0,-3 2-1 15,-4 2-1-15,-4 0-1 16,-9 4 1-16,-2 0-1 16,-7 3-2-16,-4 3 1 15,-3 0-3-15,1 4 2 16,-4 4 1-16,-1 0-1 16,-4 10 2-16,-2 0 0 15,-4 8 0-15,-3 7 3 0,1-3 3 31,7-20-1-31,0 1 0 0,-21 62-1 16,1 2-3-16,-1-4 0 16,12-38 1-16,2-5 0 0,3-11-7 15,5-4-5-15,3-15-20 16,5-3-9-16,7-11-10 16,2-8 25-16</inkml:trace>
  <inkml:trace contextRef="#ctx0" brushRef="#br0" timeOffset="43475.33">26584 6596 681 0,'16'-35'334'16,"-6"25"-35"-16,2 2-275 16,-1 0-18-16,4 1-5 0,2-1-2 15,4 2-4-15,4-2 0 16,5-1 1-16,6 3 2 16,5-1 0-16,4 5 3 15,-1 2 4-15,0 3 2 16,-1 3 0-16,-5 7-1 15,-1-1-4-15,-4 6 1 16,-6 6-1-16,-3 6-2 16,-6 3 1-16,-3 3-1 15,-7-5 1-15,-7 1-1 16,-2 2-1-16,-9-1-1 16,-3 4 0-16,-6 0-1 15,-7-1 0-15,-3-6 2 16,-2-1 1-16,1-5 0 15,0-5 1-15,5-5-1 0,2-4 0 16,1-3 1-16,2 0 0 16,6-1 1-16,3 1 0 15,8-4-1-15,-2-1 3 16,9 2 4-16,1 0 8 16,12 4 11-16,7 1 3 15,8-1-2-15,7-1-7 16,5-2-11-16,4 3-4 15,5-1-1-15,4 0 2 0,2 3 0 16,-2 0-1-16,-6 3-3 16,-4 1-2-16,-14-1-1 15,-8-2 0-15,-9-2-10 16,-4-3-9-16,-5-9-30 16,-2-5-16-16,3-13 41 15</inkml:trace>
  <inkml:trace contextRef="#ctx0" brushRef="#br0" timeOffset="44060.4">28064 6625 1020 0,'7'-6'345'15,"-5"5"-335"-15,2 1-14 0,-5 0-13 16,0 0 1-16,-1-2 0 16,1 2 7-16,-13 0 8 15,-3 3 1-15,-29 10 1 16,25-1 0-16,-8 2-1 15,-7 2 0-15,-1 6 1 16,0 2-1-16,7 5 1 16,9-1 0-16,9 1 0 15,5-5 1-15,8 0-1 16,5-3-1-16,10-3 4 16,3 2 0-16,10 0 2 15,2-2 0-15,3 0-1 16,-1 1-1-16,-3-1-1 15,1 1 0-15,-6 1-1 16,0-1 1-16,-1 1 1 0,-3 2 1 16,-2 0 0-16,-3 1-1 15,-6-1-1-15,-3 1-2 16,-3-4-1-16,-5-1 1 16,-6-3-1-16,-5-1 0 15,-10-2 0-15,-4 0 0 16,-6-4 2-16,-1-2 0 15,-8-3 0-15,-5-3 1 0,-4-2 1 16,0-4-6-16,11-5-27 16,7-3-21-16,12-14 29 15</inkml:trace>
  <inkml:trace contextRef="#ctx0" brushRef="#br0" timeOffset="44532.2">28017 6628 921 0,'-29'-29'317'0,"28"29"-282"16,2 0-40-16,0 4-6 15,-1-4 2-15,0 0 3 0,0 0 7 16,6 4 7 0,17 4 9-16,31 5 6 0,-15-10 7 15,5-1-1-15,5-1 1 16,4 3-6-16,8 0-5 15,-5 2-2-15,-1 2-4 16,-2 0 1-16,-5 2-3 16,0-1-2-16,-2 3-3 15,0 0-1-15,-10 1-3 16,-2 1-1-16,-14-6 0 16,-6 0-1-16,-8-4-2 15,-5-1-4-15,-3-3-15 16,1 0 0-16,-6-2-13 15,-23-5-11-15,-74-27 329 16,27 4-224-16</inkml:trace>
  <inkml:trace contextRef="#ctx0" brushRef="#br0" timeOffset="47094.3">24771 2059 549 0,'53'52'186'0,"-9"-52"-174"16,6 3-16-16,0-1 2 15,1 2 2-15,1-2-1 16,-1-2 0-16,4 0 2 16,1 1 0-16,-2 0 2 15,0 2 0-15,-2 1-1 16,0 0-1-16,-6-2-78 16,-12-2 57-16</inkml:trace>
  <inkml:trace contextRef="#ctx0" brushRef="#br0" timeOffset="47935.98">3535 4166 376 0,'-3'-8'142'0,"2"3"-110"0,-2-1 1 15,0 2-10-15,-1 2-4 16,-1 1-9-16,4 0-2 16,0 1 9-16,-1 0 11 15,1-1 14-15,0-1 5 16,0 1-10-16,0 0-10 15,1 0-15-15,0 0-8 16,2 0-4-16,19-6-3 0,31-6-13 16,-24 10-72-1,4-7 63-15</inkml:trace>
  <inkml:trace contextRef="#ctx0" brushRef="#br0" timeOffset="49208.38">3104 10051 1015 0,'8'46'363'16,"0"15"-301"-16,8 19-62 15,-1 2-10-15,-2-9-28 0,0-8-20 16,-4-12 31-16</inkml:trace>
  <inkml:trace contextRef="#ctx0" brushRef="#br0" timeOffset="49614.73">3071 9496 1214 0,'-13'0'427'0,"5"13"-371"15,2 9-38-15,-2 28-17 16,-1 13-4-16,2 7-1 16,1-4 2-16,6-20-5 15,6-11-3-15,5-17-12 16,3-6-3-16,9-11 2 16,1-7 7-16,8-15 14 15,2-10 2-15,3-16 4 16,0-9 0-16,-4-5-3 0,-6 1 2 15,-15 7-1-15,-7 7 0 16,-13 13 4-16,-9 5 2 16,-12 8 2-16,-3 8 0 15,-6 9-4-15,2 4-5 16,-3 15-26-16,1 5-17 16,4 11-48-16,5 4 499 15,9 6-323-15</inkml:trace>
  <inkml:trace contextRef="#ctx0" brushRef="#br0" timeOffset="49875.7">3804 10066 1136 0,'27'31'446'16,"3"7"-249"-16,4 16-193 0,-3 4-9 15,-16 4-21-15,-10 7-12 16,-9 12-18-16,-13 6-4 16,-18 3-19-16,-10-2-12 15,-20-14-220-15,-4-15 214 16</inkml:trace>
  <inkml:trace contextRef="#ctx0" brushRef="#br0" timeOffset="50156.38">2098 10214 1054 0,'-32'9'464'15,"8"3"-153"-15,15 15-302 16,5 12-8-16,7 25-3 16,9 11 2-16,10 15 0 15,11 4-2-15,11-1 2 16,7 0-2-16,19-1-31 15,1-1-33-15,8-8-56 0,3-8 70 16</inkml:trace>
  <inkml:trace contextRef="#ctx0" brushRef="#br0" timeOffset="50457.13">5618 10214 1404 0,'8'7'462'15,"5"3"-439"-15,6 25-59 16,4 17-8-16,-4 35 9 16,-5 15 3-16,-9 4-11 15,-6-4-11-15,-7-21-23 16,-3-9-21-16,-8-21 56 16</inkml:trace>
  <inkml:trace contextRef="#ctx0" brushRef="#br0" timeOffset="51875.67">5306 10121 1236 0,'20'-1'443'15,"46"-4"-367"-15,-9 4-71 16,7-3-3-16,0-1-1 16,8-2-1-16,3-4 1 15,-4-4-2-15,-2-5-1 16,-6 0 1-16,-7 0-1 16,-2 1 0-16,-5 5 2 15,-7 2 0-15,-11 6 1 16,-5 5 0-16,-8 6 1 15,-2 0-1-15,-4 15 0 16,-4 6-1-16,-9 22 0 0,-4 14-2 16,-9 7 1-16,-2 3 0 15,-3 3 1-15,-3 1 1 16,-3 8-1 0,1 0 2-16,1-11-2 0,2-10-1 15,7-26 3-15,4-12-2 16,7-17 2-16,3-3-4 15,0-5 0-15,3-4-1 0,-3 3 2 16,5-9 1-16,14-19 3 16,36-49 1-16,-21 33-2 15,1-1 0-15,3 5 3 16,2 6 1-16,-5 12 1 16,0 5 3-16,-7 14-3 15,-1 3 0-15,-4 15-2 16,-1 7 0-16,0 17-5 15,-1 11 0-15,1 4-1 16,-2 1-4-16,4-7 2 16,1-10 2-16,4-12-2 15,4-5 1-15,8-15-2 16,3-3-2-16,3-13-1 16,-1-8 1-16,-9-11 5 0,-3-8 1 15,-6-7 9-15,1-5 1 16,-4-10 0-16,-2-4-3 15,-10-1-6-15,-3 4-1 16,-10 7-4-16,-2 8 3 16,-8 9-1-16,-2 6 3 15,-5 12 4-15,-1 3-2 0,1 15 0 16,-1 8-1-16,-2 17-3 16,-1 10-2-16,4 15 2 15,3 7 0-15,11 10-1 16,9 0 2-16,8 5-4 15,6-9-4-15,9-13 0 16,5-8-3-16,9-16 5 16,1-8 3-16,2-13-1 15,2-4 4-15,-1-18 1 16,5-5-1-16,-5-9 3 16,-4-5 0-16,-5-5 4 15,-9-3 0-15,-6 1 1 16,-3 0 0-16,-5 10-1 15,1 5 2-15,-4 9-1 16,-1 3-1-16,3 11-6 0,-1 3 1 16,9 8 3-16,4 10 3 15,6 18-1-15,4 11 3 16,0 16-6-16,-1 4-7 16,-5-1 1-16,-4-6-4 15,-12-12-4-15,-1-4-2 16,-9-18-2-16,-2-6-1 15,-3-13 3-15,-8-4 5 0,-5-4 6 16,-6-5 0-16,-1-5 9 16,2-3 0-16,9-6-1 15,5-4-1-15,6-2-7 16,8-4 1-16,10-3-3 16,5 2 6-16,9 3 5 15,2 6 1-15,0 10 8 16,-1 4 0-16,6 9-3 15,5-1-4-15,7 3-6 16,8-1-2-16,12-5-2 16,1-4 0-16,0-10-4 15,-2-4 1-15,-16-4-3 16,-5 0 1-16,-10 2 3 16,-7 1 2-16,-13 3 6 0,-6 2-2 15,-8-1 1-15,-6-1-3 16,-10 1-7-16,-5-2 0 15,-7 4-6-15,-1 5-2 16,1 7 5-16,1 6 1 16,5 15 6-16,-1 9 3 15,8 19 2-15,8 7 3 16,13 10-3-16,10 5 0 16,19 1-14-16,8-1-14 0,20-16-59 15,2-13-33-15,8-28 67 16</inkml:trace>
  <inkml:trace contextRef="#ctx0" brushRef="#br0" timeOffset="53039.66">10006 10006 1336 0,'-2'0'467'0,"-8"-7"-417"0,-9-4-41 16,-12-4-21-16,-5 1-3 16,-5 6 4-16,0 5 0 15,-3 10 7-15,-2 5 4 16,-2 18 0-16,2 15 4 16,3 19 0-16,9 9-4 15,17 1 1-15,9-4-1 16,20-10-3-16,10-8 3 15,13-9-2-15,7-11-4 0,7-19-1 16,1-9 1-16,-4-18 1 16,-3-3 6-16,-7-15 5 15,-4-3-1-15,-6-1 13 16,-2-3 3-16,-9 7 6 16,-1 0 3-16,-7 3-9 15,-1 3-5-15,-4 4-9 16,0 4-6-16,-1 8 1 15,0 2-4-15,0 9 6 16,-1 2-4-16,4 14-2 16,2 8-1-16,5 14-5 15,2 12 7-15,0 5-1 16,2 1 2-16,0-5-6 16,4 0-2-16,0-17-6 15,1-6-7-15,-1-14 0 0,-5-7-2 16,-4-9 7-16,-3-6 8 15,1-5 12-15,-1-7 8 16,6-8 1-16,1-3 0 16,4-12-5-16,3 1-3 15,-1-4 2-15,1-1-5 16,0 3 4-16,4 4-3 16,8 0 5-16,4 5 4 0,11 10 0 15,1 5 0-15,7 17-4 16,2 7-6-16,-7 13-7 15,-6 7 0-15,-13 1-10 16,-6 2 3-16,-14 0-7 16,-5-2-2-16,-7-6-3 15,-5-2 0-15,-7-5 6 16,2-1 1-16,-2-5 10 16,3-3 0-16,9-3 7 15,-2-1 0-15,3-2 7 16,-1 1 3-16,0 0-1 15,0 0 1-15,10-12-9 16,44-30 1-16,-20 30-1 0,6 2-1 16,10-2 5-16,4-1 4 15,11-6 0-15,3-2 2 16,-4-2-2-16,-5-3-5 16,-15-3 5-16,-9 1-3 15,-5-4 0-15,-3 1-1 16,-5 1-5-16,-3 1 3 15,-7 2-6-15,-3 3-4 16,-6 5 2-16,-3 5-6 16,-8 3 0-16,-5 2 4 0,-9 9 2 15,-7 4 0-15,-3 15 4 16,-3 10 1-16,-2 14 0 16,3 7-1-16,4 9 1 15,6-3 1-15,10-4-1 16,7-5 0-16,15-9 0 15,3-4-2-15,9-4 2 16,6-5 5-16,2-4 4 16,3-7 4-16,6-4 5 15,2-2-4-15,2-3 3 16,0-2-1-16,-2-3-4 16,-3-2-3-16,-4 0-6 0,-4 0-5 15,-7 1-9-15,0-3-6 16,-9 1-14-16,-1 1-5 15,-4-7-29-15,-4-2-19 16,0-18-30-16,-1-6 66 16</inkml:trace>
  <inkml:trace contextRef="#ctx0" brushRef="#br0" timeOffset="62527.07">12672 10049 919 0,'0'-1'336'16,"0"0"-268"-16,0 0-64 15,0 0-7-15,0-1-3 16,0 1 4-16,0 1 5 16,0 0 9-16,11 26 13 15,8 42-1-15,-17-12 4 16,2 9-7-16,-2 6-13 16,2 1 2-16,7 8-9 15,-7-4-3-15,5-12-11 16,-1-9-10-16,-8-30-16 15,3-9-12-15,-4-20 441 0,-4-12-301 16</inkml:trace>
  <inkml:trace contextRef="#ctx0" brushRef="#br0" timeOffset="63210.91">13230 10066 1027 0,'3'-12'347'0,"1"-1"-330"16,1 0-13-16,-4 3-2 15,3 3 4-15,-1 0 8 16,1 0 6-16,8 0 4 16,3-3-6-16,12-2-6 15,2 3-4-15,4 3-7 0,1 3 5 16,1 10 4-16,-1 7-2 16,2 11 1-16,-2 7-4 15,-6 11-4-15,-8 3 1 16,-12 5-4-16,-7-1 0 15,-12-8-3-15,-4-3-3 16,-7-12 6-16,-2-2-2 16,-4-7 4-16,1-2-1 0,3-5 0 15,0-1 1-15,6-5-1 16,4-1 1-16,6-4 0 16,3 0 1-16,5-1 4 15,0-1 0-15,0 1 8 16,0 0-3-16,7-3-3 15,21-7 0-15,38-10-7 16,-24 16 1-16,10 6-1 16,-1 2 1-16,-3 12 1 15,-2 5-2-15,-13 5 1 16,-4 3-1-16,-11-1 0 16,-5-2 0-16,-6-2-1 15,-6-1 2-15,-9 1 1 16,-5 0 1-16,-10 1 4 15,-3 3 0-15,-15-5 1 0,-7 1-1 16,-9-4-4-16,2-5 3 16,3-2-4-16,7-2-4 15,9-4-25-15,5-2-18 16,14-8-41-16,7-8 53 16</inkml:trace>
  <inkml:trace contextRef="#ctx0" brushRef="#br0" timeOffset="64132.9">15068 10383 1143 0,'6'-25'385'0,"-11"-9"-367"16,-6 1-28-16,-11 4-12 15,-5 3 4-15,-4 6 7 0,-1 4 1 16,-5 6 7-16,-1 6 3 16,-5 9 0-1,4 8 3-15,-5 10 3 0,5 8-3 16,-6 11 5-16,-4 6-3 15,5 15-1-15,-1 5 1 16,18 4-3-16,7-3-1 16,17-12-6-16,8-8 0 0,11-20-6 15,10-7 5-15,9-14 5 16,5-6 1-16,7-11 4 16,0-5-3-16,-5-12 0 15,-2-4 0-15,-6-10 13 16,-2-4 12-16,5-11 6 15,-3-5 0-15,7-6-12 16,-3-2-9-16,-5-2-8 16,2 0 1-16,-9-3-1 15,-1-2 0-15,-3 7 4 16,-5 6 0-16,-6 14 6 16,-7 7 2-16,-4 15 7 15,0 10-2-15,0 10 5 16,0 5-6-16,-1 1-10 15,1 0-2-15,-1 0-10 0,-3 17 0 16,-8 63 3-16,3-15 0 16,1 19 2-16,4 6 0 15,-1-2-3-15,2-6 3 16,4-8-3-16,8 0 0 16,4-9 0-16,2-3-3 15,7-17-3-15,-4-13 1 16,4-13 0-16,2-6 3 0,0-13 4 15,3-4 1-15,8-9 3 16,4-8-4-16,0-10 1 16,2-5-3-16,-3-9 1 15,-1-2-1-15,-3-1 0 16,-1 5 0-16,-11 8-3 16,-1 7 4-16,-12 12 3 15,-4 5 4-15,-4 8 6 16,-2 2-2-16,-6 1-4 15,6 0-3-15,0 0-4 16,-2 7-3-16,-5 21 2 16,-3 48 0-16,21-29-2 15,3 1 3-15,12-5-1 16,3-1 1-16,9-10-4 16,8-7-2-16,4-11-19 0,7-8-15 15,-6-14-30-15,0-3-17 16,-8-19 7-16,-7-12 44 15</inkml:trace>
  <inkml:trace contextRef="#ctx0" brushRef="#br0" timeOffset="64271.93">15833 9833 840 0,'5'-1'339'15,"0"-3"528"-15,6 5-736 16</inkml:trace>
  <inkml:trace contextRef="#ctx0" brushRef="#br0" timeOffset="66472.1">16444 10258 1071 0,'40'16'354'16,"-11"-2"-355"-16,-7-3-30 16,-16-9-13-16,-7-3 14 15,-9-2 35-15,-3-3 17 16,-8-1 28-16,-1 2 6 16,-5-1-4-16,-1 5-8 15,-2 5-13-15,-4 1-9 0,-4 14-11 16,-1 3 0-1,2 15-6-15,2 8-2 16,10 3-2-16,7 0-3 0,13-7-19 16,6-2-7-16,12-11-8 15,4-5 0-15,6-12 3 16,6-11 3-16,7-11-6 16,4-8 1-16,10-12 8 15,-3-3 4-15,0-6 14 16,-2 2 8-16,-8 3 12 15,-6 4 8-15,-12 11 13 16,-7 2 4-16,-8 12 0 16,-4 4 0-16,-4 3-13 15,-5 2-6-15,-10 13-8 16,-4 7-6-16,0 17 1 16,5 4 0-16,14 6-1 0,7-5-2 15,16-11-1-15,6-7-4 16,10-22-16-16,2-8-8 15,4-17-18-15,2-13-7 16,0-11-8-16,4-4 4 16,3-4 14-16,-4 3 12 15,-1 4 36-15,-4 6 12 16,-2 7 15-16,-4 3 2 0,-15 8 7 16,-1 4 4-16,-11 11 13 15,-6 0-4-15,-1 7-20 16,-1 1-8-16,0-2-25 15,-1 0-1-15,-4 29 1 16,-12 40 2-16,3-22 3 16,-4 4 0-16,1-4-2 15,-4 1-2-15,2-12-2 16,3-7-1-16,6-12 1 16,6-8-1-16,3-6 5 15,1-3 4-15,2-5 12 16,-2 4 4-16,2-6-3 15,3-23-4-15,51-36-13 16,-24 27-3-16,-1 4-1 0,-2 4 0 16,-3 6-2-16,2 5 1 15,-2 8 0-15,0 7 3 16,-1 6 7-16,-3 8 3 16,-1 11 0-16,-1 7-4 15,-4 13-5-15,-2 2-3 16,-5 4 0-16,-2-1 0 15,0-9-3-15,-1-4 3 0,1-15-2 16,-1-3 2-16,-1-10-1 16,-1-2 1-16,-1-7 0 15,4-7-1-15,5-8 2 16,0-8-1-16,5-5 6 16,0-3 3-16,3-1-2 15,0 2 2-15,6 5-6 16,-2 3-3-16,0 11 1 15,-1 2 2-15,-5 9 4 16,-1 5 0-16,-2 11 0 16,3 9-6-16,-4 14 0 15,1 3-2-15,-1 3 1 16,1-1 0-16,2-8-3 16,2 0-2-16,1-12-4 15,0-4-2-15,1-12 3 0,2-5 1 16,1-10 5-16,2-5 2 15,4-9 1-15,0 0 5 16,2-2 3-16,1 0 3 16,1 4 0-16,0 1-4 15,-8 2 0-15,-1 3-2 16,-12 4 3-16,-2 1 1 0,-5 9-1 16,-5 1-2-16,3 3-3 15,-3 4-2-15,-1-4-2 16,0 8 1-16,1 20 0 15,-2 45-1-15,-3-26-3 16,2 0 4-16,2-1-1 16,6-6 3-16,1-9-1 15,3-6-2-15,3-10-1 16,0-4-2-16,6-4 3 16,3-3-2-16,4-3 2 15,5 0 4-15,6-6-3 16,0-3 3-16,2-5 2 15,-1-3-2-15,-2-2 5 16,-3-3-1-16,-5-2 2 16,-2-2 1-16,-10-2 0 0,4-4 0 15,-13-2-4-15,-3 1 1 16,-5-7-9-16,-11 0 0 16,-4-3-5-16,-6 1 0 15,-8 8 1-15,-1 4 0 16,-3 10 1-16,0 4-4 15,0 14 2-15,0 3-4 16,3 14 2-16,-1 2 3 0,7 2 0 16,5 3 4-16,6-4-7 15,7-1-3-15,7-2-4 16,4-1-3-16,9-2 0 16,3-1 4-16,8-4 4 15,7-3 4-15,7-6 5 16,1-1 2-16,6-5 2 15,4 0-4-15,-2 0 1 16,-4 2 0-16,-8 0-1 16,-4 3 2-16,-1 1-1 15,1 1 0-15,2 3 2 16,-1 0-3-16,-4 2 1 16,-2 2-1-16,0 0 0 15,0 3 2-15,-1-3 0 0,4 3 1 16,-3-4 0-16,0 0-2 15,-4-3 0-15,-3-2-1 16,-6 0-1-16,-1 1 2 16,-2 0 1-16,0 1-1 15,-3 0 0-15,-2-2 0 16,0 2-1-16,-2 1 0 0,-1-1 2 16,-2-3-1-1,0 0 0-15,0 0 1 16,0 0-1-16,0 0 0 0,0 0 0 15,0 0-1-15,0 0-1 16,0 0 1-16,0 0 1 16,0 0-2-16,0 0 2 15,0 0 0-15,0 0-1 16,0 0 3-16,0 0-4 16,0 0 3-16,0 0-1 15,0 0 0-15,0 0 0 16,0 0 0-16,0 0 2 15,0 0-2-15,0 0 0 16,-1 0 0-16,0 0 0 16,1 0 1-16,0 0 0 0,0 0 0 15,0 0-1-15,0 0-1 16,0 0 0-16,0 0 1 16,0 0-1-16,0 0 1 15,0 0 1-15,0 0-1 16,0 0 0-16,0 0 0 15,0 0-1-15,0 0 1 32,0 0 1-32,0 0-1 0,0 0 0 0,0 0-9 0,0 0-12 15,0 0-11-15,0 0-21 16,0 0-10-16,-2-1-21 16,1 0 52-16</inkml:trace>
  <inkml:trace contextRef="#ctx0" brushRef="#br0" timeOffset="67022.66">19129 10409 1116 0,'-1'0'384'15,"0"0"-345"-15,0 0-32 16,0 0-23-16,1-1-3 0,0 0-5 16,6-3 3-16,15-3 16 15,34 3 5-15,-28 18 8 16,-2 3 0-16,-9 13 2 15,-6 3-4-15,-8 7-2 16,-4 2-2-16,-9-2-2 16,-5-2 0-16,-1-12-3 15,4-5 0-15,7-11 0 16,2-8-1-16,-2-6 4 16,-1-3 2-16,-3-14 2 15,4-3 2-15,4-13 1 16,5-6-2-16,10 2 0 15,0-3-2-15,9 2 0 16,-1 1-2-16,8 3 1 16,-1 5 2-16,7 9-1 15,4 6 1-15,7 10 5 0,1 6 2 16,4 17 3-16,-1 9 2 16,-7 21-6-16,-2 7-1 15,-16 8-9-15,-2 2-9 16,-12-6-24-16,-2-6-20 15,-4-16-37-15,2-12 56 16</inkml:trace>
  <inkml:trace contextRef="#ctx0" brushRef="#br0" timeOffset="67994.02">20139 10430 1115 0,'10'-6'372'0,"-6"2"-353"16,-1-1-27-16,-6-6 0 16,-3-2 1-16,-2-3 7 15,-4 2 8-15,-1 1 6 16,-4 3 6-16,-2 4 4 16,-4 2-1-16,-9 7-4 15,-5 8-1-15,-8 16-7 16,-1 5-5-16,5 13-1 0,6 2-3 15,13-3-5-15,8-2-2 16,11-10-10-16,3-8-6 16,4-11-5-16,4-4 2 15,3-8 8-15,1-9 3 16,6-12 6-16,3-8 1 16,3-16 2-16,2-3 4 15,2-8 9-15,0-1 5 0,1-6-2 16,0-3 0-16,-4-9-3 15,3-3-3-15,-7-3 3 16,-6 3 8-16,-4 10 5 16,-6 4 1-16,-1 9 1 15,-3 3-4-15,-1 9-5 16,2 8 1-16,-2 15 1 16,0 7-1-16,0 12 1 15,0 3-5-15,0 20-4 16,1 12-1-16,0 27-7 15,1 12 2-15,5 18-2 16,-1 3 0-16,4 4 1 16,0-6 2-16,10-18-2 15,5-6-1-15,8-15-1 16,3-7 0-16,3-6 1 0,4-8 2 16,5-13-1-16,6-4 1 15,-1-15 9-15,-5-3 6 16,-5-9 16-16,-1-5 5 15,-2-3-2-15,4-3-2 16,-5-6-13-16,-5-1-2 16,-6-2-4-16,-3 0-5 0,-5 4-2 15,-5 0-1-15,-3 3-4 16,-5 2 4-16,-4 6-1 16,-1 5-1-16,-2 5-3 15,0 4-2-15,0 1-5 16,-1 1 0-16,0 0 0 15,0 0 1-15,-2 12 2 16,-1 10 0-16,-1 32 2 16,14-26-1-16,9 7-3 15,5 1 1-15,10 5-2 16,3 3-1-16,-3 2 3 16,1 2-3-16,-6-3 3 15,-3 2-2-15,-5-6-1 0,-3-1 3 16,-9-5-1-16,-4-1 3 15,-7-6-2-15,-5-3 0 16,-2-5 0-16,-3-3-2 16,-2-3 4-16,-2-3-2 15,-3 0 1-15,-2-4 2 16,-3-3-2-16,3-2-10 16,1-5-35-16,2-7-22 0,13-13-42 15,5-3-17-15,18-9 80 16</inkml:trace>
  <inkml:trace contextRef="#ctx0" brushRef="#br0" timeOffset="68845.23">22273 10631 1102 0,'1'0'389'0,"-1"1"-333"15,-5 3-41-15,4-4-15 0,0 0 0 16,-4 6 2-16,-4 7-3 16,-9 26 3-16,21-29-1 15,6-3 3-15,7 0 5 16,14-6 6-16,6-5 1 15,16-12-2-15,7-7-6 16,3-15-5-16,-3-7-3 16,-2-13 2-16,-4-2 0 15,-4-4 1-15,0 1-1 0,-11 0 1 16,-5 0 4-16,-13-3 6 16,-5 6 2-16,-9 15 5 15,0 11-2-15,-5 21-8 16,0 6-2-16,-4 11-10 15,-6 6 2-15,-6 21 0 16,-5 13 1-16,-1 19 4 16,5-3-5-16,9-8-1 15,6-8-3-15,9-18-6 16,6-2 4-16,9-10 0 16,7-9 3-16,10-5 6 15,3-4-2-15,4-12 1 16,-4 0-4-16,-2-6-1 15,1-4 0-15,-6 3 1 0,2-2 2 16,-3 4 3 0,-2 3 4-16,0 7-4 0,1 4 2 15,1 11-5-15,3 10-2 16,-2 11 1-16,4 9 1 16,-12 7 1-16,-6 2-1 15,-10 4 0-15,-7-2-2 16,-2-6-1-16,-1-3 1 0,0-12 1 15,0-6 0-15,1-12 1 16,-3-3-1-16,1-10-3 16,1-4 2-16,-2-11-1 15,4-6 1-15,1-6 3 16,-2-1-1-16,10 1 2 16,0 1 2-16,6 4-2 15,5 5 2-15,2 3-2 16,1 7 1-16,8 12 2 15,0 0 0-15,8 17 2 16,4 6-3-16,2 15-2 16,-1 11-1-16,-15 8-1 15,-6 3 0-15,-19-2-29 16,-7-7-18-16,-3-15-45 16,-8-9-1-16,-13-35 54 0</inkml:trace>
  <inkml:trace contextRef="#ctx0" brushRef="#br0" timeOffset="69210.97">22992 9386 1099 0,'0'8'405'15,"-3"6"-287"-15,-3 13-118 16,0 4-4-16,5 8-6 16,4-1-6-16,21-3-3 15,8-6 1-15,12-15 10 16,6-7 8-16,7-16 12 16,3-7 5-16,1-8 10 15,3-3 4-15,-7-3 1 16,-7 1 2-16,-16 2-6 15,-13 4-2-15,-20 6-14 16,-11-1-6-16,-26 6-6 16,-13 4-3-16,-15 13 3 0,1 10 1 15,12 14-32-15,11 5-31 16,25 4-11-16,15-3 33 16</inkml:trace>
  <inkml:trace contextRef="#ctx0" brushRef="#br0" timeOffset="69504.95">25222 9882 1085 0,'18'9'459'15,"0"3"-184"-15,-1 10-266 16,-7 6-9-16,-9 12-2 16,-3 12-1-16,-5 12 2 15,2 1-6-15,-1-5 1 16,1-5-7-16,1-12-19 16,3 0-14-16,-3-7-36 0,0-4-17 15,-7-10 162-15,-4-10-64 16</inkml:trace>
  <inkml:trace contextRef="#ctx0" brushRef="#br0" timeOffset="70274.38">24790 10316 1147 0,'25'11'425'15,"11"4"-313"-15,28 1-105 16,2-3-3-16,14-10-3 15,3-5-1-15,2-12-2 16,6-4-5-16,-4-9 5 16,-2-6 0-16,-4-9 3 15,-7-4 5-15,-5-7-4 16,-4-1 1-16,-7 0-2 16,-3 5-2-16,-16 8-1 15,-4 2 0-15,-19 11-1 16,-7 4 0-16,-6 9 0 15,-3 7 0-15,0 4 0 16,-1 4 1-16,-1 10-4 16,-4 8 0-16,-6 22 6 0,-8 16 1 15,-13 26 7-15,-8 8 0 16,-11 4-3-16,-3-4-2 16,3-13-1-16,5-6-2 15,12-20 0-15,10-10 1 16,17-25-1-16,3-7 1 15,10-10 22-15,5-6 3 16,16-11 1-16,8-8-3 0,16-11-23 16,7-2-4-16,9 6-1 15,-2 4 3-15,-6 11 6 16,-2 5 4-16,-14 11 6 16,-2 4 6-16,-2 13 3 15,-6 5-3-15,-2 9-2 16,-4 5-9-16,1 6-10 15,-2-3 3-15,8-6-3 16,0-5 2-16,11-13 0 16,1-3-2-16,4-12 0 15,4-7-3-15,0-10 1 16,2-7-1-16,-1-5 0 16,-4-3 0-16,-1-1-5 15,-6 1-2-15,-8-1 1 0,-6 5 2 16,-13 2 3-16,-4 1-1 15,-12 2 1 1,-5 0-2-16,-13 4 2 0,-4 2 0 16,-10 8 1-16,-6 6 0 15,-3 16 3-15,-3 13 3 16,2 14-2-16,10 8 2 0,13 3-3 16,15 2-9-16,30-3-11 15,18-4-16-15,33-13-38 16,10-10-9-16,19-17-29 15,4-12 12-15,-2-15 65 16</inkml:trace>
  <inkml:trace contextRef="#ctx0" brushRef="#br0" timeOffset="70790.95">28157 9602 1198 0,'38'2'409'15,"-2"25"-382"-15,-5 12-15 16,-15 25-8-16,-9 9 0 16,-13 22-1-16,-4 11 0 15,-9 7 0-15,-2-3-1 16,-1-10 0-16,1-11-4 15,9-18-2-15,5-12-1 0,5-25-1 16,4-11 4-16,0-21 14 16,1-5 11-16,-2-24 0 15,0-9-3-15,-2-23-15 16,-1-6-9-16,-1-2-3 16,-2-6-2-16,1-9 3 15,-3-8 2-15,0-5 2 16,1 4 2-16,1 5-3 15,4 9 4-15,9 7 6 16,7 5 4-16,19 20 1 16,4 11-9-16,17 23-5 15,10 11-6-15,5 26 1 16,6 14 7-16,-5 17 2 16,-8 3 4-16,-19 5-1 15,-10-4-3-15,-25-8-1 0,-13 6-3 16,-24-4-3-16,-10-3-12 15,-12-4-38-15,-1-15-20 16,15-14 547-16,16-10-372 16</inkml:trace>
  <inkml:trace contextRef="#ctx0" brushRef="#br0" timeOffset="71541.1">28912 10005 983 0,'34'-11'343'0,"-9"6"-302"15,-5 0-13-15,-13 2-4 16,-3 3 4-16,-4 0-7 16,-3 0 0-16,2-1-12 15,0 0-4-15,-1 0 6 16,-17-4 6-16,-49 8 17 16,22 12 2-16,-12 11-3 15,3 7-7-15,8 4-14 16,10 2-3-16,17-9-8 15,9-4-3-15,17-7-6 16,6-1-2-16,13-6 3 16,7-4 3-16,9-4-2 15,4-4-3-15,7-2-10 0,-1-2-2 16,-4-7 2-16,-2-4 3 16,-6-6 14-16,-4-3 4 15,-6-2 19-15,-5 0 8 16,-11 4 4-16,-3 1 1 15,-7 8-12-15,-1 6-7 16,-2 4-9-16,0 3-5 16,-1 0-1-16,0 1 1 0,-13 27 1 15,-14 38 1-15,18-30-1 16,4-1-2-16,13-8-3 16,3-6 3-16,10-6-1 15,11-6 0-15,13-5 4 16,10-4-2-16,-10-12 3 31,-21 6-2-31,0 1-1 0,75-19 1 0,-4-8-1 16,-3-3-1-16,-34 12 0 15,-11-2 0-15,-8 3 0 16,-5 0 0-16,-11 6 0 16,-4 1 0-16,-10 5 1 15,-3 5 2-15,-11 2-4 0,-5 2 1 16,-11 7-2-1,-4 6 2-15,-7 17 1 16,-5 1 3-16,4 8 0 0,2-1-1 16,11-5 1-16,8-2-4 15,11-7 2-15,5-2-2 16,17-1 1-16,11-4 1 0,21-3-10 16,12-3-13-16,4-10-25 15,-1-4-7-15,-2-12-11 16,-7-3 2-16,0-8-5 15,-1-3-13-15,-8-10 11 16,1-2-175-16,-13-9 174 16</inkml:trace>
  <inkml:trace contextRef="#ctx0" brushRef="#br0" timeOffset="71761.28">30390 9762 768 0,'7'-10'305'0,"-3"7"-204"15,2 6-30-15,0 11-34 16,2 11-6-16,0 17 7 16,2 11 9-16,0 22 19 0,0 11-3 15,0 11-16-15,-3 0-12 16,-1-7-23-16,-2-5-4 16,-4-9-7-16,1-3-4 15,2-18-26-15,4-11-14 16,5-22-32-16,6-14-16 15,6-19 57-15</inkml:trace>
  <inkml:trace contextRef="#ctx0" brushRef="#br0" timeOffset="72225.14">30860 10142 905 0,'2'-13'353'0,"-1"4"-237"16,2 1-61-16,-3 1-32 16,-4-1-9-16,-2-2-8 15,-9 1-3-15,-1 3-3 16,-7 0 0-16,-4 6 3 16,-2 2-1-16,-5 7 3 15,1 7-4-15,-3 5 0 0,2 3-1 16,1 1 1-16,5 1 1 15,6-2 1 1,5-2-3-16,8-4 2 0,3-2 0 16,9-1 4-16,5-2 6 15,10 3 7-15,6-1-1 16,12 5-2-16,3 1-6 16,12 1-7-16,4 2-1 15,3 0 0-15,1 0 2 16,-8 2 0-16,1-2 1 15,-4 4-1-15,-2-1-3 0,1 0 1 16,-6 2-2-16,-9-7 0 16,-3-3 1-16,-12-6-1 15,-3-3 0-15,-7-4-15 16,-1-4-9-16,-4-1-32 16,0-4-16-16,-2 2 43 15</inkml:trace>
  <inkml:trace contextRef="#ctx0" brushRef="#br0" timeOffset="74374.43">6918 11581 983 0,'-38'-18'318'0,"-5"9"-329"0,-10 10-9 16,-9 19 5-16,-3 12 6 16,8 16 16-16,9 6 9 15,9 14 3-15,6 4 0 16,10 9-11-16,7-3-5 16,14-15 0-16,4-10-2 15,15-20 0-15,1-6 0 16,8-13 2-16,5-7 2 15,9-15 3-15,1-9 1 0,10-13-7 16,-1-5-2-16,-7-10-2 16,-4-2 1-16,-15-6 10 15,-6 1 8-15,-4 8 16 16,-5 6 7-16,-4 9 8 16,0 7-3-16,-4 9-14 15,0 6-4-15,0 7-15 16,1 4-8-16,3 9 2 15,0 5 0-15,4 24 5 16,-3 10 2-16,3 10-5 16,-1 3-3-16,5-14-4 15,2-8 0-15,5-13-1 16,2-9 0-16,-1-12-1 16,1-6-1-16,3-8 0 0,1-9-1 15,5-9 2 1,1-6 4-16,4-11 4 0,3-2 4 15,-1-9-1-15,1-2-5 16,-3 5-2-16,-6 3-1 16,-2 13 3-16,-3 9 5 15,-5 14 4-15,0 5 3 16,7 15 1-16,-4 6-4 0,5 15-6 16,2 8-3-16,-2 6-5 15,0 0 0-15,-4-5 0 16,-5-4 0-16,0-12 0 15,-1-7 0-15,-4-8 0 16,2-5-3-16,4-8-3 16,-3-5-1-16,6-14 1 15,1-6 0-15,-2-7 6 16,1 1-4-16,-3 4 3 31,-1 6 0-31,-3 8 4 0,2 9 5 0,0 8 5 16,3 8 2-16,8 12-8 15,1 9-1-15,6 7-13 16,4-2-1-16,8-1-3 0,4-6 1 16,6-4 3-16,1-4 2 15,-6-8 2-15,1-5 3 16,3-9 1-16,3-4-1 16,6-7 4-16,-1 0-6 15,-11-9 0-15,-6-4-3 16,-20-7-2-16,-8-2 5 15,-10-3 2-15,-3 4 5 16,-7 0 7-16,-5 3 4 0,-3 9-1 16,-5 4 3-16,-5 10-8 15,-5 4-3-15,-7 12 0 16,-6 14-2-16,1 24 1 16,4 12 0-16,11 11-5 15,10-5-9-15,14-14-4 16,9-7-7-16,15-14 0 15,4-6 4-15,5-12 6 16,0-7 8-16,-3-14 8 16,-3-9 4-16,-2-10-3 15,0-6-3-15,-2-15-11 16,-3-7 0-16,-9-12 0 16,-1-4 5-16,-9-1 11 15,-1 4-1-15,-4 1 4 0,-2 1 0 16,-1 3 2-16,-2 3 2 15,0 15 3-15,0 12 2 16,0 18 4-16,2 9-1 16,2 13-10-16,1 9-4 15,6 30-12-15,4 20-3 16,7 27 1-16,2 11-10 16,3 5-39-16,1-5-31 0,7-13-61 15,-2-13 513-15,5-34-301 16</inkml:trace>
  <inkml:trace contextRef="#ctx0" brushRef="#br0" timeOffset="74812.03">10139 11349 1499 0,'15'13'502'0,"9"18"-483"16,-2 11-21-16,-12 25-7 0,-4 3 3 15,-8 1 0-15,2-1 3 16,10-13 3-16,3-4 0 16,9-11-13-16,1-8-8 15,1-16-8-15,0-7-5 16,-1-18 10-16,2-8 8 15,3-19-4-15,3-7-2 16,0-9-12-16,2-3-5 0,-9 1 5 16,-3 0 9-16,-9 11 15 15,-4 4 7-15,-6 13 12 16,-2 5 6-16,-3 11 10 16,-2 7 3-16,-1 12-5 15,-2 11-5-15,4 24-2 16,-1 10 2-16,7 20 1 15,1 7 0-15,6 6-9 16,0 3-15-16,3-12-48 16,3-7-33-16,-1-31-18 15,5-13 54-15</inkml:trace>
  <inkml:trace contextRef="#ctx0" brushRef="#br0" timeOffset="75972.45">11405 11562 1196 0,'0'-5'428'16,"0"3"-367"-16,-3-1-35 0,2 3-21 16,-2 0-3-16,-24 3 0 15,-28 53 3-15,28-14 4 16,6 3 1-16,8 5 0 15,3 2 0-15,13 3-5 16,9 1-2-16,14-2 0 16,8-6 0-16,8-13 0 15,3-6 1-15,11-16 1 16,6-4-1-16,16-11-1 16,0-6-5-16,-6-13 0 15,-1-6-2-15,-17-11 4 16,-4-1 7-16,-8-1 14 15,-10-1 3-15,-9-1 6 16,-6 5-5-16,-14 1-13 16,-5 2-5-16,-13 7-11 15,-8-1 1-15,-9 8-9 0,-4 5 3 16,-6 10 2-16,5 7-1 16,1 12 8-16,0 8 0 15,4 13 0-15,-4 1 0 16,7 12 0-16,5 2-1 15,15-3-14-15,12-1-8 16,14-15-8-16,10-5 2 16,6-11 13-16,0-12 4 0,4-12 12 15,3-6-1-15,5-13 2 16,3-4 2-16,0-4 2 16,-4-4 2-16,-4 2 4 15,-6 1 2-15,-6 5-2 16,-7 3 4-16,-13 9-2 15,-3 6 3-15,-5 8 1 16,-3 3-8-16,-6 5-5 16,-9 7-2-16,-6 12-1 15,-3 8 0-15,5 14 6 16,5 2-5-16,12 2 2 16,5-1 0-16,7-8-7 15,10-3 3-15,8-13-3 16,7-4 1-16,8-12 1 0,0-6-5 15,2-11 0-15,-3-9-4 16,2-13 0-16,1-7 0 16,-4-6 2-16,1 2 5 15,-10 3 6-15,-3 2 5 16,-5 4 4-16,-2 5-2 16,-8 8 2-16,-3 3-4 15,-5 13 1-15,-2 0 1 0,-1 6-9 16,1 2-1-16,-1-2-2 15,0 0-2-15,5 23 2 16,8 32 2-16,-13-28-3 16,-2 0 2-16,1-8-1 15,0-3 2-15,1-10-4 16,-2-2-1-16,2-3 1 16,-1-1 2-16,1-1 7 15,0 0 6-15,0-1 4 16,1-6-5-16,10-19-5 15,25-27-5-15,-4 22-7 16,2 1-2-16,2 4 3 16,-2 2 1-16,-2 8 5 15,-1 2 3-15,-2 8 2 16,-2 4 1-16,-5 9-3 0,-3 3 0 16,-3 10-2-16,0 5 3 15,-6 8 3-15,0 5 1 16,-4 7 3-16,-1 3-1 15,3 2 1-15,1 2-1 16,8-5-5-16,6 1 1 16,9-13-6-16,3-7-3 0,7-11-22 15,0-9-13-15,4-17-45 16,7-7-31-16,4-22 15 16,3-9 48-16</inkml:trace>
  <inkml:trace contextRef="#ctx0" brushRef="#br0" timeOffset="76707.32">14124 11457 1187 0,'9'3'467'0,"3"3"-264"16,-1 11-202-16,-4 8-16 15,-18 16 7-15,-8 7-2 16,-6 11 6-16,-4-2 5 16,4 1 0-16,4-2-2 15,8-11-1-15,5-8 0 16,4-16-1-16,3-8 4 16,-1-11 0-16,1-1-5 0,0-3 4 15,1 1 4-15,0 0 5 16,2-15 5-16,17-41-5 15,-3 30-2-15,9 3-1 16,5 6-3-16,8 7 5 16,5 3 0-16,7 15 6 15,6 7 4-15,4 16-4 16,3 10-1-16,-9 8-9 16,-5 1-2-16,-13 2-2 15,-11-9-6-15,-15-5-13 16,-10-7-5-16,-24-9-7 15,-11 0 5-15,-17-9 13 16,1-1 4-16,4-8 0 16,4-4-4-16,10-6-8 15,2-2 2-15,12-1 6 16,8 0 6-16,7 4 16 0,4 2 9 16,9-5 14-16,8 3-1 15,17-5 0-15,12 1-6 16,19 3-12-16,8-4-1 15,9-1-7-15,1-2-2 16,-4-7-1-16,0 2 0 16,-9-9-1-16,0-1 2 0,-4-2-1 15,-6 1 3-15,-11 6 2 16,-8 1 1-16,-15 7-4 16,-9 4 0-16,-12 5-4 15,-7 2-4-15,-7 5-3 16,-10 2-4-16,-14 14 9 15,-6 12 2-15,-4 18 11 16,4 4 4-16,13 5-5 16,8-1-3-16,17-14-28 15,7-4-23-15,26-17-64 16,16-7-31-16,28-21 81 16</inkml:trace>
  <inkml:trace contextRef="#ctx0" brushRef="#br0" timeOffset="77235">16668 11969 1202 0,'47'11'431'16,"-15"-4"-354"-16,-5-2-58 16,-19-5-28-16,-7-3 0 0,-8-10 5 15,-9-8 4-15,-7-7 7 16,-3 0 6-16,-7 10 15 15,-2 5 5-15,-12 15 11 16,-5 12 0-16,-4 24-16 16,0 16-5-16,16 15-18 15,7 1-8-15,22-5-23 16,12-7-7-16,22-9-8 16,8-6 2-16,15-15 14 15,6-10 7-15,6-18-1 16,5-11-1-16,-6-21-3 15,1-8-1-15,-9-14 6 16,-4-5 8-16,-6-8 13 16,-9-8 9-16,-9-4 7 15,-6-3 1-15,-13 1-6 0,-2 6 0 16,-11 6 0-16,-6 5 3 16,0 13 8-16,-1 6 1 15,5 15 6-15,5 9-3 16,4 13-7-16,1 5 0 15,4 15-9-15,3 13-5 16,7 28-4-16,4 15-1 16,6 22 0-16,1 10 0 15,0 6-14-15,-4-2-20 0,-4-10-46 16,-1-13-25-16,-1-26-37 16,0-12 711-16,7-27-446 15</inkml:trace>
  <inkml:trace contextRef="#ctx0" brushRef="#br0" timeOffset="78980.38">17096 11828 1275 0,'12'-11'483'16,"10"1"-329"-16,10 7-129 15,7 6-15-15,13 26 0 16,-2 8-3-16,-2 17-8 15,-6 3-5-15,-16-5 0 16,-4-4-3-16,-12-14-2 0,-4-5 0 16,-9-11-11-16,-7-5 3 15,-12-7 2-15,-3-4 5 16,-3-7 9-16,1-2-1 16,9-4-4-16,3-2-3 15,6-3 4-15,3 1-1 16,5 3 6-16,3 1 5 0,12 3 2 15,9-2 3-15,28-3 1 16,11 1-1-16,25-2 0 16,-1-1 5-16,1-2 8 15,-1-2 6-15,3-6 2 16,4-3-4-16,-8-3-8 16,-8-2-4-16,-24 2 1 15,-13-2 1-15,-14 5 1 16,-6 0-2-16,-10 7-7 15,-7 0-5-15,-7 3-6 16,-5 3-4-16,-14 3-4 16,-4 6 0-16,-16 11 1 15,-12 8 3-15,-13 19 5 16,-5 5 0-16,0 11 5 16,9 4-2-16,21-3 0 0,14-4-8 15,18-14-18-15,4-5-9 16,16-12-8-16,5-4 6 15,17-9 16-15,7-4 8 16,10-16 7-16,6-5 1 16,5-8-1-16,0-1 4 15,-7-3 2-15,-6 1 0 16,-14 3 7-16,-6 2-2 0,-8 7 9 16,-4 7 4-16,-9 9 2 15,-2 2 3-15,-3 6-12 16,-3 3-3-16,2-4-8 15,-6 13-2-15,-24 50 2 16,13-24 0-16,11-2 1 16,2-4-1-16,11-7-4 15,6-4 3-15,6-10-4 16,5-4 3-16,9-12 0 16,5-6-3-16,10-11-4 15,0-6-1-15,5-4 2 16,-2-2 3-16,-6-1 10 15,-7 2 2-15,-12 1 5 0,-4 5-1 16,-12 6 0-16,2 3-4 16,-7 8-1-16,-3 1 0 15,1 7-7-15,-4 2 1 16,0 10-2-16,-4 4 1 16,-2 10 4-16,0 4 0 15,4 6-2-15,4 3 1 16,9-2-6-16,3-3-1 15,10-8 1-15,2-7-1 0,10-10 5 16,5-7 5-16,6-11-2 16,5-4-3-16,3-9 0 15,-2-1-4-15,1-5 3 16,-9 0 2-16,-11 3 11 16,-10 2 6-16,-11 8 8 15,-5 2 1-15,-7 3-10 16,1 3-8-16,-1 5-9 15,-1 2-4-15,0 3-4 16,1-2 4-16,0 0 0 16,-2 6 2-16,-8 22 3 15,-3 32 1-15,16-25-2 16,4-2-3-16,9-1-6 16,1-5-6-16,12-9 3 0,4-4 0 15,5-15 9 1,2-4 3-16,-1-13-2 0,3-3 0 15,-6-3-5-15,-3-5 0 16,-6-1 1-16,-9-1 1 16,-6 0 5-16,-3 0 1 15,-5-1 5-15,1 4 2 16,2-1 2-16,-1 2 2 0,7 5 0 16,4-2-2-16,3 2 2 15,4 1-2-15,-2 3-2 16,3 6-2-16,-2 7-1 15,5 7-1-15,9 11-2 16,-2 6-1-16,7 17-2 16,-2 4 0-16,-6 6-4 15,-3-1-2-15,-8-2-5 16,-3-1-4-16,-11-6-6 16,0-2 0-16,-7-14 2 15,1-5 2-15,-1-9 10 16,-1-6 2-16,0-4-3 15,-1 3 5-15,0 0 3 16,-4-22 1-16,-6-38 5 0,10 28-1 16,5-2 1-16,6-2 3 15,10 0-1-15,5 4 1 16,10-5-1-16,1 3-2 16,4 7 5-16,3 2-1 15,1 13 4-15,5 8 0 16,-4 8 4-16,3 8-2 15,-4 14-4-15,0 8-1 0,-5 12-9 16,-9 3-1-16,-14 4-2 16,-11-2-2-16,-13 3 2 15,-7-2 0-15,-5-3 2 16,5-2 0-16,0-8 0 16,7-7 2-16,4-9-2 15,1-4 1-15,4-8 1 16,4-2 4-16,4-3 16 15,7 0 2-15,8-5 1 16,1 0-2-16,3-5-16 16,-1-4-6-16,-2-3-13 15,-2-2-16-15,6-6-30 16,9-2-15-16,16-7-43 16,14-5-17-16,24-3-1 15,4 1 72-15</inkml:trace>
  <inkml:trace contextRef="#ctx0" brushRef="#br0" timeOffset="80179.03">22462 11812 966 0,'-5'-17'425'0,"-4"-1"-180"16,-4-5-173-16,-5 6-71 15,-4 2-1-15,-7 6-1 16,-3 5-2-16,-5 7 4 15,-3 6 1-15,-2 12 10 16,0 6 7-16,5 11 2 0,4 7 0 16,10 1-9-16,4 0-5 15,15-4-2-15,4-6-4 16,14-8 3-16,7-6 2 16,10-10 2-16,10-3 3 15,12-9-12-15,3-7-9 16,6-8-14-16,-1-9-5 15,-5-9 8-15,-6-2 3 16,-19-9 13-16,-8-2 5 0,-16-5 0 16,-8-2 5-16,-15 2-4 15,-6 2 2-15,-13 5 3 16,2 3-1-16,-5 10 0 16,-1 7-2-16,5 14-1 15,1 6-2-15,1 24 4 16,3 7-2-16,5 16 1 15,7 6 0-15,16 3-6 16,8 0 2-16,19 4-4 16,8-4 0-16,15-6-2 15,10-4-2-15,8-15-6 16,-1-8 1-16,-3-13 2 16,-2-8 5-16,-5-13 11 15,0-4 4-15,-2-10 9 0,-6 0 1 16,-7-6 3-16,-4 1 0 15,-15 3-2-15,-6 3 1 16,-12 7-11-16,-4 2 0 16,-3 10-9-16,-4 4-1 15,-6 7 1-15,-6 9 1 16,-5 11 3-16,2 11-2 16,9 8 3-16,7 2-7 15,18 1-6-15,10-7 3 0,19-8-6 16,5-3 4-16,4-15 5 15,7-5-4-15,0-10 2 16,3-7-1-16,4-7-6 16,-5-7 3-16,-4-3-3 15,-6-4 2-15,-10 4 8 16,-9 1 4-16,-16 4 15 16,-6 5-2-16,-15 0 1 15,-1 4-4-15,-9 6-11 16,-5 7-1-16,-3 10 1 15,-1 8-2-15,5 13 1 16,4 3 2-16,20 9-5 16,8-1 1-16,21-7-8 15,10-5-1-15,9-14 0 0,7-7-5 16,5-12-3-16,1-7 1 16,10-10-1-16,-1-8 6 15,-6-7 5-15,-5-5-1 16,-16-6 4-16,-8-1 3 15,-12-1 1-15,-4-1 2 16,-12-2 2-16,-3-3 0 0,-10-4 5 16,-6-2 1-16,0 6 0 15,2 5 0-15,1 18-4 16,3 11-2-16,1 12-3 16,1 8 0-16,-2 14-1 15,1 8 3-15,2 29-2 16,0 8 1-16,8 12-8 15,5 1-16-15,12-4-34 16,7-2-21-16,3-9-36 16,4-3 19-16,-6-14 57 15</inkml:trace>
  <inkml:trace contextRef="#ctx0" brushRef="#br0" timeOffset="80356.14">24041 11639 1053 0,'85'14'445'16,"24"-9"-223"-16,12-1-281 16,3-12-36-16,0-4 41 15</inkml:trace>
  <inkml:trace contextRef="#ctx0" brushRef="#br0" timeOffset="81016.7">25336 11570 903 0,'37'0'375'16,"-14"-1"-198"-16,-14 7-144 15,-12 7-20-15,-20 11-10 16,-7 8-3-16,-19 11 13 16,-1 4 8-16,-7 13 12 15,5 4 3-15,15 1-8 16,6 0-6-16,22-14-12 15,7-9-3-15,11-15-4 16,12-7 0-16,17-12 2 16,9-3 0-16,15-11 1 15,2-7-1-15,9-6-7 0,-4-4-4 16,-10-2-5-16,-5-2-2 16,-14-5 2-16,-4-2 0 15,-7 0 1-15,-10-1 3 16,-12 0-1-16,-9-3 2 15,-20-4 2-15,-7 0-1 16,-11-2 5-16,-5 2 4 0,-1 8 7 16,1 5 2-16,8 17 3 15,6 7-2-15,11 12-1 16,5 5-1-16,11 13 0 16,10 5-2-16,30 6-5 15,11 3 1-15,19-8-12 16,7-3-11-16,3-13-18 15,4-6-5-15,9-9 6 16,-7-7 11-16,-10-6 18 16,-7-5 3-16,-12-8-7 15,0-3-6-15,-2-11-7 16,1-3-6-16,-11-12 9 16,-2-2 4-16,-8-4 8 15,0 1 9-15,-5 8 12 16,-6 5 6-16,-9 10 17 0,-5 4 7 15,-6 14 12-15,0 4 0 16,0 11-13-16,-3 7-11 16,-1 17-18-16,0 14-4 15,-3 40-2-15,0 16 0 16,0 28-5-16,-2 11 2 16,-2 11-3-16,0-2-2 15,7-14-49-15,5-12-29 0,20-38-53 16,11-18 169-16,21-34-44 15</inkml:trace>
  <inkml:trace contextRef="#ctx0" brushRef="#br0" timeOffset="81253.75">27633 11388 1537 0,'24'20'522'0,"4"28"-493"15,-2 15-29-15,-12 18-34 0,-6 4-12 16,-1 3-20-16,-2 0-12 16,5-6-29-16,4-7-6 15,4-21-16-15,2-10-9 16,6-25 94-16</inkml:trace>
  <inkml:trace contextRef="#ctx0" brushRef="#br0" timeOffset="82619.25">27428 11813 1050 0,'0'10'439'0,"25"4"-245"16,12 2-112-16,24-1-70 15,11-3-10-15,11-14-1 16,5-5-5-16,-4-15 0 16,-6-4 1-16,0-8 6 15,-2-4 1-15,0 0 3 16,2-3 4-16,-9 0 0 16,-11-2-1-16,-13 1-3 15,-9 3-3-15,-16 5 1 16,-5 9 1-16,-7 13-3 15,-5 6 4-15,-2 6-11 0,-2 6 1 16,-4 20-1-16,-7 14-1 16,-6 28 5-16,-2 7 0 15,-7 4 0-15,-3-1 0 16,-7-8 0-16,0-8 1 16,13-18-1-16,4-14-2 15,16-19 1-15,3-8-1 16,3-11 2-16,9-4 0 0,14-10-6 15,2-6 0 1,15-4-6-16,-4 1-1 0,1 8 1 16,1 7 6-16,0 13 4 15,3 7 6-15,7 13 10 16,-3 6 1-16,0 9 6 16,1 6-7-16,3-1-6 15,3-4-3-15,3-9-4 16,2-8 1-16,1-9-3 15,2-5-3-15,5-13-2 16,-2-7 1-16,-2-10 4 16,-2-6-1-16,-16-4 2 15,-9-4 0-15,-15 1-3 16,-8-3 2-16,-11 4-4 0,1 2-1 16,-8 5 4-16,-4 5-5 15,-7 6 5 1,-7 6 0-16,-10 11 0 0,-7 6 6 15,-10 17 0-15,2 5 0 16,3 9 1-16,8 5 1 16,17 1 0-16,7 1-4 15,22 3 2-15,8-3-5 0,21-1-1 16,11-7 2-16,11-10-23 16,6-4-14-16,1-15-34 15,1-7-10-15,-6-10 8 16,-3-5 17-16,-2-8 35 15,-8-4 15-15,-2-6 13 16,-6-4 3-16,-13-1-3 16,-4-1 1-16,-10 2 3 15,-2 3 4-15,-2 3 13 16,-4 8 8-16,-2 14 7 16,-3 4 3-16,-1 13-13 15,0 8-6-15,-2 18-13 16,-3 10-8-16,-3 17-1 15,5 6-1-15,-5 4-2 0,5-1 0 16,0-11-15 0,0-9-9-16,5-20-9 0,4-7 1 15,1-15 16-15,3-6 7 16,2-15 8-16,2-8-1 16,-1-9 0-16,-1-4-1 15,1-6 1-15,-2 3 0 16,-1 1 2-16,2 2 1 0,0 5 4 15,3 1 4-15,4 7 7 16,-1 2 1-16,6 10-3 16,2 6-3-16,0 13-5 15,1 8-1-15,-7 12 0 16,-4 7-2-16,-5 8-2 16,-2 3-3-16,0 2 1 15,2-3 0-15,2-6-4 16,1-8 1-16,-2-9-3 15,-2-8 3-15,-2-9 1 16,-3-3 1-16,5-11 0 16,-2-6-1-16,4-8 0 15,-1-3-1-15,0-4 2 16,0 3 0-16,2-2 1 16,1 0 2-16,-2 2 7 0,7 0-1 15,-2 5 7-15,1 2 6 16,4 10-2-16,-3 4-1 15,2 9 4-15,1 9-4 16,-3 15-7-16,0 9 3 16,-2 14-10-16,0 13-2 15,1 13-1-15,-2 6-2 16,-2 2 1-16,-4-11-8 0,-9-12-22 16,-5-9-14-16,-18-8-56 15,-13-3-18-15,-22-10 72 16</inkml:trace>
  <inkml:trace contextRef="#ctx0" brushRef="#br0" timeOffset="83169.75">23994 13281 1134 0,'3'-3'409'0,"5"-5"-344"16,2 0-33-16,7-4-34 15,2-1-5-15,6 2 3 16,6-2 6-16,4 2 17 16,4-1 7-16,13-2 9 15,7 0-3-15,12-3-8 16,1 1-8-16,-4 1-12 0,-6-1 2 16,-12 6-7-1,-5 0 3-15,-10 4-3 0,-9 2-7 16,-10 1-12-1,-5-1-17-15,-5 2-29 0,-1 2-12 16,-5-2-27-16,-1 0 706 16,0 1-462-16</inkml:trace>
  <inkml:trace contextRef="#ctx0" brushRef="#br0" timeOffset="83453.25">23973 13272 851 0,'-34'16'329'0,"20"-5"-224"16,3-5-27-16,11 0-20 15,4-1-3-15,14 3 4 16,9-2 0-16,14 3-1 16,10 1-2-16,10-2-16 15,4 0-14-15,11 1-8 16,-1 0-4-16,-5 2-9 15,-4-1 2-15,-20 1-7 16,-11-3-3-16,-9 0-7 16,-7 0-15-16,-4-3-28 0,2 0-18 15,0-9-38-15,5-6 695 16,10-14-455-16</inkml:trace>
  <inkml:trace contextRef="#ctx0" brushRef="#br0" timeOffset="83795.34">26152 12465 1107 0,'-3'-13'378'0,"2"8"-348"16,2 3-16-16,-1 9-7 16,0 9 7-16,0 23 16 15,-1 13 10-15,-3 27 6 0,2 9-8 16,-1 13-18-16,0-1-12 15,1-12-15-15,2-8-19 16,5-25-54-16,1-9-31 16,10-27 60-16</inkml:trace>
  <inkml:trace contextRef="#ctx0" brushRef="#br0" timeOffset="84274.98">26623 12584 1020 0,'37'-3'481'0,"21"6"-121"16,9 2-284-16,1 8-79 16,-10 4-6-16,-23 3-13 15,-9 3-2-15,-18 5 2 16,-8 2 3-16,-9 1 6 15,-7-1-1-15,-11-5-4 16,-2-5 0-16,1-7 1 16,6-3 3-16,9-5 4 0,4-3 1 15,8-4 3-15,1-1-1 16,10-6 1-16,10-2-2 16,15 1-12-16,1 3-5 15,2 7 6-15,-4 7 6 16,-6 15 28-16,0 7 11 15,-3 10 2-15,-3 4-3 16,-10-3-14-16,-5 0-7 16,-7-8 1-16,-7-1-2 0,-6-6 6 15,-6-3 3-15,-11-5 8 16,-4-4 2-16,-15-9-3 16,-7-2-2-16,-3-4-17 15,3-2-13-15,12-4-41 16,12-2-26-16,13-7-41 15,6-5 581-15,19-6-362 16</inkml:trace>
  <inkml:trace contextRef="#ctx0" brushRef="#br0" timeOffset="84632.36">27951 13058 1066 0,'-15'-17'380'16,"-11"-1"-314"-16,-11 0-41 16,-11 2-23-16,0 8 0 0,-6 9 3 15,-1 8 5-15,2 7 1 16,0 6 6-16,9 8 7 15,5 5 6-15,5 7 11 16,4 4 0-16,15 11-4 16,4 3-6-16,18 2-6 15,9 0-5-15,9-8-6 16,6-5-6-16,5-11-12 16,6-9-12-16,5-11-36 15,5-4-21-15,4-12-34 16,4-4-9-16,4-8 71 15</inkml:trace>
  <inkml:trace contextRef="#ctx0" brushRef="#br0" timeOffset="85252.4">28328 13408 1109 0,'-2'0'401'0,"1"-2"-332"16,-2 2-36-16,2 0-26 15,0 0-3-15,-1 3-3 16,-5 18 2-16,-12 35 7 16,11-26-1-16,-3 8 9 15,0 0 2-15,1 1 0 16,2 6 0-16,5 2-1 15,5 2-6-15,5-5-3 16,3-5-1-16,3-12-8 16,-2-5 1-16,7-9 3 15,4-4 1-15,7-7 2 16,1-2 1-16,2-6-7 16,-2-3-3-16,-5-4 2 15,-2 1-1-15,-1-5 7 16,-6-3 7-16,-3-1-3 0,-1-6 2 15,-4 0-5-15,2 0-5 16,-1 1 0-16,-2 4-3 16,0 4 2-16,-2 4-4 15,0 7 5-15,-3 3 1 16,0 4 10-16,-2 0 5 16,0 0-5-16,0 0-3 15,-1 0-10-15,-1 13-1 0,-3 15-2 16,-8 58 3-16,10-33-1 15,0 6 0-15,1 2 1 16,-1-2 1-16,3-1 0 16,-2 1-1-16,3 0 1 15,3-2-2-15,-4-8 0 16,3-8 1-16,-4-17-21 16,1-9-12-16,-2-13-51 15,-6-7-22-15,-9-32 139 16,-2-20-48-16</inkml:trace>
  <inkml:trace contextRef="#ctx0" brushRef="#br0" timeOffset="86569.9">18576 14278 906 0,'20'6'346'15,"7"-1"-257"-15,11 0-41 16,8-4-38-16,7-1-10 0,10-3-14 15,-1-2-4-15,3 4-3 16,-5 1 3-16,-11 2 5 16,-3 1-6-16,-16-3-33 15,-7-4 34-15</inkml:trace>
  <inkml:trace contextRef="#ctx0" brushRef="#br0" timeOffset="86794.42">18649 14534 1081 0,'1'0'384'0,"10"1"-338"0,9-1-25 15,23 0-6-15,13 0 0 16,26-3 3-16,10 0-5 15,1-3-41-15,-8-5-13 16,-11-1-36-16,-6-4-17 16,-5-4 65-16</inkml:trace>
  <inkml:trace contextRef="#ctx0" brushRef="#br0" timeOffset="87067.64">20116 13678 1317 0,'2'15'491'0,"13"18"-380"0,6 9-67 16,10 25-48-16,5 4-4 15,-3 9-7-15,-3 2-10 16,-9 1-17-16,-1-4-8 16,-9-11-54-16,-2-13-16 15,-6-33 73-15</inkml:trace>
  <inkml:trace contextRef="#ctx0" brushRef="#br0" timeOffset="87538.03">20659 13562 1400 0,'39'11'495'0,"26"5"-437"15,7 4-34-15,-6 11-40 16,-8 4-6-16,-22 10-6 15,-10 4 2-15,-20 1 13 16,-5 0 4-16,-13-6-4 16,-7-9-4-16,-2-11-11 15,-3-5-1-15,9-11-6 16,3-1 4-16,9-5 13 16,3-2 4-16,0 0 12 0,0-1 2 15,0 0 0-15,24-1 3 16,37-1 1-16,-28 6-1 15,-1 5 4-15,-6 3 2 16,-3 5 1-16,-2 1-2 16,-8 4-1-16,-1-2-3 15,-8-1 2-15,-4 1 3 16,-7-1 10-16,-4 4 1 0,-15 4 1 16,-6-1 0-16,-21 0-9 15,-3-1-3-15,-1-3-4 16,7-6-5-16,17-6-33 15,5-5-24-15,8-14-51 16,6-6-25-16,16-20 83 16</inkml:trace>
  <inkml:trace contextRef="#ctx0" brushRef="#br0" timeOffset="87794.36">21816 13635 1161 0,'0'1'473'0,"-1"0"-258"16,3 10-174-16,1 7-32 15,2 19-6-15,-2 11-3 0,-1 13 3 16,-1 1-1-16,4 0-5 15,0-9-13-15,4-10-48 16,2-6-36-16,-2-15 59 16</inkml:trace>
  <inkml:trace contextRef="#ctx0" brushRef="#br0" timeOffset="88151.07">21820 14548 1067 0,'-4'24'423'0,"2"-2"-236"16,3-5-177-16,2-2-20 16,7-10-14-16,2-1 2 15,9 1 12-15,4-3 10 16,8-3 18-16,1-2 0 15,0-7-7-15,-5-1-4 16,-7-3-9-16,-4-4-4 16,-7 2 4-16,-4-1-1 0,-8 2 7 15,-2-3 6-15,-13-2 2 16,-3-2 0-16,-12 0-6 16,-5 0-3-16,-2 4-10 15,-1 6-5-15,-5 9-24 16,-1 4-20-16,-4 11-34 15,-5 1 697-15,9 5-469 16</inkml:trace>
  <inkml:trace contextRef="#ctx0" brushRef="#br0" timeOffset="88650.31">20178 14747 940 0,'-13'3'391'15,"3"-2"-187"-15,6 2-181 0,4 0-24 0,3 7-16 16,6 4-2-16,9 5 14 15,9 4 8-15,13 1 18 16,7 0 6-16,13-2 2 16,12-4 0-16,6-3 1 15,5-5-1-15,6-1 1 16,-4-3 0-16,17-5-7 16,3-1-2-16,1-1-8 15,2-1-4-15,1-4-5 16,4 1 1-16,0-1-6 15,-2 0 0-15,-7-2 1 16,-7 1-1-16,-1 0 3 16,-7 0 6-16,-16 6 6 15,-9 1 4-15,-15 0 2 16,-5 3-6-16,-4-3-6 16,-5 4-5-16,-8-2-14 0,-4 0-10 15,-12 2-24-15,-4 0-14 16,-8-3-35-16,-5 0-11 15,-19 3 333-15,-11 5-195 16</inkml:trace>
  <inkml:trace contextRef="#ctx0" brushRef="#br0" timeOffset="89207">20286 15088 991 0,'3'9'386'15,"2"5"-241"-15,6 11-121 0,2 2-19 16,0 10-2-16,1 4-3 16,-2 6 4-16,-4 2 6 15,-1 5 4-15,-1 2 5 16,2 0-2-16,1-2-3 16,5-3-7-16,3-4-4 15,6-12-6-15,5-5-7 16,3-15-7-16,3-10-10 15,-3-11-1-15,0-8 2 16,-3-12 3-16,-5-3 7 0,-2-5 2 16,-1-6 1-16,-5 2 5 15,-3-1 1-15,-8 0 6 16,-3 7 1-16,-5 8 7 16,-1 5 4-16,4 8 8 15,-7 3 4-15,4 7 10 16,1 2-1-16,-4 3 0 15,4 7-5-15,1 16-14 16,-1 9-5-16,4 20-11 16,3 7-6-16,2 8-14 15,4-2-8-15,0-9-24 16,-1-8-15-16,1-17 45 16</inkml:trace>
  <inkml:trace contextRef="#ctx0" brushRef="#br0" timeOffset="89482.87">21210 15218 986 0,'-3'6'461'31,"2"3"-111"-31,1 12-319 0,4 6-34 0,0 18-22 16,1 3-6-16,-4 6-14 15,2 4-8-15,-4-3-17 16,-2-4-12-16,4-8 269 16,3-8-156-16</inkml:trace>
  <inkml:trace contextRef="#ctx0" brushRef="#br0" timeOffset="89861.11">21184 16169 941 0,'1'26'436'0,"2"-3"-114"16,3-5-286-16,3 0-39 15,2-3-17-15,4 0-2 0,5-4 5 16,2 1 8-16,4-2 12 16,-1-3 0-16,10-7-6 15,0-5-6-15,4-8-11 16,-1-4 0-16,-12-4 1 16,-2 0 3-16,-12-4 11 15,-8 1 5-15,-5-4 7 16,-7 2 8-16,-6 3 1 15,-1 1 1-15,-6 7 8 16,-4 2-3-16,-5 6 2 16,0 4-3-16,-3 7-7 15,3 6-4-15,1 11-11 16,3 6-4-16,5 6-21 16,5 0-18-16,15-4-40 0,5-5-21 15,25-18 65-15</inkml:trace>
  <inkml:trace contextRef="#ctx0" brushRef="#br0" timeOffset="90150.17">22215 15230 1151 0,'0'1'421'0,"2"9"-345"16,1 7-41-16,3 27-40 16,0 13-4-16,2 26-1 15,-1 8 1-15,-3 4-12 16,-2-5-11-16,-2-19-43 15,0-11-27-15,0-24 64 16</inkml:trace>
  <inkml:trace contextRef="#ctx0" brushRef="#br0" timeOffset="90582.79">22460 15472 1331 0,'29'5'474'0,"14"-1"-410"16,3 1-42-16,-9 4-33 15,-3 2-12-15,-12 5-12 16,-5 6-4-16,-13 3 6 16,-4 2 2-16,-11 1 4 15,0-4 1-15,-1-5-2 16,0-5 0-16,8-6-8 15,0-5-5-15,3-2 5 16,1 0 4-16,0-2 15 16,0 1 5-16,9 0 9 15,13 2 3-15,24 11 6 16,-27-1 5-16,-6 6 8 16,-3 1 0-16,-7 1-6 15,-3 7-1-15,-9-1-1 16,-3 0 10-16,-7-1 20 0,-7-2 9 15,-7 0 7-15,0 3-7 16,-4-3-18-16,1-2-8 16,4-3-23-16,1-7-21 15,2-11-50-15,7-8-20 16,10-21-4-16,10-5 46 0</inkml:trace>
  <inkml:trace contextRef="#ctx0" brushRef="#br0" timeOffset="90745.33">22993 15759 1209 0,'56'18'428'0,"0"-6"-413"16,-5-4-56-16,-10-14-73 15,-4-7 146-15,-11-4-38 16</inkml:trace>
  <inkml:trace contextRef="#ctx0" brushRef="#br0" timeOffset="91180.33">23403 15482 994 0,'0'6'363'16,"0"9"-302"-16,0 3-26 15,-3 10-16-15,-2 0 8 16,-2 10 26-16,0 3 11 0,1 4 1 16,2 0-7-16,3-9-28 15,3-4-12-15,6-11-11 16,3-4-10-16,5-5-14 16,5-4-8-16,6-8-22 15,3-3-1-15,-1-12-3 16,0-5 0-16,-5-10 8 15,-3-8 3-15,-4 0 13 16,-4-1 7-16,-6 4 15 16,-3 4 7-16,-2 6 21 15,0 6 10-15,-2 9 16 16,-2 2 5-16,0 8-7 16,1 0-7-16,0 4-2 15,1-4-8-15,0 10-11 16,0 18-3-16,4 69-17 15,3-34-4-15,3 0-20 0,-1-4-18 16,2-10-34-16,0-4-17 16,-2-17 58-16</inkml:trace>
  <inkml:trace contextRef="#ctx0" brushRef="#br0" timeOffset="91434.63">23985 15389 1312 0,'29'37'488'16,"1"10"-344"-16,6 21-146 15,-1 10-12-15,-6 8-5 16,-5 2 2-16,-9 3 6 15,-11-6-2-15,-15-2-17 16,-5-5-19-16,-13-15-48 16,-10-12-21-16,-30-26 71 15</inkml:trace>
  <inkml:trace contextRef="#ctx0" brushRef="#br0" timeOffset="91828.43">22119 15123 898 0,'0'-1'309'0,"0"1"-293"16,0 2-22-16,-1-2-26 15,0 0 6-15,-2 1 25 16,-18 8 20-16,-35 41 46 16,26-22 12-16,-2 10 0 15,-3 2-15-15,3 16-25 16,5 5-9-16,12 14-8 15,11 8-1-15,16 8 3 16,12 1 1-16,22-1-9 0,8-3-1 16,14-8-15-16,3-6-18 15,14-21-41-15,13-13-23 16,13-30 49-16</inkml:trace>
  <inkml:trace contextRef="#ctx0" brushRef="#br0" timeOffset="92105.22">24760 15461 938 0,'4'11'438'16,"-1"3"-120"-16,7 16-267 16,-2 7-33-16,3 22-17 15,1 5-1-15,-5 6-3 16,0 2-7-16,-4-8-46 0,1-4-22 16,1-14 92-16,-1-7-37 15</inkml:trace>
  <inkml:trace contextRef="#ctx0" brushRef="#br0" timeOffset="92490.39">24792 16521 1161 0,'1'38'439'0,"7"-9"-331"16,2-1-70-16,1-9-42 15,2-4-3-15,8-1 3 16,6-1 2-16,12 1 7 16,2-4 3-16,-2-3 1 15,0-1-1-15,-7-8-7 16,1-3-1-16,1-4-6 16,-5-5-2-16,-6-5-1 15,-6-1-3-15,-10-6 9 16,-4 0 1-16,-6-6 3 15,-6 1 5-15,-8-2-1 16,-5 3-1-16,-9 4 1 0,0 3-2 16,-5 6 0-16,0 3 2 15,-3 9 0-15,-8 3-3 16,-2 8-2-16,1 7-7 16,12 0-35-16,10-1-18 15,16-5-52-15,10-7 63 16</inkml:trace>
  <inkml:trace contextRef="#ctx0" brushRef="#br0" timeOffset="92928.09">25531 14809 941 0,'0'3'353'16,"2"-3"-270"-16,4 1-26 0,-6-1-23 15,13 0-5-15,15 2-10 16,63 6-3-16,-25-6 10 16,8 1 5-16,5-3 2 15,-1 4-4-15,-8-2-12 16,-6 0-11-16,-15 0-13 15,-6-2-10-15,-12-1-18 16,-6-1-9-16,-10 2-22 16,-4-4-10-16,-8 4 49 15</inkml:trace>
  <inkml:trace contextRef="#ctx0" brushRef="#br0" timeOffset="93211.11">25612 15077 894 0,'5'-1'360'0,"8"-1"-219"15,13 1-103-15,11 5-19 16,14 3-16-16,5 4-2 0,11 7 7 15,-1-2 4-15,-8 4 7 16,-4-1-3-16,-13-3-12 16,-4-1-9-16,-5-5-24 15,-6-2-9-15,-7-7-23 16,0-3-5-16,-5-16 42 16</inkml:trace>
  <inkml:trace contextRef="#ctx0" brushRef="#br0" timeOffset="93938.2">27148 14555 858 0,'25'13'333'0,"-29"-15"-201"0,-4 0-117 16,-1-1-10-16,0 0-3 15,2-1 0-15,6 4 4 16,-1 0 6-16,2 0 19 15,-1 0 9-15,0 0 17 16,1 0 2-16,-1 0-6 16,1 0-5-16,0 0-20 15,0 0-9-15,0 0-13 16,6 3-2-16,21 8-1 16,26 9 1-16,-18-11-3 15,7 0-4-15,6-3-6 16,2 0-1-16,-4-1 2 15,-4-1 2-15,-10-1 9 16,-6-2 2-16,-5 0 7 16,-1-1 3-16,-5-1-4 15,-2-1 0-15,-4 1-7 0,-1 0-3 16,-3 1 2-16,-3 1-3 16,0 0 0-16,-2-1 1 15,0 0-2-15,0 0-1 16,0 0-1-16,0 0 0 15,0 0 2-15,0 0 0 16,0 0 1-16,0 0 0 0,-1 0 0 16,0 0 0-16,-2 21 1 15,-14 43 1-15,1-12-2 16,1 6 1-16,-3 6-2 16,-1 4 0-16,3 8 1 15,-4 0 2-15,6 2-1 16,3-7 0-16,0-15-1 15,7-11-1-15,-1-21-16 16,1-5-14-16,3-13-35 16,-1-4-18-16,5-14-18 15,1-9 57-15</inkml:trace>
  <inkml:trace contextRef="#ctx0" brushRef="#br0" timeOffset="94241.68">28030 14520 1021 0,'0'-2'368'0,"2"2"-312"16,0 0-37-16,-2 0-14 15,0 0-1-15,2 11 10 16,5 18 11-16,11 78 9 16,-8-28 6-16,-1 13-4 15,-2 5-8-15,-1 4-13 16,-5 1-7-16,-6-9-11 16,-2-9-21-16,2-25-52 15,3-14-22-15,13-25 54 16</inkml:trace>
  <inkml:trace contextRef="#ctx0" brushRef="#br0" timeOffset="94775.25">28822 14934 1041 0,'4'-6'393'16,"-3"-3"-275"-16,0 4-103 15,-2 0-15-15,-8 4-13 16,-3 7 1-16,-13 8 5 16,-6 2 2-16,-8 10 10 15,-1 1 0-15,5 1-5 16,4 5-3-16,10-3-8 15,4 0-2-15,9-2 0 16,4-6 5-16,11-1 2 16,3-2 4-16,5-3 2 15,5 2 0-15,7-6-6 16,5 0-7-16,7-1-17 16,1-2-5-16,1 5 5 15,0 1 7-15,-4 6 19 0,-1 2 10 16,-8 2 9-16,-4 2 6 15,-7 0 0-15,-8 1-3 16,-6 0-5-16,-1-1-8 16,-4-2-2-16,-4-3-2 15,-4-4 0-15,-6-3 3 16,-11-4 6-16,-5-1 4 16,-10-1 10-16,-8-4 0 15,-6 0-6-15,2-5-6 0,-1-4-10 16,5-5-14-16,10-8-41 15,11-5-17-15,13-13 37 16</inkml:trace>
  <inkml:trace contextRef="#ctx0" brushRef="#br0" timeOffset="95274.88">28831 14859 949 0,'-79'-12'355'16,"78"7"-272"-16,1 0-46 15,1 4-28-15,-1 0 4 16,0 0 16-16,0-1 9 0,7 0 17 16,21-3-1-16,46-3-18 15,-24 8-10-15,3 0-20 16,-1 1-2-16,1 0-2 16,2-1-2-16,0 0 0 15,0 1-1-15,1-1 4 16,-5 4 2-16,-1-1 4 15,-5 1 2-15,-10 1 0 16,-5-2 0-16,-10 0-2 16,-6-2 0-16,-8 2-5 15,-4-3 0-15,-1 0-4 16,-1 0-5-16,0 0-2 16,0 0-4-16,0-1-6 15,0-1-1-15,-1 1-7 16,0 0-3-16,-3-3-15 0,-1-24-16 15,-40-40 59-15,25 18-15 16</inkml:trace>
  <inkml:trace contextRef="#ctx0" brushRef="#br0" timeOffset="96602.43">7949 16531 1091 0,'-3'0'456'0,"-1"0"-243"16,2 0-162-16,1 0-23 16,1 0-15-16,0 0-1 15,0 0 10-15,-1 0 1 16,1 0 3-16,3 25-2 15,18 76-15-15,-2-9-3 0,2 29-6 16,2 6-2-16,-4-5-1 16,0-2-6-16,-3-21-21 15,-4-15-11-15,-3-27-30 16,-3-19-26-16,-3-25-30 16,-3-13 5-16,-1-27 68 15</inkml:trace>
  <inkml:trace contextRef="#ctx0" brushRef="#br0" timeOffset="97762.66">8106 16476 1346 0,'-6'0'505'0,"4"0"-389"0,1-1-72 16,1 0-72-16,0 0-4 15,1-3 4-15,9-19 8 16,51-29 26-16,-18 28 9 16,5 5 8-16,-1 6 2 15,-5 6-7-15,-3 7-4 16,-2 10-10-16,1 11-4 16,-3 14-14-16,-5 6-3 15,-9 10-10-15,-7 1 1 0,-18 7-4 16,-10-1-2-16,-16 0-3 15,-10-5-2-15,-5-8 8 16,-5-4 3-16,-13-11 11 16,-3 2 2-16,-5-14 3 15,1-1 0-15,13-12 4 16,9-10 1-16,12-6 3 16,11-6 2-16,9-1 5 15,6 2 7-15,10-1 5 16,4 2 3-16,8 3 12 15,3 1 1-15,8 7 1 16,8 4-3-16,10 6-11 16,7 10-3-16,19 10-8 0,0 8-4 15,-2 8-6-15,-2 7-4 16,-9 0-2-16,-2-1 2 16,1-6 1-16,1-9 2 15,-3-10-1-15,0-7-3 16,-5-11-13-16,-5-5-7 15,-8-12-1-15,-6-6-1 16,-6-18 6-16,-2-6 2 0,-6-15 0 16,-6-5 2-16,-5 3 5 15,-8-1-1-15,-5 11 6 16,-1 5 1-16,-3 10 4 16,1 8 2-16,-3 17 9 15,1 5 7-15,-3 11 3 16,0 8 1-16,7 20-7 15,6 13-8-15,15 21-4 16,10 10-3-16,13 0 1 16,5-1 4-16,13-11 1 15,5-11-1-15,21-15 2 16,9-12-2-16,8-18-9 16,-3-10 1-16,-4-15-4 15,-9-4-1-15,-8-13 10 16,0-3 2-16,-11-6 7 0,-5-3 9 15,-19 0 9-15,-8 1 4 16,-15 1 6-16,-8 0-5 16,-9 5-5-16,-12 1-6 15,-16 9-7-15,-4 4-2 16,-6 11-7-16,0 8 2 16,3 9-9-16,2 6-1 15,7 13 0-15,2 5-4 0,10 12 4 16,5 1-5-1,10-2-4-15,6-4-5 0,12-6-11 16,5-6 1-16,13-4 3 16,1-8 3-16,15-15 7 15,7-7-1-15,6-17-2 16,0-5-2-16,-9-7 1 16,-8-2 3-16,-14 5 7 15,-6 5 5-15,-14 12 11 16,-1 7 8-16,-8 9 21 15,0 2 11-15,-3 12 4 16,-3 7-3-16,0 24-22 16,1 11-10-16,0 18 0 15,3 5-1-15,4 3 4 0,2 9-2 16,6 5-10-16,7-2-4 16,1-7-22-16,5-13-12 15,7-20-43-15,-2-8-26 16,1-21-24-16,-1-12-8 15,-4-22 82-15</inkml:trace>
  <inkml:trace contextRef="#ctx0" brushRef="#br0" timeOffset="98567.86">10062 17276 1270 0,'-9'34'504'16,"11"-33"-312"-16,12-7-223 16,7-11-39-16,15-16-22 15,8-7 13-15,-1-10 37 16,-1 0 17-16,-9 3 25 16,-6 2 8-16,-3 0 9 15,-2 3 2-15,-4 5 1 0,-1 2-4 16,-7 17-6-1,-4 5 1-15,-3 8 5 0,-3 5 1 16,-3 4 3-16,1-4-5 16,-1 9-12-16,-7 19-2 15,-12 61-3-15,15-29 1 16,3 4 4-16,4 1 2 16,6-10 2-16,3-6-1 15,6-14-6-15,6-7-6 16,3-13-9-16,3-8 2 15,7-8-4-15,-1-6 3 16,4-10 11-16,-1-3 4 0,-1-8 9 16,-3-3 6-16,-7-1 1 15,-4 0-4-15,-9 1 5 16,-2 6-4-16,-7 9 0 16,-3 1 6-16,0 10-2 15,-1 1 4-15,1 1 4 16,0 3-5-16,0 0-2 15,-1 0-3-15,0 0-13 16,-3 20-6-16,-2 50-6 16,11-21 0-16,6 4 3 15,3-4 3-15,3-5 0 16,4-6 0-16,4-6-2 0,3-8-5 16,3-12-7-16,3-7-2 15,5-13 0-15,-2-8 2 16,0-12 10-16,-2-1 7 15,-2-8 7-15,-3 0 0 16,-11-1 7-16,1 1-1 16,-10 3 1-16,-6 3 0 0,0 12-3 15,-4 4-1-15,0 10 1 16,-2 1 2-16,1 4 4 16,0 0-4-16,0 0-8 15,0 0-12-15,4 17-12 16,16 43-5-16,1-13 0 15,0 2 8-15,-1-2-3 16,0-4 0-16,-6-13-22 16,-2-9-26-16,-2-25-42 15,-6-19-9-15,-3-28 66 16</inkml:trace>
  <inkml:trace contextRef="#ctx0" brushRef="#br0" timeOffset="99446.81">11437 17073 1414 0,'22'72'572'0,"4"-3"-310"16,6-7-269-16,0-5-44 16,-10-17-44-16,-4-9-12 15,-14-9 19-15,-4-7 18 0,-8-3 42 16,-1-4 14-16,1-5 12 15,0-3 0-15,0-6-2 16,3-4-1-16,2-7-4 16,3-3 4-16,9-6 8 15,7-2 2-15,16 2 5 16,8 2-3-16,5 2-6 16,0 2-2-16,-9 6-5 15,-1 0 3-15,-1 3-3 16,0 1 6-16,-1-5-1 15,-4-2 0-15,-2 1 1 16,-2-4-3-16,-8 3 0 16,-5 4 1-16,-6-1 2 15,-4 7 1-15,-2 6 14 16,-1 0 2-16,0 4 4 16,0-3 0-16,1 0-16 15,2 20-9-15,20 38-10 0,2-25-2 16,16 0 1-16,5-6 11 15,3-5 5-15,4-4 10 16,-6-11 4-16,2-5-1 16,2-11 0-16,0-6-6 0,-3-5 0 15,-4-2-2 1,-11 6 4-16,-10 0 3 0,-12 7 8 16,-3 4 0-16,-9 1 4 15,-2 4-1-15,-3-2-9 16,-8-3-1-16,-1 5-13 15,-3 1-8-15,0 9-3 16,1 4-2-16,3 6-4 16,3 5 5-16,7 2-3 15,5 0 0-15,11-6-4 16,3-3-3-16,7-6-7 16,0-4 0-16,3-8 4 15,1-4 1-15,-2-13 6 16,0-6 0-16,-5-8 2 15,-5-9 3-15,-2-8 0 16,-4-6-2-16,-7-6 2 0,3-5 1 16,-5 1 5-16,-2 3 4 15,2 4 4-15,-8 5 2 16,4 7 11-16,0 5 4 16,-1 15 12-16,1 7 4 15,3 15 18-15,1 3 5 16,2 11-5-16,2 13-5 0,4 28-31 15,9 17-11-15,8 26-16 16,4 3-11-16,8 0-27 16,2-4-16-16,9-13-55 15,2-9-19-15,10-19 83 16</inkml:trace>
  <inkml:trace contextRef="#ctx0" brushRef="#br0" timeOffset="99921.03">14029 16879 1078 0,'15'-1'480'16,"2"2"-234"-16,0 0-119 16,5 4-107-16,0 4-18 15,-4 17-19-15,1 11-2 16,-5 24 0-16,-7 10 2 15,-2 8 6-15,-8 2 0 16,-5-8-2-16,2-6-7 16,1-20-9-16,-2-11 0 15,7-24-3-15,0-5 0 16,-4-12-4-16,2-5 1 0,-8-18 10 16,-3-7 9-16,-2-15 22 15,0-2 3-15,-1-2 8 16,1-3 2-16,2-5 2 15,1-2 5-15,6-1 2 16,-1-1 2-16,8 5-4 16,7 2-2-16,8 4-9 15,7 7-4-15,1 12 3 16,-1 11 3-16,-4 15 17 16,-4 9 4-16,3 14-8 15,3 8-13-15,-1 19-22 16,-1 7-3-16,-2 12-9 15,-8 6-5-15,-4 1-46 0,-5-3-36 16,-11-8-42-16,3-12 82 16</inkml:trace>
  <inkml:trace contextRef="#ctx0" brushRef="#br0" timeOffset="101008.11">14291 17072 976 0,'109'-31'463'0,"-79"37"-203"0,15 4-141 15,2 3-51-15,4 7-44 16,0 1-10-16,-17 6-8 16,-8 3-12-16,-15 1-22 15,-11-1-10-15,-12-1-18 16,-16-2-2-16,-11-7 3 16,-4-6 7-16,8-7 24 15,12-6 9-15,12-2 15 16,6-6 8-16,6-1 8 15,5-5 7-15,16-5 8 16,9-3-1-16,13-9-3 16,3 1-9-16,1-2-7 15,-3 1-4-15,-6 9-3 16,-4 2 6-16,-8 10 17 0,-5 6 7 16,-8 7 11-16,1 3-6 15,-3 8-20-15,-1 3-12 16,0 11-13-16,-3 5-1 15,-1 8-1-15,2 0 5 16,3-2 0-16,2-3-1 16,4-11-7-16,2-4-12 15,-3-10-8-15,2-4-6 16,-1-7 0-16,1-3 5 0,2-13 10 16,-1-5 7-16,-6-11 15 15,-2-4 7-15,-8-5 4 16,-2-3 4-16,-10-2-3 15,-8-1-1-15,-8 8 5 16,-2 2 1-16,1 13 5 16,0 6 2-16,5 12-1 15,-1 8-4-15,6 17-6 16,3 11-4-16,8 13-10 16,11 6-5-16,16-6-14 15,13-5-3-15,16-10-8 16,1-7-6-16,4-17-14 15,-3-10-7-15,-1-21-1 16,2-9 3-16,-3-17 24 16,-4-6 10-16,-5-4 17 0,-3-5 8 15,-5 8 10-15,-3 4 6 16,-11 10 13-16,-9 10 8 16,-8 12 21-16,-4 7 4 15,0 8 8-15,-1 4-4 16,1 4-15-16,0 0-4 15,-1 0-23-15,0 0-17 16,0 19-12-16,-6 52-9 0,6-7-1 16,-1 9 8-16,-4 2 3 15,3-1 1-15,-1-13 0 16,0-8-4-16,2-20-8 16,2-9-1-16,0-15-10 15,-2-6-8-15,3-3-10 16,0-2-4-16,-1 1 18 15,0 0 17-15,0 0 30 16,0 0 13-16,4-2 1 16,15-18-5-16,33-31-13 15,-28 26-5-15,1 3-9 16,-1 4 1-16,0 7 2 16,1 7 1-16,0 6 5 15,1 5-2-15,0 8-6 0,-1 5-4 16,-4 7-8-16,-4 0-2 15,-8 2 3-15,-5 0-1 16,-11 0 2-16,-7 1-4 16,-14-1 1-16,-5-2 0 15,-5-3 6-15,1-5 3 16,3-8-4-16,6-7-3 16,3-9-28-16,2-7-20 15,2-15-42-15,1-4-10 0,10-10 690 16,9-6-456-16</inkml:trace>
  <inkml:trace contextRef="#ctx0" brushRef="#br0" timeOffset="101247.08">16155 17018 1240 0,'15'20'515'0,"-1"-8"-323"15,4-6-102-15,3-3-117 16,7 1-6-16,3-3 8 0,1 1 16 16,6 2 17-16,2 1 2 15,-1 2-8-15,-1-3-15 16,-7-4-44-16,-1 0-26 16,-2-6-37-16,-2 1-14 15,-3-4 563-15,-2 4-342 16</inkml:trace>
  <inkml:trace contextRef="#ctx0" brushRef="#br0" timeOffset="101437.4">16301 17387 1166 0,'0'6'438'0,"7"0"-327"16,6 2-56-16,14-3-56 15,11 1-5-15,22-3-6 16,5 1-5-16,8-4-25 16,-1-6-22-16,3-18 47 15,6-6-5-15</inkml:trace>
  <inkml:trace contextRef="#ctx0" brushRef="#br0" timeOffset="101882.87">17684 16445 1031 0,'-6'-5'412'16,"3"0"-263"-16,1 2-81 15,1 1-25-15,1 2-5 16,0 0-6-16,10 1-17 16,18 6-7-16,39 7-18 15,-22-10-6-15,6-5-8 16,0-4-5-16,6-5 8 16,-3-2 5-16,-4-2 10 15,-11 0 9-15,-14 7 16 16,-7 0 1-16,-11 6 10 15,2 1-2-15,-4 1-6 16,0 5-5-16,1 7-12 16,-1 6-1-16,-4 13-9 0,-1 8 3 15,-3 15 2-15,-3 7-3 16,4 9 3-16,0 1-1 16,3-2-1-16,1-4-9 15,0-13-45-15,3-6-29 16,-4-18-52-16,8-10 79 15</inkml:trace>
  <inkml:trace contextRef="#ctx0" brushRef="#br0" timeOffset="102136.83">18684 16375 1193 0,'1'0'439'0,"2"5"-353"15,-1 6-43-15,10 18-41 16,0 18-4-16,5 29 2 16,1 8 1-16,-5 10 2 15,-3-5 0-15,-10-18-38 0,-6-9-38 16,-9-23-238-1,8-16 208-15</inkml:trace>
  <inkml:trace contextRef="#ctx0" brushRef="#br0" timeOffset="102602.21">19229 16645 921 0,'3'-5'437'0,"0"-12"-149"16,-4-9-192-16,-5-3-89 16,0 3-14-16,-4 9 4 15,6 10 1-15,-3 7 9 16,-5 6 4-16,-1 14-1 16,-4 8-4-16,-3 9-7 15,5 2-5-15,2-1-15 16,2-4-8-16,10-5-15 15,2-5-2-15,6-6 8 16,4-4 7-16,5-3 11 16,0-1 3-16,6-3 4 15,3-2 3-15,5 1 3 16,2-1 3-16,-2 4 11 0,-1 0 5 16,-8 4 5-16,-2 1-3 15,-4 5-7-15,-5 3-2 16,-8 1-5-16,-3 1 2 15,-15-2 9-15,-5 0 7 16,-12 1 17-16,-5-5 2 16,-5 1-4-16,-2-4-8 0,-4-3-16 15,0-1-2-15,-2-9-32 16,5-4-27-16,12-18-52 16,11-10 87-16,20-18-9 15</inkml:trace>
  <inkml:trace contextRef="#ctx0" brushRef="#br0" timeOffset="102868.78">19184 16522 1178 0,'15'35'482'0,"-9"-34"-262"16,0-4-234-16,9-5-37 15,8-5 7-15,5 0 18 16,11 0 44-16,6 2 17 16,3 3 0-16,5 1-2 15,2 2-33-15,-6 0-20 16,-7-1-40-16,-9 2-19 16,-14 3-29-16,-7-2-9 0,-11 7-277 15,-2 3 277-15</inkml:trace>
  <inkml:trace contextRef="#ctx0" brushRef="#br0" timeOffset="103603.26">17961 17435 1233 0,'5'2'20'0,"2"-2"-7"0,13 2 30 16,5 0 10-16,9 1 4 16,5 1-4-16,4-2-20 15,2-1-14-15,6-3-18 16,4-3-1-16,10-1-5 15,6 0 3-15,7 0 4 16,-1 2 1-16,-2-4 8 16,-2 2 5-16,-2-4 7 15,6 1 4-15,9 2-1 16,-2 1-7-16,-7 0-6 16,-2 2-3-16,-14-1-4 15,2 0 2-15,-5 2 4 16,-5 0 1-16,-4 2 10 15,-4-2 2-15,-7 2 5 0,-6-1-1 16,-9 0-3-16,-2 1-6 16,-2 1-7-16,-1 0-2 15,2 2-7-15,0-1 2 16,-3-1-2-16,0 1-2 16,-2-1-2-16,-3 0-1 15,-1 1-1-15,-1 0 2 16,-2 0-4-16,-2 1 0 15,-3-2-4-15,0 0-6 0,-3 0-4 16,0 0-5-16,0 0-7 16,0 0-6-16,0 0-6 15,0 0-3-15,0-2-11 16,0 1-2-16,0-2-14 16,0-22-10-16,-4-35 52 15</inkml:trace>
  <inkml:trace contextRef="#ctx0" brushRef="#br0" timeOffset="104786.89">18356 17828 826 0,'0'-2'353'0,"0"-6"-195"16,0-4-91-16,6-8-48 16,3 0-6-16,11-2 4 15,3 2 3-15,8 7 7 16,3 5 10-16,9 10 10 15,0 6-1-15,-3 15-13 16,-4 7-13-16,-18 18-43 0,-4 8-7 16,-15 10-6-1,-14 6-3-15,-14-10 25 0,-14-6 0 16,-10-18 3-16,-2-10 2 16,-1-15-4-16,5-6-3 15,9-10 1-15,7-8-3 16,9-5 4-16,7-6 7 15,3-3 5-15,4-2 6 16,8 2 12-16,0 4 2 16,7 7 5-16,1 3 0 0,5 5 8 15,4 3 5-15,11 6 7 16,4 7 0-16,14 14-12 16,4 6-7-16,15 13-14 15,4 3-5-15,-1 1-14 16,-5-3-20-16,-9-6-31 15,-5-5-15-15,2-19-29 16,1-9 271-16,-2-22-134 16</inkml:trace>
  <inkml:trace contextRef="#ctx0" brushRef="#br0" timeOffset="105174.35">18996 17769 1178 0,'-1'1'455'0,"2"1"-307"15,4-2-133-15,-5 0-31 16,19 1-14-16,43 4 2 0,-19-3 14 16,-4-3 9-16,2-4 3 15,3-1 2-15,0-3-3 16,0-2 0-16,-4 0 1 15,-6-1 0-15,-11 3 3 16,-6 4 3-16,-11 2 7 16,-2 2 7-16,-3 3 8 15,-1 4 2-15,2 12-6 16,-1 4-7-16,-2 19-10 16,0 6-3-16,-1 21-1 15,0 9 1-15,3 6-2 16,-2 3 2-16,-3 0-5 15,2-4-6-15,1-6-17 16,3-5-27-16,3-24-42 16,0-14-27-16,8-27 75 15</inkml:trace>
  <inkml:trace contextRef="#ctx0" brushRef="#br0" timeOffset="105635.26">19903 17716 1142 0,'-3'5'453'0,"-1"1"-317"16,-3 6-60-16,-1 14-70 15,2 8-4-15,0 17 2 16,6 11-2-16,7 16 2 15,6 0 5-15,12-7-3 16,0-7 0-16,10-22-21 16,0-5-13-16,5-12-31 15,0-10-10-15,-5-12 9 16,0-5 11-16,-6-8 34 16,-2-3 19-16,-3-5 19 15,-4-2 3-15,-3-8 2 16,-1-2-6-16,-5-14-11 15,-3-9-4-15,-10-7-8 0,-6-3-3 16,-12 3-3-16,-6 8 5 16,-4 7 7-16,-4 4 7 15,1 16 10-15,4 6-1 16,-5 13-2-16,2 7-1 16,-4 13-13-16,-3 6-2 0,8 11-26 15,4 3-31-15,16 1-54 16,7-5 61-16</inkml:trace>
  <inkml:trace contextRef="#ctx0" brushRef="#br0" timeOffset="106038.31">20417 17731 1285 0,'9'1'473'0,"15"1"-405"15,7-1-56-15,8 1-46 16,5-2 6-16,-9 1 24 0,0 3 11 16,3-1 8-16,-2 2-2 15,3 0-6-15,2-1-6 16,-7-1-1-16,-3 3 0 15,-10-3 0-15,-10-2 3 16,-3 3 9-16,-1 0 1 0,-4 5 4 16,2 4 0-16,-2 9-9 15,-4 3-1-15,-3 17-5 16,-1 9 1-16,-3 16-1 16,0 4-2-16,0 0 3 15,0-1-3-15,0-5-6 16,1-1-5-16,1-6-25 15,2-11-27-15,3-20-47 16,1-13-18-16,3-29 78 16</inkml:trace>
  <inkml:trace contextRef="#ctx0" brushRef="#br0" timeOffset="106439.88">21183 17769 1353 0,'12'1'488'15,"15"-2"-413"-15,3 0-59 16,5 1-29-16,0 5 1 16,0 8 14-16,5 5 0 0,-3 9-4 15,0 7-7-15,-8 11-24 16,-9 4-6-16,-12 3-19 15,-8-2-3-15,-15-8-4 16,-9-7 1-16,-11-9 17 16,-5-5 12-16,6-9 19 15,6-1 9-15,9-7 17 16,7 0 8-16,7-2 15 16,0 0 6-16,5-2 14 15,0 0 3-15,0 0 1 16,15 3-4-16,14 5-26 15,80 15-11-15,-39-21-23 16,-3-4-13-16,-5-14-31 16,-2-8-29-16,-6-24-34 15,-3-9 296-15,-15-17-152 16</inkml:trace>
  <inkml:trace contextRef="#ctx0" brushRef="#br0" timeOffset="106845.96">22150 17631 958 0,'-3'0'415'0,"-2"2"-221"15,0-1-116-15,4-1-70 16,0 0-6-16,-15 4 9 16,-31 47 3-16,31-15 5 15,2 3 3-15,8 5-7 16,6-1-3-16,7 0-5 15,4-2-3-15,8-7-12 16,-3-1-5-16,9-7-11 16,-2-1-4-16,3-4 12 15,4 4 8-15,-1-5 14 16,3 0 10-16,-5 1 6 16,0-7 2-16,-8 0 3 15,-3-2-7-15,-6-4-1 16,-6 1-3-16,-6 1-12 15,-5-1 2-15,-9 5-4 16,-6 0 2-16,-4-1 5 0,-4 0-1 16,0-2-4-16,0-4-2 15,-1-8-27-15,3-8-23 16,-2-21-64-16,7-9 2 16,2-29 64-16</inkml:trace>
  <inkml:trace contextRef="#ctx0" brushRef="#br0" timeOffset="107040.33">22193 17712 1151 0,'27'41'480'16,"-8"-33"-218"-16,6-7-283 15,3-1-50-15,9-4-11 16,1-3 3-16,-2 5 30 15,-3 0 9-15,-11 2-7 16,-1-2-14-16,-9-6 42 16</inkml:trace>
  <inkml:trace contextRef="#ctx0" brushRef="#br0" timeOffset="107795.15">19788 17407 432 0,'3'-3'278'0,"-2"3"11"0,1 0-143 16,-2 0-75-16,0 0-19 15,0 0-17-15,14 6-5 16,11 3-8-16,32 9-3 16,-16-10-8-16,2 0-2 15,8-4 3-15,1 1 3 0,-1 0 12 16,0-3 3-1,4 2 6-15,3-1 0 16,14-2-6-16,6-1-7 0,4 0-11 16,3-1-5-16,1-1-6 15,-2 4 0-15,9-1-1 16,3 0 0-16,-10 3 1 16,-1-1 2-16,-12 3 8 15,-2-1 6-15,6 0 13 16,0-2 3-16,-4 0-3 15,-8 1-6-15,-6-2-12 16,-4 0-7-16,4 2-3 16,6 1-2-16,5 1 0 15,-1 4 2-15,-5 0 1 16,-4 2 1-16,-16-1 3 16,-3 0-1-16,-8-1-4 15,-4 1 2-15,-9-5-3 0,-5-1-3 16,-7-5-6-16,-4 0-9 15,-4 0-38-15,0-6-20 16,-1 5-31-16,-6-12-13 16,-46-61 79-16</inkml:trace>
  <inkml:trace contextRef="#ctx0" brushRef="#br0" timeOffset="108467.45">23268 17434 953 0,'32'14'389'0,"1"-1"-234"16,10 3-99-16,0-4-24 15,4 1-16-15,-3 1-2 16,-9-2-5-16,-2-1-5 16,-6 0-17-16,-2-6-12 15,-1-1-27-15,-5-1-10 16,-6-5-17-16,-4-1-12 16,-6-1 62-16</inkml:trace>
  <inkml:trace contextRef="#ctx0" brushRef="#br0" timeOffset="108764.37">23324 17786 1009 0,'3'6'380'0,"8"-3"-295"16,1-1-37-16,6 3-27 15,5-3 1-15,11 3 9 16,3 1 0-16,5-1-8 0,0 3-4 16,-6-2-11-16,2 0-6 15,0 0-6-15,-1-3-4 16,-5 0-8-16,-5 0-1 16,-6-3-6-16,-4 2-4 15,-7-2-15-15,-3-2-7 16,-6-4-21-16,1-3-14 15,-3-11 58-15</inkml:trace>
  <inkml:trace contextRef="#ctx0" brushRef="#br0" timeOffset="110089.4">26534 16519 907 0,'1'-6'349'16,"2"4"-260"-16,1 0-21 16,-4 1-29-16,0 1-4 15,0 0-2-15,3 5-5 16,8 25-5-16,37 68-5 15,-28-20-10-15,1 8-2 16,-10 11-6-16,-4 1 0 0,-3 0 0 16,-4-7-5-1,1-20-23-15,0-10-17 0,0-26-34 16,0-10-19-16,8-21 64 16</inkml:trace>
  <inkml:trace contextRef="#ctx0" brushRef="#br0" timeOffset="110327.56">27102 16650 1195 0,'0'89'472'0,"0"-33"-335"0,0 13-93 16,3 20-77-16,2 11-14 16,4 2-19-16,-1-2 0 15,0-10-13-15,-3-8-8 16,-4-20 62-16</inkml:trace>
  <inkml:trace contextRef="#ctx0" brushRef="#br0" timeOffset="110805.16">25619 17485 966 0,'-34'9'369'0,"17"-4"-279"16,7-2-45-16,6 0-40 16,4-1-3-16,8 6-1 15,3 4 3-15,15 7 5 0,9 4 4 16,14 0 2-16,13 0-1 16,19-6-9-16,4-4 0 15,8-4-2-15,0-1 1 16,0-4 12-1,10 2 5-15,2-1 12 0,6-2 4 16,6-1-4-16,7-2-6 16,7-1-13-16,3-2-8 15,4 0-7-15,-7 1-7 0,-13-2-3 16,-7 5 3-16,-25 6 2 16,-10 1 4-16,-11 0 0 15,-7-2-2-15,-16-1-9 16,-7-1-7-16,-13-1-21 15,-10-2-9-15,-7-1-26 16,-4-1-15-16,-19-5 60 31</inkml:trace>
  <inkml:trace contextRef="#ctx0" brushRef="#br0" timeOffset="111399.24">26132 17687 831 0,'1'0'350'16,"-1"0"-175"-16,1 1-138 16,-1-2-13-16,0 0-1 15,0 0 9-15,0 0 20 0,0-1 8 16,0 1 3-16,0 0-4 16,0 0-19-16,0 0-11 15,0 1-19-15,0 0-4 16,0 0-6-16,7 13 3 15,4 15-1-15,5 33 1 16,-11-19 1 0,-2 7-2-16,0 9-1 0,2 3-1 15,-2 5-5-15,1-5-1 0,0-7-9 16,-1-5-8-16,-1-11-22 16,-1-3-10-16,1-7-10 15,1-8-1-15,-2-11 4 16,1-2 2-16,6-11-3 15,2-2 177-15,6-7-89 16</inkml:trace>
  <inkml:trace contextRef="#ctx0" brushRef="#br0" timeOffset="112098.84">25701 17832 933 0,'0'-1'375'0,"0"0"-231"16,0 0-86-16,0 1-15 16,0 0-11-16,0 0 1 0,0 0-1 15,0 0-3-15,2 20-11 16,6 36-8-16,-8-20-5 16,-1-3-6-16,-1 3 2 15,2-2 1-15,2-4 0 16,3-1 2-16,4-5 2 15,5-2 4-15,6-3-2 16,1-2 3-16,13 1-12 16,4-2-13-16,12-5-23 15,5-6-17-15,-6-9-24 16,0-6-6-16,1-8-13 16,-1-2-233-16,2-11 240 15</inkml:trace>
  <inkml:trace contextRef="#ctx0" brushRef="#br0" timeOffset="112336.93">26537 17807 993 0,'-1'4'372'16,"2"7"-295"-16,4 5-29 15,9 20-26-15,5 13-2 0,6 25 7 16,1 5 4-16,-5 2-2 16,-4 0-3-16,-7-8-16 15,0-3-18-15,-1-11-46 16,-4-10-29-16,2-30 49 16</inkml:trace>
  <inkml:trace contextRef="#ctx0" brushRef="#br0" timeOffset="112800.21">27178 17806 1067 0,'-3'-1'385'0,"-3"1"-332"0,-3 0-29 15,-3 7-22-15,-3 8 1 16,-3 16 11-16,3 9 5 16,-2 20 15-16,5 10-1 15,2 5-4-15,0-2-5 0,8 0-14 16,2-9-2-16,7 1-8 16,3-3-4-1,8-9-10-15,-1-8-7 0,7-10-3 16,4-8-2-16,6-8-5 15,2-8 4-15,3-11 0 16,-2-4 3-16,-4-10 16 16,-1-6 5-16,-7-2 5 15,-2-1 8-15,-12-7 4 16,-1 1-1-16,-9-1 7 16,-5-1-3-16,-9 6-2 15,-8-3 0-15,-10 9-5 16,-3 5-2-16,-3 8-2 15,-4 6-3-15,2 7-11 16,5-1-16-16,11 1-39 16,7-3-22-16,19-10 51 15</inkml:trace>
  <inkml:trace contextRef="#ctx0" brushRef="#br0" timeOffset="113284.57">27779 17904 1170 0,'-2'1'433'0,"-11"5"-347"16,-5 2-46-16,-11 13-35 16,-4 6-4-16,2 10-1 15,3 7 1-15,9 2 0 16,6-2 3-16,8-6-5 15,8-4-2-15,9-6-20 16,3-5-12-16,9-4-17 16,3-3-2-16,3-5 16 15,0-4 11-15,-2 0 24 16,-1-2 9-16,2 0 12 16,4 2 1-16,2 4 5 15,-3 4-1-15,-4 9 0 16,-5-1 6-16,-15 3 1 0,0 0-1 15,-9-5-8-15,-2 1-7 16,-6 0-9-16,-5-6-4 16,-6 1 2-16,-5-3 0 15,-3-1 3-15,-4 3 4 16,-1-4-2-16,4 0-1 16,1-5-3-16,5-7-4 0,0 0-17 15,1-2-8-15,3-11-26 16,-1-7-12-16,5-12-16 15,1-9-13-15,6-12 506 16,4 2-329-16</inkml:trace>
  <inkml:trace contextRef="#ctx0" brushRef="#br0" timeOffset="113527.19">27768 17975 855 0,'14'-9'337'15,"9"0"-232"-15,2 3-27 16,12 2-32-16,2 4-9 16,-3 5-13-16,-2 2-4 15,-13 2-7-15,-6 2-6 16,-7-3-21-16,1 0-21 15,-1-5 476-15,6-5-343 16</inkml:trace>
  <inkml:trace contextRef="#ctx0" brushRef="#br0" timeOffset="114030.11">28966 17888 1089 0,'0'9'423'0,"-2"-17"-337"16,-2-10-98-16,7-23-61 0,0-12-11 15,3-14 37-15,5-3 12 16,-4-6 24-16,3-5 13 15,0-12 9-15,0-4 1 16,7-12-4-16,-1 0-3 16,6 4-5-16,1 4-5 15,-1 21-3-15,-1 11 1 16,-1 23 14-16,-2 11 14 16,-5 19 29-16,-3 6 14 15,-3 10 7-15,-1 4-4 0,7 9-25 16,0 10-15-16,3 18-19 15,3 9-5-15,0 22-3 16,1 7 1-16,4 17 1 16,1 5 0-16,3-1-1 15,1-6 0-15,-1-12 1 16,-3-13-2-16,-6-14 3 16,-4-10-2-16,-5-22 0 15,-4-8-1-15,-2-9-18 16,-2-7-10-16,-7-11-26 15,-1-14-14-15,-14-26 6 16,-2-10 31-16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16:53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25889 7750 928 0,'-13'-5'339'0,"2"6"-276"15,0 10-50-15,-1 22-20 16,-4 14-1-16,-3 15 2 15,4-3 4-15,5-17 2 16,8-11-1-16,6-16 5 16,7-2 3-16,12-3 11 15,8-2 7-15,29-8 8 16,17-7 0-16,36-13-12 16,26-10-7-16,30-8-18 15,15-9-9-15,19 0-15 16,-10-4-17-16,-9 3 29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14:54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816 748 0,'-4'-9'288'15,"4"7"-227"-15,8 0-22 16,6 6-35-16,7 5-8 0,2 11 3 16,-1 9 1-16,-3 11 4 15,-2 9 3-15,-2 10 4 16,-7 8 3-16,-5 11 1 15,-3 7-4-15,-3 0-3 16,-1-7-2-16,1-16-6 16,-1-11 0-16,2-23-14 15,-2-5-13-15,8-16-100 16,1-10 87-16</inkml:trace>
  <inkml:trace contextRef="#ctx0" brushRef="#br0" timeOffset="286.83">2292 774 790 0,'14'-14'279'0,"4"8"-253"0,2 6-6 16,0 9-11-16,-5 10 0 15,-5 20 6-15,-3 9 3 16,-4 15 1-16,-2 2-2 16,2 4-5-16,2-1-3 15,-2 1-7-15,0-3 1 0,-1-10-2 16,1-5-1-16,-1-16 1 16,-1-3 1-16,-1-12-21 15,2-8-22-15,4-12 27 16</inkml:trace>
  <inkml:trace contextRef="#ctx0" brushRef="#br0" timeOffset="581.39">2968 736 880 0,'21'4'307'16,"9"22"-285"-16,4 13-2 16,-3 15-5-16,-1 14-5 15,-15 10-1-15,-8 8-4 16,-21 19-2-16,-9 1-1 16,-11-3-1-16,-7-7 2 15,-6-19-2-15,-4-14-2 16,-14-15-13-16,-4-13-6 0,-4-23-17 15,1-12-16 1,6-22-66-16,0-10 77 0</inkml:trace>
  <inkml:trace contextRef="#ctx0" brushRef="#br0" timeOffset="867.57">1445 855 921 0,'-6'13'313'16,"4"28"-302"0,0 12-4-16,7 24-4 0,-2 10 0 15,7 7-2-15,1 2 0 16,1-4 0-16,7-5 0 15,2-16 0-15,4-9-2 16,3-17 1-16,0-10-2 16,4-16 2-16,-2-12-1 15,3-17-11-15,4-13-18 0,7-24 20 16</inkml:trace>
  <inkml:trace contextRef="#ctx0" brushRef="#br0" timeOffset="1030.2">2178 579 791 0,'13'-9'198'16</inkml:trace>
  <inkml:trace contextRef="#ctx0" brushRef="#br0" timeOffset="1148.74">2269 493 895 0,'84'-31'291'0,"-68"46"-192"15,0 22-82-15</inkml:trace>
  <inkml:trace contextRef="#ctx0" brushRef="#br0" timeOffset="15849.34">5392 422 1268 0,'2'-5'427'0,"4"16"-417"16,3 16-10-1,3 26-2-15,-1 16 2 0,-7 31-2 16,-2 6 3-16,-3 7-30 15,-1-5-19-15,0-24-33 16,0-8-20-16,-3-22-25 16,-3-13-58-16,-6-20 124 15</inkml:trace>
  <inkml:trace contextRef="#ctx0" brushRef="#br0" timeOffset="17130.16">4893 708 741 0,'-36'-39'303'0,"13"12"-158"0,9 6-66 16,13 13-11-16,11 6-18 16,14 1-31-16,7 0-10 15,24 0-4-15,8-3 0 16,25-1-2-16,13-2-2 15,5-9 0-15,-2-2 4 16,-11-7 17-16,-8-3 12 16,-2 1 13-16,-3 3 0 0,-16 10-6 15,-8-1-12-15,-23 14-15 16,-8-4-6-16,-5 8-8 16,-1 4 0-16,-3 3-2 15,1 5-1-15,0 11-2 16,-3 5-1-16,-3 14 2 15,-5 6-1-15,-8 15 3 16,-4 11 1-16,-8 6 1 16,-4 4 0-16,-5-11-1 15,0-8 0-15,0-10-1 16,1-7-1-16,4-19 2 16,1-5-1-16,7-18 0 15,3-7 4-15,1-4 13 0,2-8 2 16,7-11 0-16,1-9-5 15,17-14-12-15,7-4-3 16,10-4 2-16,10-2 0 16,7 6 0-16,4 7 0 15,2 16 0-15,-4 9 0 16,-6 17 0-16,-8 8 1 16,-9 13-1-16,-4 5-1 15,-6 10 0-15,1 3 1 16,-1-3 1-16,5-2-1 0,-5-12 2 15,7-3-1-15,0-8 0 16,4-5-1-16,7-7 1 16,0-4 0-16,1-9 3 15,-2-4 4-15,-5-6 6 16,-4-3 1-16,-9-16-1 16,1-2-4-16,-7-10-7 15,-1-6-1-15,-5 6-1 16,-4-1 0-16,-5 7 3 15,-2 8 1-15,-6 11 2 16,-3 9 1-16,-5 13-4 16,0 7-2-16,-3 14-1 15,1 9-3-15,-1 23 1 0,4 10 2 16,7 13-1-16,7 3 1 16,13-6-3-16,5-6-1 15,9-13-1-15,7-9 0 16,9-12 4-16,5-10-2 15,8-11 1-15,2-6-2 16,1-14 2-16,-2-2 1 16,-6-11 6-16,-9-1 7 0,-10-5 6 15,-5-6 5-15,-1-1-8 16,6-3-5-16,9 2-4 16,8 5-5-16,15 11 1 15,6 7-2-15,-1 21-1 16,-4 13-2-16,-14 16 0 15,-11 10 0-15,-12 1-1 16,-8 3-3-16,-13-5 2 16,-5-4 0-16,-9-8 1 15,-5-5 2-15,-6-6-1 16,-1-7 1-16,0-7 4 16,4-2 1-16,9-5 4 15,2-1-1-15,5-3-2 16,7-3-1-16,9-7-3 0,8-5 1 15,17-11-1-15,8-1 1 16,20-10-4-16,4-4-3 16,1-6-1-16,-6-2-1 15,-14 0 5-15,-5 6 5 16,-11 6-1-16,-4 6-1 16,-16 11 5-16,-5 1 1 15,-11 14 8-15,-3 6 1 16,-6 7-4-16,-6 15-4 0,-5 25-7 15,-3 9 0-15,6 44-2 16,9 10 1-16,19 9 1 16,12-2-9-16,25-22-65 15,16-11-32-15,13-29-52 16,6-19-251-16,9-30 295 16</inkml:trace>
  <inkml:trace contextRef="#ctx0" brushRef="#br0" timeOffset="17992.21">9506 1045 898 0,'79'-42'345'0,"-4"0"-257"16,-6 1-24-16,-17-5-25 16,-9-5-7-16,-14 4-11 0,-4-2-5 15,-7 3-13-15,-7 8-3 16,-15 5 2-16,-4 9 3 16,-13 7 5-16,-6 10 0 15,-14 11 1-15,-10 9 0 16,-20 27 10-16,1 8 11 15,3 24 1-15,5 8-4 16,23 1-12-16,8-1-12 16,21-20-6-16,10-6-2 15,12-16-7-15,10-11 1 16,10-14 3-16,10-11 3 0,15-22 10 16,5-7 1-16,3-14 2 15,-4-5-1-15,-13-9 4 16,-7-5 4-16,-9-8 6 15,-2-1-1-15,-6 7-3 16,-1 4-7-16,-8 15-7 16,-3 8 1-16,-5 18-6 15,-3 7 0-15,0 10-2 16,0 10-4-16,4 16 0 16,2 14 2-16,-2 27 4 15,3 5-1-15,-2 3 3 16,2-3 0-16,2-17-2 15,0-7 1-15,0-14-1 0,0-10 0 16,-5-12 0-16,-2-4 0 16,-2-9 10-16,5-7 3 15,10-12 4-15,10-9-3 16,7-15-9-16,6-6-4 16,-5-14 0-16,-1-2-1 15,1 1 1-15,-1 1 0 16,3 19-4-16,-3 9 2 0,0 18-1 15,-4 10 2-15,1 13-1 16,-3 13-2-16,-3 14 3 16,1 8-2-16,-4 16 2 15,1 3 1-15,0 4 0 16,-4-5-1-16,8-10 2 16,0-7-1-16,6-12-2 15,5-5 1-15,-1-14-1 16,4-6 1-16,2-9 0 15,3-7-1-15,7-8 2 16,-1-6 0-16,-4-12 3 16,-9-5 0-16,-11-11-3 15,-6-6 1-15,-7 0-3 16,-1-1-1-16,-9 11-1 0,-4 5-2 16,-4 12 0-16,-5 10 0 15,2 10 2-15,-3 11 1 16,-5 17 2-16,-2 9 1 15,-1 33-1-15,1 13-3 16,12 26 0-16,4 4-1 16,17-4-31-16,6-4-27 15,18-20-59-15,7-14-14 0,16-24 80 16</inkml:trace>
  <inkml:trace contextRef="#ctx0" brushRef="#br0" timeOffset="18528.82">12606 389 822 0,'16'-30'339'0,"-5"12"-181"16,-1 7-85-16,-6 4-24 15,-3 4-8-15,2 8-23 0,2 4-11 16,2 12-9-16,0 9-1 16,-3 12 6-16,-1 8 1 15,1 8 4-15,2 4 4 16,7 9-1-16,-1 4 1 16,9 1-1-16,2-5-6 15,5-18 3-15,6-10-3 16,0-16-5-16,9-9 1 15,8-13 0-15,3-7 3 0,7-16 1 16,0-5-1-16,-9-12 1 16,-5-5-2-16,-13-10 5 15,-8-6 2-15,-5-2 3 16,-2 1 1-16,-5 4-4 16,-1 5-2-16,-7 7-5 15,-1 8 3-15,-2 16 5 16,-2 5 2-16,3 6-1 15,-4 7-5-15,3 12-7 16,0 12 0-16,4 25-2 16,0 15 2-16,2 25 2 15,0 10-1-15,-1 7-1 16,0-2 1-16,2-5-1 16,2-4-23-16,7-7-53 15,1-11-27-15,8-25 53 16</inkml:trace>
  <inkml:trace contextRef="#ctx0" brushRef="#br0" timeOffset="19759.28">14939 1070 934 0,'55'-23'323'0,"2"1"-289"16,0-6-7-16,-10-7 4 16,-6 0-1-16,-12-15-11 15,-4-3-5-15,-5-6-6 16,-5-2 3-16,-7 12 1 16,-7 1 4-16,-9 6 1 15,-5 5-3-15,-10 14 1 16,-9 0-4-16,-11 13-2 15,-7 10-1-15,-5 5-5 16,4 15 1-16,14 12-3 0,9 1-1 16,20 6-1-16,8 1-4 15,18 0-2-15,13 1 0 16,25 0 2-16,12 2 3 16,6-5 4-16,4-2 1 15,-2-1 2-15,-2-2 0 16,7 2-1-16,-1 1-3 15,-16-3-1-15,-1-3 2 16,-23-7-2-16,-9-2 1 16,-13-4 0-16,-8-3-2 0,-15-1-2 15,-9-2-2-15,-15-5 1 16,-7-1 1-16,-15-5 3 16,-7-4 4-16,3-5-2 15,5 0-2-15,20-2 1 16,10 2-1-16,12-1 7 15,6-2 6-15,9-4 0 16,6-4 4-16,10-6-5 16,11-1-3-16,12-8 0 15,5-2-1-15,3-4-4 16,0-5 1-16,-7 0-1 16,-1 1-1-16,1-2-2 15,-10 6 1-15,-6 6 2 0,-6 4 0 16,-14 15 7-16,-3 2 2 15,-6 11-2-15,-3 3-3 16,-7 7-8-16,-4 8-4 16,-13 19 1-16,-5 12 2 15,-5 16 3-15,0 8-1 16,11 2-1-16,3-3-1 16,12-11 0-16,9-9-3 0,10-12 2 15,9-8-1-15,13-12-4 16,4-5 4-16,11-12 2 15,5-4 1-15,10-13 4 16,-3-5-1-16,-8-5 9 16,-7-6 0-16,-9-3-1 15,-3-4 1-15,-7-2-10 16,-2 4 0-16,-11 2 2 16,-2 3 3-16,-7 10 4 15,-2 2-1-15,-1 12 1 16,-2 4-2-16,-3 8-7 15,-3 7-2-15,-5 15-3 16,1 5 0-16,0 11 1 16,3 8 1-16,8-1-1 0,1-1 2 15,11-11-1-15,2-9-1 16,7-4 0-16,6-5-3 16,8-10 1-16,8-3 2 15,4-13 0-15,3-5 2 16,-1-6 2-16,-5-1 2 15,-6-7 7-15,-6 2-2 16,-11-3 1-16,0-1-4 0,-8-1-4 16,-1-1 0-16,-3 2 1 15,-3 3-1-15,-4 11 0 16,0 2-5-16,-2 8-1 16,-1 4-1-16,-4 8 0 15,-3 4 2-15,-2 15 0 16,-2 7 2-16,9 10-2 15,2 4 2-15,7-1-3 16,7 2 0-16,7 0 2 16,5-3-3-16,9-4-15 15,3-8-11-15,4-14-31 16,1-9-19-16,2-17 25 16,1-10 23-16</inkml:trace>
  <inkml:trace contextRef="#ctx0" brushRef="#br0" timeOffset="19883.39">17090 718 922 0,'-9'-32'328'0,"0"8"-271"16,4 11-63-16,1 1-22 0,-4 5 19 16</inkml:trace>
  <inkml:trace contextRef="#ctx0" brushRef="#br0" timeOffset="20316.28">17087 1232 986 0,'29'13'340'15,"2"-1"-308"-15,6-5-24 16,-5-7-3-16,1-10 1 15,2-6-4-15,-2-9-2 16,0-4 0-16,-3-8-2 16,-4 0 1-16,-5-4 4 0,-3-1 3 15,-4-1 11-15,-4-6 5 16,-2-2 7-16,-3-2 5 16,-3-2-8-16,-1 5-3 15,-4 4-7-15,-2 4-8 16,-4 7-2-16,0 6-2 15,0 13-4-15,0 4 2 16,1 9-2-16,2 4-2 16,-4 12-3-16,0 11-3 0,3 22 2 15,2 11-1-15,6 18 4 16,6 5 3-16,9-3-5 16,4-1-6-16,6-14-11 15,3-8-8-15,0-8-16 16,4-7-6-16,-1-7-23 15,-5-7-245-15,0-16 230 16</inkml:trace>
  <inkml:trace contextRef="#ctx0" brushRef="#br0" timeOffset="20668.38">17470 965 1028 0,'16'3'353'0,"11"5"-316"16,7-4-17 0,3 2 6-16,4 0-1 0,-2-6-7 15,1 2-5-15,-1-2-5 16,-2-3 1-16,0-2-2 15,0 1-3-15,-3 0 0 16,-3 3 1-16,-3-2-4 16,-5 0 2-16,-5 2 0 15,-2-1-2-15,-5 0-1 16,-3 2 0-16,-3-5-14 16,-2 1-10-16,-4-5-24 15,-2-4-15-15,-11 0-25 16,-2-5 51-16</inkml:trace>
  <inkml:trace contextRef="#ctx0" brushRef="#br0" timeOffset="22916.22">18870 1180 1003 0,'0'1'339'0,"-1"14"-315"0,-6 7-18 16,-8 14-8-16,-5 5 2 16,-5 1-13-16,2-3-14 15,6-10-53-15,9-7 53 16</inkml:trace>
  <inkml:trace contextRef="#ctx0" brushRef="#br0" timeOffset="24547.56">19562 973 1098 0,'18'-1'365'0,"4"5"-356"15,3-3-5-15,3 1-7 16,-3-4-4-16,3-7-8 16,-1-5-1-16,-1-6 3 15,-2-3 3-15,-4-2 6 16,-2-2 0-16,-5-6 4 16,0-2 1-16,-7-2 0 15,-3 0 0-15,-8 5 0 16,-5 3 2-16,-10 3-1 15,-5 5 0-15,-8 7-1 0,-4 6 2 16,1 10-3-16,-5 7 2 16,1 14 1-16,-1 7-2 15,7 16 1-15,9 4-4 16,17 6 0-16,9-4-4 16,17-5-2-16,13-3 1 15,12-10 0-15,6-3 3 0,12-12 2 16,3-3 2-16,16-8 3 15,7-3 3-15,-1-5 5 16,-2-7 2-16,-10-4 2 16,-7-4 2-16,-4-9-7 15,-4 0-2-15,-7-8-3 16,-7 0-5-16,-13-2 3 16,-8-2-2-16,-15 1-1 15,-7-1 3-15,-13 5-3 16,-9 2 0-16,-15 7 0 15,-6 7-1-15,-13 13 2 16,-1 10-1-16,-6 15 2 16,3 8-1-16,10 7 0 0,4 4-1 15,10-1 0-15,8-5 0 16,10-9-4-16,11-2 2 16,16-8-9-16,4-1 2 15,9-6 2-15,5-6 0 16,2-7 10-16,5-4 1 15,0-6 7-15,0-1 3 16,2-3-1-16,0-1 3 0,-1-2-7 16,-3 2-5-16,-4 1-2 15,-1 1-1-15,-11 5-1 16,-7 1 2-16,-11 9-2 16,0 4-2-16,-13 7-2 15,-3 4 1-15,-10 11 3 16,0 4 3-16,8 0 1 15,3 1-3-15,13-8 0 16,5-5-7-16,12-5 1 16,10-2 2-16,15-8 1 15,7-2 6-15,10-6-2 16,-3-6 1-16,0-7-1 16,0-4-2-16,2-2 1 15,0 0-1-15,-4-2 1 0,-2 1 3 16,-11-2-4-1,-3 1 1-15,-13 8 0 0,-7 3 1 16,-10 10 3-16,-3 0 1 16,-9 6-5-16,-8 5-3 15,-14 12 0-15,-8 7 1 16,-3 11 4-16,0 6 1 16,7 4-3-16,8 2 0 15,13-3-2-15,11-4-2 0,23-9-6 16,10-5 1-16,27-11-2 15,9-4-3-15,14-12 0 16,5-9-8-16,-4-8 2 16,0-6 6-16,-1-6 13 15,-5-4 4-15,-13-11 12 16,-11-3-2-16,-12-8 2 16,-6-2 3-16,-10 0 0 15,-3 3 2-15,-14 6-7 16,-2 7-2-16,-5 8-10 15,-1 1 0-15,0 8-2 16,0 3 0-16,1 11 4 16,1 1-5-16,-3 12-1 15,1-1 0-15,-1 12-1 0,-4 11-1 16,-4 18 2-16,-8 9 2 16,-7 19-1-16,-2 2 3 15,3-1-1-15,5-2-1 16,8-18 1-16,2-9-1 15,6-15 0-15,0-7 0 16,-1-10-1-16,2-5 1 16,3-5 0-16,0-2 11 0,-3 1 8 15,7-2 0-15,22-3-1 16,40-46-11-16,-22 23-5 16,1 0-1-16,11 3 0 15,-3 2-1-15,-1 4 0 16,-4 1-1-16,-10 7 0 15,-6 6 0-15,-7 9 0 16,-2 4 1-16,-9 10 0 16,-1 2-1-16,-9 9 0 15,-2 2-2-15,-6 4 1 16,-4-1 3-16,-4-2 0 16,-2-2 1-16,2-3 1 15,2-2-3-15,3-1 1 16,4-6-1-16,-1-5 0 15,4-1-1-15,5-5 2 0,3 1 5 16,10 1 1-16,0-2 2 16,5-2-3-16,5-3-2 15,1-1-4-15,2-1 2 16,6-1-9-16,-2-4-9 16,2-4-25-16,-2-2-18 15,-3-5-23-15,0-1-10 16,3-7 57-16</inkml:trace>
  <inkml:trace contextRef="#ctx0" brushRef="#br0" timeOffset="26150.27">24338 735 948 0,'-29'-85'324'16,"28"80"-309"-16,-1 5-12 15,-1 0-3-15,2 0 0 16,-1 0-3-16,-6 4 1 0,-15 13 0 15,-39 45 0-15,25-16 2 16,-4 11 2-16,-1 8 3 16,9 3 4-16,6-2 0 15,12-2-2-15,14-7-4 16,12-8-4-16,8-7 0 16,12-15 3-16,5-8 5 15,16-15 5-15,7-8-1 16,14-13-4-16,6-3-1 15,-3-10 1-15,0 0 0 16,-7-6 9-16,-6-1 2 0,-6 5 4 16,-5-1 3-16,-15 8 0 15,-8 2 0-15,-11 4-1 16,-6 5 0-16,-11 7-10 16,-1 0-5-16,-7 8-4 15,-6 2-6-15,-11 9 2 16,-9 11-1-16,-8 8 1 15,0 10 0-15,4 8-1 16,7 0 3-16,12 4-3 16,6-4 2-16,17-11-2 15,7-3-3-15,17-14 3 16,8-4 1-16,14-11 3 16,10-6 1-16,12-6-1 0,-1-8-1 15,-6-9-3-15,-9 0 2 16,-20-4-2-16,-6 0 0 15,-17 6 6-15,-4 0 0 16,-14 1 2-16,-10 1 1 16,-7-5-5-16,-5 1-3 15,6 3 1-15,2 1-2 16,8 6 2-16,6-2-2 0,4-3-2 16,4 1-2-16,9-5-9 15,2 4-1-15,8 4 1 16,5 3 1-16,10 9 6 15,6 3 7-15,12 15 2 16,6 6 3-16,8 15-1 16,-3 3-4-16,-17 5 1 15,-12 1-3-15,-22-1 0 16,-4-6 1-16,-10-9-2 16,-3-6-1-16,-3-14-2 15,-1-3-3-15,-1-7 3 16,-1-3 5-16,0-7 0 15,-2-3 5-15,5-10-2 16,0-3 1-16,9-6-2 0,5-6-2 16,9-2 0-16,11 2-3 15,9 3-1-15,5 1-4 16,3 6 2-16,-3-1-1 16,-2 7-1-16,-4 6 5 15,-6 11 1-15,-3 7 2 16,-8 10 2-16,0 5-2 15,-6 9 0-15,1 7-2 0,-1 8 2 16,-2 0-1-16,2 1 2 16,1-5 1-16,2-5-2 15,5-7 1-15,8-12-3 16,2-4 1-16,3-16 1 16,1-5 0-16,0-10 2 15,-1-5 1-15,1-6 0 16,0-2-3-16,-7-6 0 15,-3-5-4-15,-8-11-12 16,-5-9 1-16,-13-13 0 16,-1-1 3-16,-12 1 11 15,-5 4 1-15,-4 17 0 16,-3 3 1-16,1 12-1 16,5 14 1-16,6 12 0 0,2 9-1 15,2 15-2 1,-2 11-1-16,2 14 1 0,0 16-2 15,6 14 4 1,6 7-2-16,8 14 1 0,3-3 1 16,6 5-1-16,1-10 1 15,4-16-1-15,5-2-3 16,-5-17-13-16,-2-4-8 0,-6-11-34 16,-8-9-18-16,-5-11 45 15</inkml:trace>
  <inkml:trace contextRef="#ctx0" brushRef="#br0" timeOffset="27954.59">26329 1037 751 0,'-6'-5'313'15,"6"2"-185"-15,12 3-79 16,10 7-17-16,24-1-19 16,11 6-6-16,20 3-5 15,8-2 1-15,11 4-1 16,6-1 0-16,-5-2 1 15,-1-2 2-15,-13-2 12 16,-9-5 7-16,-12-5 15 16,-4-4 4-16,-15-8 0 0,-5 1-1 15,-14 0-7-15,-9 4-3 16,-11-3-13-16,-7 1-9 16,-16-2-7-16,-6 0-2 15,-14 5-1-15,-6 5 4 16,-5 7-2-16,-3 6-2 15,3 7 0-15,4 7-2 16,15 4-1-16,4 2 2 0,17 0-3 16,4-1-1-16,10-1 0 15,8-4-4-15,8-5 2 16,9-9 5-16,10-10-1 16,4-1 4-16,10-8 2 15,-3-2-3-15,4-6 3 16,0-4-2-16,-11-1 1 15,1-2 2-15,-15 5 1 16,-8-1 0-16,-5 6 3 16,-7 3 3-16,-7 1 1 15,0 5-1-15,-4 3-4 16,-4 2-3-16,5-2-4 16,-2 3-1-16,-10 26 0 15,-37 37 0-15,35-22-1 0,7 1 2 16,16-6-3-16,5-4 0 15,13-12-1-15,13-4 1 16,12-11 2-16,12-4 1 16,11-10 0-16,2-5 3 15,-1-8 0-15,1-6-2 16,-10-6 2-16,-8-3-2 16,-10-6 6-16,-6-1 4 15,-10 1 4-15,-4 0 3 0,-11 8-3 16,-5 4-6-16,-8 9-4 15,-2 4-4-15,-2 9 0 16,2 1 1-16,-2 5-5 16,1 3-4-16,-1-3-5 15,0 11-1-15,0 18 5 16,-1 60 6-16,-3-29 1 16,3 2 1-16,-3-3 1 15,-1-3-1-15,5-11 1 16,-2-4 0-16,3-14 0 15,5-5-1-15,-5-10 0 16,3-7 0-16,-3-5 11 16,0-6 2-16,8-11 2 0,1-4-3 15,10-9-7-15,4-3-5 16,8-3 0-16,4-1 0 16,1-5-1-16,2 2 0 15,0-1-2-15,0 3 0 16,2 10-2-16,-2 4-1 15,-1 17-1-15,-4 5 3 16,-3 13 0-16,-5 10 1 16,-5 12 3-16,0 5-2 0,-2 7 2 15,1-1 0-15,4-6 0 16,0 0 2-16,5-9-1 16,2 2-2-16,1-9 1 15,4-1-1-15,2-8-1 16,1-8 3-16,4-6 2 15,-3-4-3-15,1-9 1 16,-3-1 0-16,0-7-1 16,-1-5 2-16,-8-1 0 15,-4-4-2-15,-5-5 0 16,-4-1-3-16,-3-5 1 16,-2 3 1-16,-7 5 1 0,-2 5 1 15,0 12 3-15,-2 7-3 16,0 6 2-16,3 9-3 15,-7 7-1-15,-1 9-1 16,-1 13-1-16,0 3 3 16,6 3-1-16,1-5 1 15,9-3-1-15,2-5-2 16,3-6 1-16,4-1 1 16,-3-8 1-16,2-3 1 15,7-8 6-15,3 0-3 0,8-7 2 16,3-1 0-16,-3-5-5 15,-1-3 3-15,-2-1-3 16,0-2 1-16,-3 1 0 16,-3 0-2-16,0-3 0 15,-3 2 1-15,-3-2-1 16,5 5 2-16,-7 1-2 16,0 4 0-16,2 5-2 15,-2 1-1-15,3 8 2 16,-1 6-2-16,-4 10 1 15,-3 11 1-15,-3 7-2 16,-2 1 0-16,-4 0 2 16,3 0 0-16,3-4 1 15,4 2 1-15,7-6 1 0,0-5-4 16,4-5 1-16,3-6 1 16,7-5 0-16,3-5 1 15,5-7 1-15,1-8-1 16,-9-8-1-16,2-3 2 15,-6-4 0-15,-3-1 0 16,4-1-1-16,-5-2-1 16,0-1-2-16,-2-2-3 0,-6 0 3 15,-3 2 0-15,-6 1 0 16,-2 5 3-16,-3 8 0 16,-1 7 1-16,-2 8-3 15,-1 4-1-15,-3 14-2 16,-2 6-2-16,-2 20 3 15,-2 9 2-15,-3 14 1 16,0 8-1-16,-3 17 1 16,-2 3-1-16,3 5-1 15,1 2 2-15,3-4 2 16,2 4 0-16,4-2 1 16,2-5-2-16,0-16 0 15,5-11-1-15,-1-21-7 16,0-10-11-16,0-20-31 0,-3-11-9 15,0-26-36-15,-1-13-182 16,-6-26 196-16</inkml:trace>
  <inkml:trace contextRef="#ctx0" brushRef="#br0" timeOffset="28365.71">29517 702 850 0,'-8'20'286'0,"5"10"-258"16,0 10 8-16,11 4 8 15,6 5 5-15,10-2-7 16,5-3-7-16,9-6-7 15,1-3-7-15,8-7-8 16,6-1-4-16,6-9-1 16,1-2-4-16,-13-7 1 15,-8-2 4-15,-15-6 12 16,-4-3 5-16,-6-5 15 0,-4 1 1 16,-6-1-1-16,0 3-2 15,-12-4-19-15,0-1-5 16,-7-2-10-16,-7 1-3 15,-4 2 2-15,-5 2-14 16,-13 4-31-16,-1 2-13 16,-15-4-31-16,-7-3-1 0,-11-5 93 15,-7-6-19-15</inkml:trace>
  <inkml:trace contextRef="#ctx0" brushRef="#br0" timeOffset="29200.17">8601 2333 945 0,'-9'-38'317'0,"4"-3"-306"16,3-2-4-16,-1-3 0 15,1 0 2-15,0 2 5 16,-1 1 3-16,1 9 3 16,1 6-1-16,1 10 1 15,-2 8 2-15,2 6 3 16,1 4-4-16,2 11-7 16,2 9-7-16,-1 20-7 15,4 13 1-15,2 22 2 16,2 7-1-16,4 8 1 15,4 0-3-15,0-13-38 0,-1-12-26 16,-7-29 35-16</inkml:trace>
  <inkml:trace contextRef="#ctx0" brushRef="#br0" timeOffset="29661.78">8869 1963 1210 0,'23'-44'399'0,"22"10"-393"16,9 2-11-16,10 11 4 15,3 8 1-15,-4 17 3 16,-7 12 0-16,-15 13-4 16,-13 3 2-16,-14 8-2 15,-4 3-2-15,-14 5-1 16,-5 3-4-16,-16-5 1 15,-10-2 4-15,-7-9-1 16,-4-6 5-16,8-8 1 16,6-5-2-16,15-8 0 15,3-4 2-15,12-3-2 16,2-3 2-16,14-6-3 0,9 0-5 16,22-6 2-16,8 0-3 15,3 10 6-15,-4 4 1 16,-7 12 0-16,-4 8 2 15,-8 8-2-15,-1 2 0 16,-11 2 1-16,-4 1-2 16,-14-1 1-16,-9-2 0 15,-15-1 2-15,-11-2 3 0,-13 1 2 16,-10 1-1-16,-17-8-1 16,-4-3-7-16,-1-15-34 15,5-6-26-15,21-14 33 16</inkml:trace>
  <inkml:trace contextRef="#ctx0" brushRef="#br0" timeOffset="30355.09">10084 1877 983 0,'64'-26'340'0,"-7"6"-317"15,-21 5-16-15,-12 8-4 16,-20 6-3-16,-4 4-3 16,-5 17 0-16,-11 3 2 15,-12 18 14-15,-8 9 6 16,-6 10 13-16,6 10 3 16,11 10-12-16,10 2-1 15,18-4-13-15,9-7-6 16,22-14 1-16,13-9-4 0,11-15 3 15,5-7 4-15,4-15 5 16,4-8 7-16,10-16-4 16,9-8 0-16,-3-13-6 15,-6-2-3-15,-13-10 0 16,-11-7 2-16,-10-10 0 16,-6-6-1-16,-17-1 2 15,-6 4-1-15,-17 12 2 16,-7 4 3-16,-11 13 1 15,-5 3-1-15,-6 9-5 16,-3 10-3-16,-2 14-5 16,0 8 0-16,0 18-1 15,3 7-2-15,9 9 0 16,4 5 1-16,15 5-2 0,7-2 0 16,8 0-1-1,5-6-1-15,6-9 1 0,3-5 1 16,5-11 1-16,1-8-1 15,6-6 0-15,-2-9 1 16,0-11 1-16,-2-3 3 16,-2-13 2-16,-3 0-3 15,-6-5 1-15,-2-1-1 16,-8 5-1-16,-2 4 0 0,-5 9 1 16,-5 7 2-16,-1 8-1 15,-1 5 1-15,-1 17-2 16,1 7-1-16,4 22 1 15,5 11-1-15,6 4-6 16,2-1-15-16,-1-10-35 16,3-10-20-16,-3-17 40 15</inkml:trace>
  <inkml:trace contextRef="#ctx0" brushRef="#br0" timeOffset="31617.91">11397 2019 1071 0,'15'-13'383'0,"8"7"-319"15,12 13-56-15,4 6-6 16,-2 20 2-16,-8 9-1 16,-11 10-4-16,-8 3-3 15,-14-5-3-15,-4-5 2 16,-9-11-1-16,-1-7 3 15,-4-12 0-15,2-7 3 0,3-8 9 16,1-3 4-16,5-8 11 16,3-4 1-16,6-9-1 15,5-1-5-15,11-4-4 16,4-2-6-16,15 7-5 16,8 0 0-16,15 8-4 15,5 5 1-15,2 2 1 16,4 6-3-16,-1 0-2 15,6 0 0-15,14 0 1 16,-2-1 0-16,-3-4 2 16,-4 0 1-16,-17-1-1 15,-9-4 2-15,-11 0-1 16,-7-1-1-16,-15-1 1 16,-5-1-2-16,-11 1-3 15,-5 1 4-15,-8-3 0 0,-4 2 0 16,-7-1-1-16,-4 4-4 15,-5 6 2-15,-2 6-2 16,0 10 4-16,3 4 1 16,1 13-2-16,0 2-1 15,6 16-2-15,5 6 4 16,12 3-9-16,9-1-3 16,13-14-9-16,5-6-5 0,9-17 2 15,-1-7 8-15,6-11 8 16,1-9 5-16,3-10 4 15,-1-6 1-15,-3-9 3 16,-1-3 0-16,-4-8 5 16,-3 0 3-16,-8-3 3 15,-5-3 0-15,-8 4 4 16,-3-4-1-16,-6 0-2 16,-1-1 3-16,-3 4-6 15,0 6 1-15,0 13 3 16,2 8-3-16,1 15 2 15,3 3-2-15,-1 11-13 16,-3 10 0-16,-3 26-3 0,-2 11 0 16,4 22 2-16,3 3 2 15,7 3 0-15,3 0 0 16,9-5 0-16,3-1-3 16,9-15-2-16,5-10 1 15,1-17 0-15,3-10-1 16,-2-12 6-16,-1-4 1 15,1-12 12-15,-1-2 9 16,0-14 6-16,2-6-2 16,1-12-7-16,2-6-8 0,1-5-9 15,0-6-1-15,3 1-4 16,-2 4 2-16,-7-1-3 16,-6 6 4-16,-13 6 0 15,-3 2 4-15,-3 8 4 16,-2 5-3-16,-5 9 4 15,-2 5-6-15,0 9-4 16,-3 2-2-16,0 8-9 16,1 8 5-16,-2 10-1 15,-2 3 3-15,3 8 2 16,3-4-5-16,3 3 2 16,8 3 0-16,5-3-2 15,2 1 2-15,11 0-5 0,1-1 5 16,9-1-1-16,1-3 1 15,2-1 4-15,1-1-1 16,-6-4 2-16,0 0 0 16,-9-3-3-16,-7-4-2 15,-9-2-2-15,-7-1 0 16,-9-3-1-16,-3 1 3 16,-5-2-4-16,-5-1 5 0,-10 1 1 15,-5 1 0-15,-11 0 3 16,-3 3 2-16,-3 4-2 15,1 1 0-15,5-1-1 16,3-2-1-16,0-7-14 16,-3-3-22-16,-11-11-49 15,-5-7-24-15,-4-14 60 16</inkml:trace>
  <inkml:trace contextRef="#ctx0" brushRef="#br0" timeOffset="34240.33">3891 3856 965 0,'-5'-18'338'16,"4"4"-307"-16,1 7-14 0,-1 6-17 16,2 3-1-16,4 18 0 15,2 10-1-15,2 25 2 16,-3 13 2-16,2 15 1 15,-1 0 2-15,0-3 0 16,-2-8-4-16,0-15-8 16,-1-8-11-16,-3-23-34 15,0-11-28-15,-6-21 50 16</inkml:trace>
  <inkml:trace contextRef="#ctx0" brushRef="#br0" timeOffset="34487.05">3747 3809 854 0,'11'-23'311'0,"11"6"-258"0,6 3-10 16,2 5-15-16,-1 0-2 15,4 3-5-15,0-1-1 16,5 0-7-16,1-3-3 15,2 2-6-15,3-1-3 16,-1 0-10-16,2 2-9 16,3 3-17-16,-1 1-20 0,-6 0-146 15,-4 3 138-15</inkml:trace>
  <inkml:trace contextRef="#ctx0" brushRef="#br0" timeOffset="35074.5">3892 4097 910 0,'9'11'310'0,"13"4"-288"16,4-3-11-16,10-6 3 15,10-1 4-15,14-8-3 16,10-5 2-16,12-5-3 0,1-6-4 15,-5-4-4-15,-6-3-2 16,-12-1-1-16,-3 0 1 16,-8 0 1-16,-3 2 6 15,-12 5 14-15,-7 5 4 16,-12 3 12-16,-7 3 1 16,-11 2-17-16,-5-1-5 15,-12 6-16-15,-7 1-6 0,-13 9 4 16,-1 8-2-1,-7 12 1-15,5 7 1 0,4 12-2 16,3 8 1-16,10 5-1 16,4-3-1-16,13-9-5 15,4-11-2-15,9-16-7 16,7-4 0-16,2-12-5 16,5-5 3-16,7-9 9 15,3-6 1-15,9-9 8 16,1-4-1-16,1-6 2 15,1-3-2-15,-6-5 1 16,-4 4 1-16,-6 3-1 16,-3 2 2-16,-5 10-2 15,-4 5 0-15,-7 8-2 16,-2 7-1-16,1 6-1 16,0 7-3-16,4 13 3 0,-1 9 1 15,4 14 3-15,2 7 1 16,6 2-2-16,3 0 0 15,4-7-25-15,2-6-15 16,-2-16 26-16</inkml:trace>
  <inkml:trace contextRef="#ctx0" brushRef="#br0" timeOffset="35557.56">5325 3808 820 0,'-4'0'355'16,"4"0"-128"-16,1 2-213 15,-2-2-12-15,1 0-2 16,0 8 0-16,4 15 3 15,12 32-1-15,-6-25-1 0,-1 3 2 16,0 3-2-16,2 1 2 16,0 0-2-16,1-1 1 15,0-2 0-15,-1-6 0 16,-4-6 2-16,3-4 1 16,-4-9 3-16,2-1 0 15,1-5 8-15,-3-4 9 16,1-1 19-16,-3-4 7 15,2-11 1-15,-1 1-10 0,-4-14-20 16,5-3-9-16,-4-6-4 16,0-4 1-16,4-2-1 15,-4 3 0-15,1 3 0 16,0 3-1-16,-1 8-2 16,0 0-3-16,1 4-17 15,2 2-18-15,1 5-36 16,-2 5-18-16,1 3-32 15,-1 0 68-15</inkml:trace>
  <inkml:trace contextRef="#ctx0" brushRef="#br0" timeOffset="38188.68">5894 3739 880 0,'11'-2'328'0,"1"-1"-228"15,0 0-88-15,-1 3-4 16,-8-1-4-16,-1 1-1 16,-3 0-1-16,0 0-1 0,0 0 1 15,-3 2 2-15,-19 13 5 16,-29 38 6 0,26-17 11-16,-4 8 5 0,0 13 4 15,1 6-5-15,10 7-9 16,4 0-6-16,14-10-7 15,7-7-2-15,11-17-3 16,5-6-4-16,8-10-4 16,3-6 0-16,-2-13 3 15,3-5 2-15,3-16 4 16,-1-5-1-16,3-7-1 16,-2-9 4-16,-8-7 5 15,-4-6 2-15,-12-5 5 16,-5 4-3-16,-8-1-9 15,-6 5-3-15,-9 6-8 16,-3 3 1-16,-6 11 3 0,0 5 2 16,-2 7 2-16,3 5-1 15,0 14-2-15,0 7 0 16,3 16-1-16,0 6 1 16,4 10-3-16,6 10 0 15,5 10 1-15,5 8 1 16,11 3 1-16,-2-5 0 15,12-13-3-15,2-9 0 0,8-19-3 16,6-4 4-16,4-16 0 16,2-4 0-16,0-11 3 15,1-5 3-15,1-8 7 16,-4-9 4-16,-2-9-1 16,-5-3-2-16,-11-7-3 15,-5 5-3-15,-3-1-3 16,-7 3-1-16,1 10-2 15,-2 2 1-15,-5 13 2 16,-2 7 2-16,-2 8-3 16,2 5-4-16,-6 8-4 15,5 10 1-15,-3 17 2 16,-2 11 2-16,6 16 3 16,4 3-2-16,6-3 0 15,6-6-1-15,7-18-2 16,-1-7 0-16,5-16-1 0,2-6 1 15,4-11-1-15,6-8 3 16,5-11 1-16,5-5 2 16,1-10 2-16,-4-7-2 15,-7-5 0-15,-9-3 3 16,-13 1 6-16,-4 4 2 16,-7 7 4-16,-1 7-1 0,-4 6-4 15,-2 3-4-15,-1 10-5 16,-3 4-3-16,2 7 0 15,0 4-2-15,-6 13 1 16,-1 7-1-16,-3 15 2 16,-4 10-2-16,5 8 2 15,6 7 0-15,5 2 1 16,4-4 2-16,10-8-3 16,2-12 0-16,8-12-2 15,0-8-3-15,3-10 3 16,0-4 2-16,-1-12 7 15,2-2 3-15,1-11 1 16,-4-7 0-16,-2-9-1 16,-1-8-1-16,-3-5-3 15,1-3-2-15,1-1 0 0,3 2-1 16,-2 2-2-16,5 5-1 16,2 10 0-16,-1 5-1 15,3 11 0-15,-4 3-1 16,-1 13-1-16,1 6-1 15,-3 16-1-15,-3 6 5 16,-1 13-3-16,-3 6 2 0,0 9 1 16,0 5 0-16,1-2 1 15,-1-5-1-15,3-12 3 16,-2-6-3-16,5-11 1 16,0-9-2-16,3-6 0 15,5-7-1-15,7-6-2 16,6-5 5-16,6-10 0 15,-1-4-1-15,-5-11 2 16,-4-4-2-16,-2-7 0 16,2-2 1-16,-1-1 0 15,-5 1 0-15,-9 4 4 16,-6 3 0-16,-11 8 5 16,-3 2-2-16,-9 2-5 15,-6 4-1-15,-9 2-5 16,-1 6-1-16,-9 11 0 0,-3 10 1 15,-3 13 1-15,0 8 1 16,1 12-1-16,4 2-2 16,7 4 1-16,4 0-1 15,14-6-4-15,5-6 1 16,6-10-5-16,7-8 0 16,4-12 3-16,-2-2 2 15,11-11 4-15,1-5 2 0,5-5 1 16,2-7 1-16,-3-4 1 15,-1-1 0 1,-5-1 0-16,-5 8 0 0,-11 7 5 16,-4 5 2-16,-5 8 4 15,1 1 3-15,-6 7-8 16,0 7-5-16,-5 12-4 16,-3 8-4-16,5 16 0 15,5 3 3-15,15 2 1 16,6-6-2-16,13-12-2 15,6-10 0-15,13-14-4 16,3-10 1-16,1-20 4 16,-3-9 2-16,-7-16 4 15,-4-6 1-15,0-7-1 0,-1 0-2 16,-5-4 0-16,-4-2 0 16,-7-2 3-16,-5 2 4 15,-10 5 6-15,0 9-1 16,-6 11-5-16,0 7-3 15,0 16-2-15,-1 6-2 16,0 13 1-16,2 9-4 0,-1 22-4 16,-1 14 4-16,-2 31 0 15,-5 11 1-15,-4 10 2 16,0 0-1-16,-2-12 1 16,4-9 1-16,3-20 3 15,5-13-4-15,1-19 0 16,0-11 0-16,0-10-1 15,-1-4 5-15,0-11 12 16,0-8 2-16,1-15-3 16,3-2-3-16,8-8-15 15,2 3-7-15,11 1-2 16,4 1-3-16,13 14 2 16,6 3 6-16,2 13 4 15,1 9 1-15,-5 13 2 16,0 8-2-16,-1 13-1 0,-3 3 3 15,-5 8 0-15,-8 3-1 16,-17 7-23-16,-9 0-16 16,-20-6-10-16,-8-5-1 15,-18-18 21-15,-6-5 15 16,-5-10 13-16,-6-5 2 16,-3-6 0-16,3-4 0 15,5-10-1-15,12-5 0 0,18-3 3 16,11-2 6-16,14-2 15 15,10-4 1-15,27-5-2 16,15-1-6-16,23-7-12 16,13 3-4-16,11-3 3 15,3-1 1-15,13 2 1 16,-8 0 0-16,-7-3-1 16,-6-1 2-16,-22-3-5 15,-5-4 0-15,-9 2-1 16,-10 3 1-16,-18 6 1 15,-6 6 1-15,-16 9 8 16,-7 2 1-16,-8 6-1 16,-4 2 0-16,-4 5-11 15,-3 7-1-15,-5 9 1 0,-2 7 0 16,-8 16 0-16,-3 9 0 16,-1 21-3-16,3 12 2 15,8 16 0-15,5 1 1 16,11-4 0-16,6-5-1 15,10-7-2-15,7-3 0 16,11-7 0-16,8-5 0 16,10-18 1-16,8-8-1 0,9-18 3 15,1-7 0-15,3-15 1 16,-3-10 3-16,-5-9-2 16,-4-11 2-16,-6-5-2 15,-1-1-1-15,-9-1 2 16,-8 1-2-16,-11 5 2 15,-7 5 0-15,-8 6 0 16,-3 5-1-16,-5 10 0 16,-1 5 1-16,-3 10-1 15,-3 9 0-15,-5 16-1 16,-1 14-2-16,6 21 1 16,4 8 0-16,16 17 0 15,10 5 2-15,11-11-17 16,9-5-24-16,17-26-41 15,6-14-25-15,14-20 63 0</inkml:trace>
  <inkml:trace contextRef="#ctx0" brushRef="#br0" timeOffset="39301.53">11233 3714 1025 0,'29'-47'355'0,"-7"7"-323"15,-5 10-22-15,-14 14-8 16,0 8-1-16,-4 8-4 16,-6 7-1-16,-10 20-1 15,-7 12 4-15,-12 19 6 16,-6 8 8-16,4 5 4 16,5 1 0-16,15-2-6 15,11-5-6-15,16-13-1 16,6-9-1-16,17-13 0 15,4-14 3-15,9-16 2 16,0-7-1-16,1-24 0 16,3-5-4-16,1-16-3 15,-1-6-3-15,-3-5-2 0,-7-2-2 16,-13 0 0-16,-3 3 1 16,-15 0 5-16,-5 0-2 15,-10 6-1-15,-4 1 1 16,-9 12 1-16,-7 10 2 15,-8 13 1-15,-2 15 1 16,-3 17-4-16,-2 10-1 16,6 26 2-16,1 10 1 15,11 15 1-15,8 6 3 0,10-4-2 16,7-4-2-16,12-9 0 16,2-6-1-16,14-12 1 15,3-8 0-15,8-23 1 16,6-7 2-16,7-21-1 15,1-8 2-15,7-11 0 16,-2-8 0-16,-8-2 2 16,-8-2 0-16,-16 1 5 15,-5-1 2-15,-11 2 3 16,-1 5 3-16,-7 9-4 16,-1 8-2-16,-3 13-5 15,-4 4-7-15,-3 16-2 16,-5 10-2-16,1 18-2 15,-1 7 5-15,7 6-2 0,6-3 0 16,5-4 2-16,5-6-5 16,2-10 3-16,3-7-2 15,8-14 3-15,5-3 3 16,9-14 3-16,0-6 2 16,1-14-3-16,-1-4-1 15,0-7-3-15,-2-3-2 16,-7 3 0-16,-4 1 2 0,-13 12 6 15,-2 5 3-15,-6 12 1 16,-1 3-4-16,-3 9-8 16,-4 4-5-16,-2 18 1 15,-2 7-1-15,5 14 4 16,5 6 1-16,11 2 0 16,7-1 2-16,9-11-4 15,4-5 1-15,2-15-2 16,8-8-1-16,5-16 5 15,3-11-1-15,7-19-1 16,-2-4-1-16,-6-10 0 16,-4-3-3-16,-9-3 8 15,-6-3 5-15,-11-9 4 16,-5-3 0-16,-7-4-6 0,-4 1-5 16,-4 4 0-1,-3 2 0-15,-6 6 1 0,-1 2 1 16,1 16-1-16,3 8 1 15,1 18-1-15,3 12-3 16,-2 22-10-16,-1 15 3 16,4 25-3-16,-2 9 5 15,9 16 7-15,6 5 0 0,4 6 2 16,4-1 0-16,1-10-12 16,5-8-8-16,-5-14-22 15,3-8-10-15,-2-11-18 16,-6-12 228-16,1-18-126 15</inkml:trace>
  <inkml:trace contextRef="#ctx0" brushRef="#br0" timeOffset="40741.15">12646 3670 1193 0,'39'-9'376'0,"16"-1"-399"0,12 1-14 16,12-3 25-16,5-2 10 16,16 1 3-16,0-2 0 15,-4-4 0-15,-3-1 0 16,-12-5-1-16,0-2 1 16,-40 7 6-1,-22 11 6-15,2 0 8 16,46-28 4-16,-23 8 1 0,-17 5-5 0,-27 20-10 15,0 3-9-15,-13 6-6 16,-7 9-2-16,-15 12 0 16,-10 16 4-16,-2 18 2 15,4 9-1-15,8 7 1 16,8-4 0-16,17-11-1 16,7-7-1-16,19-13-1 15,8-6-2-15,19-13-1 16,9-8 1-16,8-13 1 15,3-10 4-15,1-12-1 16,0-5 3-16,2-9 0 16,0 1 0-16,-3-2 0 15,-6-5-1-15,-10 3 7 16,-8 2 1-16,-17 4 7 0,-7 8 0 16,-7 10-5-16,-4 5-4 15,-4 6-6-15,1 2-2 16,-10 13-6-16,-4 6 0 15,-9 22 2-15,-3 6 1 16,1 7 5-16,1 2 1 16,7-2 0-16,6-1-1 15,11-8-2-15,9-6-1 16,12-9 1-16,5-6 1 0,6-13 6 16,4-6 3-16,8-14 0 15,2-7 1-15,3-11-5 16,3-7-2-16,-5-5-1 15,-2 0-1-15,-7 2-1 16,-8 3 0-16,-17 7 3 16,-6-1 0-16,-23 0-5 15,-7 1-2-15,-17 2-2 16,-2 4-1-16,-1 7 5 16,5 5 2-16,7 2-3 15,7 2 1-15,10 2 1 16,3-1 0-16,9 2 1 15,1-5 0-15,8-4 0 16,5-1-2-16,11-5-3 16,5 2 0-16,9 3 1 0,7 1 1 15,10 9 3-15,1 3 3 16,0 12-1-16,-2 6 1 16,-8 14-1-16,-3 3-2 15,-8 6 1-15,-3 0-1 16,-7-2-1-16,-4 1 0 0,-9-5-3 15,-7-4 0-15,-6-5-2 16,-4-9 1-16,-4-5-1 16,0-3 2-16,-2-8-2 15,1-1 2-15,0-9 3 16,1-3-1-16,0-9 7 16,4-5 0-16,6-7 1 15,7-3-3-15,12-10-8 16,3-2-2-16,7-5 0 15,3 0-1-15,6 8 4 16,4 8 0-16,6 13 5 16,0 6 5-16,-3 14 7 15,-7 6 0-15,-3 13-1 16,-7 6-5-16,-5 13-5 16,-3 3-1-16,-9 7-1 15,-3 0-3-15,-8-4-1 0,-1-2 1 16,-5-12 0-16,1-6-1 15,0-7 3-15,-1-7-1 16,2-2 1-16,3 1 0 16,-1-7 4-16,0 1 4 15,1 0 2-15,0 0 1 16,1-24-2-16,9-30-4 0,5 17 0 16,4-1 0-16,4 0-3 15,2-4 0-15,3 6-1 16,0 3-1-16,7 7-2 15,0 10 1-15,-1 8 1 16,-3 5 1-16,-4 9 3 16,-4 6 1-16,-7 12-3 15,0 6-1-15,-2 9-1 16,-5 4-2-16,6 5 3 16,-3 1 0-16,-2-2 0 15,-1-2 0-15,-4-6-1 16,-1-2-2-16,-3-4 3 15,0-3-4-15,-1-6-11 16,-1-6-5-16,1-6-20 0,-1-4-4 16,1-4-12-16,0-3-5 15,2-9 7-15,4-8 27 16</inkml:trace>
  <inkml:trace contextRef="#ctx0" brushRef="#br0" timeOffset="41833.86">16029 3573 794 0,'0'0'286'16,"0"0"-218"-16,0 0-61 15,0 0-6-15,0 0 2 16,0 0-2-16,0 4 10 16,2 5 5-16,2 3 3 15,26 26 3-15,-2-28-4 16,5 0-1-16,3-9 0 16,0 0 0-16,-3-6-6 15,1-6 0-15,0-5 2 16,0 0-2-16,-5-4 2 15,-1 0-1-15,-12 4-4 16,-2-3 2-16,-8 3 4 16,-8 0-2-16,-10-4-8 15,-8 0-2-15,-11 5-8 0,-4 3 2 16,-2 7 4-16,0 6-3 16,-2 7 3-16,2 7 0 15,-1 12-3-15,-4 2 1 16,9 16 2-16,5 4 0 15,14 4 2-15,12 2 1 16,16-9-3-16,12-4 0 16,16-9 0-16,4-4 0 0,6-14 2 15,2-5 1-15,5-10 8 16,4-8 5-16,10-7 7 16,0-5 3-16,-2-4-1 15,-5-4-1-15,-9-10 1 16,-8-2 3-16,-5-8 4 15,0-1-2-15,-9-3-7 16,-5 3-6-16,-9 2-6 16,-4 4-4-16,-12 6-3 15,-4 3 1-15,-5 8-3 16,-5 0-1 0,-1 14 1-16,-1 7-2 0,-4 8-4 15,-1 10 3-15,-5 8-2 16,2 6-1-16,9 10 0 0,6 2-1 15,12 7 0-15,7 0-1 16,9 1 1-16,6 0-1 16,8-5 2-16,3 0 3 15,0-4 0-15,-5-8 2 16,-11 0-1-16,-6-5-2 0,-11-2-1 16,-8 1-3-1,-18 0 0-15,-15-1 1 0,-23 4 0 16,-8-1 2-16,-7-7-2 15,4 0-21-15,13-11-35 16,15-5-20-16,19-14 43 16</inkml:trace>
  <inkml:trace contextRef="#ctx0" brushRef="#br0" timeOffset="42091.27">17453 3531 1002 0,'40'-2'348'0,"6"2"-303"16,1 0-37-16,-4-1-3 15,-9-4 3-15,-2 0-2 16,-4-2-11-16,0 0-8 15,2-5-23-15,-2 3-14 16,-11 4-117 0,-8 3 113-16</inkml:trace>
  <inkml:trace contextRef="#ctx0" brushRef="#br0" timeOffset="42321.01">17444 3928 992 0,'14'8'395'0,"19"-2"-238"0,13-1-118 15,10-1-42-15,4-1-4 16,8-7-32-16,2-3-19 15,8-10 210-15,7-2-133 16</inkml:trace>
  <inkml:trace contextRef="#ctx0" brushRef="#br0" timeOffset="42655.56">19354 2329 978 0,'8'12'364'0,"10"17"-277"16,2 11-65-16,-2 21-22 0,0 9-1 15,-9 24 1 1,-5 8 1-16,-3 8-3 0,-2-4-10 16,-1-6-27-16,1-8-24 15,3-22 38-15</inkml:trace>
  <inkml:trace contextRef="#ctx0" brushRef="#br0" timeOffset="43383.64">19941 2562 1048 0,'31'-22'358'0,"11"8"-330"15,1 0-14-15,-7 8 6 16,2 2 1-16,-6 4-7 16,0 4-3-16,0 8-8 15,-3 6-3-15,-6 7 0 16,-2 6-2-16,-7 7 0 0,-4 2 2 15,-10 2-6-15,-7 2 1 16,-13-10 0-16,-4-2-2 16,-6-5 3-16,-2-4-1 15,2-3 3-15,1-5 2 16,5-4 0-16,3-3 2 16,5-4-2-16,8-1 1 15,5-2-1-15,-1 1 0 0,10-2 0 16,-6 0-4-16,0-1 4 15,26-2-2-15,41-5 0 16,-27 5 2-16,11 4 0 16,6 3 2-16,4 4 1 15,2 2 1-15,-2 8-1 16,-10 1-1-16,-10 9-1 16,-10 2-2-16,-8 4 0 15,-1 6 1-15,-9 0 1 16,-4 1 1-16,-10-4-3 15,-4-3-2-15,-7-8-2 16,-4 1-1-16,-6-8 3 16,-6-2 3-16,-12-6 2 15,-6-4 1-15,-4-1 6 16,-1-1 1-16,6 0 6 0,1-2 0 16,7 0-7-16,2-1-2 15,5 1-3-15,5-2 0 16,7 1-2-16,5-1 0 15,6-1-1-15,6 1 0 16,1-1 2-16,1 0 0 16,-1 0-4-16,0 0-6 15,0 0-19-15,0-1-11 0,0 0-32 16,16-6 519-16,41-15-346 16</inkml:trace>
  <inkml:trace contextRef="#ctx0" brushRef="#br0" timeOffset="51399.3">21373 3587 739 0,'15'-6'248'0,"8"4"-244"15,1-1-2-15,-3-1 1 16,-3 0 3-16,-10 0 14 15,-1 3 7-15,-5-3 11 16,-2 1 4-16,0 2-7 16,-1 0-4-16,0 0-9 0,0 0-5 15,0-1-8-15,-4-8-2 16,0 2-3-16,-5 0-1 16,-35-27-2-16,24 29 0 15,-2 5-1-15,-1-4 0 16,-2 3 1-16,1 2-1 15,-4-2 3-15,0 4-2 16,-4 1 1-16,3 1-1 16,-2 1 2-16,2 0 2 0,-4 1 2 15,-3 2 2-15,-4 2 1 16,-1 1-3-16,6 5 1 16,2 0 0-16,4 4-3 15,1 0 1-15,4 0-4 16,0 2 2-16,5-1 2 15,2-1 1-15,1 1 3 16,5-2-1-16,2-3-2 16,3 3 0-16,2-3-3 15,1 2-2-15,-1 0 0 16,3-1-1-16,0 1 0 16,1 0 3-16,0 1-3 15,2 1 2-15,2 3-2 16,3-1 0-16,-1-1 2 15,4 1-1-15,2-4 2 0,0 1 0 16,1 1 3-16,-1-4 0 16,0 0 0-16,0-1-1 15,2-2 0-15,0 0 3 16,3-2 3-16,1 1-1 16,5-5 1-16,2-2-1 15,8 3-2-15,4-6-2 0,4 4-2 16,3 1-3-16,-5-4 1 15,-3 1-2-15,-1-1 1 16,-5 0-2-16,-2-2-5 16,3 4 2-16,-6-1-4 15,2 0-2-15,-2 2-11 16,0-5-8-16,-3 0-21 16,-1-2-14-16,-3-3 41 15</inkml:trace>
  <inkml:trace contextRef="#ctx0" brushRef="#br0" timeOffset="51760.92">21813 4092 960 0,'10'0'336'0,"2"6"-298"16,2 3-20-16,-4 0-6 15,0 5 2-15,-4-2 2 16,-3 4 1-16,0 6-3 16,-2 2 3-16,-1 3-4 15,2 3-2-15,-1 0 3 16,0 2 1-16,1-1 8 15,1-1 0-15,-1 3 0 16,0-1-4-16,2 3-9 16,1-4-2-16,0-2-5 15,1-4-2-15,-2-9-25 16,-2 0-19-16,-3-6 664 16,-4-10-482-16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16:17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23193 3008 787 0,'-15'12'305'15,"-6"13"-172"-15,-10 33-130 16,-10 13 0-16,-21 19-1 16,-6 1-2-16,-10 2-4 15,1-2-5-15,13-11-19 16,2-7-14-16,4-26-107 16,3-15 98-16</inkml:trace>
  <inkml:trace contextRef="#ctx0" brushRef="#br0" timeOffset="282.64">22472 3056 808 0,'5'-1'315'0,"10"4"-206"15,2 4-82-15,12 10-24 16,1 10 0-16,0 17-1 16,3 7-1-16,7 10 2 15,4 4-2-15,9 0 1 16,3 2 3-16,12-2-2 16,2-4 0-16,-2-8-2 15,-2-8-7-15,-11-20-20 16,-3-13-18-16,3-27 26 15</inkml:trace>
  <inkml:trace contextRef="#ctx0" brushRef="#br0" timeOffset="552.54">23755 2620 1001 0,'14'-2'336'0,"42"39"-334"16,-24 21-2-16,6 22 0 16,-6 11 0-16,-17 18 0 15,-6 3 0-15,-13-6-14 16,-5-9-15-16,-2-37-35 15,3-20-177-15,-3-31 171 16</inkml:trace>
  <inkml:trace contextRef="#ctx0" brushRef="#br0" timeOffset="1039.02">23979 2589 968 0,'28'-15'337'16,"22"7"-311"-16,7 7-14 15,10 13-6-15,-3 10-3 16,-3 12-2-16,-5 5 0 16,-6 11 0-16,-4 1-1 0,-14 2 2 15,-8-5 0-15,-12-10-2 16,-9-7 2-16,-6-11-2 15,-5-6 0-15,-4-6 2 16,-2-2 0-16,0-4 1 16,3 2 1-16,4-4-3 15,6 0-1-15,7 0-7 16,7-6-2-16,13 1 0 16,8-3-2-16,11-1-3 15,2 4-4-15,3 3-6 16,1 2 2-16,-3 11 8 15,-3 6 5-15,-4 13 10 0,-3 7 0 16,-8 10-1-16,-5 4 0 16,-20 0 0-16,-5-2 0 15,-21-8 3-15,-11-6 4 16,-10-10 4-16,-12-2 2 16,15-8-3-1,19-7-3 1,1-1-9-16,-54 21-18 0,10-3-113 0,14-6 92 15</inkml:trace>
  <inkml:trace contextRef="#ctx0" brushRef="#br0" timeOffset="1356.78">25573 3532 819 0,'10'9'285'0,"-5"6"-267"15,1 2-4-15,-11 2 1 16,-5 2-3-16,-6 3 3 16,-4 4 0-16,-10-3-2 15,-4 4-1-15,-8-1-3 0,-3-2-1 16,9 1 2-16,6 0 3 15,16-1 5-15,6-1 1 16,12 4-4-16,9-1-3 16,9 2-6-16,7 1-6 15,18-5-18-15,3-7-16 16,10-12 21-16</inkml:trace>
  <inkml:trace contextRef="#ctx0" brushRef="#br0" timeOffset="1604.63">26177 3762 759 0,'2'-10'284'0,"-2"7"-228"16,2 0-12-16,0 6-29 16,-2-3-6-16,0 0 5 15,2 21 10-15,3 47 17 16,-5-18 3-16,-6 22-6 15,-2 11-11-15,-8 8-16 16,0 1-3-16,1-13-8 16,3-10-4-16,12-25-22 15,5-15-12-15,11-32-27 16,7-21 37-16</inkml:trace>
  <inkml:trace contextRef="#ctx0" brushRef="#br0" timeOffset="1894.86">27121 3209 944 0,'2'-11'336'15,"-2"5"-281"-15,0 7-50 16,1 4-1-16,-2 12-5 15,-5 4 0-15,-10 20 1 16,-5 8 1-16,-8 18 1 16,-4 6 1-16,-3 12 1 15,-4-4-1-15,1-14-1 16,4-9-9-16,7-32-25 16,5-9-11-16,3-19-23 15,0-10-96-15,3-19 117 16</inkml:trace>
  <inkml:trace contextRef="#ctx0" brushRef="#br0" timeOffset="2117.11">26650 3086 661 0,'2'-5'302'0,"6"8"-88"0,11 19-178 16,6 11-5-16,15 24 6 15,7 5 0-15,11 11-6 16,4 2-11-16,-1 3-16 16,1-1 0-16,2-11-5 15,1-12-4-15,12-27-24 16,3-15-19-16,-3-31 29 16</inkml:trace>
  <inkml:trace contextRef="#ctx0" brushRef="#br0" timeOffset="2363.27">27939 2827 897 0,'21'39'312'0,"6"18"-275"16,-4 30-31-16,-2 15 1 0,-6 8-3 16,2-1-1-16,-4-14-6 15,1-17-16-15,-4-25-132 16,-1-14 106-16</inkml:trace>
  <inkml:trace contextRef="#ctx0" brushRef="#br0" timeOffset="2857.31">28437 2842 919 0,'26'-6'331'15,"5"4"-252"-15,12 14-75 16,2 8-2-16,-3 10-2 0,1 5-1 15,-10 10 1-15,-5 4-1 16,-10 8 0-16,-7 0 0 16,-11-9 1-16,-2-5-1 15,-5-21 1-15,-1-7-1 16,2-9 1-16,-1-5 1 16,1-2 5-16,0 0 1 15,2-5 2-15,2 4 0 0,3-3-5 16,1-2-4-16,13-3-9 15,4 0-4-15,10 0 0 16,5 2 4-16,2 11 5 16,-1 1 2-16,-4 13 1 15,1 4 1-15,-11 4 0 16,-4 1-1-16,-11 1-1 16,-4 0-1-16,-7 0 0 15,-3-2 1-15,-8 2 0 16,-10 0 1-1,-17 0 2-15,-9 2 3 0,-19 1 2 16,-5 2 0-16,4-2-1 16,6-1-2-16,15-7-4 15,7-2-9-15,12-8 53 0,7-10-36 16</inkml:trace>
  <inkml:trace contextRef="#ctx0" brushRef="#br0" timeOffset="3174.94">29536 3734 743 0,'-1'7'262'15,"-3"4"-225"-15,-9 5-26 16,-5 0 2-16,-12 1 1 15,-10 2 4-15,-15 0 1 16,-5 3 1-16,-3 5 1 16,5 1-5-16,12 7-1 15,7 2-3-15,18-1-4 16,9 2 3-16,14-2-2 16,6 2 0-16,14-2 0 15,7-4-3-15,14-5-13 16,11-7-19-16,15-9-12 15,3-6-244-15,4-11 204 0</inkml:trace>
  <inkml:trace contextRef="#ctx0" brushRef="#br0" timeOffset="3382.06">29906 4100 651 0,'7'-12'266'15,"-5"9"-163"-15,-1 1-61 0,-1 1-26 16,0 1-9-16,0 0 0 15,0 0 5-15,2 16 12 16,5 44 7-16,-7-13-2 16,-1 6-5-16,-2 13-15 15,-1 6-6-15,-7 11 1 16,0 2-3-16,3-15-22 16,2-15-97-16,19-36 83 15</inkml:trace>
  <inkml:trace contextRef="#ctx0" brushRef="#br0" timeOffset="3694.54">30748 3484 1025 0,'0'0'344'16,"-4"13"-343"-1,-3 8-4-15,-8 20 0 0,-9 14 1 0,-9 15 2 16,-2 0 1-16,-5 5 1 16,3-6-1-16,4-7-1 15,2-4 0-15,9-19-17 16,4-12-7-16,11-20-5 15,-1-11 0-15,-1-19-3 16,0-11-4-16,-2-16 24 16</inkml:trace>
  <inkml:trace contextRef="#ctx0" brushRef="#br0" timeOffset="3920.13">30160 3402 704 0,'-3'-7'259'0,"3"6"-212"0,2 2-17 16,13 10-1-16,4 7 6 16,21 18 15-16,8 11 10 15,8 21-14-15,0 4-12 16,-9 0-22-16,-5-5-5 16,-7-20-7-16,-3-8-1 15,-3-21-5-15,-4-9-3 0,2-15-8 16,0-9-9-1,6-19 17-15</inkml:trace>
  <inkml:trace contextRef="#ctx0" brushRef="#br0" timeOffset="4172.96">30933 2943 635 0,'12'21'266'0,"2"16"-102"15,1 15-132-15,-1 23-5 16,-4 5 0-16,0 3-15 0,-5-7-5 16,2-17-3-16,1-8-2 15,-6-23-24-15,0-10-25 16,-1-18-12-16,1-9-15 15,10-24 47-15</inkml:trace>
  <inkml:trace contextRef="#ctx0" brushRef="#br0" timeOffset="4602.63">31180 2933 722 0,'9'-17'273'0,"8"6"-223"16,9 3-10-16,16 9-24 15,6 7-9-15,1 8 1 16,-2 5-2-16,-15 11 0 16,-1 5-1-16,-15 9-3 15,-3 4 4-15,-9-1-2 16,-9-7 1-16,-1-11-2 16,-3-6-1-16,-4-13 3 15,1-2 0-15,-1-8 8 16,2 0-1-16,2-4-1 15,3 0-1-15,5 2-3 16,1-2 4-16,0 1-2 0,0 0-3 16,0 0-6-16,16-2-3 15,42 6-1-15,-24 4 3 16,1 6 0-16,-4 3 1 16,-8 2 1-16,-4 3 1 15,-10 2 1-15,-3-1-1 16,-9-2 1-16,-8 0-3 15,-12-1 2-15,-9 1-1 16,-10 1 0-16,-4-4 1 0,3 5-1 16,5-1-7-16,14-4 449 15,5-4-335-15</inkml:trace>
  <inkml:trace contextRef="#ctx0" brushRef="#br0" timeOffset="4901.24">32136 3864 498 0,'-6'5'222'0,"-5"3"-136"15,-11 1 2-15,-5 2-11 16,-11 3-31-16,-2 1-9 15,-5 5-6-15,-3 2-2 16,0 4-4-16,2 3-1 16,9 0-4-16,9 1-2 15,16 2-2-15,7-4 0 0,11 2-3 16,8-4-4-16,15-3-5 16,8 2-2-16,10-6-10 15,3-3-14-15,4-7 16 16</inkml:trace>
  <inkml:trace contextRef="#ctx0" brushRef="#br0" timeOffset="5110.85">32460 4146 889 0,'1'0'309'0,"-1"7"-285"16,1 6-9-16,2 14-7 15,-4 10 7-15,-2 11 3 0,-3 5-1 16,-7 17-3 0,-3 7-6-16,-3 7-4 0,-3-3-3 15,-3-14-18 1,0-9-20-16,-2-23 23 0</inkml:trace>
  <inkml:trace contextRef="#ctx0" brushRef="#br0" timeOffset="5734.9">17395 5297 1077 0,'2'-2'360'0,"18"8"-350"16,10 4-15-16,14 7-3 15,12 1 6-15,4-3-1 16,2-3 1-16,-2-7-2 15,-2-3-1-15,2-3-2 16,-2-4-4-16,7-2-7 16,-2-1-6-16,-8-2-16 15,-4 3-8-15,-20 1-26 0,-10 3 35 16,-15 5 21-16</inkml:trace>
  <inkml:trace contextRef="#ctx0" brushRef="#br0" timeOffset="5900.04">17697 5651 775 0,'-12'6'279'15,"10"3"-242"-15,4 3-13 0,12 2-12 16,13 3-2-16,15-1 2 16,9-3-8-16,22-3-24 15,9-3-23-15,7-9 27 16</inkml:trace>
  <inkml:trace contextRef="#ctx0" brushRef="#br0" timeOffset="6196.07">19304 5116 991 0,'1'0'344'16,"7"8"-312"-16,4 9-11 15,8 15-2-15,1 13 2 16,2 23-3-16,-3 8-4 16,1 12-11-16,0 1 0 15,-2-10-4-15,-2-10-9 16,-3-28-19-16,-2-9-10 0,-6-22-16 15,1-8 4-15,-1-15 10 16,3-9-7-16,7-15 38 16</inkml:trace>
  <inkml:trace contextRef="#ctx0" brushRef="#br0" timeOffset="6618.08">19673 5336 844 0,'7'-29'332'0,"6"5"-228"16,9 3-26-16,17 6-36 15,8 0-10-15,18 11-19 16,3 4-5-16,-5 11-5 16,-1 9-1-16,-25 7-1 0,-10 6 0 15,-15 6 6 1,-7 3 3-16,-9 3-3 0,-6-2 2 16,-8-8-7-16,-4-5-1 15,2-12 1-15,3-7-2 16,7-8 3-16,5-2 1 15,3-1-1-15,8-1-2 16,-6 0-2-16,22-3-4 16,49-8 1-16,-20 6 2 15,2 5-1-15,-2 5 2 0,-6 8-2 16,-4 7 0-16,-10 6 2 16,-6 3-1-16,-10 4 0 15,-8 0-1-15,-18 4 3 16,-12 0 0-16,-21 4 4 15,-12-1 4-15,-6-2 0 16,-2-3 1-16,3-6-4 16,4-4-4-16,9-7-21 15,3-3-18-15,15-9-37 16,7-9 58-16,20-24 2 16</inkml:trace>
  <inkml:trace contextRef="#ctx0" brushRef="#br0" timeOffset="6876.2">21295 5434 1090 0,'31'3'373'0,"-1"13"-338"0,-5 14-37 15,-10 11 1-15,-19 11 2 16,-9 8 1-16,-13 7 5 15,-5 4 0-15,-3 7-2 16,0 1-1-16,6-5-4 16,1-7 0-16,1-20-21 15,6-12-15-15,1-19-24 16,1-14-12-16,5-19-58 16,-1-11 84-16</inkml:trace>
  <inkml:trace contextRef="#ctx0" brushRef="#br0" timeOffset="7090.37">20957 5465 902 0,'-6'-26'333'0,"6"17"-278"0,4 4-20 16,10 11-22-16,6 6-2 16,22 14 14-16,4 10 11 15,10 12-5-15,4 7-4 16,-5 5-16-16,6-2-11 15,-1-3-6-15,2-1-7 16,-2-9-22-16,-5-4-11 16,-4-15-22-16,-5-9-16 15,-1-22 54-15</inkml:trace>
  <inkml:trace contextRef="#ctx0" brushRef="#br0" timeOffset="7296.42">22250 5359 779 0,'18'23'348'0,"12"20"-103"16,3 16-221-16,0 26-15 15,-4 5-1-15,-12 10-6 16,-4 2-10-16,-9-11-32 15,-4-12-23-15,-1-39 38 0</inkml:trace>
  <inkml:trace contextRef="#ctx0" brushRef="#br0" timeOffset="7739.58">22616 5204 697 0,'43'-19'347'0,"17"11"-31"16,8 8-293-16,-2 17-20 16,-7 7 1-16,-18 15-3 15,-11 4 2-15,-16 14 0 16,-9 4-1-16,-16 0 2 16,-7-4-2-16,-8-18 3 15,-1-9-1-15,3-15 1 16,3-5 0-16,11-6-3 15,3 0 1-15,6-4 0 16,5 0-1-16,13-4 3 16,14 1-2-16,25 0-2 15,3-2-4-15,8 8-7 16,-6 2 0-16,-7 8 0 0,0 8 4 16,-8 6 4-16,-3 6 0 15,-13 7 1-15,-10 3 1 16,-22 10-2-16,-13 1 2 15,-25 0-2-15,-11-1 1 16,-16-15 1-16,-5-5 2 16,-17-8 0-16,-4-2 4 15,1-2-14-15,6-3-15 0,23-12-107 16,14-8 87-16</inkml:trace>
  <inkml:trace contextRef="#ctx0" brushRef="#br0" timeOffset="8012.14">24376 5432 1027 0,'39'2'350'0,"-12"20"-337"16,-8 6-8-16,-21 14-2 15,-12 8 0-15,-20 13 7 0,-6 6 5 16,-16 14 0-16,-2 4-1 16,-1 3-7-16,0-3-4 15,11-18-6-15,1-10-8 16,9-25-17-16,1-10-13 16,1-24-30-16,3-12-72 15,5-21 99-15</inkml:trace>
  <inkml:trace contextRef="#ctx0" brushRef="#br0" timeOffset="8252.42">23674 5441 766 0,'11'7'350'15,"9"7"-66"-15,18 18-268 16,16 9 1-16,26 16 3 15,1 5-1-15,9 9-11 16,-1 3-2-16,-9-5-8 16,3-5-5-16,0-12-8 15,-4-12-10-15,-5-19-14 16,-4-13-8-16,-3-23-19 0,-3-12-8 16,-8-19 50-16</inkml:trace>
  <inkml:trace contextRef="#ctx0" brushRef="#br0" timeOffset="8455.45">25082 5293 969 0,'10'10'338'0,"5"21"-300"15,2 19-24-15,1 27-1 16,-4 13 2-16,-3 13-6 15,-4 3-2-15,-4 6-7 16,-1-4-15-16,-2-20-37 16,2-22 34-16</inkml:trace>
  <inkml:trace contextRef="#ctx0" brushRef="#br0" timeOffset="8893.76">25438 5304 978 0,'61'-4'340'15,"13"20"-313"-15,-4 8-7 16,-19 22-11-16,-6 6-1 16,-24 11-5-16,-9 0 0 15,-19-4 1-15,-9-2 3 16,-12-15-1-16,-5-6 2 15,-3-12 2-15,2-7-2 0,7-8-1 16,8-3-2-16,11-5-3 16,5 0 0-16,5-4 0 15,8-2-2-15,18-6-3 16,13 2-2-16,18 1-2 16,5 2 2-16,9 13 0 15,-2 4 4-15,-8 10 1 16,-6 5 0-16,-22 7 2 15,-8 3-4-15,-16 6 2 16,-10-1 0-16,-23 1 1 16,-13-1 6-16,-36-4 1 15,-14-5 1-15,-19-7-2 16,0-4-5-16,14-7-8 16,2-6-14-16,18-10-29 0,8-11-280 15,24-15 236 1</inkml:trace>
  <inkml:trace contextRef="#ctx0" brushRef="#br0" timeOffset="9169.79">26812 5384 811 0,'47'5'354'0,"-13"9"-121"15,-5 15-222-15,-21 18-4 16,-9 9-3-16,-21 15 6 16,-7 4 0-16,-12 15-4 15,-6 7 3-15,-2-1-7 16,1-5-2-16,6-24 0 16,6-17-4-16,13-25-10 15,3-10-3-15,8-17-10 16,0-10-12-16,6-16-115 15,-1-11 108-15</inkml:trace>
  <inkml:trace contextRef="#ctx0" brushRef="#br0" timeOffset="9392.33">26319 5453 923 0,'18'5'319'15,"17"14"-285"-15,10 8-11 0,15 11 2 16,7 8 6-16,2 5-5 16,2 3-6-16,-4 0-11 15,-5-2-5-15,-4-9-12 16,-5-5-3-16,-1-14-26 16,-3-9-18-16,-1-17-116 15,2-12 112-15</inkml:trace>
  <inkml:trace contextRef="#ctx0" brushRef="#br0" timeOffset="9636.7">27267 5306 1027 0,'0'0'356'16,"14"28"-320"-16,51 71-29 16,-36-13-2-16,-6 6 0 15,-8 5-1-15,-4-1-2 16,-6-2-5-16,0-6-12 16,2-19-35-16,1-16-19 0,8-34 40 15</inkml:trace>
  <inkml:trace contextRef="#ctx0" brushRef="#br0" timeOffset="10187.44">27755 5364 1034 0,'48'-19'352'0,"10"17"-335"15,-1 6-10-15,-10 17-2 16,-9 3 0-16,-10 11 1 16,-3 4-1-16,-13 3 2 15,-1 4-2-15,-11-2-4 0,-4-1 0 16,-4-8-1-16,-5-7 0 16,4-10 1-16,1-8 1 15,4-8 0-15,2-2 4 16,0-1 2-16,1 0 3 15,-1 0-2-15,2 0-3 16,0-1-7-16,16-4-6 0,47-15-8 16,-21 17-2-1,1 4 2-15,3 2 6 0,-7 9 6 16,-4 2 3-16,-2 8 3 16,-7 1 0-16,-9 4-2 15,-5 2 2-15,-12-1-5 16,-5-3 1-16,-13-6 0 15,-8 0 1-15,-13-6 7 16,-8 1 2-16,-9-1 8 16,-5-1 1-16,1 0-3 15,-1 0-3-15,1 1-5 16,3 1-1-16,5-1-4 16,6-2 1-16,16-6-1 15,6 0-2-15,8-2 3 16,2-2-3-16,5-3-7 0,0-9-11 15,7-8-24-15,2-6-18 16,9-12 39-16</inkml:trace>
  <inkml:trace contextRef="#ctx0" brushRef="#br0" timeOffset="12317.76">28876 5882 631 0,'37'9'227'0,"4"7"-188"15,3 5-25-15,2 1 0 16,-3-2-9-16,3-3-1 16,4-3-3-16,-3-4 7 15,2-2 16-15,-4-3 6 16,-1-2 9-16,-2 0-3 16,-10-5-14-16,-1 2-4 15,-10-3-8-15,-5-1-1 16,-8 2-4-16,0-2-3 0,-2 2-15 15,-5 2-17-15,1-2-167 16,-3 1 136-16</inkml:trace>
  <inkml:trace contextRef="#ctx0" brushRef="#br0" timeOffset="12800.99">28926 6280 849 0,'3'-1'302'0,"-3"1"-270"16,1 0-15-16,-1 0-10 15,0 0-11-15,6 3-4 16,16 7-1-16,29 14 0 0,-22-17 2 16,3-3 1-16,3 0 4 15,1-4 1-15,-1 0 8 16,-1-3 5-16,4 2 10 16,1 1 7-16,2 3-2 15,2 0-4-15,-9 3-10 16,1-1-5-16,-12 2-6 15,-4 1 0-15,-2-1-1 16,-6-2-1-16,-2 0-1 16,-3-2-1-16,-2-2-1 15,-4 0 0-15,-3-1 2 16,3 0-1-16,0 0 0 16,0 0 1-16,0 0-6 15,0 0-3-15,0-1-10 16,-1 0-10-16,0 0-18 15,0 0-40-15,1 0 59 0</inkml:trace>
  <inkml:trace contextRef="#ctx0" brushRef="#br0" timeOffset="15450.62">7652 7639 833 0,'-3'0'287'16,"4"18"-273"-16,4 11-9 15,5 30-3-15,1 14 3 16,1 17 9-16,3 12-2 0,-4 18-5 15,-3 3-2 1,0-4-13-16,-5-13-10 16,-3-38 14-16</inkml:trace>
  <inkml:trace contextRef="#ctx0" brushRef="#br0" timeOffset="16849.78">7671 7696 949 0,'-4'-31'394'0,"-1"-2"-199"0,5 0-158 16,8 2-26-16,9-1-4 15,10-4-5-15,5 1-2 16,6-7 2-16,0 4-2 16,-4 2-1-16,-3-4 1 15,1 12-2-15,1 2 1 16,1 10 1-16,-2 10-1 16,-2 6 0-16,-3 6-1 0,-1 10-2 15,-2 6-2-15,-6 7-1 16,-6 8-1-16,-15 7-5 15,-11 2 2-15,-21 6-4 16,-11-6 0-16,-7-6 6 16,1-3 0-16,5-10 6 15,2-1 3-15,4-5-1 16,-4-6 0-16,3-5 1 16,5-3 0-16,10-7 1 15,3-3-1-15,13 0 0 16,4-1 0-16,4 0 1 15,4 0 2-15,2 1-3 16,2-1-1-16,4 0-2 16,7 2 1-16,10 4 1 15,6 5 2-15,7 9 2 16,1 7-3-16,-3 9 2 0,-2 4-1 16,0 3-1-16,0 1 4 15,3-4-3-15,4-4 2 16,1-5-1-16,-2-6 0 15,2-6 2-15,2-1-4 16,-3-6 0-16,2-1 0 16,-11-6-2-16,-6-5 2 0,-8-1 0 15,-5-3 0-15,-2-5 5 16,-2 2-1-16,0-5 0 16,0-4 1-16,-5-1-3 15,2-4-1-15,-5-3 1 16,1-1-2-16,2-5 0 15,-4 4 1-15,1 0-2 16,-1 4 2-16,-2 5-1 16,1 2 1-16,-2 1 0 15,1 1-1-15,-1 2 0 16,-1 2 0-16,1 4 0 16,-1 0-1-16,1 3-2 15,-4-1 0-15,2 1-3 16,1 1 3-16,-2 0-1 0,2 2 4 15,2 2 2-15,0 0-1 16,0 0 2-16,0 1-4 16,-1 0 1-16,1 0 0 15,-4 25-1-15,-6 36 1 16,9-16 0-16,3 2 0 16,10 2 0-16,4 2-2 15,9-6 1-15,6-2-2 16,13-7-1-16,4-4 2 0,14-7-2 15,3-5-1-15,2-13 2 16,-4-6-1-16,-9-10-1 16,-1-6 4-16,0-5 0 15,5-5 4-15,0-3 4 16,-1-5-2-16,-7-3 1 16,-6-1-4-16,-17-4 5 15,-6 1-2-15,-12 0 2 16,-7 6 3-16,-8-1-7 15,-4 5 4-15,-10 7-5 16,-1 1 3-16,-4 13 4 16,-3 5-3-16,-4 14 1 15,-6 10-5-15,-6 23-2 16,3 10 1-16,5 8-1 16,11 0 0-16,19-9-5 0,6-11-3 15,9-13-8-15,4-11-2 16,7-11 3-16,4-4 1 15,5-10 7-15,2-5 4 16,3-4 6-16,-2-2-1 16,-8 4 3-16,-5 5-2 15,-8 8-2-15,-3 2 0 0,1 12 0 16,-2 5 0-16,4 15 3 16,0 11 3-16,2 17-2 15,2 11 3-15,1 12-2 16,2 8-2-16,0-6 0 15,1-6-3-15,-4-4-1 16,-1-7 0-16,-2-6-18 16,0-5-15-16,-6-22-39 15,1-10-17-15,-2-26 57 16</inkml:trace>
  <inkml:trace contextRef="#ctx0" brushRef="#br0" timeOffset="17598.08">9380 8289 867 0,'9'-7'341'16,"8"-4"-221"0,-8 5-80-16,0 1-30 15,29-20 0-15,6-4 6 0,0-1 3 0,-21-1 9 16,0 1 4-16,-5-5-4 15,1 0-2-15,-3-1-10 16,3-2-3-16,-4-4-8 16,-1-1-4-16,-6 2-2 15,-1 3-2-15,-6 10 1 16,-1 5 2-16,0 13-1 16,-2 6-6-16,0 4-8 15,-3 5-3-15,-2 14 1 16,-2 7 7-16,2 19 7 15,2 8 3-15,8 3 2 16,6-1-2-16,7-1 1 16,1-4 1-16,6-4-3 15,1-7 1-15,5-17-6 16,3-6 0-16,3-16 3 0,3-4 2 16,2-11 2-16,0-4 5 15,-7-4 1-15,-1-2 1 16,-10 1 6-16,-5-1 0 15,-4 6 0-15,-4 3-2 16,-4 8-4-16,-3 0-6 16,-1 4-1-16,-1 0-3 15,-1 4-6-15,0 0 1 0,0 0-2 16,-1 0 5 0,1 0 5-16,0 0 6 0,0 0 4 15,1-1-2-15,0 0-1 16,0 0-5-16,0 0-2 15,0 0-1-15,0 0-1 16,0-13 0-16,0-4 1 16,2-28 0-16,-3 28 1 15,1 2 1-15,-2 3 4 16,1 4 0-16,-1 6 2 16,1 2-3-16,1 1-3 15,0 0-2-15,0 0 0 16,0 0 0-16,11 26-1 15,18 39 1-15,-1-18 1 16,4 3-1-16,-2 2-13 0,3-2-12 16,-9-8-35-16,-7-11-20 15,-7-22 52-15</inkml:trace>
  <inkml:trace contextRef="#ctx0" brushRef="#br0" timeOffset="18026.36">10277 7881 1044 0,'0'0'372'0,"16"2"-317"16,37 49-39-16,-25-13-8 15,-3 1-3-15,-7 5-5 16,-5-1 0-16,-6-8-4 15,-4-10 0-15,-3-11 4 16,1-7 2-16,-1-8 28 16,1 1 14-16,-1-1 12 15,0 0 0-15,0-7-26 16,2-17-13-16,14-33-14 16,-1 26-4-16,8-1-10 0,7 1-2 15,7 3-1-15,2 2 0 16,3 11 13-16,-2 4 2 15,1 9 8-15,-2 4 2 16,3 13 0-16,1 6-4 16,4 9-3-16,-1 5 1 15,-1 7-3-15,-4 3 0 16,-4 5-2-16,-2 2-6 0,-9-3-31 16,-3-4-13-16,-12-21-47 15,-9-8 490-15,-18-38-304 16</inkml:trace>
  <inkml:trace contextRef="#ctx0" brushRef="#br0" timeOffset="18823.64">11217 7869 642 0,'23'25'234'0,"5"9"-163"16,3 3-32-16,0-3 19 15,-3-3 5-15,-3-7 4 0,1-2-2 16,-4-7-12-16,0-5-4 16,0-7-16-16,-3-4-6 15,2-9-4-15,-2-3-1 16,-2-9-9-16,-1-3-2 16,-7-5-2-16,-2-2-3 15,-7-2-5-15,-3 1-2 16,-13 6-9-16,-3-1-4 15,-12 13 5-15,-3 5 2 0,-5 14 5 16,3 14 2 0,3 14 0-16,4 7 0 0,13 5 0 15,5-1 0-15,13-2-2 16,6-5-1-16,14-1-2 16,5-5 2-16,15-9 5 15,4-6 2-15,12-11 14 16,6-5 1-16,10-12 1 15,-2-6-1-15,-2-10-8 16,-2-3-2-16,-7-4-5 16,0 0-2-16,-9 1-1 15,-10 1 3-15,-18 5 10 16,-9 0 11-16,-15 5 6 16,-6 4-6-16,-8 5-8 15,-7 4-10-15,-6 11-8 0,-6 9 2 16,-4 16-5-16,2 8 2 15,3 6 1-15,9 4-2 16,11 0-2-16,4-3-6 16,11-3-13-16,4-3-3 15,9-11-5-15,6-6 4 16,7-15 7-16,2-10 4 16,10-20 7-16,0-7 1 0,3-13 6 15,-5-3 3-15,-7-7 6 16,-6-6 5-16,-12-11 3 15,-2 1-1-15,-12 4-1 16,-2 5-6-16,-9 16-6 16,-3 6 6-16,-1 9-2 15,-1 8 6-15,7 10 8 16,1 7-6-16,6 9-5 16,2 9-6-16,4 21-4 15,2 13 0-15,7 37 5 16,4 17 1-16,6 30 4 15,2 8-8-15,-1 6-49 16,4-9 218-16,10-35-139 16</inkml:trace>
  <inkml:trace contextRef="#ctx0" brushRef="#br0" timeOffset="19259.84">13384 7513 1134 0,'23'18'384'0,"3"22"-373"15,2 18-10-15,-13 31-4 16,-7 12 0-16,-14-1 3 16,-2-3-1-16,-10-16 1 15,2-9 0-15,4-21 1 16,2-13 1-16,5-23 2 15,2-12 10-15,-2-9 10 16,-5-11 5-16,-6-22-7 16,-3-13-9-16,-5-11-14 15,0-2-2-15,2-4 1 16,3-6 2-16,7-5-2 16,5-7-1-16,9 10-2 15,4 3-3-15,11 11-2 16,1 7 1-16,4 11 5 15,1 8 10-15,1 17 23 0,0 8 2 16,4 19-1-16,0 12-9 16,-3 20-17-16,-2 8-3 15,-12 16-4-15,-8 8-5 16,-17 14-36-16,-8 2-22 16,-8-5-22-16,1-14 41 0</inkml:trace>
  <inkml:trace contextRef="#ctx0" brushRef="#br0" timeOffset="20353.1">13617 7799 884 0,'29'-12'347'0,"7"5"-231"16,5 7-68-16,3 15-34 16,6 5 0-16,0 16-5 15,1 8-2-15,-7 2-4 16,-9 5-3-16,-14-5-3 15,-10-5 1-15,-17-4 3 16,-9-3 5-16,-11-8 9 16,-4-7 7-16,5-12 20 0,2-7 4 15,10-9 0-15,3-3-10 16,6-10-20-16,4-2-10 16,8-8-14-16,6 2 0 15,18 0-1-15,4-1 2 16,11 5 7-16,1-1 1 15,-2 8 0-15,-8 3 2 16,-9 8 9-16,-10 7 1 16,-9 3 0-16,-1 7-3 0,-2 8-10 15,0 4 1-15,3 6 0 16,-2-2 1-16,6-5 0 16,5-2 0-16,1-5-1 15,8 0-1-15,4-6-1 16,-2-4-2-16,4-5-1 15,-2-6 1-15,-3-6 2 16,-1-1 1-16,-4-5 1 16,-7-1 0-16,-8-3-6 15,-7-4-5-15,-9-6-4 16,-7-2 0-16,-12-4 1 16,-2 4 6-16,-5 10 5 15,3 8-2-15,4 17 4 16,1 10-1-16,6 17-4 15,3 6 1-15,17 10-4 0,9-1-3 16,21-4-1-16,12-5-2 16,23-15-6-16,8-8-4 15,6-20-3-15,0-6 0 16,-8-20 8-16,-5-10 7 16,-6-14 10-16,-6-4 5 15,-1-2 13-15,-6 1 0 0,-8 10 0 16,-5 4-4-16,-18 5-7 15,-9 3 5-15,-6 8 1 16,-5 2 3-16,-2 15-2 16,3 6-4-16,-1 10-6 15,0 11-1-15,-3 25-2 16,-1 18 1-16,-3 28 7 16,-2 24 2-16,-1 28 1 15,-4 7 1-15,-5 14-7 16,1-13-3-16,5-35-2 15,6-20-3-15,9-42 1 16,1-19 2-16,0-19 0 16,0-1 6-16,0-8 29 15,0 4 6-15,1-22 0 0,7-56-8 16,2 11-35-16,7-2-12 16,9 1-9-16,7 8-1 15,9 7-3-15,1 8 4 16,-2 10 11-16,2 7 8 15,5 18 15-15,0 5 2 16,7 23 0-16,2 8-6 16,-3 12-5-16,-5 5-1 0,-14 3-2 15,-12 0-1-15,-20-2-4 16,-3 2 3-16,-18-5 3 16,-7-2 1-16,-15-6 10 15,-7-2-1-15,-9 0 5 16,-3-3-1-16,2-3-8 15,1-2-1-15,10-9-9 16,3-3-12-16,2-7-26 16,1-5-16-16,8-10-41 15,4-5 54-15,19-11 24 16</inkml:trace>
  <inkml:trace contextRef="#ctx0" brushRef="#br0" timeOffset="20605.25">16106 8260 1231 0,'21'13'469'15,"-1"0"-332"-15,0 4-111 0,-11 3-44 16,-4 2-15-16,-11-4-8 15,-5-6-4-15,0-5 18 16,-1-1 12-16,6-4 4 16,1 1-10-16,5-4-28 15,2-6-14-15,13-21 36 16</inkml:trace>
  <inkml:trace contextRef="#ctx0" brushRef="#br0" timeOffset="20899.06">16828 8017 1052 0,'31'-5'405'0,"8"0"-244"16,12 4-153-16,2-1-8 15,2 1-6-15,0 1 1 16,3 0 2-16,0 1 1 0,0 1 3 16,0-2-1-16,2 0-2 15,0 0 1 1,-2-1-1-16,0 4-10 0,-12-1-28 16,-8 0-20-16,-14 3-38 15,-8-4-101-15,-9 2 139 16</inkml:trace>
  <inkml:trace contextRef="#ctx0" brushRef="#br0" timeOffset="21200.36">17162 8420 1132 0,'16'-1'397'16,"21"-4"-352"-16,9 3-27 16,19-1-13-16,9 1 2 15,13-2-5-15,3-2-1 16,-1 2 3-16,-2 0 1 16,-10-1 4-16,-6 2 2 15,-3 1 0-15,-6 1-3 16,-14 4-6-16,-6 3-6 0,-21-3-23 15,-12-1-19-15,-6 2-43 16,-4-3 232-16,-14-5-121 16</inkml:trace>
  <inkml:trace contextRef="#ctx0" brushRef="#br0" timeOffset="21996.88">19188 7061 994 0,'1'0'364'15,"4"5"-245"-15,2 15-127 16,1 13-4-16,-4 28 11 16,-1 17 1-16,-9 17 0 15,-1 4 1-15,-7-4-8 16,-1-6-16-16,-2-15-40 16,2-17 37-16</inkml:trace>
  <inkml:trace contextRef="#ctx0" brushRef="#br0" timeOffset="22411.6">19339 7147 1043 0,'54'-3'370'0,"24"10"-326"15,3 5-22-15,-15 18-17 16,-15 5-1-16,-28 9-4 15,-9 2-3-15,-14-3 3 16,-5 0-1-16,-12-9 7 16,-2-8 5-16,-5-11 8 15,-1-8 3-15,0-7-3 16,2-2-1-16,6-2-11 16,1 1-2-16,13-1-4 15,3 1-1-15,13-3-7 16,11-1-7-16,10 2-1 15,5 4 1-15,-1 8 7 0,-5 7 6 16,-7 6 1 0,-5 1 0-16,-10 0-2 0,-4 2 1 15,-13 3 3-15,-9 4-2 16,-20 5 4-16,-14 1 1 16,-28-1 0-16,-10-2 1 15,0-7-3-15,9-3-10 16,25-14-41-16,21-10 33 15</inkml:trace>
  <inkml:trace contextRef="#ctx0" brushRef="#br0" timeOffset="22686.25">20534 7201 1106 0,'5'4'420'0,"1"6"-304"16,-4 9-95-16,-5 20-31 15,-13 13 1-15,-20 17 7 16,-2 4 2-16,-11 2 6 0,1 5-2 16,3 2 0-16,1-4-7 15,4-9-33 1,7-14-15-16,11-29-31 0,3-11-3 15,4-30 13-15,-2-12-7 16,-4-24 60-16</inkml:trace>
  <inkml:trace contextRef="#ctx0" brushRef="#br0" timeOffset="22897.42">19861 7268 911 0,'2'-1'316'0,"15"12"-278"15,8 8-13-15,26 19 21 16,8 7 17-16,15 9 1 16,7 5-10-16,-1 2-27 15,-1-3-19-15,2-10-22 16,-6-10-6-16,-3-17-14 16,-2-10-6-16,-2-17-21 15,-1-7-12-15,-3-17 46 16</inkml:trace>
  <inkml:trace contextRef="#ctx0" brushRef="#br0" timeOffset="23087.64">20959 7259 893 0,'0'-1'337'15,"2"5"-258"-15,5 10-46 16,7 18-5-16,3 17 4 0,3 20 3 15,0 8 0-15,-5 15-23 16,-5 4-11-16,-6-1-40 16,0-9-17-1,-6-36 32-15</inkml:trace>
  <inkml:trace contextRef="#ctx0" brushRef="#br0" timeOffset="23484.81">21132 7225 835 0,'22'-25'344'0,"19"13"-187"15,12 5-105-15,15 19-25 16,1 9-4-16,-9 15-2 16,-8 13-9-16,-24 6-1 0,-12 5-3 15,-26-6-2-15,-14-9 3 16,-15-11 0-16,-4-9-1 15,5-11 3-15,5-5 1 16,12-7-3-16,7 1 1 16,9-3-6-16,2 0-3 15,16-4-8-15,15 1-3 16,30 2-7-16,10 4 3 16,5 10 5-16,-7 9 5 15,-16 10 7-15,-4 5 3 0,-13 9 1 16,-9 0-1-16,-21 1 2 15,-10 0-5-15,-29-6 1 16,-13-4-1-16,-26-8 0 16,-16-5 0-16,-3-11-4 15,2-4-18-15,26-12-44 16,22-11 40-16</inkml:trace>
  <inkml:trace contextRef="#ctx0" brushRef="#br0" timeOffset="23747.4">22469 7299 992 0,'26'13'433'15,"-15"9"-169"-15,0 15-235 16,-16 24-37-16,-13 11-4 15,-20 18 1-15,-8 0 7 0,-5 1 4 16,3-4-9 0,6-21-29-16,4-11-18 15,3-26-28-15,1-12-10 0,7-23-16 16,-2-13-135-16,7-24 173 16</inkml:trace>
  <inkml:trace contextRef="#ctx0" brushRef="#br0" timeOffset="23937.18">21826 7455 871 0,'5'0'325'15,"10"8"-238"-15,26 15-50 16,17 7-9-16,23 10 6 16,8 7 0-16,2 5-12 15,-2-1-8-15,-2-5-20 16,-1-12-9-16,-12-23-19 0,-4-12-10 15,-13-26-34-15,-4-8-24 16,-10-14 66-16</inkml:trace>
  <inkml:trace contextRef="#ctx0" brushRef="#br0" timeOffset="24130.31">22758 7243 800 0,'6'13'323'0,"9"22"-193"16,5 16-45-16,8 25-17 16,2 7-12-16,1 15-29 15,-5 2-10-15,-6-4-36 16,-2-6-25-16,-2-28 126 16,0-25-82-16</inkml:trace>
  <inkml:trace contextRef="#ctx0" brushRef="#br0" timeOffset="24526.87">23195 7445 594 0,'0'-38'293'0,"2"5"-26"0,3 6-199 16,6 8-17-16,10 6-3 16,14 12-16-16,4 5-9 15,6 15-4-15,-4 6 2 16,-8 10 5-16,-5 4 4 15,-16 2-1-15,-3 1-1 16,-18-7-13-16,-7-8-7 0,-2-6-5 16,-4-5-1-16,6-7 0 15,4-4 1-15,5-1-2 16,5-2 0-16,14-1-8 16,14 1-2-16,24 5-6 15,6 0 0-15,2 8 7 16,-7 2 2-16,-13 8 9 15,-6 8 2-15,-11 7 7 16,-8 7 2-16,-13-1 1 16,-8-4-3-16,-17-1-5 15,-9-7-4-15,-17-7-1 16,-13-3 0-16,-13-7 0 16,-7-5-1-16,8-6-16 15,12-6-19-15,28-9-41 16,16-12 43-16</inkml:trace>
  <inkml:trace contextRef="#ctx0" brushRef="#br0" timeOffset="24787.88">24570 7479 1206 0,'22'1'438'15,"-7"11"-331"-15,-10 15-112 16,-5 9-5-16,-21 18 1 16,-7 14 3-16,-13 17 5 15,-8 1 3-15,-1-4-2 16,0-8-16-16,6-19-38 16,6-9-19-16,10-21-32 15,5-16 3-15,5-24 19 16,3-10 3-16,2-19 59 15</inkml:trace>
  <inkml:trace contextRef="#ctx0" brushRef="#br0" timeOffset="24965.62">23994 7559 960 0,'10'9'347'15,"18"14"-286"-15,12 9-24 16,15 15-17-16,11 6 0 15,13 2-18-15,2-5-8 16,-2-12-34-16,-4-15-16 16,-13-24-31-16,-4-11 26 15,-8-29 38-15</inkml:trace>
  <inkml:trace contextRef="#ctx0" brushRef="#br0" timeOffset="25183.38">24849 7381 966 0,'7'15'346'0,"7"22"-275"16,6 11-10-16,5 29 3 16,0 12-8-16,-5 17-35 15,-3 3-8-15,-11-11-33 16,-3-11-19-16,3-31-31 15,-1-17-29-15,9-36-22 0,4-18 71 16</inkml:trace>
  <inkml:trace contextRef="#ctx0" brushRef="#br0" timeOffset="25532.58">25179 7545 777 0,'24'-30'304'16,"7"10"-214"-16,8 6 0 0,17 13-19 15,5 8 3-15,2 17-12 16,-6 7-9-16,-24 10-20 16,-10 5-10-16,-16 6-4 15,-6 0-3-15,-8-6 1 16,-6-5-4-16,1-14-2 16,0-8 4-16,5-12-2 15,2-1-1-15,5-5-5 16,7 4-4-16,14 4 0 15,13 4-1-15,8 7 3 16,0 2 1-16,-10 7 8 16,-11 4 6-16,-19 13-2 15,-13 5-1-15,-31 6-10 16,-14 1-1-16,-35-6-4 16,-15-1 0-16,-19-11-27 15,-10-7-33-15,-14-17-48 0,-3-11-29 16,-8-22 83-16</inkml:trace>
  <inkml:trace contextRef="#ctx0" brushRef="#br0" timeOffset="26530.86">19148 8520 813 0,'-1'0'311'16,"1"0"-232"-16,0 0-15 16,0 0-18-16,0 0 0 15,0 0-1-15,0 0 4 16,19 3 6-16,38 0-1 16,-14-5-5-16,11-3-4 15,21 2-12-15,11-1-2 0,11 3-8 16,5-2-3-1,9 2-5-15,5 2-7 0,6 2-5 16,5 0-1-16,7 2-3 16,-5 1 2-16,7-2 2 15,2-1-5-15,8 1 5 16,0-2-5-16,-3 1 2 16,5 1 3-16,-12-3-3 15,1-1 0-15,-1 0 1 16,1 0 1-16,-8 1 0 15,-1-1 1-15,-1 2-1 16,2 1-1-16,-2 0-1 16,1 1 1-16,2-1-3 15,-5-1 2-15,3 2 0 16,-3 0 0-16,-8 0 0 16,3 0 0-16,-9 0 3 0,1-2-2 15,-6 1 3 1,-4 2-3-16,7-1 1 0,-4 3-1 15,1-2 2-15,-3 1-1 16,4 1-1-16,-1-3 0 16,-2-1-1-16,-1-2 2 15,-13-1 0-15,4 1 2 16,-3 0 6-16,-6-1 3 16,-10 1 1-16,-4 3-2 0,-6 0-6 15,0 1-5-15,5 2-1 16,-1-2 0-16,-4 0-1 15,-5-1 3-15,-12 0-2 16,-2-1 0-16,-5 0 1 16,-1 0-1-16,-6-3 4 15,-6 1 2-15,-5 1-1 16,-5-1 3-16,-2 3 0 16,-4-4-4-16,-4 4-2 15,-2-1 0-15,-4-3 2 16,-2 0-1-16,0-1 1 15,-1 1-2-15,1 0-2 16,0 0 0-16,0 0 0 0,-1 0 0 16,0-2-3-16,0 1-5 15,0 0-12-15,0 0-8 16,-27-12-33-16,-36-21-17 16,18 2-18-16,-4-5-11 15,-3-6-9-15,-6-3 317 16,-16-5-161-16</inkml:trace>
  <inkml:trace contextRef="#ctx0" brushRef="#br0" timeOffset="28596.01">20384 9143 742 0,'-45'-20'227'15,"3"-2"-227"-15,7-6-37 16,5-2-20-16,11-9 30 15,6-1 18-15,12 2 30 16,6-1 36-16,13 4 3 16,2 0-9-16,5 7-1 15,2-2-1-15,1 8 8 16,1 6 2-16,1 9-10 16,-2 6-10-16,6 16-13 15,-1 12-9-15,-2 19-6 16,-6 11 1-16,-18 14 2 15,-7 10 3-15,-21 15-7 16,-9 5-1-16,-15 0-5 16,-5-9 1-16,-7-19-2 15,-1-10 4-15,2-17 1 0,1-6 0 16,3-19 2-16,0-7-2 16,5-13 3-16,4-6-1 15,12-10-3-15,5-1 4 16,10-5-1-16,2-4 5 15,10-1 2-15,6-2-2 16,10 1-8-16,7 4-5 16,10 2-2-16,4 4-1 15,5 1 7-15,2 5 3 0,1 6 9 16,-1 2 1-16,0 7 3 16,-2 4 0-16,3 7-5 15,-1 5-4-15,1 6-9 16,0 2 0-16,3 7-6 15,-1-2-4-15,-3-1-17 16,-3-4-18-16,-7-9-28 16,-2-5-9-16,2-13-9 15,4-10-6-15,3-20 66 16</inkml:trace>
  <inkml:trace contextRef="#ctx0" brushRef="#br0" timeOffset="29068.54">21137 9212 914 0,'2'0'356'0,"0"-1"-256"15,-4 0-48-15,1 0-17 16,0 0-27-16,0 1-3 16,0 0-2-16,0 0 4 15,-2 9 9-15,-8 17 3 0,-13 34 3 16,14-21-3-16,2 1-7 15,3 0-5-15,4-5-4 16,1-3-2-16,2-3-1 16,9-3-2-16,5-5-6 15,6-6 2-15,8-9-1 16,0-6-2-16,6-8 6 16,0-6 1-16,-3-8 2 15,-1 0 0-15,-7-4 2 16,-3 0 3-16,-4-1 3 15,-5 0 1-15,-6-3-3 16,-5-4-6-16,-9 0 1 16,-5 0 0-16,-10-3 0 15,-2 0 4-15,-9 0-2 16,-3 1-2-16,-8 7 2 16,0 7-1-16,2 12-1 15,-4 6 1-15,1 10-2 0,-1 2-1 16,2 10-13-16,8 4-11 15,11-1-24-15,8-1-14 16,14-3 69-16,7-8-19 16</inkml:trace>
  <inkml:trace contextRef="#ctx0" brushRef="#br0" timeOffset="31427.84">20592 8896 892 0,'0'1'316'0,"1"0"-285"16,-1 1-16-16,0-2-11 16,0 0 0-16,0 0 5 15,0 0 5-15,12 3 1 16,9 4 4-1,29 25-2-15,-21-31 4 0,1 0 0 16,1-2-2-16,-1-1-6 16,-3 1-4-16,-5-1-3 15,-3 2-3-15,-10 0 2 16,-2 0-1-16,-5 0-3 16,-2 0 0-16,0 0-2 15,-1 0 0-15,0 0-1 16,0 0 2-16,0 0 1 15,-1 4-1-15,-3 12 0 16,-8 28 1-16,6-24-1 0,-2 3 2 16,-1 4 0-16,2 4 0 15,-1 6 2-15,4 4-2 16,0 2 0-16,0 3-2 16,4-1 3-16,1-4 0 15,0-2 3-15,3 0-1 16,-1 3-4-16,2 3 3 15,-1-2-2-15,1-3 2 16,0-5 2-16,-2-2-3 0,2-5 1 16,-4-5-2-16,0-8-2 15,1-3 1-15,-1-7-1 16,1 1 0-16,-1-4 1 16,0-2-4-16,0 0-9 15,0 0-3-15,0 0-16 16,0 0-5-16,0 0-19 15,0-1 241-15,6-18-145 16</inkml:trace>
  <inkml:trace contextRef="#ctx0" brushRef="#br0" timeOffset="32498.71">21869 9061 449 0,'0'-1'223'0,"0"0"-50"16,0 0-139-16,0 0-43 15,0 0-16-15,1 0-10 16,2-1 0-16,0-1 11 0,2 0 12 16,-3 1 27-16,1 0 13 15,-1 1 16-15,1 0 6 16,-3-1-1-16,0 1-8 16,0 0-12-16,0 0-6 15,0 0-12-15,0 0 0 16,0 0 0-16,0 0 2 0,0 0 5 15,0 0 1-15,0-1 6 16,0 1 0-16,0 1-3 16,0 0-3-16,0 0-7 15,0 0-3-15,0-1-3 16,0 1 0-16,0 0 1 16,0 0-2-16,0 0 2 15,0 0 1-15,0 0-1 16,0 0 1-16,0-1-2 15,0 1-2-15,0-1 0 16,0 1-2-16,0-1 1 16,0 1 0-16,0 0 2 15,0 0 4-15,0-1 7 16,0 0 2-16,0 0 1 16,0 0-1-16,0 0-5 15,0-1-3-15,0 1 0 0,-2 0-1 16,2 0-1-16,-1 0 4 15,0 0 1-15,1 0-1 16,0 0 3-16,0 1 2 16,0 0-2-16,0 0 2 15,0 0-6-15,0 0-2 16,0 0-3-16,18 0-2 16,42 2 2-16,-28-3 0 15,1-1 2-15,-3-2 0 0,-5-1 0 16,3 2 0-16,-5-4-1 15,-1 2 0-15,-1 1-1 16,-2 1-3-16,-5 2-1 16,-3-1 0-16,-5 1 1 15,-3 0 2-15,-2 1-1 16,-1 0 0-16,0 0-1 16,0 0-3-16,0 0 0 15,1 16 0-15,-3 46 0 16,-2-19 4-16,-5 16 2 15,0 5 2-15,-2 2 2 16,3 3-1-16,-3-3-5 16,-3 0-1-16,6 0-3 15,0-2-7-15,1-9-34 0,6-7-16 16,-3-18-44-16,-1-12 56 16</inkml:trace>
  <inkml:trace contextRef="#ctx0" brushRef="#br0" timeOffset="32886.87">22683 9096 1288 0,'47'-24'481'15,"15"6"-321"-15,25 7-157 16,3 10-12-16,-18 8-14 15,-14 4-2-15,-29 1 3 16,-6-1 3-16,-7 7 16 16,0 5 2-16,-7 8-5 15,-3 10 1-15,-14 5-12 16,-9 1-3-16,-13 0-8 16,-7-4-1-16,-13-9 6 15,-4-2 3-15,-5-6 10 16,0-1 4-16,10-4 4 0,9-2 0 15,17-5 2-15,9-7 0 16,15 2-1-16,6-1 1 16,22 7 9-16,14 0 4 15,29 0 3-15,11-7-2 16,12-11-25-16,3-6-26 16,-4-14-47-16,2-4-28 15,-7-10 67-15</inkml:trace>
  <inkml:trace contextRef="#ctx0" brushRef="#br0" timeOffset="33289.21">24108 9263 754 0,'14'-9'307'0,"-10"4"-196"16,-1 2-23-16,-5 4-37 16,1-1-11-16,0 0-19 15,0 0-5-15,0-1-8 16,-20 0-1-16,-33 2 19 15,20 5 10-15,-8 8 19 16,-1 6 4-16,2 4-18 16,5 2-9-16,16-2-19 15,7-1-6-15,15-2-7 16,11 1-3-16,17 1-4 16,13 1 2-16,15 2 2 0,5 1 0 15,0 5 3-15,-4 1 2 16,-6 6-1-16,-5 0-1 15,-17-6 2-15,-8-1-2 16,-13-9 1-16,-8-5-1 16,-8 2-1-16,-8 1 1 15,-14-2 3-15,-10 0 4 0,-14-1 2 16,-6-6-2-16,-14-3-2 16,-6 1-3-16,0-5-6 15,3-1-17-15,11-6-36 16,13-4-27-16,16-14 51 15</inkml:trace>
  <inkml:trace contextRef="#ctx0" brushRef="#br0" timeOffset="33558.11">24005 9305 1279 0,'36'-1'448'16,"12"1"-397"-16,6 6-39 16,-5-2-12-16,-3 5 1 15,-12-6-2-15,-4-3 3 16,-3-1 1-16,-3-5-1 16,-4-1 1-16,-2 0-3 15,-8 3-2-15,-3-1 0 16,-1-1-20-16,4-2-25 0,7-8-47 15,7-8 668-15,15-15-448 16</inkml:trace>
  <inkml:trace contextRef="#ctx0" brushRef="#br0" timeOffset="34004.24">26834 8640 750 0,'-1'6'379'0,"8"-6"-59"16,3 0-250-16,19 0-55 16,6 1-4-16,7 1-7 15,6 0-3-15,1 1 2 16,0-1-2-16,4-1-1 15,2-1 1-15,-1 0 0 16,3 2 0-16,-3 1 2 16,-9 0-3-16,-13 1-10 15,-7 0-10-15,-15 0-30 16,-4 3-23-16,-8 4-49 16,-14-2-62-16,-15 1 122 15</inkml:trace>
  <inkml:trace contextRef="#ctx0" brushRef="#br0" timeOffset="34183.74">27004 8842 761 0,'-14'4'300'0,"3"-2"-203"15,11 5-30-15,9 4-6 16,17 7-1-16,14 3-2 16,27 3-20-16,12-1-7 15,18 2-22-15,-3-2-14 16,-21-5-31-16,-21-4-16 0,-43-9-57 15,-21-4-86-15,-59-11 134 16</inkml:trace>
  <inkml:trace contextRef="#ctx0" brushRef="#br0" timeOffset="39510.32">27865 7731 948 0,'16'-16'336'0,"16"-1"-305"15,8 3-11-15,16 5-20 16,7 5-1-16,7 7 1 15,-3 6-2-15,-2 8 1 16,-10 6-2-16,-18 8-3 16,-7 6-1-16,-15 9-2 15,-9 3-1-15,-13 6 6 0,-15 1 0 16,-20 4 2-16,-3-2 2 16,-10-6-1-16,5-7-1 15,1-18 2-15,1-1 3 16,9-6-1-16,7-2 1 15,15-3 0-15,3-4-3 16,15 1-3-16,6 1 2 16,16-1 5-16,12 1 4 15,24-8 5-15,13-4-1 0,20-7-12 16,3-4-12-16,-4-6-46 16,-2-8-140-16,-13-14 135 15</inkml:trace>
  <inkml:trace contextRef="#ctx0" brushRef="#br0" timeOffset="39737.65">29001 7614 850 0,'-1'0'343'0,"3"1"-209"0,6 6-86 15,5 18-21-15,2 13-7 16,-1 36-3-16,-5 14-6 16,-10 14-7-16,-9 11-2 15,-4-2-26-15,3-3-16 16,7-28 26-16</inkml:trace>
  <inkml:trace contextRef="#ctx0" brushRef="#br0" timeOffset="40226.75">29863 7752 958 0,'-18'-25'373'0,"-4"1"-248"16,-1 2-69-16,-3 6-28 15,-7 5-10-15,-13 8-14 16,-5 7-3-16,-9 15-3 0,2 8-1 16,6 18-1-1,4 4 2-15,14 4-1 0,5-2 0 16,19-10-7-16,13-5-2 16,17-13-6-16,12-2 0 15,9-11 6-15,5-8 0 16,7-7 3-16,4-7 5 15,1-10-1-15,-3 0 2 16,-6-4 2-16,-5-5 0 16,-8 1 3-16,-7 0 8 0,-14 2 12 15,-3 4 3-15,-11 3 1 16,0 6-7-16,-4 5-6 16,1 5-5-16,2 5-3 15,-2 2 0-15,1-2-5 16,-3 20-2-16,-15 64 1 15,3-17 1-15,-5 16-1 16,6 3 1-16,10 3-11 16,7-1-17-16,20-22-39 15,2-10 698-15,10-33-489 16</inkml:trace>
  <inkml:trace contextRef="#ctx0" brushRef="#br0" timeOffset="40604.46">30461 7707 1231 0,'-1'-9'440'0,"1"7"-389"16,1 2-30-16,5 2-26 15,-6-2-5-15,0 0 1 16,4 0 2-16,18 0 3 15,26-6 3-15,-20-6 6 16,-1-4 7-16,-3 0 8 16,1 4 1-16,-9 4-4 15,-2 6-4-15,-1 12-9 16,1 6-4-16,0 27-5 16,-7 15-2-16,-10 20 1 15,-11 9 2-15,-6-6 4 16,2 4-1-16,5-4 2 15,3-3-4-15,5-1-16 16,-1-11-12-16,0-21-34 16,-1-11-7-16,4-18-15 15,0-7-3-15,3-13 182 16,2-10-85-16</inkml:trace>
  <inkml:trace contextRef="#ctx0" brushRef="#br0" timeOffset="40833.3">30446 8219 919 0,'-2'0'336'0,"5"1"-273"15,3 1-32-15,-6-2-16 16,11-2-6-16,17 0-5 16,50-9-3-16,-27 3-11 15,0-3-6-15,-6-1-9 16,-7 0-2-16,-14 2 5 15,-6 1 2-15,-14 5-6 16,-7 4-17-16,-16 6-141 16,-7 4 125-16</inkml:trace>
  <inkml:trace contextRef="#ctx0" brushRef="#br0" timeOffset="41335.32">28221 8748 837 0,'-25'3'325'15,"12"1"-211"-15,6 2-101 0,12 9-27 16,2-1-5-16,12 1 2 15,6-2 8-15,14-3 19 16,7-2 14-16,11-5 18 16,2-2 5-16,5-4 4 15,8-2 0-15,15-3-6 16,17-3-6-16,16 2-10 16,3-4-8-16,18 1-11 15,-3 0-2-15,8 0-5 16,6 4 0-16,-4 0-2 15,-2 3-1-15,-7-2 1 16,0 0 0-16,-18-2-1 16,-3 0 0-16,-9-1 0 15,-11-2 2-15,-3 0 5 16,-5 1 2-16,-17 5-2 16,-4 1 0-16,-20 3-6 0,-6 2-1 15,-6 2-5-15,-6 1-10 16,-12-2-14-16,-6 2-12 15,-8-3-10-15,-4 1-2 16,-3-1-8-16,1 0-3 16,-8-1 52-16,-21 0-5 15</inkml:trace>
  <inkml:trace contextRef="#ctx0" brushRef="#br0" timeOffset="42002.71">28935 9214 938 0,'5'0'368'0,"-2"-3"-230"16,5-2-115-16,8 0-11 15,7-4-8-15,9-2 1 0,9 1 2 16,5 1-1-16,4 6-1 15,-3 3 1-15,0 3 3 16,0 7 1-16,-6 4 0 16,0 6-3-16,-12 7-3 15,-2 3-2-15,-12 8-2 16,-7 4-1-16,-9 5-5 16,-14 8-2-16,-23-1-3 15,-10 1-6-15,-22-4-2 16,-6-7 2-16,-1-15 2 15,0-8 7-15,7-18 5 16,-4-3 3-16,12-9 1 16,4-3-1-16,18-2 3 15,11-3 1-15,14 2 8 16,5 0 6-16,6 3 4 16,2 3 0-16,9 2-3 15,0 2-4-15,3-1-7 0,7 3 1 16,3 5-5-16,6 7 3 15,10 13-4-15,1 3-2 16,3 10 2-16,-3 3-2 16,-3 4-2-16,-2 3-8 15,0-2-24-15,1-3-13 16,2-4-28-16,3-5-7 16,0-13 53-16</inkml:trace>
  <inkml:trace contextRef="#ctx0" brushRef="#br0" timeOffset="42399.14">29937 9562 1145 0,'-3'-4'414'16,"1"3"-338"-16,-5 10-58 15,-7 7-14-15,-17 23-4 16,-5 10-3-16,-2 8 2 0,5 1 0 16,15-9-4-16,7-5-2 15,14-10-2-15,5-3-2 16,12-8 0-16,5-7 6 16,11-9 8-16,5-5 6 15,3-11 6-15,5-4-4 16,-1-11-4-16,-1-2-3 15,0-5-4-15,-8-4-1 16,-11-1-2-16,-7-1 1 0,-15-5 8 16,-5 0 3-16,-9-3 5 15,-10 2 2-15,-10 3-5 16,-6 8-4-16,-8 14-18 16,2 7-17-16,4 13-39 15,6 7-18-15,11 4 51 16</inkml:trace>
  <inkml:trace contextRef="#ctx0" brushRef="#br0" timeOffset="42930.78">30628 9605 872 0,'3'10'357'0,"0"7"-178"16,-4 17-148-16,-4 7 0 15,-10 11-6-15,-5 4-1 16,0-7-6-16,-1-2-4 16,12-10-6-16,0-8-2 15,9-12-5-15,6-4-2 16,4-6 10-16,3-5 4 16,14-5 4-16,4-6 3 0,20-11-13 15,7-2-7 1,2-5-15-16,-2 0-6 0,-19 1-11 15,-10 0-1-15,-18 6 6 16,-9-5-1-16,-15 1 9 16,-20-1 4-16,-25-6 5 15,-27 0 5-15,-16-4 12 16,5-5 5-16,-2-1 12 16,19-1 3-16,15 3-6 15,7 6-4-15,23 3-9 16,10 4 1-16,15 0 11 15,8 0 2-15,13 2 8 16,8-1-3-16,23 0-13 16,13-1-3-16,18 5-7 0,5 9 0 15,4 13 2-15,2 11-1 16,-1 16-2-16,-6 5-2 16,-18 11 0-16,-16 4-1 15,-23 11-3-15,-10 7-1 16,-8 9-23-16,-4 0-16 0,-3-7-49 15,-2-8-258-15,-5-26 248 16</inkml:trace>
  <inkml:trace contextRef="#ctx0" brushRef="#br0" timeOffset="43256.44">31230 9281 1015 0,'12'9'410'0,"3"1"-236"15,10 9-136-15,4 16-35 16,1 7-2-16,-7 7-17 16,-9 2-10-16,-10 0-18 15,-9-2-3-15,-10-6 6 0,-7-8 12 16,-7-13 17-16,3-4 10 15,2-10 21-15,4-8 7 16,8 0 11-16,5-2-3 16,6 0-11-16,8 7-15 15,29 7-8-15,17 3-4 16,28 3-13-16,14-4-6 0,14-13-3 16,4-12 11-16</inkml:trace>
  <inkml:trace contextRef="#ctx0" brushRef="#br0" timeOffset="43625.34">32295 9253 814 0,'-9'-17'293'0,"-5"8"-251"16,-4 4-13-16,-14 11-21 15,-6 10 0-15,-13 12 9 16,1 2 12-16,3 3 22 15,5-3 5-15,15-6-5 16,6-1-10-16,14-10-17 0,3 0-8 16,9-2-2-16,4 0 2 15,11 3 5-15,6 1-1 16,13 6-4-16,7 0-5 16,10 9-8-16,2 1 2 15,2 10-7-15,-5 2-2 16,-16 0 0-16,-7 2-3 15,-16-4 3-15,-9-6 1 0,-12-6 2 16,-2-2 0-16,-20-7 6 16,-11 1 3-16,-12-3-1 15,-10-5 2-15,2-8-16 16,7-6-18-16,10-18-45 16,7-11 43-16</inkml:trace>
  <inkml:trace contextRef="#ctx0" brushRef="#br0" timeOffset="43793.15">32367 9180 933 0,'46'4'393'0,"31"9"-186"15,18 8-156-15,25 8-68 0,-7 2-25 16,-29-14-15-16,-17-14 22 15</inkml:trace>
  <inkml:trace contextRef="#ctx0" brushRef="#br0" timeOffset="44949.28">1033 11666 559 0,'0'0'230'0,"0"0"-140"16,0 0-63-16,1-1-3 0,4 0-13 16,3 1-1-16,-7 0 2 15,-1 0 2-15,2 0 9 16,-2 0 6-16,0 0 13 15,0 0 3-15,0 0 0 16,0 0-9-16,0 0-17 16,1 0-6-16,2 2-9 15,4 10-2-15,4 11 3 16,28 31 1-16,-22-26 1 16,1 7 0-16,4 7-2 15,0 7-2-15,1 7-1 16,-2 1 0-16,1-5 0 15,1-2-1-15,-2-3-7 16,2-2-11-16,-8 0 38 16,-2-8-19-16</inkml:trace>
  <inkml:trace contextRef="#ctx0" brushRef="#br0" timeOffset="45223.65">1348 11619 1136 0,'2'0'407'16,"5"4"-336"-16,14 12-69 15,7 7-4-15,5 19-3 16,-2 8 0-16,-10 13-3 15,-2 6-8-15,-3 2-13 16,-1-5-12-16,-6-17-24 16,-2-12-13-16,-3-22-13 15,-1-7-163-15,-6-22 178 16</inkml:trace>
  <inkml:trace contextRef="#ctx0" brushRef="#br0" timeOffset="45418.32">1600 11690 500 0,'5'-12'283'0,"1"4"-15"16,2 6-182-16,7 4-12 15,7 16-17-15,6 5-9 16,14 17-8-16,5 15-8 0,10 24-13 16,0 10-9-16,-8 1-10 15,-5-9-6-15,-17-31-37 16,-6-16 151-1,-11-21-94-15</inkml:trace>
  <inkml:trace contextRef="#ctx0" brushRef="#br0" timeOffset="45641.63">2358 11410 1124 0,'33'12'436'0,"-9"13"-274"0,6 14-130 15,7 30-34-15,-4 15-6 16,-11 26-36-16,-6 9-18 16,-20 0-49-16,-8-10 164 15,-25-32-54-15</inkml:trace>
  <inkml:trace contextRef="#ctx0" brushRef="#br0" timeOffset="45924.41">659 11747 1014 0,'-47'10'377'16,"13"2"-302"-16,19 8-47 15,7 7-9-15,20 34-8 16,9 19 5-16,24 28 16 16,16 10 6-16,28 9-2 15,10 0-6-15,22 0-27 16,17 2-35-16,12-14-50 15,6-18 4-15,-1-61 33 0</inkml:trace>
  <inkml:trace contextRef="#ctx0" brushRef="#br0" timeOffset="52950.54">6311 10758 1036 0,'0'0'361'0,"0"1"-318"16,1 3-26-16,-2-4-21 16,0 0 2-16,-3 18-3 15,-20 37 2-15,-9-30 4 16,-11 7 0-16,-12 3 5 15,-3-1 1-15,5 0 12 16,8-9 6-16,13-15 3 16,9-3-1-16,11-9-13 15,3-4-5-15,8-5-8 16,-3-10-2-16,6-7-1 16,1-6-1-16,3-5 2 15,9 3 5-15,0 3 2 16,4 1 0-16,4 5 0 15,2 2 0-15,0 5 2 16,1 6 0-16,-2 4 2 16,-3 5-3-16,2 5 1 0,0 4-2 15,4 11 2-15,1 2-1 16,-2 9-1-16,0 4 0 16,-4 9-3-16,-4 6 0 15,-11 16 0-15,-4 10 1 16,-14 11 0-16,-9 4-1 15,-14 6-1-15,-6 3-2 16,-17 6-4-16,-4-3-3 0,-1-14 1 16,-1-9 1-16,-3-19 5 15,2-8 1-15,7-13 8 16,-5-5-1-16,9-12-9 16,5-6 1-16,0-12-9 15,10-8 3-15,14-12 9 16,5-6 4-16,12-7-4 15,4 0-1-15,6-2-2 16,3 2-2-16,7 5 8 16,5 1 2-16,8 4 5 15,6 1-2-15,9 3 3 16,7 5-2-16,18 7 6 16,7 7 2-16,4 11 1 0,0 3 0 15,-6 7-9-15,-5 2-6 16,-3 5-5-16,-2 0-6 15,-9 3-43-15,-6-1-28 16,-12-1-46-16,-6-2 67 16</inkml:trace>
  <inkml:trace contextRef="#ctx0" brushRef="#br0" timeOffset="53429.96">7603 11067 1272 0,'-10'-11'472'16,"-3"1"-348"-16,-4 2-149 15,-5 4-28-15,-12 14-19 0,-2 9 6 16,-4 20 23-16,-4 6 21 16,-4 10 20-16,-5 1 0 15,0-4 2-15,6 0 0 16,17-12 0-16,12-7 2 16,14-13-1-16,4-4 2 15,12-6-2-15,8 1-1 16,20-6-3-16,8-1-2 15,10-2 3-15,-3-1 1 16,-6 2 1-16,-4 2 2 0,-7 5 0 16,0 4-3-16,-10 3 0 15,-9 4 1-15,-10 3 0 16,-9 5 0-16,-22 6 4 16,-8 5-3-16,-14 5 4 15,-4 1 0-15,10-5-4 16,9-7-15-16,10-17-54 15,11-13 537-15,4-27-374 16</inkml:trace>
  <inkml:trace contextRef="#ctx0" brushRef="#br0" timeOffset="54100.44">7978 10827 1049 0,'4'-8'366'0,"8"-1"-331"16,1 0-19-16,0 5-15 15,4 4-3-15,-4 6 1 16,-1 7 0-16,3 14 1 16,-3 18 8-16,4 29 7 15,0 15 1-15,-2 26 6 16,0 8-4-16,-2 20-4 16,1 6-3-16,-4 15-9 15,-1-6-3-15,1-24-15 16,0-18 0-16,-1-45 2 15,0-21 3-15,-3-33 9 16,-1-6 1-16,-1-9 3 16,-2-2 2-16,-2-2 14 15,0 1 4-15,-2-10 0 0,-6-18-3 16,-19-67-11-16,11 27-4 16,6-17 1-16,1-14 1 15,10-8-1-15,5-5-1 16,10 8 0-16,3 13 2 15,14 15 8-15,5 16 3 16,-3 22-2-16,1 9-3 16,-12 18-8-16,-3 9-4 0,-1 15 0 15,-3 9-3-15,0 20 1 16,-6 8 1-16,-10 15 1 16,-4 4-1-16,-13 0 3 15,-5-2 0-15,-7-9 4 16,2-4 5-16,-7-13-3 15,-6-2 0-15,13-25-10 32,13-7-13-32,1 2-28 0,-41 10-14 0,16-22-38 15,8-16-274-15,33-25 264 16</inkml:trace>
  <inkml:trace contextRef="#ctx0" brushRef="#br0" timeOffset="55643">9074 11359 1074 0,'9'-3'384'16,"-4"-1"-315"-16,1 1-30 0,-9-4-9 15,-5-3-6-15,-11-6-25 16,-11-4-3-16,-7 1 0 15,-4 4 2-15,-5 5 16 16,3 6 4-16,-4 8-1 16,-5 7-4-16,-2 17-5 15,-3 8-3-15,6 21-1 16,7 8-3-16,14 8-1 16,11-2 0-16,16-12-2 15,7-10-2-15,12-16-10 16,3-9-2-16,8-14-4 15,3-7 5-15,12-9 17 16,4-8 8-16,1-11 11 16,-4-6-2-16,-6-11-7 15,-6-2-3-15,-3-1-6 0,-6 0 2 16,-8 7 2-16,-4 1 4 16,-5 5 7-16,-2 7-2 15,-1 7-2-15,-2 6 1 16,0 9-8-16,1 2-3 15,0 5-4-15,-1-4-4 16,1 12-4-16,3 17 6 16,19 72 1-16,-3-38 3 0,7-7-2 15,6-6-9-15,12-18-2 16,10-8-6-16,8-14 4 16,3-7 5-16,0-9 3 15,-6-6 5-15,3-12 1 16,2-3 3-16,1-7-3 15,-3-5 1-15,-11-5-2 16,-11-6 0-16,-16 0 2 16,-8 0 5-16,-13 6 6 15,-4 5 5-15,-9 3 0 16,-4 3-4-16,-7 6-4 16,-6 4-4-16,-6 8-7 15,-5 7-1-15,-5 15-4 16,-2 6-2-16,1 22 5 0,4 12-1 15,8 24 2-15,5 14-1 16,16 9-4 0,8-5-5-16,13-25-13 0,7-13 0 15,8-24-4-15,1-8 3 16,8-16 13-16,2-10 4 16,15-19 10-16,3-12 8 0,1-31 0 15,3-11-2-15,-15-21-5 16,-3-6-2-16,-11-1 0 15,-8-5 1-15,-6-1 5 16,-3 1 5-16,-8 6 2 16,-1 8-2-16,-8 15 3 15,1 10-1-15,-3 23 6 16,3 14 0-16,0 23-5 16,0 7-7-16,-1 17-10 15,-3 11 0-15,-3 37-2 16,2 23 4-16,2 27 2 15,1 23-1-15,9 14 0 16,-1 0 2-16,9 8-4 16,6-12 1-16,11-29 0 15,4-15-3-15,8-34-1 0,4-18-2 16,8-26-2-16,0-8 0 16,-3-19 8-16,-2-12 1 15,-6-24 2-15,-2-12 4 16,-2-22-6-16,-3-11 0 15,-4-2-3-15,-5 1 0 16,-8 9 2-16,-4 11-1 16,-10 10 6-16,-1 13 0 0,-3 23 7 15,-3 9-2-15,1 19-11 16,-2 9 3-16,-6 30-9 16,-2 19 4-16,1 25 6 15,3 12-2-15,17-1 1 16,6-1-5-16,16-22-5 15,6-11-1-15,12-29-1 16,0-12 4-16,2-12 7 16,2-10 5-16,-1-14 5 15,6-8 5-15,6-21-5 16,3-11 1-16,2-15-6 16,-4-10-1-16,-12-2 4 15,-13-1 0-15,-15-1 5 16,-8 1 0-16,-9 5 4 15,-3 8 6-15,-6 18 8 0,-5 13-1 16,-10 15-8-16,-1 9-9 16,-14 11-12-16,-2 7-7 15,-2 17-11-15,2 11-7 16,14 17-9-16,7 4 5 16,22 4 9-16,11 1 4 15,14-4 11-15,8-3 0 16,1 0 4-16,0-4 2 15,-2 0 2-15,-2 2-1 0,-4-1-3 16,-3-1 3-16,-12-3-3 16,-9 0 1-16,-21 2 1 15,-12 2-4-15,-23 6 0 16,-5-1-5-16,-3-7-47 16,3-7-27-16,6-23-105 15,4-20 112-15</inkml:trace>
  <inkml:trace contextRef="#ctx0" brushRef="#br0" timeOffset="56768.23">12737 10902 1415 0,'8'5'491'15,"-8"18"-433"-15,1 13-67 0,-11 32-11 16,-14 12 5-16,-18 23 11 16,-9 11 4-16,-3 10 2 15,5-5 1-15,18-18-8 16,10-19-5-16,17-39-11 16,10-15-1-16,15-19 8 15,9-9 4-15,21-17 12 16,6-7 3-16,4-21-5 15,-2-8 1-15,-13-16-4 16,-7-8-2-16,-11-7 5 16,-7 1 1-16,-9 7 1 15,-6 7 3-15,-9 9 1 16,-5 3 0-16,-5 6 7 16,-5 6-4-16,-2 13 1 15,-1 9 0-15,-2 17-9 16,1 14 0-16,-9 28-2 15,-3 16-2-15,6 23 0 0,4 8-1 16,23 9-4-16,12-3-6 16,15-7-6-16,10-10-3 15,11-21 0-15,2-12 5 16,10-22 11-16,1-9 6 16,11-15 6-16,8-11 6 15,-4-16-2-15,-2-6-3 16,-13-14-1-16,-13-2-3 0,-10-2 7 15,-6 2 3-15,-14 10 3 16,-4 8 6-16,-11 13-8 16,-3 7-2-16,-5 10-13 15,-4 3-9-15,-8 13-1 16,-1 8 2-16,-5 19 7 16,1 14 0-16,11 15 1 15,3 4-6-15,16-4-10 16,7-9-1-16,10-15-8 15,7-12 0-15,10-15 14 16,5-7 7-16,13-16 10 16,1-10 9-16,2-9-5 15,-4-8-2-15,-10-11-4 16,-3-1-2-16,-7-2 3 16,-4 1 1-16,-9 11 15 15,-4 5 0-15,-9 14 6 0,-3 5-3 16,-7 11-15-16,-1 3-8 15,-1 9-12-15,0 10 0 16,0 24 6-16,4 13 5 16,7 19 4-16,5 2-2 15,10-9-1-15,5-8-6 16,9-22-3-16,8-8-1 0,5-17 1 16,-1-10 5-1,3-16 7-15,1-9-1 0,3-19 4 16,0-10-1-16,4-19-4 15,-6-13-3-15,-11-6 0 16,-9-4-4-16,-16-4 8 16,-10 0 3-16,-7 3 2 15,-4 3 7-15,-9 18-4 16,0 10 6-16,-6 15 2 16,0 10-6-16,-1 12-4 15,2 11-6-15,-2 15-7 16,-2 7-1-16,-4 27 0 15,-3 12-3-15,8 27 6 16,5 16-2-16,11 18 4 0,7 4-2 16,6-3-9-16,2-5-10 15,7-16-33-15,-2-7-12 16,3-18-19-16,-6-11 1 16,-4-25 5-16,-1-9 0 15,-9-19 54-15</inkml:trace>
  <inkml:trace contextRef="#ctx0" brushRef="#br0" timeOffset="56920.68">14319 11154 1236 0,'56'-4'421'0,"46"-2"-411"16,14-1-63-16,11-4 540 15,1-4-383-15</inkml:trace>
  <inkml:trace contextRef="#ctx0" brushRef="#br0" timeOffset="57597.89">16558 11033 786 0,'8'14'417'16,"-12"0"-24"-16,-2 11-312 16,-11 16-79-16,-6 10-2 0,-9 8 0 15,-6 4 0-15,-1 13 2 16,4 1 1-16,12-7-2 16,9-9 2-1,14-22-3-15,7-11 0 0,11-13 10 16,12-4 6-16,11-11 10 15,7-5 2-15,9-17-16 16,-5-8-7-16,-8-9-15 16,-6-3-1-16,-17-3 5 15,-3-1-2-15,-8-1 5 16,-8-2-3-16,-9 0 0 16,-4 0 6-16,-13 4 1 15,-5 1 4-15,-6 7 6 16,-4 8-3-16,4 12-1 15,3 10-3-15,7 16-6 16,3 6 0-16,9 12-7 0,7 8 5 16,21 5-4-16,13-3-4 15,29-5-10-15,8-9-7 16,13-21-2-16,2-9 4 16,8-19 10-16,8-7 6 15,0-17-2-15,-2-14-6 16,-12-11-2-16,-12-5 0 15,-14 0 11-15,-4 8 7 16,-17 7 15-16,-5 2 3 0,-13 7-1 16,-7 0 0-16,-4 13-6 15,-4 9 0-15,-3 16 6 16,0 9 0-16,-3 7-4 16,1 2-5-16,-6 22-7 15,0 14 0-15,-7 38 6 16,1 21 6-16,0 43 14 15,4 18 4-15,2 23-5 16,-1 12-4-16,2-13-17 16,1-8-22-16,7-28-56 15,5-22-16-15,11-41 46 16</inkml:trace>
  <inkml:trace contextRef="#ctx0" brushRef="#br0" timeOffset="57814.98">18512 11087 1503 0,'39'94'501'0,"-2"43"-498"16,-8 7-24-16,-26-12-56 15,-15-10-37-15,-12-23-34 16,2-18 82-16</inkml:trace>
  <inkml:trace contextRef="#ctx0" brushRef="#br0" timeOffset="58238.27">18864 11147 1114 0,'41'-29'425'0,"22"3"-307"0,6 6-70 16,-4 16-38-16,-6 11 7 15,-19 21 16-15,-7 5-1 16,-9 9-10-16,-6-1-9 16,-15-2-13-16,-3-4-1 15,-7-10-3-15,-3-5 2 16,-1-9-1-16,4-6 0 15,3-3-1-15,2-1-1 0,3-2-4 16,-1 0 1-16,0 0-12 16,26-7-14-16,54-3-28 15,-19 14 4-15,7 17 10 16,-2 7 21-16,-14 14 40 16,-9 4 5-16,-19 2 9 15,-10-1-1-15,-14-6-8 16,-11-3-1-16,-16-2 0 15,-17 0 4-15,-24-1 5 16,-10 1-2-16,-13-4-7 16,5-5-6-16,16-3-36 15,6-8-36-15,15-13-52 16,8-2-22-16,22-20 76 16</inkml:trace>
  <inkml:trace contextRef="#ctx0" brushRef="#br0" timeOffset="59339.38">20733 11230 1220 0,'23'-3'427'0,"-13"4"-375"15,-3 7-41 1,-14 13-22-16,-12 10 1 0,-12 27 3 15,-7 11 5-15,-2 17 5 16,7-2 0-16,15-12-1 16,7-8 0-16,18-16-1 15,11-4 3-15,19-7 5 16,13-2 4-16,18-11-2 16,10-7-1-16,14-13-14 15,1-7-7-15,3-12-11 16,0-5-4-16,-1-13 7 15,0 0 7-15,-11-4 20 16,-6-3 7-16,-23 3 2 16,-13 0-1-16,-17 1-12 15,-10 3-3-15,-15 2-1 16,-5 3-5-16,-18 3 2 0,-5 4-5 16,-9 11 3-16,-10 10 1 15,-9 20 1-15,-5 9 1 16,3 14 0-16,7 2 0 15,20-5-6-15,10-4-6 16,20-12-15-16,9-2-5 0,18-10 5 16,6-6 8-16,20-8 16 15,6-9 2-15,2-8 2 16,-3-4 0-16,-9-6-3 16,-4-1 4-16,-9-2 2 15,-3 3 2-15,-11 10 12 16,-9 4 7-16,-7 11 1 15,-2 3-3-15,-4 2-11 16,0-1-5-16,0 3-5 16,-4 25 2-16,-8 45 1 15,7-27 1-15,8-2-1 16,7-3-3-16,12-12-2 16,5-3-1-16,11-14 0 15,6-9 3-15,9-12 3 0,1-12 1 16,-2-10-6-1,-2-6-8-15,-10-5-7 0,0-3 0 16,-6-4 8-16,-3-1 6 16,-5 4 9-16,-6 2 6 15,-7 12 5-15,-1 5 4 16,-7 14 6-16,-2 3-5 16,0 8-6-16,-2 2-8 0,-2 3-9 15,2-3-1-15,0 25-2 16,-1 51 4-16,0-12 2 15,-3-1-2-15,-1-9 0 16,1-7 0-16,1-16-7 16,0-11 0-16,3-10 1 15,0-6 2-15,2-7 14 16,3-1 5-16,-5 3-1 16,5-7 1-16,8-18-2 15,38-32 2-15,-18 22 1 16,3-1-1-16,7-6-8 15,1 2-6-15,-1-2-1 16,2 2 0-16,-1 9 0 16,0 6 0-16,-2 16 5 15,-5 6 2-15,-9 13-2 0,-3 7 1 16,-5 17-4-16,0 8-4 16,-3 13 2-16,0 4 0 15,5 0 1-15,3-2-1 16,6-2-1-16,5-1 2 15,-2-2-3-15,3-5-5 16,6-11-18-16,2-9-15 16,10-23-33-16,3-10-18 0,8-30 55 15</inkml:trace>
  <inkml:trace contextRef="#ctx0" brushRef="#br0" timeOffset="60099.64">23965 10926 1307 0,'-1'0'446'0,"1"14"-406"15,-1 11-36-15,-12 27-9 0,-4 12 3 16,-13 14 2-16,-3 4-1 15,1-2 2-15,3-1-3 16,4-12-5-16,6-11 0 16,10-28-1-16,5-11 2 15,3-14 3-15,1-3 3 16,0 1 0-16,0-2 4 16,0 0 0-16,3-10-1 15,8-19 0-15,20-39-3 16,-6 30 3-16,2 3-1 0,13 5-2 15,3 5 1-15,6 10-3 16,0 7 0-16,6 13 5 16,0 8-1-16,2 21 1 15,-4 8 0-15,-11 14-3 16,-5 2 0-16,-16-5-7 16,-8-3-1-16,-18-13-13 15,-11-4 0-15,-18-10 1 16,-9-8 1-16,-13-5 11 15,-2-7 0-15,3-3-9 16,4-4-3-16,10-6-1 16,6 0-1-16,13 2 14 15,6 1 8-15,13 6 24 0,7 0 16 16,19-4 7-16,8-1 0 16,21 0-25-16,11 0-12 15,16 1-10-15,10 0-4 16,12-5 0-16,2-5-1 15,7-3 2-15,-3-4 3 16,-3-5 2-16,-4 0 4 16,-25-2 7-16,-11 0 6 15,-24 6 6-15,-7 1-1 0,-14 9-6 16,-6 2-11-16,-11 1-11 16,-5 2-2-16,-10 1-1 15,-4 3-2-15,-7 13 6 16,-3 10 0-16,-2 22 1 15,1 12 1-15,5 11 1 16,5-1 0-16,18-7-13 16,7-8-22-16,23-15-52 15,12-10-25-15,29-25 62 16</inkml:trace>
  <inkml:trace contextRef="#ctx0" brushRef="#br0" timeOffset="60548.06">26330 11516 917 0,'67'-20'363'0,"-9"2"-226"16,-24-1-111-16,-11 3-11 15,-14 0-7-15,-7 1-1 16,-5-4-8-16,-5 3 0 16,-10 3-1-16,-8 4 6 15,-15 21 20-15,-11 11 5 0,-12 29 10 16,-3 12-4-16,6 17-15 15,6 0-4-15,23-13-43 16,13-13-17 0,29-26-17-16,18-12-7 0,28-22 23 15,10-10 3-15,20-22-33 16,0-7-14-16,1-19 13 16,-5-7 28-16,-13-10 79 15,-5-8 32-15,-12 3 10 16,-11-3-12-16,-12-5-20 15,-12 0-9-15,-12 0-3 16,-5 6 2-16,-5 25 9 16,-1 13 3-16,4 22-1 15,2 12 1-15,-1 10-15 16,2 3-4-16,1 10-13 16,0 12-4-16,7 38-3 0,2 25 1 15,4 44 2-15,0 12 3 16,0 12-49-16,-3-3-30 15,-5-21 40-15</inkml:trace>
  <inkml:trace contextRef="#ctx0" brushRef="#br0" timeOffset="62251.62">27415 11234 1057 0,'66'18'466'0,"10"23"-172"16,1 17-239-16,-12 19-66 15,-18 6-9-15,-33-6-11 16,-11-8 1-16,-22-15-7 16,-8-9-1-16,-13-19 5 15,-1-8-2-15,-2-17 20 16,6-3 12-16,10-9 10 15,3-5 5-15,12 0 0 16,0-2-1-16,8 2-5 0,3-1 2 16,7 0 0-16,8-2 0 15,12 1-3-15,13 5-2 16,18 5 1-16,12 5-2 16,26 5 7-16,2-2 0 15,11 1 4-15,-3-3 0 16,2-5 0-16,5 1 4 15,-5-6-5-15,0-2-1 0,-17-4-5 16,-5-4 4-16,-17-3 8 16,-9-2 7-16,-22 7 0 15,-11-2-8-15,-16 4-15 16,-9 0-11-16,-14-1-6 16,-11 4-2-16,-19 5 4 15,-7 7 6-15,-20 13 3 16,1 11 1-16,-4 18 3 15,-2 7-3-15,12 5 2 16,0-1 0-16,18-8-14 16,11-7-8-16,23-10-23 15,11-3-4-15,20-8 7 16,12 1 11-16,16-10 18 16,5-5 0-16,10-10 3 0,-2-4-1 15,5-7 2-15,1-3 7 16,-8-8 12-16,-1 0 5 15,-13-6 12-15,-7 1 3 16,-13 6-6-16,-5 4 0 16,-13 11-5-16,-1 6-8 15,-6 6-4-15,-3 7-3 16,-9 8-7-16,-8 4 1 0,-3 18 1 16,-1 6 0-16,10 2-1 15,8-2-4-15,12-12-7 16,7-2-3-16,11-9 0 15,9-3 3-15,13-7-3 16,3-6 0-16,7-8-6 16,2-2-3-16,-2-6 9 15,2 1 6-15,-3-3 10 16,-7-3 11-16,-12 0 14 16,-4-3 1-16,-14-2 3 15,-1 3-7-15,-7 3-11 16,-8 5-3-16,2 10-5 15,-3 1-1-15,-5 4-1 16,2 3-2-16,1-3 0 0,-3 6 0 16,-10 22 2-16,-9 38 0 15,23-28 0-15,3-6-1 16,13-5-1-16,-2-5-1 16,10-7 1-16,7-6 3 15,10-6 5-15,9-4 0 16,1-10 1-16,2-5-3 0,1-7-4 15,-2-2 0-15,-5-6 9 16,-4 3 10-16,-18-1 14 16,-3 1 3-16,-10 4-4 15,-6-3-8-15,-3 8-11 16,-1 5-5-16,-3 7-5 16,0 5-3-16,1 5-4 15,-2-3-1-15,2 7-1 16,2 21 4-16,9 47 0 15,2-30 1-15,3-6 0 16,3-6-5-16,6-10 1 16,0-6-1-16,7-6 4 15,2-3 0-15,0-6 3 16,1-2-2-16,-1-5-1 16,-1-4 0-16,-4-1-1 0,-4 0 2 15,-6 5 1-15,-7 0 4 16,-7 4 0-16,-1 2-2 15,-7 7-2-15,2 6-2 16,-7 13-3-16,-2 4 3 16,-7 4-9-16,-2-4-4 15,0-9-8-15,3-9-4 16,7-10 2-16,2-3 7 16,5-7 8-16,0-5 5 0,3-16 5 15,6-2 0-15,7-10 3 16,8-1-2-16,6-1 2 15,6-1-2-15,6 1 1 16,-3 1-1-16,3 3 0 16,4 3 3-16,8 8-4 15,1 6 4-15,8 13 3 16,4 9-3-16,-3 18 7 16,-2 9 1-16,-14 19-2 15,-12 7 0-15,-16 7-5 16,-5 6-2-16,-13 2-4 15,-1 2 2-15,-6-1 1 16,-3-4-3-16,3-20 2 0,-3-10-2 16,7-16 0-16,-1-9 3 15,6-4-1-15,1 1 3 16,3-6 5-16,7 1 0 16,10-3 5-16,10-2-2 15,8-6-4-15,6 2-1 16,5-3 2-16,5 1-4 15,4 1-1-15,-5-3 1 0,-6 1-7 16,-6-1-4-16,-17-1-9 16,-2-1-14-16,-12-1-27 15,-11-10-14-15,-22-13-32 16,-21-7 1-16,-48-11 60 16</inkml:trace>
  <inkml:trace contextRef="#ctx0" brushRef="#br0" timeOffset="65872.2">26544 12484 1480 0,'11'-2'507'0,"26"1"-469"0,17 1-32 16,37 5-38-16,9 4-7 15,7 1-22-15,-3-1-2 16,-16-4 4-16,-3 0 12 16,-4-1 13-16,-4-2 1 15,-14-1-4-15,-10-4-7 16,-23-4-32-16,-8 3 28 16,-13-7 29-16</inkml:trace>
  <inkml:trace contextRef="#ctx0" brushRef="#br0" timeOffset="66071.39">26571 12935 1411 0,'28'6'492'0,"41"1"-443"16,32 3-36-16,34-6-53 15,7-6-47-15,18-19-60 16,-10-10 674-16,-4-13-418 16</inkml:trace>
  <inkml:trace contextRef="#ctx0" brushRef="#br0" timeOffset="66298.02">28609 12284 1115 0,'-1'1'436'0,"1"1"-316"15,0 6-27-15,4 23-49 16,2 21-14-16,-2 30-21 16,2 10-4-16,-4 6-1 15,-2 2-13-15,1-6-52 16,2-6-30-16,1-27-53 15,5-23 75-15</inkml:trace>
  <inkml:trace contextRef="#ctx0" brushRef="#br0" timeOffset="66685.85">28879 12344 1087 0,'33'-9'423'0,"25"5"-291"0,13 4-40 15,14 18-45-15,0 13-18 16,-15 15-34-16,-14 6-12 16,-33 0 1-16,-15-3 4 15,-27-4 7-15,-14-5 5 16,-12-10 3-16,-6-6 0 16,7-14 4-16,10-3-1 0,16-7-1 15,8 0 0-15,9 0-17 16,6 0-9-16,19-4-19 15,19 2-13-15,29 5 2 16,7 7 3-16,1 9 23 16,-12 4 11-16,-18 4 25 15,-12 0 8-15,-17 0 3 16,-7 1 2-16,-19-1 0 16,-13-1 4-16,-22-1 3 15,-14-2-2-15,-32-4-11 16,-9-4-7-16,-1-6-39 15,8-4-30-15,33-15-34 16,22-13 44-16</inkml:trace>
  <inkml:trace contextRef="#ctx0" brushRef="#br0" timeOffset="66989.52">30357 12708 1194 0,'0'1'442'0,"-3"2"-347"15,-8 2-69-15,-23 9-26 16,-6 5-2-16,-22 6 1 16,1 6-2-16,3 12 4 15,3 1 2-15,10 9 6 16,7 5 2-16,15-2 2 15,14 4-2-15,19 4-6 16,10-3 0-16,18-6-11 16,1-7-5-16,16-16-36 15,8-12-20-15,14-17-40 16,6-12 688-16,-3-23-446 16</inkml:trace>
  <inkml:trace contextRef="#ctx0" brushRef="#br0" timeOffset="67391.48">30643 13075 1219 0,'4'1'466'16,"12"-1"-347"-16,11 1-59 16,18 2-45-16,8 2-11 15,0 6-5-15,-5 3-4 0,-15 3-2 16,-10-3 2-16,-9 4-6 15,-6 4 2-15,-10 6-5 16,-2 2 1-16,-12 4 1 16,-7-2-1-16,-6-1 5 15,-4-3 3-15,1-4 2 16,3-3 3-16,12-4 0 16,6-1-2-16,14-2-4 15,11 3-1-15,19 2-1 16,10 0 2-16,14-4 11 15,6 0 7-15,10-3 24 16,7 0 8-16,12 2 11 16,-2-1-4-16,-14 1-19 15,-5-1-8-15,-19-2-25 16,-8-1-11-16,-9-2-22 16,-11-2-20-16,-14-1-39 15,-10-2-25-15,-29-8 74 0</inkml:trace>
  <inkml:trace contextRef="#ctx0" brushRef="#br0" timeOffset="68563.45">7015 13964 1527 0,'-58'43'-7'0,"0"-8"-38"15,-3-1-12-15,17-32 3 16,2-6 12-16,4-14 29 16,6-7 16-16,17-10 20 15,7-9 4-15,15-15-3 16,14-3-4-16,14-5-3 15,5 7 1-15,4 16 12 16,-7 8 5-16,-4 17 4 0,-3 7-2 16,1 13-13-1,4 11-4-15,4 24-8 0,-1 14-2 16,-3 30 5-16,-5 12 0 16,-15 14-1-16,-8 8 2 15,-23 6-7-15,-12 0-1 16,-20 0 1-16,-6-6 0 15,-10-10-1-15,-1-7 0 16,-8-16 0-16,2-11-3 16,3-30-3-16,8-14 0 0,16-18-2 15,7-10 5-15,10-10 9 16,2-3 7-16,7-12 3 16,6-6-2-16,12-10-6 15,7-7-7-15,14-4-2 16,9-1-1-16,12 8 2 15,11 8 4-15,16 12 0 16,6 8 4-16,-2 13 5 16,-2 8 0-16,-3 13 3 15,-3 8-6-15,5 11-4 16,2 9-7-16,-1 7-4 16,-1 5 0-16,-9-4-4 15,-8-4-8-15,-5-11-32 16,5-5-21-16,5-18-62 15,9-11-11-15,5-27-9 0,1-20 4 16,2-31 102-16</inkml:trace>
  <inkml:trace contextRef="#ctx0" brushRef="#br0" timeOffset="69188.14">8483 13618 779 0,'1'-11'421'15,"1"6"-49"-15,-1 2-266 16,-1 3-25-16,0 0-49 16,0 0-13-16,1 28-6 15,3 76-4-15,-7-2 1 16,-4 11 1-16,-5 10-8 16,-4 0 0-16,-1 1-1 15,-2-7-7-15,-1-22-8 16,1-20-4-16,6-33 0 15,2-14 8-15,9-22 10 16,0-5 4-16,2-6 0 16,3-8-3-16,4-20 0 15,4-13 3-15,9-18 4 16,7-8 3-16,14-5-2 16,5 3-4-16,9 8-2 0,4 13 6 15,0 19 12-15,-3 7 5 16,-8 18 2-16,-5 3-8 15,-9 9-11-15,0 8-7 16,-7 12-4-16,0 5-1 16,-7 12 0-16,-3 9 2 0,-5 5 1 15,-3 1-1-15,-4 0 4 16,-1-7-1-16,1-8 0 16,-1-2 0-16,2-15-2 15,1-4-2-15,1-8-3 16,3-4 0-16,7-5 3 15,3-1 8-15,9-4 8 16,3-6 3-16,3-4 1 16,-1 0-4-16,-8-2-6 15,-1 5 3-15,-14 2-7 16,-4 1-2-16,-3 5 1 16,-4 0-5-16,1 1-11 15,-2 1-9-15,0-1-20 16,0 1-14-16,0 0-23 15,-1 0-31-15,0 0-38 0,-2-1 704 16,-27-8-443-16</inkml:trace>
  <inkml:trace contextRef="#ctx0" brushRef="#br0" timeOffset="70941.57">9448 14161 1071 0,'-31'103'391'15,"46"-84"-318"-15,2 4-53 16,8 3-33-16,4-5-5 16,4-8-8-16,2-6-2 0,3-10 8 15,1-2 10-15,-4-13 23 16,-2-3 10-16,-5-8 8 15,-5-4-5-15,-7-5-7 16,-3-3-6-16,-13 3-14 16,-2 4-2-16,-9 7-9 15,-11 4-5-15,-17 6 3 16,-11 4 1-16,-11 13 4 16,0 7 6-16,9 17 3 15,4 10 4-15,10 18 0 16,5 6 2-16,12 18 10 15,10-1-2-15,15-1 5 16,10-2-4-16,19-7-8 16,9-4-2-16,20-11-5 15,12-8 1-15,9-22 2 16,4-8 4-16,4-20 5 16,-5-7 0-16,6-14 2 0,7-8 0 15,-12-7 1-15,-6-1 0 16,-22-3-2-16,-14 1 0 15,-14 2 3-15,-6 3 0 16,-14 0 4-16,-7 3 0 16,-9 2 1-16,-6 5 0 15,-6 6-1-15,-4 6-4 16,-2 11-11-16,-1 5-2 0,-5 21-3 16,0 12-2-16,-5 24 0 15,1 9-1-15,13 6-3 16,7 0-3-16,25-9-5 15,8-5 0-15,11-8-4 16,7-7 3-16,1-19 7 16,6-9 1-16,8-20 5 15,2-9 1-15,6-17 1 16,-4-5 0-16,-4-7 2 16,-3 0 6-16,-11 3 9 15,-4-2 5-15,-5 1 2 16,0 3-6-16,-1 4-10 15,-2 7-6-15,-2 12-3 0,-1 9 1 16,1 12 1 0,5 12 4-16,2 21 2 0,-2 7 1 15,2 12-4-15,-4-1-3 16,-5-6-8-16,-3-7-6 16,-6-14-2-16,-6-7-1 15,0-12-2-15,-1-4 4 16,6-8 4-16,5-5 2 0,5-13 5 15,5-10 0-15,1-10 4 16,1-3-1-16,0 1 0 16,3 6 0-16,-1 15 4 15,-2 5 5-15,0 19 9 16,0 7 6-16,5 21-4 16,3 9-3-16,6 11-11 15,-5 2-4-15,-5-8-5 16,-2-1-1-16,-10-12-4 15,3-3-2-15,1-15-2 16,3-9 1-16,7-18 5 16,7-8 1-16,2-19-4 15,1-11-3-15,0-15-3 16,-6-11-3-16,-6-9 9 16,-7 2 2-16,-13-1 10 0,-6 5 4 15,-10 0 2-15,-6 0 3 16,-1 9 5-16,-6 5 1 15,-2 20 5-15,-2 12 1 16,2 17-5-16,6 10-5 16,3 11-7-16,0 7-4 0,2 23-7 15,3 17-2-15,10 37 0 16,11 11 0-16,17 13-1 16,1-1-5-16,2-6-15 15,-3-2-7-15,-8-14-34 16,0-8-11-16,-12-27-11 15,-3-10-6-15,-7-21-3 16,-8-9 55-16,-6-15 24 16</inkml:trace>
  <inkml:trace contextRef="#ctx0" brushRef="#br0" timeOffset="71267.22">12147 14347 745 0,'-3'-11'368'15,"3"1"-97"-15,8-8-142 16,10-1-19-16,11-8-22 15,10-4-15-15,18-7-23 0,6-5-2 16,17 0-2-16,10 0 7 16,0 3-7-16,-9 4-3 15,-22 11-11-15,-17 4-2 16,-28 16 5-16,-6 2-4 16,-10 6-4-16,-2 2-11 15,-2 10-26-15,0 4-19 16,10 13-26-16,7 5-6 15,18 6 9-15,7 3 14 16,8 3 27-16,0 2 8 0,-6-2 5 16,-12-3 5-16,-23-1 5 15,-11 1 1-15,-31-6-3 16,-7 2-10-16,-6-16-46 16,-1-11-53-16,14-24 178 15,11-24-91-15</inkml:trace>
  <inkml:trace contextRef="#ctx0" brushRef="#br0" timeOffset="72257.57">14007 13763 1174 0,'79'14'556'0,"-14"2"-205"0,-7 5-232 16,-18 16-144-16,-16 8-17 15,-17 16 1-15,-6 6 2 16,-9 19 23-16,1 5 12 16,1 0 4-16,2-8 4 15,8-23-3-15,7-12-1 16,10-22 0-16,4-8-4 0,10-14 3 16,3-9-3-16,4-18-9 15,3-8-6-15,-5-17-20 16,-5-9-3-16,-15-11 0 15,-8-7 7-15,-16 0 13 16,-8 6 5-16,-14 11 18 16,-7 11 6-16,-5 12 19 15,0 4 4-15,5 12-7 16,4 8-3-16,4 12-17 16,3 9-3-16,3 24 2 15,7 10-2-15,14 17 3 16,9 9 0-16,18 1 1 15,9 0-1-15,10-11-1 16,7-12-1-16,14-19 3 16,-1-14 0-16,-3-17 6 15,-1-7 4-15,-13-19 0 0,0-7 4 16,-4-9 4-16,-7-8 2 16,-5 1 2-16,-9 4 1 15,-11 9-4-15,-4 9-8 16,-11 14-8-16,-1 4-7 15,-7 10-7-15,-5 4 2 16,-4 13-5-16,-1 6 2 0,3 15 3 16,6 3 1-16,12 2-4 15,7-5-5-15,14-11-6 16,6-5-3-16,10-16 7 16,10-10 6-16,2-13 4 15,-3-10 4-15,-4-11 0 16,-6-3 1-16,-5 2 4 15,-1 0 3-15,-14 15 10 16,-4 6 4-16,-10 13 7 16,-4 2-5-16,0 6-12 15,-3 1-8-15,0-3-8 16,-2 15-2-16,-8 56 0 16,12-17 3-16,13 4-8 15,6-3-7-15,9-13-6 0,5-12-2 16,4-18 11-16,7-11 9 15,10-22 6-15,2-12 1 16,2-22-10-16,-2-12-5 16,-8-10-1-16,0-1 2 15,-9-6 10-15,-6 0 7 16,-12 0 8-16,-7 2 2 16,-11 13 1-16,-4 11-1 0,-4 18-1 15,-4 6-2 1,1 15-4-16,0 6-3 0,-2 10-10 15,-1 9-3-15,-2 19-5 16,2 15-2-16,4 33 4 16,6 15-3-16,8 20-18 15,3-3-11-15,3-12-45 16,-1-11-13-16,3-22-21 16,-4-8-11-16,-3-21 94 15</inkml:trace>
  <inkml:trace contextRef="#ctx0" brushRef="#br0" timeOffset="72404.64">15747 13947 1239 0,'45'-4'448'16,"29"-8"-394"-16,18-3-83 15,12-17-90-15,8-7-316 16,2-11 300-16</inkml:trace>
  <inkml:trace contextRef="#ctx0" brushRef="#br0" timeOffset="73060.03">17607 13566 984 0,'16'20'414'15,"-5"9"-191"-15,-16 25-191 16,-9 13-29-16,-19 25-2 15,-9 4-1-15,-2 1 0 16,1-4 0-16,12-14 0 16,7-8 0-16,16-24 1 15,7-12 0-15,13-17 10 16,7-10 9-16,14-15 16 16,12-5-1-16,13-23-13 15,-1-11-13-15,-4-12-24 16,-8-9 0-16,-13 5-1 0,-5 3 7 15,-11 6 12-15,-9 0 4 16,-14-3 0-16,-10 3 0 16,-8 4 2-16,-6 5-3 15,0 21 4-15,-4 6-2 16,-6 19-7-16,2 10 1 16,0 11-1-16,9 5-1 0,14 11 1 15,12 1 2-15,23 3-5 16,14-2 0-16,19-11-3 15,8-6-4-15,13-21-2 16,3-8-8-16,14-21-18 16,5-9-6-1,-3-17-13-15,-1-9 4 0,-21-11 19 16,-9-2 11-16,-10 0 21 16,-7-2 6-16,-10-4 4 15,-6 0-1-15,-12 6 4 16,-7 6 2-16,-9 18 10 15,-3 11 8-15,-3 18 7 16,0 6-2-16,2 12-10 16,-3 3-8-16,-4 12-13 15,-2 12 1-15,-1 34 7 0,2 27 2 16,7 42 9-16,6 10-3 16,5 31-9-16,-1-1-1 15,5-4-10-15,1 4-5 16,7-35-34-16,3-14-29 15,15-33-46-15,6-21-25 16,13-42 86-16</inkml:trace>
  <inkml:trace contextRef="#ctx0" brushRef="#br0" timeOffset="73296.47">19450 13577 1027 0,'2'1'502'0,"3"2"-148"15,1 4-234-15,4 19-107 16,0 17-12-16,1 41 0 16,-4 14-4-16,-4 11-27 15,1-5-15-15,-5-22-56 16,-2-8-24-16,0-25-38 0,2-13 165 15,10-38-17-15</inkml:trace>
  <inkml:trace contextRef="#ctx0" brushRef="#br0" timeOffset="73670.2">19861 13608 1290 0,'53'0'495'0,"16"8"-365"15,2 6-66-15,-19 15-64 16,-15 6-3-16,-25 13 0 16,-10 2-1-16,-8 0-1 15,-7-8 1-15,-5-15 2 16,1-7 1-16,8-12 3 16,1-2 2-16,5-6-4 15,8-2-4-15,17 0-21 16,8-1-4-16,15 8-3 15,-2 3 3-15,-7 12 27 16,-5 6 6-16,-13 6 4 16,-7 2 3-16,-19 2 1 15,-14-1 3-15,-19-2 13 16,-9 2 4-16,-15-8-8 0,-5-2-3 16,-5-5-21-16,-2-3-20 15,15-7-36-15,12-5-32 16,23-5-49-16,14-3-6 15,25-16 87-15</inkml:trace>
  <inkml:trace contextRef="#ctx0" brushRef="#br0" timeOffset="74622.67">21703 13768 835 0,'36'-10'442'0,"-16"4"-56"16,-11 1-273-16,-12 2-98 15,-14 3-13-15,-21 5-11 16,-7 5 0-16,-15 20 6 16,-4 9 0-16,4 16 3 15,3 2 0-15,16 0-1 16,12-4 1-16,26-6-2 15,12 0 0-15,23-6 2 0,13 0 0 16,18-9 3 0,3-10 0-16,20-15-1 0,4-7-1 15,19-15-2-15,3-5-3 16,2-10 3-16,-4-7 1 16,-9 0 10-16,0 0 8 15,-25 0 12-15,-8 3 5 16,-34 0-4-16,-12 2-2 0,-18 1-16 15,-7 4-5-15,-11 3-9 16,-13 2-3-16,-22 18-1 16,-6 8-1-16,-14 23 1 15,2 7 3-15,13 7 1 16,8 1-2-16,20-10-16 16,11-6-9-16,16-8-7 15,9-7 2-15,21-9 17 16,10-3 4-16,23-16-5 15,10-7-6-15,1-8-5 16,-2-1 7-16,-15 7 18 16,-12 2 17-16,-19 8 25 15,-7 5 10-15,-15 8-5 16,-3 4-10-16,-3 17-24 0,-3 7-10 16,-3 13-1-1,-2 4-1-15,3-5 2 0,4-3 1 16,4-11-4-16,4-4 1 15,5-6 3-15,4-5 2 16,5-12 2-16,5-9-1 16,6-16-2-16,3-4 0 15,0-7 1-15,2 4 5 0,2 2 5 16,-3 3 4-16,2 12 1 16,-7 2-2-16,-3 11-8 15,-3 6-4-15,-3 15-10 16,3 10-2-16,-3 17 0 15,-1 2 3-15,-5 2 3 16,-3-4 0-16,-5-9-2 16,-1-8-3-16,-3-15-1 15,0-5 1-15,1-10-3 16,-1-5 1-16,5-13-1 16,3-4 0-16,3-9 5 15,5-1-1-15,7-3 6 16,3 5 1-16,4 9 1 15,2 11 6-15,2 20 1 16,3 7-2-16,1 23 1 0,-5 10-8 16,-3 16-26-16,-3 4-22 15,1-2-62-15,5-7-31 16,-2-59 86 0</inkml:trace>
  <inkml:trace contextRef="#ctx0" brushRef="#br0" timeOffset="75253.35">24320 13599 1489 0,'32'14'516'0,"4"23"-468"16,-2 18-38-16,-15 29-10 15,-10 9-4-15,-14 5-6 16,-7-4-3-16,-2-23-5 15,-3-13 3-15,9-23 6 16,2-15 3-16,3-16 1 16,3 0 1-16,0-7 1 15,0 2 3-15,0 0 3 16,19-26 1-16,48-39-12 0,-23 30-16 16,10 16-19-16,-1 11-6 15,10 27 10 1,2 11 14-16,-8 21 24 0,-8 4 3 15,-20 0 2-15,-11-8-4 16,-21-13-4-16,-13-9-1 16,-24-16 1-16,-11-5-2 15,-11-12 4-15,4-4 0 0,12-5-1 16,11 3 4-16,17 3-4 16,6 4 3-16,13 6 8 15,9-1 6-15,22 4 4 16,13 3 1-16,28 4-9 15,14 2-7-15,11-1-2 16,4-6-1-16,0-5-1 16,-3-7 1-16,1-11-1 15,-6-3 0-15,-12-13 2 16,-11-3-1-16,-19-8 3 16,-9 0 0-16,-18 6-4 15,-9 3 1-15,-22 8 0 16,-10 2-4-16,-11 10 3 15,-5 10-2-15,-3 22 3 16,-3 17 5-16,-2 30 8 16,0 10 4-16,11 14-6 0,13-2-2 15,24-15-35-15,14-10-18 16,23-29-54-16,10-16-27 16,26-31 80-16</inkml:trace>
  <inkml:trace contextRef="#ctx0" brushRef="#br0" timeOffset="75694.92">26668 14164 819 0,'55'-4'392'0,"-18"2"-129"15,-9 0-142-15,-16 1-76 16,-10-1-16-16,-10-6-21 16,-11-1-8-16,-17 0-6 15,-5 3 2-15,-10 17 4 16,-2 11 2-16,3 23 6 15,-2 8 1-15,3 7-1 16,8 0 0-16,13-16-13 16,14-5-10-16,27-15-13 15,13-4-4-15,15-13-1 16,5-6-1-16,8-12 4 16,-1-9-1-16,5-19 1 0,-1-10 5 15,-9-18 7-15,-1-4 5 16,-13-5 13-16,-6 3 7 15,-13-2 13-15,-8-2 6 16,-8-7 15-16,-5-5 5 16,-3 6 5-16,2 9 2 15,2 25-3-15,3 17 1 16,3 22-2-16,1 6-4 0,2 8-3 16,7 17-12-16,3 41-14 15,3 28-6-15,4 41-8 16,-4 8-2-16,-2 0-31 15,-1-9-18-15,-4-16-71 16,2-12-25-16,3-34 90 16</inkml:trace>
  <inkml:trace contextRef="#ctx0" brushRef="#br0" timeOffset="77183.5">27374 14224 869 0,'37'-18'432'0,"10"13"-127"16,9 8-165-16,3 25-100 0,5 16-17 16,-5 21-15-16,-7 9-5 15,-21-1-5-15,-15-7-1 16,-18-13-4-16,-11-13-2 16,-18-18-1-16,-5-10 1 15,-8-15 2-15,2-7 1 16,8-9 6-16,8-4-1 15,14-2 1-15,8 0 2 16,14 0-1-16,11 2 2 16,19 4 4-16,11 4-2 0,24 5 0 15,11 6-5-15,6 1-2 16,7 2 0-16,4 1 2 16,2-5 6-16,-3-1 3 15,-4-8 3-15,-18-2 8 16,-13-3 5-16,-15-2 12 15,-12 0 3-15,-21 2-7 16,-9-2-9-16,-25-3-17 16,-12 0-5-16,-18 4-7 15,-8 7 1-15,-9 24 1 16,-4 11 1-16,-3 14-1 16,0 7-4-16,36-22-14 15,16-10-11 1,2 0-12-16,-34 27-2 0,27-15 8 0,14-6 12 15,36-14 14-15,7-7 7 16,16-4-2-16,4-9-3 16,-6-4-1-16,3 2 2 15,-17-2 9-15,-7 2 5 16,-7 6 8-16,-12 0 5 16,-5 8 4-16,-1 2-4 15,-4 4-6-15,0-1-6 0,0 0-8 16,-3 18-1-16,-11 44-2 15,13-24 2-15,4-7-3 16,6 0-5-16,10-10-4 16,5-4-4-16,9-8 2 15,8-7 3-15,4-8 6 16,-3-9 2-16,1-6 1 16,-6-2 2-16,-3-5-1 15,-6 3 3-15,-7 0 3 16,-3 0 1-16,-9 3 3 15,1 1-1-15,-6 5-2 16,-3-1-1-16,0 7-2 16,-5 2 0-16,1 5 0 15,1 4-1-15,-1 11 1 0,0 6 0 16,1 9 1-16,4 6 0 16,10-2-3-16,5 0-5 15,12-9-5-15,4-2-2 16,9-9-7-16,4-3-1 15,5-8-2-15,-2-6 4 16,-1-6 9-16,-2-2 8 0,-5-6 14 16,-3 0 8-16,-12-1 14 15,-7 0 2-15,-10 6-5 16,-6 0-7-16,-3 6-15 16,-2 1-5-16,-6 3-1 15,-2 4 0-15,0 7-1 16,0-2-1-16,4 7 0 15,3 0-1-15,11 4-1 16,5 2-1-16,13-2-13 16,3-4-3-16,7-4-7 15,1-2 0-15,4-8 7 16,4-4 0-16,1-4 9 16,3-6 2-16,1-2 8 15,-3-2 5-15,0 0 7 16,-1 2 2-16,-8 6-5 0,-3 4 3 15,-14 8-3-15,-2 3 0 16,-9 11-1-16,1 10-2 16,-6 11-4-16,-5 6-1 15,-2 5-1-15,-6-5-1 16,2-3-5-16,1-5 0 16,3-13-2-16,1-4 0 15,1-10 0-15,2-2-1 0,-1-8 2 16,-1 4 2-16,1-4 4 15,3-23 1-15,15-30 5 16,-3 25 1-16,8 0 1 16,2 0 5-16,4-5 7 15,9 2 1-15,4 3 4 16,5 2 0-16,0 10-8 16,3 7 3-16,-5 17 13 15,-8 8 0-15,-8 17 0 16,-8 7-6-16,-13 8-22 15,0 7 0-15,-6-4-3 16,3-1-1-16,5-3 1 16,-1-3 0-16,8-5-3 15,4-2 3-15,13-7-7 0,12-4-6 16,13-9-2-16,6-3-3 16,8-11 2-16,-3-5-4 15,-5-7-23-15,-6-5-22 16,-13-5-29-16,-4-2-13 15,-18-4 506-15,-12 2-318 16</inkml:trace>
  <inkml:trace contextRef="#ctx0" brushRef="#br0" timeOffset="77640.93">28175 15557 953 0,'-16'-4'343'16,"4"3"-284"-16,4 1-16 15,5 0 9-15,0 0 11 16,5 0 33-16,-2-1 13 16,3 0 2-16,26-6-12 0,64-14-45 15,-27 7-21-15,10 0-26 16,4-3-4-16,2 3-2 15,1 3-2-15,-4 2 0 16,-4 3-5-16,-17 1-9 16,-12-1-8-16,-16 0-19 15,-8-2-7-15,-10-1-21 16,-5 1-17-16,-6-1-21 16,-1 1-13-16,-12 1-180 15,-5 1 206-15</inkml:trace>
  <inkml:trace contextRef="#ctx0" brushRef="#br0" timeOffset="77916.64">28230 15628 918 0,'-5'6'374'0,"5"-4"-220"0,3-1-37 15,11 0-41-15,8-1-6 16,27-4-25-16,4 1-14 15,13 2-4-15,5 3 1 16,3 9 3-16,6 3-2 16,1 8-6-16,-10-2-7 15,-11 0-10-15,-10 0 0 0,-15-6-13 16,-7 3-6-16,-12-6-20 16,0-3-11-16,-9-2-31 15,-2-5-18-15,-4-4-21 16,-4-13-12-16,-4-18 82 15</inkml:trace>
  <inkml:trace contextRef="#ctx0" brushRef="#br0" timeOffset="78376.39">29099 15108 755 0,'-4'-5'209'0,"-3"-3"-342"16,2-2 77-16</inkml:trace>
  <inkml:trace contextRef="#ctx0" brushRef="#br0" timeOffset="78444.07">29059 15049 269 0,'-26'-46'67'0</inkml:trace>
  <inkml:trace contextRef="#ctx0" brushRef="#br0" timeOffset="78631.22">29073 14756 877 0,'17'27'381'0,"13"29"-184"15,9 17-69-15,26 40-43 16,9 15-4-16,6 15-25 16,-3 1-11-16,-19-16-38 15,-11-15-26-15,-16-30-54 16,-2-16-23-16,-8-36-32 16,2-14 71-16</inkml:trace>
  <inkml:trace contextRef="#ctx0" brushRef="#br0" timeOffset="79002.72">29821 15286 1073 0,'3'-11'423'16,"10"-3"-293"-16,13-2-37 16,12 2-39-16,4 9-8 0,7 12-14 15,-3 11-4-15,-12 10-22 16,-5 8-8-16,-21 4-21 15,-8-1-1-15,-19-3-1 16,-8-4 3-16,-4-10 4 16,0-5 2-16,12-9 7 15,9-2-1-15,9-5-3 16,5 0-7-16,24 1-19 16,11 2-9-16,24 4-6 15,3 6 0-15,3 13 21 16,-7 6 23-16,-20 12 44 15,-9 4 16-15,-28-1 13 16,-8-4-4-16,-17-8-11 16,-12-2 0-16,-13-8-7 15,-12-3-8-15,-9-7-21 16,3-4-18-16,14-12-70 16,12-5-29-16,28-20 59 0</inkml:trace>
  <inkml:trace contextRef="#ctx0" brushRef="#br0" timeOffset="79278.34">31057 15501 1213 0,'-8'2'449'16,"-7"-1"-326"-16,-14 7-108 15,-11 8-7-15,-12 12-4 16,-9 8 2-16,0 22-1 16,0 5 2-16,10 6 10 15,15 2 0-15,17-5 2 16,12-1 0-16,22 1-9 16,13-4-10-16,21-12-30 15,10-13-37-15,11-29-65 16,7-17 79-16</inkml:trace>
  <inkml:trace contextRef="#ctx0" brushRef="#br0" timeOffset="79727.22">31364 15970 1114 0,'14'2'456'0,"7"-1"-265"0,15 0-141 16,11 3-31-16,14 9-23 15,6 8-4-15,0 13 2 16,-8 3 6-16,-19 6 3 16,-9 1 1-16,-18 7 0 15,-7-3-2-15,-16 0-8 16,-10-4-3-16,-8-8-6 16,-6-1 1-16,0-9 2 15,-2-3 3-15,4-6 4 16,3-4 1-16,11-5 2 15,6-5 1-15,12-3 0 32,0 0-2-32,0 1 13 0,0-1 5 0,4-1 10 15,25-2 7-15,46-12 1 16,-22 8 4-16,7 2 6 16,0 3 1-16,0 8-7 15,1 5-9-15,1 12-20 0,10 7-5 16,10 9-6-16,-1 3 0 15,-10-2-5-15,-17-4-6 16,-25-10-11-16,-14-10-13 16,-15-7-30-16,-9-5-39 15,-28-25-33-15,-24-15 78 16</inkml:trace>
  <inkml:trace contextRef="#ctx0" brushRef="#br0" timeOffset="83353.25">7433 16414 838 0,'-4'1'329'0,"2"0"-216"15,-2-1-29-15,4-1-28 16,0 1-13-16,0 0-16 16,15 2-5-16,13 3 2 15,60 13 6-15,-24-12 3 16,10-1 0-16,2 0-11 15,-1-2-4-15,-6 0-12 16,-1-1-6-16,-2-1-24 16,1 0-17-16,-9-1-31 0,-5 0-19 15,-16-2 156-15,-12 2-64 16</inkml:trace>
  <inkml:trace contextRef="#ctx0" brushRef="#br0" timeOffset="83599">7746 16772 653 0,'-14'13'326'0,"9"-11"-69"16,4 1-176-16,15 0-61 15,6 4-12-15,18 4 1 16,7 1 8-16,13 1 18 15,8-2 6-15,16 0-3 16,11 0-8-16,2-3-26 16,0-2-17-16,-6-4-42 15,1-5 315-15,2-9-211 16</inkml:trace>
  <inkml:trace contextRef="#ctx0" brushRef="#br0" timeOffset="83910.15">9808 15916 1329 0,'0'2'467'0,"-1"-2"-411"15,1-2-44-15,0 2-25 16,0 0-3-16,0 0 9 16,7 25 5-16,16 68 9 15,-8-13 8-15,-1 14 5 16,2 3 3-16,-8-1-9 16,-1 1-11-16,-6-13-32 15,-1-8-29-15,-2-34-55 16,0-13-17-16,4-34 75 15</inkml:trace>
  <inkml:trace contextRef="#ctx0" brushRef="#br0" timeOffset="84435.2">10265 15910 1215 0,'15'-1'491'15,"9"-4"-320"-15,8 0-74 0,13 2-79 16,-2-1-17-16,1 11-12 16,2 5-1-16,-6 13-6 15,-3 8 3-15,-7 7 6 16,-10 3 2-16,-8 0 5 16,-7-4 3-16,-6-6-1 15,-3-3 0-15,-3-9 2 16,2-3-2-16,2-8-12 15,0-2-3-15,2-6-9 16,-1-1 2-16,0-1 13 16,2 0 4-16,0 0 10 15,0 0-1-15,0-1 1 16,23 0-1-16,40-1-4 16,-27 4 1-16,-3 4-1 15,0 6 1-15,0 6 2 16,-1 3 1-16,-4-2-2 0,-5 3 2 15,-9-1-1-15,-3 1 1 16,-12 2 8-16,-8 1-3 16,-15 7 5-16,-9 2 1 15,-5 5-2-15,-8 0-1 16,-7-1-7-16,-3 0-3 16,-9 0-10-16,1-7-4 15,10-6-11-15,5-5-14 0,13-13-38 16,4-4-25-16,6-14-38 15,0-12-120-15,2-23 176 16</inkml:trace>
  <inkml:trace contextRef="#ctx0" brushRef="#br0" timeOffset="85109.17">1993 16262 792 0,'-7'11'366'0,"7"8"-121"16,0 7-176-1,8 28-63-15,1 12-4 0,-1 22-1 16,1 2-1-16,-3-2 2 15,-1-5-2-15,-3-15 0 16,-1 0 0-16,-1-9-10 16,0-5-13-16,0-14-30 15,4-11-21-15,-3-29-61 16,-1-16 87-16</inkml:trace>
  <inkml:trace contextRef="#ctx0" brushRef="#br0" timeOffset="85397.66">2037 16304 1169 0,'-2'0'416'15,"2"0"-357"-15,0 0-51 16,6-1-22-16,22-6-4 15,46-15 6-15,-26 4 12 16,3-4 3-16,1 1 2 0,-7 4 2 16,-6 5 1-16,-14 4-3 15,-6 4 1-15,-7 1-6 16,-5 3-5-16,-3 3-27 16,-3 1-18-16,-1 6-28 15,-4 4-13-15,-13 5 56 16</inkml:trace>
  <inkml:trace contextRef="#ctx0" brushRef="#br0" timeOffset="85681.87">2035 16594 784 0,'0'13'325'15,"4"-3"-186"-15,7-1-86 0,7 1-7 16,6-5 5-16,7 2 6 16,4-8 11-16,1-4 2 15,8-1-7-15,-1-5-8 16,2 1-25-16,-2-1-9 16,-11 2-16-16,-6 2-1 0,-11 3-8 15,-5 1-15-15,-7 3-33 16,-2 2-17-16,-1 1-26 15,-1-3-4-15,0 0 65 16</inkml:trace>
  <inkml:trace contextRef="#ctx0" brushRef="#br0" timeOffset="86851.4">2894 16227 1239 0,'1'1'441'0,"-1"-2"-381"0,-1 2-36 16,0-1-40-16,0 0-15 16,-12 26-2-16,-21 37 2 15,8-14 16-15,2 12 11 16,2 14 6-16,4 3-1 15,9 1 0-15,6-5 1 16,9-12-3-16,11-10-2 16,7-13-6-16,5-7-3 0,9-13-10 15,-2-9-7-15,3-17 0 16,-3-9 2-16,2-23 10 16,3-4 5-16,-1-15 8 15,0-6-2-15,-6-7 4 16,-8-1 0-16,-8 4 1 15,-7 5 1-15,-11 15 5 16,-6 7 3-16,-7 11 12 16,-3 5 9-16,-2 6 6 15,0 6 4-15,-7 9-9 16,3 3-9-16,-5 6-11 16,0 9-3-16,4 10-11 15,2 9 1-15,7 17-3 16,4 1-1-16,4 8 4 0,9-1 2 15,8-6 1-15,4-4-3 16,11-11 2-16,3-4-2 16,5-12-2-16,1-7 1 15,-1-10-1-15,-2-4 3 16,0-3 3-16,-3-5 6 16,0-4 4-16,-5-4 0 15,-3-5 3-15,-2-3-1 16,-8-7-1-16,0 2 1 0,-11-2-4 15,0 2 1-15,-1 8-1 16,-8 1 3-16,3 11 1 16,1 4-1-16,-2 5-5 15,6 3-7-15,-2 11-2 16,-3 10-2-16,10 12-1 16,3 8 3-16,9-1-4 15,5-6-2-15,-1-14 2 16,0-5-3-16,-1-13-1 15,-2-2 1-15,2-6 2 16,0-6-1-16,3-14 4 16,-1-7 1-16,-1-13 0 15,-4-6 0-15,-7-2 0 16,-2 3 0-16,-6 14 1 16,-1 8 5-16,0 14 12 15,-1 5 2-15,0 5 6 0,-3 2-1 16,3 0-10-16,0 0-4 15,-1 16-6-15,2 48-3 16,9-18-6-16,5 0 3 16,6-9-6-16,0-8 0 0,1-11 1 15,-3-8-3-15,1-7 4 16,2-5-1-16,4-13 0 16,6-6 3-16,-2-17 0 15,-1-9-2-15,-5-12-2 16,-7-4-3-16,-5 2-3 15,-8 0 2-15,-3 6 5 16,-6 0 5-16,-7 0 5 16,-3 3 1-16,-7 4 3 15,3 6 0-15,0 15 7 16,3 6 1-16,6 11 6 16,2 7-1-16,2 6-19 15,4 11-4-15,3 21-13 16,5 12-2-16,14 24 10 15,7 5 1-15,7 0-10 0,3-3-7 16,-1-8-22-16,-2-6-13 16,-3-11-6-16,-1-5-8 15,-5-15 17-15,-3-7 33 16</inkml:trace>
  <inkml:trace contextRef="#ctx0" brushRef="#br0" timeOffset="87016.26">3906 16401 1119 0,'5'2'389'0,"20"-2"-344"16,6-5-64-16,13-11-37 15,5-7 37-15</inkml:trace>
  <inkml:trace contextRef="#ctx0" brushRef="#br0" timeOffset="88325.76">4573 16069 954 0,'0'1'402'0,"-1"2"-222"15,-5 6-130-15,-4 4-22 16,-5 10-23-16,-2 6-1 15,4 13 9-15,-2 3 6 16,6 5 11-16,3 5 1 16,2-2-4-16,5 2-5 15,9-2-12-15,2-6-3 16,9-8-5-16,2-6-2 0,4-12-3 16,1-7-2-1,3-11-4-15,4-8 1 0,-1-12 2 16,2-5 2-16,-4-5 4 15,-5-2-1-15,-11 2 6 16,-3 4 1-16,-6 7 9 16,-2 2 4-16,-2 10 6 15,0 0 4-15,-6 2 6 16,2 2 0-16,0 0-12 16,0 0-7-16,0 0-15 15,-4 6-6-15,-6 22-2 16,0 38 1-16,21-27-2 15,6 3 3-15,7-9-2 16,3-4 3-16,2-10 1 0,0-6-3 16,3-10 4-16,-1-4 0 15,4-9-1-15,-1-4 3 16,-2-6 0-16,-5-2 0 16,-8 1 4-16,-6 0 3 15,-10 0 3-15,-3 2 5 16,-10-1-1-16,-5-1 0 15,-5 2-7-15,0-2-4 0,2-1-7 16,5 2-5-16,4-7 0 16,1 0-2-16,9-4 1 15,5 0 2-15,10-1-5 16,9 2 5-16,7 9 2 16,4 2 1-16,6 9 3 15,0 4 2-15,7 13-2 16,-1 5 0-16,-6 11-1 15,-5 3-6-15,-13 3-6 16,-6 1-3-16,-7-1-3 16,-2 2 3-16,-5-7 2 15,-3-5 6-15,-2-8 6 16,-1-4-1-16,-1-6 2 16,2-1-5-16,0-3-1 15,1 2 2-15,0-1 4 16,-1-23 2-16,-1-33 5 0,7 27 3 15,1-1 1-15,3 5 0 16,2 8-3-16,2 2-4 16,4 12-1-16,3-1 2 15,3 10 3-15,2 8 1 16,5 7 2-16,-1 7-2 0,-3 5 1 16,-4-3-6-16,-9-3-7 15,-4-3 0-15,-4-10-7 16,-3-3 5-16,-1-6 4 15,0-1-4-15,0-2 5 16,0-1-2-16,0 0 5 16,0 0 0-16,0 0 6 15,0-16 0-15,10-37-1 16,0 25 4-16,7 0-5 16,2-3-2-16,3 7 2 15,0 3-4-15,-1 12 0 16,2 4 1-16,-1 13 0 15,-2 6 0-15,-1 9-1 16,-1 8 0-16,-2 3-3 16,1 6-2-16,0-3 3 0,-5 0-1 15,0-6 3-15,-3-7 2 16,2-8-3-16,3-6 1 16,3-7 0-16,2-5 1 15,1-13 2-15,5-6 5 16,2-14 3-16,1-6-5 15,6-8 4-15,-1-2-3 16,-2-6-2-16,-4-1 5 0,-8 5-3 16,-4 7 3-16,-7 14 4 15,-1 12 1-15,-7 11 10 16,-2 6 5-16,-8 9 5 16,-3 7-4-16,-3 21-11 15,1 10-10-15,8 13-11 16,6-1-7-16,13-9-30 15,4-8-12-15,3-16-33 16,-3-7-26-16,-1-18-22 16,-7-14 78-16</inkml:trace>
  <inkml:trace contextRef="#ctx0" brushRef="#br0" timeOffset="89360.7">765 15966 1124 0,'-14'-5'446'15,"2"0"-298"-15,3 2-102 16,2-1-21-16,-5 1-32 16,-2 2-20-16,-4 7-16 15,-1 10-2-15,1 21 11 16,2 12 13-16,6 29 16 15,4 10 4-15,6 10 3 16,5 9 2-16,4 3 0 16,4-3 0-16,0-12-20 15,-1-16-14-15,-5-25-40 16,-7-9 441-16,-8-19-292 0</inkml:trace>
  <inkml:trace contextRef="#ctx0" brushRef="#br0" timeOffset="89895.59">541 16729 789 0,'0'-3'357'16,"6"-12"-116"-16,35-37-170 0,3 9-38 15,8-9-11-15,18-14-11 16,4-5-11-16,-14-3-10 15,-6 3 1-15,-25 4-2 16,-6 6 1-16,-7 15 10 16,-6 7 1-16,-7 18 12 15,-3 5 11-15,-10 9 10 16,-1 2 3-16,-4 5-22 16,-2 6-10-16,1 17-13 15,-4 8-6-15,0 21 13 16,-6 13-2-16,3 12 2 0,7 1 0 15,7-12 1-15,12-12 1 16,14-22-3-16,1-5 0 16,2-16-6-16,0-6-3 15,-7-10-2-15,2-11-2 16,-3-11 5-16,3-6 5 16,-1-9 3-16,-1 0 1 15,1 2 1-15,-5 1-1 16,-6 7 4-16,-3 5 0 0,-4 5 5 15,0 9 8-15,2 4 7 16,3 5 3-16,-2 5-4 16,1 1-7-16,0-2-12 15,2 9-3-15,9 19-2 16,20 50-5-16,-14-37-23 16,3-2-15-16,-2-15-36 15,-2-9-18-15,-2-16 61 16</inkml:trace>
  <inkml:trace contextRef="#ctx0" brushRef="#br0" timeOffset="91143.15">1197 15945 1008 0,'-5'1'427'0,"5"-2"-258"16,5 4-98-16,-5-3-29 15,2 6-36-15,24 22-6 16,40 50 1-16,-28-34-3 16,-3-6 0-16,-4-7 0 0,-12-15-2 15,-4-3 2-15,-3-10-6 16,-2-4-1-16,0-7 2 16,-1-8 2-16,-1-14 5 15,0-8 5-15,-4-11-4 16,1-5-2-16,-1 4-7 15,1 3-1-15,-3 8 3 16,-1 0 2-16,-2 9 5 16,-2-1 0-16,3 16 4 15,-1 6 4-15,1 7 5 16,0 5 2-16,1 9-4 16,2 11-3-16,-2 16-5 15,3 4-4-15,4-1 1 16,-1-8 0-16,6-13-1 15,1-6-3-15,-1-10-4 0,2-5-7 16,0-13 1-16,2-5 5 16,3-15 5-16,-1-7 5 15,-1-11 1-15,-5-4-2 16,-5 3 0-16,-5 3 0 16,-3 18 5-16,-2 8 3 15,-3 13 14-15,3 4 4 16,-1 6-3-16,-2 2-7 15,4-2-17-15,-4 15-3 0,-18 56-3 16,16-19 1-16,9 4 4 16,6-4-1-16,6-8 1 15,-1-8 1-15,2-11-4 16,-3-4 4-16,0-13-7 16,0-3-1-16,2-9-3 15,5-4 2-15,0-11 5 16,2-5 4-16,-2-10 2 15,-5-4-2-15,-7-3 0 16,-4-1-4-16,-14-2 5 16,-2 1 1-16,-9 7 5 15,-1 3 3-15,1 7-2 16,0 4 1-16,6 5-5 0,0 4-3 16,5 5 0-16,5 3 0 15,1 5-7-15,2 8 1 16,3 10-3-16,2 9-1 15,7 14 7-15,5 3 0 16,8 1 0-16,5-6 1 16,4-10 1-16,2-7-4 15,0-12 2-15,-1-2-2 0,-8-9-3 16,-1-5 4-16,-5-8 1 16,-2-6 1-16,-4-10 6 15,-2-4-2-15,-5-7 1 16,-3 0 1-16,-2 3 0 15,0 2 3-15,-4 6 2 16,0 2 3-16,-1 8 0 16,1 5-3-16,1 8-3 15,1 3-6-15,1 5-7 16,1 2-5-16,0-3 0 16,0 6 2-16,8 22 7 15,11 30 2-15,-3-31 0 16,4-4 0-16,1-8-2 15,2-2-2-15,-4-11 0 16,-1-2-2-16,2-7 2 16,-3-5 6-16,3-9 0 0,-2-6 6 15,-2-6-4-15,-5 1-3 16,-5 2-1-16,-5 4-2 16,-2 6 5-16,-2 4 2 15,0 8 6-15,0 0 4 16,2 6-7-16,1 1-2 15,0 0-9-15,0 1-4 0,0 0 3 16,4 8-1-16,24 18 7 16,29 30 0-16,-20-31-7 15,-2-2-6-15,-3-12-32 16,-2-6-19-16,-7-14-22 16,1-7-14-16,-5-9 345 15,-4-4-198-15</inkml:trace>
  <inkml:trace contextRef="#ctx0" brushRef="#br0" timeOffset="92114.25">2517 15406 529 0,'9'-87'316'0,"-13"79"14"15,-1 1-177-15,5 3-70 16,2-1-23-16,10 1-22 16,3 0-8-16,7 7-3 0,3 9 1 15,0 9-15-15,0 1-5 16,-6 0-20-16,-5-4-10 15,-10-7-12-15,-3 4-3 16,-13-4 5-16,-4-2 9 16,-2-1 21-16,0-4 10 15,11-2 17-15,4-2 6 16,5-2-8-16,-2 1-6 0,0 0-15 16,26-14-2-16,45-46 0 15,-24 23-13-15,3-9-16 16,-1-4-7-16,-9-7-5 15,-5 1 13-15,-17 2 15 16,-2 7 11-16,-9 6 26 16,-5 4 10-16,1 5 25 15,-3 1 4-15,-4 8-4 16,2 2-9-16,-2 5-21 16,2 3-9-16,1 5-14 15,-6 1 1-15,7 6-3 16,-2-1 0-16,1 3-7 15,1 0-6-15,0 0-10 16,1 5 0-16,5 25 8 16,22 66 7-16,-7-29 6 0,3 6 1 15,4 4 0-15,3-1-2 16,-3-13-1-16,-3-13 0 16,-7-21 0-16,-6-13-2 15,-7-11-3-15,-2-3 0 16,-3-3-9-16,0 0 7 15,-1 0 7-15,-1-10 3 16,1-19 8-16,5-49-7 0,5 32-4 16,8 2 0-16,9 8-2 15,7 6 2-15,6 14 4 16,0 6 0-16,-3 13 1 16,-3 7-2-16,-12 7-5 15,-7 4-7-15,-13 7-8 16,-7 5-3-16,-17 10-3 15,-13 1 2-15,-14-6 9 16,-2-7 7-16,12-17 19 16,13-4 5-16,16-8 7 15,6-5-3-15,11-11-14 16,6-7-4-16,16-20-7 16,9-6 1-16,12-13 2 15,0-3 2-15,-4 1 2 0,-6-4-4 16,-4 1 2-16,-3-3 4 15,-1-5 2-15,-1 2 3 16,-5 7-2-16,-3 10-2 16,-8 20-3-16,-7 9-3 15,-6 18 14-15,-1 4 0 16,0 4 2-16,-2 5-2 16,1-5-15-16,-9 20 2 0,-24 52-2 15,19-17 0-15,5 9 9 16,6 1 2-16,10-6 8 15,5-7 5-15,11-17-7 16,3-7-6-16,11-9-12 16,3-7-14-16,3-12-29 15,2-7-36-15,-3-15-45 16,-5-6 682-16,-4-5-444 16</inkml:trace>
  <inkml:trace contextRef="#ctx0" brushRef="#br0" timeOffset="92634.32">2508 15910 836 0,'52'81'310'0,"-40"-32"-226"0,4 9-44 15,4 11-23-15,4 5 0 16,-2-2 4-16,-3 1 3 16,-5 9 7-16,-6 5-3 15,-8 9-15-15,-5 4-9 16,-13 5-23-16,-5 2-7 0,-9-4-30 16,-6-4-126-16,-4-26 128 15</inkml:trace>
  <inkml:trace contextRef="#ctx0" brushRef="#br0" timeOffset="92987.72">1717 16313 817 0,'-10'23'358'15,"-3"11"-146"-15,1 5-150 16,1 21-53-16,-1 13-3 15,4 14 8-15,0 5 17 0,6 7 19 16,2-5 0-16,6-3-12 16,6-1-15-16,13-12-44 15,13-5-20-15,25-21-48 16,9-11 52-16</inkml:trace>
  <inkml:trace contextRef="#ctx0" brushRef="#br0" timeOffset="93954.77">11728 16084 681 0,'2'0'340'0,"-3"1"-63"15,1-1-185-15,0 0-57 0,-1 0-15 16,-1-1-12-16,1 0-7 16,-19-4 2-16,-37-5 4 15,23 11 8-15,1 5 3 16,-4 12 5-16,1 4-3 16,4 10-8-16,7 6-3 15,10 4-7-15,7 4 2 16,9 5-3-16,7 1-1 15,19 3-2-15,6-2-8 0,17-7-12 16,10-7-13-16,1-19-34 16,1-10 46-16</inkml:trace>
  <inkml:trace contextRef="#ctx0" brushRef="#br0" timeOffset="94365.52">12162 16179 1126 0,'5'0'461'15,"0"-1"-278"-15,13 3-134 0,6 6-29 16,6 5-29-16,3 6-4 16,-3 4-8-16,-6 5-10 15,-7 6 5-15,-3 4 1 16,-13 8 7-16,-4-3 4 15,-16 6-1-15,-4 1-3 16,-1-3-2-16,-6-2-1 16,5-16-7-16,-2-9-2 0,1-15-2 15,7 0 4-15,7-7 14 16,2-5 7-16,3-5 6 16,5-8 5-16,7-2 12 15,9 2 2-15,10 3 15 16,3 8 11-16,0 9 15 15,8 5 5-15,7 17-9 16,3 3-17-16,9 11-26 16,0 2-16-16,0-5-29 15,0 0-20-15,-2-10-39 16,-3-6-18-16,-1-17 65 16</inkml:trace>
  <inkml:trace contextRef="#ctx0" brushRef="#br0" timeOffset="94618.39">13428 15646 1242 0,'-4'10'490'15,"-8"22"-334"-15,-8 12-70 16,-10 32-79-16,-4 15-15 0,1 15-15 15,2 6-9-15,-3-5-15 16,0-7-12-16,-4-20-26 16,-1-14-6-16,10-23-10 15,5-14 3-15,3-29-10 16,1-20-64-16,-4-25 113 16</inkml:trace>
  <inkml:trace contextRef="#ctx0" brushRef="#br0" timeOffset="94823.21">12790 15835 1071 0,'16'24'459'16,"7"8"-260"-16,20 23-98 0,8 7-37 16,24 16-36-16,9 2-16 15,6-4-9-15,5-6-1 16,-13-18-21-16,-3-7-9 15,-1-21-43-15,-6-14-23 16,-4-21-28-16,-5-18-17 16,-14-23 89-16</inkml:trace>
  <inkml:trace contextRef="#ctx0" brushRef="#br0" timeOffset="95050.34">13916 15449 1202 0,'4'2'496'16,"3"5"-302"-16,14 18-124 15,6 13-45-15,18 36-20 16,5 12-5-16,1 14 0 16,-3 4-2-16,-14-8-14 15,-9-4-12-15,-9-10-37 16,-5-11-33-16,-4-32-43 15,0-16-2-15,-2-41 82 16</inkml:trace>
  <inkml:trace contextRef="#ctx0" brushRef="#br0" timeOffset="95454.07">14383 15420 1203 0,'18'5'550'0,"18"2"-254"15,13 7-140-15,13 12-137 16,2 6-27-16,-16 13-29 16,-13 3-8-16,-22 3-6 15,-11-4 10-15,-8-6 21 16,-8-7 7-16,5-13 13 16,-1-4 0-16,4-11 3 15,6-2-3-15,0-3-5 16,1-1-1-16,-1-1-5 15,0 0-5-15,4-1-1 16,18-7 1-16,31-6 2 16,-22 17 8-16,-5 6 6 15,1 3 3-15,-5 6 0 16,-4-1-2-16,-7 2-1 16,-7 0-3-16,-8 3 5 15,-9 3 2-15,-14 9 4 0,-7 2 1 16,-8 7-1-16,-6-1-8 15,-7 0-34-15,-2-4-38 16,-1-12-61-16,8-6-22 16,17-26 89-16</inkml:trace>
  <inkml:trace contextRef="#ctx0" brushRef="#br0" timeOffset="95733.65">15339 15877 1136 0,'5'7'442'0,"-7"-1"-307"16,-7 2-85-16,-12 10-73 16,-8 5-5-16,-7 8 2 15,-4 5 12-15,-4 9 25 16,0 8 11-16,5 8 18 15,9 2 2-15,21-5-10 16,10-1-6-16,17-9-26 0,11-4-13 16,8-11-47-16,3-13-25 15,1-24-37-15,-2-16 68 16</inkml:trace>
  <inkml:trace contextRef="#ctx0" brushRef="#br0" timeOffset="96131.5">15701 16045 1152 0,'11'4'492'0,"3"4"-282"15,9 0-79-15,8 4-110 16,2 5-23-16,2 5-29 16,-1 5-3-16,-6 5-2 15,-2 0 7-15,-9-1 14 16,-5-3 6-16,-8-4 4 15,-4 2-2-15,-8-2-2 16,-8 5-8-16,-8-2-13 16,1 0-3-16,-1-1-4 15,2-8 2-15,9-1 15 16,1-6 4-16,9-6 11 16,7 4 10-16,11-4 10 15,9 2 13-15,19-2 19 16,5-3-1-16,20-2 13 0,2 0 2 15,0-1-3-15,0 1-2 16,-10-1-21-16,0 1-11 16,-10 0-20-16,-9-1-7 15,-17 1-15-15,-11 0-16 16,-14-1-34-16,-15-3-35 16,-37-18-41-16,-15-4 86 0</inkml:trace>
  <inkml:trace contextRef="#ctx0" brushRef="#br0" timeOffset="96721.23">5225 17454 1283 0,'0'39'453'16,"11"16"-358"-16,15 28-152 16,7 16-27-16,0 21-30 15,-8 4-12-15,-10-7 79 16</inkml:trace>
  <inkml:trace contextRef="#ctx0" brushRef="#br0" timeOffset="97617.17">5375 17501 1288 0,'0'-1'506'0,"2"-3"-369"15,1-3-61 1,8-11-73-16,6-8-13 0,9-6 0 15,5-1 2-15,5 8 4 16,2 9 2-16,0 16 2 16,-2 7-6-16,-4 20-8 15,-5 10-5-15,-14 15-15 16,-9 8-1-16,-18 1-14 16,-15-4-12-16,-15-8-9 15,-5-4-3-15,0-15 10 16,8-3 14-16,0-14 14 15,2-5 7-15,-2-8 13 16,3-3 6-16,11-2 11 16,9-2 6-16,11 2 11 0,5 2 1 15,8 0 9-15,6 1 8 16,19 3 7-16,4 2 2 16,8 8 0-16,7 3-10 15,3 1-15-15,7 0-4 16,8-6-9-16,4 0-1 15,0-9-3-15,-7-2-2 16,-13-5-2-16,-13-4-2 0,-11 0 1 16,-3-2 1-16,-6 0 2 15,-3 0 3-15,-8-1 3 16,-2-2-2-16,-5 1 5 16,-3-5 0-16,-9-1-5 15,-6-2-1-15,-8 3-9 16,0 3-5-16,1 11-1 15,0 6-6-15,3 14 6 16,5 9 5-16,3 15 3 16,8 6 2-16,13 9-1 15,9-1-2-15,12-5 0 16,7-2 3-16,7-15 2 16,2-8 0-16,6-16 4 15,2-10 4-15,6-15-2 16,-1-7 1-16,-5-11-1 0,-1-4-2 15,-20-3 0 1,-5-1 2-16,-17 4 4 0,-8 1 0 16,-5 6 10-16,-11 6 0 15,-7 4 5-15,-4 4-3 16,-8 10-12-16,0 4-4 16,1 9-19-16,3 10-2 15,6 10-3-15,7 8 0 0,14 13 7 16,9 5 2-16,18 20 4 15,9 8 1-15,13 15 0 16,2-1-3-16,-1 0-1 16,-3-2-8-16,-5-4-22 15,-3-2-26-15,-7-17-43 16,0-10-19-16,-8-31 75 16</inkml:trace>
  <inkml:trace contextRef="#ctx0" brushRef="#br0" timeOffset="98582.5">6572 17659 535 0,'-5'-10'241'16,"1"-8"-34"-16,1-7-210 15</inkml:trace>
  <inkml:trace contextRef="#ctx0" brushRef="#br0" timeOffset="99655.8">6543 17836 969 0,'0'5'366'0,"1"-5"-283"15,4 0-61-15,-5-1-49 16,1 0-4-16,20-8 10 16,27-41 15-16,-33 26 23 15,-2-1 12-15,0-3 6 16,-1-3-2-16,4-10-9 16,0-5-7-16,1-5-11 15,-4 1-3-15,-2 9-6 16,-5 10-2-16,-5 16-1 15,-1 6 3-15,-1 9 6 16,-3 2-3-16,-7 12 1 16,1 8-1-16,0 20-5 15,3 7 2-15,7 8 0 16,5 0-3-16,11-14 4 0,3-7-1 16,3-16-4-16,1-7 1 15,-1-9-5-15,1-4-1 16,3-17 2-16,0-6 0 15,3-18 6-15,3-7 1 16,-1-10 2-16,0-3 0 16,-7 6 0-16,-5 6 1 15,-9 17 3-15,-3 10 5 0,-5 14 18 16,-2 5 8-16,-2 4 4 16,-3 3-1-16,4-4-14 15,-5 11-10-15,-4 19-11 16,-12 60-3-16,22-40-1 15,6-2-2-15,6-16 2 16,3-6 3-16,2-9 0 16,-1-4 5-16,3-11 6 15,-3 0-1-15,4-7 3 16,1-6 0-16,1-3-5 16,-3-4-1-16,-1-1-2 15,-5 4-4-15,-7 5 2 16,1 4 0-16,-7 3 2 0,0 5 3 15,0 7 2 1,1 8-2-16,6 8-11 0,4 0-10 16,1-3-11-16,-2-4-2 15,2-7 2-15,-4-4 9 16,6-6 8-16,0-2 3 16,2-10 7-16,5-2 1 15,2-5 2-15,1-2 1 16,3 3-1-16,0 6-4 0,0 13-3 15,0 6-1-15,-4 16-8 16,-1 4-7-16,-11 6-10 16,-5 0-2-16,-12-4 8 15,-5-6 9-15,-2-9 14 16,2-4 6-16,6-10-1 16,3-4-4-16,2-12-3 15,2-7-1-15,7-13 3 16,4-7 5-16,7-4 13 15,3-2 5-15,4 6 4 16,-1 9 5-16,0 14-2 16,2 9-1-16,2 19-2 15,3 10-4-15,0 15-17 16,-1 6-11-16,-8 4-19 16,-3-1-19-16,-2-6-35 0,0-5-15 15,1-7-23-15,-2-6 62 16</inkml:trace>
  <inkml:trace contextRef="#ctx0" brushRef="#br0" timeOffset="100111.4">8556 17384 1279 0,'0'1'475'0,"0"-1"-389"16,1 0-42-16,-1 0-65 16,0 0-12-16,1 29-5 15,5 76 4-15,-2-23 16 16,-4 3 11-16,-3-5 6 16,2-7-3-16,0-11-6 15,1-9-5-15,0-28-7 16,0-7-8-16,0-18-19 15,-1-7-4-15,-6-17 1 0,-4-13 9 16,-6-18 31-16,2-4 11 16,3-5 25-16,2 2 11 15,6-5 14-15,1-6 0 16,7 1-17-16,3 3-10 16,8 16-16-16,2 14-3 15,2 19 4-15,-3 9 5 16,5 17 5-16,1 8 3 0,2 22-3 15,-1 8-4 1,-13 13-3-16,-9 3-2 0,-15-2-16 16,-8-1-25-16,-6-9-55 15,4-6-27-15,6-21-152 16,3-11 173-16</inkml:trace>
  <inkml:trace contextRef="#ctx0" brushRef="#br0" timeOffset="101020.96">8558 17696 414 0,'47'-80'288'0,"-26"60"38"15,2 4-101-15,4 4-57 16,3 1-21-16,1 7-47 16,0 5-21-16,-5 14-46 15,-2 5-22-15,-4 13-27 16,-2 4-22-16,-10 1-17 16,-4-3-2-16,-8-7 3 15,-3-4 19-15,0-9 21 0,3-6 9 16,4-15 17-1,0 3 3 1,0 0 0-16,0 2-4 0,1-27 4 0,50-43 0 16,-19 29 4-16,0-3 6 15,-2 10 3-15,-1 6 0 16,-8 10 6-16,-6 7 5 0,-6 10-2 16,-3 4 2-16,4 12-14 15,3 9-11-15,5 11-18 16,3 2-11-16,2 4-4 15,1-9-2-15,4-7 6 16,1-2 6-16,-1-10 6 16,-1-3 1-16,-5-10 4 15,-2-7 0-15,-3-8 0 16,0-5-1-16,-2-5 0 16,0 0-1-16,-7 1 2 15,0 3-2-15,-10 1 2 16,-4 1 3-16,-8 2 1 15,-3 2 3-15,-4 9-1 16,-1 4-1-16,2 10-7 0,1 7-2 16,2 6-10-16,6 4-6 15,11-1-11-15,7-1-4 16,14-5-6-16,4-6 0 16,10-10 8-16,2-7 3 15,8-16 13-15,1-8 8 16,1-14 7-16,2-6 2 15,-1-6 2-15,-4 1-2 16,-9 12 10-16,-5 5 11 0,-16 17 19 16,-2 7 9-16,-12 9 9 15,2 2-2-15,-2 5-12 16,-1-2-11-16,1 6-20 16,0 24-18-16,2 81-21 15,0-32-1-15,-2 0-9 16,-4-8 6-16,-1-18 12 15,0-12 3-15,4-21 12 16,-1-7 2-16,2-10-20 16,1-3-9-1,1-8-9-15,5-5-2 0,5-10 28 16,2-4 15-16,4-6 14 16,3 0 4-16,3 0-6 15,2 1-6-15,3 11-7 0,0 7-3 16,2 13 1-16,-4 1 0 15,-3 9 4-15,-4 3-1 16,-10 4-1-16,-5 4 3 16,-10 6-1-16,-7-2 1 15,-15 6 4-15,-7 2-5 16,-4-5 0-16,-1 0-4 16,5-7-42-16,4-3-26 0,5-13-48 15,6-3 62-15</inkml:trace>
  <inkml:trace contextRef="#ctx0" brushRef="#br0" timeOffset="101199.46">10601 17572 1001 0,'21'19'492'15,"-2"-7"-63"-15,-1-8-497 16,-1-1-70-16,-10-14-213 16,-3-2 223-16</inkml:trace>
  <inkml:trace contextRef="#ctx0" brushRef="#br0" timeOffset="101800.47">11447 17605 1097 0,'36'14'464'0,"20"-5"-262"16,10-2-119-16,8-7-84 15,-4 1-13-15,-14 2-5 16,-6-3 2-16,-8 4 9 16,1 3 2-16,-7 0 5 15,-4 1-2-15,-10-3-42 16,-8-2-22-16,-6-4-37 15,-3-2-19-15,-9-4 82 16</inkml:trace>
  <inkml:trace contextRef="#ctx0" brushRef="#br0" timeOffset="101994.81">11739 17845 952 0,'14'14'387'15,"9"-7"-258"-15,11 0-63 0,24-9-65 16,10-5-9-16,21-3-6 16,6-2-4-16,-10 1-9 15,4 0-10-15,-3 0-19 16,3-4 695-16,21-3-487 16</inkml:trace>
  <inkml:trace contextRef="#ctx0" brushRef="#br0" timeOffset="102619.5">14743 16999 765 0,'-3'0'369'0,"2"0"-95"16,-1 0-196-16,1 0-25 15,1 0-6-15,0 0-2 16,0 22 1-16,9 56-1 0,-1 5-12 16,4 11-8-16,0 15-17 15,-2-3-12-15,-6-16-45 16,-2-10-28-16,-1-29 45 16</inkml:trace>
  <inkml:trace contextRef="#ctx0" brushRef="#br0" timeOffset="103001.49">15221 17045 1163 0,'26'17'544'0,"1"-9"-219"16,12 6-196-16,16 1-157 0,1 5-26 15,-10 0-39-15,-13 3-4 16,-22 8 25-16,-12 2 20 16,-18 9 48-16,-1-3 17 15,1-8 10-15,6-8-2 16,10-11-18-16,9 1-12 16,18-1-21-16,15-1-5 15,22 1 3-15,-2-2 7 0,-11-2 14 16,-14 1 7-16,-22 0 15 15,-8 0 8-15,-6 2 11 16,-10 6 2-16,-22 7-8 16,-15 3-8-16,-26-3-16 15,-4-4-16-15,3-8-63 16,10-4-26-16,21-13 242 16,12-7-136-16</inkml:trace>
  <inkml:trace contextRef="#ctx0" brushRef="#br0" timeOffset="103246.26">16205 17038 1213 0,'-5'12'449'15,"-9"13"-358"-15,-9 7-58 16,-17 10-44-16,-5 6-4 15,0 6 1-15,6 6 5 16,14 10 11-16,10 0 7 0,11-1 5 16,4-7 0-16,9-22-11 15,2-8-21-15,10-21-65 16,11-10-28-16,11-22 61 16</inkml:trace>
  <inkml:trace contextRef="#ctx0" brushRef="#br0" timeOffset="103545.75">16351 17332 1120 0,'10'7'471'0,"8"0"-290"16,5 1-75-16,4 3-107 16,-1 0-22-16,-5 2-25 15,-4 5-6-15,-9 2 3 16,-5 9 7-16,-11 7 17 15,-6 4 9-15,-10 2 19 0,-4-2 9 16,2-10 13-16,3-7 4 16,11-9 0-16,5 0-1 15,11-6-4-15,7 2-6 16,19 1-3-16,11-1-3 16,21-5-8-16,8 0 0 15,0-12-18-15,6-11-20 16,3-26-42-16,3-19-22 0,5-25 60 15</inkml:trace>
  <inkml:trace contextRef="#ctx0" brushRef="#br0" timeOffset="103747.98">17403 16857 1032 0,'-4'9'423'0,"-6"16"-277"16,-4 11-46-16,-11 24-65 15,-5 9-14-15,-2 14-12 16,-1 3-2-16,5-1-7 16,5-2-8-16,4-15-33 15,0-6-23-15,0-24-33 0,3-14-6 16,6-26-1-16,0-20-8 16,1-28 79-16</inkml:trace>
  <inkml:trace contextRef="#ctx0" brushRef="#br0" timeOffset="103936.87">16945 17125 956 0,'-2'3'414'0,"6"8"-231"15,7 8-51-15,20 15-51 16,11 5-14-16,19 7-18 16,4 1-7-16,16-1-26 15,0-4-16-15,7-13-39 16,-1-12-24-16,-16-21-52 15,-11-17-17-15,-22-25 582 16,-8-9-365-16</inkml:trace>
  <inkml:trace contextRef="#ctx0" brushRef="#br0" timeOffset="104134.47">17685 16743 1200 0,'7'19'497'0,"2"7"-286"16,13 22-133-16,6 16-43 16,7 22-29-16,5 3-16 15,1-3-26-15,-2-10-14 16,-9-27-27-16,-11-9-24 16,-9-22-30-16,-4-9-10 15,0-23 84-15</inkml:trace>
  <inkml:trace contextRef="#ctx0" brushRef="#br0" timeOffset="104449.48">18063 16838 1170 0,'2'1'511'0,"8"3"-281"16,8 1-75-16,13 5-108 15,5 3-24-15,-1 9-26 16,-3 5-1-16,-6 14-6 15,-5 7 2-15,-8 6 7 16,-4-4 1-16,-7-9 1 16,-1-7 5-16,5-8-2 15,2 1-5-15,14 0-11 0,6-2-9 16,3-3-1 0,-1-4 4-16,-14-4 7 0,-9 0 3 15,-21 5 2-15,-12 4 4 16,-23 6 2-16,-6-5 3 15,-2-10-9-15,2-8-25 16,1-18-86-16,5-9-36 16,14-19 84-16</inkml:trace>
  <inkml:trace contextRef="#ctx0" brushRef="#br0" timeOffset="104699.15">18880 17035 1042 0,'10'14'522'16,"-7"-7"-74"-16,-4-4-451 15,-8 4-70-15,-14 9-37 16,-3 6 13-16,-12 12 49 16,2 8 44-16,9 9 48 15,5 3 14-15,9 7 5 16,8 0-20-16,10-11-30 15,4-5-25-15,10-19-52 16,4-13-33-16,12-29 332 0,6-19-203 16</inkml:trace>
  <inkml:trace contextRef="#ctx0" brushRef="#br0" timeOffset="105002.38">19187 17146 1412 0,'25'33'530'0,"10"4"-411"16,-2-1-94-16,-2-1-91 16,-7-1-14-16,-21 0-12 15,-4 3 13-15,-22 4 39 16,-7-1 13-16,-8-2 26 16,4-7 5-16,11-8 3 15,7-6 5-15,13-10-1 16,2-2 0-16,10-1 9 15,9 4-7-15,16-2 5 16,11 4-4-16,15-5-12 16,7-4 1-16,8-1-22 15,-5-2-12-15,-17 0-38 16,-16 2-19-16,-28 2-27 16,-12-1-33-16,-39-4 102 15</inkml:trace>
  <inkml:trace contextRef="#ctx0" brushRef="#br0" timeOffset="106004.16">14549 17894 813 0,'0'1'332'0,"1"0"-213"15,-1-1-33-15,0 0-43 16,1 0-14-16,28 0-14 0,45 2-4 16,-32-2-5-16,-1 0 5 15,5 2 12-15,6 2 8 16,14 1 14-16,10 4 2 16,13 0-2-16,-5 0-9 15,8-2-12-15,-4-1-6 16,9-5-12-16,13-1-2 15,-8-5-2-15,4 2-1 16,-13 0 4-16,2 2 3 16,9 1 3-16,-6 0 1 0,1 2-3 15,-1-1-7-15,2 0-1 16,4-1-2-16,-6 1-1 16,-1 1 2-16,-8 0 0 15,1 3 0-15,8 2 2 16,-2 0-1-16,-7 1-1 15,0-4 1-15,-4-3-4 16,4-1 0-16,3 0 1 16,-1-1-1-16,4-1 3 15,1-1-2-15,11-5 0 16,5 2 1-16,-11 0-2 16,1-3 1-16,-10 4 3 15,4-2-1-15,-1 4 4 0,-6 1 0 16,-4 2 2-16,-10 1-1 15,6-1 1 1,5 0-1-16,-6-4-2 0,-5 1 1 16,-12 2-4-16,-8-1-1 15,-3 1 0-15,-2 1-1 16,-3 0 2-16,-2 1 0 16,-1-1 2-16,0 0 0 15,-8 0-2-15,0 0 0 0,-14 0 0 16,-1 0-2-16,-6 0 5 15,-4 0-1-15,0 0-2 16,-6-1-2-16,3 1-2 16,-1 0 1-16,-1 1 3 15,-1 0 0-15,-2-1 0 16,-1 0 1-16,-2-1 1 16,0 1 0-16,0 0 3 15,0 0-5-15,0 0-1 16,0 0-1-16,0 0-1 15,0 0 1-15,0 0-2 16,0 0-1-16,0 0-8 16,0 0-7-16,0 0-15 15,0-1-12-15,0 0-19 0,0-7-8 16,-1-22-15-16,-12-48 3 16,-4 25 56-16</inkml:trace>
  <inkml:trace contextRef="#ctx0" brushRef="#br0" timeOffset="107422.19">16014 17914 712 0,'0'0'318'16,"0"-2"-147"-16,0 2-118 15,0 0-25-15,0 0-11 16,0 0 5-16,0-1 11 16,17 1 6-16,36 3 11 15,-25-1 5-15,2 2-6 16,1 3-4-16,-4 5-17 0,4 1-11 16,-8 11-14-16,0 2-8 15,-7 7-22-15,-4 4-10 16,-5 3-7-16,-7-1-1 15,-13 2 6-15,-8-3 5 16,-11-2 3-16,-7-4 2 16,-10-7 12-16,-5-7 3 15,1-11 7-15,3-6 0 16,14-9 3-16,5-5 0 16,8-6 1-16,7-1 2 0,8-2 4 15,6 0 5-15,9 5 10 16,6-1 1-16,9 3 9 15,6 4 2-15,14 3-1 16,5 3-2-16,9 5-6 16,-1 4-2-16,-1 6-2 15,-7 4 4-15,-2 8-5 16,2 2-3-16,-1 8-7 16,1 2-4-16,-1 3-9 15,-4 0-9-15,-2-4-25 16,-2-5-18-16,-8-11 696 15,-5-7-492-15</inkml:trace>
  <inkml:trace contextRef="#ctx0" brushRef="#br0" timeOffset="107881.34">16764 18078 806 0,'-55'39'310'16,"55"-41"-220"-16,2-1-46 16,3 0-7-16,-5 3 16 15,0-1 6-15,0 1 0 16,0 0-5-16,0 0-22 15,24 4-13-15,33-4-15 16,-21-6-4-16,6-8-8 16,2 1 0-16,-2-1 0 15,-1-1 0-15,-7 6 8 16,-7 0 1-16,-12 7 6 16,-4 0 5-16,-6 2 7 15,-1 0 1-15,-4 4-8 0,0-4-8 16,0 0-13-16,2 19 0 15,5 43-6-15,-5-27 7 16,-4 9 1-16,-5 2-1 16,2 5 6-16,-3 2-7 15,3 2-8-15,1-1-6 16,1-9-27-16,0-7-8 16,4-13-29-16,1-5 53 0</inkml:trace>
  <inkml:trace contextRef="#ctx0" brushRef="#br0" timeOffset="108405.57">17427 18191 932 0,'-3'1'346'16,"2"-1"-266"-16,-1 0-29 0,1 0-28 0,0 0-7 16,0 0-5-16,-2 3-3 15,-4 25-4-15,-29 33 4 16,33-24-4-16,1-1-2 0,5-3 0 15,4-1-2 1,3-9-3-16,3-4-2 0,6-8-5 16,1-4-5-16,8-8 1 15,1-8-2-15,0-8 2 16,0-2 4-16,-11-1 5 16,1 3 3-16,-12 1 6 15,-2 0-1-15,-4-1 6 16,-3 0 1-16,-2-1-1 15,-3 3 5-15,-2-3-4 16,-3 2 0-16,-4 0 1 16,-1 0-5-16,-3 5-1 15,1 3-4-15,-1 3-2 16,1 3 1-16,2 2 0 16,2 0 0-16,5 2-13 15,2-1-16-15,5-1-35 0,3 0-26 16,2 0 53-16</inkml:trace>
  <inkml:trace contextRef="#ctx0" brushRef="#br0" timeOffset="109504.12">17750 18043 670 0,'0'0'271'0,"0"0"-173"16,0 0-37-16,0 0-45 15,0 0-8-15,0 0-3 16,0 0 7-16,0 0 13 16,0 1 2-16,0 0 3 0,0-1-3 15,0 0-9-15,0 0-2 16,0 0-8-16,0 0-3 16,0 0-1-16,0 0-1 15,0 0 2-15,0 0 4 16,0 0 5-16,0 0 1 15,0 0 0-15,0 0-3 16,0 0-5-16,0 0-1 0,0 0-1 16,0 0-1-16,0 0 2 15,0 0 0-15,0 0 5 16,0 0 6-16,0 0 0 16,0 0 4-16,0 0-4 15,0 0-2-15,0 0-6 16,0 0-4-16,0 0-3 15,0 0-1-15,0 0-1 16,0 0-1-16,0 0 2 16,0 0-4-16,0 0 3 15,0 0 0-15,0 0-2 16,0 0 0-16,0 0-2 16,0 0-1-16,0 0 3 15,0 0 1-15,0 0 1 16,0 0 1-16,0 0 0 0,0 0 1 15,0 0-2-15,0 0-1 16,0 0-2-16,0 0 0 16,0 0 1-16,1 0 1 15,0 0-2-15,0 0 3 16,-1 0 1-16,1 0-1 0,0 0 2 16,0 0-2-1,-1 0 0-15,2 0 2 0,-2 0-1 16,3 0 1-16,-2 0-1 15,0 0-1-15,-1 0 3 16,1 0 1-16,-1 0 2 16,0 0 4-16,1 0 1 15,0 0 1-15,3-1 4 16,2 0-1-16,6 0-5 16,2 0-3-16,37-7-7 15,-24 3 0-15,6-1 0 16,2 2 2-16,2-2-1 15,1-2-1-15,2 4 1 16,-5-4 3-16,-6 5 7 16,-6 0 0-16,-5-1 3 15,-2 3-3-15,-3 0-5 0,3 1-1 16,-8 1 0-16,1 0 2 16,-7-1 1-16,1 2 2 15,-2-2 2-15,-1 0-3 16,0 0 2-16,0 0-2 15,1 15-3-15,2 40 0 16,-3-15-3-16,0 5 0 16,0 4-6-16,-2 3 1 15,1 3-27-15,-4-1-15 0,3-3-18 16,0-6-14-16,0-17-14 16,2-9 59-16</inkml:trace>
  <inkml:trace contextRef="#ctx0" brushRef="#br0" timeOffset="109881.15">18526 18048 1187 0,'5'0'449'16,"14"-1"-354"-16,3 1-60 15,9-2-73-15,-2 1-9 16,-9 5 7-16,-3 2 11 16,-6 14 16-16,-1 10 4 15,-6 4-3-15,0 4-10 16,-5-2-22-16,-7-1-12 16,-4 0-7-16,-2 2 5 15,-6-5 19-15,-2-4 18 0,2-5 20 16,2-7 9-16,7-7 10 15,5-1 3-15,11-2 2 16,7 0-2-16,15 4 0 16,9 1-5-16,18-4-5 15,9-2-3-15,9-15-14 16,4-11-11-16,4-19-32 16,-8-5 61-16,-11-5-21 15</inkml:trace>
  <inkml:trace contextRef="#ctx0" brushRef="#br0" timeOffset="110208.39">19284 18010 1026 0,'-2'0'397'0,"-6"20"-273"15,-31 33-99-15,17-24-22 16,7-3-15-16,5 1-10 15,12-3 1-15,4 3 0 16,9 0 15-16,6 4 9 16,10 0 6-16,5 1 5 15,7 2 0-15,0 0 1 0,0-1-4 16,-6-2-2-16,-13-7-2 16,-6-2 0-16,-16-3-2 15,-6 1 1-15,-16 4-6 16,-11 3-4-16,-7-7-2 15,-5-1-8-15,-4-9-20 16,-1-6-7-16,3-14-30 16,2-10-11-16,12-22 51 15</inkml:trace>
  <inkml:trace contextRef="#ctx0" brushRef="#br0" timeOffset="110360.23">19414 18089 1175 0,'49'22'470'0,"5"-4"-301"16,8-15-161-16,4-12-71 15,0-21-63-15,1-13-21 16,6-9 85-16</inkml:trace>
  <inkml:trace contextRef="#ctx0" brushRef="#br0" timeOffset="110670.95">20592 17779 960 0,'1'0'369'0,"5"-1"-260"16,-3-3-43-16,-3 3-29 15,0 0 7-15,13-1 15 16,12-10 4-16,34-24-3 16,-25 26-5-16,8 3-21 15,2 2-12-15,4 0-12 0,3 0-14 16,-5 1-17-16,-1-2-3 16,-8 2-26-16,-8 0-10 15,-11 0-22-15,-4 2-11 16,-11-1-13-16,1-2 6 15,-3 4 64-15</inkml:trace>
  <inkml:trace contextRef="#ctx0" brushRef="#br0" timeOffset="110926.13">20710 17915 1030 0,'-1'12'388'0,"8"-4"-293"15,6-2-43-15,13-3-28 16,8-1-6-16,18 1 7 16,9-3 7-16,9 1 4 15,-2 0 1-15,-6 1-11 16,-6 1-8-16,-8 0-17 16,-3 2-6-16,-8-2-21 15,-5 2-10-15,-12-5-31 16,-7 0-5-16,-4-5-16 15,-3-5-8-15,4-11 64 16</inkml:trace>
  <inkml:trace contextRef="#ctx0" brushRef="#br0" timeOffset="111937.99">22853 15853 1059 0,'0'0'415'0,"-1"0"-271"16,0-1-119-16,1 1-29 15,0 0-4-15,2 25-1 0,2 65 11 16,-3-11 8-1,-6 19 3-15,1 11 1 0,-2-4-4 16,4-8-4-16,8-20-5 16,7-10 1-16,11-25-15 15,4-9-6-15,12-15-15 16,-2-14-16-16,2-16-6 16,4-9 2-16,-9-16 13 15,1-4 15-15,-5-2 25 16,-8-1 9-16,-6 3 11 15,-1 1 4-15,-6 4-5 16,-3 3-1-16,-3 3-5 16,-2 7-3-16,-2 9 4 15,0 5-2-15,-2 8 4 16,1 1 4-16,-2 3 7 16,3-3 6-16,0 25-6 15,4 62-3-15,10 14-17 0,4 15-13 16,8 3-24-16,0-6-21 15,0-25-41-15,2-18-67 16,2-41 102-16</inkml:trace>
  <inkml:trace contextRef="#ctx0" brushRef="#br0" timeOffset="112338.74">23949 16078 1111 0,'-7'0'455'16,"-4"-1"-246"-16,-13 6-172 15,-6 9-31-15,-16 28-3 16,-4 17-1-16,4 29-2 16,4 13 0-16,18 12 2 15,9-1-2-15,21-14 1 16,10-8 3-16,15-24-6 15,7-8-5-15,8-17-12 16,2-12-5-16,4-14 1 16,0-11 2-16,-6-9 15 0,-3-5 7 15,-12-9 12-15,-6-1 6 16,-9-6 2-16,-4 3 0 16,-7 2-5-16,-5 1-3 15,-12 1-5-15,-5 2-7 16,-14 8-5-16,-10 4 0 15,-13 6 0-15,0 10-1 16,7 0-30-16,12 1-33 0,20-5-47 16,15-6-21-16,28-17 80 15</inkml:trace>
  <inkml:trace contextRef="#ctx0" brushRef="#br0" timeOffset="112801.83">24506 16388 1163 0,'-3'24'438'0,"-18"26"-330"15,-4 10-49-15,-9 17-45 16,-4-1-9-16,14-11-5 16,7-10 3-16,15-19-2 0,8-7 1 15,7-10-1-15,5-7-1 16,10-9-6-16,4-5 2 15,10-10-13-15,-1-4-6 16,2-11-10-16,-2 0-4 16,-7 1 12-16,-5 3 5 15,-13 9 14-15,-11 3 7 16,-12 2-1-16,-12-2 1 16,-14-6-1-16,-9-1-4 0,-9-3 5 15,-5-5-1-15,-7-8 7 16,2-5 5-16,9-3 16 15,9-1 7-15,19 3 6 16,8 4 1-16,14 4-4 16,8 3-1-16,18 3-3 15,10 5-3-15,22 9-19 16,7 4-5-16,3 17-7 16,2 10-2-16,-9 17-5 15,-7 5-10-15,-15 11-32 16,-12 4-38-16,-24 4-34 15,-12 1-11-15,-24-4 75 16</inkml:trace>
  <inkml:trace contextRef="#ctx0" brushRef="#br0" timeOffset="113196.74">22952 17700 992 0,'-8'13'408'0,"28"-19"-265"16,9-8-105-16,21-14-77 16,15-6-5-16,12-6 23 15,10 1 12-15,17 12 45 16,4 1 21-16,8 11 33 15,3 3 8-15,15 0-22 16,7 2-18-16,11-4-30 16,6 0-13-16,-17-3-12 15,-9-1 0-15,-22 5 2 16,-17 2 3-16,-15 3 5 16,-10 4 0-16,-19 2-6 15,-12 0-6-15,-17 2-19 16,-10-1-16-16,-10 1-43 0,0-1-13 15,-12-1-43-15,-8-1 2 16,-27 1 490-16,-12 2-294 16</inkml:trace>
  <inkml:trace contextRef="#ctx0" brushRef="#br0" timeOffset="113783.04">23474 17658 942 0,'11'-8'367'16,"6"-9"-251"-16,12-9-82 0,-1-4-14 15,1 3 2-15,-2 3 8 16,7 12 19-16,3 5 6 16,5 9 2-16,2 7-10 15,-2 8-19-15,-2 0-14 16,-11 13-24-16,-5 0-24 15,-18 9-6-15,-5 5-6 16,-14-1 7-16,-9 4 19 16,-7 0 4-16,-5-2 6 15,-2-1 7-15,4-2 3 0,4-10 10 16,7-6 5-16,11-12 3 16,3-7 1-16,6-5-1 15,1-1 1-15,0 0 9 16,0-1 0-16,0 0 8 15,17 1-2-15,57 1-8 16,-20 0 0-16,16-2-5 16,5-2 1-16,-6 4 1 15,-1 2-5-15,-18 3-10 16,-12 1-14-16,-13-1-25 16,-13-3-14-16,-11-4-38 15,-2 2-19-15,-7-7-22 16,-2-5-6-16,-2-14 81 0</inkml:trace>
  <inkml:trace contextRef="#ctx0" brushRef="#br0" timeOffset="114171.19">24322 17664 954 0,'0'0'436'0,"0"0"-194"16,-1 0-119-16,0 0-85 15,0 0-26-15,0 0-12 16,-3 14 0-16,-7 15 1 16,-22 63 3-16,15-25 1 15,7 2-1-15,10 0-1 16,3-7 0-16,14-16-5 16,2-7-3-16,9-18-13 15,5-6-6-15,14-9-24 16,6-10-12-16,3-8-3 15,-4-10 0-15,-8-10 24 16,-5-6 18-16,-7-2 22 16,-7 3 13-16,-11 3 16 15,-4 3 7-15,-11 2 2 16,-7-2-3-16,-15 3-11 0,-6 3-8 16,-9 9-9-16,-5 7-4 15,-11 10-8-15,-4 6-22 16,2 7-46-16,6-1-24 15,26-3 48-15</inkml:trace>
  <inkml:trace contextRef="#ctx0" brushRef="#br0" timeOffset="114704.26">25075 17732 1051 0,'-4'45'452'16,"-10"7"-210"-16,-12 16-217 16,-4-1-43-16,-3-6-16 15,5-5-2-15,11-19 13 16,9-4 5-16,10-13 9 16,7-8 3-16,6-6 0 15,9-4-1-15,7-9-13 16,5-7-11-16,10-19-13 0,-1-5 1 15,0-7 10 1,-3-2 10-16,-12 9 16 0,-6 5 5 16,-14 12 7-16,-7 3 3 15,-14 4 2-15,-9 1 5 16,-18-2 1-16,-8 0 5 16,-6 3 0-16,-6-1-5 15,-6-3-6-15,2-1-7 16,0-7 0-16,5 2-2 15,19 1 6-15,6-4 3 0,15 4 2 16,5-4 6-16,12 0 4 16,6 0 3-16,12-6 3 15,6 3 2-15,13 1-10 16,4 3-6-16,7 11-8 16,7 8-6-16,-5 16 1 15,-1 11 6-15,-2 25 7 16,-7 7 3-16,-4 15-10 15,-5 3-10-15,-14-6-31 16,-5-3-22-16,-12-18-34 16,-4-8-13-16,-4-24 61 15</inkml:trace>
  <inkml:trace contextRef="#ctx0" brushRef="#br0" timeOffset="115013.47">25406 17541 1120 0,'34'19'470'0,"0"4"-250"0,-4 1-175 15,-7 3-44-15,-13 9-28 16,-6 5-12-16,-8 9 3 16,-6 3 4-16,-6-7 17 15,1-3 13-15,3-11 11 16,1-5 4-16,7-10 10 15,2-1-6-15,5-3 0 16,9 1-5-16,13 5-7 16,5-2 0-16,16-8-16 15,5-8-12-15,4-19-39 16,4-9-20-16,-1-21-27 16,2-8-13-16,-5-6 80 15</inkml:trace>
  <inkml:trace contextRef="#ctx0" brushRef="#br0" timeOffset="115251.1">26056 17620 780 0,'0'-5'345'0,"-3"5"-162"0,4-1-49 16,-2-1-54-16,0 2-20 15,1 0-25-15,-1 0-12 16,1 0-13-16,1 27-4 16,15 46 1-16,-3-24 4 15,2 12 14-15,-2 1 8 16,-3-3 2-16,-1 0-4 15,-7-13-13-15,-4-10-8 0,-4-12-9 16,1-4 1-16,-5-13-3 16,-3-1-1-16,-5-17-21 15,-5-14-30-15,0-26-39 16,1-10-23-16,7-18 35 16,6-4 44-16</inkml:trace>
  <inkml:trace contextRef="#ctx0" brushRef="#br0" timeOffset="115371.96">26030 17573 832 0,'14'-10'392'0,"4"10"-136"16,6 0-47-16,12 5-73 16,11-2-38-16,18-6-77 15,10-8-37-15,4-23-57 16,1-12-42-16,5-19-354 16,-5-1 328-16</inkml:trace>
  <inkml:trace contextRef="#ctx0" brushRef="#br0" timeOffset="116168.82">27661 17730 1246 0,'4'46'439'15,"-6"-5"-359"-15,-11-9-157 16,-1-13-10-16,0-15 16 15,3-5 19-15,0-9 49 16,-2-3 18-16,2-12 18 16,-3-9 11-16,5-20-9 15,0-14-9-15,-1-22-15 16,3-9-5-16,6-6-2 16,8 3 0-16,18 10 2 15,5 5-1-15,12 19 2 16,2 9 4-16,1 22 10 15,1 11 11-15,3 16 10 16,-1 9 0-16,-1 18-4 0,-5 20-10 16,-8 35-15-16,-4 18-4 15,-5 32-14-15,-2 11-2 16,-6 1-5-16,-6-2-3 16,-15-24-1-16,-11-8-3 15,-8-29-4-15,-6-14-10 16,-5-25-2-16,-7-20-2 0,-11-24 7 15,1-11 10-15,3-15 8 16,7-2 4-16,12-3 4 16,6 0-1-16,11 7 14 15,6-1 7-15,11-1 22 16,9-2 3-16,14-10-5 16,6 0-7-16,18 0-20 15,4 7 0-15,0 13-4 16,2 13-3-16,-7 23-2 15,0 15-5-15,0 22-2 16,-6 9 3-16,-13 7 2 16,-9-1 1-16,-13-7 1 15,-4-11-1-15,-4-16-1 16,-2-8-1-16,2-13 1 16,-2-3 2-16,1-1 8 15,-1 0 8-15,0 0 9 0,16-9-1 16,44-30 2-16,-22 15-3 15,0-2-7-15,1 5 0 16,-2 5-4-16,1 6-1 16,0 16 4-16,1 6 1 15,3 24 1-15,0 12 0 16,-3 21-7-16,-1 12-2 16,-1 3-7-16,-5-1-2 0,-8-22-16 15,-3-16-22-15,-12-26-79 16,-1-18-25-16,-13-60 79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18:57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29761 5331 148 0,'1'0'56'0,"0"0"-34"16,2 0 0-16,-3 0 9 15,0 0 11-15,0 0 14 0,0 0 0 16,0 0-2-16,0 0-1 16,1 0-2-16,-1 0 3 15,0 0 5-15,0 0 1 16,0 0-9-16,0 0-7 16,0-1-18-16,0 0-10 15,0 0-10-15,0 0-5 16,0 0 0-16,0-1 2 15,0 1 0-15,0 0 1 0,0 0 1 16,0 0 2-16,0-4-1 16,0-2 0-16,1-3-3 15,1 1 0-15,0 1 0 16,17-30 2-16,-11 32 2 16,0-3 0-16,1 1-2 15,4 1-1-15,2-1-1 16,4 2 0-16,5 3-3 15,-2-3-1-15,-1 1-4 16,0 0 0-16,-2 1 0 16,-1 1 1-16,3 1 4 15,-2-1 0-15,2 3 0 16,0-1 1-16,-5 0-1 16,3 4-1-16,0-1 0 15,0 3 1-15,1 1-2 0,-2-2 2 16,-2 0-2-16,-3 1 0 15,-1 0 1-15,0 1 1 16,0 2 0-16,1 0 0 16,-2 0-1-16,0 2 1 15,0 0-1-15,-1-1 1 16,-4 0 0-16,0-1 2 16,-2 0 3-16,-2 0 0 0,3 1 2 15,-2-1-1-15,-3 2-3 16,0 1-2-16,-3-1-1 15,-1 1 2-15,3 0 0 16,-2-1 0-16,0 0 0 16,-3-2-1-16,0 0 1 15,-1 2-2-15,-1-3 1 16,3 3-1-16,-4 0 2 16,0 0 3-16,0 0 1 15,-2 0-2-15,-3-1 0 16,2 3-2-16,-2 3-1 15,0-1 1-15,-4 1-1 16,1 0 0-16,-1-1 0 16,1-3 0-16,5-1-1 0,-1-1 1 15,3 0-2-15,1 0 1 16,-1-2 1-16,3-2 1 16,-1 0 1-16,-3 1-1 15,3 3-1-15,0-2 1 16,-1 1 0-16,3 3-1 15,-1-2 0-15,-4 1-1 16,1 3 0-16,-2-3 2 0,2 1 0 16,1-2-2-16,3 0 0 15,-2 0 0-15,0-1 0 16,1-1 0-16,0 1 1 16,3-2-1-16,0 2 0 15,0-1 2-15,-3-1-3 16,1 2 2-16,-2 0 1 15,1 0-3-15,1 3 2 16,-4-2-1-16,3 0-1 16,0-2 1-16,-2 2 0 15,3 0 1-15,-1-1 0 16,1 0 1-16,1 0-1 16,0 0 1-16,0 1-2 15,1-1 0-15,-4 1 0 0,2 1-1 16,-2 1 2-1,3-1 1-15,0 0-1 0,0-1 2 16,0-1-4-16,1 1 1 16,1-3 0-16,-1 1-1 15,3-4 2-15,-2 2-1 16,1-2 0-16,1-3 0 16,0 0 0-16,-1 0 0 15,1 0 2-15,0 0-1 0,0 0-1 16,0 4 0-16,-1 2 0 15,1-3 0-15,0 3 0 16,0-5 3-16,0-1-1 16,1 0 3-16,0 0 2 15,0 0 0-15,0 0-3 16,0 0 1-16,0 0-4 16,0 0 1-16,0 0 0 15,0 1-2-15,0-1 2 16,1 0-1-16,11 7 1 15,2-1 3-15,29 6-1 16,-28-13 0-16,2-2-1 16,1-5-3-16,4 1 2 15,1 2-2-15,-1-1 0 0,2 4 0 16,-1-1 0-16,-2-2 1 16,4 2-1-16,0-1 0 15,-1-1 0-15,2 3 0 16,2 0 0-16,1 3 1 15,1-1-1-15,2 1-1 0,-5 0 2 16,3 0-1-16,-2 3 0 16,-1-1 0-16,-1 1 0 15,-7 1-1-15,-2 1 0 16,-4 0 2-16,-1 1 0 16,-4 0-1-16,-3-3 0 15,2 1 0-15,-2 0-2 16,3 1 1-16,-3 0 0 15,0 1 1-15,-5-3 0 16,1 2 1-16,1-3 1 16,-2-3-2-16,0 0 1 15,0 0-2-15,0 0 2 16,0 0 1-16,0 0-3 16,0 0 1-16,0 0 0 15,0 0 3-15,1 3 0 16,0-1 3-16,2 3 0 0,-2-3-2 15,3-1 0-15,3 4-2 16,1-1 0-16,5 1-2 16,27 7 1-16,-26-12-1 15,-1-1-2-15,-1-1 0 16,0-1-9-16,2 1-8 16,1-5-130-16,0-4 106 15</inkml:trace>
  <inkml:trace contextRef="#ctx0" brushRef="#br0" timeOffset="1395.05">30848 5453 595 0,'0'0'236'15,"0"0"-145"-15,0 0-83 16,0 0-50-16,0 0-11 0,0 0-1 16,-1 1 8-16,-1 10 33 15,-3 0 10-15,-14 33 2 16,7-25-1-16,1 5 2 15,-1 7 0-15,-2 3 4 16,5 4 4-16,-2-1 1 16,3 1 2-16,6-5-2 15,0-1-3-15,5-3-2 16,1-3-1-16,4-7 0 16,2 0 2-16,1-3-1 15,2-3 1-15,1 1-3 16,4-1-1-16,1-3 2 15,1-3-3-15,1-5 0 16,-1-4 0-16,0-2-2 16,-2 0 0-16,3-4 0 15,-4-2-1-15,1-5-8 16,1 0-17-16,-2-4-41 0,0 0-16 16,-3 0 2-16,-2-1 21 15,-4-1 74-15,0 2 33 16,1 3 31-16,-5 0 4 15,-1 4-6-15,-3 1-7 16,-2 3-13-16,-2 2-9 16,-3 0-27-16,1 2-6 0,-5-2-12 15,1 3-1-15,-4-1 0 16,2 0 1-16,-6-1 1 16,1-1 1-16,1-1 1 15,0-5 4-15,3 0 3 16,1-5 2-16,-6-1-1 15,2 0-4-15,0-1-2 16,-3 1-2-16,8 4-1 16,-4-2 0-16,3 1-1 15,1 1-1-15,4-3 1 16,-2 4 1-16,2-3-2 16,2 0 2-16,-2 0 2 15,5-2 3-15,0 4 3 16,1-2-2-16,2-2-2 15,3 0-5-15,5 1-4 0,2 0 1 16,4 2-4-16,-1 3 6 16,1 0 2-16,-2 5 3 15,-3-2 4-15,2 1-4 16,0 4-3-16,0 0-1 16,4 4-3-16,1 0 0 15,0 2 2-15,2 1-3 0,0 2 2 16,-3 1 1-16,-2 6-2 15,-4 0 1-15,-3 7 0 16,-2 6 0-16,-4 5 2 16,0 8-1-16,-2 7 1 15,-2 3 1-15,1 0-2 16,-1-2 1-16,-2-7-10 16,2-5-12-16,0-9-47 15,2-3-61-15,1-10 83 16</inkml:trace>
  <inkml:trace contextRef="#ctx0" brushRef="#br0" timeOffset="2120.32">31643 5420 783 0,'0'-15'293'0,"0"3"-230"16,-1 0-21-16,-4 4-23 16,1-2-7-16,-4 4-10 15,1 0-2-15,-2 1-3 16,-2 4-2-16,-2 0-2 15,2 1 2-15,-2-1 2 16,2 1 0-16,1 1 2 16,-2 0 1-16,-1 4-1 15,1 0 1-15,-5 4 2 16,4 5-3-16,-2 5 2 16,0 3 0-16,0 8-1 15,1 5 0-15,0 4-2 16,3-1 0-16,0-3-3 15,2-5-3-15,7-10-4 16,1-1-3-16,2-8-3 0,7-1 2 16,-3-5 7-16,5 1 0 15,4-3 9-15,-5 1 1 16,6-3 3-16,-3 3 0 16,3-3-2-16,5 2-2 15,1 0 0-15,1 1-2 16,2-1 3-16,-3-1-1 15,0 4 0-15,0-2 0 0,-4 2-3 16,-2-3 3-16,-4-1 0 16,0 1 2-16,-3-2 0 15,-1 3-1-15,0 0-1 16,-2 0 0-16,-2 3 0 16,-1 2 1-16,-3 1-1 15,-1 2 0-15,-5 5 0 16,-3 2 0-16,-5 4 2 15,-2 1 0-15,-8 2 0 16,-1 0 4-16,-3-3-4 16,-1-2 1-16,0-7 1 15,1 2-3-15,3-7-1 16,-1-4-2-16,4-5-22 16,4-9-78-16,-1-12 72 0</inkml:trace>
  <inkml:trace contextRef="#ctx0" brushRef="#br0" timeOffset="2406.77">31499 5399 892 0,'22'-2'307'0,"33"-13"-291"15,-24 8-10-15,-2 4-5 16,-1 0-6-16,-3 4-13 16,-6-2-13-16,-2 1-37 15,-2 1-22-15,-5-1-94 16,1 0 114-16</inkml:trace>
  <inkml:trace contextRef="#ctx0" brushRef="#br0" timeOffset="2996.97">32310 5345 667 0,'0'0'249'0,"-1"0"-196"15,-2 0-27-15,2 0-19 16,0 0-3-16,0 0 1 16,0 0 2-16,-14 16 5 15,-33 35-1-15,21-13 2 16,1 7-3-16,-6 12-6 15,2 6 2-15,0 3-3 16,5 1-2-16,11-2 2 16,5-3-2-16,9-9 1 15,5-5 0-15,6-13 0 16,5-5-1-16,4-11 2 16,4-3 2-16,10-6 4 15,-1-3 1-15,13-4-4 0,0-3-1 16,1-4-5-16,-1-4 1 15,-8-6-3-15,-5-5 0 16,-3-5 2-16,-1-3-1 16,-8-5 5-16,-2 3 2 15,-8 0 4-15,-4 5 8 0,-5 4 1 16,-2 3 3-16,-4 3-6 16,-3-3-4-16,-10 2-6 15,-1 1-2-15,-5 2-3 16,-1 3 0-16,4 6 0 15,0 0-1-15,2 6 0 16,1 4-2-16,-1 5 1 16,-2 4-2-16,3 4 0 15,2 2-2-15,7-1-14 16,5-3-12-16,5-4-81 16,6-4 74-16</inkml:trace>
  <inkml:trace contextRef="#ctx0" brushRef="#br0" timeOffset="3350.35">32916 5283 862 0,'0'-1'304'0,"1"0"-265"16,3 2-31-16,-4-1-4 16,0 0-1-16,0 6-3 15,1 18 1-15,0 40-2 16,-6-20 0-16,-3 15 1 16,-2 1 0-16,-1 2 0 15,2 0 0-15,1-10 1 16,4 1 0-16,-2-7-1 15,1-5 2-15,5-7-1 16,-1-5 0-16,2-8-1 16,0-4-3-16,-3-5-16 15,1-5-16-15,-1-2-187 16,-8-3 155-16</inkml:trace>
  <inkml:trace contextRef="#ctx0" brushRef="#br0" timeOffset="7978.1">31323 8516 217 0,'10'20'74'0,"2"-2"-90"16,-1 0-15-16,1-4-3 15,2-6 16-15,-3-6 69 16,4-3 37-16,2-7 20 16,4 1-13-16,6-3-55 15,5-3-23-15,10-1-25 16,1 0 19-16,10-1 16 15,6 0 14-15,9-3 16 16,1-1-17-16,-3 4-12 0,-4 2-15 16,-12 6-20-16,-1 1-25 15,-10 6-45-15,-6 2-29 16,-8 2 66-16</inkml:trace>
  <inkml:trace contextRef="#ctx0" brushRef="#br0" timeOffset="8545.34">31174 8311 180 0,'-2'13'98'16,"-1"5"-9"-1,-2 3-49-15,0 2-7 0,-1 2-12 16,0-1-8-16,0 0-5 16,0 3 2-16,3 2-1 15,-1 2 4-15,3-2 2 16,2-1 2-16,5-9 24 16,5-5 8-16,6-9 21 15,4-4 8-15,20-5-25 16,8-4-13-16,19-7-91 15,9-5 36-15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19:14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6965 899 524 0,'-9'-19'212'16,"0"0"-150"-16,3 2-7 15,0-1 3-15,1 0-17 16,0 2-3-16,2-2-2 16,1 4-4-16,1 2-7 15,1 1-8-15,8 0-7 16,1 2-6-16,11 1-2 16,5-4 0-16,5 4-2 15,6 1 0-15,2 1-1 16,2 4 2-16,1 7 0 0,0 1 2 15,-4 5-3-15,-3 6 0 16,-8 1 2-16,-6 6-2 16,-11 9 0-16,-3 1-1 15,-10 5-1-15,-5 1 1 16,-8 0 1-16,-11 2-1 16,-9-3 1-16,-5-4-1 15,-4-4 1-15,0 0-1 0,4-3 1 16,0 0 1-16,8-4-2 15,3-4 1-15,6-4 0 16,3-5-1-16,11-2 3 16,3-3 1-16,7-5-3 15,2 2 4-15,0-4-2 16,-1-1 1-16,0 1 3 16,0 0-2-16,14-4 0 15,9-3 1-15,34-7-2 16,-25 9 0-16,-2 4-2 15,2 1 0-15,-3 3 0 16,-3 4 1-16,0 4 0 16,-3 0 0-16,-1 4 2 15,-4 2-3-15,-8 0 2 0,-5 3 1 16,-11 3 2 0,-7 3 6-16,-11 3 6 0,-8-1 3 15,-13 0-1-15,-3 0-3 16,-9 0-5-16,-1 4-2 15,-5 1-5-15,-12 6 0 16,-13 7-3-16,-8 6-7 0,-4 5-52 16,-8-3 41-16</inkml:trace>
  <inkml:trace contextRef="#ctx0" brushRef="#br0" timeOffset="16649.89">3834 2339 261 0,'43'-7'87'0,"-7"-1"-80"16,-3 3-1-16,-3 4 0 15,-5 1-1-15,-2 2 2 16,-1 4 1-16,-3 1 4 16,1-4 6-16,-2 1 20 15,-4-4 8-15,3-6 17 16,1 4 4-16,-3 0-3 15,-1 0-2-15,-5 2-9 16,-5-1-8-16,-1-2-20 16,-2 3-9-16,-1 0-46 0,0 0-25 15,0 0-60-15,0 0-44 16,1 5 99-16</inkml:trace>
  <inkml:trace contextRef="#ctx0" brushRef="#br0" timeOffset="16924.66">4971 2311 459 0,'0'-1'125'16,"0"0"-184"-16,-1 0-96 0,0 0 100 15</inkml:trace>
  <inkml:trace contextRef="#ctx0" brushRef="#br0" timeOffset="17213.74">4956 2303 137 0,'-4'0'77'16,"0"0"-18"-16,0 1-28 16,1-1-45-16,2 0-5 15,0 0 10-15,0 0 17 16,0 0 54-16,0 1 12 0,1 0 13 16,0 0-2-16,23 11-31 15,30 2-13-15,-19-19-18 16,5-2-8-16,6-2-8 15,5-2-1-15,5 2-3 16,-2-2-1-16,-4 1 2 16,-8-1 3-16,-9 3 12 15,-7-1 3-15,-3 2 4 16,-2-1 0-16,-7 3-10 16,0-1-4-16,-5 3-6 15,-3 2-3-15,-2-1-2 16,0 0-9-16,-3 2-75 15,0-1-59-15,0 0 83 16</inkml:trace>
  <inkml:trace contextRef="#ctx0" brushRef="#br0" timeOffset="27438.86">2323 4341 929 0,'-44'-14'320'15,"10"6"-304"-15,-1 4-5 0,-4 9-16 16,-2 7-2-16,-11 14-3 16,0 8 2-16,-9 12 7 15,-9 6-2-15,2 8 4 16,-1 2-1-16,10 0-1 15,17-6 0-15,15-11-1 16,11-5 1-16,14-10-7 16,4-5-1-16,11-4-4 15,5-3 0-15,10-2 7 16,4-2 1-16,15 0 6 16,5-2 0-16,5 1-1 15,2 1 0-15,-9 1 1 16,-6 4 1-16,-11 1-5 15,-5 3-4-15,-13-1-8 0,-7 5-2 16,-14-1 5-16,-9-1 2 16,-13 2 8-16,-10-3 2 15,-9-1 8-15,-7-1 3 16,-6-6-1-16,2-2 4 16,7-11-3-16,10-2 1 15,14-7 0-15,5-5 2 16,9-2-2-16,5-3-2 0,15-6-5 15,6-2-5-15,17-7-1 16,10-6-2-16,18-9 5 16,8-2 0-16,3-4 8 15,2-1-2-15,-4 6 3 16,0 1 1-16,6 8-2 16,2 4 1-16,-7 11-3 15,-7 6-3-15,-21 14 0 16,-9 2-2-16,-15 11-3 15,-3 3 0-15,-4 11 0 16,0 7 0-16,0 16 2 16,3 10 1-16,-1 7-2 15,1 0 2-15,1-16-2 16,2-9-1-16,0-20 1 16,1-6-2-16,-4-7 1 0,-3-5 3 15,-3-4 16-15,1-6 8 16,1-12 8-16,1-3-3 15,-2-11-13-15,-2-5-10 16,-5 0-7-16,-6-2 3 16,-7 6 4-16,-4 3 3 15,-10 7 0-15,-1 5-2 0,-8 7-11 16,-1 5-2-16,-7 10-3 16,-1 7-3-16,5 11-26 15,3 6-22-15,9 5 36 16</inkml:trace>
  <inkml:trace contextRef="#ctx0" brushRef="#br0" timeOffset="27695.89">2929 4387 923 0,'5'1'314'0,"2"8"-295"0,4 3-19 16,9 15 1-16,0 7 4 16,4 17 1-16,1 9 3 15,-1 11-1-15,-6 4 0 16,-7-2-4-16,-5-3 0 16,-12-13-12-16,0-7-13 15,0-22-46-15,-1-13-96 16,4-30 109-16</inkml:trace>
  <inkml:trace contextRef="#ctx0" brushRef="#br0" timeOffset="28066.51">3115 3835 783 0,'10'11'328'16,"4"6"-126"-16,6 19-202 16,-3 10 0-16,-4 15-4 15,-6 3 3-15,-6-10 0 16,-1-11 1-16,0-24 1 16,-1-8 9-16,1-12 42 0,-1-4 28 15,-5-9 19-15,1-9-9 16,-2-17-38-16,3-6-29 15,4-2-18-15,4 0-4 16,4 12-2-16,1 9 1 16,8 6-2-16,5 9 2 15,10 9 0-15,5 2-8 16,6 11-18-16,0 8-17 0,-11 12-29 16,-4 7-10-16,-11 12-18 15,-5 7-12-15,-12 4 76 16</inkml:trace>
  <inkml:trace contextRef="#ctx0" brushRef="#br0" timeOffset="28483.22">1224 6019 1041 0,'-40'-3'364'15,"24"2"-336"-15,5 2-8 16,11-2-18-16,4 5-7 0,3 0-7 15,10-1 0-15,28-1 11 16,15-5 1-16,25-14 1 16,9-12 1-16,14-16-2 15,15-8 0-15,12-10 8 16,7 1 1-16,14 3 6 16,-14 1 1-16,-1 6-3 15,-7 2-2-15,-20 7-4 16,-5 7-4-16,-19 10-6 15,-11 5-10-15,-28 7-43 16,-12-4 119-16,-5-8-60 16</inkml:trace>
  <inkml:trace contextRef="#ctx0" brushRef="#br0" timeOffset="29407.42">5406 3376 1057 0,'0'2'367'15,"4"6"-292"-15,1 21-93 16,1 11-2-16,-6 34 16 16,-8 12 2-16,-15 17 0 15,-11 7 3-15,-17 9 0 16,-5-1 0-16,9-7 1 16,6-8 0-16,21-35-2 15,5-14 0-15,11-19 1 16,5-6-1-16,5-5 1 15,1-1 3-15,6-1-4 16,6-5 5-16,17-4 3 16,10-8-5-16,18-13 5 0,5-9-1 15,5-20-1-15,2-7-3 16,5-10 1-16,3 0-4 16,-10 5 4-16,-5 2 3 15,-19 2 2-15,-11 0 0 16,-9-4-2-16,-5 1-2 15,-8 5-4-15,-5 4 0 16,-9 11-2-16,-3 8-1 16,-6 5 3-16,1 8 0 0,-3 5-4 15,-1 5 3-15,-6 15-4 16,0 7 2-16,-1 19 1 16,5 14 0-16,9 11-1 15,5 1 0-15,10-4 0 16,4-10-5-16,9-12 1 15,4-9-1-15,11-12 4 16,5-6 1-16,16-13 3 16,3-9 2-16,3-14 2 15,0-8 2-15,-14-10-1 16,-6-1 1-16,-12-3 3 16,-3-1 4-16,-5-7 1 15,0-2-3-15,-3-6-6 16,-1-1-5-16,-2 5-1 15,-2 4-1-15,-4 7 1 0,-5 5 0 16,-7 8 2-16,-4 2 4 16,-4 11 6-16,0 5 2 15,-2 6-4-15,2 0-3 16,-2 8-8-16,-2 7-3 16,-8 16 3-16,-2 9-2 15,-2 18 1-15,3 10 2 0,9 11-3 16,8 5 2-16,7-9-3 15,6-4-4-15,7-16-13 16,1-7-10-16,10-12-15 16,-1-3-7-16,8-11-5 15,-1-7 0-15,-3-12-3 16,0-8-5-16,-4-16 47 16</inkml:trace>
  <inkml:trace contextRef="#ctx0" brushRef="#br0" timeOffset="29670.94">6652 4045 1008 0,'12'-10'363'0,"11"3"-292"0,17-1-59 16,6 4-8-16,2 3-26 16,-5 0-14-16,-6 2-18 15,-5 1-6-15,-1 0 0 16,-3 1-2-16,-4-3-72 16,4-4 88-16</inkml:trace>
  <inkml:trace contextRef="#ctx0" brushRef="#br0" timeOffset="30283.98">8758 3661 715 0,'35'10'329'16,"-8"4"-73"-16,0 10-242 15,-1 13-14-15,-2 9-3 16,-13 14-3-16,-3 6-2 16,-13 10 6-16,-1 1 1 0,-2-10 1 15,-2-5 2 1,2-19-1-16,-2-9 0 15,2-10 0-15,0-6-1 0,4-6 0 16,0-2 2-16,4-5-1 16,0-5 5-16,0 0 13 15,0-1 5-15,-1-1 5 16,-1-7-7-16,-1-21-18 16,-6-55-4-16,3 21-6 15,0-7 2-15,2-6 3 16,4 2-5-16,-1 5 4 15,1 5-1-15,2 6 6 16,-1-1 6-16,1 6 1 16,1 3 3-16,0 7-3 15,3 8-3-15,4 8-6 16,7 5-3-16,11 9-3 16,3 3-2-16,10 8 4 0,0 3-1 15,-1 11 0 1,0 4 2-16,-6 9-2 0,-3 1 4 15,-9 6 0-15,-3 0 0 16,-12 2 1-16,-7 1-1 16,-12 1-1-16,-8 0 0 15,-10 3-3-15,-1 0-5 0,-2-1-28 16,3 0-24-16,10-10 39 16</inkml:trace>
  <inkml:trace contextRef="#ctx0" brushRef="#br0" timeOffset="30577.88">9418 3850 784 0,'20'0'306'16,"2"3"-174"-16,1 5-147 15,-3 3-6-15,-9-1-4 0,-4 4 5 16,-6 0 20-16,1 1 9 15,-2 9 16-15,-4 3 6 16,1 8-1-16,-1 4-1 16,-2 3-8-16,0-1-3 15,0 0-6-15,1-4-2 16,1-4-2-16,2-1-1 16,-3-5-4-16,-1-3-3 15,3-5-22-15,-2-4-20 0,9-12-257 16,3-4 208-16</inkml:trace>
  <inkml:trace contextRef="#ctx0" brushRef="#br0" timeOffset="30788.49">10074 4169 663 0,'44'13'291'16,"3"3"-81"-16,0 13-205 15,-7 6-1-15,-24 0-1 16,-7 4-3-16,-18-1 0 16,-11-1 0-16,-14 5 2 15,-8-5 2-15,-3-2 0 16,4-5-4-16,14-15-33 0,9-11 22 16</inkml:trace>
  <inkml:trace contextRef="#ctx0" brushRef="#br0" timeOffset="31310.87">10767 3807 989 0,'26'0'330'0,"5"11"-328"15,3 5-8-15,-7 13-3 16,-8 7 1-16,-9 14 2 15,-4 7 4-15,-5 12 7 16,-1 3 3-16,-5-1 0 16,2-4 1-16,-5-9-3 15,3-6-2-15,-4-15 0 16,0-10 0-16,1-12-1 16,-2-3-1-16,5-9-2 15,-5-1 0-15,1-6 4 16,-1-9 6-16,-2-10 3 15,5-8-1-15,1-12-4 16,0 0-1-16,5-9-5 0,-1-3 1 16,3-14-4-16,3-5-4 15,5-6-5-15,1 2 0 16,5 11 3-16,-2 7 7 16,-2 9 10-16,6 4 5 15,-6 7-1-15,7 9-6 16,2 11-6-16,3 3-5 15,4 12 2-15,2 4 0 0,3 10 1 16,-4 7 1-16,1 14-1 16,-2 6 0-16,-7 8 1 15,-3 3 2-15,-11-1 1 16,-6 0 0-16,-11 0-2 16,-6-4-2-16,-1 0-16 15,-1-3-19-15,4-12 23 16</inkml:trace>
  <inkml:trace contextRef="#ctx0" brushRef="#br0" timeOffset="31741.75">11391 4063 1056 0,'14'9'367'16,"13"3"-307"-16,6 5-75 15,5 3-18-15,-2-3 16 16,-2 0 3-16,1-6 4 16,1-1 12-16,5 3 2 15,-8-3 2-15,-3 0 0 0,-8 3-2 16,-2-1 0-16,-7 2-3 16,-3 2 1-16,-5 0-3 15,-3-1-1-15,-5 2 0 16,-4 3-2-16,-5 1 0 15,-1-1-1-15,-10 3 2 16,-6-2 2-16,-5 0 1 16,-3 2 0-16,3-3 0 15,8 0 0-15,8-1 0 16,4-2 2-16,12-3-5 16,2 0 3-16,13-5 2 15,5 0 2-15,19-1 6 16,6-4-1-16,6 1-3 15,-1-4-5-15,-6-2-12 16,3 1-11-16,4-6-21 16,-1 0-20-16,0-5 42 0</inkml:trace>
  <inkml:trace contextRef="#ctx0" brushRef="#br0" timeOffset="31955.85">12558 4508 980 0,'29'26'337'0,"-2"16"-317"16,-7 6-18-16,-20 0-10 15,-9 0-7-15,-14-3-18 16,-2-1-14-16,2-10 31 15</inkml:trace>
  <inkml:trace contextRef="#ctx0" brushRef="#br0" timeOffset="32517.66">13287 3872 859 0,'24'-11'325'16,"2"8"-216"-1,0 9-111-15,2 12-8 0,-10 8 4 16,-9 14 2-16,-1 12 2 0,-9 19 5 16,-4 8 1-16,-3 10 0 15,-4 2 0 1,-1 1-2-16,3-4 0 0,3-21 1 15,3-15-1-15,2-29-1 16,2-10 1-16,0-10 2 16,0-3 5-16,-2-5 11 15,1 4 0-15,-1-6-12 16,-3-22-12-16,-5-61-9 16,6 28 1-16,3-3 9 15,-1 3 9-15,0-3-2 16,-1 1-2-16,-2-7 3 15,-1-1 3-15,-3 1 3 16,0 5 0-16,1 9-3 0,3 4-3 16,4 6-1-16,2 2-1 15,6 3-3-15,1 5-1 16,9 7-5-16,4 3-2 16,11 15 6-16,5 4 3 15,12 15 5-15,3 11 3 16,3 20-1-16,-3 10-5 15,-16 10-2-15,-12 3-1 16,-20 5 2-16,-7-1 0 0,-14 1-2 16,-7 3-5-16,-10-13-23 15,2-6-13-15,4-21 27 16</inkml:trace>
  <inkml:trace contextRef="#ctx0" brushRef="#br0" timeOffset="32987.11">13741 4084 1071 0,'26'-12'361'0,"11"6"-356"16,5 6-13-16,6 4-12 16,-2 1 2-16,-3 8 2 0,-7 0 4 15,-11 10 12-15,-7 6-1 16,-14 2 2-16,-4 1 2 15,-13-2-2-15,-7-3 0 16,-5-1-1-16,-2-7 2 16,0 0 0-16,-1-5 3 15,7-3-1-15,3-3 0 16,7-5 0-16,4-1-1 16,7-2 0-16,1 0-1 15,-1-1-4-15,4 0-2 0,24-4-1 16,40-8 0-16,-20 12 6 15,4 1-2-15,-1 11 2 16,-2 0-1-16,-11 8 1 16,-11-2 2-16,-10 4-2 15,-7 1 0-15,-6-1 1 16,-4 0 0-16,-12 1 4 16,-10-2 1-16,-18 0 4 15,-10 2 0-15,-9 0-4 16,-8-1 1-16,2-2-8 15,2-3-10-15,5-10-19 16,10 1-16-16,8-14-195 16,8-4 167-16</inkml:trace>
  <inkml:trace contextRef="#ctx0" brushRef="#br0" timeOffset="33217.96">14962 4753 914 0,'-4'62'314'15,"-14"13"-289"-15,-18 9-14 16,-9-2-10-16,-3-17-26 15,5-17-28-15,12-29 33 16</inkml:trace>
  <inkml:trace contextRef="#ctx0" brushRef="#br0" timeOffset="33778.92">15664 3886 948 0,'29'4'314'16,"-3"20"-320"-16,-6 7 0 0,-10 18 1 16,-4 10 4-16,-6 12 2 15,-7 5 2-15,-3 0 1 16,1 3-1-16,3-8-1 15,2-7 1-15,0-18-1 16,1-16-1-16,1-18-1 16,2-6 1-16,-1-9 12 15,-2 0 14-15,2 2 10 16,-1-6-1-16,-8-22-12 16,-14-43-14-16,10 22-15 15,4-5-6-15,-1-6-2 16,4-3 1-16,0-5 7 15,0-2 3-15,7 0 4 16,0 3 3-16,5 8 2 16,5 3 2-16,1 10-1 15,2 4 0-15,1 9 1 0,1 7-3 16,2 11-1-16,-1 1-1 16,5 14-3-16,-1 2 3 15,5 10 1-15,2 11 1 16,-4 10-2-16,1 6-1 15,-13 8-3-15,-6-1 0 16,-13 4-3-16,-6 0-2 16,-11-1-10-16,-2 1-5 15,-1-11-11-15,3-2-12 0,10-11 51 16,2-11-16-16</inkml:trace>
  <inkml:trace contextRef="#ctx0" brushRef="#br0" timeOffset="34374.37">16206 3959 563 0,'16'1'268'0,"1"5"-36"15,-1 2-208-15,-4 4 2 0,-4 2 3 16,-7-1 8-16,0 4-3 15,-4 7-3-15,-2 0-4 16,-1 7-12-16,-3 1-4 16,2 0-6-16,3 3 2 15,3-4 0-15,2 0 1 16,3 0 2-16,3-4-2 16,2-4 2-16,4-1 0 15,3-6 2-15,3-4 1 16,4-6-4-16,4-5 4 0,8-9-4 15,1-1-2-15,5-9-1 16,-1-4-2-16,1-6-3 16,-5-4 3-16,-4-4 0 15,-2 1-1-15,-10-4 1 16,-3 2-3-16,-9 2 5 16,-1 4 1-16,-3 8 0 15,0 6 0-15,-1 5-6 16,-2 4-1-16,0 5-1 15,1 2 0-15,-2 3-1 16,-1-2-3-16,0 0 1 16,0 11 0-16,1 17 0 15,1 50 4-15,0-27 2 16,0-1-2-16,-3-2 2 0,2 0-3 16,-1-5 1-16,0-1 1 15,1-2-1-15,0-4 0 16,0-4 0-16,-1-2-1 15,1-11-6-15,-3-3-5 16,-3-8-23-16,-1-3-14 16,-7-10-135-16,-4-7 124 15</inkml:trace>
  <inkml:trace contextRef="#ctx0" brushRef="#br0" timeOffset="38155.46">18500 3681 973 0,'-26'-24'344'0,"15"14"-303"16,7 7-4-16,4 3-12 15,0 5-7-15,0-5-14 16,0 20-3-16,-4 61-1 15,-6-19 0-15,-10 16 2 16,-3 2-1-16,-3-2 1 16,2-8-1-16,10-23 1 15,4-12 0-15,6-21-1 16,2-6 0-16,2-6 1 0,0-2 1 16,0-1 8-16,0 0-2 15,0 0-2-15,1-4-4 16,5-24-9-16,50-36 1 15,-14 34 0-15,9 3 2 16,14 11 2-16,2 5-2 16,7 12 2-16,-2 5 1 15,-10 19-1-15,1 7-1 16,-11 8-2-16,-5 5 0 16,-16-2 3-16,-9-2 1 0,-22-3-5 15,-17-4-8-15,-24-3-9 16,-16-3-4-16,-15-5 6 15,-1-3 8-15,-1-10 9 16,-4-4 3-16,11-7 1 16,3-4 0-16,18 1 1 15,16-1 2-15,18 2 0 16,4-2 3-16,11 6-9 16,2-1-3-16,15 1 0 15,8 3-1-15,27-7 8 16,10-1 1-16,9-7 1 15,6-4 0-15,2-6 3 16,8-2 2-16,9-2 2 0,-4-1 2 16,-7-1 0-16,-8-1-1 15,-10-1-5-15,1 1-3 16,-13-1-2-16,-6 2 0 16,-10 6 1-16,-14 2 0 15,-12 9-1-15,-9 5 1 16,-7 1 0-16,0 3-2 15,-12 5-2-15,-8 5-2 0,-15 20-3 16,0 13 2-16,7 19 3 16,13 10-2-16,27 4-4 15,20-3-13-15,33-19-38 16,14-16 720-16,24-39-511 16</inkml:trace>
  <inkml:trace contextRef="#ctx0" brushRef="#br0" timeOffset="38418.55">21001 3772 874 0,'16'-21'321'16,"1"4"-231"-16,1 9-92 0,-4 4-3 16,-3 10-4-16,-2 8 0 15,-6 13 3-15,-3 5 3 16,-10 24 6-16,-4 10 4 15,-13 22 2-15,-2 4-2 16,5-6 0-16,1-8-3 16,15-21-3-16,3-11 1 15,3-15-7-15,2-9-10 16,-4-12-35-16,1-8-17 0,-8-16-174 16,-4-8 161-16</inkml:trace>
  <inkml:trace contextRef="#ctx0" brushRef="#br0" timeOffset="39094.93">20720 4191 720 0,'-13'-6'295'0,"10"7"-202"16,10 9-37-16,14 6-43 15,11 2-8-15,22 0 3 16,7-5-3-16,18-6-4 16,0-7-2-16,-4-11-1 15,-3-7 2-15,-5-10 18 16,1-5 14-16,3-7 21 15,-1-3 6-15,-10 0-9 16,-8-2-12-16,-18 2-16 0,-6 1-9 16,-9 7-7-16,0 3 1 15,-6 10-3-15,-6 6-1 16,-1 7-1-16,-4 6-2 16,-2 7-5-16,-3 7-2 15,-7 20-5-15,-5 13 0 16,-8 31 4-16,-4 13 3 15,-9 7 5-15,-2-5 0 16,1-22 3-16,5-15-1 16,15-26-1-16,9-10-1 0,5-13 3 15,6-2 4-15,8-8 3 16,7-6 0-16,22-16-3 16,7-9-3-16,18-5-8 15,8 0-4-15,2 6-4 16,0 7-1-16,-13 14 6 15,-8 9 5-15,-18 13 2 16,-5 12 1-16,-10 9-1 16,-1 3-3-16,-2 5 3 15,0-2 0-15,5-4 0 16,4-7 3-16,8-10-2 16,5-7-1-16,7-11-2 15,0-7 0-15,4-10 0 0,-2-3 3 16,-6-8 4-16,-6-1 0 15,-10-3 3-15,-7-2 2 16,-10 4-1-16,-3 0-1 16,-8 9 0-16,-3 3-8 15,-5 10-5-15,-2 6 0 16,-7 7-2-16,-4 11 6 0,-10 19 1 16,-1 7-2-16,12 17-1 15,6 0-3-15,29-2-4 16,18-4-4-16,22-15-31 15,14-9-13-15,15-24 35 16</inkml:trace>
  <inkml:trace contextRef="#ctx0" brushRef="#br0" timeOffset="39589.15">23720 3972 858 0,'20'-15'317'0,"-2"6"-257"15,1 8-34-15,1 4-24 0,-3 7-4 16,1 12-4-16,-2 4 0 16,-9 18 5-16,-5 12 4 15,-7 8 8-15,-5 5 4 16,-2 2 5-16,0-1-1 16,1 1-5-16,4-5 0 15,5-21-2-15,2-14 3 16,1-20 5-16,0-5 9 15,0-10 21-15,1-3 3 16,1-20-8-16,-1-8-11 0,1-16-35 16,-1-5-9-16,1-4-2 15,-1 0-1-15,0-7 9 16,-1-4 1-16,-2-5 2 16,2-2 2-16,5 6-4 15,3 8 2-15,8 9 0 16,1 4 0-16,1 14 0 15,4 1 1-15,-1 14-5 16,4 5 0-16,4 11 2 16,-6 7 1-16,-6 10 2 15,-2 9-1-15,-13 14 1 16,-2 9 0-16,-10 16 0 16,-10 12 1-16,-15 14-1 15,-5 1-2-15,-1-13-29 0,3-15-23 16,11-27-50-16,6-15-131 15,9-17 160-15</inkml:trace>
  <inkml:trace contextRef="#ctx0" brushRef="#br0" timeOffset="40763.05">24039 4043 826 0,'22'-16'318'0,"2"6"-232"0,2 7-55 15,2 4-14-15,9 10-16 16,1 9-1-16,4 11-1 15,-1 7 1-15,-1 14 0 16,-9 2-1-16,-15 4 1 16,-9 1-3-16,-18-2 0 15,-5-6 1-15,-4-12 1 16,-2-9 2-16,0-18 18 16,3-7 10-16,1-7 17 15,3-4 7-15,7-6-9 16,5-3-7-16,10-9-28 15,8-5-11-15,22-6-11 16,11-3-1-16,18 2 4 0,3 2 3 16,-4 2-2-16,-1 0 1 15,-9 4 7-15,-4 0 2 16,-10 9 9-16,-11 4 5 16,-11 8 3-16,-9 5-2 15,-8 8-6-15,-2 6-4 16,-6 13-6-16,-1 7 3 15,-3 6 0-15,1 4 0 16,7-1-1-16,1-5-4 0,7-6 2 16,6-2-4-16,3-9 2 15,0-13 3 1,-7-3 0 0,1 0 7-16,32-3-1 0,2-6-2 0,2-16-3 15,-9-3-5-15,-9-10-1 16,0-2-4-16,-7-3 2 15,-3 1 2-15,-9 0 1 16,-4 1-1-16,-7-1-2 16,-7-1-3-16,-7 6 2 15,-3 6 4-15,-9 15 2 16,-4 8 1-16,-2 14 0 16,-1 6-2-16,12 7-4 15,10 2-8-15,17 1-4 16,12 1 1-16,22-5 3 0,5-8 5 15,9-10 8-15,2-10 0 16,7-10 3-16,1-6 0 16,1-10-2-16,3-3-1 15,-6-5-2-15,-3-1 1 16,-14-2 3-16,-9 3 1 0,-15 3 7 16,-6 4 2-1,-3 7 3-15,-3 1 0 0,-3 5-5 16,1 3-3-16,-4 8-4 15,-1 2-2-15,1 8-2 16,-3 2 1-16,0 9 0 16,-1 10 1-16,-7 16 0 15,-1 11 0-15,-8 22 3 16,-8 11 1-16,-6 10 1 16,-5-1-2-16,9-11-4 15,4-15-1-15,12-16 0 16,5-7 2-16,4-16 1 15,1-5 1-15,1-12-1 16,2-3 1-16,1-5-1 16,0 0 8-16,0-1 4 15,0 0 1-15,4-19 0 0,44-36-8 16,-21 24-4-16,3 2-1 16,1 0-2-16,1 4 2 15,-6 1 0-15,3 5 0 16,3 7 0-16,2 2-1 15,7 10-1-15,0 2-1 16,0 8 1-16,-1 2-1 16,-4 7 2-16,-4 1-1 0,-7 6 0 15,-5 0 0-15,-15-2-5 16,-6 0 0-16,-19-2-2 16,-7-4 0-16,-14 3 5 15,-2-3 0-15,-11-2 4 16,-1 1 1-16,4-1 0 15,3-1-1-15,3-3-4 16,5-1-8-16,3-6-26 16,4-3-12-16,15-7-27 15,5-8-47-15,21-11 85 16</inkml:trace>
  <inkml:trace contextRef="#ctx0" brushRef="#br0" timeOffset="41442.74">26294 4351 989 0,'2'-3'347'0,"-2"2"-304"16,2 1-39-16,-4 0-8 15,1 0-6-15,0 0-4 16,0 0 1-16,0 0 1 16,0 0 8-16,0 0 4 15,0 0 0-15,0 0 1 16,0 0-1-16,0 0 4 15,-1 0 4-15,1 0 3 16,0 0 3-16,0 0-4 16,0 0-1-16,0 0-3 15,0 0-1-15,0 0-2 0,0 0-1 16,0 0 0-16,-1 0-2 16,2 0 0-16,0 0 0 15,0 0 1-15,0 0 2 16,0 0-1-16,0 0-2 15,0 0 1-15,0 0-1 16,0 0 1-16,0 0 2 16,0 0 2-16,0 0 0 0,0 0 0 15,0 0-1-15,0 0-2 16,0 0-2-16,-1 0 1 16,0 0 0-16,1 0-1 15,0 0 0-15,0 0-1 16,0 0 0-16,0 0 0 15,0 0 1-15,0 0 1 16,0 0 1-16,0 0 0 16,0 0-2-16,0 0-1 15,0 0-2-15,0 0 1 16,-1 0-1-16,0 0-7 16,1 0-7-16,-1 0-23 15,1 0-11-15,0-1-281 16,0 0 236-16</inkml:trace>
  <inkml:trace contextRef="#ctx0" brushRef="#br0" timeOffset="42462.05">27581 3961 1002 0,'-9'17'335'0,"-5"20"-333"15,-8 12-2-15,-4 14 2 16,-5 3 0-16,-3 2-1 15,3-5-1-15,13-3-4 16,10-5-2-16,22-12-2 16,10 1 3-16,13-17 9 15,4-9 7-15,11-13 8 16,2-9 2-16,2-12 0 0,2-5-2 16,-2-6-6-16,-6-5-4 15,-1-4-5-15,-8-1-3 16,-15-3-1-16,-4 3-2 15,-18 0-4-15,-4 2 1 16,-10 0 2-16,-6 1 1 16,-3 4 4-16,-9 4 0 0,0 11 0 15,-2 5-1 1,5 11-1-16,3 5-1 0,6 10 0 16,5-1-3-16,10 2-3 15,5 3 0-15,22-4 1 16,13-4 2-16,23-12 3 15,12-6-1-15,15-14-8 16,3-7-3-16,6-10-4 16,1-8 2-16,-9-10 8 15,-1-1 5-15,-8-1 2 16,-7 2 0-16,-7-1 1 16,-7 1 0-16,-18 0 8 15,-14 5 5-15,-13 12-2 16,-5 6-1-16,-9 15-7 0,0 6-4 15,0 9 1-15,-4 1-1 16,-3 5-1-16,5-4 0 16,-3 9 0-16,0 20 1 15,-50 76 2-15,19-32 1 16,-9 16 4-16,-8 8 2 16,-6 16 1-16,1 2 2 15,8-1-5-15,6-6-2 16,14-11-3-16,8-6-2 15,13-19 0-15,8-10-2 0,10-21 0 16,1-7 3-16,9-14 10 16,3-5 6-16,15-11 10 15,10-4 0-15,15-11-9 16,5-3-5-16,5-10-9 16,0-4-2-16,-7-10-2 15,-5-2 1-15,-14-5 1 16,-7-1 0-16,-17 9 16 15,-8 0 5-15,-10 14 10 16,-5 5-2-16,-9 7-15 16,-10 3-4-16,-9 7-8 15,-5 4 0-15,-1 13-1 16,9 6-2-16,8 15-4 0,14 8-5 16,18 6-2-1,17 2 2-15,33-6-34 0,10-8-16 16,26-11-41-16,0-9 480 15,-6-12-295 1</inkml:trace>
  <inkml:trace contextRef="#ctx0" brushRef="#br0" timeOffset="43460.92">3244 5412 970 0,'4'56'332'0,"2"22"-305"16,6 22-24-16,3 7-1 15,4-9-1-15,7-8-2 0,4-23-5 16,-1-13-1-16,0-25-1 16,-4-12 3-16,1-17 10 15,1-5 9 1,3-17 16-16,2-6 4 0,4-15-4 15,-2-6-4-15,-1-1-13 16,-3 5-4-16,-11 8 4 16,-1 9 2-16,-11 10 1 15,-2 7 3-15,-4 8-5 16,-2 2-7-16,-1 2-10 16,2-1-7-16,-1 0 1 15,-1 8-2-15,2 20 8 16,0 52 3-16,2-25 0 15,1-7 2-15,3-8-1 16,5-6 0-16,2-18 1 16,4-3 2-16,7-13 9 0,2-9 7 15,7-11 3-15,-1-11 3 16,-1-14-8-16,-3-5-5 16,-6-9-7-16,0 5-6 15,-7 0-29-15,0 4-20 16,1 6-37-16,1-1-22 15,7 3 71-15</inkml:trace>
  <inkml:trace contextRef="#ctx0" brushRef="#br0" timeOffset="43651.25">4307 5467 764 0,'16'14'313'0,"-2"13"-204"16,0 10-21-16,-1 11-50 15,-1 8-12-15,3 11-19 16,1 6-2-16,-1 12-3 15,-3 0-1-15,2 2-9 16,-5-5-7-16,-1-23-17 16,0-11-6-16,-6-26-14 15,-2-12 0-15,0-21 4 16,-1-15-100-16,-2-24 112 16</inkml:trace>
  <inkml:trace contextRef="#ctx0" brushRef="#br0" timeOffset="43739.44">4469 5703 692 0,'-8'-54'336'15,"-2"16"-102"-15,0 2-132 16,6 3-94-16,9 0 31 16,14-5-41-16</inkml:trace>
  <inkml:trace contextRef="#ctx0" brushRef="#br0" timeOffset="45089.5">4664 5932 870 0,'0'24'418'0,"0"-13"-72"16,3 3-314-16,0 3-42 16,0-2-18-16,1-8-17 15,-4-6 0-15,0-7 17 16,0-10 14-16,6-17 17 16,7-7 5-16,11-8-2 15,8 0 9-15,6 11 9 16,4 6 3-16,-4 11 2 15,0 12-5-15,-4 16-11 16,-1 10-5-16,1 21-5 16,-2 7-1-16,-6 12-4 15,-2 0-8-15,-11-5-3 0,-4-10-2 16,-7-21 3-16,-2-9 6 16,-1-10 6-16,1-2 3 15,3-1 15-15,-3 0 4 16,0-1 4-16,0 0-5 15,13-28-11-15,22-41-7 16,-2 24-3-16,5 2 0 0,5 5-1 16,1 7 1-16,-4 7 0 15,-9 8 0-15,-5 10 0 16,-4 6-1-16,-3 12 0 16,3 6-2-16,1 9 2 15,1 2-1-15,4 3 1 16,1-2-2-16,0-8-3 15,0-1 0-15,0-10 0 16,0-6 1-16,4-4 4 16,1-6-1-16,0-12-1 15,-4-4 0-15,-5-8 2 16,-1-4 1-16,-2-5-1 16,-2 3 2-16,-5 2-1 15,-1 4 0-15,-6 8 3 16,-3 7-1-16,1 7 0 0,-5 3 0 15,0 5-5-15,1 4-3 16,-2-4-3-16,1 10-1 16,4 18 4-16,10 52 2 15,-3-34-3-15,2-7-3 16,7-8-6-16,1-6 2 16,6-13 5-16,0-6 1 15,2-11 6-15,5-7 0 0,0-10 0 16,3-3 3-16,-4-4-1 15,-5 0 2-15,-7 2 6 16,-1 3 0-16,-6 4 0 16,2 1-3-16,0 11-5 15,0 3-3-15,0 8 1 16,3 6-1-16,-2 13 0 16,2 6 1-16,-3 9-2 15,-4 0 1-15,-6-3 3 16,0-4 1-16,-3-14-1 15,0-5 3-15,-4-8-3 16,1-4 6-16,2-3 10 16,-3 3-1-16,1-3-2 15,2-20-7-15,46-34-10 16,-25 30 0-16,13 5-1 0,2 2 3 16,4 8 2-16,1 3 0 15,-9 9 1-15,-2 4 0 16,-3 10-3-16,2 4-1 15,4 6 1-15,1 1 1 16,7 0 1-16,3-1 1 0,3-8 0 16,2-1-1-1,0-11-2-15,-6-3 2 0,-8-6-2 16,-5-4 2-16,-8-2 0 16,0-3 1-16,-3-4 2 15,-2-1-1-15,-3-8 2 16,-4 1-2-16,-5-3-2 15,-4 2 0-15,-4 4 0 16,-2-1 1-16,-3 4 4 16,-3 3 0-16,-4 3-3 15,-2 5-2-15,-4 7-2 16,2 2-2-16,-2 8 4 16,1 3 0-16,3 7-1 15,-2 1 0-15,3 8-3 16,3 7 1-16,2 11 0 0,5 8 0 15,4 12 1-15,5 4 1 16,4 10 2-16,-4 2 4 16,7 8 4-16,-3 7 1 15,2 5-1-15,-1 1-2 16,-4-4-6-16,-4-6 1 16,-5-14-3-16,1-10-1 0,-7-27-13 15,-1-12-11 1,-7-27-17-16,-8-15-13 15,-12-32-45-15,-8-11 65 0</inkml:trace>
  <inkml:trace contextRef="#ctx0" brushRef="#br0" timeOffset="45536.95">6106 5166 977 0,'-10'6'370'0,"5"12"-261"0,4 7-99 16,2 13-14-16,7 6-2 15,0-1 3-15,4-4-4 16,6-7-5-16,2-7-2 15,7-8 1-15,3-8 6 16,2-10 12-16,1-7 10 0,-2-11 17 16,-4-6 3-16,-5-4-3 15,-4 0-7-15,-7 1-11 16,-3 4-3-16,-4 3-3 16,-3 5 2-16,-4 2-4 15,-2 4-1-15,-8 2-2 16,0 4-3-16,-8 4 0 15,-7 2 0-15,-2 9 0 16,-4 0 2-16,1 5 1 16,5 2-1-16,3-1 0 15,1 1-11-15,7-1-31 16,1-2-19-16,8-5-24 16,7-7 45-16</inkml:trace>
  <inkml:trace contextRef="#ctx0" brushRef="#br0" timeOffset="47536.75">9260 5942 963 0,'-16'-7'336'0,"0"3"-293"16,-2 5-48-16,-8 13-18 16,-6 10-8-16,-6 17 1 15,2 7 5-15,5 4 14 16,8-2 4-16,12-8 4 16,9-2-5-16,11-10-9 0,6-5 0 15,9-8-1-15,4-9 13 16,6-9 23-16,5-9 9 15,11-14 5-15,2-11-4 16,0-14-16-16,-2-7-7 16,-14-10-9-16,-2-1-1 15,-9-1-1-15,-6 6 3 16,-11 5 5-16,-4 7 0 16,-10 10 5-16,-3 6 2 0,-2 18 7 15,-2 3 1-15,1 12-3 16,-5 4-5-16,0 16-8 15,0 9-1-15,-1 17-1 16,7 4-2-16,10 6 0 16,7-4-3-16,13-13-5 15,9-10 3-15,10-25 1 16,7-8 2-16,6-20 5 16,5-7 1-16,0-10 1 15,-1-5 2-15,-10-4-3 16,-4-1 2-16,-13-1-1 15,-3 0-2-15,-4-5 1 16,-5-3 0-16,-1 4 0 16,-5 3 1-16,-5 14 2 15,-5 6 1-15,-6 13 9 16,0 7-1-16,-3 12-2 16,-2 3-2-16,-5 21-7 0,-1 7-1 15,-2 24-1-15,1 11 4 16,3 17-3-16,-2 9 4 15,-3 17 3-15,0 11 1 16,-4 4 1-16,-2 2 0 16,1 0-4-16,0-9 0 15,-3-6-7-15,-2-5-10 16,4-29-31-16,-1-16-17 0,10-35 31 16</inkml:trace>
  <inkml:trace contextRef="#ctx0" brushRef="#br0" timeOffset="47845.21">11239 5174 1140 0,'8'3'386'16,"-2"12"-372"-16,0 11-14 16,-6 37-7-16,-6 19 0 15,-4 33-1-15,-8 6-2 16,-7 6-14-16,1-4-12 16,-5-19-12-16,2-11 0 15,7-32 3-15,-1-17 6 16,-2-22 6-16,-1-10-1 0,-7-14-15 15,-2-10-35-15,-1-14 54 16</inkml:trace>
  <inkml:trace contextRef="#ctx0" brushRef="#br0" timeOffset="48500.92">10684 5869 647 0,'-13'-7'293'0,"23"7"-110"15,12 1-149-15,17 4-30 16,17-2-9-16,16-9 2 15,9-7 0-15,23-11 1 16,-2-4-1-16,-8-6 19 16,-4 0 19-16,-17-6 17 15,0-5 6-15,-1-6-12 16,-7-3-11-16,-14-5-19 0,-7 3-2 16,-21 7-2-1,-7 3-7-15,-11 14-1 0,-5 6-4 16,-6 12-7-16,1 5-7 15,-2 9-6-15,-1 13 2 16,-4 21 7-16,-4 19 7 16,-3 33 11-16,-4 14 3 0,-4 16-1 15,0 3-2-15,0-8-5 16,4-10 0-16,10-29 0 16,4-19 2-16,6-30 3 15,2-10 7-15,2-13 18 16,6-7 7-16,12-11 1 15,14-9-9-15,22-21-23 16,3-6-10-16,-1-2-7 16,-6 7 0-16,-8 22 5 15,0 9 4-15,1 20 5 16,-2 13-3-16,1 20 1 16,2 8-1-16,3 9-2 15,-1-6 1-15,-2-10-2 16,-2-7-2-16,-7-19-1 15,6-2 3-15,-4-13-1 0,1-10 5 16,2-10 2-16,-5-6-1 16,-2-13 2-16,-5-4-1 15,-7-5-5-15,-4-1 0 16,-10 6-3-16,-7 4 0 16,-9 10 2-16,-4 8-4 15,-6 9 3-15,2 6-2 16,-2 15-2-16,2 11 5 0,3 22-3 15,3 13-1-15,15 19-5 16,13 3-10-16,24 1-31 16,15-8-22-16,15-32 42 15</inkml:trace>
  <inkml:trace contextRef="#ctx0" brushRef="#br0" timeOffset="51938.11">13546 5545 545 0,'36'-44'273'0,"-4"5"-10"16,-2 7-219-16,-11 9-15 15,-5 6-7-15,-4 15-17 0,4 9-3 16,-3 25 14-16,-3 15 8 16,-4 31 12-16,-9 13 6 15,-8 21-11-15,-4 5-5 16,-12-2-3-16,-2-7-5 15,7-26-7-15,2-16-2 16,13-29 2-16,1-12 10 16,1-15 12-16,3-7 8 0,1-10 5 15,1-9-7-15,10-20-28 16,9-8-11-16,16-11-19 16,6-1-3-16,4 6 11 15,-4 4 5-15,-4 10 0 16,-3 10 2-16,-8 19 3 15,2 8-1-15,-3 22 6 16,1 6-2-16,5 14-1 16,0 1 3-16,5-1-3 15,-1-5 0-15,8-7 2 16,-5-6-5-16,1-10 2 16,-2-4 1-16,-8-10 3 15,0-2 8-15,-5-10 8 16,-4-5 6-16,1-7 5 0,-1-3-6 15,-4-5-7-15,-1-2-9 16,-7-5-7-16,0-2-2 16,-6 0 0-16,-2 3 0 15,-2 11 0-15,-3 6 3 16,2 13-1-16,-1 5 0 16,-4 14-1-16,2 10-3 15,-1 18 0-15,1 8-1 0,8 4-2 16,0-3 1-16,11-9 0 15,2-2 1-15,6-12 0 16,3-3 1-16,6-10 2 16,5-6 1-16,6-11 4 15,3-5-3-15,5-17-2 16,0 0 0-16,-5-12-2 16,-1-6 2-16,-13-2 0 15,-7-2 2-15,-13 5 1 16,-6 4 2-16,-17 6-5 15,-5 3-2-15,-15 12-6 16,-10 2-4-16,-3 15 1 16,-6 5 0-16,6 6 1 15,6 3 3-15,13-3 0 0,8-1 2 16,12-5 4-16,4-3-1 16,6-2 10-16,2-3 6 15,-3 3 5-15,0 0 2 16,25-8-9-16,37-36-6 15,-14 28-8-15,10 4-3 16,13 7 0-16,1 5 1 16,-3 16 0-16,-3 6-2 15,-7 14-6-15,-3 5 0 16,-10 6 1-16,-4 1 2 16,-17-2 5-16,-9-2-3 0,-17-7-6 15,-11-6-1-15,-17-11-2 16,-5-6 6-16,-6-9 5 15,0-3 4-15,10-7 2 16,6-2-1-16,12-5 2 16,5-2-2-16,12-4-3 15,9-4 0-15,18-2 0 16,10-6 2-16,26 1 2 16,7-5 3-16,5-5 3 15,-1 2 4-15,-7-5 1 16,-2 4 1-16,-3-1-4 15,-3 0-1-15,-8 6 3 16,-7 1 2-16,-12 6 7 0,-8 3 3 16,-19 5-7-16,-5 5-7 15,-10 6-11-15,-8 5-5 16,-12 9-5-16,-9 7 2 16,-8 12 4-16,4 5 0 15,10 5 3-15,10 0-1 16,12 1-4-16,7-2-1 15,15 2-2-15,8 2 3 16,15 0 4-16,5 3 1 16,2-1 4-16,-2 1 0 0,-12-5 0 15,-8-3-1-15,-11-4-10 16,-9-4-5-16,-11-3-11 16,-6-1-1-16,-12-8 8 15,-11-4 3-15,-11-7 12 16,-5-3 2-16,-1-6 2 15,8 0 2-15,16 0 1 16,10 0 1-16,13-3-2 16,6-1-1-16,16-6 3 15,7-4 2-15,19 0 7 16,15-2 0-16,10 1 0 16,3-2-1-16,8 0-6 15,-1-2 0-15,8 0-2 0,4 3-3 16,-14-1 0-16,-4 2 0 15,-18 3 0-15,-9 3 1 16,-5 4-2-16,-4 2 1 16,-3 5-1-16,-4 2-1 15,-8 5 1-15,-3-1-4 0,-6 2 1 16,-5 1 1 0,1 2-2-16,-3-1 4 0,-1 2 0 15,1-3-2-15,-3 0 2 16,1-1-1-16,-2-3-1 15,0 0 2-15,0 0-2 16,0 0 2-16,0 0 0 16,0 0-1-16,0 0 2 15,0-1 0-15,0 0 1 16,0 0 2-16,0 1-2 16,0-2 1-16,0 1 0 15,0 1-3-15,0-1 0 16,0 1 0-16,0 0-1 15,0 0 1-15,0 0 0 16,0-1-1-16,0 0 2 16,0 1 1-16,0-1 0 0,0 0 1 15,0 1 1-15,0 0 0 16,0 0 1-16,0 0-1 16,0 0-3-16,0 0 1 15,0 0-2-15,0 0 1 16,0 0-1-16,0 0 0 15,0 0 1-15,0 0-1 0,0 0 0 16,0 0 0-16,0 0 1 16,0 0-1-16,0 0 0 15,0 0 0-15,0 0 2 16,0 0 0-16,0 0 1 16,0 0-3-16,0 0 0 15,0 0 2-15,0 0-1 16,0 0 1-16,0 0-2 15,0 0 0-15,0 0 0 16,0 0 0-16,3 0 1 16,3 0-1-16,1 0 0 15,-3 0 0-15,-1 0 3 16,0 0 0-16,-3 0-1 16,1 0-1-16,-1 0-1 15,0 0 0-15,0 0 0 16,1 0 0-16,-1 0 0 0,3 0 0 15,-2 0 0-15,-1 0 0 16,0 0 0-16,0-1 0 16,1 1 2-16,0 0 0 15,-1 0-2-15,0 0 0 16,3-1 0-16,-2 1-1 16,4 0 1-16,-4-1 0 0,1 1-1 15,2 0 2-15,-2-2-1 16,4 1 0-16,-5 0 0 15,1 0-1-15,-1 0 1 16,0 0-1-16,-1 0 0 16,0 0 0-16,0 0 0 15,0 0 1-15,2 0-1 16,0-1 1-16,0 1 0 16,-1 0-1-16,3 0 1 15,-1 0 0-15,-1 0 0 16,0 0 1-16,-2 0-1 15,2 0 0-15,0 0 0 16,-2-1 0-16,0 1 0 16,0 0-1-16,0 0 0 0,0 0 1 15,0 0 0-15,0 0 0 16,3 0 0-16,-3 0 0 16,0 1-1-16,0-1-2 15,0 1 3-15,0 0-1 16,0 0 2-16,0 0 1 15,0 0-2-15,0 0 1 0,0 0-1 16,1 0-3-16,-1 0 2 16,0 0-1-16,0 0 2 15,0-1 0-15,3-1 0 16,3 1 2-16,-2 0-2 16,1 0 2-16,-4 0-1 15,0 0-1-15,3 0 0 16,-2 0-1-16,-1 0 0 15,1 0 1-15,0-1 0 16,-1 1 2-16,4-1-2 16,-3 1 1-16,0 0-1 15,-1 0 0-15,5-3 0 16,-3 0 0-16,1 1 1 16,4-3-2-16,-5 3 0 0,5 0-1 15,-1-7-2-15,-5 0 3 16,30-26 0-16,-31 26 1 15,1 3 0-15,2-2 0 16,-3 0-2-16,2 2 0 16,-2-1-6-16,-2 1-2 15,-3 1-3-15,2-2 0 16,0 2 4-16,-3-1 1 16,3-1 3-16,-2 3 0 15,-4-4 1-15,3 2 2 0,-5 2 1 16,2-3 1-16,-1 5 1 15,-1 0-2-15,0 0 1 16,-5 2 0-16,2 0-1 16,1 3-1-16,-4 2-1 15,2 3-1-15,-2 2 1 16,0 1 3-16,3 6-3 16,0 3 1-16,1 4 2 15,-1 3-2-15,0 6 3 16,2 1 1-16,-2 8-3 15,2 4 1-15,6 7 1 16,3 1-1-16,10-3 3 16,7-4 2-16,12-12 2 15,5-6 4-15,12-4 4 0,5-4 1 16,-1-5 3-16,2 0 2 16,0-7-8-16,0-3-2 15,6-6-7-15,0-5 0 16,3-7 1-16,-1-1 0 15,-6-5 4-15,-2-3-3 16,-12-5 2-16,-2-2 3 16,-4-6 0-16,-3-4 3 0,-6-2-1 15,-3-5-3-15,-7-2-3 16,-5 4 1-16,-4 2-1 16,-4 3 1-16,-2 8 1 15,-1 2-6-15,-6 5-1 16,1 2-2-16,-1 8 0 15,-3 2 2-15,-1 8-3 16,-2 4-2-16,-3 6-2 16,-1 4-1-16,3 11-2 15,3 2 4-15,10 6-6 16,2 1 1-16,8 3-1 16,4-2-5-16,11 5 2 15,5-3 0-15,7 1 5 16,4 0 7-16,3 1 0 0,-2 0 3 15,-5 2-2-15,-4-2 0 16,-13-1 0-16,-8-1-1 16,-16 4 0-16,-9-2-3 15,-21 2 1-15,-7 0-2 16,-13-3-1-16,-3 0-8 16,3-8-37-16,6-7-17 0,21-13 631 15,7-8-441-15</inkml:trace>
  <inkml:trace contextRef="#ctx0" brushRef="#br0" timeOffset="52461.77">18455 5692 1245 0,'23'1'413'0,"-1"11"-408"16,-4 7-11-16,-13 14-9 0,-8 7-1 15,-17 20 3-15,-7 6 4 16,-10 12 7-16,-6-1 2 16,3-7 2-16,3-11-1 15,16-21 3 1,8-11 5-16,8-20 14 0,5 0 14 15,-1-14 25-15,-1-6-5 16,-2-15-14-16,-1-12-18 16,5-20-39-16,2-9-3 15,13-9-4-15,2-2 1 0,10 0 8 16,6 0-5-16,8 2-7 16,1 3 0-16,4 13 8 15,-4 5 6-15,2 20 12 16,-2 7 2-16,-8 20-2 15,0 11 0-15,-10 22-2 16,0 12 0-16,0 22 0 16,-4 12 0-16,-2 10 0 15,-4 6 1-15,1 9 0 16,-2-5-5-16,3-3-22 16,1-10-15-16,-4-21-23 15,-1-11-5-15,-8-18-4 16,-1-9 0-16,-5-17 5 15,-4-7-122-15,-11-14 134 0</inkml:trace>
  <inkml:trace contextRef="#ctx0" brushRef="#br0" timeOffset="52654.84">18312 5846 1089 0,'18'4'383'15,"13"3"-318"-15,23 4-69 16,16-1-5-16,4-2-11 16,-2-2-12-16,-2-6-33 15,-5-5-21-15,1-2-28 16,1-1-51-16,1-2 107 16</inkml:trace>
  <inkml:trace contextRef="#ctx0" brushRef="#br0" timeOffset="52866.55">19389 5872 747 0,'13'29'272'0,"2"14"-213"0,-3 4-8 16,-10 9-15-16,-6 2-8 15,-15-3-10-15,-7-1-7 16,-11-7-4-16,-3-5-1 15,-3-6-5-15,0-9-5 16,12-17-34-16,8-13-81 16,22-25 78-16</inkml:trace>
  <inkml:trace contextRef="#ctx0" brushRef="#br0" timeOffset="53587.98">20491 5491 1104 0,'55'21'405'0,"-8"14"-286"16,-8 12-119-16,-21 15-9 15,-13 8-4-15,-12 13 1 16,-10 3 5-16,-8-1 5 0,-5-6 0 15,-3-26-2-15,9-14-6 16,9-24 0-16,9-10 9 16,1-12 25-16,-1-8 7 15,-4-12 3-15,-1-13-7 16,1-16-20-16,1-4-5 16,2-11 1-16,4 4-2 15,3 4-1-15,5 2-1 16,7 4-9-16,8-2-1 15,6 5-2-15,6-2 3 0,7 8 6 16,1 6-2-16,8 15 1 16,1 11 1-16,2 22 2 15,-1 9 3-15,-13 19 3 16,-9 9-4-16,-14 9-1 16,-9 4-1-16,-10-2 2 15,-10-6 2-15,-8-11-2 16,-4-7 0-16,-3-12-2 15,3-3-1-15,4-9 4 16,3 0 0-16,9-7 0 16,7-1 0-16,8-6-1 15,10-7-3-15,11-3-6 16,10-2-5-16,12 9-4 0,8 5 4 16,6 11 8-16,-2 10 5 15,-6 9 5-15,-10 8 2 16,-15 10-2-16,-7 2-2 15,-17 2 1-15,-5 2-1 16,-18-3 0-16,-6-4 0 16,-22-5 1-16,-10-6 1 15,-10-9 7-15,-7-3 2 16,9-6-1-16,4-4-10 16,15-7-33-16,6-3-20 0,15-10-32 15,3-3-4-15,15-8 3 16,7-3 2-16,14-5-131 15,12-5 150-15</inkml:trace>
  <inkml:trace contextRef="#ctx0" brushRef="#br0" timeOffset="53774.75">21206 5830 720 0,'67'20'260'0,"9"17"-215"15,-3 8-13-15,-10 11-14 16,-7 5 2-16,-31 3 9 15,-11-2 9-15,-23 3 6 0,-13-2-3 16,-19-2-11-16,-8-5-11 16,-3-11-19-16,2-12-16 15,15-22-180-15,9-14 144 16</inkml:trace>
  <inkml:trace contextRef="#ctx0" brushRef="#br0" timeOffset="54188.25">22568 5589 1100 0,'0'0'399'16,"-1"3"-318"-16,-4-2-91 16,4-1-7-16,-16 2-5 15,-54 10 0-15,12-3 14 16,-1 3 1-16,1 3 5 16,5 3 2-16,8 5-1 15,9 0 1-15,12 2 0 0,8-3-3 16,12-3 3-16,1 2 1 15,11 0 7-15,4 0 6 16,10 2 4-16,3-2 0 16,5-1-7-16,3 0-6 15,-1-1-13-15,0-5-9 16,0-2-20-16,-2-5-1 0,0-1-9 16,0 0-7-16,0-3-14 15,2 1-12 1,1-10 48-16</inkml:trace>
  <inkml:trace contextRef="#ctx0" brushRef="#br0" timeOffset="54396.98">23123 6037 966 0,'15'45'337'0,"-12"10"-293"16,-10 4-34-16,-17 3-4 0,-7 0-2 16,-14-5-1-16,1-7-13 15,7-17-37-15,5-12-185 16,24-30 158-16</inkml:trace>
  <inkml:trace contextRef="#ctx0" brushRef="#br0" timeOffset="54696.3">23786 5381 1015 0,'1'1'363'16,"2"5"-301"-16,2 9-54 15,-2 8 8-15,0 21 7 16,-2 10 0-16,-1 14-7 16,-2 4-6-16,-1 2-8 15,-1-1 4-15,2-6-3 16,3-2-1-16,2-17-14 16,0-11-16-16,3-20-22 15,2-12-9-15,3-16-17 0,5-8 18 16,0-14 35-16</inkml:trace>
  <inkml:trace contextRef="#ctx0" brushRef="#br0" timeOffset="55067.97">23861 5822 276 0,'-17'-41'139'16,"-15"2"-29"-16,-12-3-69 15,-9 6-31-15,-4 3-3 0,6 3 1 16,4 4 5-16,17 4 19 16,4 1 13-16,14 7 40 15,7 1 21-15,9 1 24 16,5 2-3-16,15-2-15 15,4 2-24-15,12 5-32 16,8-1-8-16,7 10-16 16,12 4-1-16,8 9-9 15,3 5-3-15,-4 6-14 16,-7 4-3-16,-14 4-2 16,-5 3 0-16,-7 6 0 15,-1 5 0-15,-9 3-3 16,-6 2-3-16,-10-2 1 15,-8-4 0-15,-12-5 0 16,-7-7 1-16,-15-10 3 16,-9-2-3-16,-17-7 7 15,-7-1 3-15,-22-3 1 0,-8-5 3 16,-8 0-2-16,2-2-4 16,25-3-7-16,14-2-15 15,32-9-41-15,10-8-20 16,25-15 43-16</inkml:trace>
  <inkml:trace contextRef="#ctx0" brushRef="#br0" timeOffset="55254.7">24401 5858 964 0,'48'22'329'0,"-6"18"-300"15,-7 7-2-15,-19 10-6 16,-9 4 1-16,-23 4-12 15,-13 3-5-15,-17 1-3 16,-4-5-6-16,0-10-31 16,8-12-28-16,21-21 36 15</inkml:trace>
  <inkml:trace contextRef="#ctx0" brushRef="#br0" timeOffset="59118.18">25754 6197 1132 0,'32'0'398'0,"-2"-1"-353"15,-6-4-13-15,-9-12-15 16,-4-6-5-16,-10-13-5 16,-3-10-2-16,-11-11 0 15,-5-3-3-15,-6-4 0 16,-5 3 0-16,-4 6 0 16,-4 5 0-16,1 12 0 15,1 8 0-15,9 11-2 16,9 5 2-16,8 8-1 15,7 2-1-15,8 1-1 16,4 2-4-16,17-5-5 16,8 2 0-16,14-2 2 0,7-2 5 15,4 3 3 1,1-2 4-16,-6 5-3 0,-7 2 2 16,-10 2 3-16,-7 4-4 15,-6 4 2-15,-1 4-2 16,-5 7-1-16,-3 6-1 15,-7 5 0-15,-2 5-3 16,-7 6 3-16,-1 1 1 16,-4 5 0-16,1-2 1 15,4-2 0-15,0-3-1 0,5-9 0 16,5-5 0-16,3-9 1 16,3-3 2-16,5-8 3 15,5-5-1-15,4-5 1 16,4-7-2-16,5-9-3 15,0-4 1-15,-1-10-1 16,0-3 1-16,-5-7-3 16,-4 1 1-16,1-3-1 15,-2 3 0-15,-5 6 3 16,-2 5 1-16,-10 5 4 16,-2 6 0-16,-6 5-4 15,-2 1-2-15,-6 7-2 16,-1-2 1-16,-9 8-1 0,-5 3-1 15,-4 8-2-15,-3 5-2 16,2 10 0-16,5 6 3 16,7 9-2-16,3-2-2 15,10-2 0-15,7-5-1 16,12-10 0-16,7-2 5 16,15-9 1-16,9-5 4 15,11-8 1-15,5-7 1 0,4-7 0 16,-1-3-5-16,-6-6 1 15,-5 0 2-15,-13-4 9 16,-7 0 5-16,-10 4 8 16,-5 0-1-16,-8 6-8 15,-7 1-2-15,-4 2-10 16,-6 0 0-16,-5 1-1 16,-1 2-2-16,-3 4 0 15,1 4 1-15,2 4-4 16,1 1-1-16,4 4-3 15,1 0-4-15,3 8 1 16,6 7-3-16,12 10 3 16,7 6 4-16,15 12-1 15,0 2 4-15,5 9-5 0,-2 0-5 16,-9 0-3-16,-7-1-1 16,-19-7-2-16,-8-3 3 15,-17-5-3-15,-11-7 0 16,-6-11 3-16,-6-6 2 15,-2-17 7-15,3-6 3 16,1-6 3-16,9-1 1 16,12 0 1-16,8 2 1 0,22-9 0 15,15-4-3-15,26-10-7 16,17-6-2-16,11-6 2 16,0-5 4-16,1-5 11 15,-5 0 7-15,-9-4 6 16,-1 0 4-16,-13 3-3 15,-7 0-5-15,-11 5-4 16,-8 1-4-16,-12 2-5 16,-5 2-2-16,-5 7-5 15,-5 5 0-15,-3 10-1 16,-1 6 2-16,1 10 0 16,-1 3 0-16,1 6-7 15,0 3-1-15,-1-4-1 16,-3 29-1-16,-9 65 9 15,-4-12 0-15,-11 21 3 0,-7 12 2 16,-13 10-2-16,1 2 1 16,-3 1 0-16,1-7-1 15,10-12 1-15,3-10 0 16,10-23-1-16,7-15 0 16,9-27 0-16,4-11-1 0,6-15 2 15,-2-5-1 1,4-9 2-16,2-9-3 0,5-17-18 15,1-12-4-15,7-22-1 16,3-11 5-16,5-13 16 16,9-4 7-16,4 4 9 15,7 3 0-15,10 9 0 16,4 8-3-16,-2 21-7 16,-1 15-4-16,1 32-5 15,-3 12 0-15,-2 23 1 16,-7 5-1-16,-26 9 6 15,-10 0 0-15,-23-5-2 16,-9-7 1-16,-21-11-1 16,-6-9 1-16,-6-10-1 15,-2-5 3-15,5-8 1 16,7-2-1-16,15-1 1 0,9 1 0 16,16-1-1-16,10 1 2 15,24 2-3-15,10-3-3 16,23 4 0-16,4-2 0 15,13 5 3-15,4-6 2 16,6 2 3-16,-2-1 0 16,-9-8 5-16,-3 3 1 15,-11-6 4-15,-3-2 3 0,-11 4 5 16,-10 0-2-16,-16 5-2 16,-13 2-5-16,-6 6-11 15,-3 1 0-15,-10 2-4 16,-7 2 0-16,-19 9 1 15,-7 3-1-15,-8 18 0 16,3 6 1-16,14 1-1 16,5 2-2-16,19-11 0 15,5-4-3-15,12-8 0 16,13-3 3-16,20-6 3 16,12-5 0-16,17-8 4 15,2-7-1-15,3-4-3 16,-2 1 3-16,-7-4-3 15,-2-2 0-15,-13-1 9 0,-5 0 0 16,-6 2 2-16,-8 1-2 16,-8 6-2-16,-6 1-2 15,-10 6 2-15,-3 3 1 16,-4 4-4-16,-1 0-3 16,-1 0-1-16,0 0-4 15,-4 8 0-15,3 18 4 16,-39 40 0-16,31-25 2 15,10-5 0-15,6-2-1 0,13-11-1 16,6-4-2-16,14-11 2 16,11-4 2-16,9-8 1 15,1-7 1-15,-2-9-1 16,0-3-1-16,-4-3-1 16,-4-4 7-16,-4 1 1 15,-8-4 3-15,-4-2 2 16,0-4-4-16,-8 1-3 15,-3-2-3-15,-8-3-3 16,-3 2-1-16,-8 0-2 16,-3 4-3-16,0 8 5 15,-3 5-1-15,1 14 3 16,1 5 2-16,0 5-10 0,2 5-2 16,-2-5-4-1,8 29-2-15,12 60 10 0,-13-19 3 16,1 8-2-16,-1-4-5 15,-2-19-34-15,2-10-15 16,-1-21-24-16,-5-8-3 16,-1-13 6-16,-5-6 11 15,-5-10 19-15,-1-5 8 0,4-5 23 16,2 0 7-16,-6 1 8 16,4 5 9-16,-1 7 13 15,2 4 4-15,8 6 1 16,-2 0-5-16,7 8-14 15,4 2-6-15,7 4 0 16,8-1-1-16,4-6 1 16,5-4 3-16,1-5 4 15,1-4 9-15,0-2 28 16,-4 0 11-16,-2-1 11 16,-2 6-5-16,-4 5-26 15,1 7-13-15,2 16-16 16,-3 5-6-16,-4 11 0 15,-3 7 0-15,-5 7-1 16,3 2 3-16,-9-3-1 16,3-3 0-16,-1-16-6 0,-3-4-4 15,-2-18-14-15,-1-6-3 16,-2-12-18-16,-1-14-16 16,3-17-15-16,-3-9-8 15,0-15 18-15,4-1 22 16,5 2 27-16,-2-1 16 15,5 7 17-15,-3 7 9 0,1 10 15 16,1 9 4-16,-3 6-4 16,0 8-6-16,3 8-16 15,5 6-10-15,4 25-7 16,6 6-3-16,1 17 2 16,-2 6 3-16,-7 6-1 15,-5-2 0-15,-6-2-2 16,-2-5 3-16,-1-11 3 15,-2-11 3-15,-2-13 6 16,0-9 3-16,-2-8 29 16,2-5 13-16,2-9-1 15,5-6-8-15,4-14-31 16,4-3-14-16,7-1-7 0,1-2 1 16,5 12-5-1,1 7-4-15,-4 9 1 0,2 8-2 16,-4 4 4-16,-2 0-1 15,0 3 5-15,-1 0 0 16,4 1 1-16,0-2 1 16,2-2 0-16,3 1-1 15,-4-6 0-15,1-1 3 16,1-2-3-16,-1-5 4 0,-2 0-1 16,-3-1 1-16,-5 1 0 15,-3 0-1-15,-6 5-3 16,-3 1 0-16,-3 1 0 15,-2 1-3-15,-2 3 2 16,-5-3-1-16,-3 6 1 16,-2 3-2-16,-6 6-4 15,-1 5 3-15,2 3-3 16,4 1 1-16,12 3 2 16,6-1-2-16,12 0 0 15,1-4 3-15,9-3 2 16,2-3-2-16,7-7 3 15,2-4 3-15,-1-4-3 16,0-4 2-16,-7-9-2 16,-2-1 0-16,-2-6 0 0,2-5-1 15,0-7-1-15,0-3-5 16,1-12-3-16,-5-4 2 16,-2-7 0-16,-3 0 5 15,-6 1 2-15,-3-2 1 16,-6 12 4-16,-2 2-1 15,-1 17 2-15,0 10 0 16,-1 10-3-16,1 8 0 0,0 8-6 16,0 8-4-16,0 22 1 15,0 6 1-15,1 21 3 16,0 8 3-16,5-2 0 16,3 0-1-16,4-16 2 15,4-6-1-15,8-13-1 16,6-7 0-16,11-7 1 15,-1-6 0-15,4-9 0 16,-1-5 1-16,2-8 0 16,0-1 0-16,4-6 1 15,0 2-1-15,-13 0 1 16,-5 1 3-16,-17 7 5 16,-7 3-1-16,-7 5-3 15,-1 6 0-15,-5 11-9 16,-1 5 1-16,-1 7 1 0,0 0-1 15,8-4-6-15,3-5-4 16,11-7-6-16,9-7 1 16,14-6 8-16,3-4 5 15,5-8 4-15,0-4 0 16,-1-8 0-16,1 0 0 16,-3 0 0-16,-3 2 2 0,-11 5-1 15,-7 0 1-15,-10 9-1 16,-7 3-1-16,-3 10-3 15,3 8-2-15,-4 10 0 16,2 9 2-16,-4 12 2 16,-5 5 0-16,-5 10 2 15,-1 6-1-15,-3 8 0 16,2-1 3-16,1-1-1 16,-1-5 5-16,3-7 0 15,1-2 0-15,2-4 3 16,1-1-4-16,0-7-3 15,0-7 1-15,2-16-9 16,-3-7-14-16,2-16-48 16,-1-11-18-16,6-22 44 0</inkml:trace>
  <inkml:trace contextRef="#ctx0" brushRef="#br0" timeOffset="59236.46">32832 6562 867 0,'14'-1'335'15,"-4"5"-237"-15,-3 3-50 0,-6 5-48 16,-1 0-22-16,-8-1 10 16</inkml:trace>
  <inkml:trace contextRef="#ctx0" brushRef="#br0" timeOffset="60612.48">2697 7023 1037 0,'-20'-23'370'0,"0"5"-315"16,2 6-48-16,-6 9-27 15,-4 8-11-15,-14 18-2 16,-7 12 3-16,-9 19 18 16,-8 9 6-16,0 20 4 15,1 2 0-15,15-1-1 16,14-6-1-16,19-22-2 16,11-9-3-16,15-14 2 15,5-7 0-15,9-6 2 16,4-6 5-16,11-7 4 15,10-1 5-15,8-6 0 16,-1 0-4-16,-1-1-3 16,-4-1-1-16,-6 4-1 15,1 5-2-15,-10 6 1 0,-1 3-1 16,-11 6 1-16,-6 2 1 16,-9 1 4-16,-8-1 7 15,-10-1 11-15,-8 3 6 16,-9-2-1-16,-1 1-4 15,-5-2-15-15,5-7-11 16,0-4-37-16,3-3 15 0,4-6 9 16</inkml:trace>
  <inkml:trace contextRef="#ctx0" brushRef="#br0" timeOffset="60880.58">2850 7539 1074 0,'10'-2'374'15,"1"0"-329"-15,11 6-42 16,1 5-5-16,-5 4-5 16,0 8-2-16,-3 12 1 15,3 6 4-15,-1 19 1 0,1 5 1 16,-5 1-2-1,-2-4-4-15,-1-21-6 0,1-9-3 16,-3-18-13-16,-2-6-11 16,-4-8 127-16,-1-10-75 15</inkml:trace>
  <inkml:trace contextRef="#ctx0" brushRef="#br0" timeOffset="60984.18">3173 7354 827 0,'-2'-15'329'0,"6"-7"-193"16</inkml:trace>
  <inkml:trace contextRef="#ctx0" brushRef="#br0" timeOffset="61500.68">3300 7573 1004 0,'23'11'339'16,"12"13"-335"-16,-2 7 0 16,-8 17-6-16,-3 7-4 15,-9 5 0-15,-2 0 0 16,-7-9 3-16,-4-9 3 15,-3-13 0-15,0-7 1 16,1-11 7-16,1-5 2 16,1-5 16-16,-1-1 8 15,-1-1 0-15,1 0-3 0,0 0-14 16,-3-22-4-16,-5-38-8 16,9 20-1-16,4-6-2 15,5-4-3-15,5 0-4 16,6 4-2-16,6 9-8 15,3 7 1-15,3 11 3 16,1 8 1-16,-5 10 10 16,0 6-1-16,3 8 3 15,0 4 1-15,2 9 2 16,1 2 0-16,-5 8-1 16,-4 2-1-16,-8 3-3 15,-4 3 1-15,-8-5 0 16,0 1 5-16,-2-3-1 0,-2-3-2 15,4-3-3-15,0 1-8 16,3-8-24-16,8-2-14 16,10-10-34-16,3-10 44 15</inkml:trace>
  <inkml:trace contextRef="#ctx0" brushRef="#br0" timeOffset="61774.51">4393 7641 815 0,'0'-9'288'0,"-5"6"-256"16,1-1 0-16,-6 4-2 16,-4 4-6-16,-7 12-2 15,-4 4 3-15,-5 15 9 16,2 7 5-16,9 12 4 15,6 1-3-15,14-1-16 16,10-2-5-16,15-14-17 16,8-2-3-16,6-11-19 0,-2-4-11 15,-5-13-28 1,-2-8-19-16,-4-18 51 0</inkml:trace>
  <inkml:trace contextRef="#ctx0" brushRef="#br0" timeOffset="62185.83">4764 7755 789 0,'19'-2'274'0,"5"2"-232"15,9 8-61-15,0 3-1 0,-1 2 5 16,-3-2 8-16,-1-5 24 16,1-3 12-16,-2-7 16 15,1-5 8-15,-2-6 3 16,-4-1 4-16,-7-3-3 15,0 0-2-15,-5 0-15 16,-2-3-12-16,-3-3-17 16,-5 0-12-16,-6 1-11 15,-3 6-9-15,-8 6-5 16,-2 2 5-16,-5 10 7 16,-6 4 7-16,-2 16 9 15,-3 8 2-15,2 16 4 16,3 10 0-16,3 10 3 15,4 0-3-15,11-9-3 16,10-8-3-16,11-15-4 0,12-6 2 16,7-8 13-16,6-3 8 15,13-5 6-15,6-2-3 16,10-4-13-16,4-2-10 16,3-2-20-16,-6-2-17 15,-15-5-29-15,-3-3 37 16</inkml:trace>
  <inkml:trace contextRef="#ctx0" brushRef="#br0" timeOffset="62734.81">6555 7686 1080 0,'-2'-5'382'0,"-7"-6"-342"0,-1-4-16 16,-11-2-18-16,-5-4-3 16,-4 7-2-16,1 3 0 15,0 8-1-15,-4 4-1 16,-7 12 1-16,-6 9 0 15,0 15 1-15,2 11 2 16,7 22 2-16,8 4-2 0,10 6 1 16,8-8-2-1,13-15-2-15,6-9-4 0,9-17-5 16,0-7 0-16,3-14 9 16,1-7 3-16,5-11 11 15,3-6 0-15,6-13-5 16,-1-6-1-16,-2-9-9 15,-4-2-4-15,-8-4-1 16,-3-2-1-16,-8-3 6 16,-4 1 1-16,-1 7 2 15,-3 3 3-15,-1 18 7 16,3 7 4-16,-6 8-1 16,3 6-5-16,5 12-9 15,-2 17-3-15,7 28 6 16,0 17 4-16,2 15 4 15,1 3-1-15,-1-3-18 0,1-3-25 16,-3-7-50-16,-3-9 49 16</inkml:trace>
  <inkml:trace contextRef="#ctx0" brushRef="#br0" timeOffset="64438.58">7523 7812 1041 0,'-1'-9'390'0,"-8"-5"-310"15,-4 2-21-15,-8-2-36 16,-6-2-10-16,-4 11-12 15,2 3 1-15,-1 13 0 16,2 8-1-16,-5 18-1 16,-2 5 0-16,2 15 0 15,7 5 0-15,9-2 0 16,13 1 1-16,14-3-3 16,7-6 0-16,13-10-9 15,4-11-4-15,-1-22 5 0,-1-8 3 16,-1-20 10-16,0-9 5 15,1-17 1-15,-1-7-3 16,-1-9 0-16,-1-1 0 16,-3-11 0-16,-5-5-1 15,-2-9-1-15,-6-1 1 16,-6 12 7-16,-1 2 1 16,-6 9 2-16,-1 0 2 0,-3 10-5 15,0 7 1-15,-1 20 0 16,3 10-7-16,0 12 1 15,2 5-4-15,-2 17-1 16,-3 15 0-16,0 29-2 16,0 15-1-16,3 14 1 15,1 1 2-15,3 5-2 16,4-2 1-16,4-9-1 16,3-7 0-16,4-24-4 15,5-11-1-15,7-11-3 16,3-6 1-16,2-13-1 15,1-7 2-15,-5-12 6 16,-5-9-1-16,-2-11 1 0,-3-3 0 16,-3-7-2-16,-1-4-2 15,-4-8-1-15,0-8-1 16,-5-5-1-16,-2 3 1 16,-5 2 1-16,-5 7 0 15,-2 15 2-15,-2 2 0 16,2 20 3-16,2 6 0 0,-7 11 0 15,3 10 0 1,-4 16-3-16,1 12 1 0,11 22-1 16,1 6-1-16,13 4 0 15,8-6-1-15,12-15-9 16,5-11 0-16,16-13 0 16,5-11 2-16,15-11 9 15,2-6 3-15,-1-10 2 16,-1-5 2-16,-10-7-1 15,1-5-1-15,-3-7-2 16,-4-2-2-16,-7-5 2 16,-9-5 0-16,-13-1 11 15,-8 2 3-15,-15 2 8 16,-6 8-3-16,-10 4-5 16,-6 2-1-16,-11 9-9 0,-8 0 0 15,-8 14-1-15,-1 5-2 16,0 15-1-16,3 15 0 15,-2 19-3-15,4 9 0 16,7 12 3-16,6-2-1 16,16-10-4-16,5-7-5 15,7-20-9-15,4-9-2 16,6-12 1-16,1-7 11 0,9-9 16 16,5-3 6-16,0-9 9 15,1-4-2-15,-3-4-5 16,-4-4-1-16,-6-8-6 15,0-2-2-15,-7-2-6 16,-2 1-1-16,-3 11 1 16,-3 6 4-16,-2 12 3 15,0 5 1-15,1 7-2 16,0 7-4-16,-2 18-3 16,2 13-2-16,5 17 0 15,7 2-1-15,12-6-6 16,8-8-5-16,11-13-5 15,5-7 2-15,5-13 6 16,3-2 6-16,9-8 4 16,-1-6 1-16,12-6 3 0,-2-3 1 15,-4-7 1-15,-3 2-2 16,-20-4 1-16,-9-3-2 16,-17-3 2-16,-6-3 1 15,-11-2 5-15,-5 0 2 16,-8 3-2-16,-4 0-2 15,-4 5-5-15,-3 3 2 16,-12 11-2-16,-7 9 0 0,-10 19 0 16,-5 9-4-16,4 25 0 15,5 7 0-15,10 7-1 16,8 4 2-16,15-14-18 16,9-11-7-16,15-18-4 15,7-9 1-15,11-15 22 16,8-5 7-16,11-13 7 15,1-5 2-15,6-14-7 16,-3-4 0-16,-13-17 1 16,-3-7 0-16,-7-7 0 15,-4 0-2-15,-1 5-1 16,-1 1 0-16,-7-2 0 16,1-3 1-16,-6-2 6 15,-3 1 2-15,-2 8 7 0,-2 9 1 16,-4 14-1-16,0 10 0 15,0 17-5-15,0 5-3 16,0 13-4-16,-1 12-3 16,-1 21-2-16,-1 24 1 15,3 40-2-15,0 9 1 16,4 12-1-16,3 0-12 0,3-6-35 16,4-8-21-16,18-28 667 15,12-24-470-15</inkml:trace>
  <inkml:trace contextRef="#ctx0" brushRef="#br0" timeOffset="65766.02">10506 7130 1015 0,'30'-36'351'0,"2"15"-328"16,-2 6-15-16,-6 18-9 15,0 14 2-15,-6 31 10 16,-3 19 3-16,-13 32 6 0,-9 6-3 16,-10 1-4-16,-5-2-3 15,-2-10-4 1,1-7-2-16,4-27-3 0,6-14 1 16,6-31-2-16,2-6 5 15,3-8 9-15,1-2 9 16,0-17 9-16,3-16-5 15,10-21-14-15,9-11-10 16,17-1-17-16,2 9-2 0,5 16 3 16,-3 8 5-16,-5 15 13 15,2 6 7-15,0 15 6 16,1 10-3-16,2 17-5 16,0 10-3-16,-2 15-6 15,0 1 1-15,0 3-1 16,1-5 0-16,-5-10 0 15,2-7 0-15,-13-14 0 16,-1-5 2-16,-3-10-2 16,-6-4 0-16,6-10 1 15,-1-12 0-15,0-13 2 16,2-10-4-16,-5-12-2 16,-2-5-4-16,-3-4-7 15,-2 5-1-15,-6 5 3 0,-4 3 5 16,-7 6 5-16,-5-2 4 15,-2 8 0-15,-4 8-3 16,2 17 0-16,-4 8-3 16,-1 19-3-16,4 12-1 15,-4 15 2-15,9 10 0 16,10 4 0-16,5 1 0 16,18 0 1-16,4-2-2 15,11-5 2-15,7-5-2 16,12-17 2-16,4-4 3 0,11-18 1 15,3-5 4-15,-5-10 1 16,-4-10-1-16,-8-7 0 16,0-5 3-16,-2-6 2 15,-5 0 2-15,-12 1 2 16,-7-2-4-16,-11 6-2 16,-8 2-4-16,-8 4 3 15,-7 3 1-15,-13 3-2 16,0 0 2-16,-14 10-6 15,-4 6-1-15,-8 13 0 16,-3 10-1-16,2 9-1 16,4 7 0-16,10 5-2 15,4-1-5-15,12 0-12 16,4-3-2-16,12-6-4 0,7-4 4 16,8-12 10-16,9-6 4 15,9-11 7-15,5-7 1 16,12-9 2-16,-2-2 0 15,4-7 2-15,-2 2-1 16,-6 1-2-16,-4-1 1 16,-10 8-1-16,-6 2 5 0,-12 4 0 15,-2 6-2-15,-6 12-2 16,-1 5-3-16,-4 15 0 16,2 8 1-16,1 13 1 15,-2 4 1-15,10 5-2 16,1-6-1-16,12-13 2 15,7-6-3-15,5-19 3 16,6-7 2-16,4-16 4 16,0-10 3-16,7-11 5 15,-4-6-1-15,-7-7-1 16,-3-3-2-16,-8-6-9 16,-1-3-1-16,-2-7-9 15,-1-5-2-15,-5-11-1 16,-7 0 2-16,-4 9 22 15,-3 3 8-15,-7 14 11 0,0 6-2 16,-5 8-16-16,1 15-8 16,1 13-4-16,-3 6-2 15,4 22-10-15,-1 8 0 16,4 25 0-16,3 14 1 16,7 17 9-16,7 11 0 15,4 1 1-15,2-4 1 0,3-12 0 16,-1-10-2-16,1-11-15 15,-4-5-4-15,1-8-11 16,-5-5-4-16,-5-14-6 16,-5-5-9-16,-5-10-20 15,-3-10 384-15,-7-17-244 16</inkml:trace>
  <inkml:trace contextRef="#ctx0" brushRef="#br0" timeOffset="66066.12">12692 7485 956 0,'-2'12'325'0,"6"2"-305"0,2-3 1 15,4-2 18-15,8 1 11 16,10-5 0-16,3-1-1 15,3-5-22-15,3-3-10 16,-2-5-10-16,-1 0-4 16,-3 2 1-16,-1-1-1 0,-5 0-6 15,-5 0-5-15,-8 2-12 16,-2 3-9-16,-9 1-19 16,-1 2-11-16,-6-5-26 15,5 4-71-15,-8-3 107 16</inkml:trace>
  <inkml:trace contextRef="#ctx0" brushRef="#br0" timeOffset="73200.81">14434 7091 992 0,'0'-2'336'15,"0"0"-317"-15,0 4-37 16,-1-2-1-16,0 0 8 16,0 0 4-16,-12 7 9 15,-9-5 3-15,-30 42 3 16,25-24 2-16,-5 8 8 15,1 8 2-15,-14 19 3 16,-8 9 3-16,-10 15-3 16,-6 7-6-16,7 8-3 15,11 8-7-15,16-6-6 16,10-5 1-16,15-14-2 16,5-9 0-16,9-4-1 15,7 2 1-15,8-5-4 16,10-2 0-16,12-11 11 15,8-6 7-15,16-9 14 0,5-5 8 16,7-3 1-16,0-4 1 16,-1-3-9-16,3-2-5 15,7 0-13-15,-2-2-6 16,-13-1-6-16,-12-2-5 16,-24-1-9-16,-7 0-8 15,-15-3-29-15,-6 1-7 16,-11-15 672-16,-15-8-474 0</inkml:trace>
  <inkml:trace contextRef="#ctx0" brushRef="#br0" timeOffset="73903.63">15861 7493 1005 0,'-59'12'344'15,"62"1"-284"-15,7 17-80 16,1 15-6-16,0 24 18 16,1 12 3-16,-2 12-7 15,-3-1-12-15,-2-10-40 16,-3-7-32-16,-3-27 60 16</inkml:trace>
  <inkml:trace contextRef="#ctx0" brushRef="#br0" timeOffset="74525.78">16096 7544 887 0,'25'16'326'0,"13"7"-258"16,0 9-47-16,-1 14-15 0,-6 5-2 16,-9 16 0-16,-4 3-2 15,-8-4 3 1,-2-1 1-16,-5-15-2 0,-2-6 6 16,-1-17 10-16,0-7 4 15,-4-16 11-15,-3-2 2 16,-6-3 3-16,-2-5-3 15,-3-6-11-15,3-5-7 16,4-13-22-16,6-7-8 0,6-11-10 16,6-6-10-16,15-13-6 15,3-4 0-15,10 4 0 16,4 3 11-16,1 18 14 16,2 9 10-16,0 15 19 15,-1 8 6-15,1 15 13 16,-4 7-3-16,-2 16-11 15,-2 11-6-15,-8 22-12 16,-1 10-4-16,-8 11 1 16,-3 2-2-16,-2-7-14 15,-1-9-14-15,2-15-35 16,2-8-20-16,4-26 52 16</inkml:trace>
  <inkml:trace contextRef="#ctx0" brushRef="#br0" timeOffset="76319.82">17538 7391 946 0,'0'12'353'16,"0"11"-242"-16,-6 16-99 15,-9 10 0-15,-5 15 6 16,-6 4 2-16,3 9-1 16,5-1-4-16,12-11-5 15,9-10-2-15,14-21-9 16,8-5 1-16,15-17-2 16,5-5 1-16,7-11 14 15,-1-10 3-15,-2-11 7 16,-3-7-1-16,-5-9-7 15,2 1-4-15,-7-5-8 16,-1 3-7-16,-7 8-9 16,-5-1-3-16,-5 9-1 15,-6 3 5-15,-6 7 5 0,-2 7 4 16,-6 8-2-16,1 0 2 16,-4 7 0-16,0 9 1 15,-2 12 4-15,1 12-1 16,4 13 4-16,3 0 0 15,17 0-1-15,8-8-3 16,15-18-4-16,6-5-3 16,1-21-2-16,4-11 0 0,0-22-10 15,3-12-6-15,6-13-7 16,3-9-5-16,2-1 11 16,-3 2 7-16,-12 0 13 15,-11 1 8-15,-14 1 10 16,-7 1 1-16,-9 11 2 15,-1 7-1-15,-8 14-8 16,1 6-2-16,-2 12-7 16,0 4-4-16,0 9-6 15,1 7 2-15,3 21 5 16,-1 16 5-16,0 27 13 16,-3 11 0-16,-7 6-1 15,-4 3-4-15,-6 0-4 16,-4-4-3-16,1-12 0 0,-1-15-1 15,5-30 0-15,4-10 3 16,7-15 12-16,0-4 4 16,4-8 5-16,1-7 0 15,11-15-18-15,5-8-5 16,17-12-11-16,8 1-4 16,6 5 4-16,4 7 5 15,2 14 4-15,1 7 3 0,0 18 7 16,0 9 1-16,-5 21 2 15,-6 11-1-15,-15 8-6 16,-1 3-1-16,-5-5-3 16,2-6-1-16,6-14-1 15,1-5-3-15,3-15 2 16,2-4 0-16,8-9 1 16,2-9 1-16,5-7 2 15,1-7 1-15,-7-10 2 16,-4-5 0-16,-11-10-5 15,-3-4-3-15,-6 0-7 16,-1 3-4-16,-4 7-3 16,-6 6 0-16,-5 12 5 15,-3 8 2-15,-7 10 6 16,-3 7 4-16,-8 8 1 0,-5 8 2 16,-3 16-2-16,1 9 1 15,9 11 0-15,5 2-2 16,12 3 0-16,6-6 0 15,8-8 0-15,3-5 1 16,8-16 2-16,6-3 1 0,11-11 5 16,3-8-2-16,11-11-2 15,7-6-3-15,-3-14-8 16,1-2-2-16,-11-6 0 16,-7-1-1-16,-7 1 6 15,-5 2 7-15,-10 7 12 16,-5 6 4-16,-9 10 2 15,-5 5-4-15,-3 10-10 16,-2-1-5-16,-7 11-8 16,-3 6-4-16,-7 19 2 15,-5 14 0-15,-1 21 10 16,0 6-1-16,10 0-1 16,6-3 4-16,17-20-5 15,13-8-2-15,20-20-1 16,7-11-4-16,21-21 2 15,6-10 2-15,1-20-1 16,-5-6 3-16,-13-14 2 0,-4-8 3 16,-9-9 14-16,-3-2 2 15,-9 4 8-15,-10 7 2 16,-7 5-19-16,-8 4-2 16,-10-3-10-16,0 3-3 15,-8 8 4-15,0 7-1 16,2 17 0-16,-2 7 0 15,6 10 0-15,0 8-1 0,-3 19-2 16,-2 17 2-16,-11 27 2 16,-3 13 4-16,-5 12 2 15,0 7-1-15,-5 1-1 16,5-1 0-16,6-15-2 16,3-15 0-16,13-26-2 15,1-14 0-15,2-14 1 16,2-5 1-16,0-7 22 15,3-6 6-15,14-10 2 16,6-8-3-16,19-16-25 16,6-9-8-16,8-3-8 15,1 3 1-15,1 7 5 16,-5 11 3-16,-9 14 7 0,-5 9 1 16,-11 15 2-16,-2 9-3 15,-6 17-2-15,-5 8 4 16,-5 11-6-16,-6 3 5 15,-2-5-3-15,-1-2 1 16,1-11-1-16,5-1 0 16,2-8 2-16,3-4-2 15,8-9 1-15,-1-3-3 16,5-10 0-16,3-8-6 0,3-11-23 16,1-5-18-16,-4-14-25 15,-3-9-26-15,-12-24 65 16</inkml:trace>
  <inkml:trace contextRef="#ctx0" brushRef="#br0" timeOffset="76732.64">20048 6942 1261 0,'-1'20'439'0,"1"13"-376"15,1 6-63-15,5-3-1 16,8-3-1-16,3-8-2 16,7-8-2-16,0-3 1 15,6-12 2-15,0-7 3 0,7-12 10 16,1-5 1-16,-4-8 4 15,2 0 1-15,-9-1-2 16,-5 2-3-16,-9 5-3 16,-6 5-4-16,-9 1-2 15,-9 2-2-15,-9 3-4 16,-9 4 4-16,-11 9-7 16,-4 2 6-16,-2 13-5 15,3 6-4-15,6 5-18 16,7 2-19-16,1-2-30 15,8-5-20-15,14-1-24 16,7-2 74-16,23-6 24 16</inkml:trace>
  <inkml:trace contextRef="#ctx0" brushRef="#br0" timeOffset="77951.73">23628 8035 962 0,'0'1'407'0,"0"-1"-215"0,-1-4-131 16,0 3-50-16,0 0-9 16,-6-5-3-16,-20-2 0 15,-44-26 1-15,20 34 0 16,-11 14 0-16,-5 6-1 16,-3 16 1-16,1 9 1 15,12 19 3-15,5 5-1 16,20-3-5-16,8-8-6 15,18-20-9-15,12-7-2 16,15-13 1-16,11-5 7 0,11-13 9 16,8-5 3-16,9-11 1 15,0-5 1-15,3-9 1 16,0-2 0-16,-11-8 2 16,-3-2-1-16,-18-2 1 15,-5 2-1-15,-10 3 7 16,-4 5 5-16,-4 12 2 15,-3 3 2-15,-5 13-7 16,0 2-5-16,-5 7-9 16,-2 8 0-16,-5 21 2 15,-1 15 4-15,3 24 5 16,2 4 0-16,13-7-7 16,6-6-3-16,15-22-3 0,9-11-3 15,15-14 4 1,7-12-2-16,19-15 3 0,3-10 4 15,0-20-3-15,-3-10 2 16,-13-19-1-16,-5-5 0 16,-7-8 1-16,-4 1 1 15,-7 0-1-15,-6-5 0 16,-11-6-1-16,-6 2-2 16,-9 6-2-16,-6 7 1 0,-3 17 1 15,-6 3 0-15,0 21 1 16,1 7-2-16,2 18 1 15,-1 11 0-15,-6 18-2 16,-5 19-1-16,-7 27 1 16,-1 16 2-16,1 31 2 15,4 5 1-15,7 4-1 16,6-6-1-16,16-21-2 16,8-10 1-16,17-17-2 15,9-11-2-15,11-22 2 16,5-12 0-16,-1-21 2 15,3-14 1-15,4-20 1 16,2-11-2-16,11-15-5 16,-2-5-4-16,-8-10 0 15,-5-3 1-15,-11-11-1 0,-6-6-2 16,-7 2-8-16,-5 4-1 16,-12 9 1-16,-5 5 4 15,-13 12 10-15,-3 7 5 16,-8 23 3-16,-3 9 3 15,-5 23-2-15,-5 9-4 0,-7 32 0 16,-4 16 0-16,2 32 7 16,3 17 4-16,7 29-1 15,7 9 0-15,11 4-7 16,10-2-11-16,26-26-22 16,14-15-13-16,26-34-23 15,20-21-7-15,14-36-11 16,9-17-29-16,12-27 77 15</inkml:trace>
  <inkml:trace contextRef="#ctx0" brushRef="#br0" timeOffset="78187.95">26693 7553 749 0,'32'-48'282'0,"-2"8"-209"15,-2 10-22-15,-7 11-5 16,-1 19 0-16,-1 5-1 15,3 26 1-15,1 9 9 16,-4 26 7-16,-1 17-1 16,-9 25-14-16,1 4-17 15,2-4-22-15,-3-2-1 16,2-23-15-16,0-11-12 16,-1-16-29-16,-1-21-20 0,-2-22-29 15,-2-13 93-15,-5-29-8 16</inkml:trace>
  <inkml:trace contextRef="#ctx0" brushRef="#br0" timeOffset="78966.35">26693 8042 925 0,'50'12'328'0,"31"2"-289"15,4-3-19-15,-3-10-8 16,-6-4 10-16,-10-12 23 0,4-7 3 16,4-14-5-16,3-5-9 15,-6-18-29-15,-4-8-7 16,-12-5-7-16,-5-6-4 16,-8 13-1-16,-7 4 1 15,-10 12 5-15,-6 3 5 16,-8 8 7-16,-3 5 0 15,-4 12 0-15,-3 9 0 16,-2 11-10-16,0 6-3 16,-8 17-3-16,0 9-1 0,-6 23 6 15,-3 11 7-15,-6 29 8 16,-3 12 1-16,-6 9 1 16,14-42-3-1,9-37-3-15,2 1-4 16,-22 78 0-16,6-23 1 0,11-33 13 15,8-48 14-15,9-15 29 16,7-8 4-16,13-20-16 16,8-11-13-16,17-12-41 15,3-3-9-15,11 1 0 16,-1 2 2-16,-3 6 10 16,-2 6 4-16,-15 17 6 15,-7 8 4-15,-11 22 4 0,-6 10 0 16,-4 17-7-16,3 12-1 15,-3 7-4-15,3 4 0 16,10 1 1-16,6-5 0 16,13-5-1-16,7-4 0 15,6-15 3-15,-2-8 4 16,0-13 11-16,-1-7 3 16,-6-17 6-16,-2-6-3 0,-3-13-10 15,-2-4-3-15,-8-5-11 16,-4-2-2-16,-8-5-10 15,-4-3-6-15,-8-6 0 16,-7-2-1-16,-5 7 11 16,-5 5 3-16,-4 19 5 15,-1 11 0-15,-3 17-1 16,-3 9-2-16,-5 24 2 16,-2 13-1-16,5 28 1 15,4 11 3-15,21 5-2 16,11 0-16-16,19-15-44 15,13-9-33-15,15-25 53 16</inkml:trace>
  <inkml:trace contextRef="#ctx0" brushRef="#br0" timeOffset="80689.87">29986 8056 852 0,'55'5'303'15,"-1"-5"-250"-15,-5-11 2 16,-6-8 13-16,-7-12 6 16,-3-8-13-16,-4-21-24 15,-4-10-18-15,-5-16-18 16,-5 0-3-16,-10 0-1 15,-6 3 1-15,-8 0 2 16,-1 2 0-16,-2 5-2 16,0 10 3-16,0 20-2 15,1 9 2-15,4 22 1 16,2 7-3-16,1 22-1 16,-3 11-3-16,-1 34 3 15,0 24 5-15,-1 31 12 16,0 15 4-16,-3 26 0 15,0-2 0-15,1 6-11 16,2-5-2-16,11-30-12 0,11-17-10 16,14-37-14-16,7-21-6 15,10-32 8-15,3-15 6 16,4-24 6-16,4-10-1 16,2-24-11-16,1-6-3 15,2-13 2-15,-2-4 6 0,-1 6 16 16,-3 9 7-16,-14 6 12 15,-7 6 1-15,-10 6 3 16,-4 7-4-16,-11 13-3 16,0 8 1-16,-7 12-5 15,-2 6 1-15,-1 17-3 16,-4 12 4-16,-3 24 23 16,-9 9 13-16,-3 5 20 15,-5 9 1-15,2 2-19 16,6-3-13-16,11-8-19 15,9-14-7-15,15-22 2 16,3-11-1-16,10-13 4 16,3-10 3-16,0-16-7 15,6-9-5-15,2-15-13 16,0-6-6-16,-3-4-1 16,-2-2 4-16,-6 1 6 0,-7 5 4 15,-10 2 2-15,-6 5-2 16,-11 3 3-16,-7 1-3 15,-10 2 1-15,-9 2 1 16,-12 8 1-16,-4 8 0 16,-2 17-1-16,1 9 1 0,-1 17-1 15,2 7 1-15,7 8 2 16,2-1-1-16,20 0-1 16,10-7 1-16,20-4-2 15,12-5 2-15,14-9 3 16,6-6 1-16,4-8 0 15,3-7 0-15,-2-8-2 16,1-1 1-16,-4-3 0 16,-3-2 1-16,-4 0 0 15,-5-1-3-15,-7 0 2 16,0-1-2-16,-5 2-1 16,-4 3-2-16,-4-1 0 15,-2 6-2-15,-12 4 2 16,0 2 0-16,0 7 1 0,-7 1-1 15,-4 12 0-15,-5 7 2 16,-9 10 0-16,1 6 2 16,9 4 0-16,4-2 1 15,13-5-2-15,7-5-1 16,14-7 1-16,7-3-1 16,5-8 1-16,5-5 2 15,2-8-1-15,2-5-2 16,5-7-2-16,0-5-4 0,-1-1-1 15,1-1 1-15,-10 1 4 16,-5-2 1-16,-12 2 1 16,-4-1 5-16,-11-1 1 15,1 2 0-15,-3-3-3 16,-5 2-2-16,-1 6-1 16,0 3 0-16,-1 9 1 15,2 4 0-15,-2 6 0 16,0-6 0-16,-4 18 2 15,-10 48 4-15,7-19 1 16,4 0 0-16,4-6-3 16,3-2-1-16,11-5-1 15,3-3-1-15,6-7 3 0,2-7-4 16,0-8 4 0,6-6 2-16,4-6-4 0,2-5 2 15,4-7-5-15,-1-5 0 16,-3-5 0-16,-1-2-2 15,-4-3 2-15,-3 3-1 16,-3-3-1-16,2 0 3 16,1-4-3-16,0-2 0 0,0-1-1 15,-1 2-3-15,-4 6 2 16,1 4-3-16,2 13 2 16,0 7 1-16,1 10 1 15,0 8-2-15,-3 8 3 16,-3 7 0-16,-1 9 1 15,-6 3 2-15,-4 7-1 16,-2-2 0-16,-6 2 1 16,-2 0-1-16,-2-1 0 15,-2-1-2-15,-1-6 1 16,0-4 0-16,-1-12 1 16,1-8 0-16,0-9 0 15,2-4 1-15,2-2 8 16,0 0 4-16,0 0 12 15,0 0 2-15,0 0 3 16,0 0 1-16,0-1-13 0,6 0 0 16,21-1-13-16,30-3-5 15,-25 2-2-15,6-2-7 16,0-5-15-16,-1-1-9 16,-7-6-35-16,-6-2-20 15,-9-7 667-15,-1-5-458 16</inkml:trace>
  <inkml:trace contextRef="#ctx0" brushRef="#br0" timeOffset="83157.81">5397 9020 1067 0,'-7'-27'376'16,"4"10"-346"-16,1 6-1 0,1 8-19 15,1 3-6-15,3 7-8 16,-1 15-5-16,3 34 5 16,-1 21-1-16,-2 27 8 15,0 5 3-15,-2 6-1 16,0-1 0-16,-3-3-1 16,0-14-3-16,2-37-2 15,-2-21 5-15,3-31 3 16,3-5 10-16,-3-3 19 15,1-4 7-15,-1 3-1 16,1-16-9-16,11-60-23 16,2 17-9-16,13-10-8 15,10-3-2-15,7 7-2 16,6 12 1-16,-3 19 2 16,2 15 5-16,-3 20 13 15,-2 7 4-15,-5 24 3 16,-4 9 0-16,-11 21-7 0,-2 7-6 15,-3-2-2-15,2-5 0 16,0-19-2-16,-2-11 1 16,-1-14 0-16,-3-5-2 15,2-10-3-15,3-6 1 16,4-14-1-16,6-10 3 16,4-19 1-16,2-8 0 0,6-13 3 15,-3-1-2-15,-3 6 2 16,-4 1-1-16,-9 13 0 15,-6 4-2-15,-9 15 1 16,-3 7 2-16,-5 14 0 16,-2 6-1-16,0 17-2 15,-1 8-1-15,-1 15-1 16,1 11 2-16,2 6-1 16,3-1 2-16,9 4-1 15,1-1-1-15,6-7 1 16,-3-6 0-16,1-14-2 15,1-5 0-15,-3-12-4 16,6-5-4-16,-2-7 6 0,0-8-3 16,6-15 4-16,0-6 2 15,4-12-5-15,-1-5 1 16,-5-6-1-16,-6 1 2 16,-2 2 10-16,-7 1 4 15,-5 7 7-15,-2-1 4 16,-8 5 1-16,-3 3 2 15,-7 4-8-15,1 5-3 16,-6 3-11-16,0 4-2 16,0 9-1-16,-2 5 0 0,0 12 3 15,1 10-1-15,-1 7-1 16,4 5-2-16,9-5-2 16,1-3-2-16,11-8 2 15,2-5-3-15,1-3-1 16,6 0-5-16,6-6 3 15,8 1 0-15,11-8 7 16,2-5 4-16,8-4 1 16,3-3 5-16,10 3-1 15,1 1-3-15,-2 6 0 16,-3 3-2-16,-10 6-2 16,-3 2 3-16,-4 6-1 15,-1 5-1-15,-5 5 2 16,1 1-3-16,-3 7-1 0,-1-2 1 15,-4 6 1-15,-3 1 4 16,-5 2 0-16,-1 2 2 16,-5 0-4-16,-6 1 1 15,0 3 1-15,-2 0-4 16,0-5-2-16,2-4-4 16,2-10-5-16,-1-5 3 15,1-9 1-15,-2-3 2 0,-3-3 9 16,0 0 6-16,0 0 8 15,-1-1 2-15,0 0-6 16,0 0-4-16,-8-13-9 16,-35-38-2-16,28 24-2 15,1-3 0-15,4 4 3 16,1 1 5-16,3-6 0 16,5-1-2-16,2-8 2 15,7 1-6-15,10 4 1 16,4-2 3-16,12 4 2 15,5 0-1-15,4 7 2 16,1 6-5-16,-8 7-1 16,-5 4 0-16,-8 7-14 15,-6 1-7-15,-5 2-42 16,-3 0-28-16,-6-1-34 16,-2-4 68-16</inkml:trace>
  <inkml:trace contextRef="#ctx0" brushRef="#br0" timeOffset="84298.63">7506 9125 877 0,'95'16'312'0,"-71"15"-283"16,6 2-25-16,-2 2-28 16,0-3-3-16,-8-3 3 15,-2 0 6-15,-11-14 15 16,-3-2-1-16,-1-6 7 15,-1-6 17-15,5-5 35 16,4-1 19-16,2-9 15 16,-1-4-4-16,2-4-25 15,-2-2-18-15,-2-2-20 16,1 0-10-16,-7 2-10 16,0 4-1-16,-3 5-2 15,0 4-1-15,-1 7-9 16,-2 0 0-16,-5 5 0 15,-5 7 2-15,-9 7 9 0,-10 10 2 16,-5 10 0-16,-3 2 1 16,5 1-2-16,7-3 2 15,12-8-3-15,11-3-2 16,17-2 1-16,11-2 0 16,20-2 6-16,4 4 3 15,5 5 7-15,0 2 1 0,-6 7-5 16,1 3-1-16,-8 3-6 15,-6 1-3-15,-12 0-2 16,-11-3-3-16,-22-6-2 16,-12-1-4-16,-20-8 4 15,-2-3 0-15,3-8 3 16,-2-4 3-16,4-9-1 16,-2-2 1-16,2-9 2 15,5-1 2-15,11-4 10 16,8-3 2-16,10-1 5 15,7-5-6-15,20-7-9 16,13-3-4-16,18-10-5 16,7-3 2-16,9-1 0 15,2-2 1-15,6 6 2 16,4 4-1-16,-1 7 4 0,-3 3-2 16,-17 3 2-1,-12-1 1-15,-15 5-1 0,-9 0 1 16,-9 4 7-16,-4-1 3 15,-6 4 1-15,-4 0-2 16,-4 4-11-16,-6 2-3 16,-7 3-1-16,-2 4-1 0,-7 9 1 15,0 7 1-15,-4 12 0 16,-3 9 0-16,-1 5 0 16,0 3-2-16,5 3-3 15,9 0 0-15,16 1-4 16,9 2-2-16,21-1-1 15,6-2-2-15,11-7 6 16,6-3 2-16,3-11 6 16,5-8 4-16,7-12 2 15,4-5 0-15,9-19-2 16,-2-6 2-16,-7-14-5 16,-8-9 1-16,-13-4 3 15,-7-2 7-15,-5-1 7 16,-5 2 8-16,-10 0 2 15,-3-1-5-15,-12-2 0 0,-6 2-8 16,-8 10-6-16,-5 7-5 16,-8 12-4-16,-1 9-1 15,-6 14 2-15,-1 6 0 16,0 21-4-16,1 8-1 16,12 10-4-16,6 6-1 15,12 1-6-15,8-5-1 16,11-3 2-16,6-3 2 15,11-2 5-15,5-1 2 0,5 6 1 16,0 0 2-16,-11 7 0 16,-8 3 2-16,-19-1-2 15,-14 0-10-15,-25-1-34 16,-9-2-23-16,-9-7-49 16,5-8 408-16,18-18-233 15</inkml:trace>
  <inkml:trace contextRef="#ctx0" brushRef="#br0" timeOffset="84943.43">10283 9165 1007 0,'47'-13'359'15,"-20"7"-313"-15,-11 1-4 16,-14 3-2-16,-2 2-1 16,-4 8-9-16,-4 2 0 0,-6 17-14 15,-8 8-5-15,-5 14 4 16,-4 6 6-16,1 3 2 16,7 2 0-1,9 2-7-15,14-1-8 0,12-5-6 16,6-7-2-16,6-16-2 15,-1-9 1-15,-1-11 3 16,2-11 6-16,6-13 2 16,4-12 1-16,5-20-7 15,4-6-8-15,-4-10-3 16,-4-1-2-16,-5 1 3 16,-8 0 8-16,-10 1 5 15,-4 0 0-15,-9 5 9 16,-1 3 3-16,-7 10 0 15,2 7 0-15,-3 14-9 16,-1 3-6-16,1 10-4 0,-1 3-2 16,0 4-6-16,3 3 1 15,0 4-1-15,2-2 0 16,4 3 5-16,-1-1-1 16,3-3 3-16,0 1 1 15,1-1 1-15,2-2-2 16,0 1-1-16,-2-1 4 0,-1-3-2 15,0 0 0-15,0 0 0 16,0 0-2-16,0 0-2 16,0 0 5-16,0 0-1 15,0 0 0-15,0 0 1 16,0 0-8-16,0 0-29 16,0 0-14-16,0 0-44 15,0 0-15-15,0 0-115 16,0-1 144-16</inkml:trace>
  <inkml:trace contextRef="#ctx0" brushRef="#br0" timeOffset="85412.04">9944 9124 955 0,'3'0'334'0,"2"2"-302"15,-1 1-20-15,-4-3-8 16,0 0-3-16,0 0 0 16,0 10 0-16,-2 13 4 15,-12 33 8-15,-2-22 16 16,-1 7 8-16,-2 5 5 15,2 1-2-15,6 5-8 0,3-1-8 16,9 5-11 0,8 2-6-16,9-6-10 0,5-2-4 15,14-14-17-15,0-5-12 16,11-12-28-16,7-11-8 16,4-13 46-16</inkml:trace>
  <inkml:trace contextRef="#ctx0" brushRef="#br0" timeOffset="85816.54">10679 9120 688 0,'-39'-47'269'0,"33"32"-154"15,-1 1-111-15,2 1-1 16,-4 2-4-16,1 1-1 15,-2 3 0-15,-1 1-1 16,-3 2 2-16,1 4-1 16,-7 3 4-16,-1 3 6 15,-4 5 14-15,-3 3 7 16,-2 12 6-16,3 7-3 0,1 13-11 16,4 6-11-1,10 0-33-15,4-4-167 0,13-14 135 16</inkml:trace>
  <inkml:trace contextRef="#ctx0" brushRef="#br0" timeOffset="86870.78">10941 9111 1131 0,'2'1'392'0,"-1"2"-347"16,-1 8-43-16,-1 9-1 15,-5 16-1-15,-1 9 2 16,2 6 0-16,-3-1-2 16,5-4 3-16,3-2-3 15,6-7 1-15,2-1 0 16,4-8 3-16,1-6 1 15,-4-9 8-15,-1-4 2 16,-4-6 1-16,0-3 2 0,1-8-1 16,4-8-4-16,4-12-6 15,2-5-1-15,3-7-6 16,-1 2 3-16,3-3 4 16,1-2-4-16,3 2 0 15,1 5-2-15,0 12-1 16,-3 9 2-16,-4 12 3 15,-1 7 1-15,1 14 3 16,4 10-1-16,1 8-1 16,1 1-4-16,-1-5-1 15,2-5-2-15,3-9-1 16,4-5 1-16,3-6 2 16,-1-4 4-16,-2-9 5 15,2-4-2-15,0-11 2 0,-3-7-3 16,-2-10-6-16,-4-8 2 15,-10-4-3-15,-1 3 0 16,-12 2 0-16,-4 3-1 16,-9 8-4-16,-6 3 4 15,-5 11 2-15,-6 7-1 16,-5 9-2-16,-2 5-1 16,-1 13-2-16,0 4 2 15,2 17 3-15,3 8-3 0,9 12 3 16,5 8-3-16,9-4-3 15,5 0 5-15,8-10-4 16,11-3 4-16,4-3 0 16,7-4-3-16,5-8 1 15,4-7-4-15,6-12 6 16,4-6 2-16,2-14 12 16,1-6 4-16,-8-14 3 15,-6-3 0-15,-9-8-5 16,0-2-3-16,-4-4-6 15,3-1-4-15,1-5-1 16,-1-1-1-16,3-1-1 16,0 3 4-16,7 6-4 15,3 7-2-15,5 14 1 16,-1 7-1-16,-7 12 2 0,-5 5-1 16,-7 15-2-16,-3 6-3 15,-7 14 2-15,-5 9 0 16,-4 9 4-16,-6 4 2 15,-1 3-3-15,0-4 3 16,-4-4-2-16,1-5 2 0,5-2 4 16,-4-5-4-16,2-7 3 15,3-5-1-15,3-12 7 16,8-1 8-16,10-6 8 16,4-6 2-16,13-11-9 15,6-7-5-15,10-15-18 16,6-6-13-16,4-7-27 15,1-4-20-15,1-5-48 16,-2-4-20-16,-2-8-298 16,2-8 288-16</inkml:trace>
  <inkml:trace contextRef="#ctx0" brushRef="#br0" timeOffset="89264.64">13690 9820 1036 0,'19'8'410'0,"15"-12"-263"16,9-3-100-16,10-13-42 15,0-9-3-15,2-17-2 16,-1-10-1-16,3-11-2 16,-5-2 4-16,-9 1 11 15,-5 1 7-15,-15 7 13 16,-6 1 2-16,-11 7-2 15,-3 9-1-15,-9 11-10 16,-5 9-5-16,-14 13-9 16,-14 9-5-16,-8 21-6 15,-4 7-1-15,11 15-7 16,11 1-10-16,23 0-13 16,14 2-2-16,24-4 1 0,15-4 8 15,13-3 13 1,0-5 5-16,-1 3 8 0,-7-1-1 15,-14-1 3-15,-5 1 0 16,-19-7-16-16,-8-1-11 16,-23-2-11-16,-11-1-2 15,-20-4 9-15,-9 0 9 0,-2-4 9 16,2-2 4-16,15-2 2 16,10-6-1-16,19-3 1 15,11 0 2-15,26-7 7 16,13 0 6-16,24-6 7 15,12-2 3-15,7-5 4 16,5-2 9-16,17-6 12 16,-2-3-3-16,0 1-9 15,-2-2-8-15,-21 2-17 16,-6 0-4-16,-20 1 13 16,-13 6 8-16,-19 6 20 15,-11 0 12-15,-14 4-12 16,-8-6-11-16,-17 7-21 15,-5 1-10-15,-14 13-3 0,-5 11-1 16,0 13 1-16,0 13 1 16,-3 13 0-16,3 5-1 15,12 7 0-15,11-3-6 16,28-14-15-16,13-8-5 16,19-21-2-16,12-8 9 15,10-17 16-15,6-11 8 16,7-14 5-16,1-4-6 0,5-11 3 15,-2 0-1-15,-10 7 8 16,-9 5 5-16,-18 13 1 16,-10 8 5-16,-13 9-10 15,-5 3-10-15,-12 11-10 16,-8 10-4-16,-17 21 2 16,-5 14 9-16,2 13 6 15,5 3-3-15,20-13-3 16,6-5-2-16,14-22-6 15,9-8-1-15,18-16 8 16,12-9 1-16,10-15 10 16,-1-13-2-16,-1-16-6 15,0-11-1-15,-4-8-2 16,6 1 2-16,-10 7 2 16,-4 5-3-16,-7 14 1 0,-7 4 3 15,-7 14-2-15,-8 8 2 16,-7 8-4-16,-4 9-7 15,-2 18-1-15,-2 8 0 16,-4 19 4-16,-1 10 2 16,-4 10 2-16,-1 0 0 15,-3-6 0-15,4-12 1 16,3-22 1-16,1-13-2 0,7-11 1 16,-1-4 5-16,2-7 10 15,2-9-2-15,6-19-3 16,7-9-6-16,10-15-10 15,3 5-2-15,7 8 1 16,-2 4-4-16,1 16-4 16,4 4 1-16,1 13-1 15,4 10 7-15,4 16 8 16,-3 11 7-16,-7 14 1 16,-4 4-3-16,-10 9-1 15,-5-4-3-15,-10-11 1 16,-2-6-1-16,-5-19-1 15,-2-5 0-15,-2-9 4 16,2-5 11-16,2-9 0 0,2-11 3 16,9-13-4-16,2-9-12 15,12-8-4-15,-1 4-6 16,0 0-4-16,2 8 0 16,-3 9 0-16,4 5 0 15,3 11 2-15,1 3 2 16,-1 14 5-16,-1 7 2 15,2 12 1-15,-1 9 2 0,-1 8 0 16,-3 2-3-16,3 4 1 16,-1-2 2-16,1-4-3 15,3-2 2-15,-4-7-2 16,0-8 0-16,4-9 0 16,3-7 0-16,7-12 2 15,2-8 0-15,0-8-2 16,0-5 3-16,-2-6 1 15,-3-1 1-15,-5-4-1 16,-8 2-4-16,-11 1-2 16,-7 2-2-16,-11 2-1 15,-5 1 4-15,-10 7 0 16,-5 5 0-16,-11 14 2 16,-6 13-2-16,-10 18 1 0,4 13 1 15,5 18 1-15,11 4 2 16,19 14-5-16,14 2 0 15,26-2-9-15,15-4-4 16,27-16-9-16,9-11-19 16,14-19-36-16,1-10-23 15,15-18 41-15,7-9 20 0</inkml:trace>
  <inkml:trace contextRef="#ctx0" brushRef="#br0" timeOffset="90177.14">19198 9686 1083 0,'-10'-12'399'0,"-8"-1"-326"15,-13 1-39-15,-18 9-32 16,-8 8-2-16,-13 16-6 16,-1 11 1-16,7 6-5 15,8 6-1-15,19-1-1 16,11-3-7-16,18-4 1 15,7-7-6-15,9-9 6 16,8-7 10-16,13-10 16 16,4-5 11-16,15-16 8 15,-1-6 0-15,10-15-9 16,2-7-9-16,-2-17-12 16,-5-9-6-16,-13-15-5 15,-6-3 2-15,-5 0 2 0,-3 0 5 16,-1-2 9-16,-3-1 1 15,-8 8 14-15,-2 10 3 16,-9 27 8-16,-2 14 5 16,-3 21-9-16,-5 8-9 15,-13 21-12-15,-5 18-1 16,-12 36 1-16,1 20 7 16,8 22 0-16,6 0-3 0,15-1-3 15,8-5-6 1,18-15-2-16,7-10-2 0,15-25 0 15,1-15 8-15,0-35 12 32,-22-3 3-32,2 0 5 0,66-8-8 0,-1-30-19 15,0-13-8-15,-44-19-11 16,-7 5 0-16,-12-7 9 16,-4 2 12-16,-5 9 6 15,-6 3 4-15,-3 21 2 16,-5 8-1-16,-2 16-6 15,0 8-2-15,-4 16-6 16,1 12-3-16,0 21 4 16,1 13 2-16,4 12 3 0,9 2-2 15,11 1-2-15,2-9-7 16,8-21-26-16,3-13-17 16,1-30-38-16,7-16 682 15,-1-40-454-15</inkml:trace>
  <inkml:trace contextRef="#ctx0" brushRef="#br0" timeOffset="90309.88">20115 8889 941 0,'-17'-39'405'0,"4"14"-182"16,2 8-176-16,6 13-33 16,4 3-19-16,3 7-60 15,0 7-31-15,7 10 53 16</inkml:trace>
  <inkml:trace contextRef="#ctx0" brushRef="#br0" timeOffset="90781.87">20303 9849 668 0,'12'-2'325'16,"1"-9"-110"-16,1-6-49 15,1-19-41-15,-3-8-12 16,0-17-31-16,1-8-20 0,-3 0-30 16,-2 1-10-16,-4 12 2 15,-5 10-2-15,-7 15-3 16,-4 7-5-16,-5 17-14 15,-4 6-3-15,-7 16-7 16,1 9 0-16,8 11-9 16,10 4-3-16,25 4-20 15,12-2-9-15,28-4-6 16,12-2 3-16,8-9 20 16,1-1 10-16,-4-3 20 15,-4-2 2-15,-7-1 8 16,-6-1-1-16,-19-4 0 15,-11 2-2-15,-19-1-4 16,-12 0-2-16,-24 7 0 16,-16 4 3-16,-21 4 2 15,-3 1 0-15,5-6-23 0,5-4-25 16,12-15 7-16,10-6 11 16</inkml:trace>
  <inkml:trace contextRef="#ctx0" brushRef="#br0" timeOffset="91042.02">21085 9036 1025 0,'18'5'435'0,"3"20"-199"31,4 11-202-31,4 26-35 0,-8 12-3 0,-12 11 1 15,-3 3 1-15,-5 4-4 16,2-3-1-16,3-9-10 16,1-7-8-16,4-26-14 15,0-9-7-15,-2-23-15 16,-2-6-5-16,-5-21-6 16,-2-12 18-16,-7-21 37 15</inkml:trace>
  <inkml:trace contextRef="#ctx0" brushRef="#br0" timeOffset="92346.17">20838 9505 920 0,'51'31'326'0,"15"3"-274"0,21-5-22 16,8-2 4-16,18-10 11 15,6-6 4-15,2-11-3 16,0-10-2-16,-10-10 6 15,-11-5 0-15,-4-9-4 16,-12-3 2-16,-21-2-17 16,-13 2-8-16,-23 7-5 15,-10 1-7-15,-14 4-5 16,-12 2-5-16,-17 8-7 16,-13 6-4-16,-28 16 2 15,-9 11 5-15,-13 18 1 16,1 8 2-16,18 7-4 15,12 3 3-15,24-4-14 16,11-4-5-16,14-9-15 16,10-10-4-16,12-13 13 15,7-6 7-15,22-18 20 16,5-8 2-16,16-14-2 16,4-8-1-16,2-6-5 0,0 1 2 15,-16 5 1-15,-5 3 5 16,-23 12 5-16,-9 9 4 15,-9 7 1-15,-4 8-3 16,-8 14-10-16,-10 7-4 16,-8 25-1-16,-6 9-2 15,6 11 6-15,9 4 0 0,15-13-4 16,12-7-3-16,13-21-11 16,5-11-1-16,9-17 0 15,4-12 3-15,4-17 10 16,1-9 2-16,3-12 5 15,-2-5 6-15,1-1 14 16,-3 3 5-16,-13 10 4 16,-5 6-3-16,-18 12-11 15,-3 6-7-15,-5 8-8 16,-4 3-6-16,0 8-25 16,-6 12-3-16,-5 17 3 15,-1 13 5-15,-6 25 26 16,-4 7 6-16,-3 5 1 0,1-4-3 15,6-21 0-15,5-17-4 16,11-19 0-16,-3-13 6 16,5-10 27-16,1-9 6 15,4-15-3-15,5-8-6 16,8-16-27-16,4-3-5 16,6 0 3-16,2 4 0 15,1 10 3-15,-4 5-1 16,3 14-5-16,-2 7-1 0,4 10-12 15,5 8-2-15,4 14 9 16,-4 7 7-16,-5 15 9 16,-4 9 7-16,-5 13-3 15,-4 2-5-15,-2-3-1 16,-1-5-3-16,-4-13-1 16,2-6-2-16,0-10 0 15,3-7 0-15,3-7 5 16,7-5-1-16,4-8 2 15,3-5-4-15,8-8-7 16,2-3 1-16,4-7-5 16,2-3 6-16,4-3 2 15,0-4 1-15,-1-2 4 16,-4 2 4-16,-9-5 7 16,-7 2 2-16,-11 2 1 0,-2-2-4 15,-4 6-8-15,-5 4 0 16,-7 6-5-16,-3 5-3 15,-5 7 1-15,-6 4-1 16,-6 6-4-16,-7 3 6 16,-12 10-2-16,-6 8-1 15,-5 13 2-15,1 5-2 0,13 10-3 16,9 1 3-16,17-6-3 16,6 0-1-16,15-10 3 15,11-2 1-15,15-8 3 16,5-3 1-16,3-7 3 15,4-4-3-15,-3-4 3 16,-1-5 0-16,1-1-2 16,-8 1 2-16,-6-1-3 15,-6 1 0-15,-8 2-1 16,-5 0 0-16,-8 0 0 16,-2-1-11-16,-5-1-24 15,-2-1-19-15,0 0-22 16,0-1-5-16,-1 0 5 15,0 0-4-15,-1-11 51 0,-1-12 8 16</inkml:trace>
  <inkml:trace contextRef="#ctx0" brushRef="#br0" timeOffset="93364.15">25875 9923 1142 0,'62'2'381'0,"1"-2"-368"0,-14-5-25 16,-4-8-5-16,-11-13 0 16,-1-1-1-16,-4-13 2 15,-4-4 3-15,-3-9 6 16,-3-7 1-16,-5-2 6 16,-3 1 4-16,-6 27 8 31,-3 18 4-31,1 0 7 0,1-49 1 0,-5 15-8 15,0 6 0-15,-3 26-9 16,3 13-2-16,0 4-4 16,1 4-6-16,-1-3-5 15,-1 1 4-15,-6 28 1 16,-10 39 6-16,14-19 4 16,2 4-2-16,6 6 1 15,4 4-1-15,7-1-2 0,2-5 0 16,6-9 0-16,0-8-1 15,-2-12-16-15,-2-6-15 16,-9-13-40 0,-3-6-18-16,-14-20 56 0</inkml:trace>
  <inkml:trace contextRef="#ctx0" brushRef="#br0" timeOffset="93945.29">26675 9396 1085 0,'27'6'393'15,"9"3"-341"-15,1 5-28 16,-9 6-41-16,-6 1-5 16,-10 12 0-16,-7 7 3 15,-12 18 13-15,-5 7 4 16,-11 1 8-16,-3 1-2 15,1-19 2-15,1-11 1 0,9-17-1 16,5-11 12-16,4-11 26 16,-3-8 11-16,-1-11 3 15,-3-6-10-15,7-11-30 16,3-3-7-16,12-5-10 16,11-5-1-16,11 1-12 15,7 2-6-15,7 7-4 16,2 11 1-16,0 14 13 15,-1 11 12-15,-1 18 21 16,3 10 8-16,6 24 4 16,0 12-7-16,-5 16-15 15,-11 1-8-15,-15-2-6 16,-9-6-4-16,-11-7-13 16,-2-8-13-16,-1-13-37 15,0-11-17-15,0-22-25 16,5-15 703-16,-4-30-453 0</inkml:trace>
  <inkml:trace contextRef="#ctx0" brushRef="#br0" timeOffset="94108.63">26518 8889 1298 0,'2'7'438'15,"8"5"-421"-15,14 8-103 16,6 2-35-16,19 2 69 16</inkml:trace>
  <inkml:trace contextRef="#ctx0" brushRef="#br0" timeOffset="95893.54">27764 9420 647 0,'40'52'223'0,"0"9"-211"15,-1 4-5-15,5 2 2 0,-2-7 11 16,2-13 38-16,2-7 14 16,-2-16 38-16,6-8 12 15,0-14 16-15,0-5 3 16,4-17-12-16,0-8-16 15,-2-21-44-15,-4-9-18 16,-4-12-31-16,-9-2-9 0,-6 4-9 16,-3 6 1-16,-18 4-1 15,-4 1-2-15,-14 7-2 16,-8 7-1-16,-8 21-1 16,2 10 2-16,-6 21-7 15,1 8-7-15,8 11-9 16,1 4-6-16,17 4 5 15,9-1 4-15,13 0 12 16,12 5 6-16,15-2 4 16,9 8 0-16,13 7-1 15,5 3 2-15,-4 2-1 16,-7-3 0-16,-14-10-3 16,-11-6-5-16,-19-12 0 15,-9-6 0-15,-20-7-6 16,-14-6 1-16,-23-8 4 0,-11-5 2 15,-9-5 8-15,2-3 2 16,19 0 0-16,10 0-4 16,21 1 1-16,13 3 0 15,24-2-2-15,15 0-3 16,27-2-7-16,16 2 0 16,13-1 1-16,6-1 5 0,2 0 6 15,2-3 4-15,-3-4 4 16,-8-2 0-16,-15-4 5 15,-10-3 3-15,-22 2 5 16,-9 1 2-16,-20 0-3 16,-8 6-7-16,-18-1-10 15,-12 3-1-15,-18 8-5 16,-10 6 0-16,-24 11 3 16,-5 9 0-16,-15 18-1 15,-1 5 1-15,18 11-1 16,7-3 1-16,34-8 1 15,13-6-3-15,18-13-1 16,11-5-1-16,13-13 4 16,10-2 3-16,20-10 3 15,4-5-3-15,13-6-4 0,1-5 0 16,-1-1-3-16,0-2 5 16,-13 3 1-16,-8 5-2 15,-22 8 11-15,-7 5-1 16,-9 8 0-16,-5 8-4 15,-3 17-6-15,-6 16-3 16,-7 17-1-16,2 4 5 0,6-3 0 16,5-9-2-16,18-11-9 15,10-9-5-15,22-13-13 16,10-9-2-16,14-15-6 16,6-11-3-16,-1-12 11 15,1-3 3-15,-12-9 17 16,-7-3 8-16,-15-4 11 15,-9-2 4-15,-12 1 3 16,-6 6 1-16,-9 6-5 16,-4 7-5-16,0 11-5 15,-3 7-3-15,0 13-19 16,-1 6-9-16,0 20-3 16,1 9 1-16,-1 21 21 15,-3 8 9-15,-3 2 3 16,-1-4-1-16,1-14 0 0,4-9-3 15,3-19 1-15,0-8 10 16,7-12 31-16,4-5 8 16,4-13 2-16,3-5-10 15,3-12-35-15,-3-5-8 16,9-5-5-16,2-5-1 16,10 3-4-16,3 4 0 0,-3 8-4 15,1 7 2-15,-4 15 3 16,-1 7-1-16,0 19 7 15,0 11 0-15,-6 24 3 16,-5 11 3-16,-14 7-1 16,-5-1 2-16,-8-11-2 15,1-4 0-15,-1-18-1 16,1-6 0-16,1-14 0 16,-1-9-3-16,3-10 18 15,3-7 0-15,5-10 1 16,2-6 1-16,3-7-17 15,1 2 2-15,4-1-1 16,3-1 0-16,7 6 2 16,2-2-4-16,2 7-3 15,-1 4 1-15,-3 6-3 0,-4 7 2 16,-3 7 0-16,3 8 0 16,-10 14 4-16,3 5-2 15,-7 12 2-15,-2 3 0 16,4-1 0-16,3 1-1 15,10-10 1-15,1-1-1 16,14-8 1-16,7-5 0 16,10-4 0-16,3-5 2 0,-6-5 1 15,-4-4-3-15,-5-8-1 16,-2-3-2-16,-1-7-1 16,-6-2 6-16,-5-6 1 15,-3-7-1-15,-7-4 0 16,0-1 0-16,-9-4-1 15,-5 6 0-15,-6 5 6 16,-4 4-5-16,-10 13 3 16,-4 3 0-16,-14 12-3 15,-7 5 2-15,-9 20-3 16,1 9 4-16,11 12 4 16,8 4-1-16,23 2-1 15,10-1 1-15,21-2-2 16,15 1-2-16,24 2 1 0,9-3-1 15,12 3-16-15,6-1-7 16,-7-7-23-16,-3-2-19 16,-20-10-8-16,-17-10-10 15,-43-18 294-15,-31-14-174 16</inkml:trace>
  <inkml:trace contextRef="#ctx0" brushRef="#br0" timeOffset="96540.76">4030 10363 1194 0,'0'0'461'16,"-1"0"-335"-16,1 1-74 0,0-1-54 15,0 5-8-15,4 24-3 16,9 109 3-16,-10-39 1 16,-1 0-7-16,7-14-35 15,0-8-17-15,3-7-30 16,-1-6-12-16,-6-18 107 16,2-12-17-16</inkml:trace>
  <inkml:trace contextRef="#ctx0" brushRef="#br0" timeOffset="96868.6">3902 10673 946 0,'5'7'343'0,"11"6"-280"0,2-1-12 16,7 1-3-16,5-4 2 15,-2-4 1-15,1-2 0 16,-5-7-4-16,-1 2-7 16,0-7-11-16,-2-1-2 15,1 1-6-15,-3-1-3 16,-1 1-8-16,0 1-2 0,0 4-4 16,1 2-1-16,2 9-3 15,1 11-6-15,-1 16-5 16,-2 7-3-16,-8 14-8 15,-3 4-8-15,-8 6-30 16,-4-3-18-16,-8-9-29 16,-4-12 60-16</inkml:trace>
  <inkml:trace contextRef="#ctx0" brushRef="#br0" timeOffset="96999.09">4508 10381 1001 0,'22'6'250'15</inkml:trace>
  <inkml:trace contextRef="#ctx0" brushRef="#br0" timeOffset="97778.13">4606 10833 1275 0,'5'1'459'0,"3"-2"-389"16,3 0-45-16,11 4-47 15,6 4-4-15,2 13-14 16,2 11-13-16,-11 11-3 16,-7 3 3-16,-8-5 16 15,-8-9 14-15,0-15 20 16,0-6 9-16,-1-8 25 15,1-4 10-15,-1-12 11 16,-2-6 0-16,5-16-20 16,4-6-8-16,8-7-16 15,6 2-6-15,3 9-6 16,0 6-2-16,5 13 0 16,0 4-1-16,5 14 1 15,4 4 2-15,1 16 0 16,1 6-1-16,1 10-4 15,-1 4-2-15,-9 3 5 0,-4-1 2 16,-13-6 4-16,-3-7-2 16,-7-10 3-16,-3-4 4 15,-2-7 6-15,1-3 4 16,0-6 0-16,0-11-6 0,3-6-5 16,1-7-6-1,10-14-5-15,5 0 2 0,10-5 2 16,8 4 3-16,1 13 1 15,2 8 3-15,-6 13 1 16,-7 6 2-16,-3 9 2 16,-2 6-1-16,0 16-6 15,3 5-1-15,-2 10-3 16,1 3 0-16,-2-2 1 16,0-2 2-16,4-13 0 15,0-8-1-15,4-11 0 16,3-6-1-16,8-9-1 15,4-6 1-15,2-17-2 16,-1-7 0-16,-5-12 2 16,-3-2 0-16,-5-5 2 0,0 3 1 15,-7 1 0-15,-6 4-4 16,-7 8 2-16,-9 4-1 16,-2 14 1-16,-6 2 3 15,-6 14-1-15,-4 8 3 16,-6 13-1-16,0 14 1 15,2 13 0-15,9 9 0 16,10 9-4-16,9 3-2 16,17 0-18-16,4-3-23 0,15-15-42 15,7-11-15-15,13-21-118 16,7-14 141-16</inkml:trace>
  <inkml:trace contextRef="#ctx0" brushRef="#br0" timeOffset="98104.17">6804 10415 990 0,'0'4'397'0,"9"9"-224"16,5 9-143-16,3 27-17 0,6 14 0 15,4 12 6-15,5 3 6 16,7-5-4-16,2-1 5 16,0-1 6-16,-5 0 2 15,-5-3 5-15,-8-5-5 16,-14-8-9-16,-3-4-5 16,-24-1-6-16,-11 3-3 0,-26 2-5 15,-9-3-6-15,-10-8-22 16,-9-10-13-16,-5-14-52 15,0-11-17-15,9-23 14 16,18-18 38-16</inkml:trace>
  <inkml:trace contextRef="#ctx0" brushRef="#br0" timeOffset="101466.08">8221 11432 847 0,'2'6'345'0,"5"4"-200"15,7 4-91-15,3 5-34 16,4 3-4-16,1-5-8 15,-1-2 1-15,1-12 1 16,0-7 2-16,3-17 2 16,4-9-1-16,3-14-2 15,1-5-1-15,4-5-2 16,-3 0 0-16,1-2 2 0,-1-2-1 16,-2-2 6-16,-2-1 2 15,-5 1 1-15,-4 4 0 16,-6 11-5-16,-3 7-2 15,-7 12-4-15,-1 6-3 16,-1 11-1-16,-2 4-3 16,-1 5-12-16,-1 5-5 0,0-5-2 15,-2 23 4-15,-5 68 12 16,1-15 6-16,2 13 4 16,2 7-4-16,4-13 1 15,11-4-2-15,4-16 0 16,1-6-2-16,7-11 0 15,-2-11-2-15,7-12-3 16,0-6 5-16,3-15 7 16,4-4 6-16,5-15 4 15,4-7-3-15,6-10-6 16,1-3-5-16,0-6 1 16,-4 1 2-16,-10-2 5 15,-6-1 7-15,-10-1 3 16,-4-3 0-16,-2-7 1 15,-4-2 0-15,-7 0 6 16,-1 4 4-16,-5 9 2 16,-3 7 3-16,-1 15-8 0,-3 4-2 15,1 10-13-15,-2 2-6 16,-4 2-8-16,2 5-3 16,-1 3-8-16,-1 7-3 15,8 7-12-15,1 3-6 16,4 7 3-16,9 5 2 15,4 5 7-15,4 3 9 16,11 2 1-16,4 1 4 0,7 3 3 16,4 1 3-16,2 2 2 15,-3 1-1-15,-8-1 3 16,-3 0-4-16,-11 0-2 16,-8-1-1-16,-6-9 1 15,-6-5-4-15,-9-11-43 16,-2-3-20-16,-17-15-41 15,-2-9 20-15,-13-25 60 16</inkml:trace>
  <inkml:trace contextRef="#ctx0" brushRef="#br0" timeOffset="101807.27">9088 10423 933 0,'0'5'431'16,"1"12"-124"-16,1 11-267 15,-2 25-37-15,-2 13-3 0,-3 3 1 16,0-8-1-16,5-20-2 16,5-12-4-16,10-20-4 15,3-8 9-15,13-15 20 16,8-8 9-16,7-17 12 15,0-6-3-15,-7-10-12 16,-9-2-3-16,-6 5-3 16,-2 3-3-16,-12 14-7 15,-3 8-9-15,-11 12-14 16,-8 3-10-16,-9 7-32 16,-10 2-21-16,-25 4-39 15,-6 3-11-15,-11-4 79 16</inkml:trace>
  <inkml:trace contextRef="#ctx0" brushRef="#br0" timeOffset="103774.53">11067 10947 1229 0,'7'-5'417'0,"7"4"-416"0,6 5-21 15,0 24-17-15,-6 15 5 16,-11 26 17-16,-6 6 7 15,-10 6 6-15,-2 0 2 16,2-6 1-16,2-6-1 16,5-23 0-16,0-12 0 15,5-23 12-15,0-8 8 16,0-12 18-16,0-13-1 16,0-28-9-16,1-15-8 0,9-18-20 15,5-6-2-15,12 0-12 16,4 1-3-16,6 7-2 15,1 12 2-15,0 24 2 16,0 13 9-16,4 26 23 16,-1 7 8-16,9 17 10 15,2 20-4-15,1 24-15 16,-1 11-7-16,-1 16-3 16,-4-8-2-16,-5-12 1 15,-5-9-5-15,-9-16 1 16,4-11 0-16,3-19 7 15,8-12 3-15,9-23 6 16,1-10 0-16,0-16-11 16,-2-8 1-16,-10-5-7 15,-7-4 0-15,-14-1 1 0,-5 2 3 16,-10 6 0-16,-1 9-1 16,-5 15-1-16,2 10-5 15,-5 15-3-15,-3 6-1 16,-6 17 0-16,-13 12 0 15,-7 31 5-15,2 15 2 16,4 13 1-16,7-1 1 16,15-10-3-16,5-11-2 0,11-14-3 15,5-11 0-15,7-16 0 16,3-10 3-16,2-13 6 16,3-10 4-16,0-17-1 15,0-5-6-15,-2-8-2 16,-8-2-2-16,-6 0 4 15,-8 0 3-15,-8-11-2 16,-4-2-1-16,-3-2-4 16,-9 1-1-16,-5 8 2 15,-3 7-2-15,-6 15 3 16,1 5 3-16,2 17-1 16,0 7-1-16,5 21-1 15,6 12-2-15,11 25 2 16,8 11 2-16,24 8 0 0,13-4-1 15,17-13-6-15,6-10-1 16,9-18-2-16,3-7 1 16,8-19 10-16,7-9 8 15,1-17 6-15,1-8-1 16,-11-12-2-16,-3-2-10 16,-16-9-2-16,-9-7 0 0,-11-5 4 15,-12-4 4 1,-11-4 1-16,-8 3 2 0,-10-2-11 15,-4 1-4-15,-7 13-1 16,-6 0 2-16,1 11 7 16,-2 7 2-16,2 14 1 15,-2 9-3-15,-2 17-4 16,-1 11 0-16,2 25-4 16,1 11 0-16,10 20 3 15,6 8-2-15,5 9 4 16,10 3-3-16,9-4-7 15,6-8-3-15,11-22-18 16,0-11-6-16,8-16-17 16,0-7-5-16,-2-14-6 15,-2-7-6-15,-12-13-11 16,-7-8 193-16,-10-9-92 16</inkml:trace>
  <inkml:trace contextRef="#ctx0" brushRef="#br0" timeOffset="103964.99">12763 11003 1205 0,'20'-2'438'16,"11"0"-329"-16,21 0-128 15,6 1-21-15,8 1-22 16,2 0-11-16,0-1-26 15,-1-6 58-15</inkml:trace>
  <inkml:trace contextRef="#ctx0" brushRef="#br0" timeOffset="105807.97">14882 10567 1006 0,'3'4'447'16,"-3"-3"-171"-16,0 4-221 16,-1-5-51-16,-4 18-1 0,-19 62-4 15,3-14 1-15,3 24 1 16,1 7-3-16,5 14 3 15,4-1 1-15,3-1-3 16,5-9 2-16,0-9-4 16,2-8-4-16,-1-20-7 15,1-15-5-15,-2-26-5 16,0-9-1-16,2-12 12 16,-3-5 4-16,-1-17 9 15,-2-9 3-15,-1-23 0 16,5-10-1-16,7-17-1 15,7-1 1-15,9-1-1 16,4-3 0-16,7 7 3 16,2 4-1-16,14 18 5 15,6 16 6-15,10 28 4 16,0 15 3-16,-12 26-5 16,-6 12-4-16,-19 16-10 0,-6 1-2 15,-12-5-11-15,-9-7-10 16,-15-13-14-16,-5-2-7 15,-8-11 7-15,-6-5 8 16,-9-11 18-16,-2-4 7 16,-5-5 4-16,4-3-1 15,13 0-1-15,7 2 1 16,13 3-1-16,9 1 1 0,19-1-1 16,14-1-5-16,28-6-5 15,9-2-5-15,14-6 0 16,3-2 5-16,5-8 11 15,6 0 12-15,-4-2 19 16,-3 0 5-16,-12-1-1 16,-13-1-6-16,-13 7-10 15,-11 3-5-15,-17 13-7 16,-5 7-1-16,-17 17-10 16,-3 12-3-16,-15 21 1 15,-5 8 0-15,-3 5 5 16,-1-1 1-16,6-4 2 15,3-2-3-15,8-8 0 16,5-4 0-16,4-12-1 0,4-7 1 16,7-11 1-16,4-8 1 15,11-11 1-15,4-10-3 16,5-12-8-16,1-5-10 16,3-6-8-16,-3 0 0 15,-5-2 0-15,-8 1 7 16,-14 0 5-16,-8-2-1 0,-20-3 3 15,-7 0-2-15,-14 6 0 16,-5 5 0-16,0 16 5 16,3 11 4-16,13 11 5 15,5 3 0-15,13 6 0 16,9-1 1-16,16 0 1 16,14-2 7-16,27-8 8 15,15-4 1-15,16-10 5 16,2-5 2-16,3-3 3 15,-3-2 1-15,-3 3-6 16,-1 1-5-16,-20 7-8 16,-10 5-2-16,-28 7-1 15,-11 6 1-15,-15 9-5 16,-2 6-5-16,-7 12-1 0,-3 4-7 16,3 4-2-16,1-1-3 15,2-5-3-15,5-3 3 16,2-1 6-16,5-3 1 15,8 2 3-15,1-1 3 16,1 0 1-16,-3-1 0 16,-7-4-13-16,-3-4-11 15,-13-5-14-15,-5-1-4 0,-17-3 8 16,-12-1 10 0,-11 2 14-16,-7-2 6 0,5 0 4 15,11 2 1-15,19-6 0 16,12-4 0-16,23-6 2 15,13-3 2-15,28-11 1 16,10-1 4 0,-29 9 1-16,-1 0 3 0,111-43 16 15,14-5 1-15,9-5 3 16,-54 15-3-16,-8-2-8 16,-10-2-2-16,-26 4 1 15,-9 4 5-15,-26 15 5 16,-13 12-1-16,-17 11-7 15,-12 1-11-15,-21 5-13 16,-7 4-4-16,-11 14-2 0,3 7 5 16,13 8-7-16,6 2-4 15,15-1-4-15,4 2-2 16,10 1 6-16,7 0 5 16,9-1 6-16,5 0-1 15,5-6 1-15,1 3 3 16,-6-7-1-16,-5-3-3 0,-11-5-10 15,-7-3-12-15,-18 0-4 16,-9 1 6-16,-8 2 10 16,-5 1 9-16,1-5 4 15,7 0 0-15,9-6-2 16,8-3-2-16,17-5 1 16,0-5 6-16,23-9 14 15,7-7 1-15,17-12-2 16,13-6-7-16,16-6-15 15,6 1 0-15,11-1 5 16,-1 7 3-16,-7 1 10 16,-2 1 2-16,-14 4 2 15,-7 2 3-15,-24 14 3 16,-10 4 4-16,-21 9-6 16,-6 3-7-16,-3 6-14 15,-9 8-10-15,-14 15 1 16,-8 7-1-16,-8 10 7 0,-1 1 4 15,8 1 0-15,2-2 2 16,14-4 2-16,7-5-5 16,11-6 0-16,11-6 1 15,17-8 0-15,12-1 2 16,18-17-12-16,4-7-14 0,6-15-33 16,-3-10-12-16,-7-17-196 15,-6-7 181-15</inkml:trace>
  <inkml:trace contextRef="#ctx0" brushRef="#br0" timeOffset="105946.5">18143 10603 1111 0,'3'14'384'0,"6"11"-377"15,-1 3-61-15,10-1-63 16,2-6-117-16,7-15 166 15</inkml:trace>
  <inkml:trace contextRef="#ctx0" brushRef="#br0" timeOffset="106969.54">18269 10718 838 0,'111'-22'416'16,"-88"10"-135"-16,-2 1-99 15,-6 2-95-15,-5 3-34 16,0 9-41-16,0 10-11 16,5 27-6-16,2 18-5 15,-3 32-7-15,-1 16 3 16,-10 10-4-16,-3 0 7 15,-8-7 3-15,-2-10-1 0,-2-23 6 16,0-11-3-16,0-31 3 16,3-13-3-16,0-19 3 15,-2-8 1-15,1-16 4 16,-2-10 7-16,9-18 0 16,3-5 4-16,13-8-5 15,7 4-3-15,9 11-1 16,6 4-5-16,11 18-2 15,5 8-5-15,7 18-2 16,7 12 2-16,8 21 2 16,4 7 5-16,-1 13 0 15,-8 5 2-15,-22 1 0 16,-10-1-3-16,-23-14 1 16,-8-8-5-16,-16-12-7 0,-19-7 2 15,-26-12-4-15,-9-5 5 16,-20-14 7-16,5 0 0 15,9-3 3-15,4 0 0 16,17 3 0-16,4-2 1 16,17 4-2-16,9 2 1 15,16 2 9-15,14-6 1 16,27-6-2-16,11-8-3 16,29-6-11-16,12-1-2 0,19-2 3 15,5-2 0-15,-3-6 7 16,-3-4 3-16,-8-13 0 15,-1-3 2-15,-3-7-2 16,-8 2-5-16,-20 6 7 16,-10 6 0-16,-22 13-2 15,-8 4 10-15,-14 11-3 16,-6 2-3-16,-11 7-3 16,-2 5-6-16,-14 11-7 15,-7 5 2-15,-9 18 1 16,-6 12 2-16,-4 19 2 15,-1 10-1-15,-2 19 2 16,-2 7-1-16,9 8 0 0,9 0 0 16,16-14-1-16,9-8 2 15,18-13 0-15,8-3 0 16,14-6 13-16,7-3 0 16,13-14 8-16,0-6 3 15,2-17-11-15,1-4-2 16,-2-10-8-16,1-6-7 15,2-3 0-15,-5-5-3 16,-5-4 3-16,-2-2 3 0,-13-1 2 16,-3-5 3-16,-9-3-2 15,-5 3 0-15,-7 1-3 16,-7 5-3-16,-13 7 1 16,-3 3-3-16,-11 5 2 15,-3 6-1-15,-7 7 3 16,-4 6-2-16,3 11 0 15,3 1 3-15,10 5-3 16,6 2 1-16,12-2-5 16,4 1-3-16,11-1-2 15,4-3 4-15,9-4 5 16,5-1 2-16,4-1 5 16,0-5-2-16,0-1-1 15,-6-3-3-15,-8-3-14 0,-5-1-17 16,-8-3-41-16,-2-1-12 15,-5-10 6-15,-3-8 39 16</inkml:trace>
  <inkml:trace contextRef="#ctx0" brushRef="#br0" timeOffset="108374.39">21149 11692 1310 0,'-12'40'386'16,"-3"20"-467"0,-2 9-23-16,2-7-28 0,1-4 90 15</inkml:trace>
  <inkml:trace contextRef="#ctx0" brushRef="#br0" timeOffset="108646.17">22204 10723 1470 0,'2'6'497'0,"3"18"-468"15,2 10-29-15,-8 34-6 16,-5 17 1-16,-12 19 2 15,-3 6-2-15,-2-4-6 16,1-9-9-16,7-9-17 16,4-7-18-16,2-20-43 15,4-13-10-15,-6-25-29 0,-6-12-2 16,-14-18 92-16</inkml:trace>
  <inkml:trace contextRef="#ctx0" brushRef="#br0" timeOffset="109426.54">21564 11311 996 0,'58'4'370'0,"5"-8"-287"15,-2-4-2-15,18-13-11 16,7-4-13-16,1-13-20 15,2-5-8-15,-13-17-19 16,-7-6-2-16,0-11-8 16,2 0-3-16,-5 3-1 15,-4 3-1-15,-17 3 1 16,-10 1 3-16,-14 8 1 16,-4 5-2-16,-5 16 1 15,-5 8 1-15,-1 18 0 16,-3 6 0-16,-4 7-2 0,1 9-6 15,-6 27-4-15,-2 21 1 16,-8 37 2-16,-10 14 5 16,-20 21 3-16,-10 2 0 15,-9-2 2-15,2-8-2 16,18-23 1-16,12-15 0 16,19-25 5-16,5-12 3 15,9-24 1-15,4-7 0 0,4-12-5 16,6-4 0-16,13-16-2 15,8-12-1-15,22-18 3 16,10-13 0-16,6-4-3 16,5 0-1-16,-4 10 0 15,-6 11-3-15,-1 20 3 16,-8 11 0-16,-16 19 0 16,-7 9 0-16,-19 12-1 15,-5 5 1-15,3 5 0 16,-3-2 1-16,12-1 0 15,8-4 0-15,13-11-4 16,8-7-3-16,8-17 0 16,5-7-1-16,-1-15 2 15,-3-4 2-15,-9-5 5 16,-6-2 3-16,-15-3 2 0,-6-5-3 16,-6-6-2-16,-5-3-3 15,-3 0-3-15,-3 1 2 16,-7 9 4-16,-4 8 3 15,-9 13 9-15,-4 6 2 16,-5 16 6-16,-5 11 4 16,-6 33-8-16,-2 18 0 0,10 28-17 15,15 5-6-15,29 3-21 16,17-4-34-16,34-17-49 16,12-14 47-16,34-40 19 15</inkml:trace>
  <inkml:trace contextRef="#ctx0" brushRef="#br0" timeOffset="110945.61">25513 10831 1022 0,'13'-10'421'16,"-4"3"-270"-16,-9 5-76 0,-4 4-28 15,-24 17-24-15,-21 10-6 16,-24 26 7-16,-1 8 6 16,16 4-6-16,17-5-7 15,31-14-17-15,10-4-2 16,16-14-5-16,10-3 4 16,19-12 3-16,13-6 2 15,13-7 0-15,-2-5-2 0,-12-3 0 16,-12 1-1-16,-21 1 1 15,-6 2-2-15,-11 2 2 16,-7 4-7-16,-13 6-9 16,-6 11 3-16,-10 18 1 15,-5 7 5-15,6 12 7 16,7-1-3-16,15 1-3 16,8-4 0-16,16-8 0 15,8-5 4-15,12-15-1 16,13-8 2-16,15-18 1 15,11-14-3-15,13-15 2 16,-7-11-2-16,-8-14-1 16,-12-6 3-16,-18-9 11 0,-3 0 11 15,-11 5 13-15,-3 5 5 16,-6 10-6-16,-3 3-7 16,-2 10-15-16,1 7-11 15,0 19-15-15,2 10-8 16,5 25 1-16,-1 15 7 15,-1 19 10-15,-3 9 6 16,-8 5 3-16,-4-5 0 16,-1-10 4-16,0-11 0 0,-5-24 0 15,2-5 2-15,-2-18 8 16,-1-5 6-16,8-15 0 16,0-13-10-16,4-17-14 15,3-5-7-15,9 2-1 16,6 9 2-16,15 16-3 15,7 11-3-15,16 16-1 16,9 8 5-16,10 9 5 16,6 5 3-16,8 3-6 15,1-2-4-15,3-7 2 16,-4-6 1-16,-14-10 7 16,-7-2 3-16,-20-10 2 15,-6-3-2-15,-17-1 5 0,-9-5 0 16,-17 0-1-16,-11-1-4 15,-19-4-3-15,-10 0-1 16,-24 6 1-16,-6 6 0 16,-5 18 1-16,-7 12-1 15,2 15 0-15,1 13 1 16,10 18-5-16,13 9-2 16,28 4-4-16,15-7-4 15,30-15 1-15,20-10-3 0,25-19-5 16,14-11 1-16,13-20-7 15,2-12-2-15,7-17 8 16,-7-6 5-16,-10-10 26 16,-7-3 11-16,-19-1 14 15,-6 2 1-15,-16 10-4 16,-9 3-6-16,-14 14-11 16,-5 6-7-16,-12 9-16 15,1 9-7-15,-5 15-7 16,-4 13 0-16,-5 24 10 15,-5 11 7-15,-9 11 6 16,0 1 7-16,-2-10-3 16,0-11 0-16,8-21 4 15,5-11-1-15,9-15 15 16,2-4 10-16,9-22 0 0,9-8-10 16,10-16-20-16,9-7-10 15,13-1-17-15,2 5 0 16,3 9 2-16,-5 7-4 15,-5 19 14-15,1 8 4 16,0 17 9-16,1 13 7 16,-5 23 1-16,-3 10 4 15,-4 13-6-15,2 1-1 16,4-6-7-16,-2-7-2 16,3-17 0-16,-2-6 0 0,1-15 3 15,3-6 2-15,1-14 1 16,4-9-3-16,0-13 2 15,3-8-5 1,-4-10-6-16,-2-11 1 0,-10-10-4 16,-5-7 7-16,-9-8 3 15,-6 2 1-15,-8 2 4 16,-3-2-3-16,-8-1 1 16,-4 1-1-16,-5 5 2 15,-2 10 3-15,-4 22-1 16,1 12 1-16,-4 20-3 15,-4 7 0-15,-2 24 3 0,-2 12-1 16,5 23 5-16,4 10-5 16,17 10-3-16,6-1-1 15,18-3-5-15,9 0-4 16,12-7-12-16,5-2-11 16,-1-16-43-16,3-9-12 15,1-18-34-15,-1-10 14 16,1-14 68-16</inkml:trace>
  <inkml:trace contextRef="#ctx0" brushRef="#br0" timeOffset="111240.28">29105 11239 1364 0,'22'-1'509'16,"10"1"-386"-16,23 1-96 15,14 5-17-15,13 1-5 16,10 2-2-16,-2 1-3 16,7 1-3-16,4-1-7 0,-5-1-1 15,-3-1 2-15,-13 1 0 16,-14 2-8-16,-2 1-9 15,-13 0-26-15,-8-1-24 16,-22-6-40-16,-16-4-11 16,-37-14 75-16</inkml:trace>
  <inkml:trace contextRef="#ctx0" brushRef="#br0" timeOffset="113224.31">4890 13308 821 0,'3'-2'385'0,"-3"-12"-120"16,0-10-192-16,-2-11-47 15,-4-5-13-15,-11-1-13 16,-5 4-1-16,-7 3-2 16,-7 3 5-16,-8 6 12 15,-7 1 2-15,-6 8 2 16,-2 7-5-16,4 13-4 16,3 13 1-16,-8 28 0 15,-8 19 2-15,-8 40-2 16,0 12-5-16,21 9-4 15,19-8-4-15,26-23-9 16,14-11-9-16,22-21-9 16,7-14-4-16,20-24 8 15,5-13 12-15,7-30 18 16,-2-14 5-16,-5-25 8 16,-5-10-2-16,-5-4-5 0,-3 0 1 15,-8 0 7-15,-5 2 7 16,-10 2 15-16,-2 4 4 15,-7 11-7-15,-2 8-3 16,-5 15-12-16,-4 8-7 16,-2 14-2-16,1 5-6 15,7 22-6-15,2 15 4 0,8 30-4 16,-1 15 4-16,1 11-3 16,-1-4-1-16,-1-13-2 15,3-5-2-15,-2-25-1 16,-2-9-2-16,-6-18-2 15,1-12 0-15,-6-9 4 16,4-9-1-16,7-17 5 16,-1-10 3-16,11-14 0 15,1-3-2-15,8-8 0 16,6-4-1-16,0 3 0 16,5 4 2-16,5 20-2 15,-4 12 1-15,0 21-1 16,-2 12 5-16,-13 26 1 15,-1 11 2-15,-1 22-1 16,-3 9-5-16,4-1-1 0,-2-2-6 16,4-14-3-16,1-9 2 15,0-16 0-15,1-8 2 16,5-14 1-16,3-8 3 16,5-18 0-16,-1-5 4 15,-7-16 2-15,-4-5-6 16,-6-12 2-16,-5-6-2 0,-6-7 1 15,-6-2 2-15,-6 1-2 16,-6 7 4-16,-7 10-5 16,-3 8 4-16,0 18 6 15,-5 5 4-15,0 16 6 16,-1 12-2-16,-2 23-7 16,3 15-3-16,8 32-8 15,8 14-5-15,17 10-21 16,15 3-23-16,22-14-78 15,24-17 346-15,35-29-188 16</inkml:trace>
  <inkml:trace contextRef="#ctx0" brushRef="#br0" timeOffset="114523.21">8164 12864 1333 0,'35'35'475'0,"8"14"-394"0,3 21-69 16,-10 6-12-16,-28 9-11 16,-8 2 0-16,-12-3-3 15,-3-6-5-15,1-24 4 16,2-12 1-16,4-24 1 15,4-9 5-15,0-6 12 16,-1-7 6-16,-3-9 4 16,-5-12 3-16,2-20-6 15,2-13-4-15,14-16 0 16,10-6-4-16,8-1-4 16,3 4-1-16,-1 12-6 15,2 9 4-15,2 15 6 16,3 13 2-16,3 22 16 15,2 8 2-15,7 30-1 16,4 9-4-16,3 17-11 0,-3 6-3 16,-9 7-1-16,-7 3-2 15,-10-3-4-15,-6-8-5 16,-8-21 0-16,-5-12-1 16,-3-22 4-16,-1-7 6 15,-3-6 1-15,1-6 7 16,-4-15 4-16,4-9-1 15,6-10 0-15,6-12-2 0,7-3-5 16,5 2 1-16,4-3-5 16,6 14-2-16,7 10-2 15,4 7-1-15,4 23 10 16,-1 7 6-16,1 22 5 16,0 9 0-16,3 14-6 15,0 9-8-15,-6 6 0 16,-4 4-2-16,-7-4 0 15,-2-6-1-15,-2-15 1 16,0-7-2-16,3-17 1 16,0-7-1-16,5-12-2 15,1-9 1-15,-1-12 1 16,4-8 3-16,-5-14-1 16,-1-9 3-16,-9-8-1 15,-5 4-1-15,-8 0 3 0,-4 8-3 16,0 8 0-16,0 5-1 15,-4 18 1-15,-2 8 3 16,-3 13 3-16,0 10-4 16,-2 20 0-16,2 10-3 15,5 18-4-15,-2 3 2 16,8 1-5-16,5-4-3 0,5-9-4 16,8-8 1-16,3-18 5 15,5-10 3-15,5-15 6 16,1-9 1-16,2-17-1 15,2-5 2-15,3-12-2 16,-6-3 2-16,-8 1 0 16,-4 1 1-16,-15 12 9 15,-2 2 0-15,-8 13 9 16,-5 5 2-16,-2 10-9 16,0 3 0-16,-1 8-13 15,-1 11-3-15,0 20 0 16,5 9-4-16,2 10 1 15,2 1 1-15,12-7-4 16,0-5-3-16,10-16 3 0,7-9-2 16,8-20 5-1,6-10 4-15,11-21 0 0,4-7 1 16,-3-16 2-16,-4-1-2 16,-13-6 5-16,-9-7-2 15,-9-6-1-15,-3-7 2 16,-4-10-3-16,-1 2-2 15,-3-2 0-15,-5-1-3 0,-4 3-2 16,-2 3 4-16,-6 11 2 16,0 9 7-16,-4 28 8 15,3 10-1-15,1 19-1 16,0 9-7-16,-5 24-11 16,-2 17-4-16,0 39-2 15,0 16 3-15,11 20 4 16,6 7-1-16,9-5-6 15,4-3-8-15,5-17-23 16,2-14-16-16,2-26-32 16,-2-12-17-16,-6-20-17 15,-2-13 0-15,-2-22 402 16,-4-11-230-16</inkml:trace>
  <inkml:trace contextRef="#ctx0" brushRef="#br0" timeOffset="114689.19">10672 12701 1158 0,'8'21'476'16,"15"2"-301"-16,11 3-101 0,18-2-95 16,10-10-26-16,16-16-48 15,11-10-25-15,3-13 74 16</inkml:trace>
  <inkml:trace contextRef="#ctx0" brushRef="#br0" timeOffset="115480.24">11439 13328 960 0,'0'25'343'0,"4"-13"-292"16,0-5-23-16,4-18 9 0,4-12 5 16,6-21 8-16,2-9 1 15,4-13-8-15,-2-2 8 16,2-1 3-16,-2-2 6 16,-1 3-2-16,1 8-5 15,-6 17-7-15,0 15-10 16,-9 15-13-16,-1 9-7 15,-4 22-19-15,-1 19-7 16,-1 35-4-16,-2 12-1 16,3 13 3-16,5-6-2 0,10-14-13 15,10-3-5-15,4-17 1 16,-1-15 3-16,2-21 21 16,0-13 4-16,3-22 13 15,8-12 3-15,2-20-9 16,3-8 3-16,4-12-9 15,-5 0-1-15,-7 5 2 16,-7 7-2-16,-14 11 8 16,-9 6 2-16,-7 13 7 15,-3 6 4-15,-9 13-8 16,3 9-1-16,-14 21-5 16,-4 9-4-16,-5 16 0 15,3 7 0-15,11 0 0 0,10 2-3 16,17-3-2-16,7-5-2 15,13-10 2-15,1-8 5 16,1-16 12-16,0-6 5 16,0-9 7-16,0-4-1 15,0-8-4-15,-3-1-1 16,-6-1-11-16,-1 1-4 16,-9 5-5-16,-1-2-7 15,-7 4-4-15,-2 1-5 0,-2 1-5 16,-1 1 0-16,-1 1 0 15,-1 0 0-15,0 0-1 16,0 0 5-16,0-1 4 16,0 1 3-16,0-1 9 15,0 0-2-15,0 0 4 16,-1 0-1-16,1 0-6 16,-3 0 0-16,0 0-18 15,-2-1-11-15,-2 0-18 16,1 0-9-16,-4-1-1 15,-30-8-2-15,27 10-7 16,-5-1 61-16,2-2 1 16</inkml:trace>
  <inkml:trace contextRef="#ctx0" brushRef="#br0" timeOffset="118069.45">12890 13096 919 0,'35'-12'365'16,"-3"0"-256"-16,-3-1-42 16,-11 3-53-16,-6 2-6 0,-7 5-9 15,-5-3 3-15,-3 2 12 16,-3-5 1-16,-6-2 5 15,-3 4-3-15,-11-2-7 16,0 7 0-16,-5 4 2 16,2 6 1-16,-4 7 0 15,2 7 0-15,4 11-4 16,1 3 0-16,13 9-6 16,2-4-3-16,10 0-6 15,8-1-6-15,6-10-9 16,13-4-3-16,9-12 5 15,0-7 2-15,9-15 12 16,-1-6 5-16,0-12 2 16,2-5 2-16,-5-5 2 15,1 1 2-15,-8 0 4 16,-8 3 9-16,-10 7 10 16,-8 3 7-16,-5 10 9 0,-2 6-1 15,-1 1-9-15,1 5-5 16,-8 6-20-16,-1 2-7 15,-2 19-6-15,-3 8 0 16,10 15 4-16,6 5-2 16,10 5 1-16,4-3-3 15,11-8-11-15,0-8 5 16,7-19 1-16,7-6-3 16,6-17 10-16,6-11-1 0,15-18 0 15,4-10-1-15,2-15-4 16,-4-5 0-16,-16-8 0 15,-10-2 5-15,-11-8-1 16,-4-2 0-16,-6-11-7 16,-1-2-5-16,-7 1-10 15,-3 0-6-15,-8 6 4 16,-1 2 2-16,-8 8 15 16,-4 9 8-16,-1 22 11 15,-4 11 5-15,6 19 1 16,1 9-3-16,-3 18-9 15,-2 12-3-15,-5 41-1 16,1 17-1-16,4 30 3 0,5 15 0 16,5 3-4-16,1 1-5 15,10-10-10-15,4-10-4 16,7-22-4-16,5-13 3 16,5-19 4-16,0-14 5 15,4-23 11-15,0-11 1 16,2-18 7-16,4-11-2 15,4-22-5-15,2-8-8 0,-4-14-12 16,-4-1-2-16,-6-5 4 16,-2-2 5-16,-4-9 13 15,1-2 3-15,-9-2 2 16,0-1 2-16,-7 9 2 16,-2 3-2-16,-2 12 2 15,-4 8 3-15,-2 22 1 16,-1 11 1-16,0 16-3 15,-2 11-5-15,-7 26-5 16,-1 21 2-16,-3 34 3 16,3 15 0-16,6 24 3 15,5-1-3-15,11-8-3 0,9-10-1 16,8-29-6-16,5-9-5 16,5-23-2-16,3-11 3 15,4-25 4-15,-2-11 4 16,-1-19 4-16,-3-6-3 15,-4-14-1-15,0-5-2 16,-3-5-1-16,1-1 5 16,-5 4 9-16,-1 1 4 15,-4 2 7-15,-7 6 3 16,-5 13 6-16,-4 6 0 0,-5 14-2 16,-2 7-3-16,1 19-17 15,1 13-4-15,5 21-3 16,4 7-5-16,8 0 1 15,6-3-2-15,17-15-5 16,5-6 1-16,5-20 1 16,2-13 2-16,0-18 5 15,1-14 4-15,0-14-3 16,-3-4 1-16,-5-3 1 16,-7 1-2-16,-9 7 8 15,-5 0 4-15,-13 8 1 16,-4 5 2-16,-8 8-8 15,-1 7-1-15,-1 7-8 16,0 3 0-16,2 3-3 0,-2-1-10 16,0 6 5-16,0 23 3 15,2 63 10-15,2-30 4 16,2 17 0-16,1 3-2 16,-4 7-5-16,6 3 2 15,-3-2 0-15,-2-2-5 16,0 9-4-16,-11-3-2 15,-6-2-2-15,-1-3 3 0,-14-19 3 16,-3-6-1-16,-6-16 2 16,-5-6-2-16,-2-15-3 15,-4-10-1-15,-1-14-1 16,1-7-1-16,5-18 5 16,9-3 3-16,10-13 4 15,0-2 8-15,11-5 12 16,3-2 7-16,12-6 8 15,13-1-3-15,15-3-13 16,6 3-7-16,11 13-11 16,0 11-2-16,7 18 0 15,3 5 0-15,3 9-1 16,2 4-7-16,-4 5-17 16,-7 0-8-16,-14-2-23 0,-10-2-13 15,-8-7-15-15,3-5-17 16,-3-17 67-16</inkml:trace>
  <inkml:trace contextRef="#ctx0" brushRef="#br0" timeOffset="119388.1">17657 12973 1209 0,'13'29'461'0,"4"4"-301"15,13 8-143-15,1 1-15 0,7-8-6 16,0-4-1-16,1-8-3 16,1-6 0-16,-1-11-1 15,0-5 3-15,3-10 2 16,-1-4 4-16,-2-8 7 16,-7-4-3-16,-10-4-1 15,-3-2-3-15,-12-8-5 16,-1 0-4-16,-6-5-6 15,-5 1-3-15,-8 3-2 16,-5 6 2-16,-13 11 8 16,-6 9 2-16,-10 14 6 15,-4 6 0-15,-7 19 1 16,2 11 3-16,2 16 3 16,3 8 4-16,11 3 4 15,2 2-2-15,17 6-1 0,7 1 2 16,22 5 0-16,11 0 5 15,21-9-4-15,12-5-6 16,16-18-13-16,15-13-25 16,8-21-55-16,-2-12-19 15,-3-23-149-15,-8-6 160 16</inkml:trace>
  <inkml:trace contextRef="#ctx0" brushRef="#br0" timeOffset="120447.86">18560 12968 1059 0,'22'5'449'16,"35"25"-193"-16,-8 7-226 16,1 5-20-16,-6 7-11 15,-7 6-5-15,-22 5-12 16,-11-2-7-16,-17-9 2 15,-10-4 4-15,-6-10 5 16,-5-4 4-16,7-11 1 16,7-7 4-16,9-9 16 15,8-4 5-15,5 0 5 0,3-3-4 16,-5 2-8-16,4-4-5 16,24-24-4-16,47-40 1 15,-20 17-5-15,8-6-1 16,7-1-5-16,-3 0-3 15,-11 5 2-15,-11 10 4 16,-24 10 8-16,-5 5 9 0,-11 9 18 16,-3 6 7-16,-2 4-1 15,-3 5-1-15,-4 5-20 16,-1 6-7-16,-11 15-2 16,-4 8-3-16,-1 17 2 15,-3 2 1-15,6 9 0 16,17-20 0-1,2-18-2-15,-1-1-1 16,13 54 6-16,12-5 3 0,12-14 4 16,-1-24-3-16,5-12-2 15,0-5-4-15,0-7-2 16,-5-4-3-16,-11-2 0 16,-6-1 0-16,-8 1 2 15,-2 0 6-15,-4 0 0 16,1 0-1-16,-3 0-4 0,0 1-6 15,0-1-9-15,0 1-8 16,0 0-8-16,-1 0-2 16,-1 0-6-16,1 0 2 15,0 0 2-15,0 0 0 16,1 0 7-16,0 0-1 16,0 0 2-16,0 0 5 15,0 0 8-15,0-2 5 0,0 1 6 16,0 0 2-16,-1 0 0 15,1 0 1-15,0 0 4 16,-1 0-2-16,1 0 5 16,0 0 0-16,-1 0 0 15,0 0 1-15,0-1 0 16,0 1-1-16,-1 0 2 16,2 0-1-16,0 0-4 15,0 0 0-15,0 0-7 16,0 0-1-16,0 0-1 15,-1 0 0-15,1-1 0 16,0 1-6-16,0 0 3 16,0 0-1-16,0 0 1 15,0 0 5-15,0 0 3 16,0 1-3-16,0-1 0 0,0 1-2 16,0 0-4-16,0-1 1 15,-1 1-7-15,1 0-1 16,0 0 0-1,0 0-1-15,0 0 8 0,0 0 3 16,0 0-1-16,0 0 4 16,0 0-4-16,0 0 0 0,0 0-3 15,0 0-5-15,0 0-6 16,0 0-7-16,0-1-6 16,0 1-5-16,0-1-12 15,0-1-4-15,0 1 150 16,0 0-86-16</inkml:trace>
  <inkml:trace contextRef="#ctx0" brushRef="#br0" timeOffset="123268.61">19798 13126 880 0,'75'-37'342'0,"-78"25"-253"15,1-3-28-15,-7-6-41 16,-1-2-8-16,-7 1-12 16,-3-4 1-16,-7 9 1 15,-1-1 1-15,-7 10 11 16,1 7 2-16,0 11 19 15,-5 11-1-15,3 13 1 0,-3 10-3 16,4 15-17-16,6 9 1 16,16 9-6-16,10 2-3 15,16-6 2-15,10-6-3 16,15-11 4-16,4-5 0 16,6-12 0-16,5-6 0 15,5-16-2-15,8-5 3 16,14-14 8-16,4-8 3 0,-6-16 5 15,0-7 0 1,-9-12-12-16,-4-7-1 0,-2-19-11 16,-3-10-3-16,0-15-2 15,-7-3-1-15,-7-7-4 16,-6-3-3-16,-16 0-5 16,-3 1 1-16,-15 15 7 15,-3 6 4-15,-6 14 11 16,-5 9 1-16,2 15 1 15,-4 11 2-15,5 20-7 16,0 6 4-16,-2 15-9 16,-2 14-4-16,-8 35 4 15,-6 18-2-15,3 33 3 16,-2 11 0-16,8 13 0 16,4 3 0-16,6-2 1 0,8-6-1 15,13-13-8-15,9-10-5 16,7-22-5-16,3-10-5 15,5-25 0-15,-2-14 1 16,5-16 6-16,5-11 4 16,1-14 6-16,0-7 2 15,4-15-3-15,-7-8-3 16,-1-17 3-16,-6-6 3 16,-11-7 1-16,-3 0 2 0,-12 6 0 15,-5 5-1-15,-7 8 2 16,-3 3 2-16,-8 13 4 15,3 9 2-15,-6 15 4 16,-6 13-1-16,-4 22 2 16,-5 15-1-16,-3 25-7 15,6 10 2-15,13 8-8 16,9-1-2-16,16-5-11 16,9-6-4-16,12-18-4 15,3-10-2-15,0-22 8 16,0-8 2-16,4-16 5 15,-1-7 5-15,5-14 2 16,1-10 0-16,3-13 1 16,-1-7-3-16,-4-2 2 0,-5 2 0 15,-15 5 3-15,-5 7 7 16,-12 10 10-16,-4 4 6 16,1 14 5-16,-4 7-3 15,-1 8-7-15,0 7-7 16,-8 19-8-16,-5 12 1 15,-2 23-4-15,3 9 2 0,12 7-3 16,7-2-2-16,12-9-1 16,4-10-6-16,2-18-2 15,7-11 0-15,8-18-1 16,7-8 6-16,13-12 2 16,1-7-1-16,5-11 4 15,-1-5 0-15,-10-10 3 16,-4-3 4-16,-11-2 7 15,-5 0 4-15,-7-1 2 16,-1 0 0-16,-12 1-3 16,-6 0 2-16,-9 5-3 15,-4 3 0-15,-10 13-4 16,-5 6-5-16,-10 18 1 16,-6 7 0-16,-3 18-1 0,3 13-1 15,5 12-11-15,8 4-6 16,20 2-15-16,8-2-5 15,20-2-1-15,6-1 6 16,9 2 13-16,3 1 5 16,5 5 7-16,4 1-1 15,2-6 0-15,-3 0-8 16,-8-10-32-16,-6-5-15 0,-22-10-19 16,-13-4 3-1,-22-6 25-15,-15-4 10 0,-18-3 27 16,-5-5 10-16,-1-5 18 15,3 0 6-15,19-2-4 16,7-2-4-16,13 2-10 16,12-2-2-16,7-5 3 15,7-4 5-15,19-8 12 16,7-8 1-16,22-10-4 16,8 0-6-16,12-9-13 15,2 0 2-15,-8 2 7 16,0-1 4-16,-9 4 3 15,-4 0-2-15,-7 1-3 16,-8 1-1-16,-15 8 6 16,-11 7 3-16,-10 17-2 0,-5 6 0 15,-7 9-10-15,-8 6-6 16,-17 19-2-16,-6 10-3 16,-7 21 3-16,1 8 1 15,14 2 1-15,6-1 0 16,14-6-10-16,8-5-3 15,15-11-7-15,8-6 1 16,14-20 6-16,3-8 7 0,11-16 5 16,6-9-1-16,3-11-9 15,0-5-9-15,-9-11-2 16,-7 0 2-16,-11-1 19 16,-2 1 9-16,-9 7 17 15,-3 6 5-15,-7 5 5 16,-2 3-2-16,-5 7-15 15,-1 3-5-15,-5 9-15 16,1 6-4-16,-1 19-1 16,0 11-2-16,1 23 4 15,-1 7 2-15,2 11-1 16,6-2 2-16,4-7-2 16,3-9-1-16,6-19 1 15,-2-8 0-15,0-18 7 0,3-4 1 16,0-13 0-16,7-5-2 15,3-9-8-15,1-7 2 16,-2-11 4-16,-3-4 2 16,-2-4 7-16,2 0-1 15,4 5-1-15,-2 3 0 16,0 9-4-16,-6 4 2 0,-5 9-4 16,-2 8 5-1,2 7 0-15,2 4-6 0,11 6 2 16,8 2-4-16,12 3-5 15,3-2 4-15,1-1-2 16,2-3 0-16,2-7 1 16,3 1 0-16,2-7 0 15,0-4-2-15,-6-7-2 16,-1-1-3-16,-12-2-2 16,-8-1 0-16,-12 1-4 15,-8-2 1-15,-8 2 2 16,-2 0-2-16,-6 4 8 15,-8 4-2-15,-10 6 2 16,-8 4-1-16,-18 10 3 16,-5 4 0-16,-11 13 6 0,2 8 2 15,6 8-3-15,7 2 4 16,16 2-6-16,6-1 1 16,19 0 8-16,6-1 2 15,19-4 10-15,9-1-2 16,20-8-6-16,9-2-3 15,9-7-13-15,-1-4-4 16,0-7-9-16,-7-3-9 0,-5-8-18 16,-6-3-10-16,-21-13-23 15,-8-8-9-15,-22-14 57 16</inkml:trace>
  <inkml:trace contextRef="#ctx0" brushRef="#br0" timeOffset="123677.77">22929 12466 1365 0,'6'12'470'16,"4"5"-453"-16,0 0-49 15,5 0-49-15,2-4-3 16,3-6 4-16,7-1 1 16,3-6 24-16,2-3 13 0,2-5 30 15,-1-4 15-15,-6-1 37 16,-4-1 10-16,-10 1 23 15,-4 1 0-15,-6 0-18 16,-4-3-11-16,-6-1-31 16,-7 1-6-16,-7 1-7 15,-6 7 0-15,0 8-1 16,0 4-9-16,6 12-32 16,3 1-28-16,11 1 660 15,10 0-465-15</inkml:trace>
  <inkml:trace contextRef="#ctx0" brushRef="#br0" timeOffset="123961.68">25887 13631 1702 0,'16'18'562'0,"-5"-2"-595"15,0 0-63-15,-18-14-48 16,-13-10-18-16,-18-27 80 15,-6-17 35-15</inkml:trace>
  <inkml:trace contextRef="#ctx0" brushRef="#br0" timeOffset="125468.46">3694 15326 851 0,'4'-1'372'0,"-4"0"-176"16,0 0-73-16,0 0-43 15,-2 0-9-15,1 0-26 16,0 0-12-16,-24-9-11 15,-36-26-8-15,11 40-11 16,0 11-3-16,-9 25-8 16,-2 10-5-16,5 13 6 0,4 1-2 15,26-7 1 1,17-1 0-16,27-8-8 0,11-4 0 16,17-3-2-16,1-5 1 15,6-9 9-15,1-1 1 16,0-6 5-16,6 3 1 15,-1-1 1-15,0 0 0 0,-14 0 0 16,-6-2 0 0,-19 2 5-16,-10 1 3 0,-17 4 13 15,-12 2 9-15,-17 5 9 16,-6 1 4-16,-12 4-6 16,-1-3-6-16,5-7-9 15,3-5-9-15,12-12-27 16,2-5-19-16,8-9-60 15,-2-12-25-15,7-13 73 16</inkml:trace>
  <inkml:trace contextRef="#ctx0" brushRef="#br0" timeOffset="125908.56">4264 15569 1381 0,'12'31'493'0,"2"15"-421"0,1 5-50 15,-1 11-20-15,-4 2-2 16,-3 1-2-16,-1-4-5 0,1-1-9 16,0-6 4-16,2-12 2 15,1-6 0 1,3-18 0-16,4-3-2 0,0-11 1 15,7-5 4-15,6-12 9 16,2-6 1-16,4-14 6 16,3-3 0-16,-6-10-2 15,-2-3 3-15,-7 0-5 16,-7-1-1-16,-8 4-2 16,-8 1 3-16,-11-1 1 15,-8-3 6-15,-10 3 9 16,-1 5 4-16,-8 1 6 15,-1 9-4-15,2 9 1 16,0 2-6-16,8 13-2 0,-3 7-3 16,-3 10-25-16,-2 7-14 15,-8 11-46-15,6 5-29 16,9 8-62-16,9-1 94 16</inkml:trace>
  <inkml:trace contextRef="#ctx0" brushRef="#br0" timeOffset="126210.4">5580 16098 1513 0,'0'7'565'15,"1"-2"-399"-15,-1-3-184 16,-1 0-24-16,0-2-29 16,-1 0-2-16,1 0 4 15,0 0 7-15,-3 0 4 0,-18 2-14 16,-43-18-43-16,23-13 69 15</inkml:trace>
  <inkml:trace contextRef="#ctx0" brushRef="#br0" timeOffset="127266.48">9247 15011 1313 0,'13'-45'484'16,"-11"45"-364"-16,6 6-126 15,4 3-18-15,5 28-4 16,1 14 9-16,-2 37 14 16,-2 14-1-16,-8 11 6 15,-3 12 0-15,-4-2 1 16,-2-3 4-16,0-6-5 16,3-20 5-16,2-29 5 15,-2-17 2-15,0-38 5 16,0-5-4-1,0 1-8-15,1 6-4 0,-4-15-10 0,3-7-7 16,-3-16 2-16,-2-10-2 16,-2-12 9-16,-1-8 3 15,-4-6 2-15,-2-6 1 16,-1-9 1-16,1-8 0 16,3-5-2-16,5-2 0 15,1-7 0-15,4 4 3 0,8-2-1 16,1 2 2-16,9 10-2 15,1 7 0-15,-1 11 3 16,5 7 2-16,1 17 7 16,5 6 0-16,7 18 6 15,7 10-5-15,11 19-10 16,1 11-1-16,5 21-8 16,-3 6-3-16,-14 6 2 15,-7 6-4-15,-19-5 1 16,-10 2 7-16,-10-2 2 15,-6-2 6-15,-13-1 1 16,-2-6-5-16,-6-10-14 16,1-6-19-16,8-15-50 15,1-6-26-15,6-7-337 0,-1-5 303 16</inkml:trace>
  <inkml:trace contextRef="#ctx0" brushRef="#br0" timeOffset="127521.04">10305 14919 1062 0,'10'10'483'0,"-4"0"-202"16,0 3-180-16,0 11-90 15,-5 9-8-15,-9 20-1 16,-6 15 0-16,-8 22 1 15,0 8 2-15,0 11-5 16,8 2-5-16,15-6-29 16,13-9-25-16,15-31-50 15,6-17-19-15,12-38 10 16,-1-16 62-16</inkml:trace>
  <inkml:trace contextRef="#ctx0" brushRef="#br0" timeOffset="127957.6">11012 15199 1187 0,'3'47'510'0,"2"17"-288"16,0 12-117-16,-3 21-94 16,-7 9-11-16,-11 2-7 15,-1-4-10-15,-2-20-10 16,4-19-5-16,7-31 6 15,1-12 4-15,7-19 14 16,-1-4-1-16,1-14 3 16,-2-13 5-16,2-22 4 15,3-15 5-15,8-24 1 16,7-5-1-16,6-12-6 16,2 4 0-16,4 7-2 15,0 4-4-15,9 15-3 16,0 6 1-16,3 24-1 15,-2 15-2-15,-5 23 17 16,-3 12 6-16,-2 23 13 16,1 9 2-16,4 25-13 15,0 7-6-15,-1 9-11 0,-4 4 0 16,-7 1-3-16,-4 1-3 16,-9-3-21-16,-2-5-15 15,-5-16-48-15,-3-11-20 16,0-21-25-16,-2-11 20 15,-8-14 76-15</inkml:trace>
  <inkml:trace contextRef="#ctx0" brushRef="#br0" timeOffset="128166.7">11031 15619 926 0,'-2'2'424'15,"2"1"-159"-15,3-3-193 16,-3-1-35-16,12 0-28 16,18-3-8-16,75-12-5 15,-37 5-11-15,9-13-41 16,0-4-21-16,7-15 1 16,6-2 31-16</inkml:trace>
  <inkml:trace contextRef="#ctx0" brushRef="#br0" timeOffset="128435.77">12012 14882 1316 0,'37'39'494'0,"-23"-1"-393"15,3 10-44-15,9 19-56 16,0 11-2-16,0 17-3 15,-1 6 1-15,-5 5 0 16,-2 3 2-16,-11-1 2 16,-3-3 0-16,-7-7-1 15,-6-13 0-15,-6-17-14 16,-1-10-14-16,1-27-45 16,2-13-37-16,13-37-3 15,5-20 54-15</inkml:trace>
  <inkml:trace contextRef="#ctx0" brushRef="#br0" timeOffset="128674.62">12690 15461 1316 0,'26'16'497'16,"5"-4"-390"-1,3-2-48-15,3-5-61 0,-4-5-11 16,2-4-3-16,0-2-1 0,-1-4 1 16,1-1 3-1,0 1-9-15,1-2-1 0,3 2-32 16,-3 1-26-16,-6 3-29 16,-6 0-18-16,-14 6 80 15</inkml:trace>
  <inkml:trace contextRef="#ctx0" brushRef="#br0" timeOffset="128904.15">12745 15816 1093 0,'-2'17'479'0,"5"-10"-260"16,8-2-106-16,9 0-106 0,10 0-9 15,15-4-2-15,7 0 0 16,13-1-6-16,6-4-9 16,2-2-23-16,-4-1-12 15,-8-10-38-15,-3-3-10 16,5-21 66-16</inkml:trace>
  <inkml:trace contextRef="#ctx0" brushRef="#br0" timeOffset="129421.31">14387 14990 1276 0,'13'43'513'0,"-2"21"-338"15,0 16-115-15,-13 18-71 16,-8 8-7-16,-11 2-1 15,-2 2 3-15,3-5-9 16,2-10-9-16,6-18-12 16,2-16-6-16,5-22 9 15,2-11 11-15,6-18 21 16,-2-6 9-16,0-13 3 16,-2-9 0-16,-4-18 1 15,-2-9-2-15,-1-12 5 0,-2-7 3 16,-2-10 7-16,-1-9 0 15,-1-8-3-15,2-1-1 16,3-6-10-16,7 3 1 16,7 0-1-16,7 5 1 15,8 17 9-15,2 7 5 16,3 20 11-16,1 10 4 0,5 12 0 16,3 9 1-16,3 7-8 15,5 6-8-15,2 13-9 16,-1 7-8-16,2 18-7 15,-9 4 1-15,-7 11 1 16,-12 7 3-16,-18 6 1 16,-9 7-3-16,-22 3-6 15,-7-1-6-15,-14-8-8 16,-1-7-8-16,4-15-50 16,1-9-27-16,12-17 67 15</inkml:trace>
  <inkml:trace contextRef="#ctx0" brushRef="#br0" timeOffset="129674.13">14839 15415 1186 0,'31'43'467'0,"-5"3"-289"0,-4 8-139 16,-7 6-39-16,-16 8-2 15,-5 1-3-15,-7-1 0 16,-3-2 5-16,5-11-1 16,3-4 2-16,0-12-5 15,5-9-10-15,2-16-32 16,1-8-31-16,6-22-41 16,5-18-1-16,8-26 72 15</inkml:trace>
  <inkml:trace contextRef="#ctx0" brushRef="#br0" timeOffset="129939.95">15444 15464 1230 0,'29'21'515'16,"11"-10"-315"-16,3-2-98 15,7-9-100-15,3-7-15 16,-3-6-14-16,1-1-1 16,5 0 1-16,-2-2 1 15,5 4 4-15,-1 2-8 16,-1 5-9-16,-7 3-7 0,-13 2-22 16,-8 1-7-16,-15 3-25 15,-3 4-14-15,-8 2 77 16</inkml:trace>
  <inkml:trace contextRef="#ctx0" brushRef="#br0" timeOffset="130248.93">15635 15833 1013 0,'-13'16'390'0,"10"-8"-276"15,1-2-29-15,9-2-28 0,3 1 5 16,14 0 3-16,6 0 0 16,13 0-7-16,9 0-2 15,11 1-17-15,7-1-6 16,13 2-13-16,-3-2-7 16,-11 4-7-16,-10-1-6 15,-20 2-3-15,-5-1-4 16,-10 0-10-16,-3-1-6 15,-13-5-27-15,-2-3-13 16,-3-3-45-16,-3-11-22 0,-6-20 30 16,-2-9 43-16</inkml:trace>
  <inkml:trace contextRef="#ctx0" brushRef="#br0" timeOffset="130921.63">17882 14473 1049 0,'0'0'445'0,"0"0"-230"0,0 0-143 15,0 0-39-15,13 16-21 16,42 49-9-16,-19 2-1 16,-2 13-5-16,-3 4-13 15,-11-3-6-15,-14-18-35 16,-3-11-13-16,-9-12-25 16,-4-4-11-16,-9-11 71 15</inkml:trace>
  <inkml:trace contextRef="#ctx0" brushRef="#br0" timeOffset="131477.81">17018 15229 1088 0,'-1'3'433'0,"1"-2"-304"16,3 0-61-16,-3-1-80 16,1 0-4-16,28 8-3 15,41 9 1-15,-22-3 10 16,6 2 1-16,13 0 8 15,2 2 6-15,19 0 15 16,5-3 7-16,2-4 10 16,3 1 2-16,2-7 3 15,9 3-1-15,6-7-8 16,1-1-2-16,-1-2-15 16,-1-7-3-16,3-1-5 15,3-1 0-15,2 0 1 16,5 2 0-16,-5-1-3 15,0 2-4-15,-10 5-2 16,-11 1-2-16,1 3 1 16,-10 2-1-16,-16 2 0 0,-8 3 0 15,-19 3 0-15,-3 1 2 16,-8-2-2-16,-7 1-4 16,-4-4-11-16,-10-2-8 15,-7-3-21-15,-5-1-6 16,-6-1-25-16,-2-4-16 15,2 3-18-15,-15-29-5 16,-52-65 73-16</inkml:trace>
  <inkml:trace contextRef="#ctx0" brushRef="#br0" timeOffset="133352.79">17846 15745 1231 0,'-2'3'456'0,"2"-2"-349"15,0 4-79-15,0-5-20 0,0 4-11 16,6 24-5-16,13 61-3 16,-8-20-5-16,-7 22-5 15,-4 3-3-15,-8-2-27 16,-5-5-10-16,4-19-19 15,2-10-11-15,6-23 138 16,3-13-50-16</inkml:trace>
  <inkml:trace contextRef="#ctx0" brushRef="#br0" timeOffset="133598.51">18321 16077 1260 0,'17'12'485'0,"11"3"-358"0,5-2-47 15,13-3-58-15,2-1-8 16,0-2-7-16,-1 1-8 16,-7-2-19-16,-7-2-7 15,-7-3-25-15,-3-4-9 16,-6-6-37-16,2-5-12 15,-5-15-15-15,0-9 158 0,0-11-30 16</inkml:trace>
  <inkml:trace contextRef="#ctx0" brushRef="#br0" timeOffset="133806.84">18645 15789 1031 0,'-3'27'417'16,"0"6"-263"-16,4 17-83 16,4 17-27-16,-1 21-19 15,0 10-6-15,0 7-9 16,0-3-6-16,-1 1-7 16,-2-6-10-16,0-14-53 15,3-7-25-15,4-37 53 0</inkml:trace>
  <inkml:trace contextRef="#ctx0" brushRef="#br0" timeOffset="134268.5">19211 15754 1206 0,'29'11'475'0,"15"10"-348"15,6 2-35-15,4 9-83 16,-5 4-16-16,-11 12-19 16,-13 6 0-16,-20 6-16 15,-10 0 5-15,-15-7 13 16,-5-6 6-16,2-13 22 16,4-9 5-16,8-15-3 15,3-2-4-15,8-8-7 16,1 0 0-16,11 2-13 15,6-3-2-15,15-3 4 16,5 1 0-16,6 3 11 16,-3 2 2-16,-6 10 5 15,-3 6 0-15,-6 5 0 0,-1 2 0 16,-9 0-6-16,-2-1-3 16,-14 0 4-16,-4 2 5 15,-14 4 15-15,-7 3 9 16,-13 0 6-16,-14 0 3 15,-14-3-5-15,-6-3-6 0,3-8-14 16,7-5-7 0,13-13-25-16,8-6-23 0,14-18-57 15,8-14-21-15,19-26 72 16</inkml:trace>
  <inkml:trace contextRef="#ctx0" brushRef="#br0" timeOffset="134566.31">20867 15337 1398 0,'35'6'518'0,"13"-3"-387"16,10-3-120-16,1-7-21 15,-5 0-28-15,-4-3-10 16,2 1-22-16,-1 1-12 0,-13 3-20 31,-18 2-2-31,0 1-6 16,51-12-2-16,-12 0 80 0</inkml:trace>
  <inkml:trace contextRef="#ctx0" brushRef="#br0" timeOffset="134777.06">21015 15741 1279 0,'6'23'490'0,"22"-6"-371"16,12-2-61-16,18-7-65 0,11-4-11 16,23-15-22-16,9-12-24 15,13-25-53-15,4-9-24 16,8-23 85-16</inkml:trace>
  <inkml:trace contextRef="#ctx0" brushRef="#br0" timeOffset="135036.4">22995 14542 1053 0,'4'0'434'0,"-4"0"-274"16,0 1-29-16,0-1-54 15,0 0-21-15,4 29-26 16,7 73-13-16,-15-10-12 15,-9 8-4-15,0 0 0 16,1-7-1-16,10-6-22 16,2-5-13-16,5-14-34 15,-2-10-17-15,0-21-20 16,1-12-9-16,-4-16-284 16,-5-5 277-16</inkml:trace>
  <inkml:trace contextRef="#ctx0" brushRef="#br0" timeOffset="135249.96">22568 15483 1232 0,'25'9'487'0,"7"-2"-323"0,23-1-106 15,6-5-29-15,16-2-27 16,8-4-7-16,-5 0-17 15,-1-3-13-15,-13-2-30 16,-8-1-24-16,-9 2-26 16,-6-1-11-16,-16 3 82 15</inkml:trace>
  <inkml:trace contextRef="#ctx0" brushRef="#br0" timeOffset="135767.74">22751 15800 1310 0,'-2'40'490'0,"1"4"-379"0,0 6-66 15,-4 7-44-15,3 3-2 16,2 1-7-16,3 0-7 15,14-8-8-15,2-8-3 16,11-9-5-16,4-5 2 16,13-10 0-16,6-3 1 15,5-11-11-15,4-6-5 0,-5-12-8 16,-2-10-4-16,-7-5 14 16,-5-6 8-16,-9-4 18 15,-4-3 9-15,-8-4 8 16,-1 0 8-16,-9 4 0 15,-2 3 2-15,-5 5 2 16,-2 8-4-16,-2 8 5 16,-2 6 7-16,0 8 8 15,-1 0 8-15,1 1 6 16,0 0-2-16,0 0 1 16,0 0-4-16,-6 18-9 15,-7 53-3-15,11-4-9 16,5 13-1-16,5 18 5 15,1 10-1-15,3 12-2 0,-2-1-1 16,5-1-21-16,1-2-16 16,-4-12-40-16,1-7-40 15,-15-22 62-15</inkml:trace>
  <inkml:trace contextRef="#ctx0" brushRef="#br0" timeOffset="136744.19">9850 17183 1204 0,'-11'8'459'0,"4"-4"-355"16,2 0-33-16,4 2-48 16,1 7-15-16,5 18-11 15,6 14-9-15,7 29-5 16,0 13 3-16,0 15 7 16,-2 2 5-16,-5-8 1 15,-1-4 1-15,-2-14-4 16,-2-10 1-16,-1-24-1 15,-1-13 2-15,-2-19 2 0,-2-9-8 16,-1-5-18-16,-2-7-4 16,-8-18-5-16,-1-8 8 15,-6-20 22-15,1-5 4 16,0-8 7-16,2-4 2 16,6-7 1-16,1-4 1 15,5-7 0-15,1 1-2 16,3 4 1-16,4 4-3 0,2 7-2 15,8 1-1-15,6 12 5 16,4 6-1-16,5 19 11 16,0 13 9-16,-1 15 4 15,6 10 0-15,6 16-8 16,0 6-5-16,2 19-12 16,-5 6-3-16,-10 8-6 15,-7 4-9-15,-15 2-11 16,-7-2-2-16,-14 2-22 15,-4-4-14-15,-5-10-23 16,7-6-14-16,7-20-13 16,3-9-96-16,17-21 147 15</inkml:trace>
  <inkml:trace contextRef="#ctx0" brushRef="#br0" timeOffset="137014.14">10875 17039 959 0,'2'7'414'16,"-3"3"-224"-16,-4 8-87 15,-1 6-24-15,-10 11-35 16,-1 4-14 0,-3 8-18-16,1 7 0 0,3 9-7 15,3 9 7-15,10 10 1 16,5 0-3-16,8-3-3 15,8-5-7-15,10-15-18 16,7-8-9-16,11-21-43 16,4-9-26-16,9-34-33 15,6-17 394-15,-2-29-211 16</inkml:trace>
  <inkml:trace contextRef="#ctx0" brushRef="#br0" timeOffset="137638.18">11510 17169 1145 0,'-2'65'471'0,"5"7"-279"16,11 9-125-16,1 4-50 16,2-2-31-16,-5-4-8 15,-5-9-14-15,0-8-9 16,-5-17-2-16,2-10 3 0,-4-19 17 15,1-7 11-15,-1-8 12 16,1-3-10-16,0-14-6 16,-2-9-1-16,-3-19 5 15,-1-11 11-15,-1-11 10 16,2-4 7-16,1-8 4 16,1 0 6-16,5 2 6 15,8-4-4-15,20 9-4 16,6 1-2-16,11 16-10 15,0 11 1-15,-12 25-2 16,-1 11-4-16,-2 23-1 16,0 13-5-16,-2 16-3 15,-4 3-2-15,-13 1-3 16,-5-4 2-16,-9-7 1 0,-5 0 1 16,-3-10 2-16,0-2-3 15,2-10-8-15,0-4-2 16,6-10-8-16,0-1 1 15,6-3 0-15,-6 1-1 16,11-3 12-16,17-4 3 16,48-5 8-16,-27 14 4 15,1 10 12-15,2 6 1 0,-11 7 0 16,-6 3-1-16,-9 2-10 16,-6 4-1-1,-7 0 10-15,-8 2 5 0,-11 2 10 16,-11 1 3-16,-18 9-6 15,-13 1-5-15,-24 4-10 16,-9 0-3-16,-2-13-11 16,11-7-7-16,17-26-36 15,14-16-27-15,13-32 47 16</inkml:trace>
  <inkml:trace contextRef="#ctx0" brushRef="#br0" timeOffset="137906.87">12677 16963 1413 0,'33'88'519'0,"-3"0"-422"15,5-1-67-15,-8 1-42 16,-9-1-7-16,-6 1-1 15,-4-6 0-15,-7-6 4 16,-2-4 4-16,-4-20 1 16,-8-5-3-16,6-24-22 15,0-6-28-15,3-17-66 16,1-11-28-16,3-23 93 16</inkml:trace>
  <inkml:trace contextRef="#ctx0" brushRef="#br0" timeOffset="138118.41">13166 17266 1170 0,'25'14'460'0,"5"1"-326"0,5 0-51 16,9-3-73-1,4-2-8-15,8-4-15 0,2-5-9 16,8 1-15-16,-2-4-12 15,-8-3-24-15,-4-1-7 16,-19-7-10-16,-2-1-3 16,-9-3 64-16</inkml:trace>
  <inkml:trace contextRef="#ctx0" brushRef="#br0" timeOffset="138294.91">13336 17691 1287 0,'7'28'491'0,"16"-16"-392"15,12-7-78-15,20-7-80 16,8-7-22-16,12-18-25 16,1-8-3-16,1-16 68 15</inkml:trace>
  <inkml:trace contextRef="#ctx0" brushRef="#br0" timeOffset="138783.31">14537 17239 1091 0,'7'36'439'15,"-1"3"-308"-15,1 3-47 16,0 13-77-16,0 5-13 0,-5 10-23 15,-2 1-13-15,-4-1-1 16,-2-4 6-16,-2-10 21 16,1-10 17-16,2-18 15 15,1-10 3-15,3-14-1 16,0-3-11-16,0-13-20 16,-3-8-5-16,-6-21-1 15,-1-9 4-15,-6-15 15 16,2-3 0-16,1-5 6 15,2-3 7-15,3 3 8 16,5 4 6-16,5 2 6 16,4-1 0-16,11-1-5 15,5-2-8-15,17 3-2 16,-8 34-8 0,-14 17 0-16,-1 0 5 0,49-23 7 15,-1 13 4-15,-10 28 4 0,-22 22 0 16,-7 20-12-16,-3 12-5 15,-10 19-13-15,-6 7-7 16,-13 12-14-16,-9 2-9 16,-9 7-13-16,-3-3-11 15,-5-20-30-15,0-11-11 16,-2-31 94-16,-6-13-22 16</inkml:trace>
  <inkml:trace contextRef="#ctx0" brushRef="#br0" timeOffset="139131.43">14927 17339 1328 0,'40'30'501'16,"9"3"-354"-16,11 2-124 15,0 0-36-15,-10 1-21 16,-9-1-15-16,-15 4-10 15,-7-1-10-15,-14-1-1 0,0 2 2 16,-14-9 10-16,-3 1 11 16,-7-7 18-16,-6-4 11 15,-1-6 14-15,-2-4 4 16,3-7 5-16,4-1-2 16,9-2 1-16,5 0 3 15,6 0 17-15,1 0 8 16,9 0 11-16,11 1-4 15,14 0-17-15,10 1-8 16,14-8-34-16,5-5-22 0,11-15-33 16,8-10 262-16,6-20-152 15</inkml:trace>
  <inkml:trace contextRef="#ctx0" brushRef="#br0" timeOffset="139366.31">16058 17399 1334 0,'19'21'479'0,"12"-10"-440"15,7-7-65-15,0-4-58 0,-1-2-6 16,-2-4 27-16,-2 3 13 15,-3 1 18-15,-1 2 6 16,-5-2-11-16,2-3-11 16,-1-3 31-16</inkml:trace>
  <inkml:trace contextRef="#ctx0" brushRef="#br0" timeOffset="139574.84">15915 17831 1439 0,'6'31'526'0,"18"-12"-447"16,11-7-85-16,27-2-51 16,8-5-10-16,5-4-6 15,3-2-16-15,-5-16-25 16,6-9-15-16,5-11 80 15</inkml:trace>
  <inkml:trace contextRef="#ctx0" brushRef="#br0" timeOffset="139855.96">17442 16620 1373 0,'-1'29'504'0,"10"45"-409"16,3-20-67-16,7 19-34 15,7 8-7-15,3 14-16 16,3 1-7-16,-4-10-39 15,-6-3-31-15,-8-15-36 16,-6-7-110-16,-17-22 171 16</inkml:trace>
  <inkml:trace contextRef="#ctx0" brushRef="#br0" timeOffset="140237.72">17018 17620 1018 0,'21'4'404'0,"9"1"-274"0,14-1-68 16,5-3-17-16,14 0-18 15,7 0-3-15,21-1-11 16,15 3-4-16,7-3-8 16,3 2 2-16,8 1-1 15,1 0-2-15,-1 5 0 16,-2 1 0-16,-10 1 0 16,-6 1 2-16,-11 0 2 15,-6-3-4-15,-19-2 3 16,-11 2-2-16,-10-3-12 15,-7 2-12-15,-16-4-54 16,-5 0-15-16,-20-3 69 16,-10-1-9-16</inkml:trace>
  <inkml:trace contextRef="#ctx0" brushRef="#br0" timeOffset="140559.71">17395 17814 1146 0,'3'6'432'0,"0"1"-339"16,3 3-42-16,3 12-48 16,3 6 1-16,4 18-3 15,-3 8-1-15,-3 10-4 16,-3 3-7-16,-4-28-14 31,-2-21-18-31,1 2-28 0,5 52-20 0,5-21 57 16</inkml:trace>
  <inkml:trace contextRef="#ctx0" brushRef="#br0" timeOffset="140811.76">17791 18024 1111 0,'5'11'461'0,"3"-2"-298"16,4 1-49-16,11 1-88 15,7 0-18-15,17 2-10 16,9 0-4-16,7-3 4 16,1 1 2-16,-9-5 0 15,-6 1-5-15,-8-2-17 16,-2-4-13-16,-7-9-41 16,-4-3-14-16,-9-11-27 15,-4-8-11-15,-7-2 89 16</inkml:trace>
  <inkml:trace contextRef="#ctx0" brushRef="#br0" timeOffset="141018.38">17981 17828 1064 0,'-22'37'446'15,"4"4"-279"-15,5 4-46 16,4 9-91-16,4 5-13 15,9 5-18-15,5 2-5 16,6 1-10-16,4-2-11 16,7-3-32-16,0-7-20 15,8-20-33-15,5-12 56 0,-4-36 31 16</inkml:trace>
  <inkml:trace contextRef="#ctx0" brushRef="#br0" timeOffset="141450.94">18477 17760 913 0,'1'30'478'0,"0"3"-95"16,0 3-253-16,1 8-111 15,0 5-20-15,3 11-20 16,3 1-2-16,11-4-4 0,4-1 5 15,5-13 5-15,2-6 1 16,-3-10 3-16,0-9-16 16,-2-13-16-16,2-7-8 15,5-16-7-15,2-9 10 16,0-9 22-16,-2-1 8 16,-10-7 10-16,-6 1 5 15,-11 3 5-15,-2 4 1 16,-4 11 9-16,-3 5 6 0,0 7 6 15,1 2 3-15,-2 6 1 16,2 3-4-16,0 4 8 16,2-2 1-16,-1 6-4 15,2 22-3-15,3 59-20 16,2-25-4-16,5 11-3 16,3 1-4-16,8-2-15 15,3-4-18-15,9-14-39 16,7-14-7-16,6-40 51 15</inkml:trace>
  <inkml:trace contextRef="#ctx0" brushRef="#br0" timeOffset="141720.69">19707 17526 1141 0,'11'2'442'16,"8"1"-337"-16,36 24-49 0,-17-34-77 16,8-2-17-16,14-4-18 15,5 3-6-15,-2 3-9 16,-6 1-2-16,-12 6-18 15,-7 3-40-15,-11 6 88 16</inkml:trace>
  <inkml:trace contextRef="#ctx0" brushRef="#br0" timeOffset="141964.87">19812 17906 1231 0,'15'29'474'0,"3"-2"-326"16,21-10-131-16,8 0-39 16,22-14-45-16,11-3-15 15,10-8-14-15,0-8-8 16,11-5 4-16,2-6 155 15,-2-13-48-15</inkml:trace>
  <inkml:trace contextRef="#ctx0" brushRef="#br0" timeOffset="142220.51">21547 16788 1251 0,'0'0'461'0,"2"1"-374"15,2 2-46-15,-4-3-41 16,1 4-3-16,8 24-10 16,9 59-3-16,-11-23-2 0,-2 6 1 15,1-1-5-15,3-3-14 16,-1-15-28-16,-1-7-19 15,0-14-17-15,-5-11 56 16</inkml:trace>
  <inkml:trace contextRef="#ctx0" brushRef="#br0" timeOffset="142507.65">21147 17566 1170 0,'10'8'433'0,"10"-8"-355"16,7-5-47-16,17-14-35 16,15-5-5-16,22-3 8 15,4-1 0-15,6 11 7 16,-6 4 6-16,-14 11 3 15,-2 4 3-15,-11 3-7 16,-7 2-10-16,-12-2-27 16,-11-1-21-16,-13 0-40 0,-7-1-13 15,-17-3 63-15</inkml:trace>
  <inkml:trace contextRef="#ctx0" brushRef="#br0" timeOffset="143013.53">21604 17858 1102 0,'1'6'402'0,"-1"-5"-336"15,-1-1-43-15,0-1-30 16,-1 0-3-16,1 0 5 15,0 0 2-15,-14 4 0 16,-39 24 3-16,21 1-10 16,1 5-5-16,5 2-7 15,4 3-3-15,10-1 0 16,8-3 0-16,6-7 8 16,6-7 4-16,8-5 7 15,1-4 6-15,12-2 4 0,4 0-2 16,7-1 0-1,-1 0 1-15,-2 3-1 0,-5 2 2 16,1 3 8-16,-2 2 5 16,-2 2 3-16,-5 0-1 15,-10 1-4-15,-5 0-3 16,-8 0-8-16,-4 1 2 16,-12 0-2-16,-8 1 1 0,-7 0 5 15,-3 0 1-15,0 0 8 16,1 0-2-16,-7-2-2 15,-4-1-6-15,-4-4-6 16,2-6-6-16,11-13-30 16,6-9-18-16,14-22-41 15,8-8 52-15</inkml:trace>
  <inkml:trace contextRef="#ctx0" brushRef="#br0" timeOffset="143290.87">21679 17974 1074 0,'33'31'390'16,"-20"-33"-321"-16,7-3-26 15,16-3-21-15,9 0 1 0,20 2-5 16,1 2-3-16,0 5-5 16,-6 4-5-16,-13 7-13 15,-4 3-8-15,-8 1-21 16,-2-5-15-16,-7-2-31 16,-4-4 49-16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06:21:40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6792 909 940 0,'33'5'314'0,"3"17"-309"15,2 14-3-15,-6 22-2 0,-7 16-3 16,-6 27 2-16,-7 9 1 16,-6 13 2-16,-1-3-1 15,-3-9 1-15,2-10 0 16,2-22-1-16,0-22 2 16,-3-34 18-16,1-13 21 15,-4-12 29-15,1-4 14 0,-2-14-22 16,-1-12-27-16,-3-22-41 15,-2-10-19-15,-3-9-7 16,0-1 6-16,-3-3 9 16,0-2 8-16,-1-7 6 15,1-4 2-15,1 0 0 16,2 4 2-16,7 8 6 16,4 9 1-16,14 2 0 15,10-1-4-15,12 8-4 16,4 1-3-16,12 15 1 15,4 13 0-15,3 13 0 16,3 9 1-16,-11 15 0 16,-5 8 1-16,-14 18-1 15,-8 10 0-15,-13 20-1 0,-6 9-3 16,-18 10 4 0,-7 1-3-16,-15-5 6 0,-9-9 1 15,-7-8-3-15,-2-9 0 16,4-14-31-16,8-7-22 15,7-24 29-15</inkml:trace>
  <inkml:trace contextRef="#ctx0" brushRef="#br0" timeOffset="475.39">7287 1192 740 0,'24'9'276'15,"4"5"-232"-15,4 13-16 16,-1 0-18-16,5 0-22 15,2-4-4-15,8-10 2 16,4-2 13-16,10-5 39 16,1 2 24-16,-5-3 32 15,-5 3 1-15,-16 8-12 16,-9 3-16-16,-7 8-20 16,-5 4-10-16,-12 4-16 15,-5 1-9-15,-10 0-10 16,-9-2 0-16,-8-6 1 15,-6-3 0-15,-4-7 3 16,4-6-1-16,12-5-1 0,7-5 1 16,14-3 1-16,3 1-2 15,10-1-6-15,9 1-1 16,14 1 0-16,9 4 1 16,7 5 4-16,1 6 2 15,-7 11-3-15,-1 4 1 0,-7 8-2 16,-5 0-2-16,-15 0 0 15,-9-2 0-15,-14-5 3 16,-11 1 2-16,-18-3 11 16,-7 2 1-16,-16 0 3 15,-10-2 1-15,-6-3-11 16,0-3-1-16,7-12-29 16,8-8-24-16,13-15-49 15,10-11-27-15,16-17 72 16</inkml:trace>
  <inkml:trace contextRef="#ctx0" brushRef="#br0" timeOffset="819.95">8537 1386 1290 0,'34'-2'457'0,"12"0"-390"16,16 8-96-16,0 5-18 0,-15 7-15 15,-10-1 6-15,-9-7 18 16,1 1 15-16,0-8 4 15,2 0-5-15,0-3-15 16,-2-6-9-16,-3-5-13 16,-3-4-8-16,-8-4-8 15,-4 2-4-15,-8-2-117 16,-4 0-81-16,-12 7 171 16</inkml:trace>
  <inkml:trace contextRef="#ctx0" brushRef="#br0" timeOffset="1045.23">8675 1561 852 0,'-14'33'311'0,"9"3"-261"15,22 4-18-15,10-5 2 16,17-5 20-16,3-1 6 16,10-9-2-16,1-6-7 15,6-7-17-15,3-4 0 16,0-6-1-16,0-1-1 0,-8-6-9 15,-10-1-6-15,-10-4-17 16,-12-3-17-16,-7-7-38 16,-3-6-24-16,-10-13 44 15</inkml:trace>
  <inkml:trace contextRef="#ctx0" brushRef="#br0" timeOffset="2886.55">11020 754 815 0,'11'-14'372'15,"28"-29"-107"-15,-27 30-234 16,-4 6-23-16,2 2 1 0,-4 4-1 16,0 0-1-16,1 3-2 15,-1 5-5-15,6 14-5 16,0 7 5-16,5 24-1 16,0 4 1-16,5 11 4 15,1 2-4-15,-1-9-21 16,-3-3-12-16,-4-8-35 15,2-10-16-15,-9-12 54 16</inkml:trace>
  <inkml:trace contextRef="#ctx0" brushRef="#br0" timeOffset="3246.81">10856 1339 878 0,'2'2'346'16,"6"-2"-229"-16,5 0-63 0,13 0-27 15,10 0 7-15,21 0 5 16,19-2 0-16,15-2-7 15,2-3-9-15,4 1-8 16,-8 0-7-16,7 2-5 16,-3-1 1-16,-14 4 0 15,-6 0 2-15,-20 2-1 16,-6 2-2-16,-8 5-2 16,-9 0-9-16,-16-3-31 15,-5 0-16-15,-10-4-41 16,-7 0-11-16,-13-1 70 15</inkml:trace>
  <inkml:trace contextRef="#ctx0" brushRef="#br0" timeOffset="3757.17">11313 1519 953 0,'0'4'387'16,"-5"-4"-230"-16,5 0-118 0,0 0-41 16,-1 0-3-16,0 0 3 15,-1 3 2-15,-7 13 2 16,-38 34 1-16,24-23 4 16,-3 7-1-16,3 12 0 15,2 5 2-15,11 8-5 16,10 1 1-16,12-3-3 15,10-6 1-15,7-9-2 16,0-5-4-16,2-9 3 16,-2-9 0-16,3-7 6 15,3-9 3-15,9-11 1 16,4-5-4-16,7-10-2 16,3-1 1-16,1-5-4 15,-5 3 3-15,-15-5-1 16,-8-1 1-16,-17 3 9 15,-6-3 2-15,-11 5 5 16,-2-2 1-16,-12 5-4 0,-4 1-2 16,-16 8-7-16,-3 6 2 15,-5 9-8-15,0 11 4 16,4 15-2-16,0 7-3 16,4 10 3-16,1 2-4 15,15 1-10-15,8-1-18 16,13-5-37-16,10-1-26 0,18-14 67 15,10-12-3-15</inkml:trace>
  <inkml:trace contextRef="#ctx0" brushRef="#br0" timeOffset="3958.03">12940 1631 880 0,'93'-7'335'16,"3"9"-225"-16,-19 18-93 16,-13 10-7-16,-46 13-15 15,-14 5-2-15,-16 8 4 0,-11 3 3 16,-3-2 3-16,-9-3-16 16,4-11 10-16</inkml:trace>
  <inkml:trace contextRef="#ctx0" brushRef="#br0" timeOffset="4536.16">15726 763 1057 0,'7'15'358'0,"2"19"-344"16,3 8-9-16,-9 17-2 16,-3 6 0-16,-8 11-2 15,-3 9 2-15,-4 6-2 16,0 1 3-16,0-14-3 15,1-9 1-15,6-29-1 16,2-14 0-16,4-16 2 16,3-8-3-16,1-2 19 0,-2-4 18 15,0 3 5-15,0-7-1 16,-1-22-18-16,-1-55-18 16,1 19-5-16,1-4 1 15,3-9-1-15,-4-1-2 16,-1 1-3-16,1 1-1 15,-4 0 3-15,7 1 1 0,3 8 1 16,3 3-1-16,9 14-2 16,0 5-5-16,6 14-7 15,4 3-2-15,7 9-5 16,6 10 4-16,7 8 9 16,0 11 4-16,-8 13 6 15,-8 6-2-15,-14 19 0 16,-10 9 1-16,-14 22 0 15,-11 6 2-15,-15 7 0 16,-5-5-6-16,-8-18-30 16,1-6-8-16,8-23 23 15</inkml:trace>
  <inkml:trace contextRef="#ctx0" brushRef="#br0" timeOffset="5048.46">16117 1041 1004 0,'24'1'343'0,"-2"5"-312"16,-1 4-30-16,-7-2-1 0,-11 8 4 16,3 1 2-16,-6 10 3 15,-3 2 7-15,0 12 5 16,-2 5 2-16,-4 5 4 15,1 3-1-15,5-4-5 16,1-2-4-16,5-6-5 16,6-6-4-16,1-8-4 15,4-5 1-15,9-8 0 16,3-5-1-16,7-13 3 16,2-3-1-16,4-13-3 15,1-5 1-15,2-8-2 16,0-3-2-16,-3-3 4 15,-6 1 0-15,-9-3 1 16,-5 0 3-16,-5 1-4 0,-4 2-1 16,-6 8-3-16,0 4-1 15,-4 7-1-15,0 8-1 16,3 0 1-16,-3 8 1 16,0 5-2-16,-1 5 1 15,-1 27 0-15,1 10-1 16,1 21 3-16,-1 8 1 15,1 2 1-15,4-3-1 16,3-7-18-16,3-8-15 16,4-18-42-16,-1-12-15 0,10-33 56 15</inkml:trace>
  <inkml:trace contextRef="#ctx0" brushRef="#br0" timeOffset="5296.7">17316 956 941 0,'38'-7'333'0,"15"7"-287"0,3 2-12 15,0 7-8-15,-1-5-6 16,-3 1-13-16,-5-1-1 15,0-4-7-15,-2 3-2 16,1-3-13-16,-1-4-10 16,0 3-30-16,-2 0 3 15,-4 0 31-15</inkml:trace>
  <inkml:trace contextRef="#ctx0" brushRef="#br0" timeOffset="5529.77">17490 1365 1019 0,'18'8'372'15,"11"4"-255"-15,22 2-111 16,10-1-6-16,12-2 14 15,3-5-3-15,16-4-26 16,6-4-20-16,5-13-38 16,-1-12 39-16</inkml:trace>
  <inkml:trace contextRef="#ctx0" brushRef="#br0" timeOffset="5798.16">19471 170 711 0,'4'-8'277'0,"3"6"-209"0,-1 12-9 16,1 7-7-16,-2 20-10 15,-1 14-2-15,-11 13-10 16,-3 11-7-16,-5 4-11 15,-2 0-5-15,2 7-5 16,2-2 0-16,1-5-16 16,0-4-11-16,1-25 81 15,3-11-54-15</inkml:trace>
  <inkml:trace contextRef="#ctx0" brushRef="#br0" timeOffset="6095.94">18985 1038 488 0,'-5'4'249'16,"5"4"-83"-16,6-1-2 16,11 1-49-16,7 0-3 0,17 0-11 15,6-2-12-15,13-1-24 16,5 2-13-16,8-6-23 15,3 4-11-15,3-2-13 16,-3-2-3-16,-7 0-1 16,-3-1-1-16,-10-1-1 15,-4-1-4-15,-3 2-16 16,-3-1-6-16,-8 1-25 16,-8-1-19-16,-10 0-28 15,-5-3 56-15</inkml:trace>
  <inkml:trace contextRef="#ctx0" brushRef="#br0" timeOffset="6616.57">19310 1503 879 0,'4'10'300'16,"4"2"-279"-16,2 1 6 0,4-4 17 16,6 1 7-16,9-3-3 15,5-1-7-15,13-3-17 16,1-2-10-16,5-5-9 16,1-5 0-16,-3-3-4 15,1-2 3-15,-2-2-2 16,5-1-1-16,-5 2 4 15,-2 1 4-15,-2 3 6 16,-11 1-4-16,-12 3-2 16,-4 4-3-16,-11 3-5 15,-3 0 0-15,-5 1-1 16,0 1-9-16,-1-2-2 16,0 0 4-16,-4 8 2 15,-2 16 4-15,-45 37 1 16,27-19 1-16,-2 12-1 0,0 4 2 15,6 8-1-15,-1 1 1 16,7-7 2-16,6 0-1 16,2-6 0-16,4-2-2 15,-1 0 1-15,2 1-2 16,0-7 1-16,0-5-1 16,0-12-7-16,2-7-13 15,-1-12-29-15,-2-8-19 16,3-3 52-16,3-11-5 0</inkml:trace>
  <inkml:trace contextRef="#ctx0" brushRef="#br0" timeOffset="6928.95">19601 1970 956 0,'-1'0'340'16,"3"0"-271"-16,9 1-40 15,2 0 10-15,14 0 11 0,4 0-4 16,10 1-12-16,6 3-5 16,2-3-5-16,2 1-1 15,-2 0-2-15,-1 0-2 16,-2 2-10-16,-2-3 2 15,-8 2-7-15,-5-1-4 16,-12-2-1-16,-5 0-11 16,-1-1-27-16,-4 0-15 0,0-10-32 15,6-2 48-15</inkml:trace>
  <inkml:trace contextRef="#ctx0" brushRef="#br0" timeOffset="7109.36">21001 1779 1109 0,'38'25'410'0,"-11"-2"-330"15,2 1-132-15,-12-4-48 0,-11-12 52 16</inkml:trace>
  <inkml:trace contextRef="#ctx0" brushRef="#br0" timeOffset="8126.18">2615 3714 935 0,'8'0'369'15,"4"0"-230"-15,4 5-116 16,0 10-26-16,-3 3-6 16,-13 11-6-16,-7 0 1 15,-21-1 3-15,-7-4 4 16,-14-7 3-16,1-6 2 0,0-9 2 15,-3-5-1-15,11-11 3 16,1-4 1-16,9-6 5 16,9-4 5-16,9-6-2 15,6-2 0-15,14-5-4 16,11 2-5-16,17 2-2 16,4 4-1-16,5 10-2 15,1 5 1-15,1 21 2 16,-1 9-1-16,3 24 3 15,-2 8-1-15,-6 18 1 16,-4 8 3-16,-10 10-2 16,-11 5 4-16,-16 5-1 15,-8-2 0-15,-16-13 17 16,-3-6 9-16,-14-13 17 16,-3-4 7-16,-11-2-12 15,-3-3-12-15,-6-5-17 0,-4-6-16 16,-1-15-50-16,-1-6-23 15,7-23 42-15</inkml:trace>
  <inkml:trace contextRef="#ctx0" brushRef="#br0" timeOffset="8469.62">3291 3393 805 0,'62'-28'320'16,"-12"7"-193"-16,-22 9-96 15,-9 5-5-15,-16 7-10 16,-4 5-3-16,-8 11 0 16,-4 8 1-16,-9 20-3 15,5 7 3-15,-4 18-2 16,3 5 2-16,10 4 4 15,0 1 3-15,11-4 3 0,6-2 0 16,4 0-4-16,2 2-3 16,-4-2-3-16,-4-2-5 15,-6-9-3-15,-1-9-4 16,-5-9-3-16,-1-8-10 16,0-10-38-16,-1-8-25 15,-5-17 44-15</inkml:trace>
  <inkml:trace contextRef="#ctx0" brushRef="#br0" timeOffset="8722.23">3288 4149 1171 0,'-34'-16'438'0,"34"15"-367"15,10 0-36-15,18-3-49 16,10 0-1-16,14-4 17 15,5-6-2-15,2-3 2 16,0-4-2-16,-3 3 1 16,-5-1 2-16,-7 6-3 15,-4 2 3-15,-6 4-2 16,-4 3 1-16,-5 1-23 0,0 1-27 16,-6-2-43-1,4 0 48-15</inkml:trace>
  <inkml:trace contextRef="#ctx0" brushRef="#br0" timeOffset="9480.41">5409 3521 1103 0,'4'17'372'15,"6"26"-363"-15,2 13-8 16,-2 22 2-16,-3 7 1 16,-11 14 0-16,0 6 3 15,-5 2-3-15,3-5 1 16,0-21-2-16,1-20-4 15,4-22-3-15,1-14 3 16,0-16 0-16,0-4-1 0,-3-6 16 16,1-5 11-16,-1-11 6 15,-4-6 2-15,1-13-12 16,-4-6-12-16,1-8-7 16,0-9 0-16,4-14-7 15,5-11-5-15,0-4-7 16,1-3-4-16,4 2 4 15,0 1 5-15,5 7 10 16,3 2 2-16,3 12 3 16,5 8-1-16,12 10-2 15,4 10-1-15,11 12 1 16,0 6 1-16,-3 15-1 16,-2 9 1-16,-6 16 0 15,-4 10-1-15,-5 10 1 0,-6 7-1 16,-8 5-3-16,-5 2-1 15,-7-1 2-15,-8-3 0 16,-6-7 1-16,-10-6 1 16,-12-8 1-16,0-3 4 15,-8-3 5-15,-2-2-1 16,1-1-2-16,1-3-5 16,5-6-20-16,7 0-10 0,10-5-33 15,3-4-23-15,13-2 56 16</inkml:trace>
  <inkml:trace contextRef="#ctx0" brushRef="#br0" timeOffset="10250.4">7829 3153 933 0,'29'33'326'0,"-27"-20"-294"15,-3 8-16-15,0 18-6 16,1 9 6-16,1 12 5 16,3 8 2-16,-4 11-8 15,0 3-2-15,-3 2-8 16,2-2-12-16,-4-13-35 15,-2-11 27-15</inkml:trace>
  <inkml:trace contextRef="#ctx0" brushRef="#br0" timeOffset="10630.18">8361 3586 1115 0,'22'-31'395'16,"6"-1"-352"-16,1 3-20 0,-11 6-22 16,-8 5-3-16,-10 8-7 15,-7 4 4-15,-9 5 1 16,-3 3 6-16,-9 13 6 16,-1 7-3-16,10 13 0 15,0 4-5-15,16-1-2 16,5-3-3-16,10-7-5 15,9 2-3-15,10-8 5 16,6-2 1-16,10-2 6 16,0-5 7-16,2 3-3 15,-4-2 3-15,-10 2 0 16,-9 1-1-16,-19 1 3 16,-14 3 1-16,-30 4 0 15,-13 7 1-15,-21 1-4 16,-2-2-13-16,2-12-44 0,0-10-21 15,3-19 41-15</inkml:trace>
  <inkml:trace contextRef="#ctx0" brushRef="#br0" timeOffset="10985.09">8064 2861 846 0,'-2'-21'427'0,"-1"8"-30"16,1 4-390-16,0 9-44 16,-2 6-9-16,-9 19 6 15,-6 13 12-15,-7 27 23 16,-3 6 6-16,12 6-1 16,5-9 0-16,13-24-3 15,8-10-1-15,6-24-1 16,6-7 7-16,13-17 11 15,3-11 0-15,11-15 7 16,0-9-1-16,-1-2 9 16,-5-1 4-16,-12 9 11 15,-10 2 0-15,-17 13-14 0,-5 3-3 16,-8 8-16-16,-4 5-6 16,-5 10-23-16,-4 7-29 15,-4 17-47-15,4 10-19 16,15 15 67-16</inkml:trace>
  <inkml:trace contextRef="#ctx0" brushRef="#br0" timeOffset="11225.66">9861 2973 910 0,'35'24'322'0,"0"21"-274"16,-6 15-24-16,-15 20 2 15,-9 5 2-15,-12 9-9 16,-2 5-3-16,-5 4-9 16,0-2-12-16,-2-12-34 15,-1-11-22-15,-2-25 35 16</inkml:trace>
  <inkml:trace contextRef="#ctx0" brushRef="#br0" timeOffset="11953.61">9537 3614 1187 0,'43'-6'406'16,"18"-3"-354"-16,23-4-78 15,6-4-10-15,-4-6-2 16,-1-3 2-16,5-9 13 16,0-2 11-16,-13-7 12 15,-4-1 0-15,-16-4 4 16,-8-4 2-16,-5 2 5 16,-2-4 4-16,-15 9 5 15,-3 3 1-15,-9 11 4 16,-10 4-1-16,-4 11-5 15,-2 7-6-15,-1 7-12 16,0 4-5-16,-2 11-9 16,-1 12 3-16,-3 34 1 15,-1 15 5-15,-1 29 4 16,-1 11 0-16,-7 8 1 16,1 2 2-16,-4-14-2 0,2-11 1 15,7-35-3-15,1-17 1 16,7-26-1-16,0-8 0 15,6-13 7-15,3-8 3 16,4-14 0-16,5-9 1 16,9-12-5-16,7-9-7 15,10-8-3-15,6-1-4 16,3 8-1-16,-2 9 2 0,-6 23 3 16,-4 7 3-16,-6 21 4 15,-3 7 2-15,-3 18 2 16,0 9 1-16,-2 4-4 15,0 3 0-15,4-9-2 16,2-8-1-16,5-16-1 16,0-6-3-16,8-9 1 15,3-10 2-15,9-9 1 16,-3-7 1-16,-9-16 0 16,-6-1 0-16,-15-7 1 15,-2 0 1-15,-6 3-1 16,-6 4 1-16,-8 9 0 15,-5 7 3-15,-2 12 1 16,-3 8-2-16,-4 17 0 0,2 11-3 16,-4 26-2-16,5 9 0 15,8 19-8-15,9 3-13 16,19-5-44-16,9-7-22 16,23-18 52-16</inkml:trace>
  <inkml:trace contextRef="#ctx0" brushRef="#br0" timeOffset="13596.56">12731 3670 998 0,'89'-36'344'0,"-20"3"-320"16,-3-4-16-16,-18 2-6 16,-12 1 0-16,-12 8 2 15,-13 5-4-15,-10 10 14 16,-1 3 2-16,-9 9 0 15,-7 9 3-15,-16 22-2 16,-3 15 5-16,-4 22 14 16,6 11 8-16,15-1-10 15,8-5-8-15,20-10-20 16,13-14-9-16,21-16-9 16,14-12-2-16,24-24-10 0,2-14-10 15,5-21-6-15,0-11 0 16,-2-13 11-16,3-7 11 15,-3-13 13-15,-5-8 4 16,-13-1 4-16,-9-1 1 16,-8 6 6-16,-9 2 3 15,-12 2 4-15,-5 4 4 16,-13 9-4-16,-6 12-3 0,-3 18-6 16,-3 9-7-16,-1 18-1 15,-1 5-3-15,-3 23-4 16,-2 14 2-16,-8 42 1 15,-4 20 3-15,-5 25 2 16,-2-2 1-16,-2 10-2 16,0-6 2-16,6-18-2 15,2-9 0-15,8-46 0 16,1-18-1-16,7-21 10 16,0-6 11-16,3-19 7 15,7-6-1-15,6-20-19 16,6-8-8-16,10-5-19 15,4-2-4-15,7 13 2 16,0 10-1-16,-3 21 12 16,3 14 7-16,-2 20 7 0,4 10 5 15,3 17 0-15,-1 2-2 16,7-2-2-16,5-8-4 16,-5-26-3-1,-25-6-1-15,1 0-3 16,81 13 0-16,-4-20 2 0,-4-6 3 15,-50-16 6-15,-2-9 2 0,-7-10 3 16,-2-6 0-16,-9-5-6 16,-7-1 1-16,-8 2-4 15,-8 4-1-15,-13 4 1 16,-7 0 0-16,-15 13 4 16,-6 3-4-16,-12 20 3 15,-5 10-3-15,-6 21-2 16,-3 12 4-16,-1 19-3 15,2 4 2-15,16 6-1 16,13-2-2-16,26-11-1 16,8-7-4-16,14-14 0 15,6-8 0-15,12-11 9 16,6-6 3-16,4-15 4 16,2-6-4-16,0-14-5 0,-1-6-1 15,1-7-1-15,-5-1 1 16,-10 6 6-16,-8 8 5 15,-13 14 11-15,-5 4 1 16,-7 12-7-16,-5 7-6 16,-5 15-9-16,-3 13 0 15,-1 11 2-15,6 4-2 16,7-3-1-16,8-8-3 0,15-14-6 16,5-8-1-1,15-17-5-15,6-7-4 0,3-19 1 16,2-6-4-16,-3-16 6 15,-4-8 8-15,4-7 4 16,-4-1 5-16,-5 5 5 16,-2 5 4-16,-16 14 12 15,-4 4 8-15,-10 12 4 16,-4 6-6-16,-2 9-16 16,-2 5-13-16,-1 15-16 15,-2 9-2-15,-3 26 3 16,-1 12 9-16,-5 17 8 15,-2 4-1-15,-3-6 1 16,2-9-1-16,3-22 0 0,3-13 1 16,5-20-2-16,0-3 1 15,2-11 11-15,1-5 6 16,3-21 2-16,5-7-1 16,9-18-11-16,5-4-7 15,13 1-4-15,3 2-3 16,7 8-9-16,1 4-2 15,-2 10 4-15,-1 7 3 16,2 15 9-16,-2 7 8 0,3 20 8 16,3 8 1-16,-7 15-1 15,0 16-3-15,-5 16-4 16,-6 5-1-16,-8 4-1 16,1-8 1-16,-3-16-11 15,1-10-7-15,2-15-10 16,0-8-2-16,10-16 4 15,4-6 5-15,13-17 8 16,9-6 2-16,10-12 11 16,2-5 1-16,-2-6 15 15,-5-3 1-15,-14-6-3 16,-5 0-1-16,-10 0-18 16,-3 4-10-16,-11 7-11 15,-3 6 0-15,-12 12 1 0,-3 6 9 16,-4 13 7-16,-5 4 1 15,-6 13 4-15,-5 8-1 16,-8 17 11-16,-6 16 1 16,6 18 5-16,5 5-2 15,12 3-10-15,11-7-1 16,14-12-4-16,5-9-4 16,14-17-26-16,3-10-18 15,16-21 29-15</inkml:trace>
  <inkml:trace contextRef="#ctx0" brushRef="#br0" timeOffset="14136.7">17521 3633 850 0,'40'14'318'16,"0"-3"-250"-16,-9-5-22 0,-2-6-6 16,-10-9-8-1,-4-3-4-15,-3-7-7 0,1-3 0 16,-5-5-8-16,-1-2 4 16,-3 2-6-16,-4 2 1 15,-5 3-4-15,-6 2-4 16,-3 5 2-16,-2 4-6 15,-14 8 1-15,-5 4 0 0,-14 9-3 16,-6 5 3 0,-3 18-1-16,1 6 2 15,7 14 1-15,4 4-2 0,10-3 2 16,7-2-4-16,14-8 0 16,9-5 2-16,11-9 2 15,5-3 7-15,11-6 23 16,5-3 9-16,15-3 10 15,11-5 1-15,11-5-23 16,8-3-12-16,4-4-11 16,-5 0-4-16,-5-5 3 15,-6 2 2-15,-10 1 1 16,-4 1 0-16,-13 3-4 16,-9 1-2-16,-9 0-3 15,-4 0-1-15,-8 1-23 0,-1 0-12 16,-1-3-35-1,-1 0-11-15,1-1-8 0,0-1 50 16</inkml:trace>
  <inkml:trace contextRef="#ctx0" brushRef="#br0" timeOffset="14822.32">19957 3290 895 0,'-2'-5'332'0,"0"0"-259"15,0 5-29-15,2 0-14 16,0 0-6-16,0 0-11 0,-1 12 0 15,-3 18-1-15,-18 65 0 16,5-24 1-16,-3 11-4 16,1-2-4-16,3 0 0 15,5-9-16-15,3-8-22 16,4-12 395-16,2-8-285 16</inkml:trace>
  <inkml:trace contextRef="#ctx0" brushRef="#br0" timeOffset="15863.46">19452 3789 1070 0,'3'2'378'0,"27"1"-344"16,12 2-29-16,32-3-12 15,15 0 5-15,19-9 0 16,7-7-8-16,-2-10-6 15,-5-9-4-15,-18-11 11 16,-9-6 9-16,-9-5 17 16,-7 2 11-16,-14 3 23 15,-11 4 3-15,-16 5 3 16,-11 2-6-16,-11 3-21 16,-2 1-8-16,-7 3-18 0,-1 7-3 15,-2 7-10-15,1 10-8 16,-1 18-12-16,-2 14 0 15,-4 33 7-15,-7 10 10 16,-1 35 11-16,-1 6 1 16,-2-10 2-16,6-2-2 0,6-36 1 15,4-18-1-15,10-23-3 16,1-9 3-16,1-9 7 16,4-3 8-16,6-11 8 15,5-5 0-15,15-12-9 16,7 1-10-16,8 4-12 15,2 1-10-15,-4 13 2 16,-2 5 4-16,3 14 10 16,6 5 6-16,13 6 1 15,8 1-1-15,12-3-5 16,0-4 1-16,0-9 0 16,-4-6 0-16,-13-11 0 15,4-2 0-15,-5-7-1 16,-5-3 0-16,-12-5 1 0,-10 0 0 15,-18-1 8-15,-8 0 6 16,-14-3-3-16,-10-3 2 16,-22 2-7-16,-11 3-8 15,-23 18 2-15,-9 14-2 16,-7 22 2-16,4 10-1 16,12 16 0-16,9 1-2 15,23-2-1-15,8-3-4 16,22-12-5-16,8-6-1 0,16-10 0 15,13-6 2-15,7-10 7 16,7-4 1-16,2-7 4 16,-1-6 1-16,-3-3 4 15,0-6 2-15,-12 6 4 16,-6 1 8-16,-10 10-2 16,-5 9-3-16,-4 9-7 15,1 10-7-15,8 9-1 16,5 2 0-16,10 0 1 15,3-4-5-15,3-14-9 16,9-7-4-16,8-17-15 16,7-8-1-16,7-13 0 15,-2-7 8-15,-7-15 26 16,-8-5 11-16,-10-6 13 16,-9 3 10-16,-16-1-9 15,-12 2-2-15,-14-3-5 0,-8-3-9 16,-9 9-8-16,-2 2 1 15,0 18-1-15,5 12-2 16,7 12-11-16,5 13-4 16,1 22-5-16,1 13 0 15,8 28 10-15,4 10 4 16,12 12 4-16,6-2 2 0,9-2-5 16,3-1-8-16,3-8-20 15,-3 0-22-15,-6-21-10 16,-1-9 36-16</inkml:trace>
  <inkml:trace contextRef="#ctx0" brushRef="#br0" timeOffset="16003.41">21690 3418 1297 0,'33'1'435'16,"23"4"-381"-16,58 0-136 0,29 0-29 15,44-3 74-15</inkml:trace>
  <inkml:trace contextRef="#ctx0" brushRef="#br0" timeOffset="17003.53">23876 3362 1050 0,'39'-14'405'0,"-9"9"-271"0,-14 1-93 16,-8 3-12-16,-13 9-26 15,-6 5-6-15,-18 20-11 16,-11 13 0-16,-14 22 10 16,-3 8 3-16,12 1 3 15,11-6-1-15,26-19-3 16,11-11-3-16,18-17 1 16,10-4-2-16,17-17 9 15,7-6 4-15,15-15 5 16,0-8-1-16,-11-14-3 15,-1-5-5-15,-17-10-1 16,-7-4 4-16,-11-1-2 16,-11 1 2-16,-17 2-1 15,-6 5-2-15,-15 10 2 16,-7 0-3-16,-8 14-2 16,-14 7 1-16,-12 21-1 15,-2 15 0-15,-3 22 0 16,7 9 0-16,23 11-5 0,6 0 0 15,32-1-3-15,12-3-2 16,22-13-1-16,12-9 0 16,22-17 4-16,8-11 2 15,6-14 2-15,4-7 0 0,-10-14 1 16,-2-4 0-16,-1-8 5 16,-6 1 2-16,-6 1 11 15,-6 2 4-15,-15 10-1 16,-7 1 2-16,-11 9-12 15,-4 8-6-15,-2 10-3 16,3 8-3-16,0 21-1 16,-2 10 1-16,-5 23 0 15,-2 12 1-15,-4 9 1 16,-1-5-1-16,4-14-4 16,-1-14-1-16,-2-24 1 15,4-9 3-15,-4-14 9 16,2-5 3-16,3-22-2 15,2-9-2-15,6-25-4 16,6-6 1-16,11-8-9 16,7-1-3-16,16 7-14 0,6 5-8 15,3 11 4-15,-2 9 2 16,-12 16 10-16,-9 8 9 16,-14 20 10-16,-6 11 3 15,-11 19 5-15,-5 11-3 16,-6 13-5-16,-3 6 2 15,1 3-5-15,3-1 1 0,11-9-1 16,6-5 0-16,8-14 0 16,5-7-2-16,8-15 1 15,6-6 0-15,11-12 1 16,0-8 2-16,-2-11 0 16,2-5 1-16,-6-13 0 15,0-2 3-15,1-5-1 16,-5-5-4-16,-7-2-6 15,-4 2-5-15,-9-3-1 16,-7 4 2-16,-13 6 7 16,-5 3 5-16,-12 17 3 15,-4 7 3-15,-10 19-2 16,-5 14-1-16,-7 28 5 16,1 13-2-16,9 19 2 0,15 6-4 15,28 3-9-15,18-4-12 16,42-13-43-16,16-11-22 15,30-32 46-15</inkml:trace>
  <inkml:trace contextRef="#ctx0" brushRef="#br0" timeOffset="17835.36">27550 3370 1030 0,'25'-15'363'0,"-10"7"-327"15,-7 4-8-15,-8 7-23 16,-2 12 1-16,-11 18-6 16,-7 13 1-16,-7 26 6 15,-4 7 2-15,13 3 7 16,4-3-3-16,19-15 7 16,15-8-2-16,18-13 6 15,12-8 1-15,19-14-5 16,9-11-4-16,11-19-9 15,-4-7-7-15,-1-18-23 16,-6-7-7-16,-10-8-11 16,-4-5 2-16,-22-5 9 0,-10 0 7 15,-25 1 14-15,-13-1 2 16,-24 10 12-16,-9 6-2 16,-17 17 2-16,1 14-1 15,8 21 1-15,6 7 3 16,18 16-4-16,7 3 0 15,21 6-4-15,11 2-3 0,28-7-5 16,15-8-2-16,21-19-11 16,11-6-3-16,6-22 1 15,-1-6 5-15,1-16 12 16,-3-6 9-16,-5-6 9 16,-2-1 10-16,-21-2 3 15,-5-2-3-15,-22-5 3 16,-6-4-3-16,-14-1-1 15,-6 3-1-15,-5 12-12 16,-4 4-5-16,-1 18-3 16,-2 8 0-16,-2 13 0 15,1 9-3-15,-8 17-2 16,-4 14 2-16,-8 32 3 16,-11 20 3-16,-9 31 5 15,-5 5 0-15,-5 27 1 0,2 2-3 16,10-4 0-16,8 4-1 15,16-26-4-15,9-8 2 16,12-20 1-16,3-13-3 16,7-21-1-16,3-11-1 15,5-18-2-15,5-10 2 16,5-19 2-16,1-12-1 16,0-18-11-16,1-9-8 0,-2-16-16 15,3-6-4 1,-6-16 5-16,-2-2 6 0,-10-1 14 15,-7 8 17-15,-12 18 25 16,-7 11 6-16,-7 19 12 16,-2 8-5-16,-1 22-12 15,1 12-8-15,11 24-12 16,8 14-8-16,20 16-46 16,14 4-17-16,1-10 36 15</inkml:trace>
  <inkml:trace contextRef="#ctx0" brushRef="#br0" timeOffset="18381.25">7680 4941 1212 0,'5'-2'509'16,"7"0"-214"-16,14 0-281 16,4 1-16-16,4 12-7 15,-3 14 0-15,-7 28-1 16,-5 16-1-16,-5 17 3 16,-3 8-7-16,-7-2-26 15,1-2-21-15,-4-9-56 16,2-10-14-16,-9-23-14 15,0-10 112-15,-12-25 19 16</inkml:trace>
  <inkml:trace contextRef="#ctx0" brushRef="#br0" timeOffset="19716.41">7332 5459 1085 0,'33'-1'375'15,"35"-8"-340"-15,22-4-26 16,25-10-7-16,-3-4 2 16,-13-5-2-16,-8 0 1 15,-21-1 19-15,0 1 7 0,2 0 10 16,-5-2-3 0,-10-3-13-16,-7-3-8 0,-22-6-7 15,-8 0-1 1,-9 1-2-16,-5 6-1 0,-2 10-2 15,-1 8 2-15,-1 10-2 16,-2 8 0-16,3 19-7 16,2 20-3-16,2 34 0 15,2 16-1-15,-7 16 9 16,-2 0 1-16,-2-11-1 16,-1-4 1-16,1-26 0 15,2-14-1-15,-1-27 2 16,1-12 1-16,0-8 7 15,0-7 8-15,2-15 2 16,3-12 1-16,11-21-10 0,7-4-11 16,11 2-3-16,1 8-4 15,-1 19 1-15,-3 13 3 16,-2 16 4-16,4 8 1 16,4 16 2-16,4 5 1 15,2 6-3-15,-2-4-1 16,6-9-2-16,2-9-1 0,15-15 0 15,5-10-1-15,13-18-1 16,-2-7 0-16,-8-9-1 16,-4-2 3-16,-27 0 0 15,-3 2 0-15,-13-1 4 16,-8-2 1-16,-8 2-1 16,-8 5-2-16,-7 11-6 15,-5 7-8-15,-7 18 3 16,-2 10 1-16,-9 26 2 15,-2 15 8-15,3 24 3 16,4 6 0-16,18 8 1 16,6 0-2-16,19-11-3 15,8-5-4-15,15-19-6 16,5-14-3-16,13-22 0 16,7-11 1-16,3-20 8 0,-1-7 3 15,-8-10 6-15,-8-7 5 16,-12-3 8-16,-2 0 1 15,-13 0 1-15,-2 1 2 16,-10 8-1-16,-4 3-1 16,-6 14-4-16,0 6-6 15,-4 10-12-15,0 5-4 16,-1 20-3-16,-3 11 2 16,-4 26 6-16,-2 11 1 0,-3 8 3 15,2-2 0-15,3-8-1 16,1-11 0-16,5-22 2 15,0-10-3-15,0-18 1 16,2-4 10-16,0-15 7 16,1-10 1-16,3-20-2 15,4-11-7-15,1-3-8 16,1-1 5-16,2 10-1 16,0 2 0-16,3 10-3 15,1 5-4-15,5 10-3 16,2 10-1-16,7 15 1 15,0 13 1-15,3 19 3 16,2 10 2-16,-5 14 3 0,-2 4-1 16,-5-2-2-16,-1-2-1 15,-4-15-1-15,-4-11 0 16,-3-14 2-16,-4-12-2 16,0-11 1-16,3-6 0 15,5-15 0-15,4-8 4 16,4-14 1-16,0-4-2 15,-2-4 2-15,0 3 0 0,-1 3 2 16,5 1 1-16,1 4-4 16,-1 3-1-16,1 11-1 15,-6 7-1-15,-1 15 3 16,-3 6-2-16,0 17-3 16,1 12 2-16,-4 14-1 15,-2 8-1-15,-2 3 5 16,2-2-2-16,1-6 0 15,3-3-2-15,3-11 6 16,-4-5 1-16,1-9 1 16,2 0 0-16,-3-6-6 15,0 1-2-15,-2 1-13 16,-3-2-17-16,-6 3-46 16,1 1-34-16,1 0-33 15,8 1 80-15</inkml:trace>
  <inkml:trace contextRef="#ctx0" brushRef="#br0" timeOffset="20615.93">12497 5167 1435 0,'1'-5'488'0,"-1"3"-466"16,3 0-22-16,-5 2-20 16,1 0 3-16,-7 24 6 15,-21 54 3-15,6-3 8 16,1 9 1-16,9 0-1 15,7-7-2-15,12-18 2 16,9-11-1-16,11-20 0 16,7-7 8-16,10-18 14 0,7-3 5 15,8-15 5-15,2-6-8 16,-7-10-10-16,-2-7-6 16,-12-5-2-16,-4-5-1 15,-6 1-1-15,-3 0-1 16,-5 6-2-16,-7 5 0 15,-5 9 1-15,-6 5 4 16,-3 10-3-16,-1 6-2 0,-2 6-3 16,-3 4-2-16,-6 19 2 15,-2 7 0-15,0 17 2 16,4 3 0-16,10-5-1 16,6-2 0-16,13-17 2 15,3-4 2-15,12-14 12 16,9-7 9-16,15-9 3 15,5-8-6-15,0-11-10 16,-8-7-6-16,-5-11-4 16,-4-4-3-16,-3-6-21 15,0 3-18-15,-9 5-24 16,-5 8-3-16,-9 15 3 16,-6 8 12-16,-9 16 18 15,-5 5 8-15,-5 22 18 16,-4 8 5-16,1 14 5 0,7 6 2 15,14-4 0-15,10-3 0 16,17-11 1-16,2-10 4 16,8-14 1-16,-3-7 0 15,-1-17 0-15,2-9-4 16,1-18-6-16,1-11-2 16,-4-9-1-16,-2 1 0 0,-10 2 10 15,-9 3 5 1,-9 8 9-16,-10 3 1 0,-7 11 2 15,0 7-3-15,-2 13-9 16,3 7-4-16,0 17-9 16,1 10-6-16,1 21-1 15,5 9 4-15,10 12 1 16,6 1 4-16,9-3-2 16,3-5-4-16,3-20-16 15,4-13-34-15,6-29-45 16,-2-21 284-16,1-35-160 15</inkml:trace>
  <inkml:trace contextRef="#ctx0" brushRef="#br0" timeOffset="20705.22">14592 4715 987 0,'-18'-41'360'16,"4"3"-274"-16,5 15-90 0</inkml:trace>
  <inkml:trace contextRef="#ctx0" brushRef="#br0" timeOffset="21330.22">14609 5192 1122 0,'16'31'412'16,"-1"7"-317"-16,-3-3-82 16,-2-8-19-16,-14-15-14 15,-3-7-2-15,-3-10 1 16,-4-8 10-16,1-15 8 15,0-7 2-15,3-15 12 16,5-4 9-16,11-4 14 16,8-6 2-16,12 8-6 15,3 8-8-15,4 19-16 16,-4 13-1-16,4 22 2 16,2 15-1-16,5 25 1 15,2 12-2-15,-6 14-3 16,-4 1 1-16,-7-2 0 0,-5 1-1 15,-2-6-1-15,-2-2 1 16,-1-16-2-16,2-9 2 16,5-18-1-16,4-7 1 15,8-14 11-15,4-6 0 16,2-16 9-16,0-11 2 16,4-15 0-16,-1-7 1 0,3-7-7 15,0-3-3-15,-6-2-5 16,-3-3-2-16,-2 0 3 15,-4 1 1-15,-6 5-3 16,-6 9 2-16,-12 16 1 16,-7 7-2-16,-15 16-2 15,-11 7-4-15,-16 11-5 16,-6 11 0-16,-4 22-4 16,7 9 1-16,15 17-11 15,13 4-8-15,24-3-10 16,13 1 0-16,17-12 9 15,7-4 5-15,17-2 10 16,1-1 3-16,-7 1 4 16,-5 1 3-16,-25-1 5 15,-9-3 1-15,-17-2-5 16,-11-1-3-16,-23-5-35 16,-14-6-39-16,-10-10 48 0</inkml:trace>
  <inkml:trace contextRef="#ctx0" brushRef="#br0" timeOffset="21540.35">16290 5418 1257 0,'34'50'505'16,"-4"14"-236"-16,-19 20-294 15,-15-5-7-15,-25-15-13 16,-5-7-11-16,1-19-43 16,2-8-28-16,13-30 78 15</inkml:trace>
  <inkml:trace contextRef="#ctx0" brushRef="#br0" timeOffset="22031.57">17993 4659 1032 0,'8'-6'365'16,"2"2"-310"-16,-4 3-29 16,-2-2 4-16,-3 3 10 15,-1-2 1-15,0 1-11 0,0 0-7 16,-1 1-16-16,0 0-7 16,-3 29 1-16,-11 50-3 15,8-8 1-15,2 12 0 16,9 3-4-16,-1 0-17 15,2-16-35-15,0-11-16 16,0-15-45-16,0-10-125 16,-10-18 171-16</inkml:trace>
  <inkml:trace contextRef="#ctx0" brushRef="#br0" timeOffset="23076.39">17686 5151 1021 0,'6'7'443'0,"20"-6"-213"15,14-1-172-15,26-8-62 16,7-6-1-16,16-9 9 16,0-4-2-16,-4-13-2 15,-4-3-2-15,-6-15-2 16,-1-3-1-16,-2 0 5 15,1 1 3-15,-16 10 7 16,-9-2 9-16,-15 7 8 0,-10 4 3 16,-12 6-1-16,-4 8-4 15,-5 15-10-15,1 7-8 16,-3 15-12-16,0 13-2 16,-7 31-3-16,-4 15-1 15,-5 24 7-15,-7 8 2 16,-8-3-3-16,-2-7 2 15,-2-22-3-15,2-14-3 0,12-27 6 16,7-12 0-16,8-11 4 16,2-5 3-16,2-6 6 15,2-5 7-15,6-10 0 16,6-5-3-16,14-7-7 16,6 2-7-16,4 9-8 15,-2 8 1-15,-2 19-1 16,-1 7 3-16,8 14 5 15,8 6-1-15,14 2 0 16,13 0 2-16,13-9 3 16,-3-9-1-16,-1-15 0 15,-3-6-3-15,-5-13-3 16,0-5-1-16,-4-8 1 16,-10-4 2-16,-13-6 5 0,-9-1 0 15,-14-1 1-15,-6 0-3 16,-10 5-2-16,-5 5-1 15,-8 9 0-15,-6 6-1 16,-11 12-2-16,-12 9 0 16,-17 21-2-16,-5 13 1 0,1 24 0 15,10 6 2-15,24-2-5 16,14-5-4-16,23-18-8 16,14-8-6-1,21-12 3-15,5-10 5 0,5-12 2 16,1-9-1-16,-2-14-2 15,2-3-1-15,6-13 6 16,0 0 12-16,-8-6 18 16,-3 0 11-16,-19 6 11 15,-11-1-3-15,-10 15-12 16,-6 5-10-16,-6 12-14 16,-1 5-3-16,-1 19-2 15,0 11-1-15,2 22 4 16,-2 8 2-16,-2 5-3 15,-1-5-1-15,3-16-1 16,-4-9-4-16,0-17 4 0,1-6 4 16,-2-10 9-16,5-5 6 15,7-12 4-15,2-6 3 16,7-15-7-16,2-7-2 16,7-4-4-16,2 1-3 15,-1 12-2-15,-3 8 1 16,-9 18 3-16,-1 10 1 15,6 19 3-15,9 11-1 0,12 16-5 16,10 6-1-16,12 2 0 16,3 0-1-16,6-4-14 15,-2-3-17-15,-13-9-63 16,-12-4-28-16,-39-17 72 16</inkml:trace>
  <inkml:trace contextRef="#ctx0" brushRef="#br0" timeOffset="23727.42">9017 7055 1403 0,'-3'-18'509'0,"6"0"-404"15,-1 1-114-15,1 11-14 16,0 7-3-16,-2 29 10 16,1 20 5-16,-4 46 2 15,-3 15 1-15,-4 11-9 16,-1-1-6-16,5-7-5 16,5-4 0-16,8-15 5 15,4-12 5-15,3-30 2 16,-2-16 4-16,-7-22 4 15,-2-5 5-15,-4-11 33 16,-3-6 5-16,-4-20 4 0,-4-19-6 16,-6-41-32-1,-4-21-5-15,1-24-11 0,1-11-8 16,9-11-17-16,2-1-17 16,10-6-7-16,4 6 4 15,13 29 30-15,7 16 20 16,18 34 23-16,12 16 6 15,15 27 3-15,0 9 0 0,-5 27-8 16,-10 16-3-16,-23 27-10 16,-8 10-1-16,-24 20 5 15,-9 9 4-15,-23 10 3 16,-12 7-1-16,-23 1-6 16,-7-1-10-16,-3-14-57 15,6-14 35-15,31-42 4 16</inkml:trace>
  <inkml:trace contextRef="#ctx0" brushRef="#br0" timeOffset="23930.31">9496 7103 1209 0,'60'-3'492'0,"19"-1"-233"16,25 0-261-16,1-1-23 15,-21 2-27-15,-17 1-2 16,-14 2 11-16,-4 1 8 16,-7 3-20-16,-3 0-20 15,-9-2-20-15,-4-4 44 16</inkml:trace>
  <inkml:trace contextRef="#ctx0" brushRef="#br0" timeOffset="24100.81">9588 7351 1063 0,'-5'35'501'0,"35"-9"-131"16,21 5-349-16,41-4-81 16,19-5-24-16,37-28-40 15,4-14 8-15,-7-28 71 16</inkml:trace>
  <inkml:trace contextRef="#ctx0" brushRef="#br0" timeOffset="24556.95">11573 6736 1138 0,'12'22'406'16,"11"29"-335"-16,4 24-59 0,-6 34 0 15,-9 14 4-15,-21 8 1 16,-11-2-1-16,-6-7-7 16,2-8-4-16,5-22-3 15,6-11-6-15,7-27-11 16,2-17-3-16,4-20 1 16,-1-11 4-16,1-12 30 15,-1-9 16-15,-4-32 7 16,-1-19 7-16,-7-26-9 15,-3-9-11-15,-4-21-8 16,-1-10-8-16,5-18-20 16,8-9-7-16,9 11-3 15,7 9-2-15,10 29 7 16,3 19 3-16,8 34 3 16,4 17 4-16,13 27 10 0,5 13 7 15,-2 17 7-15,-3 15 4 16,-14 18-7-16,-11 8-6 15,-15 13-5-15,-7 5 0 16,-16 6-1-16,-8 0 2 16,-9-5-36-16,-4-6-48 15,0-22 205-15,-1-5-124 16</inkml:trace>
  <inkml:trace contextRef="#ctx0" brushRef="#br0" timeOffset="24734.5">11852 7071 1160 0,'10'9'444'0,"11"15"-303"15,4 11-110-15,-1 33-31 16,-7 13-2-16,-16 9-6 16,-7 6-2-16,-6-12-34 15,-1-7-26-15,7-15-35 16,2-13 53-16</inkml:trace>
  <inkml:trace contextRef="#ctx0" brushRef="#br0" timeOffset="24947.58">12402 7272 1181 0,'57'4'491'0,"24"1"-199"0,27 4-303 16,6-2-9-16,-13 4-11 16,-13-3-1-16,-6 0-17 15,-8-4-26-15,-8-10-32 16,-9-7 673-16,-13-18-443 16</inkml:trace>
  <inkml:trace contextRef="#ctx0" brushRef="#br0" timeOffset="25154.83">12837 6989 1290 0,'7'66'446'16,"5"52"-414"-16,4 14-16 15,-7-5-16-15,-6-5-18 16,-4-31-53-16,1-16-31 16,8-27 58-16</inkml:trace>
  <inkml:trace contextRef="#ctx0" brushRef="#br0" timeOffset="25583.82">13806 6777 1343 0,'25'55'447'0,"3"37"-449"16,-2 18-4-16,-25 14 0 16,-7 1 1-16,-9-9 1 15,-4-13-1-15,5-25-28 16,1-15-17-16,5-22-17 15,3-13-4-15,4-28 51 16,0-20 20-16,2-37 14 16,1-20-2-16,-4-36-20 15,-3-12-4-15,-7-16 9 16,-3-8 4-16,2 3 1 0,-1 5 3 16,9 16 4-16,6 11 0 15,10 21-5-15,7 12-8 16,7 26-16-16,2 16 1 15,6 32 12-15,7 11 10 16,-1 33 22-16,-1 14 7 16,-8 28-2-16,-13 8-6 0,-20 5-15 15,-16 3-7-15,-19 0-20 16,-4-3-16-16,-1-12-33 16,5-7 37-16</inkml:trace>
  <inkml:trace contextRef="#ctx0" brushRef="#br0" timeOffset="25762.62">14235 6970 1236 0,'31'47'414'0,"-2"29"-414"0,-5 10-7 16,-18 11-27-16,-6-3-15 15,-16-18-43-15,4-12 53 16</inkml:trace>
  <inkml:trace contextRef="#ctx0" brushRef="#br0" timeOffset="25957.12">14283 7133 1307 0,'10'-3'428'0,"7"-3"-453"15,0 1-50-15,2 0-5 16,-9-1 9-16,-6 2 12 16,2-1 37-16</inkml:trace>
  <inkml:trace contextRef="#ctx0" brushRef="#br0" timeOffset="26393.24">14300 7011 934 0,'-52'-27'313'0,"52"27"-293"15,-5 0-31-15,-3-1 1 16,-4 0 7-16,-1 1 4 15,-3 1-1-15,2 0 1 16,-1 0-1-16,2-1 0 16,2-1 0-16,5 0 3 0,4-3 12 15,4 3 7-15,-2 0 16 16,0 0 5-16,7-2-4 16,14-2-2-16,31-3-13 15,-27 15-5-15,1 16-9 16,0 9-3-16,-5 15-6 15,-4 3 0-15,-12 16-6 16,-7 3-6-16,-10 1-3 16,-3 2-2-16,-4-16 6 15,0-9 7-15,2-18 16 16,3-6 9-16,6-14 19 16,4-2 8-16,4-4 6 15,0-2-2-15,4-1-15 16,-4-1-11-16,10-1-30 0,19-8-24 15,68-27-49 1,-25 5-20-16,17-13 57 0</inkml:trace>
  <inkml:trace contextRef="#ctx0" brushRef="#br0" timeOffset="26589.76">15132 7117 1328 0,'17'2'452'0,"18"2"-436"16,9 0-39-16,15-4-4 15,4 0-7-15,2-5-11 16,4-2-8-16,-7-8-40 16,-9-2-15-16,-18-9 69 15</inkml:trace>
  <inkml:trace contextRef="#ctx0" brushRef="#br0" timeOffset="26784.35">15248 6749 1089 0,'0'34'410'15,"6"35"-321"-15,-1 20-21 16,3 34-22-16,3 12-12 15,0 2-17-15,4-5-1 16,1-15-62-16,3-15-33 16,10-32 50-16</inkml:trace>
  <inkml:trace contextRef="#ctx0" brushRef="#br0" timeOffset="27215.3">16224 6768 1268 0,'16'19'446'15,"6"17"-367"-15,1 37-80 16,-6 24 0-16,-18 32 3 16,-8 6-4-16,-7-3 4 15,1-8 0-15,1-26-7 16,3-17-9-16,6-33-8 15,-2-19-2-15,7-23 22 16,-1-13 16-16,-2-30 9 0,1-12 3 16,-5-32-14-16,0-11-1 15,-3-18 5-15,-1-5 3 16,-1-8-4-16,4 1-6 16,6 5-9-16,6 4-5 15,9 12-11-15,2 7-1 16,8 23-1-16,0 15 1 15,12 29 9-15,3 15 3 0,8 29 7 16,4 14 7-16,-6 25 7 16,-4 12-4-16,-23 18-3 15,-11 8-5-15,-23 6-5 16,-11-1-11-16,-19-7-56 16,-6-5-32-16,6-21 58 15</inkml:trace>
  <inkml:trace contextRef="#ctx0" brushRef="#br0" timeOffset="27579.84">16502 7055 1223 0,'68'5'451'0,"9"8"-309"15,1 14-154-15,-14 9-8 16,-33 17 0-16,-13 8 4 15,-23 9 1-15,-5-1 4 16,-14-17 7-16,-1-11-1 16,2-15 4-16,3-9 0 15,13-6 1-15,1-5-1 16,6-6-9-16,9-3-5 16,12-5-14-16,8 1 0 0,9 4 12 15,-5 3 16-15,-4 16 25 16,-8 4 9-16,-11 9 0 15,-10 4-12-15,-22 0-8 16,-9 2 5-16,-19 0 8 16,-9-1 5-16,-22-5 1 15,-7-6-7-15,-11-17-48 16,2-8-43-16,28-28 621 16,11-11-444-16</inkml:trace>
  <inkml:trace contextRef="#ctx0" brushRef="#br0" timeOffset="27757.77">17018 7129 1406 0,'105'6'482'16,"26"5"-470"-1,9 2-42-15,-17 0-48 0,-16-3-9 16,-23-4 5-16,-14 1-3 0,-6-3 6 15,-5-4 49-15</inkml:trace>
  <inkml:trace contextRef="#ctx0" brushRef="#br0" timeOffset="27956.38">17614 6885 1115 0,'2'132'398'15,"-1"29"-345"-15,-2 11-15 16,0-4-5-16,-8-26-47 16,-3-16-35-16,12-32 30 0</inkml:trace>
  <inkml:trace contextRef="#ctx0" brushRef="#br0" timeOffset="28418.3">18542 6591 1342 0,'28'39'449'0,"9"51"-448"15,-3 23-4-15,-22 27 3 16,-8 10 0-16,-15-8 0 16,-3-8 0-16,-7-22-8 15,-5-12-9-15,3-31-25 16,2-18-10-16,7-25 1 16,7-17 12-16,3-28 31 15,0-16 10-15,-3-32 6 16,-1-17-3-16,0-28-3 15,-4-12 5-15,3-12 4 16,2-5 1-16,5 2-5 16,6 6-4-16,11 13-3 15,6 9 0-15,16 23-3 0,0 12-1 16,5 31-1-16,-4 19-3 16,-2 35 13-16,2 18 10 15,0 32 8-15,-4 12 5 16,-17 20-7-16,-10 4-8 15,-27 2-7-15,-10 1-3 16,-16-7-9-16,-5-3-28 0,-10-14-49 16,-2-10-185-16,12-29 178 15</inkml:trace>
  <inkml:trace contextRef="#ctx0" brushRef="#br0" timeOffset="28800.68">19062 6864 1383 0,'47'47'465'0,"-4"30"-468"16,-7 13-5-16,-23 19-1 16,-4 3 2-16,-8-12 11 0,5-10 0 15,8-31 0-15,2-15-4 16,9-19-14-16,0-13-1 15,11-21-7-15,5-12-1 16,12-20 5-16,0-10 3 16,-3-13 11-16,-3-3 9 15,-12-2 24-15,-6 3 8 16,-13 12 8-16,-4 6-1 16,-7 16-12-16,0 11-3 0,-5 12-8 15,-1 6-5-15,-1 17-6 16,-2 13-1-16,1 40 3 15,0 22-1-15,2 21 0 16,-2 8-1-16,0-1-49 16,1-5-34-16,-16-15-164 15,-13-17 147-15</inkml:trace>
  <inkml:trace contextRef="#ctx0" brushRef="#br0" timeOffset="29406.74">9896 9339 1187 0,'-8'-2'448'0,"5"2"-354"16,3 1-21-16,6-1-40 15,-6-1-5-15,25-3-9 16,60-8-7-16,10 3-6 16,11 1-6-16,9-3-2 0,0 3 3 15,-7 0-3 1,-9 1-3-16,-12 9-9 0,-16-4-8 15,-24 5-23 1,-10-1-22-16,-18-3-36 0,-5 1-17 16,-12-5 74-16</inkml:trace>
  <inkml:trace contextRef="#ctx0" brushRef="#br0" timeOffset="29616.45">9906 9612 1327 0,'1'9'464'15,"6"1"-398"-15,22-3-69 32,-15-3-1-32,1 0 5 0,59 9 6 0,28-11-32 15,8-7-30-15,-20-27-58 16,5-12 64-16</inkml:trace>
  <inkml:trace contextRef="#ctx0" brushRef="#br0" timeOffset="35207.83">12389 8416 1135 0,'4'2'408'0,"15"12"-341"16,2 5-32-16,8 18-37 0,-1 16 2 16,-12 21 0-16,-9 8-1 15,-15 7-11-15,-8-4-20 16,-14-3-38-16,-3-3 686 16,-7-10-480-16</inkml:trace>
  <inkml:trace contextRef="#ctx0" brushRef="#br0" timeOffset="35457.33">11762 9434 1014 0,'2'6'422'0,"5"-6"-229"15,2 1-143-15,13 3-40 16,10-4 5-16,18 0 22 15,15-5 5-15,25-7-8 16,4 1-10-16,3-2-12 16,-2 0-5-16,-16 2-19 15,-5-1-9-15,-15 0-45 16,-9 1-16-16,-16-1-38 16,-8-2 641-16,-14-4-404 15</inkml:trace>
  <inkml:trace contextRef="#ctx0" brushRef="#br0" timeOffset="35859.65">12180 9449 992 0,'-11'24'414'16,"-7"17"-252"-16,3 31-102 15,0 11-24-15,4 10-8 16,2 2 7-16,7-7 4 15,3-1-4-15,11-15-18 16,5-14-7-16,10-22-18 16,-1-15-7-16,6-19 2 15,2-9-1-15,7-25 10 16,6-9-1-16,4-17-6 16,1-6-1-16,-9 4 1 15,-5 5 4-15,-9 14 17 16,-10 2 1-16,-9 11 11 15,-2 4 5-15,-7 10 1 16,1 8 7-16,-2 6-5 0,0 0-3 16,0 0-12-1,0 10-5-15,2 20-6 0,9 83-3 16,-2-33 1-16,1 6-7 16,2-4-34-16,4-8-35 15,5-15-68-15,0-10 568 16,8-22-348-16</inkml:trace>
  <inkml:trace contextRef="#ctx0" brushRef="#br0" timeOffset="36087.42">13150 9631 1189 0,'50'-28'413'0,"23"-7"-372"16,9 2-13-16,28 5-13 16,7 2-4-16,-2 5-13 15,-2 1-19-15,-24 3-36 16,-8-2-17-16,-9 3-19 16,-11-4 4-16,-24-2 58 15</inkml:trace>
  <inkml:trace contextRef="#ctx0" brushRef="#br0" timeOffset="36309.68">13545 9096 1085 0,'-10'9'400'0,"5"20"-316"15,-1 11-40-15,7 35-19 16,2 17 13-16,6 36 18 15,1 16 1-15,-2 15-20 16,2 2-19-16,0-25-70 16,5-19-36-16,16-45-9 15,15-28 43-15</inkml:trace>
  <inkml:trace contextRef="#ctx0" brushRef="#br0" timeOffset="36527.44">14975 8606 1412 0,'12'9'491'16,"10"19"-445"-16,4 13-20 15,3 26-26-15,-5 11-1 16,-8 5 0-16,-1 9 1 15,0 4-27-15,-1-2-18 16,0-7-71-16,-5-11-32 0,-7-20 88 16</inkml:trace>
  <inkml:trace contextRef="#ctx0" brushRef="#br0" timeOffset="36909.11">14838 9500 1167 0,'-5'5'455'0,"5"4"-326"16,5 1-53-16,13 8-71 16,12 1-1-16,23-3 7 15,15-1-1-15,12-3 2 16,-1-1-3-16,-19 0-6 16,-14 0 3-16,-23 6-4 15,-11 3 5-15,-12 13 10 16,-11 7 3-16,-13 8 9 0,-4 1-1 15,-3-6-7-15,2-4-8 16,10-6-7-16,3-4-5 16,19-1-15-16,8 1-3 15,8-2-7-15,3 1 3 16,-6 6 11-16,2-3 5 16,-9 1 7-16,-3 2 2 15,-9-4 14-15,-7 4 0 0,-14 1 2 16,-13-5 0-16,-14-4-14 15,-7-6-9-15,-1-17-43 16,-1-8-37-16,6-22-72 16,8-9 93-16</inkml:trace>
  <inkml:trace contextRef="#ctx0" brushRef="#br0" timeOffset="37050.15">15254 9707 1155 0,'81'-6'518'16,"28"-1"-205"-16,29-2-274 16,8-2-66-16,-5-16-106 15,-17-4-34-15,-20-10 92 16</inkml:trace>
  <inkml:trace contextRef="#ctx0" brushRef="#br0" timeOffset="37292.11">16254 9367 1343 0,'25'4'489'15,"13"-1"-374"1,25 6-107-16,12-1-13 0,6-4-4 15,-2-2-7-15,-4-4-39 16,-5-3-29-16,-5-8-43 16,1-6 17-16,-11-12 62 15</inkml:trace>
  <inkml:trace contextRef="#ctx0" brushRef="#br0" timeOffset="37500.75">16762 8901 1179 0,'-3'9'419'15,"-3"19"-358"-15,0 11-36 16,1 44-23-16,1 22 5 16,-3 23 12-16,0 24 2 15,-1 0-6-15,0-10-7 16,7-15-59-16,8-29-34 15,22-47 48-15</inkml:trace>
  <inkml:trace contextRef="#ctx0" brushRef="#br0" timeOffset="37720.89">17948 8513 1118 0,'17'-7'467'0,"6"10"-226"16,7 11-190-16,8 22-45 15,-3 14-4-15,-14 32-3 0,-3 10-3 16,-10 10-20-16,-1 2-30 16,-1-7-64-1,-4-3-29-15,-4-19 82 0</inkml:trace>
  <inkml:trace contextRef="#ctx0" brushRef="#br0" timeOffset="38241.18">17653 9408 1285 0,'20'20'440'0,"27"6"-404"16,14 4-43-16,21-6-14 15,16-5 14-15,-2-8 16 16,1-5 4-16,-9-5 2 16,-12-1-6-16,-8-1 0 15,-12-1-1-15,-16-1 0 16,-11-1 2-16,-16 3-7 16,-7-1 1-16,-7 2-3 15,-3 9-5-15,-16 24 4 16,-9 14-1-16,-24 31 3 15,-6 6 1-15,-6 3-1 16,8-3-1-16,21-10 0 0,6-4 0 16,19-12-1-16,3-6-1 15,11-13-3-15,8-4-1 16,12-15-9-16,10-5 2 16,11-12 3-16,5-4 2 15,15-11 7-15,-1-1 2 16,5-7 2-16,-34 0 4 31,-18 10 8-31,2 0 1 0,30-22 6 0,-9-1 4 0,-22 6-4 16,-13 17-1-16,-10-4-10 15,-10 0-6-15,-14 4-7 16,-9 11-1-16,-17 18 0 16,0 9 1-16,4 11-11 15,8-1-19-15,22-8-71 16,17-7-33-16,27-18 75 15</inkml:trace>
  <inkml:trace contextRef="#ctx0" brushRef="#br0" timeOffset="38465.28">19301 9447 1475 0,'37'-8'490'16,"39"-5"-484"-16,13-4-33 0,5 0-16 15,-6-1 7-15,-12 5 2 16,-4-2-18-16,-2-4-50 16,0-4-14-16,-18-20 66 15</inkml:trace>
  <inkml:trace contextRef="#ctx0" brushRef="#br0" timeOffset="38672.17">19645 8956 1362 0,'-4'45'464'0,"2"45"-432"15,2 17-25-15,3 15-5 16,1 5-2-16,4-8 0 16,0-7-16-16,6-24-65 0,5-20-38 15,16-40 63-15</inkml:trace>
  <inkml:trace contextRef="#ctx0" brushRef="#br0" timeOffset="38900.06">20739 8492 935 0,'15'-18'445'16,"-2"5"-100"-16,4 12-311 16,-1 13-14-16,0 29-11 15,0 17-1-15,-11 37 0 16,-1 9-5-16,-6 4-9 15,2-2-20-15,-1-12-74 16,0-8 24-16,-1-20 29 16</inkml:trace>
  <inkml:trace contextRef="#ctx0" brushRef="#br0" timeOffset="39118.83">20398 9360 1356 0,'23'14'471'0,"11"8"-417"15,19-2-54-15,9 0-1 0,10-10 3 16,6-8 0-16,12-4-22 16,5-6-15-16,-4-7-49 15,-7-3-19-15,-13-3-21 16,-9-3 136-16,-12 2-19 15</inkml:trace>
  <inkml:trace contextRef="#ctx0" brushRef="#br0" timeOffset="39477.42">20659 9875 1099 0,'0'5'373'0,"2"2"-345"0,6-3-3 16,8-5 23-16,8-4 3 15,18-12-6-15,10-1-17 16,11-3-28-16,3-1-2 16,5 9-2-16,-7 6 1 15,-10 14-1-15,-2 9 4 16,-11 18 4-16,-1 9 3 15,-3 23 2-15,-8 13 0 16,-11 18 2-16,-9 5-3 0,-10 5 0 16,-6-2-4-16,-6-4-3 15,-2-8 0-15,2-21-17 16,2-12-18-16,4-26-32 16,0-9-14-16,5-17-19 15,1-11 4-15,7-23 60 16</inkml:trace>
  <inkml:trace contextRef="#ctx0" brushRef="#br0" timeOffset="39746.51">22118 9065 1170 0,'30'-10'490'0,"11"0"-199"16,23-2-300-16,4 3-8 15,3 4 15-15,0 1 12 0,-3 2-2 16,3 1-5-16,-8-3-11 16,-3 1-14-1,-4-1-37-15,-5-1-25 0,-4-1-47 16,-2 0-1-16,-13 3 79 15</inkml:trace>
  <inkml:trace contextRef="#ctx0" brushRef="#br0" timeOffset="40008.41">22397 9361 1193 0,'0'0'459'15,"0"3"-301"-15,5 2-121 16,-5-5-1-16,4 2 13 16,25 9-4-16,55 15-15 0,-25-14-15 15,11 0-15 1,-2-1-2-16,-2 1-5 0,-6 1-3 16,-12-3-5-16,-5 0-5 15,-6-2-17-15,-4-4-12 16,-6-9-46-16,0-9-23 15,-4-21 123-15,2-15-30 16</inkml:trace>
  <inkml:trace contextRef="#ctx0" brushRef="#br0" timeOffset="41086.99">24874 7759 950 0,'3'-15'328'16,"3"5"-294"-16,-2-1-6 0,-3 5 7 15,3 1 4-15,-4 2 7 16,0 1 0-16,0 2 1 15,0 0-2-15,0 0 5 16,0 0-5-16,0 0-11 16,0 0-6-16,0 0-14 15,0 0-3-15,0 0-6 16,0 0 0-16,0 0-1 16,0 0-2-16,5 13 1 15,2 1-1-15,12 28 0 16,-13-31 4-16,-4-5 1 15,1 0-2-15,0-1 2 16,-1 0-2-16,-2-3-4 16,0-2 4-16,0 0-5 15,0 0-1-15,0 0 2 0,0 0-2 16,0 0 1-16,0 0 1 16,0 0 0-16,0 0 3 15,0 0-3-15,0 0 0 16,0 0-1-16,0 0-1 15,0 0 1-15,0 0 1 16,0 0-1-16,0 0 2 16,0 0-2-16,0 0 2 15,0 0-2-15,0 0 1 0,0 0 1 16,0 0-1-16,0 0 3 16,2 0-3-16,22 1 2 15,31 2 3-15,-26 2 1 16,2-1 4-16,4 4-1 15,4 3-1-15,3 3-2 16,1 3-1-16,-5 5-4 16,-5 1 1-16,-11 4-5 15,-6 0-3-15,-16 9-5 16,-11 2-6-16,-18 7 2 16,-11 4-1-16,-7-10 5 15,0-5 5-15,6-16 4 16,6-7 1-16,9-5 0 15,6-6 0-15,8 0 0 0,1-4 0 16,5-1 2-16,3 3 1 16,0 1-2-16,3 1 4 15,0 0-1-15,0 0-4 16,28 4 0-16,55 18-5 16,-21 9 0-16,3 6 1 15,2 6 2-15,-4 1 3 16,-14 2-2-16,-12-2-1 0,-25 0-4 15,-10 0-5-15,-30 2-1 16,-19-3 4-16,-32-7 2 16,-14-6 4-16,-6-20 1 15,1-6 0-15,14-19 1 16,12-8-26-16,20-15-63 16,13-10 62-16</inkml:trace>
  <inkml:trace contextRef="#ctx0" brushRef="#br0" timeOffset="41308.8">25727 7712 1226 0,'46'17'462'0,"21"21"-329"16,3 14-98-16,-1 19-35 0,-12 5 0 15,-29 27 1-15,-11 13-2 16,-21 17 2-16,-11 4 0 0,-17-5-13 16,-11-8-14-1,-8-24-72-15,6-16-25 0,14-47 68 16</inkml:trace>
  <inkml:trace contextRef="#ctx0" brushRef="#br0" timeOffset="41724.18">26799 8027 1060 0,'9'-20'382'0,"-3"6"-291"15,-1 3-80-15,-11 5-7 16,-8 2 5-16,-23 8 0 15,-16 6 7-15,-20 19 14 0,-3 11-3 16,2 16-1-16,6 6-9 16,24 5-15-16,10-6-17 15,30-13-28-15,13-7-12 16,25-18-6-16,9-6 14 16,14-17 18-16,10-7 5 15,5-8 2-15,2-8 0 16,-4 2 17-16,-10-2 17 15,-16 3 41-15,-11 8 22 0,-19 6 16 16,-4 7-14-16,-9 19-31 16,-2 10-16-16,-4 24-20 15,-8 14 0-15,-4 18-3 16,-2 11-14-16,-7 8-55 16,-4 1-29-16,-7-9 48 15</inkml:trace>
  <inkml:trace contextRef="#ctx0" brushRef="#br0" timeOffset="42049.56">25181 9758 1054 0,'0'1'409'16,"14"-1"-270"-16,11-6-45 16,31-8-25-16,21-6-5 15,26-8-22-15,17-3-7 0,29 4-12 16,-2-2-6-16,18 5-3 16,4 7-1-16,-13 4-7 15,1 3-3-15,-14 8-6 16,-10-1-4-16,-26 3-5 15,-13 3-6-15,-29 3-18 16,-16 1-11-16,-19-1-48 16,-12 1-21-16,-24 2 330 15,-19 0-188-15</inkml:trace>
  <inkml:trace contextRef="#ctx0" brushRef="#br0" timeOffset="42480.18">25543 10077 1218 0,'-4'78'415'16,"6"20"-388"-16,0 2-13 15,6-9-7-15,3-3-2 16,12-8-4-16,10-8-2 15,14-17-7-15,4-13-8 0,10-18-23 16,8-8-9-16,0-19-12 16,3-8 8-16,-7-16 22 15,-6-7 12-15,-2-8 21 16,-5-10 7-16,-11-6 9 16,-4 1 2-16,-14 1 5 15,-7 8-1-15,-12 13 4 16,-4 8-1-16,-1 15-7 15,-2 5 1-15,-4 12-4 16,-4 9 4-16,-8 26 9 16,-5 18-4-16,-2 30 7 15,8 7-4-15,9 5-12 16,3-1-4-16,7-7-18 16,3-5-20-16,7-18-53 15,4-13-24-15,2-30-53 0,0-12 91 16</inkml:trace>
  <inkml:trace contextRef="#ctx0" brushRef="#br0" timeOffset="43109.71">26471 10449 1201 0,'17'-40'439'0,"15"-4"-350"15,8 6-26-15,10 19-24 16,3 12-3-16,2 19-15 15,-5 9-5-15,-9 20-21 16,-12 10-12-16,-18 20-10 16,-11 4 2-16,-17 5 1 15,-8-3 9-15,-8-15 8 16,-2-2 0-16,2-11 6 16,3-8 1-16,12-11 4 15,6-13 0-15,8-10-1 16,4-4 1-16,10-5 5 15,9-2 2-15,18-12-2 16,11-8 6-16,21-11-5 16,5-3-3-16,6-7 2 0,1 0-9 15,-3 2-1-15,1 0 1 16,-2 8 0-16,-7 4 7 16,-20 9 10-16,-9 8 3 15,-24 8 2-15,-5 3-3 16,-15 11-14-16,2 11-4 0,-13 22-5 15,-11 13-4 1,-10 16 4-16,-7 2 0 0,5-1-3 16,8-1-3-16,21-13-11 15,5-9-4-15,14-14-1 16,10-10 0-16,14-11 17 16,8-6 4-16,10-13 5 15,4-2 6-15,7-13-4 16,2-5 3-16,0-9 8 15,-1-9-1-15,-9-8 7 16,-2 0 2-16,-16-2-6 16,-10 4 2-16,-18 6-7 15,-5 3-2-15,-18 4-1 16,-12 2-4-16,-17 10 1 16,-13 5-4-16,-9 17-7 15,3 8-18-15,11 9-79 0,11 0 564 16,42-16-374-16</inkml:trace>
  <inkml:trace contextRef="#ctx0" brushRef="#br0" timeOffset="44303.34">29187 10560 1518 0,'49'31'504'31,"-1"-4"-506"-31,-3-8-8 0,-4-7-1 0,-14-30-2 16,-6-18 3-16,0-36-3 15,-3-19-5-15,-1-34-4 16,-2-6-4-16,-6-10 2 16,-2-4 4-16,1 10 14 15,0-1 3-15,3 15 4 16,6 13-3-16,6 18 3 15,5 16 0-15,7 20-4 16,-1 10 0-16,2 25-6 16,7 18 2-16,3 33-1 0,1 22 4 15,-11 38 1-15,-8 16 0 16,-20 33 2-16,-10 7 1 16,-10 16 2-16,-7 6 0 15,-9-11 0-15,-2-5-5 16,-7-22-7-16,2-17-2 15,2-33-5-15,1-19-1 16,5-33-1-16,-2-16-2 16,-1-23 4-16,-1-12 4 0,-2-23 8 15,1-18 5-15,8-22 1 16,5-4 0-16,7 0-1 16,8 2 0-16,12 5 0 15,7-1 3-15,12 4 2 16,4 9 2-16,10 18 10 15,2 9 2-15,8 22 1 16,2 10 0-16,10 23-9 16,1 13-4-16,-5 31-2 15,-9 15-1-15,-23 19 0 16,-9 3-4-16,-13-6 0 16,-5-10-5-16,-2-18-14 15,-2-14-3-15,4-23-10 16,-2-10 0-16,2-17 11 0,8-7 7 15,9-20 1-15,9-8 2 16,5-16 1-16,4-1 3 16,0-3 7-16,3-2 0 15,5 1 6-15,1 1 1 16,1 16 8-16,-5 4 3 16,-3 20 0-16,-3 9 2 15,-7 16-11-15,-3 12-2 0,-6 21-3 16,-1 13-4-16,-2 13 0 15,0 3 0-15,8-5 0 16,4-10-3-16,9-12-1 16,3-5 3-16,8-12-1 15,5-5 2-15,1-15 5 16,0-5 0-16,-8-12 2 16,-1-7 5-16,-1-4 3 15,1-4 0-15,1-5 0 16,-4-1-5-1,-10-8 2-15,-3-3 1 0,-9-6 0 16,-1-5 0-16,-10 2-4 16,-2 4-3-16,-6 16-2 15,-4 9-1-15,-8 12-5 0,-7 5-1 16,-13 8 0-16,-6 7 1 16,-5 16-2-16,2 2 1 15,10 9-4-15,6 2-5 16,17 3-5-16,7 3 1 15,16 1 1-15,11 0 4 16,11-3 5-16,8 1-2 16,7-2 6-16,5 2-1 15,1 4 3-15,-1 3 1 0,-12-1-1 16,-10-2 1-16,-17-4-1 16,-10-5 0-16,-14-3 0 15,-7-1 2-15,-27-3 0 16,-13 2-1-16,-26-2-1 15,-13 1 1-15,0-5 2 16,2-2-1-16,8-7-6 16,9 1-29-16,12-14-58 15,11-3-19-15,27-12 55 16</inkml:trace>
  <inkml:trace contextRef="#ctx0" brushRef="#br0" timeOffset="44691.86">31975 10960 900 0,'53'37'314'0,"-7"-3"-283"16,-21-10-29-16,-9-7 2 0,-16-9-1 15,-8 2 1-15,-14 7-1 16,-13 4 1-16,-23 9 1 15,-15 5 0-15,-39 7 3 16,-13 4 4-16,-20 8 3 16,-4 9 10-16,-17 12 10 15,-1 3 0-15,-13 1 1 16,-2 1-5-16,17-6-4 16,2 2-1-16,18 5 11 15,9-3 1-15,7-5 2 16,8-5-2-16,12-9-7 15,5-3 1-15,25-7-6 16,11-5-1-16,18-12-9 16,2-8-10-16,9-14-9 15,0-13-25-15,-2-28-64 0,-1-23 570 16,5-61-385-16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90746-5FE1-4BCC-903D-D1DC061CEC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5891-127B-4257-8488-0BEA28440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0E8B0-FB28-421B-9AFC-16536155C5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F403-A99C-47B0-87C1-67A21FAD0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C5F18-151C-4819-9C9F-E1A6E9C3D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2846-60CA-4CB2-8EA1-E5896BB4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20E2-62F6-44F4-B8C8-932E9829142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2E7-35C1-4D43-8CFA-7C5D77C8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311AE-DE14-4181-91B2-DB31ABAF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B0E-A0A2-4E61-AF5A-EB6FC358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C848-A585-4E63-940C-9F33E31C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05534-BF4E-4041-A69E-BAA95462F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7A79-019F-473F-BD5D-BE2F0169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20E2-62F6-44F4-B8C8-932E9829142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9F39-64D1-4A56-A820-BD8721FD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22CE-47BE-4081-95D9-C399E745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B0E-A0A2-4E61-AF5A-EB6FC358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1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0BD3A-9CC7-4EB5-84A4-063B66DB7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E000C-36A3-4D6F-8282-8DA768D3A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7BD2D-C7FA-4124-8B62-2DFA1597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20E2-62F6-44F4-B8C8-932E9829142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37158-F071-4BEF-B1DA-C0F9C573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CF76-3A0B-4B3B-BCEE-55772991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B0E-A0A2-4E61-AF5A-EB6FC358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9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6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00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11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88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64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97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6C52-F383-4F89-A69C-AB51F5D8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7D68-102F-4A0A-B477-A5B5E416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47FA-A38C-434D-9CB5-EF4424E1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20E2-62F6-44F4-B8C8-932E9829142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FECA-369E-4430-BCDC-5CB426F2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A20A-2695-4838-9AB1-83404C84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B0E-A0A2-4E61-AF5A-EB6FC358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04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10/28/2020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92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4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645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33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849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2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9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B6B3-39B4-4207-8E58-1531B3FF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D2CFE-422C-4F18-A591-BB5ABB75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8431-C05A-4B22-A272-1DFC1764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20E2-62F6-44F4-B8C8-932E9829142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6413-E8B7-4EA6-9E06-DFFC69D1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E157C-FFFB-421B-BAA9-C90FAD83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B0E-A0A2-4E61-AF5A-EB6FC358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F7BD-65FB-40D7-ACCE-2C328082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971A-E79C-4D3A-B87E-4144B4A5C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7989C-14DE-4C03-A47B-729CF9EA6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2285-3281-47CC-B40C-D6EF2E5B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20E2-62F6-44F4-B8C8-932E9829142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35603-9457-49EF-B9A2-6A31AD8F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E452B-1217-4563-9AE6-0F939863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B0E-A0A2-4E61-AF5A-EB6FC358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9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F537-E8E0-4187-AA63-F7A758B5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41948-3BD7-40EB-8CAB-5ABC51D4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689DE-FEC8-40AB-AEE4-5F1E0CE76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2E24D-ED1F-4D49-952A-FDE26A720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54D90-7195-4FC7-BB99-B62045F1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1A826-F2D6-4FA6-945F-573A9863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20E2-62F6-44F4-B8C8-932E9829142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794F4-6774-45C6-A909-E03FDB44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144F9-42D3-4E20-AE3D-A0C70712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B0E-A0A2-4E61-AF5A-EB6FC358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1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CEAC-5680-489E-B4EA-068DEEDC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95408-6F6E-4925-9D5E-ECE223C9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20E2-62F6-44F4-B8C8-932E9829142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0CA9C-A223-4126-9345-E2C67562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1E586-9FD0-4669-BBDE-9431DDCF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B0E-A0A2-4E61-AF5A-EB6FC358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3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BF880-F2ED-4608-9E8B-D3496827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20E2-62F6-44F4-B8C8-932E9829142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53014-4B7E-4A83-899F-14A056B7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D7552-FE48-478A-AB84-2EF95B8D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B0E-A0A2-4E61-AF5A-EB6FC358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14FB-8B93-4B7E-9645-1F67068A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685B-5949-48D9-A4C4-7CFCEA137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4F118-14B9-4609-B096-903EBDD17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25DCE-AA75-4ED9-872E-72A7422D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20E2-62F6-44F4-B8C8-932E9829142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C1F92-581E-41AE-B653-BFE3EB16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613AC-4691-4D6C-8BE9-E3CDB51A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B0E-A0A2-4E61-AF5A-EB6FC358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1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EF9E-7DB5-45C6-84B8-0CF9591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1988E-8998-489C-9513-BFC7CF1FD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8B2C2-2090-44F4-AC03-1368DE317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0706D-94BD-4929-8585-63FBDC57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20E2-62F6-44F4-B8C8-932E9829142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B7E03-81C0-4210-927C-C633E61C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B2F0-B1AA-4B62-9DBB-4612938C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B0E-A0A2-4E61-AF5A-EB6FC358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B10-2781-462A-AD38-39A7DD14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0CAD5-4B4A-45B6-9BA1-74BD041B5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D0FF2-C3B6-4A7A-A971-3AEDDF025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20E2-62F6-44F4-B8C8-932E9829142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99E8-B5BF-4EBB-AB7B-DCDE7E8A1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A6D4-C11F-4786-84BB-0F746B8A7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EB0E-A0A2-4E61-AF5A-EB6FC358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9D294-8571-4130-8CB8-B5677E4A813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2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customXml" Target="../ink/ink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7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/>
              <a:t>Dr.Rupa</a:t>
            </a:r>
            <a:r>
              <a:rPr lang="en-US" dirty="0"/>
              <a:t> Sharma</a:t>
            </a:r>
          </a:p>
          <a:p>
            <a:r>
              <a:rPr lang="en-US" dirty="0"/>
              <a:t>Associate Professor</a:t>
            </a:r>
          </a:p>
          <a:p>
            <a:r>
              <a:rPr lang="en-US" dirty="0"/>
              <a:t>vsrsrsys@gmail.com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24001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Department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Of Computer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Science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Electrical 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Electronics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MATH-IV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KAS -402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2020-2021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4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4AF73D-0CC0-454C-8280-D23A9C2F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599440"/>
            <a:ext cx="8694573" cy="8026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BD2401-C466-4EC0-93B1-AA436609453B}"/>
                  </a:ext>
                </a:extLst>
              </p14:cNvPr>
              <p14:cNvContentPartPr/>
              <p14:nvPr/>
            </p14:nvContentPartPr>
            <p14:xfrm>
              <a:off x="54000" y="1369800"/>
              <a:ext cx="11881800" cy="220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BD2401-C466-4EC0-93B1-AA43660945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40" y="1360440"/>
                <a:ext cx="11900520" cy="22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1B139B-A18E-4D5C-83BA-693C29525378}"/>
                  </a:ext>
                </a:extLst>
              </p14:cNvPr>
              <p14:cNvContentPartPr/>
              <p14:nvPr/>
            </p14:nvContentPartPr>
            <p14:xfrm>
              <a:off x="939960" y="457200"/>
              <a:ext cx="10961280" cy="5705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1B139B-A18E-4D5C-83BA-693C295253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0600" y="447840"/>
                <a:ext cx="10980000" cy="57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786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6B7EE2-8712-4058-9FD3-85B65B7E1325}"/>
                  </a:ext>
                </a:extLst>
              </p14:cNvPr>
              <p14:cNvContentPartPr/>
              <p14:nvPr/>
            </p14:nvContentPartPr>
            <p14:xfrm>
              <a:off x="327960" y="2520"/>
              <a:ext cx="11289600" cy="684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6B7EE2-8712-4058-9FD3-85B65B7E1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600" y="-6840"/>
                <a:ext cx="11308320" cy="68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471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093BD4-93A1-47A5-B6F8-F8373F99C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94641"/>
            <a:ext cx="8412639" cy="9651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9EACB6-45EF-47F1-BB53-0A17161083D6}"/>
                  </a:ext>
                </a:extLst>
              </p14:cNvPr>
              <p14:cNvContentPartPr/>
              <p14:nvPr/>
            </p14:nvContentPartPr>
            <p14:xfrm>
              <a:off x="226080" y="609120"/>
              <a:ext cx="11877480" cy="598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9EACB6-45EF-47F1-BB53-0A17161083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720" y="599760"/>
                <a:ext cx="11896200" cy="60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99791D-5B1B-4B24-90D9-74028D012932}"/>
                  </a:ext>
                </a:extLst>
              </p14:cNvPr>
              <p14:cNvContentPartPr/>
              <p14:nvPr/>
            </p14:nvContentPartPr>
            <p14:xfrm>
              <a:off x="909360" y="56520"/>
              <a:ext cx="11220480" cy="648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99791D-5B1B-4B24-90D9-74028D0129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000" y="47160"/>
                <a:ext cx="11239200" cy="65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24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107B4E-1D7E-4E08-92D9-D1E0D8A3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81280"/>
            <a:ext cx="8888895" cy="1869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0120FD-4E99-49D7-B944-9307BA85996C}"/>
                  </a:ext>
                </a:extLst>
              </p14:cNvPr>
              <p14:cNvContentPartPr/>
              <p14:nvPr/>
            </p14:nvContentPartPr>
            <p14:xfrm>
              <a:off x="82080" y="641160"/>
              <a:ext cx="11463480" cy="604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0120FD-4E99-49D7-B944-9307BA8599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20" y="631800"/>
                <a:ext cx="11482200" cy="60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333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F7BC64-B74C-4D83-A4FD-A7389CFE21A7}"/>
                  </a:ext>
                </a:extLst>
              </p14:cNvPr>
              <p14:cNvContentPartPr/>
              <p14:nvPr/>
            </p14:nvContentPartPr>
            <p14:xfrm>
              <a:off x="328320" y="81360"/>
              <a:ext cx="10169280" cy="631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F7BC64-B74C-4D83-A4FD-A7389CFE21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960" y="72000"/>
                <a:ext cx="10188000" cy="63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93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31246B-36A0-49DA-B756-33FB55A7E3BB}"/>
                  </a:ext>
                </a:extLst>
              </p14:cNvPr>
              <p14:cNvContentPartPr/>
              <p14:nvPr/>
            </p14:nvContentPartPr>
            <p14:xfrm>
              <a:off x="1946880" y="288360"/>
              <a:ext cx="9600840" cy="472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31246B-36A0-49DA-B756-33FB55A7E3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7520" y="279000"/>
                <a:ext cx="9619560" cy="47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31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C8F7CD-43B0-4149-96C1-BD708FAE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203201"/>
            <a:ext cx="8443111" cy="106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B3A6A5-156A-45E1-ACF9-7C9B3EE8CDB8}"/>
                  </a:ext>
                </a:extLst>
              </p14:cNvPr>
              <p14:cNvContentPartPr/>
              <p14:nvPr/>
            </p14:nvContentPartPr>
            <p14:xfrm>
              <a:off x="376920" y="703800"/>
              <a:ext cx="11626560" cy="611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B3A6A5-156A-45E1-ACF9-7C9B3EE8CD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560" y="694440"/>
                <a:ext cx="11645280" cy="613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70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CCAD80-6D8C-43E0-B247-D12B3609397E}"/>
                  </a:ext>
                </a:extLst>
              </p14:cNvPr>
              <p14:cNvContentPartPr/>
              <p14:nvPr/>
            </p14:nvContentPartPr>
            <p14:xfrm>
              <a:off x="338040" y="209160"/>
              <a:ext cx="11489400" cy="613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CCAD80-6D8C-43E0-B247-D12B360939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680" y="199800"/>
                <a:ext cx="11508120" cy="61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58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FD95B7-65AA-45A8-8F1A-4E4956733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365761"/>
            <a:ext cx="8173867" cy="1280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C88032-B665-4A89-8B7B-1CE976B1FE1F}"/>
                  </a:ext>
                </a:extLst>
              </p14:cNvPr>
              <p14:cNvContentPartPr/>
              <p14:nvPr/>
            </p14:nvContentPartPr>
            <p14:xfrm>
              <a:off x="542880" y="453240"/>
              <a:ext cx="11511360" cy="6208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C88032-B665-4A89-8B7B-1CE976B1FE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520" y="443880"/>
                <a:ext cx="11530080" cy="622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63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270A8D-B9F6-4D2E-8FC0-F182E5DA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355601"/>
            <a:ext cx="8315481" cy="8229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995454-C11A-4096-9CBB-A1EA01A404A1}"/>
                  </a:ext>
                </a:extLst>
              </p14:cNvPr>
              <p14:cNvContentPartPr/>
              <p14:nvPr/>
            </p14:nvContentPartPr>
            <p14:xfrm>
              <a:off x="596160" y="937800"/>
              <a:ext cx="10912320" cy="560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995454-C11A-4096-9CBB-A1EA01A404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800" y="928440"/>
                <a:ext cx="10931040" cy="56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1194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C4128A-1EAB-48E6-A165-8D0925E7A283}"/>
                  </a:ext>
                </a:extLst>
              </p14:cNvPr>
              <p14:cNvContentPartPr/>
              <p14:nvPr/>
            </p14:nvContentPartPr>
            <p14:xfrm>
              <a:off x="410400" y="69840"/>
              <a:ext cx="11618640" cy="678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C4128A-1EAB-48E6-A165-8D0925E7A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040" y="60480"/>
                <a:ext cx="11637360" cy="68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37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37D09F-5D11-421F-8E83-2D2CA1F5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518161"/>
            <a:ext cx="8389131" cy="8940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3D9941-4C44-4575-BBAB-CAFC60A9B9D8}"/>
                  </a:ext>
                </a:extLst>
              </p14:cNvPr>
              <p14:cNvContentPartPr/>
              <p14:nvPr/>
            </p14:nvContentPartPr>
            <p14:xfrm>
              <a:off x="23760" y="209160"/>
              <a:ext cx="1485360" cy="2304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3D9941-4C44-4575-BBAB-CAFC60A9B9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00" y="199800"/>
                <a:ext cx="1504080" cy="232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74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923BAE-8873-4B1E-8A82-D51C684D8CE0}"/>
                  </a:ext>
                </a:extLst>
              </p14:cNvPr>
              <p14:cNvContentPartPr/>
              <p14:nvPr/>
            </p14:nvContentPartPr>
            <p14:xfrm>
              <a:off x="1429200" y="19440"/>
              <a:ext cx="10101240" cy="612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923BAE-8873-4B1E-8A82-D51C684D8C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840" y="10080"/>
                <a:ext cx="10119960" cy="61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820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F20A19-247B-4CD6-A100-BA358A55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467361"/>
            <a:ext cx="8468523" cy="9550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B5A11E-8E5F-47C9-A424-9893D23DE405}"/>
                  </a:ext>
                </a:extLst>
              </p14:cNvPr>
              <p14:cNvContentPartPr/>
              <p14:nvPr/>
            </p14:nvContentPartPr>
            <p14:xfrm>
              <a:off x="345600" y="741240"/>
              <a:ext cx="11804040" cy="596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B5A11E-8E5F-47C9-A424-9893D23DE4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240" y="731880"/>
                <a:ext cx="11822760" cy="59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B7A6D6-696E-4147-A363-1C2F515F43E9}"/>
                  </a:ext>
                </a:extLst>
              </p14:cNvPr>
              <p14:cNvContentPartPr/>
              <p14:nvPr/>
            </p14:nvContentPartPr>
            <p14:xfrm>
              <a:off x="9280800" y="2788200"/>
              <a:ext cx="501120" cy="11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B7A6D6-696E-4147-A363-1C2F515F43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71440" y="2778840"/>
                <a:ext cx="519840" cy="1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57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D7F073-4C0C-49CC-B4B6-B42E52F7462A}"/>
                  </a:ext>
                </a:extLst>
              </p14:cNvPr>
              <p14:cNvContentPartPr/>
              <p14:nvPr/>
            </p14:nvContentPartPr>
            <p14:xfrm>
              <a:off x="516600" y="115200"/>
              <a:ext cx="10544040" cy="154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D7F073-4C0C-49CC-B4B6-B42E52F746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240" y="105840"/>
                <a:ext cx="1056276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B1FC41-4351-455C-AB50-EE578A02926E}"/>
                  </a:ext>
                </a:extLst>
              </p14:cNvPr>
              <p14:cNvContentPartPr/>
              <p14:nvPr/>
            </p14:nvContentPartPr>
            <p14:xfrm>
              <a:off x="194760" y="923400"/>
              <a:ext cx="11674440" cy="5793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B1FC41-4351-455C-AB50-EE578A0292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400" y="914040"/>
                <a:ext cx="11693160" cy="58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758527-C3B0-4F67-A6BA-5042C2852271}"/>
                  </a:ext>
                </a:extLst>
              </p14:cNvPr>
              <p14:cNvContentPartPr/>
              <p14:nvPr/>
            </p14:nvContentPartPr>
            <p14:xfrm>
              <a:off x="10700640" y="1859760"/>
              <a:ext cx="1152000" cy="1251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758527-C3B0-4F67-A6BA-5042C28522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91280" y="1850400"/>
                <a:ext cx="1170720" cy="12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271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202552-74F3-440A-8D8E-D04CFB2F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21920"/>
            <a:ext cx="8224046" cy="10871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4EE9E4-E0CF-4DBC-B99F-0C9EE803878F}"/>
                  </a:ext>
                </a:extLst>
              </p14:cNvPr>
              <p14:cNvContentPartPr/>
              <p14:nvPr/>
            </p14:nvContentPartPr>
            <p14:xfrm>
              <a:off x="416520" y="242640"/>
              <a:ext cx="11451600" cy="6450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4EE9E4-E0CF-4DBC-B99F-0C9EE80387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160" y="233280"/>
                <a:ext cx="11470320" cy="64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921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9007AC-1574-41F9-BC53-0BCF80E5341F}"/>
                  </a:ext>
                </a:extLst>
              </p14:cNvPr>
              <p14:cNvContentPartPr/>
              <p14:nvPr/>
            </p14:nvContentPartPr>
            <p14:xfrm>
              <a:off x="784440" y="57600"/>
              <a:ext cx="10777320" cy="4419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9007AC-1574-41F9-BC53-0BCF80E534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080" y="48240"/>
                <a:ext cx="10796040" cy="44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79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E12F67-0CA8-4F2B-933D-C471C972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203201"/>
            <a:ext cx="865075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4FEBA5-B459-4F89-992A-B70C148B2C5E}"/>
                  </a:ext>
                </a:extLst>
              </p14:cNvPr>
              <p14:cNvContentPartPr/>
              <p14:nvPr/>
            </p14:nvContentPartPr>
            <p14:xfrm>
              <a:off x="169200" y="1288080"/>
              <a:ext cx="10878480" cy="535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4FEBA5-B459-4F89-992A-B70C148B2C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840" y="1278720"/>
                <a:ext cx="10897200" cy="537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83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21D25C-9F8E-4627-A917-436DA1252619}"/>
                  </a:ext>
                </a:extLst>
              </p14:cNvPr>
              <p14:cNvContentPartPr/>
              <p14:nvPr/>
            </p14:nvContentPartPr>
            <p14:xfrm>
              <a:off x="145800" y="198360"/>
              <a:ext cx="11120040" cy="655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21D25C-9F8E-4627-A917-436DA1252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440" y="189000"/>
                <a:ext cx="11138760" cy="65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88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28</Words>
  <Application>Microsoft Office PowerPoint</Application>
  <PresentationFormat>Widescreen</PresentationFormat>
  <Paragraphs>15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Rupa Sharma</dc:creator>
  <cp:lastModifiedBy>Rupa Sharma</cp:lastModifiedBy>
  <cp:revision>6</cp:revision>
  <dcterms:created xsi:type="dcterms:W3CDTF">2020-10-27T10:19:15Z</dcterms:created>
  <dcterms:modified xsi:type="dcterms:W3CDTF">2020-10-28T09:22:22Z</dcterms:modified>
</cp:coreProperties>
</file>