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155AD-1E3D-4628-95CA-5AE107A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64938-8891-4A51-8DF8-7930B4C8D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F66C4-FD8F-43AB-99F2-516A192B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87A50-B70F-40A6-92D7-0906D0DC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C2902-E4FE-4FAC-B145-284E6CAE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1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5290F-631A-4197-8833-1D75049D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D83BC-CA9D-4280-B30B-1918DE0F0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73E04-AF20-4C7E-A6CD-E4326CB3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301AE-BB70-4180-B719-A1DD6157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4F94B-20A8-4304-BE98-C3A9EEFC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85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117E48-61AF-4EC6-9509-A22326806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F2A87F-0146-4D06-A7F3-201A88B1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678EF-F253-4861-AAA7-00F9434D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F7B6E8-C24F-4956-AF92-7A9ACE0C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9BB74-CA47-46FC-A16B-306344B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6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274B2-D8EA-4CE5-A8A5-1CBDD322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1DB9E-91C7-4256-BC32-9065E1B0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6FD1F-5C91-4FBC-BBCD-4E43CDF3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C9F12-036A-4AC1-AC2C-3A815651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627226-0A57-4FD1-9969-4E7FD226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9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6E972-450D-4366-941F-99476CB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B53E2-A928-46F9-BFE6-2BD07DB4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37DAD-B13E-484F-B3EC-3E00F2EF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BF5D-0334-438F-931B-36CCFB16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07DA9-C431-4377-BF6B-2C96A1CA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29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A46B1-706D-4FE7-8BA8-754087B1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7E2AC-E31E-4594-9285-13CD29312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8E79D5-F394-4954-A2C2-5169EAEA4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EB4A67-D385-4BD4-9C86-33CA6012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D8E48-6044-4C11-94F3-06FBCA34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35F95F-DCDC-4595-B888-1BB3832C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4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5FAD-A2F1-427E-A4D2-857D5FE1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EBFAF-ACA3-44A9-8B5F-06D504DB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50D1D-F812-4BFF-9B08-861D4C1C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B50ACA-716B-4A27-88B1-4BC6AB6A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244E6B-16C4-4B5D-90CD-DD0133EE0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209D2A-22E7-406D-B6A7-408BDF0E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5B60A1-89BC-41A3-BF6B-CE490C14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76EE1F-798A-4012-AB69-E6C1277B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16266-1048-409C-8303-9FA0137E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36CF4C-ADBA-4B8B-9387-1CBE4EDE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ADE244-D8E8-453E-92D4-B62ABA4F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A0B2D9-1732-4EA4-B650-48F05AC5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55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FE0D3A-B94F-4C9F-8AB1-A3BC7564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026217-76CB-4959-85FA-C8BDAF9C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D9AEEF-9A34-4684-B461-C5634274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52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75B3B-7C0D-48E5-8958-CD260D50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3DE91-3848-4649-AAC1-2A9D8790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3C6F30-9C6B-4CA6-8874-4A81F8B49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C297B1-B1BD-433A-A449-8C849211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7B3F16-5398-45C2-B5E1-53FFD66E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36E3F-8B39-492A-B9C3-A6906724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82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B6689-523A-4541-BB4A-B3CC615D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0E58D9-ADD9-4A33-B0B8-7369FCC96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F36298-E5C9-4016-950A-FB617269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53FA3E-D172-4901-AE6D-42B15D0A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E9F8A4-6116-447C-B103-4517195A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248E93-F61F-4F6A-9D9F-B6E4D1C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22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4C9964-D482-4BC9-A226-F9F73212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38EC2F-5EB5-468A-9E16-E97533A2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48865-DECA-4D0A-AAE0-D2CC401C1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B4A5-9EAA-48CD-8391-CC5D9D38EFB6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646F9-3EFE-4E05-A26B-BA8D81AF4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81686-1634-4CFB-8A8F-9AD1A071D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3708-C74A-403D-B7CA-7C39E3E94B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91FA1-238A-4434-9F09-7038330C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TARJETA GRAFICA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C367C9-7EC8-481F-A6B6-7AFD4ACF7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Álvaro Rey</a:t>
            </a:r>
          </a:p>
        </p:txBody>
      </p:sp>
      <p:pic>
        <p:nvPicPr>
          <p:cNvPr id="1026" name="Picture 2" descr="Gigabyte GV-N2060D6-6GD tarjeta gráfica NVIDIA GeForce RTX 2060 6 GB GDDR6">
            <a:extLst>
              <a:ext uri="{FF2B5EF4-FFF2-40B4-BE49-F238E27FC236}">
                <a16:creationId xmlns:a16="http://schemas.microsoft.com/office/drawing/2014/main" id="{CF0B8317-84F2-445F-BFAC-3D154919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06" y="299207"/>
            <a:ext cx="3129793" cy="31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9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6041-2A21-4AA4-B0A5-17219C5C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56951-21F3-4A37-9ED3-B017B7EB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El </a:t>
            </a:r>
            <a:r>
              <a:rPr lang="es-ES" dirty="0" err="1">
                <a:hlinkClick r:id="rId2" action="ppaction://hlinksldjump"/>
              </a:rPr>
              <a:t>frame</a:t>
            </a:r>
            <a:r>
              <a:rPr lang="es-ES" dirty="0">
                <a:hlinkClick r:id="rId2" action="ppaction://hlinksldjump"/>
              </a:rPr>
              <a:t> Buffer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Características técnicas básicas</a:t>
            </a:r>
            <a:endParaRPr lang="es-ES" dirty="0"/>
          </a:p>
          <a:p>
            <a:r>
              <a:rPr lang="es-ES" dirty="0"/>
              <a:t>El estándar DVI</a:t>
            </a:r>
          </a:p>
          <a:p>
            <a:r>
              <a:rPr lang="es-ES" dirty="0"/>
              <a:t>Display Port</a:t>
            </a:r>
          </a:p>
          <a:p>
            <a:r>
              <a:rPr lang="es-ES" dirty="0"/>
              <a:t>Anatomía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20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E38CA-4DFE-4EE5-937F-B606A864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El </a:t>
            </a:r>
            <a:r>
              <a:rPr lang="es-ES" dirty="0" err="1">
                <a:latin typeface="Aharoni" panose="02010803020104030203" pitchFamily="2" charset="-79"/>
                <a:cs typeface="Aharoni" panose="02010803020104030203" pitchFamily="2" charset="-79"/>
              </a:rPr>
              <a:t>frame</a:t>
            </a: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 buffer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304B2-7B09-4DF6-897B-114EBEFD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imagen que aparece en el monitor esta formada por miles de puntos de distintos colores.</a:t>
            </a:r>
          </a:p>
          <a:p>
            <a:endParaRPr lang="es-ES" dirty="0"/>
          </a:p>
          <a:p>
            <a:r>
              <a:rPr lang="es-ES" dirty="0"/>
              <a:t>El “</a:t>
            </a:r>
            <a:r>
              <a:rPr lang="es-ES" dirty="0" err="1"/>
              <a:t>Frame</a:t>
            </a:r>
            <a:r>
              <a:rPr lang="es-ES" dirty="0"/>
              <a:t> Buffer” es la parte de la memoria donde se almacena dicha imagen.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 descr="Microcontroller needed to update frame buffer at 75Hz">
            <a:extLst>
              <a:ext uri="{FF2B5EF4-FFF2-40B4-BE49-F238E27FC236}">
                <a16:creationId xmlns:a16="http://schemas.microsoft.com/office/drawing/2014/main" id="{3A41DC4A-D6CD-4467-8ED2-EE11B078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29" y="4330700"/>
            <a:ext cx="62769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0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8F50E-AE6E-4663-A804-27C57DED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Características Técnicas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11F25-5AE0-4F39-87B8-BB506D98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u="sng" dirty="0">
                <a:latin typeface="Agency FB" panose="020B0503020202020204" pitchFamily="34" charset="0"/>
              </a:rPr>
              <a:t>RESOLUCION: </a:t>
            </a:r>
          </a:p>
          <a:p>
            <a:pPr lvl="1"/>
            <a:r>
              <a:rPr lang="es-ES" dirty="0"/>
              <a:t>Es simplemente el número de puntos o píxeles utilizado en cada una de las líneas que forman la imagen completa de la pantalla.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 resolución Full HD es de 1.920 x 1.080 puntos o píxeles.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Cuanto mayor sea la resolución mayor será también la definición en la imagen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factor que conviene tener en cuenta es la proporción entre el número de píxeles horizontales y verticales.</a:t>
            </a:r>
          </a:p>
          <a:p>
            <a:endParaRPr lang="es-ES" i="1" u="sng" dirty="0">
              <a:latin typeface="Agency FB" panose="020B0503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01EBE5-DC2F-4FED-AC88-106A2174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326" y="5427677"/>
            <a:ext cx="4322547" cy="12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6A1F7-E83C-4AA2-BB4F-DA10E4AA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haroni" panose="02010803020104030203" pitchFamily="2" charset="-79"/>
                <a:cs typeface="Aharoni" panose="02010803020104030203" pitchFamily="2" charset="-79"/>
              </a:rPr>
              <a:t>Caractrísticas</a:t>
            </a: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 Técnicas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11E4F-2CF2-47BF-946F-34E128FA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u="sng" dirty="0">
                <a:latin typeface="Agency FB" panose="020B0503020202020204" pitchFamily="34" charset="0"/>
              </a:rPr>
              <a:t>NÚMERO DE COLORES: </a:t>
            </a:r>
            <a:endParaRPr lang="es-ES" dirty="0"/>
          </a:p>
          <a:p>
            <a:pPr lvl="1"/>
            <a:r>
              <a:rPr lang="es-ES" dirty="0"/>
              <a:t>Hace referencia a la cantidad de colores que tenemos disponibles para cada uno de los píxeles.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Sin embargo, el ojo humano tiene sus limitaciones en cuanto a la cantidad de tonos distintos que es capaz de apreciar.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Por ello, se considera que utilizando 24 bits para almacenar el color, lo que supone más de 16,6 millones de tonos distintos, se consigue una imagen prácticamente igual a la real. </a:t>
            </a:r>
          </a:p>
          <a:p>
            <a:pPr lvl="1"/>
            <a:endParaRPr lang="es-ES" i="1" u="sng" dirty="0">
              <a:latin typeface="Agency FB" panose="020B0503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5318B4-74E1-43B9-BE1E-804032696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01" y="5261470"/>
            <a:ext cx="32194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90E0-223D-4BFD-86A2-4529E5AD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Características Técnicas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277E8-72AD-47BE-B966-86140049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u="sng" dirty="0">
                <a:latin typeface="Agency FB" panose="020B0503020202020204" pitchFamily="34" charset="0"/>
              </a:rPr>
              <a:t>TASA DE REFRESCO: </a:t>
            </a:r>
            <a:endParaRPr lang="es-ES" dirty="0"/>
          </a:p>
          <a:p>
            <a:pPr lvl="1"/>
            <a:r>
              <a:rPr lang="es-ES" dirty="0"/>
              <a:t>Es el parámetro que nos indica la cantidad de veces por segundo que es refrescada la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 los monitores actuales la frecuencia de actualización no influye en la estabilidad de la imagen, ya que esta no se desvanece una vez dibujada.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Si la tarjeta gráfica soporta 3D estereoscopio, la tasa de refresco habitual será de 120 Hz ya que en este modo se necesitan enviar dos imágenes en cada </a:t>
            </a:r>
            <a:r>
              <a:rPr lang="es-ES" dirty="0" err="1"/>
              <a:t>frame</a:t>
            </a:r>
            <a:r>
              <a:rPr lang="es-ES" dirty="0"/>
              <a:t>.</a:t>
            </a:r>
            <a:endParaRPr lang="es-ES" i="1" u="sng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2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ble DVI PNG Pic | PNG Arts">
            <a:extLst>
              <a:ext uri="{FF2B5EF4-FFF2-40B4-BE49-F238E27FC236}">
                <a16:creationId xmlns:a16="http://schemas.microsoft.com/office/drawing/2014/main" id="{CA3F8AE6-EFCD-41C2-A428-F735666EB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0337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74EA0A-2EFA-47AA-93D1-82D34699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EL ESTANDAR DVI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0F1B5-6B66-4B74-AC43-3D0A8F38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DVI son las siglas de Digital Video Interface o interfaz de vídeo digital.</a:t>
            </a:r>
          </a:p>
          <a:p>
            <a:r>
              <a:rPr lang="es-ES" dirty="0"/>
              <a:t>La conexión VGA no es la más adecuada para monitores LCD, LEO o de plasma ya que los monito</a:t>
            </a:r>
            <a:r>
              <a:rPr lang="es-ES" dirty="0">
                <a:solidFill>
                  <a:schemeClr val="bg1"/>
                </a:solidFill>
              </a:rPr>
              <a:t>res de e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ste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/>
              <a:t>tipo son totalmente digitales y no necesitan de la co</a:t>
            </a:r>
            <a:r>
              <a:rPr lang="es-ES" dirty="0">
                <a:solidFill>
                  <a:schemeClr val="bg1"/>
                </a:solidFill>
              </a:rPr>
              <a:t>nversión </a:t>
            </a:r>
            <a:r>
              <a:rPr lang="es-ES" dirty="0"/>
              <a:t>digital-analógica.</a:t>
            </a:r>
          </a:p>
          <a:p>
            <a:r>
              <a:rPr lang="es-ES" dirty="0"/>
              <a:t>Hay que observar, sin embargo, que el estándar DVI es compatible con VGA y es posible conectar una tarjeta grafica DVI a un monitor VGA utilizando un adaptador específico DVI-VGA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DBF56E-6834-4AB2-9A10-B899F51F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9042"/>
            <a:ext cx="1854665" cy="17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63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376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Agency FB</vt:lpstr>
      <vt:lpstr>Aharoni</vt:lpstr>
      <vt:lpstr>Arial</vt:lpstr>
      <vt:lpstr>Calibri</vt:lpstr>
      <vt:lpstr>Calibri Light</vt:lpstr>
      <vt:lpstr>Tema de Office</vt:lpstr>
      <vt:lpstr>TARJETA GRAFICA</vt:lpstr>
      <vt:lpstr>ÍNDICE</vt:lpstr>
      <vt:lpstr>El frame buffer</vt:lpstr>
      <vt:lpstr>Características Técnicas Básicas</vt:lpstr>
      <vt:lpstr>Caractrísticas Técnicas Básicas</vt:lpstr>
      <vt:lpstr>Características Técnicas Básicas</vt:lpstr>
      <vt:lpstr>EL ESTANDAR DVI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TARJETA GRAFICA</dc:title>
  <dc:creator>ASIR1-20</dc:creator>
  <cp:lastModifiedBy>ASIR1-20</cp:lastModifiedBy>
  <cp:revision>7</cp:revision>
  <dcterms:created xsi:type="dcterms:W3CDTF">2022-03-10T08:02:23Z</dcterms:created>
  <dcterms:modified xsi:type="dcterms:W3CDTF">2022-03-14T12:32:49Z</dcterms:modified>
</cp:coreProperties>
</file>