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>
        <p:scale>
          <a:sx n="81" d="100"/>
          <a:sy n="81" d="100"/>
        </p:scale>
        <p:origin x="-32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4C5C5-1792-4585-9793-F5E0E3961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9B6CC0-3AB9-4F3A-BDA9-9F9E42A2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4AE66-2ED4-4C11-ACD2-F1DA53B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7E7B73-7689-4DD7-BB94-EAFE5EF3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7105DF-4DD2-48B4-B8F6-6EF2BC7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B9A07-6CE5-417A-B361-B2E80EB4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2F32F5-CCF2-41AB-8D4B-0930B0A2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8C9EAA-E596-40EA-BAA0-B8711219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3DBCA7-6CF3-46F5-B3BE-7D2AAB3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1F1612-AE89-4759-B633-3D2EBA1B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0D2CDF-B3E6-46E8-BDCF-716AD8DD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799FB6-1683-462F-8902-ADBFB4BD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D100B1-732F-4DBE-BD09-3D8CB61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75F9A-17DB-4D81-B5CD-BE654D7C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598A93-D27A-456D-A33A-8989F008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6AEE8-1FA6-4433-85E2-CA814859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D45008-6EE6-40A2-8D14-6A969322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668354-D3AF-4002-AC9C-E8CEC533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276ED-1641-43D4-B8CA-61715297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B3363F-E65F-4E5B-8A15-DB24CF38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2302F-C627-496C-9C3D-959135AF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3CEF6-BFFF-4E74-AC5A-DFF9C7E0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42E8C-FC43-4AFE-B4B5-C21E285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7CDB69-0113-4D12-95FF-03F9F56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A73CFC-C233-4DDE-859F-845FA54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7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A2A39-A579-482F-9774-8C76A30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63D97C-9D33-44DA-8E66-0C6CC13E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778308-D192-48D6-B179-35C2664E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267E9D-205E-43C4-B196-E90720E1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44483-0793-4040-880C-991E2EE4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1C01B-A19C-4122-8951-5777A16C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D1F62-EFF3-4F9F-B8C6-4128CA76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405C5F-E2AE-414C-B651-6940DB1C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EA3363-CE0B-4936-ACE0-B598FCBD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450D07-DBC6-49BF-9AB2-A6704E6D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4D28D0-C2D5-411B-B550-83167E08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BFDDD0-7B7C-49D6-A3E7-640863B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05B14D-0174-4718-BFFA-71FD2E54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AF1769-0710-4332-89E2-F6D85CA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0F30B-0749-46C2-86D8-0335E88C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D7FDD1-B0AA-4335-84A8-4680C3F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1EC6FD-32F5-4161-A0A1-830C307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8C5536-DE07-4885-AC46-41DD9EF2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4F9C60-B6E0-4847-98BE-E6719788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1E9576-B767-473F-9CEF-A2D07A0A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772D79-62CB-4C59-AE2A-A4E8AF4E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71F4E-4D62-471C-ADB5-0D322CF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C49AA7-8CA8-4542-90C2-0A96C50C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429CF0-254A-4151-8C4C-864D7D4D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063D18-1824-4F26-A195-45EE591B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1AE541-5594-4A0E-BEE9-33B2271B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10B6AF-8EC9-44B2-9F24-05470F15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E22A9-90CA-4431-9EDB-30C97136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D19744B-DDA0-4201-85C2-8F7639A46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C8BFB0-7AC2-4DCF-88E6-87C389CB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71593B-4854-4D62-B5E0-E78685F0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E83201-27C4-48A8-A2F1-F50F66E6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CACDA1-B970-4011-B761-35244A3E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CD47A3-9826-41EB-BBA0-DB6E12D1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DCD784-8762-4BDD-ABB4-EAAFA1C4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BF36D4-1B87-4C86-9116-D5151BC28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ECAD-B1EB-489A-9AAD-16DC997A45B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41647-75DD-4010-8BE5-894FEBE0F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87CC4-CDED-4AF0-8EDF-E93AA7D5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02F7-3987-4AB2-9EB9-BD90000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B9951BD9-0868-4CDB-ACD6-9C4209B5E4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BFC4B-FD5A-473F-892C-DC45D17C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247" y="785446"/>
            <a:ext cx="6914672" cy="3206238"/>
          </a:xfrm>
        </p:spPr>
        <p:txBody>
          <a:bodyPr>
            <a:normAutofit/>
          </a:bodyPr>
          <a:lstStyle/>
          <a:p>
            <a:pPr algn="l"/>
            <a:r>
              <a:rPr lang="en-US" sz="5600" b="1" dirty="0">
                <a:solidFill>
                  <a:schemeClr val="bg1"/>
                </a:solidFill>
              </a:rPr>
              <a:t>Find the Best Location to Open </a:t>
            </a:r>
            <a:r>
              <a:rPr lang="en-US" sz="5600" b="1" dirty="0" smtClean="0">
                <a:solidFill>
                  <a:schemeClr val="bg1"/>
                </a:solidFill>
              </a:rPr>
              <a:t>a Coffe</a:t>
            </a:r>
            <a:r>
              <a:rPr lang="en-US" sz="5600" b="1" dirty="0" smtClean="0">
                <a:solidFill>
                  <a:schemeClr val="bg1"/>
                </a:solidFill>
              </a:rPr>
              <a:t>e </a:t>
            </a:r>
            <a:r>
              <a:rPr lang="en-US" sz="5600" b="1" dirty="0" smtClean="0">
                <a:solidFill>
                  <a:schemeClr val="bg1"/>
                </a:solidFill>
              </a:rPr>
              <a:t>Shop </a:t>
            </a:r>
            <a:r>
              <a:rPr lang="en-US" sz="5600" b="1" dirty="0">
                <a:solidFill>
                  <a:schemeClr val="bg1"/>
                </a:solidFill>
              </a:rPr>
              <a:t>in </a:t>
            </a:r>
            <a:r>
              <a:rPr lang="en-US" sz="5600" b="1" dirty="0" smtClean="0">
                <a:solidFill>
                  <a:schemeClr val="bg1"/>
                </a:solidFill>
              </a:rPr>
              <a:t>Central</a:t>
            </a:r>
            <a:br>
              <a:rPr lang="en-US" sz="5600" b="1" dirty="0" smtClean="0">
                <a:solidFill>
                  <a:schemeClr val="bg1"/>
                </a:solidFill>
              </a:rPr>
            </a:br>
            <a:r>
              <a:rPr lang="en-US" sz="5600" b="1" dirty="0" smtClean="0">
                <a:solidFill>
                  <a:schemeClr val="bg1"/>
                </a:solidFill>
              </a:rPr>
              <a:t>Bangalore</a:t>
            </a:r>
            <a:r>
              <a:rPr lang="en-US" sz="5600" b="1" dirty="0" smtClean="0">
                <a:solidFill>
                  <a:schemeClr val="bg1"/>
                </a:solidFill>
              </a:rPr>
              <a:t> </a:t>
            </a:r>
            <a:r>
              <a:rPr lang="en-US" sz="5600" b="1" dirty="0">
                <a:solidFill>
                  <a:schemeClr val="bg1"/>
                </a:solidFill>
              </a:rPr>
              <a:t>Area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BE3CBA-2E6B-41A0-B155-B9F846F92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727" y="4203170"/>
            <a:ext cx="6274592" cy="9549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Capstone Project - The Battle of Neighborhoods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705" y="0"/>
            <a:ext cx="520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E832E-46A7-4688-9E49-1695707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40192F-F373-4DB3-B97D-25CFD833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 location for a business is one of the most important decisions in running a business. </a:t>
            </a:r>
          </a:p>
          <a:p>
            <a:r>
              <a:rPr lang="en-US" dirty="0"/>
              <a:t>Business decision makers need to consider different factors in finding the right location for the business, such as </a:t>
            </a:r>
            <a:r>
              <a:rPr lang="en-US" dirty="0" smtClean="0"/>
              <a:t>distance, common venues in that place, market </a:t>
            </a:r>
            <a:r>
              <a:rPr lang="en-US" dirty="0"/>
              <a:t>factors, and the factors that will affect their demand and revenue. </a:t>
            </a:r>
          </a:p>
          <a:p>
            <a:r>
              <a:rPr lang="en-US" dirty="0"/>
              <a:t>This project can help those who are planning to open a new business such as an </a:t>
            </a:r>
            <a:r>
              <a:rPr lang="en-US" dirty="0" smtClean="0"/>
              <a:t>coffee </a:t>
            </a:r>
            <a:r>
              <a:rPr lang="en-US" dirty="0"/>
              <a:t>shop and need to find the best location for the shop in a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D7B1-98F2-4A02-ADC8-4AE7E02A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F8CE5-5385-4BAD-94E5-EB27D4B6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neighborhood in </a:t>
            </a:r>
            <a:r>
              <a:rPr lang="en-US" dirty="0" smtClean="0"/>
              <a:t>Central Bangalore </a:t>
            </a:r>
            <a:r>
              <a:rPr lang="en-US" dirty="0"/>
              <a:t>to open an </a:t>
            </a:r>
            <a:r>
              <a:rPr lang="en-US" dirty="0" smtClean="0"/>
              <a:t>coffee </a:t>
            </a:r>
            <a:r>
              <a:rPr lang="en-US" dirty="0" smtClean="0"/>
              <a:t>shop</a:t>
            </a:r>
            <a:endParaRPr lang="en-US" dirty="0"/>
          </a:p>
          <a:p>
            <a:r>
              <a:rPr lang="en-US" dirty="0"/>
              <a:t>A suitable neighborhood which is close enough to some amenities and venues, has fewer competitors, and is affordable to rent</a:t>
            </a:r>
          </a:p>
          <a:p>
            <a:r>
              <a:rPr lang="en-US" dirty="0"/>
              <a:t>An </a:t>
            </a:r>
            <a:r>
              <a:rPr lang="en-US" dirty="0" smtClean="0"/>
              <a:t>coffee shop </a:t>
            </a:r>
            <a:r>
              <a:rPr lang="en-US" dirty="0"/>
              <a:t>is good to be near a place where many people visit such as near a cinema, park, garden, </a:t>
            </a:r>
            <a:r>
              <a:rPr lang="en-US" dirty="0" smtClean="0"/>
              <a:t>IT parks </a:t>
            </a:r>
            <a:r>
              <a:rPr lang="en-US" dirty="0"/>
              <a:t>etc.</a:t>
            </a:r>
          </a:p>
          <a:p>
            <a:r>
              <a:rPr lang="en-US" dirty="0"/>
              <a:t>A neighborhood that has fewer competitors is less risky for starting a new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CDE4B-5A01-49E7-9D03-C7FCCA52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88758-7214-4034-A428-6974A6C6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Extract the information about the neighborhoods of </a:t>
            </a:r>
            <a:r>
              <a:rPr lang="en-US" sz="2400" dirty="0" smtClean="0"/>
              <a:t>Central Bangalore using </a:t>
            </a:r>
            <a:r>
              <a:rPr lang="en-US" sz="2400" dirty="0"/>
              <a:t>the following website and </a:t>
            </a:r>
            <a:r>
              <a:rPr lang="en-US" sz="2400" dirty="0" err="1"/>
              <a:t>BeautifulSoup</a:t>
            </a:r>
            <a:r>
              <a:rPr lang="en-US" sz="2400" dirty="0"/>
              <a:t> website scraping </a:t>
            </a:r>
            <a:r>
              <a:rPr lang="en-US" sz="2400" dirty="0" smtClean="0"/>
              <a:t>library:</a:t>
            </a:r>
            <a:r>
              <a:rPr lang="en-IN" sz="2400" dirty="0">
                <a:hlinkClick r:id="rId2"/>
              </a:rPr>
              <a:t>https://en.wikipedia.org/wiki/List_of_neighbourhoods_in_Bangalore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 Transform </a:t>
            </a:r>
            <a:r>
              <a:rPr lang="en-US" sz="2400" dirty="0"/>
              <a:t>the data into pandas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 err="1"/>
              <a:t>GeoPy</a:t>
            </a:r>
            <a:r>
              <a:rPr lang="en-US" sz="2400" dirty="0"/>
              <a:t> Python package to get the latitude and the longitude coordinates of all the neighborhoods of Boston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Map the neighborhoods using Folium Python library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Use Foursquare API to get information about some venues around these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7132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FD47-C730-4018-9C7F-5534DF4A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EA7D0-C7B3-467B-B308-19F91F80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Looking for a group of venues in walking distance (500 meters) of each of the neighborhood:</a:t>
            </a:r>
          </a:p>
          <a:p>
            <a:pPr marL="457200" lvl="1" indent="0">
              <a:buNone/>
            </a:pPr>
            <a:r>
              <a:rPr lang="en-US" dirty="0"/>
              <a:t>Movie Theater, Playground, Park, Garden, Water Park, General Entertainment, Stadium, Amphitheater, Aquarium, Street Art, Beach, Recreation Center, Pedestrian Plaza venues</a:t>
            </a:r>
            <a:r>
              <a:rPr lang="en-US" dirty="0" smtClean="0"/>
              <a:t>) and also IT Parks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These venues are places that many people usually visit them for entertainment and hence we will have good demand for </a:t>
            </a:r>
            <a:r>
              <a:rPr lang="en-US" dirty="0" smtClean="0"/>
              <a:t>coffee around </a:t>
            </a:r>
            <a:r>
              <a:rPr lang="en-US" dirty="0"/>
              <a:t>them.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Looking for </a:t>
            </a:r>
            <a:r>
              <a:rPr lang="en-US" dirty="0" smtClean="0"/>
              <a:t>Coffee shops </a:t>
            </a:r>
            <a:r>
              <a:rPr lang="en-US" dirty="0"/>
              <a:t>within walking distance of each of the neighborhoods</a:t>
            </a:r>
            <a:r>
              <a:rPr lang="en-US" b="1" dirty="0"/>
              <a:t>. </a:t>
            </a:r>
          </a:p>
          <a:p>
            <a:pPr marL="457200" lvl="1" indent="0">
              <a:buNone/>
            </a:pPr>
            <a:r>
              <a:rPr lang="en-US" dirty="0"/>
              <a:t>To get an understanding of the competitors in each neighborhood.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1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E49FE7-DE93-4B5A-AC98-D1813152A21D}"/>
              </a:ext>
            </a:extLst>
          </p:cNvPr>
          <p:cNvSpPr/>
          <p:nvPr/>
        </p:nvSpPr>
        <p:spPr>
          <a:xfrm>
            <a:off x="3154590" y="6047874"/>
            <a:ext cx="58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neighborhoods </a:t>
            </a:r>
            <a:r>
              <a:rPr lang="en-US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Central </a:t>
            </a:r>
            <a:r>
              <a:rPr lang="en-US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Bangaloreselected</a:t>
            </a:r>
            <a:r>
              <a:rPr lang="en-US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this study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5" y="1514207"/>
            <a:ext cx="7297169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C7D08-6920-4BB1-BB24-9CF78AC9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94C8B0-62BB-469C-893C-E2F6A02C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Cluster the neighborhoods using k-means to cluster the neighborhood into </a:t>
            </a:r>
            <a:r>
              <a:rPr lang="en-US" dirty="0" smtClean="0"/>
              <a:t>4 </a:t>
            </a:r>
            <a:r>
              <a:rPr lang="en-US" dirty="0"/>
              <a:t>clusters based on the frequency of different venue categories </a:t>
            </a:r>
            <a:r>
              <a:rPr lang="en-US" dirty="0" smtClean="0"/>
              <a:t>around </a:t>
            </a:r>
            <a:r>
              <a:rPr lang="en-US" dirty="0"/>
              <a:t>them.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Select the neighborhood within the </a:t>
            </a:r>
            <a:r>
              <a:rPr lang="en-US" dirty="0" smtClean="0"/>
              <a:t>limits </a:t>
            </a:r>
            <a:r>
              <a:rPr lang="en-US" dirty="0"/>
              <a:t>that has fewer </a:t>
            </a:r>
            <a:r>
              <a:rPr lang="en-US" dirty="0" smtClean="0"/>
              <a:t>coffee </a:t>
            </a:r>
            <a:r>
              <a:rPr lang="en-US" dirty="0"/>
              <a:t>shop </a:t>
            </a:r>
            <a:r>
              <a:rPr lang="en-US" dirty="0" err="1" smtClean="0"/>
              <a:t>a,café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more of other venue categories around.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0E3F5-D3BD-4AA4-87A6-19666F90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3A06F-C3FA-48F6-A403-B15C7A5F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Seshadripuram(cluster 1),Jeevanbheemanagar(Cluster 3) </a:t>
            </a:r>
            <a:r>
              <a:rPr lang="en-IN" dirty="0"/>
              <a:t>and Cantonment Area </a:t>
            </a:r>
            <a:r>
              <a:rPr lang="en-US" dirty="0" smtClean="0"/>
              <a:t>(</a:t>
            </a:r>
            <a:r>
              <a:rPr lang="en-US" dirty="0"/>
              <a:t>in cluster </a:t>
            </a:r>
            <a:r>
              <a:rPr lang="en-US" dirty="0" smtClean="0"/>
              <a:t>4) are </a:t>
            </a:r>
            <a:r>
              <a:rPr lang="en-US" dirty="0"/>
              <a:t>the best </a:t>
            </a:r>
            <a:r>
              <a:rPr lang="en-US" dirty="0" smtClean="0"/>
              <a:t>places of the neighborhood </a:t>
            </a:r>
            <a:r>
              <a:rPr lang="en-US" dirty="0"/>
              <a:t>to open </a:t>
            </a:r>
            <a:r>
              <a:rPr lang="en-US" dirty="0" smtClean="0"/>
              <a:t>a coffee  shop </a:t>
            </a:r>
            <a:r>
              <a:rPr lang="en-US" dirty="0"/>
              <a:t>in </a:t>
            </a:r>
            <a:r>
              <a:rPr lang="en-US" dirty="0" smtClean="0"/>
              <a:t>Central, Bangalore</a:t>
            </a:r>
            <a:endParaRPr lang="en-US" dirty="0"/>
          </a:p>
          <a:p>
            <a:r>
              <a:rPr lang="en-US" dirty="0"/>
              <a:t>It has the greatest number of total venues and is expected to attract many people to visit. </a:t>
            </a:r>
          </a:p>
        </p:txBody>
      </p:sp>
    </p:spTree>
    <p:extLst>
      <p:ext uri="{BB962C8B-B14F-4D97-AF65-F5344CB8AC3E}">
        <p14:creationId xmlns:p14="http://schemas.microsoft.com/office/powerpoint/2010/main" val="34785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426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Find the Best Location to Open a Coffee Shop in Central Bangalore Area</vt:lpstr>
      <vt:lpstr>Background </vt:lpstr>
      <vt:lpstr>Business Problem</vt:lpstr>
      <vt:lpstr>Data</vt:lpstr>
      <vt:lpstr>Foursquare API</vt:lpstr>
      <vt:lpstr>PowerPoint Presentation</vt:lpstr>
      <vt:lpstr>Methodology</vt:lpstr>
      <vt:lpstr>Results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Best Location to Open an Ice Cream Shop in Boston Area</dc:title>
  <dc:creator>maryam raha</dc:creator>
  <cp:lastModifiedBy>User</cp:lastModifiedBy>
  <cp:revision>12</cp:revision>
  <dcterms:created xsi:type="dcterms:W3CDTF">2019-04-21T19:24:07Z</dcterms:created>
  <dcterms:modified xsi:type="dcterms:W3CDTF">2019-11-06T15:04:28Z</dcterms:modified>
</cp:coreProperties>
</file>