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7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B92AE-D07F-D443-9F93-7503F05FFEE8}" v="37" dt="2024-08-15T05:46:35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322"/>
  </p:normalViewPr>
  <p:slideViewPr>
    <p:cSldViewPr snapToGrid="0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Kumar" userId="265ccec0-a25d-41df-abbf-6b4d2351ce2c" providerId="ADAL" clId="{3A2B92AE-D07F-D443-9F93-7503F05FFEE8}"/>
    <pc:docChg chg="undo redo custSel addSld delSld modSld">
      <pc:chgData name="Varun Kumar" userId="265ccec0-a25d-41df-abbf-6b4d2351ce2c" providerId="ADAL" clId="{3A2B92AE-D07F-D443-9F93-7503F05FFEE8}" dt="2024-08-15T06:07:14.555" v="677" actId="20577"/>
      <pc:docMkLst>
        <pc:docMk/>
      </pc:docMkLst>
      <pc:sldChg chg="addSp delSp modSp mod setBg delDesignElem">
        <pc:chgData name="Varun Kumar" userId="265ccec0-a25d-41df-abbf-6b4d2351ce2c" providerId="ADAL" clId="{3A2B92AE-D07F-D443-9F93-7503F05FFEE8}" dt="2024-08-15T05:08:14.518" v="287" actId="26606"/>
        <pc:sldMkLst>
          <pc:docMk/>
          <pc:sldMk cId="1706440045" sldId="256"/>
        </pc:sldMkLst>
        <pc:spChg chg="mod">
          <ac:chgData name="Varun Kumar" userId="265ccec0-a25d-41df-abbf-6b4d2351ce2c" providerId="ADAL" clId="{3A2B92AE-D07F-D443-9F93-7503F05FFEE8}" dt="2024-08-15T03:22:18.812" v="86" actId="26606"/>
          <ac:spMkLst>
            <pc:docMk/>
            <pc:sldMk cId="1706440045" sldId="256"/>
            <ac:spMk id="2" creationId="{EEC54598-403E-D66E-C79A-D81F8A28339B}"/>
          </ac:spMkLst>
        </pc:spChg>
        <pc:spChg chg="mod">
          <ac:chgData name="Varun Kumar" userId="265ccec0-a25d-41df-abbf-6b4d2351ce2c" providerId="ADAL" clId="{3A2B92AE-D07F-D443-9F93-7503F05FFEE8}" dt="2024-08-15T03:22:18.812" v="86" actId="26606"/>
          <ac:spMkLst>
            <pc:docMk/>
            <pc:sldMk cId="1706440045" sldId="256"/>
            <ac:spMk id="3" creationId="{632046FD-BBC9-3F5D-5CF3-849A02568630}"/>
          </ac:spMkLst>
        </pc:spChg>
        <pc:spChg chg="add">
          <ac:chgData name="Varun Kumar" userId="265ccec0-a25d-41df-abbf-6b4d2351ce2c" providerId="ADAL" clId="{3A2B92AE-D07F-D443-9F93-7503F05FFEE8}" dt="2024-08-15T05:08:14.518" v="287" actId="26606"/>
          <ac:spMkLst>
            <pc:docMk/>
            <pc:sldMk cId="1706440045" sldId="256"/>
            <ac:spMk id="9" creationId="{19D32F93-50AC-4C46-A5DB-291C60DDB7BD}"/>
          </ac:spMkLst>
        </pc:spChg>
        <pc:spChg chg="add">
          <ac:chgData name="Varun Kumar" userId="265ccec0-a25d-41df-abbf-6b4d2351ce2c" providerId="ADAL" clId="{3A2B92AE-D07F-D443-9F93-7503F05FFEE8}" dt="2024-08-15T05:08:14.518" v="287" actId="26606"/>
          <ac:spMkLst>
            <pc:docMk/>
            <pc:sldMk cId="1706440045" sldId="256"/>
            <ac:spMk id="10" creationId="{827DC2C4-B485-428A-BF4A-472D2967F47F}"/>
          </ac:spMkLst>
        </pc:spChg>
        <pc:spChg chg="add">
          <ac:chgData name="Varun Kumar" userId="265ccec0-a25d-41df-abbf-6b4d2351ce2c" providerId="ADAL" clId="{3A2B92AE-D07F-D443-9F93-7503F05FFEE8}" dt="2024-08-15T05:08:14.518" v="287" actId="26606"/>
          <ac:spMkLst>
            <pc:docMk/>
            <pc:sldMk cId="1706440045" sldId="256"/>
            <ac:spMk id="11" creationId="{EE04B5EB-F158-4507-90DD-BD23620C7CC9}"/>
          </ac:spMkLst>
        </pc:spChg>
        <pc:spChg chg="add del">
          <ac:chgData name="Varun Kumar" userId="265ccec0-a25d-41df-abbf-6b4d2351ce2c" providerId="ADAL" clId="{3A2B92AE-D07F-D443-9F93-7503F05FFEE8}" dt="2024-08-15T03:22:12.122" v="83" actId="26606"/>
          <ac:spMkLst>
            <pc:docMk/>
            <pc:sldMk cId="1706440045" sldId="256"/>
            <ac:spMk id="12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3:22:12.122" v="83" actId="26606"/>
          <ac:spMkLst>
            <pc:docMk/>
            <pc:sldMk cId="1706440045" sldId="256"/>
            <ac:spMk id="14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3:22:12.122" v="83" actId="26606"/>
          <ac:spMkLst>
            <pc:docMk/>
            <pc:sldMk cId="1706440045" sldId="256"/>
            <ac:spMk id="16" creationId="{EE04B5EB-F158-4507-90DD-BD23620C7CC9}"/>
          </ac:spMkLst>
        </pc:spChg>
        <pc:spChg chg="add del">
          <ac:chgData name="Varun Kumar" userId="265ccec0-a25d-41df-abbf-6b4d2351ce2c" providerId="ADAL" clId="{3A2B92AE-D07F-D443-9F93-7503F05FFEE8}" dt="2024-08-15T03:22:18.808" v="85" actId="26606"/>
          <ac:spMkLst>
            <pc:docMk/>
            <pc:sldMk cId="1706440045" sldId="256"/>
            <ac:spMk id="21" creationId="{23D09407-53BC-485E-B4CE-BC5E4FC4B25B}"/>
          </ac:spMkLst>
        </pc:spChg>
        <pc:spChg chg="add del">
          <ac:chgData name="Varun Kumar" userId="265ccec0-a25d-41df-abbf-6b4d2351ce2c" providerId="ADAL" clId="{3A2B92AE-D07F-D443-9F93-7503F05FFEE8}" dt="2024-08-15T03:22:18.808" v="85" actId="26606"/>
          <ac:spMkLst>
            <pc:docMk/>
            <pc:sldMk cId="1706440045" sldId="256"/>
            <ac:spMk id="27" creationId="{921DB988-49FC-4608-B0A2-E2F3A4019041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706440045" sldId="256"/>
            <ac:spMk id="30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706440045" sldId="256"/>
            <ac:spMk id="31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706440045" sldId="256"/>
            <ac:spMk id="32" creationId="{EE04B5EB-F158-4507-90DD-BD23620C7CC9}"/>
          </ac:spMkLst>
        </pc:spChg>
        <pc:spChg chg="del">
          <ac:chgData name="Varun Kumar" userId="265ccec0-a25d-41df-abbf-6b4d2351ce2c" providerId="ADAL" clId="{3A2B92AE-D07F-D443-9F93-7503F05FFEE8}" dt="2024-08-15T03:14:50.585" v="23"/>
          <ac:spMkLst>
            <pc:docMk/>
            <pc:sldMk cId="1706440045" sldId="256"/>
            <ac:spMk id="41" creationId="{6DA65B90-7B06-4499-91BA-CDDD36132481}"/>
          </ac:spMkLst>
        </pc:spChg>
        <pc:spChg chg="del">
          <ac:chgData name="Varun Kumar" userId="265ccec0-a25d-41df-abbf-6b4d2351ce2c" providerId="ADAL" clId="{3A2B92AE-D07F-D443-9F93-7503F05FFEE8}" dt="2024-08-15T03:14:50.585" v="23"/>
          <ac:spMkLst>
            <pc:docMk/>
            <pc:sldMk cId="1706440045" sldId="256"/>
            <ac:spMk id="42" creationId="{C3B492FA-F7E7-4C37-A395-EC3426FA8180}"/>
          </ac:spMkLst>
        </pc:spChg>
        <pc:spChg chg="del">
          <ac:chgData name="Varun Kumar" userId="265ccec0-a25d-41df-abbf-6b4d2351ce2c" providerId="ADAL" clId="{3A2B92AE-D07F-D443-9F93-7503F05FFEE8}" dt="2024-08-15T03:14:50.585" v="23"/>
          <ac:spMkLst>
            <pc:docMk/>
            <pc:sldMk cId="1706440045" sldId="256"/>
            <ac:spMk id="43" creationId="{C1D41860-C334-4AEF-B2BB-71CB98CC8565}"/>
          </ac:spMkLst>
        </pc:spChg>
        <pc:grpChg chg="add del">
          <ac:chgData name="Varun Kumar" userId="265ccec0-a25d-41df-abbf-6b4d2351ce2c" providerId="ADAL" clId="{3A2B92AE-D07F-D443-9F93-7503F05FFEE8}" dt="2024-08-15T03:22:18.808" v="85" actId="26606"/>
          <ac:grpSpMkLst>
            <pc:docMk/>
            <pc:sldMk cId="1706440045" sldId="256"/>
            <ac:grpSpMk id="22" creationId="{383C2651-AE0C-4AE4-8725-E2F9414FE219}"/>
          </ac:grpSpMkLst>
        </pc:grpChg>
        <pc:grpChg chg="add del">
          <ac:chgData name="Varun Kumar" userId="265ccec0-a25d-41df-abbf-6b4d2351ce2c" providerId="ADAL" clId="{3A2B92AE-D07F-D443-9F93-7503F05FFEE8}" dt="2024-08-15T03:22:18.808" v="85" actId="26606"/>
          <ac:grpSpMkLst>
            <pc:docMk/>
            <pc:sldMk cId="1706440045" sldId="256"/>
            <ac:grpSpMk id="28" creationId="{E9B930FD-8671-4C4C-ADCF-73AC1D0CD417}"/>
          </ac:grpSpMkLst>
        </pc:grpChg>
        <pc:picChg chg="mod ord">
          <ac:chgData name="Varun Kumar" userId="265ccec0-a25d-41df-abbf-6b4d2351ce2c" providerId="ADAL" clId="{3A2B92AE-D07F-D443-9F93-7503F05FFEE8}" dt="2024-08-15T03:22:18.812" v="86" actId="26606"/>
          <ac:picMkLst>
            <pc:docMk/>
            <pc:sldMk cId="1706440045" sldId="256"/>
            <ac:picMk id="7" creationId="{9EE7CBF2-7BB9-7E37-4F2F-03327C0693CD}"/>
          </ac:picMkLst>
        </pc:picChg>
      </pc:sldChg>
      <pc:sldChg chg="addSp delSp modSp mod setBg delDesignElem">
        <pc:chgData name="Varun Kumar" userId="265ccec0-a25d-41df-abbf-6b4d2351ce2c" providerId="ADAL" clId="{3A2B92AE-D07F-D443-9F93-7503F05FFEE8}" dt="2024-08-15T05:09:15.579" v="300" actId="26606"/>
        <pc:sldMkLst>
          <pc:docMk/>
          <pc:sldMk cId="1598283740" sldId="257"/>
        </pc:sldMkLst>
        <pc:spChg chg="mod">
          <ac:chgData name="Varun Kumar" userId="265ccec0-a25d-41df-abbf-6b4d2351ce2c" providerId="ADAL" clId="{3A2B92AE-D07F-D443-9F93-7503F05FFEE8}" dt="2024-08-15T05:09:15.579" v="300" actId="26606"/>
          <ac:spMkLst>
            <pc:docMk/>
            <pc:sldMk cId="1598283740" sldId="257"/>
            <ac:spMk id="2" creationId="{C0889366-6CB2-AB9A-A824-622844917738}"/>
          </ac:spMkLst>
        </pc:spChg>
        <pc:spChg chg="add mod ord">
          <ac:chgData name="Varun Kumar" userId="265ccec0-a25d-41df-abbf-6b4d2351ce2c" providerId="ADAL" clId="{3A2B92AE-D07F-D443-9F93-7503F05FFEE8}" dt="2024-08-15T05:09:15.579" v="300" actId="26606"/>
          <ac:spMkLst>
            <pc:docMk/>
            <pc:sldMk cId="1598283740" sldId="257"/>
            <ac:spMk id="5" creationId="{4C61500F-0121-2C23-9026-4E6AA2BC70BA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27" creationId="{1CD81A2A-6ED4-4EF4-A14C-912D31E14800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28" creationId="{1661932C-CA15-4E17-B115-FAE7CBEE4789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29" creationId="{8590ADD5-9383-4D3D-9047-3DA2593CCB5D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30" creationId="{1CD81A2A-6ED4-4EF4-A14C-912D31E14800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31" creationId="{DABE3E45-88CF-45D8-8D40-C773324D93F6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32" creationId="{1661932C-CA15-4E17-B115-FAE7CBEE4789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34" creationId="{8590ADD5-9383-4D3D-9047-3DA2593CCB5D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35" creationId="{B91ECDA9-56DC-4270-8F33-01C5637B8CEB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36" creationId="{DABE3E45-88CF-45D8-8D40-C773324D93F6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37" creationId="{75F47824-961D-465D-84F9-EAE11BC6173B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598283740" sldId="257"/>
            <ac:spMk id="39" creationId="{FEC9DA3E-C1D7-472D-B7C0-F71AE41FBA23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40" creationId="{B91ECDA9-56DC-4270-8F33-01C5637B8CEB}"/>
          </ac:spMkLst>
        </pc:spChg>
        <pc:spChg chg="add del">
          <ac:chgData name="Varun Kumar" userId="265ccec0-a25d-41df-abbf-6b4d2351ce2c" providerId="ADAL" clId="{3A2B92AE-D07F-D443-9F93-7503F05FFEE8}" dt="2024-08-15T05:08:59.443" v="291" actId="26606"/>
          <ac:spMkLst>
            <pc:docMk/>
            <pc:sldMk cId="1598283740" sldId="257"/>
            <ac:spMk id="41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42" creationId="{75F47824-961D-465D-84F9-EAE11BC6173B}"/>
          </ac:spMkLst>
        </pc:spChg>
        <pc:spChg chg="add del">
          <ac:chgData name="Varun Kumar" userId="265ccec0-a25d-41df-abbf-6b4d2351ce2c" providerId="ADAL" clId="{3A2B92AE-D07F-D443-9F93-7503F05FFEE8}" dt="2024-08-15T03:12:46.215" v="14" actId="26606"/>
          <ac:spMkLst>
            <pc:docMk/>
            <pc:sldMk cId="1598283740" sldId="257"/>
            <ac:spMk id="43" creationId="{042E603F-28B7-4831-BF23-65FBAB13D5FB}"/>
          </ac:spMkLst>
        </pc:spChg>
        <pc:spChg chg="add del">
          <ac:chgData name="Varun Kumar" userId="265ccec0-a25d-41df-abbf-6b4d2351ce2c" providerId="ADAL" clId="{3A2B92AE-D07F-D443-9F93-7503F05FFEE8}" dt="2024-08-15T03:20:01.094" v="73" actId="26606"/>
          <ac:spMkLst>
            <pc:docMk/>
            <pc:sldMk cId="1598283740" sldId="257"/>
            <ac:spMk id="44" creationId="{FEC9DA3E-C1D7-472D-B7C0-F71AE41FBA23}"/>
          </ac:spMkLst>
        </pc:spChg>
        <pc:spChg chg="add del">
          <ac:chgData name="Varun Kumar" userId="265ccec0-a25d-41df-abbf-6b4d2351ce2c" providerId="ADAL" clId="{3A2B92AE-D07F-D443-9F93-7503F05FFEE8}" dt="2024-08-15T03:12:46.215" v="14" actId="26606"/>
          <ac:spMkLst>
            <pc:docMk/>
            <pc:sldMk cId="1598283740" sldId="257"/>
            <ac:spMk id="45" creationId="{4D39700F-2B10-4402-A7DD-06EE2245880D}"/>
          </ac:spMkLst>
        </pc:spChg>
        <pc:spChg chg="add del">
          <ac:chgData name="Varun Kumar" userId="265ccec0-a25d-41df-abbf-6b4d2351ce2c" providerId="ADAL" clId="{3A2B92AE-D07F-D443-9F93-7503F05FFEE8}" dt="2024-08-15T05:08:59.443" v="291" actId="26606"/>
          <ac:spMkLst>
            <pc:docMk/>
            <pc:sldMk cId="1598283740" sldId="257"/>
            <ac:spMk id="46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3:12:46.215" v="14" actId="26606"/>
          <ac:spMkLst>
            <pc:docMk/>
            <pc:sldMk cId="1598283740" sldId="257"/>
            <ac:spMk id="47" creationId="{6DA65B90-7B06-4499-91BA-CDDD36132481}"/>
          </ac:spMkLst>
        </pc:spChg>
        <pc:spChg chg="add del">
          <ac:chgData name="Varun Kumar" userId="265ccec0-a25d-41df-abbf-6b4d2351ce2c" providerId="ADAL" clId="{3A2B92AE-D07F-D443-9F93-7503F05FFEE8}" dt="2024-08-15T05:08:59.443" v="291" actId="26606"/>
          <ac:spMkLst>
            <pc:docMk/>
            <pc:sldMk cId="1598283740" sldId="257"/>
            <ac:spMk id="48" creationId="{086A5A31-B10A-4793-84D4-D785959AE5B8}"/>
          </ac:spMkLst>
        </pc:spChg>
        <pc:spChg chg="add del">
          <ac:chgData name="Varun Kumar" userId="265ccec0-a25d-41df-abbf-6b4d2351ce2c" providerId="ADAL" clId="{3A2B92AE-D07F-D443-9F93-7503F05FFEE8}" dt="2024-08-15T03:12:46.215" v="14" actId="26606"/>
          <ac:spMkLst>
            <pc:docMk/>
            <pc:sldMk cId="1598283740" sldId="257"/>
            <ac:spMk id="49" creationId="{5C7BC1E0-1C8D-47CB-B48A-D3D0D2EF0E3A}"/>
          </ac:spMkLst>
        </pc:spChg>
        <pc:spChg chg="add del">
          <ac:chgData name="Varun Kumar" userId="265ccec0-a25d-41df-abbf-6b4d2351ce2c" providerId="ADAL" clId="{3A2B92AE-D07F-D443-9F93-7503F05FFEE8}" dt="2024-08-15T05:09:02.458" v="293" actId="26606"/>
          <ac:spMkLst>
            <pc:docMk/>
            <pc:sldMk cId="1598283740" sldId="257"/>
            <ac:spMk id="50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3:12:46.215" v="14" actId="26606"/>
          <ac:spMkLst>
            <pc:docMk/>
            <pc:sldMk cId="1598283740" sldId="257"/>
            <ac:spMk id="51" creationId="{3AD1C04B-04EF-43BA-B2AB-6F52AF8B943A}"/>
          </ac:spMkLst>
        </pc:spChg>
        <pc:spChg chg="add del">
          <ac:chgData name="Varun Kumar" userId="265ccec0-a25d-41df-abbf-6b4d2351ce2c" providerId="ADAL" clId="{3A2B92AE-D07F-D443-9F93-7503F05FFEE8}" dt="2024-08-15T05:09:02.458" v="293" actId="26606"/>
          <ac:spMkLst>
            <pc:docMk/>
            <pc:sldMk cId="1598283740" sldId="257"/>
            <ac:spMk id="52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09:02.458" v="293" actId="26606"/>
          <ac:spMkLst>
            <pc:docMk/>
            <pc:sldMk cId="1598283740" sldId="257"/>
            <ac:spMk id="53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5:09:05.106" v="295" actId="26606"/>
          <ac:spMkLst>
            <pc:docMk/>
            <pc:sldMk cId="1598283740" sldId="257"/>
            <ac:spMk id="55" creationId="{7B831B6F-405A-4B47-B9BB-5CA88F285844}"/>
          </ac:spMkLst>
        </pc:spChg>
        <pc:spChg chg="add del">
          <ac:chgData name="Varun Kumar" userId="265ccec0-a25d-41df-abbf-6b4d2351ce2c" providerId="ADAL" clId="{3A2B92AE-D07F-D443-9F93-7503F05FFEE8}" dt="2024-08-15T03:12:40.173" v="5" actId="26606"/>
          <ac:spMkLst>
            <pc:docMk/>
            <pc:sldMk cId="1598283740" sldId="257"/>
            <ac:spMk id="56" creationId="{B937640E-EF7A-4A6C-A950-D12B7D5C923E}"/>
          </ac:spMkLst>
        </pc:spChg>
        <pc:spChg chg="add del">
          <ac:chgData name="Varun Kumar" userId="265ccec0-a25d-41df-abbf-6b4d2351ce2c" providerId="ADAL" clId="{3A2B92AE-D07F-D443-9F93-7503F05FFEE8}" dt="2024-08-15T05:09:05.106" v="295" actId="26606"/>
          <ac:spMkLst>
            <pc:docMk/>
            <pc:sldMk cId="1598283740" sldId="257"/>
            <ac:spMk id="57" creationId="{953EE71A-6488-4203-A7C4-77102FD0DCCA}"/>
          </ac:spMkLst>
        </pc:spChg>
        <pc:spChg chg="add del">
          <ac:chgData name="Varun Kumar" userId="265ccec0-a25d-41df-abbf-6b4d2351ce2c" providerId="ADAL" clId="{3A2B92AE-D07F-D443-9F93-7503F05FFEE8}" dt="2024-08-15T03:12:40.173" v="5" actId="26606"/>
          <ac:spMkLst>
            <pc:docMk/>
            <pc:sldMk cId="1598283740" sldId="257"/>
            <ac:spMk id="58" creationId="{37C48F90-AFD5-4232-AE7D-27B956BF7EC5}"/>
          </ac:spMkLst>
        </pc:spChg>
        <pc:spChg chg="add del">
          <ac:chgData name="Varun Kumar" userId="265ccec0-a25d-41df-abbf-6b4d2351ce2c" providerId="ADAL" clId="{3A2B92AE-D07F-D443-9F93-7503F05FFEE8}" dt="2024-08-15T05:09:13.546" v="297" actId="26606"/>
          <ac:spMkLst>
            <pc:docMk/>
            <pc:sldMk cId="1598283740" sldId="257"/>
            <ac:spMk id="59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3:12:40.173" v="5" actId="26606"/>
          <ac:spMkLst>
            <pc:docMk/>
            <pc:sldMk cId="1598283740" sldId="257"/>
            <ac:spMk id="60" creationId="{73C96EE1-9524-4300-BFAC-56AA55EB495C}"/>
          </ac:spMkLst>
        </pc:spChg>
        <pc:spChg chg="add del">
          <ac:chgData name="Varun Kumar" userId="265ccec0-a25d-41df-abbf-6b4d2351ce2c" providerId="ADAL" clId="{3A2B92AE-D07F-D443-9F93-7503F05FFEE8}" dt="2024-08-15T05:09:13.546" v="297" actId="26606"/>
          <ac:spMkLst>
            <pc:docMk/>
            <pc:sldMk cId="1598283740" sldId="257"/>
            <ac:spMk id="61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3:12:41.075" v="7" actId="26606"/>
          <ac:spMkLst>
            <pc:docMk/>
            <pc:sldMk cId="1598283740" sldId="257"/>
            <ac:spMk id="62" creationId="{B937640E-EF7A-4A6C-A950-D12B7D5C923E}"/>
          </ac:spMkLst>
        </pc:spChg>
        <pc:spChg chg="add del">
          <ac:chgData name="Varun Kumar" userId="265ccec0-a25d-41df-abbf-6b4d2351ce2c" providerId="ADAL" clId="{3A2B92AE-D07F-D443-9F93-7503F05FFEE8}" dt="2024-08-15T03:12:41.075" v="7" actId="26606"/>
          <ac:spMkLst>
            <pc:docMk/>
            <pc:sldMk cId="1598283740" sldId="257"/>
            <ac:spMk id="63" creationId="{41380B7A-5B85-4642-8878-2089DEF2C3DA}"/>
          </ac:spMkLst>
        </pc:spChg>
        <pc:spChg chg="add del">
          <ac:chgData name="Varun Kumar" userId="265ccec0-a25d-41df-abbf-6b4d2351ce2c" providerId="ADAL" clId="{3A2B92AE-D07F-D443-9F93-7503F05FFEE8}" dt="2024-08-15T03:12:41.075" v="7" actId="26606"/>
          <ac:spMkLst>
            <pc:docMk/>
            <pc:sldMk cId="1598283740" sldId="257"/>
            <ac:spMk id="64" creationId="{848D562A-EF99-44C6-AA29-9D3E421772AF}"/>
          </ac:spMkLst>
        </pc:spChg>
        <pc:spChg chg="add del">
          <ac:chgData name="Varun Kumar" userId="265ccec0-a25d-41df-abbf-6b4d2351ce2c" providerId="ADAL" clId="{3A2B92AE-D07F-D443-9F93-7503F05FFEE8}" dt="2024-08-15T05:09:13.546" v="297" actId="26606"/>
          <ac:spMkLst>
            <pc:docMk/>
            <pc:sldMk cId="1598283740" sldId="257"/>
            <ac:spMk id="65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3:12:42.253" v="9" actId="26606"/>
          <ac:spMkLst>
            <pc:docMk/>
            <pc:sldMk cId="1598283740" sldId="257"/>
            <ac:spMk id="66" creationId="{B937640E-EF7A-4A6C-A950-D12B7D5C923E}"/>
          </ac:spMkLst>
        </pc:spChg>
        <pc:spChg chg="add del">
          <ac:chgData name="Varun Kumar" userId="265ccec0-a25d-41df-abbf-6b4d2351ce2c" providerId="ADAL" clId="{3A2B92AE-D07F-D443-9F93-7503F05FFEE8}" dt="2024-08-15T03:12:42.253" v="9" actId="26606"/>
          <ac:spMkLst>
            <pc:docMk/>
            <pc:sldMk cId="1598283740" sldId="257"/>
            <ac:spMk id="67" creationId="{37C48F90-AFD5-4232-AE7D-27B956BF7EC5}"/>
          </ac:spMkLst>
        </pc:spChg>
        <pc:spChg chg="add del">
          <ac:chgData name="Varun Kumar" userId="265ccec0-a25d-41df-abbf-6b4d2351ce2c" providerId="ADAL" clId="{3A2B92AE-D07F-D443-9F93-7503F05FFEE8}" dt="2024-08-15T03:12:42.253" v="9" actId="26606"/>
          <ac:spMkLst>
            <pc:docMk/>
            <pc:sldMk cId="1598283740" sldId="257"/>
            <ac:spMk id="68" creationId="{73C96EE1-9524-4300-BFAC-56AA55EB495C}"/>
          </ac:spMkLst>
        </pc:spChg>
        <pc:spChg chg="add del">
          <ac:chgData name="Varun Kumar" userId="265ccec0-a25d-41df-abbf-6b4d2351ce2c" providerId="ADAL" clId="{3A2B92AE-D07F-D443-9F93-7503F05FFEE8}" dt="2024-08-15T05:09:15.566" v="299" actId="26606"/>
          <ac:spMkLst>
            <pc:docMk/>
            <pc:sldMk cId="1598283740" sldId="257"/>
            <ac:spMk id="69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3:12:44.730" v="11" actId="26606"/>
          <ac:spMkLst>
            <pc:docMk/>
            <pc:sldMk cId="1598283740" sldId="257"/>
            <ac:spMk id="70" creationId="{B937640E-EF7A-4A6C-A950-D12B7D5C923E}"/>
          </ac:spMkLst>
        </pc:spChg>
        <pc:spChg chg="add del">
          <ac:chgData name="Varun Kumar" userId="265ccec0-a25d-41df-abbf-6b4d2351ce2c" providerId="ADAL" clId="{3A2B92AE-D07F-D443-9F93-7503F05FFEE8}" dt="2024-08-15T03:12:44.730" v="11" actId="26606"/>
          <ac:spMkLst>
            <pc:docMk/>
            <pc:sldMk cId="1598283740" sldId="257"/>
            <ac:spMk id="71" creationId="{41380B7A-5B85-4642-8878-2089DEF2C3DA}"/>
          </ac:spMkLst>
        </pc:spChg>
        <pc:spChg chg="add del">
          <ac:chgData name="Varun Kumar" userId="265ccec0-a25d-41df-abbf-6b4d2351ce2c" providerId="ADAL" clId="{3A2B92AE-D07F-D443-9F93-7503F05FFEE8}" dt="2024-08-15T03:12:44.730" v="11" actId="26606"/>
          <ac:spMkLst>
            <pc:docMk/>
            <pc:sldMk cId="1598283740" sldId="257"/>
            <ac:spMk id="72" creationId="{848D562A-EF99-44C6-AA29-9D3E421772AF}"/>
          </ac:spMkLst>
        </pc:spChg>
        <pc:spChg chg="add del">
          <ac:chgData name="Varun Kumar" userId="265ccec0-a25d-41df-abbf-6b4d2351ce2c" providerId="ADAL" clId="{3A2B92AE-D07F-D443-9F93-7503F05FFEE8}" dt="2024-08-15T05:09:15.566" v="299" actId="26606"/>
          <ac:spMkLst>
            <pc:docMk/>
            <pc:sldMk cId="1598283740" sldId="257"/>
            <ac:spMk id="73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3:12:46.202" v="13" actId="26606"/>
          <ac:spMkLst>
            <pc:docMk/>
            <pc:sldMk cId="1598283740" sldId="257"/>
            <ac:spMk id="74" creationId="{B937640E-EF7A-4A6C-A950-D12B7D5C923E}"/>
          </ac:spMkLst>
        </pc:spChg>
        <pc:spChg chg="add del">
          <ac:chgData name="Varun Kumar" userId="265ccec0-a25d-41df-abbf-6b4d2351ce2c" providerId="ADAL" clId="{3A2B92AE-D07F-D443-9F93-7503F05FFEE8}" dt="2024-08-15T03:12:46.202" v="13" actId="26606"/>
          <ac:spMkLst>
            <pc:docMk/>
            <pc:sldMk cId="1598283740" sldId="257"/>
            <ac:spMk id="75" creationId="{37C48F90-AFD5-4232-AE7D-27B956BF7EC5}"/>
          </ac:spMkLst>
        </pc:spChg>
        <pc:spChg chg="add del">
          <ac:chgData name="Varun Kumar" userId="265ccec0-a25d-41df-abbf-6b4d2351ce2c" providerId="ADAL" clId="{3A2B92AE-D07F-D443-9F93-7503F05FFEE8}" dt="2024-08-15T03:12:46.202" v="13" actId="26606"/>
          <ac:spMkLst>
            <pc:docMk/>
            <pc:sldMk cId="1598283740" sldId="257"/>
            <ac:spMk id="76" creationId="{73C96EE1-9524-4300-BFAC-56AA55EB495C}"/>
          </ac:spMkLst>
        </pc:spChg>
        <pc:spChg chg="add del">
          <ac:chgData name="Varun Kumar" userId="265ccec0-a25d-41df-abbf-6b4d2351ce2c" providerId="ADAL" clId="{3A2B92AE-D07F-D443-9F93-7503F05FFEE8}" dt="2024-08-15T05:09:15.566" v="299" actId="26606"/>
          <ac:spMkLst>
            <pc:docMk/>
            <pc:sldMk cId="1598283740" sldId="257"/>
            <ac:spMk id="77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3:14:50.585" v="23"/>
          <ac:spMkLst>
            <pc:docMk/>
            <pc:sldMk cId="1598283740" sldId="257"/>
            <ac:spMk id="78" creationId="{B937640E-EF7A-4A6C-A950-D12B7D5C923E}"/>
          </ac:spMkLst>
        </pc:spChg>
        <pc:spChg chg="add del">
          <ac:chgData name="Varun Kumar" userId="265ccec0-a25d-41df-abbf-6b4d2351ce2c" providerId="ADAL" clId="{3A2B92AE-D07F-D443-9F93-7503F05FFEE8}" dt="2024-08-15T03:14:50.585" v="23"/>
          <ac:spMkLst>
            <pc:docMk/>
            <pc:sldMk cId="1598283740" sldId="257"/>
            <ac:spMk id="79" creationId="{41380B7A-5B85-4642-8878-2089DEF2C3DA}"/>
          </ac:spMkLst>
        </pc:spChg>
        <pc:spChg chg="add del">
          <ac:chgData name="Varun Kumar" userId="265ccec0-a25d-41df-abbf-6b4d2351ce2c" providerId="ADAL" clId="{3A2B92AE-D07F-D443-9F93-7503F05FFEE8}" dt="2024-08-15T03:14:50.585" v="23"/>
          <ac:spMkLst>
            <pc:docMk/>
            <pc:sldMk cId="1598283740" sldId="257"/>
            <ac:spMk id="80" creationId="{848D562A-EF99-44C6-AA29-9D3E421772AF}"/>
          </ac:spMkLst>
        </pc:spChg>
        <pc:spChg chg="add">
          <ac:chgData name="Varun Kumar" userId="265ccec0-a25d-41df-abbf-6b4d2351ce2c" providerId="ADAL" clId="{3A2B92AE-D07F-D443-9F93-7503F05FFEE8}" dt="2024-08-15T05:09:15.579" v="300" actId="26606"/>
          <ac:spMkLst>
            <pc:docMk/>
            <pc:sldMk cId="1598283740" sldId="257"/>
            <ac:spMk id="81" creationId="{9D25F302-27C5-414F-97F8-6EA0A6C028BA}"/>
          </ac:spMkLst>
        </pc:spChg>
        <pc:spChg chg="add">
          <ac:chgData name="Varun Kumar" userId="265ccec0-a25d-41df-abbf-6b4d2351ce2c" providerId="ADAL" clId="{3A2B92AE-D07F-D443-9F93-7503F05FFEE8}" dt="2024-08-15T05:09:15.579" v="300" actId="26606"/>
          <ac:spMkLst>
            <pc:docMk/>
            <pc:sldMk cId="1598283740" sldId="257"/>
            <ac:spMk id="82" creationId="{830A36F8-48C2-4842-A87B-8CE8DF4E7FD2}"/>
          </ac:spMkLst>
        </pc:spChg>
        <pc:spChg chg="add">
          <ac:chgData name="Varun Kumar" userId="265ccec0-a25d-41df-abbf-6b4d2351ce2c" providerId="ADAL" clId="{3A2B92AE-D07F-D443-9F93-7503F05FFEE8}" dt="2024-08-15T05:09:15.579" v="300" actId="26606"/>
          <ac:spMkLst>
            <pc:docMk/>
            <pc:sldMk cId="1598283740" sldId="257"/>
            <ac:spMk id="83" creationId="{8F451A30-466B-4996-9BA5-CD6ABCC6D558}"/>
          </ac:spMkLst>
        </pc:spChg>
        <pc:picChg chg="mod ord">
          <ac:chgData name="Varun Kumar" userId="265ccec0-a25d-41df-abbf-6b4d2351ce2c" providerId="ADAL" clId="{3A2B92AE-D07F-D443-9F93-7503F05FFEE8}" dt="2024-08-15T05:09:15.579" v="300" actId="26606"/>
          <ac:picMkLst>
            <pc:docMk/>
            <pc:sldMk cId="1598283740" sldId="257"/>
            <ac:picMk id="25" creationId="{843A1021-2D31-1BCB-7F2E-3C78920CA1BB}"/>
          </ac:picMkLst>
        </pc:picChg>
        <pc:cxnChg chg="add del">
          <ac:chgData name="Varun Kumar" userId="265ccec0-a25d-41df-abbf-6b4d2351ce2c" providerId="ADAL" clId="{3A2B92AE-D07F-D443-9F93-7503F05FFEE8}" dt="2024-08-15T04:50:43.997" v="170"/>
          <ac:cxnSpMkLst>
            <pc:docMk/>
            <pc:sldMk cId="1598283740" sldId="257"/>
            <ac:cxnSpMk id="33" creationId="{49CD1692-827B-4C8D-B4A1-134FD04CF45C}"/>
          </ac:cxnSpMkLst>
        </pc:cxnChg>
        <pc:cxnChg chg="add del">
          <ac:chgData name="Varun Kumar" userId="265ccec0-a25d-41df-abbf-6b4d2351ce2c" providerId="ADAL" clId="{3A2B92AE-D07F-D443-9F93-7503F05FFEE8}" dt="2024-08-15T03:20:01.094" v="73" actId="26606"/>
          <ac:cxnSpMkLst>
            <pc:docMk/>
            <pc:sldMk cId="1598283740" sldId="257"/>
            <ac:cxnSpMk id="38" creationId="{49CD1692-827B-4C8D-B4A1-134FD04CF45C}"/>
          </ac:cxnSpMkLst>
        </pc:cxnChg>
      </pc:sldChg>
      <pc:sldChg chg="addSp delSp modSp new del mod">
        <pc:chgData name="Varun Kumar" userId="265ccec0-a25d-41df-abbf-6b4d2351ce2c" providerId="ADAL" clId="{3A2B92AE-D07F-D443-9F93-7503F05FFEE8}" dt="2024-08-15T03:14:38.387" v="19" actId="2696"/>
        <pc:sldMkLst>
          <pc:docMk/>
          <pc:sldMk cId="615156371" sldId="258"/>
        </pc:sldMkLst>
        <pc:spChg chg="del">
          <ac:chgData name="Varun Kumar" userId="265ccec0-a25d-41df-abbf-6b4d2351ce2c" providerId="ADAL" clId="{3A2B92AE-D07F-D443-9F93-7503F05FFEE8}" dt="2024-08-15T03:14:15.238" v="16"/>
          <ac:spMkLst>
            <pc:docMk/>
            <pc:sldMk cId="615156371" sldId="258"/>
            <ac:spMk id="3" creationId="{ADD73884-0E68-87CD-B00A-9765AA61B3DF}"/>
          </ac:spMkLst>
        </pc:spChg>
        <pc:picChg chg="add mod">
          <ac:chgData name="Varun Kumar" userId="265ccec0-a25d-41df-abbf-6b4d2351ce2c" providerId="ADAL" clId="{3A2B92AE-D07F-D443-9F93-7503F05FFEE8}" dt="2024-08-15T03:14:16.135" v="18" actId="962"/>
          <ac:picMkLst>
            <pc:docMk/>
            <pc:sldMk cId="615156371" sldId="258"/>
            <ac:picMk id="5" creationId="{EB14F69C-6CE5-4D6A-6251-73A40FE64BE9}"/>
          </ac:picMkLst>
        </pc:picChg>
      </pc:sldChg>
      <pc:sldChg chg="addSp delSp modSp new mod setBg delDesignElem">
        <pc:chgData name="Varun Kumar" userId="265ccec0-a25d-41df-abbf-6b4d2351ce2c" providerId="ADAL" clId="{3A2B92AE-D07F-D443-9F93-7503F05FFEE8}" dt="2024-08-15T05:32:09.376" v="415" actId="26606"/>
        <pc:sldMkLst>
          <pc:docMk/>
          <pc:sldMk cId="1486217607" sldId="258"/>
        </pc:sldMkLst>
        <pc:spChg chg="add del mod">
          <ac:chgData name="Varun Kumar" userId="265ccec0-a25d-41df-abbf-6b4d2351ce2c" providerId="ADAL" clId="{3A2B92AE-D07F-D443-9F93-7503F05FFEE8}" dt="2024-08-15T03:15:21.957" v="33" actId="26606"/>
          <ac:spMkLst>
            <pc:docMk/>
            <pc:sldMk cId="1486217607" sldId="258"/>
            <ac:spMk id="2" creationId="{8B7F9F1F-8B93-3667-A9C7-B86B5832B40D}"/>
          </ac:spMkLst>
        </pc:spChg>
        <pc:spChg chg="del mod">
          <ac:chgData name="Varun Kumar" userId="265ccec0-a25d-41df-abbf-6b4d2351ce2c" providerId="ADAL" clId="{3A2B92AE-D07F-D443-9F93-7503F05FFEE8}" dt="2024-08-15T03:15:00.690" v="24"/>
          <ac:spMkLst>
            <pc:docMk/>
            <pc:sldMk cId="1486217607" sldId="258"/>
            <ac:spMk id="3" creationId="{1A7A88F3-0166-29AD-D486-3158CAFAF4AA}"/>
          </ac:spMkLst>
        </pc:spChg>
        <pc:spChg chg="add del">
          <ac:chgData name="Varun Kumar" userId="265ccec0-a25d-41df-abbf-6b4d2351ce2c" providerId="ADAL" clId="{3A2B92AE-D07F-D443-9F93-7503F05FFEE8}" dt="2024-08-15T03:15:21.950" v="32" actId="26606"/>
          <ac:spMkLst>
            <pc:docMk/>
            <pc:sldMk cId="1486217607" sldId="258"/>
            <ac:spMk id="9" creationId="{E08E4EDE-5A6C-E387-6F42-8715CE849A4C}"/>
          </ac:spMkLst>
        </pc:spChg>
        <pc:spChg chg="add del">
          <ac:chgData name="Varun Kumar" userId="265ccec0-a25d-41df-abbf-6b4d2351ce2c" providerId="ADAL" clId="{3A2B92AE-D07F-D443-9F93-7503F05FFEE8}" dt="2024-08-15T03:15:14.588" v="28" actId="26606"/>
          <ac:spMkLst>
            <pc:docMk/>
            <pc:sldMk cId="1486217607" sldId="258"/>
            <ac:spMk id="10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3:15:14.588" v="28" actId="26606"/>
          <ac:spMkLst>
            <pc:docMk/>
            <pc:sldMk cId="1486217607" sldId="258"/>
            <ac:spMk id="12" creationId="{17A7F34E-D418-47E2-9F86-2C45BBC31210}"/>
          </ac:spMkLst>
        </pc:spChg>
        <pc:spChg chg="add del">
          <ac:chgData name="Varun Kumar" userId="265ccec0-a25d-41df-abbf-6b4d2351ce2c" providerId="ADAL" clId="{3A2B92AE-D07F-D443-9F93-7503F05FFEE8}" dt="2024-08-15T03:15:14.588" v="28" actId="26606"/>
          <ac:spMkLst>
            <pc:docMk/>
            <pc:sldMk cId="1486217607" sldId="258"/>
            <ac:spMk id="14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3:15:20.046" v="30" actId="26606"/>
          <ac:spMkLst>
            <pc:docMk/>
            <pc:sldMk cId="1486217607" sldId="258"/>
            <ac:spMk id="16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3:15:20.046" v="30" actId="26606"/>
          <ac:spMkLst>
            <pc:docMk/>
            <pc:sldMk cId="1486217607" sldId="258"/>
            <ac:spMk id="17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3:15:20.046" v="30" actId="26606"/>
          <ac:spMkLst>
            <pc:docMk/>
            <pc:sldMk cId="1486217607" sldId="258"/>
            <ac:spMk id="18" creationId="{C37E9D4B-7BFA-4D10-B666-547BAC499469}"/>
          </ac:spMkLst>
        </pc:spChg>
        <pc:spChg chg="add del">
          <ac:chgData name="Varun Kumar" userId="265ccec0-a25d-41df-abbf-6b4d2351ce2c" providerId="ADAL" clId="{3A2B92AE-D07F-D443-9F93-7503F05FFEE8}" dt="2024-08-15T03:15:21.950" v="32" actId="26606"/>
          <ac:spMkLst>
            <pc:docMk/>
            <pc:sldMk cId="1486217607" sldId="258"/>
            <ac:spMk id="20" creationId="{8B7F9F1F-8B93-3667-A9C7-B86B5832B40D}"/>
          </ac:spMkLst>
        </pc:spChg>
        <pc:spChg chg="add mod">
          <ac:chgData name="Varun Kumar" userId="265ccec0-a25d-41df-abbf-6b4d2351ce2c" providerId="ADAL" clId="{3A2B92AE-D07F-D443-9F93-7503F05FFEE8}" dt="2024-08-15T03:17:24.010" v="71" actId="26606"/>
          <ac:spMkLst>
            <pc:docMk/>
            <pc:sldMk cId="1486217607" sldId="258"/>
            <ac:spMk id="24" creationId="{8B7F9F1F-8B93-3667-A9C7-B86B5832B40D}"/>
          </ac:spMkLst>
        </pc:spChg>
        <pc:spChg chg="add del">
          <ac:chgData name="Varun Kumar" userId="265ccec0-a25d-41df-abbf-6b4d2351ce2c" providerId="ADAL" clId="{3A2B92AE-D07F-D443-9F93-7503F05FFEE8}" dt="2024-08-15T03:16:10.423" v="49"/>
          <ac:spMkLst>
            <pc:docMk/>
            <pc:sldMk cId="1486217607" sldId="258"/>
            <ac:spMk id="25" creationId="{288B7656-7579-2A22-A5E2-236F9C6FDAE8}"/>
          </ac:spMkLst>
        </pc:spChg>
        <pc:spChg chg="add del">
          <ac:chgData name="Varun Kumar" userId="265ccec0-a25d-41df-abbf-6b4d2351ce2c" providerId="ADAL" clId="{3A2B92AE-D07F-D443-9F93-7503F05FFEE8}" dt="2024-08-15T03:16:22.900" v="53" actId="26606"/>
          <ac:spMkLst>
            <pc:docMk/>
            <pc:sldMk cId="1486217607" sldId="258"/>
            <ac:spMk id="32" creationId="{DD3A0D56-54D7-7373-EA25-8AE290CC22D7}"/>
          </ac:spMkLst>
        </pc:spChg>
        <pc:spChg chg="add del">
          <ac:chgData name="Varun Kumar" userId="265ccec0-a25d-41df-abbf-6b4d2351ce2c" providerId="ADAL" clId="{3A2B92AE-D07F-D443-9F93-7503F05FFEE8}" dt="2024-08-15T03:16:30.256" v="57" actId="26606"/>
          <ac:spMkLst>
            <pc:docMk/>
            <pc:sldMk cId="1486217607" sldId="258"/>
            <ac:spMk id="33" creationId="{6753252F-4873-4F63-801D-CC719279A7D5}"/>
          </ac:spMkLst>
        </pc:spChg>
        <pc:spChg chg="add del">
          <ac:chgData name="Varun Kumar" userId="265ccec0-a25d-41df-abbf-6b4d2351ce2c" providerId="ADAL" clId="{3A2B92AE-D07F-D443-9F93-7503F05FFEE8}" dt="2024-08-15T03:16:22.900" v="53" actId="26606"/>
          <ac:spMkLst>
            <pc:docMk/>
            <pc:sldMk cId="1486217607" sldId="258"/>
            <ac:spMk id="35" creationId="{AE3A741D-C19B-960A-5803-1C5887147820}"/>
          </ac:spMkLst>
        </pc:spChg>
        <pc:spChg chg="add del">
          <ac:chgData name="Varun Kumar" userId="265ccec0-a25d-41df-abbf-6b4d2351ce2c" providerId="ADAL" clId="{3A2B92AE-D07F-D443-9F93-7503F05FFEE8}" dt="2024-08-15T03:16:22.900" v="53" actId="26606"/>
          <ac:spMkLst>
            <pc:docMk/>
            <pc:sldMk cId="1486217607" sldId="258"/>
            <ac:spMk id="37" creationId="{DC39DE25-0E4E-0AA7-0932-1D78C2372786}"/>
          </ac:spMkLst>
        </pc:spChg>
        <pc:spChg chg="add del">
          <ac:chgData name="Varun Kumar" userId="265ccec0-a25d-41df-abbf-6b4d2351ce2c" providerId="ADAL" clId="{3A2B92AE-D07F-D443-9F93-7503F05FFEE8}" dt="2024-08-15T03:16:22.900" v="53" actId="26606"/>
          <ac:spMkLst>
            <pc:docMk/>
            <pc:sldMk cId="1486217607" sldId="258"/>
            <ac:spMk id="39" creationId="{8D6EA299-0840-6DEA-E670-C49AEBC87E89}"/>
          </ac:spMkLst>
        </pc:spChg>
        <pc:spChg chg="add del">
          <ac:chgData name="Varun Kumar" userId="265ccec0-a25d-41df-abbf-6b4d2351ce2c" providerId="ADAL" clId="{3A2B92AE-D07F-D443-9F93-7503F05FFEE8}" dt="2024-08-15T03:16:26.994" v="55" actId="26606"/>
          <ac:spMkLst>
            <pc:docMk/>
            <pc:sldMk cId="1486217607" sldId="258"/>
            <ac:spMk id="41" creationId="{13AB4BC6-9587-656C-DA43-7EA0EB8AB758}"/>
          </ac:spMkLst>
        </pc:spChg>
        <pc:spChg chg="add del">
          <ac:chgData name="Varun Kumar" userId="265ccec0-a25d-41df-abbf-6b4d2351ce2c" providerId="ADAL" clId="{3A2B92AE-D07F-D443-9F93-7503F05FFEE8}" dt="2024-08-15T03:16:30.256" v="57" actId="26606"/>
          <ac:spMkLst>
            <pc:docMk/>
            <pc:sldMk cId="1486217607" sldId="258"/>
            <ac:spMk id="45" creationId="{047C8CCB-F95D-4249-92DD-651249D3535A}"/>
          </ac:spMkLst>
        </pc:spChg>
        <pc:spChg chg="add del">
          <ac:chgData name="Varun Kumar" userId="265ccec0-a25d-41df-abbf-6b4d2351ce2c" providerId="ADAL" clId="{3A2B92AE-D07F-D443-9F93-7503F05FFEE8}" dt="2024-08-15T03:17:24.010" v="71" actId="26606"/>
          <ac:spMkLst>
            <pc:docMk/>
            <pc:sldMk cId="1486217607" sldId="258"/>
            <ac:spMk id="47" creationId="{AE3A741D-C19B-960A-5803-1C5887147820}"/>
          </ac:spMkLst>
        </pc:spChg>
        <pc:spChg chg="add del">
          <ac:chgData name="Varun Kumar" userId="265ccec0-a25d-41df-abbf-6b4d2351ce2c" providerId="ADAL" clId="{3A2B92AE-D07F-D443-9F93-7503F05FFEE8}" dt="2024-08-15T03:17:24.010" v="71" actId="26606"/>
          <ac:spMkLst>
            <pc:docMk/>
            <pc:sldMk cId="1486217607" sldId="258"/>
            <ac:spMk id="48" creationId="{DC39DE25-0E4E-0AA7-0932-1D78C2372786}"/>
          </ac:spMkLst>
        </pc:spChg>
        <pc:spChg chg="add del">
          <ac:chgData name="Varun Kumar" userId="265ccec0-a25d-41df-abbf-6b4d2351ce2c" providerId="ADAL" clId="{3A2B92AE-D07F-D443-9F93-7503F05FFEE8}" dt="2024-08-15T03:17:24.010" v="71" actId="26606"/>
          <ac:spMkLst>
            <pc:docMk/>
            <pc:sldMk cId="1486217607" sldId="258"/>
            <ac:spMk id="49" creationId="{8D6EA299-0840-6DEA-E670-C49AEBC87E89}"/>
          </ac:spMkLst>
        </pc:spChg>
        <pc:spChg chg="add mod">
          <ac:chgData name="Varun Kumar" userId="265ccec0-a25d-41df-abbf-6b4d2351ce2c" providerId="ADAL" clId="{3A2B92AE-D07F-D443-9F93-7503F05FFEE8}" dt="2024-08-15T03:25:33.570" v="104" actId="113"/>
          <ac:spMkLst>
            <pc:docMk/>
            <pc:sldMk cId="1486217607" sldId="258"/>
            <ac:spMk id="50" creationId="{DD3A0D56-54D7-7373-EA25-8AE290CC22D7}"/>
          </ac:spMkLst>
        </pc:spChg>
        <pc:spChg chg="add">
          <ac:chgData name="Varun Kumar" userId="265ccec0-a25d-41df-abbf-6b4d2351ce2c" providerId="ADAL" clId="{3A2B92AE-D07F-D443-9F93-7503F05FFEE8}" dt="2024-08-15T05:32:09.376" v="415" actId="26606"/>
          <ac:spMkLst>
            <pc:docMk/>
            <pc:sldMk cId="1486217607" sldId="258"/>
            <ac:spMk id="52" creationId="{45D37F4E-DDB4-456B-97E0-9937730A039F}"/>
          </ac:spMkLst>
        </pc:spChg>
        <pc:spChg chg="add">
          <ac:chgData name="Varun Kumar" userId="265ccec0-a25d-41df-abbf-6b4d2351ce2c" providerId="ADAL" clId="{3A2B92AE-D07F-D443-9F93-7503F05FFEE8}" dt="2024-08-15T05:32:09.376" v="415" actId="26606"/>
          <ac:spMkLst>
            <pc:docMk/>
            <pc:sldMk cId="1486217607" sldId="258"/>
            <ac:spMk id="53" creationId="{B2DD41CD-8F47-4F56-AD12-4E2FF7696987}"/>
          </ac:spMkLst>
        </pc:spChg>
        <pc:spChg chg="add del">
          <ac:chgData name="Varun Kumar" userId="265ccec0-a25d-41df-abbf-6b4d2351ce2c" providerId="ADAL" clId="{3A2B92AE-D07F-D443-9F93-7503F05FFEE8}" dt="2024-08-15T03:17:21.662" v="68" actId="26606"/>
          <ac:spMkLst>
            <pc:docMk/>
            <pc:sldMk cId="1486217607" sldId="258"/>
            <ac:spMk id="55" creationId="{AE3A741D-C19B-960A-5803-1C5887147820}"/>
          </ac:spMkLst>
        </pc:spChg>
        <pc:spChg chg="add del">
          <ac:chgData name="Varun Kumar" userId="265ccec0-a25d-41df-abbf-6b4d2351ce2c" providerId="ADAL" clId="{3A2B92AE-D07F-D443-9F93-7503F05FFEE8}" dt="2024-08-15T03:17:21.662" v="68" actId="26606"/>
          <ac:spMkLst>
            <pc:docMk/>
            <pc:sldMk cId="1486217607" sldId="258"/>
            <ac:spMk id="57" creationId="{DC39DE25-0E4E-0AA7-0932-1D78C2372786}"/>
          </ac:spMkLst>
        </pc:spChg>
        <pc:spChg chg="add del">
          <ac:chgData name="Varun Kumar" userId="265ccec0-a25d-41df-abbf-6b4d2351ce2c" providerId="ADAL" clId="{3A2B92AE-D07F-D443-9F93-7503F05FFEE8}" dt="2024-08-15T03:17:21.662" v="68" actId="26606"/>
          <ac:spMkLst>
            <pc:docMk/>
            <pc:sldMk cId="1486217607" sldId="258"/>
            <ac:spMk id="59" creationId="{8D6EA299-0840-6DEA-E670-C49AEBC87E89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486217607" sldId="258"/>
            <ac:spMk id="64" creationId="{45D37F4E-DDB4-456B-97E0-9937730A039F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486217607" sldId="258"/>
            <ac:spMk id="65" creationId="{B2DD41CD-8F47-4F56-AD12-4E2FF7696987}"/>
          </ac:spMkLst>
        </pc:spChg>
        <pc:grpChg chg="add del">
          <ac:chgData name="Varun Kumar" userId="265ccec0-a25d-41df-abbf-6b4d2351ce2c" providerId="ADAL" clId="{3A2B92AE-D07F-D443-9F93-7503F05FFEE8}" dt="2024-08-15T03:15:21.950" v="32" actId="26606"/>
          <ac:grpSpMkLst>
            <pc:docMk/>
            <pc:sldMk cId="1486217607" sldId="258"/>
            <ac:grpSpMk id="21" creationId="{BE589684-54CA-64D8-C963-5F19FF75BF72}"/>
          </ac:grpSpMkLst>
        </pc:grpChg>
        <pc:grpChg chg="add del">
          <ac:chgData name="Varun Kumar" userId="265ccec0-a25d-41df-abbf-6b4d2351ce2c" providerId="ADAL" clId="{3A2B92AE-D07F-D443-9F93-7503F05FFEE8}" dt="2024-08-15T03:16:30.267" v="58" actId="26606"/>
          <ac:grpSpMkLst>
            <pc:docMk/>
            <pc:sldMk cId="1486217607" sldId="258"/>
            <ac:grpSpMk id="26" creationId="{3AFCAD34-1AFC-BC1A-F6B2-C34C63912EAB}"/>
          </ac:grpSpMkLst>
        </pc:grpChg>
        <pc:grpChg chg="add del">
          <ac:chgData name="Varun Kumar" userId="265ccec0-a25d-41df-abbf-6b4d2351ce2c" providerId="ADAL" clId="{3A2B92AE-D07F-D443-9F93-7503F05FFEE8}" dt="2024-08-15T03:16:26.994" v="55" actId="26606"/>
          <ac:grpSpMkLst>
            <pc:docMk/>
            <pc:sldMk cId="1486217607" sldId="258"/>
            <ac:grpSpMk id="42" creationId="{A5AFD70F-20E3-55D2-E154-7D4FACFBB016}"/>
          </ac:grpSpMkLst>
        </pc:grpChg>
        <pc:grpChg chg="add del">
          <ac:chgData name="Varun Kumar" userId="265ccec0-a25d-41df-abbf-6b4d2351ce2c" providerId="ADAL" clId="{3A2B92AE-D07F-D443-9F93-7503F05FFEE8}" dt="2024-08-15T03:17:23.988" v="70" actId="26606"/>
          <ac:grpSpMkLst>
            <pc:docMk/>
            <pc:sldMk cId="1486217607" sldId="258"/>
            <ac:grpSpMk id="61" creationId="{BE589684-54CA-64D8-C963-5F19FF75BF72}"/>
          </ac:grpSpMkLst>
        </pc:grpChg>
        <pc:picChg chg="add del mod">
          <ac:chgData name="Varun Kumar" userId="265ccec0-a25d-41df-abbf-6b4d2351ce2c" providerId="ADAL" clId="{3A2B92AE-D07F-D443-9F93-7503F05FFEE8}" dt="2024-08-15T03:15:59.589" v="48" actId="21"/>
          <ac:picMkLst>
            <pc:docMk/>
            <pc:sldMk cId="1486217607" sldId="258"/>
            <ac:picMk id="5" creationId="{43A2398C-CB17-41B8-7127-E02B4143577E}"/>
          </ac:picMkLst>
        </pc:picChg>
        <pc:picChg chg="add mod ord">
          <ac:chgData name="Varun Kumar" userId="265ccec0-a25d-41df-abbf-6b4d2351ce2c" providerId="ADAL" clId="{3A2B92AE-D07F-D443-9F93-7503F05FFEE8}" dt="2024-08-15T03:17:24.010" v="71" actId="26606"/>
          <ac:picMkLst>
            <pc:docMk/>
            <pc:sldMk cId="1486217607" sldId="258"/>
            <ac:picMk id="7" creationId="{80EFCFE9-306F-209F-9786-949950B4DDAA}"/>
          </ac:picMkLst>
        </pc:picChg>
      </pc:sldChg>
      <pc:sldChg chg="addSp delSp modSp new mod setBg delDesignElem">
        <pc:chgData name="Varun Kumar" userId="265ccec0-a25d-41df-abbf-6b4d2351ce2c" providerId="ADAL" clId="{3A2B92AE-D07F-D443-9F93-7503F05FFEE8}" dt="2024-08-15T05:09:28.860" v="302" actId="27636"/>
        <pc:sldMkLst>
          <pc:docMk/>
          <pc:sldMk cId="1260498999" sldId="259"/>
        </pc:sldMkLst>
        <pc:spChg chg="mod">
          <ac:chgData name="Varun Kumar" userId="265ccec0-a25d-41df-abbf-6b4d2351ce2c" providerId="ADAL" clId="{3A2B92AE-D07F-D443-9F93-7503F05FFEE8}" dt="2024-08-15T05:09:28.860" v="302" actId="27636"/>
          <ac:spMkLst>
            <pc:docMk/>
            <pc:sldMk cId="1260498999" sldId="259"/>
            <ac:spMk id="2" creationId="{72A459ED-88E8-3989-4531-908C2A37B458}"/>
          </ac:spMkLst>
        </pc:spChg>
        <pc:spChg chg="add del">
          <ac:chgData name="Varun Kumar" userId="265ccec0-a25d-41df-abbf-6b4d2351ce2c" providerId="ADAL" clId="{3A2B92AE-D07F-D443-9F93-7503F05FFEE8}" dt="2024-08-15T03:29:09.979" v="117" actId="26606"/>
          <ac:spMkLst>
            <pc:docMk/>
            <pc:sldMk cId="1260498999" sldId="259"/>
            <ac:spMk id="3" creationId="{DB6E24AC-2CE8-8611-AB64-F0FD794C3521}"/>
          </ac:spMkLst>
        </pc:spChg>
        <pc:spChg chg="add">
          <ac:chgData name="Varun Kumar" userId="265ccec0-a25d-41df-abbf-6b4d2351ce2c" providerId="ADAL" clId="{3A2B92AE-D07F-D443-9F93-7503F05FFEE8}" dt="2024-08-15T05:09:28.855" v="301" actId="26606"/>
          <ac:spMkLst>
            <pc:docMk/>
            <pc:sldMk cId="1260498999" sldId="259"/>
            <ac:spMk id="9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260498999" sldId="259"/>
            <ac:spMk id="10" creationId="{19D32F93-50AC-4C46-A5DB-291C60DDB7BD}"/>
          </ac:spMkLst>
        </pc:spChg>
        <pc:spChg chg="add">
          <ac:chgData name="Varun Kumar" userId="265ccec0-a25d-41df-abbf-6b4d2351ce2c" providerId="ADAL" clId="{3A2B92AE-D07F-D443-9F93-7503F05FFEE8}" dt="2024-08-15T05:09:28.855" v="301" actId="26606"/>
          <ac:spMkLst>
            <pc:docMk/>
            <pc:sldMk cId="1260498999" sldId="259"/>
            <ac:spMk id="11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260498999" sldId="259"/>
            <ac:spMk id="12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4:50:43.997" v="170"/>
          <ac:spMkLst>
            <pc:docMk/>
            <pc:sldMk cId="1260498999" sldId="259"/>
            <ac:spMk id="14" creationId="{EE04B5EB-F158-4507-90DD-BD23620C7CC9}"/>
          </ac:spMkLst>
        </pc:spChg>
        <pc:spChg chg="add">
          <ac:chgData name="Varun Kumar" userId="265ccec0-a25d-41df-abbf-6b4d2351ce2c" providerId="ADAL" clId="{3A2B92AE-D07F-D443-9F93-7503F05FFEE8}" dt="2024-08-15T05:09:28.855" v="301" actId="26606"/>
          <ac:spMkLst>
            <pc:docMk/>
            <pc:sldMk cId="1260498999" sldId="259"/>
            <ac:spMk id="16" creationId="{EE04B5EB-F158-4507-90DD-BD23620C7CC9}"/>
          </ac:spMkLst>
        </pc:spChg>
        <pc:picChg chg="add mod">
          <ac:chgData name="Varun Kumar" userId="265ccec0-a25d-41df-abbf-6b4d2351ce2c" providerId="ADAL" clId="{3A2B92AE-D07F-D443-9F93-7503F05FFEE8}" dt="2024-08-15T03:28:58.325" v="115"/>
          <ac:picMkLst>
            <pc:docMk/>
            <pc:sldMk cId="1260498999" sldId="259"/>
            <ac:picMk id="5" creationId="{91E1156B-B11D-6CC1-3CAE-44C5C9DD2481}"/>
          </ac:picMkLst>
        </pc:picChg>
        <pc:picChg chg="add">
          <ac:chgData name="Varun Kumar" userId="265ccec0-a25d-41df-abbf-6b4d2351ce2c" providerId="ADAL" clId="{3A2B92AE-D07F-D443-9F93-7503F05FFEE8}" dt="2024-08-15T03:29:09.979" v="117" actId="26606"/>
          <ac:picMkLst>
            <pc:docMk/>
            <pc:sldMk cId="1260498999" sldId="259"/>
            <ac:picMk id="7" creationId="{2506D271-7775-5196-F39E-C8A8258976CA}"/>
          </ac:picMkLst>
        </pc:picChg>
      </pc:sldChg>
      <pc:sldChg chg="addSp delSp modSp new mod">
        <pc:chgData name="Varun Kumar" userId="265ccec0-a25d-41df-abbf-6b4d2351ce2c" providerId="ADAL" clId="{3A2B92AE-D07F-D443-9F93-7503F05FFEE8}" dt="2024-08-15T04:51:00.953" v="176"/>
        <pc:sldMkLst>
          <pc:docMk/>
          <pc:sldMk cId="607977636" sldId="260"/>
        </pc:sldMkLst>
        <pc:spChg chg="mod">
          <ac:chgData name="Varun Kumar" userId="265ccec0-a25d-41df-abbf-6b4d2351ce2c" providerId="ADAL" clId="{3A2B92AE-D07F-D443-9F93-7503F05FFEE8}" dt="2024-08-15T04:51:00.953" v="176"/>
          <ac:spMkLst>
            <pc:docMk/>
            <pc:sldMk cId="607977636" sldId="260"/>
            <ac:spMk id="2" creationId="{74A2F8FA-16E1-D7AC-D4E0-ACEEBD00061F}"/>
          </ac:spMkLst>
        </pc:spChg>
        <pc:spChg chg="del">
          <ac:chgData name="Varun Kumar" userId="265ccec0-a25d-41df-abbf-6b4d2351ce2c" providerId="ADAL" clId="{3A2B92AE-D07F-D443-9F93-7503F05FFEE8}" dt="2024-08-15T03:29:30.137" v="120"/>
          <ac:spMkLst>
            <pc:docMk/>
            <pc:sldMk cId="607977636" sldId="260"/>
            <ac:spMk id="3" creationId="{F5512F65-100C-A55B-F784-DDC7EFDB5CA6}"/>
          </ac:spMkLst>
        </pc:spChg>
        <pc:picChg chg="add mod">
          <ac:chgData name="Varun Kumar" userId="265ccec0-a25d-41df-abbf-6b4d2351ce2c" providerId="ADAL" clId="{3A2B92AE-D07F-D443-9F93-7503F05FFEE8}" dt="2024-08-15T03:32:11.999" v="127" actId="14100"/>
          <ac:picMkLst>
            <pc:docMk/>
            <pc:sldMk cId="607977636" sldId="260"/>
            <ac:picMk id="5" creationId="{9D19F9C6-1BFD-02CA-84D4-32271F462C64}"/>
          </ac:picMkLst>
        </pc:picChg>
        <pc:picChg chg="add del mod">
          <ac:chgData name="Varun Kumar" userId="265ccec0-a25d-41df-abbf-6b4d2351ce2c" providerId="ADAL" clId="{3A2B92AE-D07F-D443-9F93-7503F05FFEE8}" dt="2024-08-15T03:32:27.616" v="132" actId="21"/>
          <ac:picMkLst>
            <pc:docMk/>
            <pc:sldMk cId="607977636" sldId="260"/>
            <ac:picMk id="7" creationId="{ABD53C81-1DD4-C07B-0159-8A7EB4516D69}"/>
          </ac:picMkLst>
        </pc:picChg>
        <pc:picChg chg="add mod">
          <ac:chgData name="Varun Kumar" userId="265ccec0-a25d-41df-abbf-6b4d2351ce2c" providerId="ADAL" clId="{3A2B92AE-D07F-D443-9F93-7503F05FFEE8}" dt="2024-08-15T03:33:11.387" v="138" actId="14100"/>
          <ac:picMkLst>
            <pc:docMk/>
            <pc:sldMk cId="607977636" sldId="260"/>
            <ac:picMk id="9" creationId="{3FC76739-B122-DA45-392D-B8C4B244CFD0}"/>
          </ac:picMkLst>
        </pc:picChg>
        <pc:picChg chg="add mod">
          <ac:chgData name="Varun Kumar" userId="265ccec0-a25d-41df-abbf-6b4d2351ce2c" providerId="ADAL" clId="{3A2B92AE-D07F-D443-9F93-7503F05FFEE8}" dt="2024-08-15T04:48:03.175" v="148" actId="14100"/>
          <ac:picMkLst>
            <pc:docMk/>
            <pc:sldMk cId="607977636" sldId="260"/>
            <ac:picMk id="11" creationId="{5B2765F1-CA89-28C4-4105-9D473C267AEC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10:06.504" v="311" actId="26606"/>
        <pc:sldMkLst>
          <pc:docMk/>
          <pc:sldMk cId="175539910" sldId="261"/>
        </pc:sldMkLst>
        <pc:spChg chg="del">
          <ac:chgData name="Varun Kumar" userId="265ccec0-a25d-41df-abbf-6b4d2351ce2c" providerId="ADAL" clId="{3A2B92AE-D07F-D443-9F93-7503F05FFEE8}" dt="2024-08-15T04:49:41.983" v="161" actId="26606"/>
          <ac:spMkLst>
            <pc:docMk/>
            <pc:sldMk cId="175539910" sldId="261"/>
            <ac:spMk id="2" creationId="{551343F7-B975-B5FF-A55A-F11E6BED2F5C}"/>
          </ac:spMkLst>
        </pc:spChg>
        <pc:spChg chg="del">
          <ac:chgData name="Varun Kumar" userId="265ccec0-a25d-41df-abbf-6b4d2351ce2c" providerId="ADAL" clId="{3A2B92AE-D07F-D443-9F93-7503F05FFEE8}" dt="2024-08-15T04:49:08.645" v="150"/>
          <ac:spMkLst>
            <pc:docMk/>
            <pc:sldMk cId="175539910" sldId="261"/>
            <ac:spMk id="3" creationId="{E41846CD-9851-906A-B90F-DC3F0F3149BE}"/>
          </ac:spMkLst>
        </pc:spChg>
        <pc:spChg chg="add del">
          <ac:chgData name="Varun Kumar" userId="265ccec0-a25d-41df-abbf-6b4d2351ce2c" providerId="ADAL" clId="{3A2B92AE-D07F-D443-9F93-7503F05FFEE8}" dt="2024-08-15T05:10:06.504" v="311" actId="26606"/>
          <ac:spMkLst>
            <pc:docMk/>
            <pc:sldMk cId="175539910" sldId="261"/>
            <ac:spMk id="7" creationId="{32BC26D8-82FB-445E-AA49-62A77D7C1EE0}"/>
          </ac:spMkLst>
        </pc:spChg>
        <pc:spChg chg="add del">
          <ac:chgData name="Varun Kumar" userId="265ccec0-a25d-41df-abbf-6b4d2351ce2c" providerId="ADAL" clId="{3A2B92AE-D07F-D443-9F93-7503F05FFEE8}" dt="2024-08-15T05:10:06.504" v="311" actId="26606"/>
          <ac:spMkLst>
            <pc:docMk/>
            <pc:sldMk cId="175539910" sldId="261"/>
            <ac:spMk id="8" creationId="{CB44330D-EA18-4254-AA95-EB49948539B8}"/>
          </ac:spMkLst>
        </pc:spChg>
        <pc:spChg chg="add del">
          <ac:chgData name="Varun Kumar" userId="265ccec0-a25d-41df-abbf-6b4d2351ce2c" providerId="ADAL" clId="{3A2B92AE-D07F-D443-9F93-7503F05FFEE8}" dt="2024-08-15T04:50:30.791" v="165" actId="26606"/>
          <ac:spMkLst>
            <pc:docMk/>
            <pc:sldMk cId="175539910" sldId="261"/>
            <ac:spMk id="10" creationId="{32BC26D8-82FB-445E-AA49-62A77D7C1EE0}"/>
          </ac:spMkLst>
        </pc:spChg>
        <pc:spChg chg="add del">
          <ac:chgData name="Varun Kumar" userId="265ccec0-a25d-41df-abbf-6b4d2351ce2c" providerId="ADAL" clId="{3A2B92AE-D07F-D443-9F93-7503F05FFEE8}" dt="2024-08-15T05:09:52.065" v="304" actId="26606"/>
          <ac:spMkLst>
            <pc:docMk/>
            <pc:sldMk cId="175539910" sldId="261"/>
            <ac:spMk id="11" creationId="{5ED5234E-9954-865F-5BD7-95F7B54166CF}"/>
          </ac:spMkLst>
        </pc:spChg>
        <pc:spChg chg="add del">
          <ac:chgData name="Varun Kumar" userId="265ccec0-a25d-41df-abbf-6b4d2351ce2c" providerId="ADAL" clId="{3A2B92AE-D07F-D443-9F93-7503F05FFEE8}" dt="2024-08-15T04:50:30.791" v="165" actId="26606"/>
          <ac:spMkLst>
            <pc:docMk/>
            <pc:sldMk cId="175539910" sldId="261"/>
            <ac:spMk id="12" creationId="{CB44330D-EA18-4254-AA95-EB49948539B8}"/>
          </ac:spMkLst>
        </pc:spChg>
        <pc:spChg chg="add del">
          <ac:chgData name="Varun Kumar" userId="265ccec0-a25d-41df-abbf-6b4d2351ce2c" providerId="ADAL" clId="{3A2B92AE-D07F-D443-9F93-7503F05FFEE8}" dt="2024-08-15T05:09:52.663" v="306" actId="26606"/>
          <ac:spMkLst>
            <pc:docMk/>
            <pc:sldMk cId="175539910" sldId="261"/>
            <ac:spMk id="13" creationId="{22F15A2D-2324-487D-A02A-BF46C5C580EB}"/>
          </ac:spMkLst>
        </pc:spChg>
        <pc:spChg chg="add">
          <ac:chgData name="Varun Kumar" userId="265ccec0-a25d-41df-abbf-6b4d2351ce2c" providerId="ADAL" clId="{3A2B92AE-D07F-D443-9F93-7503F05FFEE8}" dt="2024-08-15T05:10:06.504" v="311" actId="26606"/>
          <ac:spMkLst>
            <pc:docMk/>
            <pc:sldMk cId="175539910" sldId="261"/>
            <ac:spMk id="14" creationId="{DA2E7C1E-2B5A-4BBA-AE51-1CD8C19309D7}"/>
          </ac:spMkLst>
        </pc:spChg>
        <pc:spChg chg="add del">
          <ac:chgData name="Varun Kumar" userId="265ccec0-a25d-41df-abbf-6b4d2351ce2c" providerId="ADAL" clId="{3A2B92AE-D07F-D443-9F93-7503F05FFEE8}" dt="2024-08-15T05:09:52.065" v="304" actId="26606"/>
          <ac:spMkLst>
            <pc:docMk/>
            <pc:sldMk cId="175539910" sldId="261"/>
            <ac:spMk id="15" creationId="{9D25F302-27C5-414F-97F8-6EA0A6C028BA}"/>
          </ac:spMkLst>
        </pc:spChg>
        <pc:spChg chg="add">
          <ac:chgData name="Varun Kumar" userId="265ccec0-a25d-41df-abbf-6b4d2351ce2c" providerId="ADAL" clId="{3A2B92AE-D07F-D443-9F93-7503F05FFEE8}" dt="2024-08-15T05:10:06.504" v="311" actId="26606"/>
          <ac:spMkLst>
            <pc:docMk/>
            <pc:sldMk cId="175539910" sldId="261"/>
            <ac:spMk id="16" creationId="{43DF76B1-5174-4FAF-9D19-FFEE98426836}"/>
          </ac:spMkLst>
        </pc:spChg>
        <pc:spChg chg="add del">
          <ac:chgData name="Varun Kumar" userId="265ccec0-a25d-41df-abbf-6b4d2351ce2c" providerId="ADAL" clId="{3A2B92AE-D07F-D443-9F93-7503F05FFEE8}" dt="2024-08-15T05:09:52.065" v="304" actId="26606"/>
          <ac:spMkLst>
            <pc:docMk/>
            <pc:sldMk cId="175539910" sldId="261"/>
            <ac:spMk id="17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09:52.065" v="304" actId="26606"/>
          <ac:spMkLst>
            <pc:docMk/>
            <pc:sldMk cId="175539910" sldId="261"/>
            <ac:spMk id="19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5:09:52.663" v="306" actId="26606"/>
          <ac:spMkLst>
            <pc:docMk/>
            <pc:sldMk cId="175539910" sldId="261"/>
            <ac:spMk id="21" creationId="{17A7F34E-D418-47E2-9F86-2C45BBC31210}"/>
          </ac:spMkLst>
        </pc:spChg>
        <pc:spChg chg="add del">
          <ac:chgData name="Varun Kumar" userId="265ccec0-a25d-41df-abbf-6b4d2351ce2c" providerId="ADAL" clId="{3A2B92AE-D07F-D443-9F93-7503F05FFEE8}" dt="2024-08-15T05:09:52.663" v="306" actId="26606"/>
          <ac:spMkLst>
            <pc:docMk/>
            <pc:sldMk cId="175539910" sldId="261"/>
            <ac:spMk id="22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5:09:55.382" v="308" actId="26606"/>
          <ac:spMkLst>
            <pc:docMk/>
            <pc:sldMk cId="175539910" sldId="261"/>
            <ac:spMk id="24" creationId="{32BC26D8-82FB-445E-AA49-62A77D7C1EE0}"/>
          </ac:spMkLst>
        </pc:spChg>
        <pc:spChg chg="add del">
          <ac:chgData name="Varun Kumar" userId="265ccec0-a25d-41df-abbf-6b4d2351ce2c" providerId="ADAL" clId="{3A2B92AE-D07F-D443-9F93-7503F05FFEE8}" dt="2024-08-15T05:09:55.382" v="308" actId="26606"/>
          <ac:spMkLst>
            <pc:docMk/>
            <pc:sldMk cId="175539910" sldId="261"/>
            <ac:spMk id="25" creationId="{CB44330D-EA18-4254-AA95-EB49948539B8}"/>
          </ac:spMkLst>
        </pc:spChg>
        <pc:picChg chg="add mod">
          <ac:chgData name="Varun Kumar" userId="265ccec0-a25d-41df-abbf-6b4d2351ce2c" providerId="ADAL" clId="{3A2B92AE-D07F-D443-9F93-7503F05FFEE8}" dt="2024-08-15T05:10:06.504" v="311" actId="26606"/>
          <ac:picMkLst>
            <pc:docMk/>
            <pc:sldMk cId="175539910" sldId="261"/>
            <ac:picMk id="5" creationId="{C90581B6-9FEE-BE21-D65D-8C9581F1F0D0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57:26.592" v="607"/>
        <pc:sldMkLst>
          <pc:docMk/>
          <pc:sldMk cId="2189624901" sldId="262"/>
        </pc:sldMkLst>
        <pc:spChg chg="mod">
          <ac:chgData name="Varun Kumar" userId="265ccec0-a25d-41df-abbf-6b4d2351ce2c" providerId="ADAL" clId="{3A2B92AE-D07F-D443-9F93-7503F05FFEE8}" dt="2024-08-15T05:57:26.592" v="607"/>
          <ac:spMkLst>
            <pc:docMk/>
            <pc:sldMk cId="2189624901" sldId="262"/>
            <ac:spMk id="2" creationId="{32D3DAFB-7718-F0F6-395B-B8CF5D25370C}"/>
          </ac:spMkLst>
        </pc:spChg>
        <pc:spChg chg="add del mod">
          <ac:chgData name="Varun Kumar" userId="265ccec0-a25d-41df-abbf-6b4d2351ce2c" providerId="ADAL" clId="{3A2B92AE-D07F-D443-9F93-7503F05FFEE8}" dt="2024-08-15T04:54:04.315" v="201" actId="26606"/>
          <ac:spMkLst>
            <pc:docMk/>
            <pc:sldMk cId="2189624901" sldId="262"/>
            <ac:spMk id="3" creationId="{3DC55557-1156-0EA4-94D7-81EE3A7569D1}"/>
          </ac:spMkLst>
        </pc:spChg>
        <pc:spChg chg="add del">
          <ac:chgData name="Varun Kumar" userId="265ccec0-a25d-41df-abbf-6b4d2351ce2c" providerId="ADAL" clId="{3A2B92AE-D07F-D443-9F93-7503F05FFEE8}" dt="2024-08-15T04:53:15.295" v="190" actId="26606"/>
          <ac:spMkLst>
            <pc:docMk/>
            <pc:sldMk cId="2189624901" sldId="262"/>
            <ac:spMk id="8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4:53:15.295" v="190" actId="26606"/>
          <ac:spMkLst>
            <pc:docMk/>
            <pc:sldMk cId="2189624901" sldId="262"/>
            <ac:spMk id="10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4:53:15.295" v="190" actId="26606"/>
          <ac:spMkLst>
            <pc:docMk/>
            <pc:sldMk cId="2189624901" sldId="262"/>
            <ac:spMk id="12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4:53:15.295" v="190" actId="26606"/>
          <ac:spMkLst>
            <pc:docMk/>
            <pc:sldMk cId="2189624901" sldId="262"/>
            <ac:spMk id="19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4:53:15.295" v="190" actId="26606"/>
          <ac:spMkLst>
            <pc:docMk/>
            <pc:sldMk cId="2189624901" sldId="262"/>
            <ac:spMk id="21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4:53:15.295" v="190" actId="26606"/>
          <ac:spMkLst>
            <pc:docMk/>
            <pc:sldMk cId="2189624901" sldId="262"/>
            <ac:spMk id="23" creationId="{7F488E8B-4E1E-4402-8935-D4E6C02615C7}"/>
          </ac:spMkLst>
        </pc:spChg>
        <pc:graphicFrameChg chg="add del">
          <ac:chgData name="Varun Kumar" userId="265ccec0-a25d-41df-abbf-6b4d2351ce2c" providerId="ADAL" clId="{3A2B92AE-D07F-D443-9F93-7503F05FFEE8}" dt="2024-08-15T04:53:26.595" v="192" actId="26606"/>
          <ac:graphicFrameMkLst>
            <pc:docMk/>
            <pc:sldMk cId="2189624901" sldId="262"/>
            <ac:graphicFrameMk id="16" creationId="{CB139324-561A-F241-E82F-8FD7CEDB3B31}"/>
          </ac:graphicFrameMkLst>
        </pc:graphicFrameChg>
        <pc:graphicFrameChg chg="add del">
          <ac:chgData name="Varun Kumar" userId="265ccec0-a25d-41df-abbf-6b4d2351ce2c" providerId="ADAL" clId="{3A2B92AE-D07F-D443-9F93-7503F05FFEE8}" dt="2024-08-15T04:53:36.463" v="194" actId="26606"/>
          <ac:graphicFrameMkLst>
            <pc:docMk/>
            <pc:sldMk cId="2189624901" sldId="262"/>
            <ac:graphicFrameMk id="18" creationId="{8549000E-9C18-9B4F-9F45-528826B27E6A}"/>
          </ac:graphicFrameMkLst>
        </pc:graphicFrameChg>
        <pc:graphicFrameChg chg="add del">
          <ac:chgData name="Varun Kumar" userId="265ccec0-a25d-41df-abbf-6b4d2351ce2c" providerId="ADAL" clId="{3A2B92AE-D07F-D443-9F93-7503F05FFEE8}" dt="2024-08-15T04:53:37.427" v="196" actId="26606"/>
          <ac:graphicFrameMkLst>
            <pc:docMk/>
            <pc:sldMk cId="2189624901" sldId="262"/>
            <ac:graphicFrameMk id="20" creationId="{1808F6EE-279B-9A51-04D8-B6AD4C74DEC7}"/>
          </ac:graphicFrameMkLst>
        </pc:graphicFrameChg>
        <pc:graphicFrameChg chg="add del">
          <ac:chgData name="Varun Kumar" userId="265ccec0-a25d-41df-abbf-6b4d2351ce2c" providerId="ADAL" clId="{3A2B92AE-D07F-D443-9F93-7503F05FFEE8}" dt="2024-08-15T04:53:40.007" v="198" actId="26606"/>
          <ac:graphicFrameMkLst>
            <pc:docMk/>
            <pc:sldMk cId="2189624901" sldId="262"/>
            <ac:graphicFrameMk id="22" creationId="{8549000E-9C18-9B4F-9F45-528826B27E6A}"/>
          </ac:graphicFrameMkLst>
        </pc:graphicFrameChg>
        <pc:graphicFrameChg chg="add del">
          <ac:chgData name="Varun Kumar" userId="265ccec0-a25d-41df-abbf-6b4d2351ce2c" providerId="ADAL" clId="{3A2B92AE-D07F-D443-9F93-7503F05FFEE8}" dt="2024-08-15T04:54:04.299" v="200" actId="26606"/>
          <ac:graphicFrameMkLst>
            <pc:docMk/>
            <pc:sldMk cId="2189624901" sldId="262"/>
            <ac:graphicFrameMk id="24" creationId="{1808F6EE-279B-9A51-04D8-B6AD4C74DEC7}"/>
          </ac:graphicFrameMkLst>
        </pc:graphicFrameChg>
        <pc:graphicFrameChg chg="add">
          <ac:chgData name="Varun Kumar" userId="265ccec0-a25d-41df-abbf-6b4d2351ce2c" providerId="ADAL" clId="{3A2B92AE-D07F-D443-9F93-7503F05FFEE8}" dt="2024-08-15T04:54:04.315" v="201" actId="26606"/>
          <ac:graphicFrameMkLst>
            <pc:docMk/>
            <pc:sldMk cId="2189624901" sldId="262"/>
            <ac:graphicFrameMk id="26" creationId="{8549000E-9C18-9B4F-9F45-528826B27E6A}"/>
          </ac:graphicFrameMkLst>
        </pc:graphicFrameChg>
        <pc:cxnChg chg="add del">
          <ac:chgData name="Varun Kumar" userId="265ccec0-a25d-41df-abbf-6b4d2351ce2c" providerId="ADAL" clId="{3A2B92AE-D07F-D443-9F93-7503F05FFEE8}" dt="2024-08-15T04:53:15.295" v="190" actId="26606"/>
          <ac:cxnSpMkLst>
            <pc:docMk/>
            <pc:sldMk cId="2189624901" sldId="262"/>
            <ac:cxnSpMk id="14" creationId="{23AAC9B5-8015-485C-ACF9-A750390E9A56}"/>
          </ac:cxnSpMkLst>
        </pc:cxnChg>
        <pc:cxnChg chg="add del">
          <ac:chgData name="Varun Kumar" userId="265ccec0-a25d-41df-abbf-6b4d2351ce2c" providerId="ADAL" clId="{3A2B92AE-D07F-D443-9F93-7503F05FFEE8}" dt="2024-08-15T04:53:15.295" v="190" actId="26606"/>
          <ac:cxnSpMkLst>
            <pc:docMk/>
            <pc:sldMk cId="2189624901" sldId="262"/>
            <ac:cxnSpMk id="25" creationId="{23AAC9B5-8015-485C-ACF9-A750390E9A56}"/>
          </ac:cxnSpMkLst>
        </pc:cxnChg>
      </pc:sldChg>
      <pc:sldChg chg="addSp delSp modSp new mod setBg">
        <pc:chgData name="Varun Kumar" userId="265ccec0-a25d-41df-abbf-6b4d2351ce2c" providerId="ADAL" clId="{3A2B92AE-D07F-D443-9F93-7503F05FFEE8}" dt="2024-08-15T05:10:47.839" v="314" actId="14100"/>
        <pc:sldMkLst>
          <pc:docMk/>
          <pc:sldMk cId="2564506041" sldId="263"/>
        </pc:sldMkLst>
        <pc:spChg chg="mod">
          <ac:chgData name="Varun Kumar" userId="265ccec0-a25d-41df-abbf-6b4d2351ce2c" providerId="ADAL" clId="{3A2B92AE-D07F-D443-9F93-7503F05FFEE8}" dt="2024-08-15T05:10:41.289" v="313" actId="26606"/>
          <ac:spMkLst>
            <pc:docMk/>
            <pc:sldMk cId="2564506041" sldId="263"/>
            <ac:spMk id="2" creationId="{E367FBDF-001B-0DEE-9AC7-3BCE4C382AB0}"/>
          </ac:spMkLst>
        </pc:spChg>
        <pc:spChg chg="del">
          <ac:chgData name="Varun Kumar" userId="265ccec0-a25d-41df-abbf-6b4d2351ce2c" providerId="ADAL" clId="{3A2B92AE-D07F-D443-9F93-7503F05FFEE8}" dt="2024-08-15T04:59:30.974" v="204"/>
          <ac:spMkLst>
            <pc:docMk/>
            <pc:sldMk cId="2564506041" sldId="263"/>
            <ac:spMk id="3" creationId="{6CE5922A-A8C3-7139-438E-B925E0CDA5A6}"/>
          </ac:spMkLst>
        </pc:spChg>
        <pc:spChg chg="add del">
          <ac:chgData name="Varun Kumar" userId="265ccec0-a25d-41df-abbf-6b4d2351ce2c" providerId="ADAL" clId="{3A2B92AE-D07F-D443-9F93-7503F05FFEE8}" dt="2024-08-15T05:10:41.289" v="313" actId="26606"/>
          <ac:spMkLst>
            <pc:docMk/>
            <pc:sldMk cId="2564506041" sldId="263"/>
            <ac:spMk id="7" creationId="{BCED4D40-4B67-4331-AC48-79B82B4A47D8}"/>
          </ac:spMkLst>
        </pc:spChg>
        <pc:spChg chg="add del">
          <ac:chgData name="Varun Kumar" userId="265ccec0-a25d-41df-abbf-6b4d2351ce2c" providerId="ADAL" clId="{3A2B92AE-D07F-D443-9F93-7503F05FFEE8}" dt="2024-08-15T05:10:41.289" v="313" actId="26606"/>
          <ac:spMkLst>
            <pc:docMk/>
            <pc:sldMk cId="2564506041" sldId="263"/>
            <ac:spMk id="8" creationId="{670CEDEF-4F34-412E-84EE-329C1E936AF5}"/>
          </ac:spMkLst>
        </pc:spChg>
        <pc:spChg chg="add del">
          <ac:chgData name="Varun Kumar" userId="265ccec0-a25d-41df-abbf-6b4d2351ce2c" providerId="ADAL" clId="{3A2B92AE-D07F-D443-9F93-7503F05FFEE8}" dt="2024-08-15T04:59:55.608" v="210" actId="26606"/>
          <ac:spMkLst>
            <pc:docMk/>
            <pc:sldMk cId="2564506041" sldId="263"/>
            <ac:spMk id="9" creationId="{FAEDA159-0BBD-15CB-D7BA-A05C210D0EA8}"/>
          </ac:spMkLst>
        </pc:spChg>
        <pc:spChg chg="add del">
          <ac:chgData name="Varun Kumar" userId="265ccec0-a25d-41df-abbf-6b4d2351ce2c" providerId="ADAL" clId="{3A2B92AE-D07F-D443-9F93-7503F05FFEE8}" dt="2024-08-15T05:00:00.112" v="212" actId="26606"/>
          <ac:spMkLst>
            <pc:docMk/>
            <pc:sldMk cId="2564506041" sldId="263"/>
            <ac:spMk id="10" creationId="{C1A1C5D3-C053-4EE9-BE1A-419B6E27CCAE}"/>
          </ac:spMkLst>
        </pc:spChg>
        <pc:spChg chg="add del">
          <ac:chgData name="Varun Kumar" userId="265ccec0-a25d-41df-abbf-6b4d2351ce2c" providerId="ADAL" clId="{3A2B92AE-D07F-D443-9F93-7503F05FFEE8}" dt="2024-08-15T04:59:55.608" v="210" actId="26606"/>
          <ac:spMkLst>
            <pc:docMk/>
            <pc:sldMk cId="2564506041" sldId="263"/>
            <ac:spMk id="12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5:10:41.289" v="313" actId="26606"/>
          <ac:spMkLst>
            <pc:docMk/>
            <pc:sldMk cId="2564506041" sldId="263"/>
            <ac:spMk id="13" creationId="{F0DCC097-1DB8-4B6D-85D0-6FBA0E1CA4BA}"/>
          </ac:spMkLst>
        </pc:spChg>
        <pc:spChg chg="add del">
          <ac:chgData name="Varun Kumar" userId="265ccec0-a25d-41df-abbf-6b4d2351ce2c" providerId="ADAL" clId="{3A2B92AE-D07F-D443-9F93-7503F05FFEE8}" dt="2024-08-15T04:59:55.608" v="210" actId="26606"/>
          <ac:spMkLst>
            <pc:docMk/>
            <pc:sldMk cId="2564506041" sldId="263"/>
            <ac:spMk id="14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10:41.289" v="313" actId="26606"/>
          <ac:spMkLst>
            <pc:docMk/>
            <pc:sldMk cId="2564506041" sldId="263"/>
            <ac:spMk id="15" creationId="{E0B58608-23C8-4441-994D-C6823EEE1DB7}"/>
          </ac:spMkLst>
        </pc:spChg>
        <pc:spChg chg="add del">
          <ac:chgData name="Varun Kumar" userId="265ccec0-a25d-41df-abbf-6b4d2351ce2c" providerId="ADAL" clId="{3A2B92AE-D07F-D443-9F93-7503F05FFEE8}" dt="2024-08-15T04:59:55.608" v="210" actId="26606"/>
          <ac:spMkLst>
            <pc:docMk/>
            <pc:sldMk cId="2564506041" sldId="263"/>
            <ac:spMk id="16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5:00:00.112" v="212" actId="26606"/>
          <ac:spMkLst>
            <pc:docMk/>
            <pc:sldMk cId="2564506041" sldId="263"/>
            <ac:spMk id="18" creationId="{A3473CF9-37EB-43E7-89EF-D2D1C53D1DAC}"/>
          </ac:spMkLst>
        </pc:spChg>
        <pc:spChg chg="add del">
          <ac:chgData name="Varun Kumar" userId="265ccec0-a25d-41df-abbf-6b4d2351ce2c" providerId="ADAL" clId="{3A2B92AE-D07F-D443-9F93-7503F05FFEE8}" dt="2024-08-15T05:00:00.112" v="212" actId="26606"/>
          <ac:spMkLst>
            <pc:docMk/>
            <pc:sldMk cId="2564506041" sldId="263"/>
            <ac:spMk id="19" creationId="{586B4EF9-43BA-4655-A6FF-1D8E21574C95}"/>
          </ac:spMkLst>
        </pc:spChg>
        <pc:spChg chg="add del">
          <ac:chgData name="Varun Kumar" userId="265ccec0-a25d-41df-abbf-6b4d2351ce2c" providerId="ADAL" clId="{3A2B92AE-D07F-D443-9F93-7503F05FFEE8}" dt="2024-08-15T05:00:06.043" v="214" actId="26606"/>
          <ac:spMkLst>
            <pc:docMk/>
            <pc:sldMk cId="2564506041" sldId="263"/>
            <ac:spMk id="21" creationId="{A8908DB7-C3A6-4FCB-9820-CEE02B398C4A}"/>
          </ac:spMkLst>
        </pc:spChg>
        <pc:spChg chg="add del">
          <ac:chgData name="Varun Kumar" userId="265ccec0-a25d-41df-abbf-6b4d2351ce2c" providerId="ADAL" clId="{3A2B92AE-D07F-D443-9F93-7503F05FFEE8}" dt="2024-08-15T05:00:06.043" v="214" actId="26606"/>
          <ac:spMkLst>
            <pc:docMk/>
            <pc:sldMk cId="2564506041" sldId="263"/>
            <ac:spMk id="22" creationId="{535742DD-1B16-4E9D-B715-0D74B4574A68}"/>
          </ac:spMkLst>
        </pc:spChg>
        <pc:spChg chg="add del">
          <ac:chgData name="Varun Kumar" userId="265ccec0-a25d-41df-abbf-6b4d2351ce2c" providerId="ADAL" clId="{3A2B92AE-D07F-D443-9F93-7503F05FFEE8}" dt="2024-08-15T05:00:06.043" v="214" actId="26606"/>
          <ac:spMkLst>
            <pc:docMk/>
            <pc:sldMk cId="2564506041" sldId="263"/>
            <ac:spMk id="23" creationId="{3A3FD217-AF7B-85C5-46AB-89C9D1DE3E15}"/>
          </ac:spMkLst>
        </pc:spChg>
        <pc:picChg chg="add mod">
          <ac:chgData name="Varun Kumar" userId="265ccec0-a25d-41df-abbf-6b4d2351ce2c" providerId="ADAL" clId="{3A2B92AE-D07F-D443-9F93-7503F05FFEE8}" dt="2024-08-15T05:10:47.839" v="314" actId="14100"/>
          <ac:picMkLst>
            <pc:docMk/>
            <pc:sldMk cId="2564506041" sldId="263"/>
            <ac:picMk id="5" creationId="{94EEF480-E108-BC3D-AC8E-A7CCFD8C9768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11:03.779" v="315" actId="26606"/>
        <pc:sldMkLst>
          <pc:docMk/>
          <pc:sldMk cId="2579096986" sldId="264"/>
        </pc:sldMkLst>
        <pc:spChg chg="mod ord">
          <ac:chgData name="Varun Kumar" userId="265ccec0-a25d-41df-abbf-6b4d2351ce2c" providerId="ADAL" clId="{3A2B92AE-D07F-D443-9F93-7503F05FFEE8}" dt="2024-08-15T05:04:51.844" v="268" actId="26606"/>
          <ac:spMkLst>
            <pc:docMk/>
            <pc:sldMk cId="2579096986" sldId="264"/>
            <ac:spMk id="2" creationId="{7180414B-C011-315F-9CB2-381778580F32}"/>
          </ac:spMkLst>
        </pc:spChg>
        <pc:spChg chg="del mod">
          <ac:chgData name="Varun Kumar" userId="265ccec0-a25d-41df-abbf-6b4d2351ce2c" providerId="ADAL" clId="{3A2B92AE-D07F-D443-9F93-7503F05FFEE8}" dt="2024-08-15T05:03:29.700" v="254"/>
          <ac:spMkLst>
            <pc:docMk/>
            <pc:sldMk cId="2579096986" sldId="264"/>
            <ac:spMk id="3" creationId="{35AE78E2-063F-8DF0-8538-EEFA5081A0EF}"/>
          </ac:spMkLst>
        </pc:spChg>
        <pc:spChg chg="add del">
          <ac:chgData name="Varun Kumar" userId="265ccec0-a25d-41df-abbf-6b4d2351ce2c" providerId="ADAL" clId="{3A2B92AE-D07F-D443-9F93-7503F05FFEE8}" dt="2024-08-15T05:03:20.491" v="253" actId="26606"/>
          <ac:spMkLst>
            <pc:docMk/>
            <pc:sldMk cId="2579096986" sldId="264"/>
            <ac:spMk id="10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5:03:20.491" v="253" actId="26606"/>
          <ac:spMkLst>
            <pc:docMk/>
            <pc:sldMk cId="2579096986" sldId="264"/>
            <ac:spMk id="12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03:20.491" v="253" actId="26606"/>
          <ac:spMkLst>
            <pc:docMk/>
            <pc:sldMk cId="2579096986" sldId="264"/>
            <ac:spMk id="14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5:03:46.043" v="257" actId="26606"/>
          <ac:spMkLst>
            <pc:docMk/>
            <pc:sldMk cId="2579096986" sldId="264"/>
            <ac:spMk id="19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5:03:46.043" v="257" actId="26606"/>
          <ac:spMkLst>
            <pc:docMk/>
            <pc:sldMk cId="2579096986" sldId="264"/>
            <ac:spMk id="21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03:46.043" v="257" actId="26606"/>
          <ac:spMkLst>
            <pc:docMk/>
            <pc:sldMk cId="2579096986" sldId="264"/>
            <ac:spMk id="23" creationId="{8F451A30-466B-4996-9BA5-CD6ABCC6D558}"/>
          </ac:spMkLst>
        </pc:spChg>
        <pc:spChg chg="add del mod ord">
          <ac:chgData name="Varun Kumar" userId="265ccec0-a25d-41df-abbf-6b4d2351ce2c" providerId="ADAL" clId="{3A2B92AE-D07F-D443-9F93-7503F05FFEE8}" dt="2024-08-15T05:04:51.844" v="268" actId="26606"/>
          <ac:spMkLst>
            <pc:docMk/>
            <pc:sldMk cId="2579096986" sldId="264"/>
            <ac:spMk id="27" creationId="{37E5280B-0BA2-577E-9E2F-99C08B27A254}"/>
          </ac:spMkLst>
        </pc:spChg>
        <pc:spChg chg="add del">
          <ac:chgData name="Varun Kumar" userId="265ccec0-a25d-41df-abbf-6b4d2351ce2c" providerId="ADAL" clId="{3A2B92AE-D07F-D443-9F93-7503F05FFEE8}" dt="2024-08-15T05:04:51.844" v="268" actId="26606"/>
          <ac:spMkLst>
            <pc:docMk/>
            <pc:sldMk cId="2579096986" sldId="264"/>
            <ac:spMk id="30" creationId="{352BEC0E-22F8-46D0-9632-375DB541B06C}"/>
          </ac:spMkLst>
        </pc:spChg>
        <pc:spChg chg="add del">
          <ac:chgData name="Varun Kumar" userId="265ccec0-a25d-41df-abbf-6b4d2351ce2c" providerId="ADAL" clId="{3A2B92AE-D07F-D443-9F93-7503F05FFEE8}" dt="2024-08-15T05:04:51.844" v="268" actId="26606"/>
          <ac:spMkLst>
            <pc:docMk/>
            <pc:sldMk cId="2579096986" sldId="264"/>
            <ac:spMk id="32" creationId="{3FCFB1DE-0B7E-48CC-BA90-B2AB0889F9D6}"/>
          </ac:spMkLst>
        </pc:spChg>
        <pc:spChg chg="add del">
          <ac:chgData name="Varun Kumar" userId="265ccec0-a25d-41df-abbf-6b4d2351ce2c" providerId="ADAL" clId="{3A2B92AE-D07F-D443-9F93-7503F05FFEE8}" dt="2024-08-15T05:11:03.779" v="315" actId="26606"/>
          <ac:spMkLst>
            <pc:docMk/>
            <pc:sldMk cId="2579096986" sldId="264"/>
            <ac:spMk id="37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11:03.779" v="315" actId="26606"/>
          <ac:spMkLst>
            <pc:docMk/>
            <pc:sldMk cId="2579096986" sldId="264"/>
            <ac:spMk id="39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11:03.779" v="315" actId="26606"/>
          <ac:spMkLst>
            <pc:docMk/>
            <pc:sldMk cId="2579096986" sldId="264"/>
            <ac:spMk id="41" creationId="{7F488E8B-4E1E-4402-8935-D4E6C02615C7}"/>
          </ac:spMkLst>
        </pc:spChg>
        <pc:spChg chg="add">
          <ac:chgData name="Varun Kumar" userId="265ccec0-a25d-41df-abbf-6b4d2351ce2c" providerId="ADAL" clId="{3A2B92AE-D07F-D443-9F93-7503F05FFEE8}" dt="2024-08-15T05:11:03.779" v="315" actId="26606"/>
          <ac:spMkLst>
            <pc:docMk/>
            <pc:sldMk cId="2579096986" sldId="264"/>
            <ac:spMk id="46" creationId="{081EA652-8C6A-4E69-BEB9-170809474553}"/>
          </ac:spMkLst>
        </pc:spChg>
        <pc:spChg chg="add">
          <ac:chgData name="Varun Kumar" userId="265ccec0-a25d-41df-abbf-6b4d2351ce2c" providerId="ADAL" clId="{3A2B92AE-D07F-D443-9F93-7503F05FFEE8}" dt="2024-08-15T05:11:03.779" v="315" actId="26606"/>
          <ac:spMkLst>
            <pc:docMk/>
            <pc:sldMk cId="2579096986" sldId="264"/>
            <ac:spMk id="48" creationId="{5298780A-33B9-4EA2-8F67-DE68AD62841B}"/>
          </ac:spMkLst>
        </pc:spChg>
        <pc:spChg chg="add">
          <ac:chgData name="Varun Kumar" userId="265ccec0-a25d-41df-abbf-6b4d2351ce2c" providerId="ADAL" clId="{3A2B92AE-D07F-D443-9F93-7503F05FFEE8}" dt="2024-08-15T05:11:03.779" v="315" actId="26606"/>
          <ac:spMkLst>
            <pc:docMk/>
            <pc:sldMk cId="2579096986" sldId="264"/>
            <ac:spMk id="50" creationId="{7F488E8B-4E1E-4402-8935-D4E6C02615C7}"/>
          </ac:spMkLst>
        </pc:spChg>
        <pc:picChg chg="add mod">
          <ac:chgData name="Varun Kumar" userId="265ccec0-a25d-41df-abbf-6b4d2351ce2c" providerId="ADAL" clId="{3A2B92AE-D07F-D443-9F93-7503F05FFEE8}" dt="2024-08-15T05:04:51.844" v="268" actId="26606"/>
          <ac:picMkLst>
            <pc:docMk/>
            <pc:sldMk cId="2579096986" sldId="264"/>
            <ac:picMk id="5" creationId="{93B1C652-F0C9-5675-B0EB-BF1377C00186}"/>
          </ac:picMkLst>
        </pc:picChg>
        <pc:picChg chg="add mod">
          <ac:chgData name="Varun Kumar" userId="265ccec0-a25d-41df-abbf-6b4d2351ce2c" providerId="ADAL" clId="{3A2B92AE-D07F-D443-9F93-7503F05FFEE8}" dt="2024-08-15T05:04:51.844" v="268" actId="26606"/>
          <ac:picMkLst>
            <pc:docMk/>
            <pc:sldMk cId="2579096986" sldId="264"/>
            <ac:picMk id="7" creationId="{C7421128-1939-44B1-7582-AD5CB2F64C35}"/>
          </ac:picMkLst>
        </pc:picChg>
        <pc:picChg chg="add mod">
          <ac:chgData name="Varun Kumar" userId="265ccec0-a25d-41df-abbf-6b4d2351ce2c" providerId="ADAL" clId="{3A2B92AE-D07F-D443-9F93-7503F05FFEE8}" dt="2024-08-15T05:04:42.298" v="267"/>
          <ac:picMkLst>
            <pc:docMk/>
            <pc:sldMk cId="2579096986" sldId="264"/>
            <ac:picMk id="8" creationId="{0E47768A-F9D5-4705-1AFF-A1ED402087D8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06:06.388" v="285" actId="26606"/>
        <pc:sldMkLst>
          <pc:docMk/>
          <pc:sldMk cId="4113628725" sldId="265"/>
        </pc:sldMkLst>
        <pc:spChg chg="add del">
          <ac:chgData name="Varun Kumar" userId="265ccec0-a25d-41df-abbf-6b4d2351ce2c" providerId="ADAL" clId="{3A2B92AE-D07F-D443-9F93-7503F05FFEE8}" dt="2024-08-15T05:03:10.290" v="252" actId="26606"/>
          <ac:spMkLst>
            <pc:docMk/>
            <pc:sldMk cId="4113628725" sldId="265"/>
            <ac:spMk id="2" creationId="{04D4A404-B38C-DCC4-121A-908E19C020D7}"/>
          </ac:spMkLst>
        </pc:spChg>
        <pc:spChg chg="add del">
          <ac:chgData name="Varun Kumar" userId="265ccec0-a25d-41df-abbf-6b4d2351ce2c" providerId="ADAL" clId="{3A2B92AE-D07F-D443-9F93-7503F05FFEE8}" dt="2024-08-15T05:02:46.060" v="243"/>
          <ac:spMkLst>
            <pc:docMk/>
            <pc:sldMk cId="4113628725" sldId="265"/>
            <ac:spMk id="3" creationId="{02D60DD8-4971-753B-C905-710187713C6D}"/>
          </ac:spMkLst>
        </pc:spChg>
        <pc:spChg chg="add del">
          <ac:chgData name="Varun Kumar" userId="265ccec0-a25d-41df-abbf-6b4d2351ce2c" providerId="ADAL" clId="{3A2B92AE-D07F-D443-9F93-7503F05FFEE8}" dt="2024-08-15T05:03:10.284" v="251" actId="26606"/>
          <ac:spMkLst>
            <pc:docMk/>
            <pc:sldMk cId="4113628725" sldId="265"/>
            <ac:spMk id="7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5:03:10.284" v="251" actId="26606"/>
          <ac:spMkLst>
            <pc:docMk/>
            <pc:sldMk cId="4113628725" sldId="265"/>
            <ac:spMk id="8" creationId="{17A7F34E-D418-47E2-9F86-2C45BBC31210}"/>
          </ac:spMkLst>
        </pc:spChg>
        <pc:spChg chg="add del">
          <ac:chgData name="Varun Kumar" userId="265ccec0-a25d-41df-abbf-6b4d2351ce2c" providerId="ADAL" clId="{3A2B92AE-D07F-D443-9F93-7503F05FFEE8}" dt="2024-08-15T05:02:31.697" v="233" actId="26606"/>
          <ac:spMkLst>
            <pc:docMk/>
            <pc:sldMk cId="4113628725" sldId="265"/>
            <ac:spMk id="9" creationId="{A1E94D00-F470-20BD-F5C8-2CE3FABE5519}"/>
          </ac:spMkLst>
        </pc:spChg>
        <pc:spChg chg="add del">
          <ac:chgData name="Varun Kumar" userId="265ccec0-a25d-41df-abbf-6b4d2351ce2c" providerId="ADAL" clId="{3A2B92AE-D07F-D443-9F93-7503F05FFEE8}" dt="2024-08-15T05:02:26.211" v="229" actId="26606"/>
          <ac:spMkLst>
            <pc:docMk/>
            <pc:sldMk cId="4113628725" sldId="265"/>
            <ac:spMk id="10" creationId="{32BC26D8-82FB-445E-AA49-62A77D7C1EE0}"/>
          </ac:spMkLst>
        </pc:spChg>
        <pc:spChg chg="add del">
          <ac:chgData name="Varun Kumar" userId="265ccec0-a25d-41df-abbf-6b4d2351ce2c" providerId="ADAL" clId="{3A2B92AE-D07F-D443-9F93-7503F05FFEE8}" dt="2024-08-15T05:03:10.284" v="251" actId="26606"/>
          <ac:spMkLst>
            <pc:docMk/>
            <pc:sldMk cId="4113628725" sldId="265"/>
            <ac:spMk id="11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5:02:26.211" v="229" actId="26606"/>
          <ac:spMkLst>
            <pc:docMk/>
            <pc:sldMk cId="4113628725" sldId="265"/>
            <ac:spMk id="12" creationId="{CB44330D-EA18-4254-AA95-EB49948539B8}"/>
          </ac:spMkLst>
        </pc:spChg>
        <pc:spChg chg="add del">
          <ac:chgData name="Varun Kumar" userId="265ccec0-a25d-41df-abbf-6b4d2351ce2c" providerId="ADAL" clId="{3A2B92AE-D07F-D443-9F93-7503F05FFEE8}" dt="2024-08-15T05:05:02.986" v="272" actId="26606"/>
          <ac:spMkLst>
            <pc:docMk/>
            <pc:sldMk cId="4113628725" sldId="265"/>
            <ac:spMk id="13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5:05:02.986" v="272" actId="26606"/>
          <ac:spMkLst>
            <pc:docMk/>
            <pc:sldMk cId="4113628725" sldId="265"/>
            <ac:spMk id="15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02:31.697" v="233" actId="26606"/>
          <ac:spMkLst>
            <pc:docMk/>
            <pc:sldMk cId="4113628725" sldId="265"/>
            <ac:spMk id="16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5:02:31.697" v="233" actId="26606"/>
          <ac:spMkLst>
            <pc:docMk/>
            <pc:sldMk cId="4113628725" sldId="265"/>
            <ac:spMk id="17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5:02:31.697" v="233" actId="26606"/>
          <ac:spMkLst>
            <pc:docMk/>
            <pc:sldMk cId="4113628725" sldId="265"/>
            <ac:spMk id="18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02:31.697" v="233" actId="26606"/>
          <ac:spMkLst>
            <pc:docMk/>
            <pc:sldMk cId="4113628725" sldId="265"/>
            <ac:spMk id="19" creationId="{04D4A404-B38C-DCC4-121A-908E19C020D7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0" creationId="{53E5B1A8-3AC9-4BD1-9BBC-78CA94F2D1BA}"/>
          </ac:spMkLst>
        </pc:spChg>
        <pc:spChg chg="add del">
          <ac:chgData name="Varun Kumar" userId="265ccec0-a25d-41df-abbf-6b4d2351ce2c" providerId="ADAL" clId="{3A2B92AE-D07F-D443-9F93-7503F05FFEE8}" dt="2024-08-15T05:02:33.451" v="235" actId="26606"/>
          <ac:spMkLst>
            <pc:docMk/>
            <pc:sldMk cId="4113628725" sldId="265"/>
            <ac:spMk id="21" creationId="{32BC26D8-82FB-445E-AA49-62A77D7C1EE0}"/>
          </ac:spMkLst>
        </pc:spChg>
        <pc:spChg chg="add del">
          <ac:chgData name="Varun Kumar" userId="265ccec0-a25d-41df-abbf-6b4d2351ce2c" providerId="ADAL" clId="{3A2B92AE-D07F-D443-9F93-7503F05FFEE8}" dt="2024-08-15T05:02:33.451" v="235" actId="26606"/>
          <ac:spMkLst>
            <pc:docMk/>
            <pc:sldMk cId="4113628725" sldId="265"/>
            <ac:spMk id="22" creationId="{CB44330D-EA18-4254-AA95-EB49948539B8}"/>
          </ac:spMkLst>
        </pc:spChg>
        <pc:spChg chg="add del">
          <ac:chgData name="Varun Kumar" userId="265ccec0-a25d-41df-abbf-6b4d2351ce2c" providerId="ADAL" clId="{3A2B92AE-D07F-D443-9F93-7503F05FFEE8}" dt="2024-08-15T05:05:02.986" v="272" actId="26606"/>
          <ac:spMkLst>
            <pc:docMk/>
            <pc:sldMk cId="4113628725" sldId="265"/>
            <ac:spMk id="23" creationId="{8F451A30-466B-4996-9BA5-CD6ABCC6D558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4" creationId="{1B15ED52-F352-441B-82BF-E0EA34836D08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5" creationId="{3B2E3793-BFE6-45A2-9B7B-E18844431C99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6" creationId="{BC4C4868-CB8F-4AF9-9CDB-8108F2C19B67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7" creationId="{375E0459-6403-40CD-989D-56A4407CA12E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8" creationId="{04D4A404-B38C-DCC4-121A-908E19C020D7}"/>
          </ac:spMkLst>
        </pc:spChg>
        <pc:spChg chg="add del">
          <ac:chgData name="Varun Kumar" userId="265ccec0-a25d-41df-abbf-6b4d2351ce2c" providerId="ADAL" clId="{3A2B92AE-D07F-D443-9F93-7503F05FFEE8}" dt="2024-08-15T05:02:35.209" v="237" actId="26606"/>
          <ac:spMkLst>
            <pc:docMk/>
            <pc:sldMk cId="4113628725" sldId="265"/>
            <ac:spMk id="29" creationId="{39A829F9-F02D-7DB3-4413-6EB43B1ECB93}"/>
          </ac:spMkLst>
        </pc:spChg>
        <pc:spChg chg="add del">
          <ac:chgData name="Varun Kumar" userId="265ccec0-a25d-41df-abbf-6b4d2351ce2c" providerId="ADAL" clId="{3A2B92AE-D07F-D443-9F93-7503F05FFEE8}" dt="2024-08-15T05:05:02.986" v="272" actId="26606"/>
          <ac:spMkLst>
            <pc:docMk/>
            <pc:sldMk cId="4113628725" sldId="265"/>
            <ac:spMk id="30" creationId="{13C1510D-8973-D6D0-616F-D281F7CC17AC}"/>
          </ac:spMkLst>
        </pc:spChg>
        <pc:spChg chg="add del">
          <ac:chgData name="Varun Kumar" userId="265ccec0-a25d-41df-abbf-6b4d2351ce2c" providerId="ADAL" clId="{3A2B92AE-D07F-D443-9F93-7503F05FFEE8}" dt="2024-08-15T05:05:04.235" v="274" actId="26606"/>
          <ac:spMkLst>
            <pc:docMk/>
            <pc:sldMk cId="4113628725" sldId="265"/>
            <ac:spMk id="32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5:05:04.235" v="274" actId="26606"/>
          <ac:spMkLst>
            <pc:docMk/>
            <pc:sldMk cId="4113628725" sldId="265"/>
            <ac:spMk id="33" creationId="{17A7F34E-D418-47E2-9F86-2C45BBC31210}"/>
          </ac:spMkLst>
        </pc:spChg>
        <pc:spChg chg="add del">
          <ac:chgData name="Varun Kumar" userId="265ccec0-a25d-41df-abbf-6b4d2351ce2c" providerId="ADAL" clId="{3A2B92AE-D07F-D443-9F93-7503F05FFEE8}" dt="2024-08-15T05:05:04.235" v="274" actId="26606"/>
          <ac:spMkLst>
            <pc:docMk/>
            <pc:sldMk cId="4113628725" sldId="265"/>
            <ac:spMk id="34" creationId="{2AEAFA59-923A-4F54-8B49-44C970BCC323}"/>
          </ac:spMkLst>
        </pc:spChg>
        <pc:spChg chg="add">
          <ac:chgData name="Varun Kumar" userId="265ccec0-a25d-41df-abbf-6b4d2351ce2c" providerId="ADAL" clId="{3A2B92AE-D07F-D443-9F93-7503F05FFEE8}" dt="2024-08-15T05:06:06.388" v="285" actId="26606"/>
          <ac:spMkLst>
            <pc:docMk/>
            <pc:sldMk cId="4113628725" sldId="265"/>
            <ac:spMk id="35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06:06.388" v="285" actId="26606"/>
          <ac:spMkLst>
            <pc:docMk/>
            <pc:sldMk cId="4113628725" sldId="265"/>
            <ac:spMk id="36" creationId="{43DF76B1-5174-4FAF-9D19-FFEE98426836}"/>
          </ac:spMkLst>
        </pc:spChg>
        <pc:grpChg chg="add del">
          <ac:chgData name="Varun Kumar" userId="265ccec0-a25d-41df-abbf-6b4d2351ce2c" providerId="ADAL" clId="{3A2B92AE-D07F-D443-9F93-7503F05FFEE8}" dt="2024-08-15T05:02:30.174" v="231" actId="26606"/>
          <ac:grpSpMkLst>
            <pc:docMk/>
            <pc:sldMk cId="4113628725" sldId="265"/>
            <ac:grpSpMk id="14" creationId="{D4D7444E-8572-6DFD-CB75-0984238C716D}"/>
          </ac:grpSpMkLst>
        </pc:grpChg>
        <pc:grpChg chg="add del">
          <ac:chgData name="Varun Kumar" userId="265ccec0-a25d-41df-abbf-6b4d2351ce2c" providerId="ADAL" clId="{3A2B92AE-D07F-D443-9F93-7503F05FFEE8}" dt="2024-08-15T05:02:43.486" v="239" actId="26606"/>
          <ac:grpSpMkLst>
            <pc:docMk/>
            <pc:sldMk cId="4113628725" sldId="265"/>
            <ac:grpSpMk id="31" creationId="{D4D7444E-8572-6DFD-CB75-0984238C716D}"/>
          </ac:grpSpMkLst>
        </pc:grpChg>
        <pc:picChg chg="add mod">
          <ac:chgData name="Varun Kumar" userId="265ccec0-a25d-41df-abbf-6b4d2351ce2c" providerId="ADAL" clId="{3A2B92AE-D07F-D443-9F93-7503F05FFEE8}" dt="2024-08-15T05:06:06.388" v="285" actId="26606"/>
          <ac:picMkLst>
            <pc:docMk/>
            <pc:sldMk cId="4113628725" sldId="265"/>
            <ac:picMk id="5" creationId="{C30D7ED6-D2BB-2A8A-809B-222353B18214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06:02.252" v="284" actId="26606"/>
        <pc:sldMkLst>
          <pc:docMk/>
          <pc:sldMk cId="3713104318" sldId="266"/>
        </pc:sldMkLst>
        <pc:spChg chg="del">
          <ac:chgData name="Varun Kumar" userId="265ccec0-a25d-41df-abbf-6b4d2351ce2c" providerId="ADAL" clId="{3A2B92AE-D07F-D443-9F93-7503F05FFEE8}" dt="2024-08-15T05:05:39.892" v="281" actId="26606"/>
          <ac:spMkLst>
            <pc:docMk/>
            <pc:sldMk cId="3713104318" sldId="266"/>
            <ac:spMk id="2" creationId="{B27C9C12-EAF1-456C-D7BA-D03118E62EF1}"/>
          </ac:spMkLst>
        </pc:spChg>
        <pc:spChg chg="del">
          <ac:chgData name="Varun Kumar" userId="265ccec0-a25d-41df-abbf-6b4d2351ce2c" providerId="ADAL" clId="{3A2B92AE-D07F-D443-9F93-7503F05FFEE8}" dt="2024-08-15T05:05:37.185" v="277"/>
          <ac:spMkLst>
            <pc:docMk/>
            <pc:sldMk cId="3713104318" sldId="266"/>
            <ac:spMk id="3" creationId="{B007B44D-7698-23EB-7027-240E1340B527}"/>
          </ac:spMkLst>
        </pc:spChg>
        <pc:spChg chg="add">
          <ac:chgData name="Varun Kumar" userId="265ccec0-a25d-41df-abbf-6b4d2351ce2c" providerId="ADAL" clId="{3A2B92AE-D07F-D443-9F93-7503F05FFEE8}" dt="2024-08-15T05:06:02.252" v="284" actId="26606"/>
          <ac:spMkLst>
            <pc:docMk/>
            <pc:sldMk cId="3713104318" sldId="266"/>
            <ac:spMk id="10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06:02.252" v="284" actId="26606"/>
          <ac:spMkLst>
            <pc:docMk/>
            <pc:sldMk cId="3713104318" sldId="266"/>
            <ac:spMk id="12" creationId="{43DF76B1-5174-4FAF-9D19-FFEE98426836}"/>
          </ac:spMkLst>
        </pc:spChg>
        <pc:picChg chg="add mod">
          <ac:chgData name="Varun Kumar" userId="265ccec0-a25d-41df-abbf-6b4d2351ce2c" providerId="ADAL" clId="{3A2B92AE-D07F-D443-9F93-7503F05FFEE8}" dt="2024-08-15T05:06:02.252" v="284" actId="26606"/>
          <ac:picMkLst>
            <pc:docMk/>
            <pc:sldMk cId="3713104318" sldId="266"/>
            <ac:picMk id="5" creationId="{DE0A0B46-BC33-DF30-9511-79EC65D05575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13:55.121" v="322" actId="26606"/>
        <pc:sldMkLst>
          <pc:docMk/>
          <pc:sldMk cId="568893051" sldId="267"/>
        </pc:sldMkLst>
        <pc:spChg chg="mod ord">
          <ac:chgData name="Varun Kumar" userId="265ccec0-a25d-41df-abbf-6b4d2351ce2c" providerId="ADAL" clId="{3A2B92AE-D07F-D443-9F93-7503F05FFEE8}" dt="2024-08-15T05:13:55.118" v="321" actId="26606"/>
          <ac:spMkLst>
            <pc:docMk/>
            <pc:sldMk cId="568893051" sldId="267"/>
            <ac:spMk id="2" creationId="{AF126FEC-B47D-CFA1-BDBC-D6AB96BB6F89}"/>
          </ac:spMkLst>
        </pc:spChg>
        <pc:spChg chg="del mod">
          <ac:chgData name="Varun Kumar" userId="265ccec0-a25d-41df-abbf-6b4d2351ce2c" providerId="ADAL" clId="{3A2B92AE-D07F-D443-9F93-7503F05FFEE8}" dt="2024-08-15T05:13:23.840" v="318" actId="26606"/>
          <ac:spMkLst>
            <pc:docMk/>
            <pc:sldMk cId="568893051" sldId="267"/>
            <ac:spMk id="3" creationId="{CF2E3804-8AF5-F1E6-6C7E-0B7C6C6306F8}"/>
          </ac:spMkLst>
        </pc:spChg>
        <pc:spChg chg="add del">
          <ac:chgData name="Varun Kumar" userId="265ccec0-a25d-41df-abbf-6b4d2351ce2c" providerId="ADAL" clId="{3A2B92AE-D07F-D443-9F93-7503F05FFEE8}" dt="2024-08-15T05:13:23.840" v="318" actId="26606"/>
          <ac:spMkLst>
            <pc:docMk/>
            <pc:sldMk cId="568893051" sldId="267"/>
            <ac:spMk id="8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13:23.840" v="318" actId="26606"/>
          <ac:spMkLst>
            <pc:docMk/>
            <pc:sldMk cId="568893051" sldId="267"/>
            <ac:spMk id="10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13:23.840" v="318" actId="26606"/>
          <ac:spMkLst>
            <pc:docMk/>
            <pc:sldMk cId="568893051" sldId="267"/>
            <ac:spMk id="12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13:35.591" v="319" actId="26606"/>
          <ac:spMkLst>
            <pc:docMk/>
            <pc:sldMk cId="568893051" sldId="267"/>
            <ac:spMk id="19" creationId="{65219498-D544-41AC-98FE-8F956EF66A62}"/>
          </ac:spMkLst>
        </pc:spChg>
        <pc:spChg chg="add del">
          <ac:chgData name="Varun Kumar" userId="265ccec0-a25d-41df-abbf-6b4d2351ce2c" providerId="ADAL" clId="{3A2B92AE-D07F-D443-9F93-7503F05FFEE8}" dt="2024-08-15T05:13:35.591" v="319" actId="26606"/>
          <ac:spMkLst>
            <pc:docMk/>
            <pc:sldMk cId="568893051" sldId="267"/>
            <ac:spMk id="21" creationId="{F500DBFC-17A9-4E0A-AEE2-A49F9AEEF0FD}"/>
          </ac:spMkLst>
        </pc:spChg>
        <pc:spChg chg="add del">
          <ac:chgData name="Varun Kumar" userId="265ccec0-a25d-41df-abbf-6b4d2351ce2c" providerId="ADAL" clId="{3A2B92AE-D07F-D443-9F93-7503F05FFEE8}" dt="2024-08-15T05:13:55.121" v="322" actId="26606"/>
          <ac:spMkLst>
            <pc:docMk/>
            <pc:sldMk cId="568893051" sldId="267"/>
            <ac:spMk id="32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5:13:55.121" v="322" actId="26606"/>
          <ac:spMkLst>
            <pc:docMk/>
            <pc:sldMk cId="568893051" sldId="267"/>
            <ac:spMk id="34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5:13:55.121" v="322" actId="26606"/>
          <ac:spMkLst>
            <pc:docMk/>
            <pc:sldMk cId="568893051" sldId="267"/>
            <ac:spMk id="36" creationId="{EE04B5EB-F158-4507-90DD-BD23620C7CC9}"/>
          </ac:spMkLst>
        </pc:spChg>
        <pc:spChg chg="add del">
          <ac:chgData name="Varun Kumar" userId="265ccec0-a25d-41df-abbf-6b4d2351ce2c" providerId="ADAL" clId="{3A2B92AE-D07F-D443-9F93-7503F05FFEE8}" dt="2024-08-15T05:13:55.118" v="321" actId="26606"/>
          <ac:spMkLst>
            <pc:docMk/>
            <pc:sldMk cId="568893051" sldId="267"/>
            <ac:spMk id="41" creationId="{93245F62-CCC4-49E4-B95B-EA6C1E790510}"/>
          </ac:spMkLst>
        </pc:spChg>
        <pc:spChg chg="add del">
          <ac:chgData name="Varun Kumar" userId="265ccec0-a25d-41df-abbf-6b4d2351ce2c" providerId="ADAL" clId="{3A2B92AE-D07F-D443-9F93-7503F05FFEE8}" dt="2024-08-15T05:13:55.118" v="321" actId="26606"/>
          <ac:spMkLst>
            <pc:docMk/>
            <pc:sldMk cId="568893051" sldId="267"/>
            <ac:spMk id="43" creationId="{E6C0DD6B-6AA3-448F-9B99-8386295BC1B4}"/>
          </ac:spMkLst>
        </pc:spChg>
        <pc:spChg chg="add">
          <ac:chgData name="Varun Kumar" userId="265ccec0-a25d-41df-abbf-6b4d2351ce2c" providerId="ADAL" clId="{3A2B92AE-D07F-D443-9F93-7503F05FFEE8}" dt="2024-08-15T05:13:55.121" v="322" actId="26606"/>
          <ac:spMkLst>
            <pc:docMk/>
            <pc:sldMk cId="568893051" sldId="267"/>
            <ac:spMk id="45" creationId="{EE04B5EB-F158-4507-90DD-BD23620C7CC9}"/>
          </ac:spMkLst>
        </pc:spChg>
        <pc:spChg chg="add">
          <ac:chgData name="Varun Kumar" userId="265ccec0-a25d-41df-abbf-6b4d2351ce2c" providerId="ADAL" clId="{3A2B92AE-D07F-D443-9F93-7503F05FFEE8}" dt="2024-08-15T05:13:55.121" v="322" actId="26606"/>
          <ac:spMkLst>
            <pc:docMk/>
            <pc:sldMk cId="568893051" sldId="267"/>
            <ac:spMk id="46" creationId="{19D32F93-50AC-4C46-A5DB-291C60DDB7BD}"/>
          </ac:spMkLst>
        </pc:spChg>
        <pc:spChg chg="add">
          <ac:chgData name="Varun Kumar" userId="265ccec0-a25d-41df-abbf-6b4d2351ce2c" providerId="ADAL" clId="{3A2B92AE-D07F-D443-9F93-7503F05FFEE8}" dt="2024-08-15T05:13:55.121" v="322" actId="26606"/>
          <ac:spMkLst>
            <pc:docMk/>
            <pc:sldMk cId="568893051" sldId="267"/>
            <ac:spMk id="47" creationId="{827DC2C4-B485-428A-BF4A-472D2967F47F}"/>
          </ac:spMkLst>
        </pc:spChg>
        <pc:grpChg chg="add del">
          <ac:chgData name="Varun Kumar" userId="265ccec0-a25d-41df-abbf-6b4d2351ce2c" providerId="ADAL" clId="{3A2B92AE-D07F-D443-9F93-7503F05FFEE8}" dt="2024-08-15T05:13:35.591" v="319" actId="26606"/>
          <ac:grpSpMkLst>
            <pc:docMk/>
            <pc:sldMk cId="568893051" sldId="267"/>
            <ac:grpSpMk id="23" creationId="{D74613BB-817C-4C4F-8A24-4936F2F064C0}"/>
          </ac:grpSpMkLst>
        </pc:grpChg>
        <pc:picChg chg="add mod ord">
          <ac:chgData name="Varun Kumar" userId="265ccec0-a25d-41df-abbf-6b4d2351ce2c" providerId="ADAL" clId="{3A2B92AE-D07F-D443-9F93-7503F05FFEE8}" dt="2024-08-15T05:13:55.118" v="321" actId="26606"/>
          <ac:picMkLst>
            <pc:docMk/>
            <pc:sldMk cId="568893051" sldId="267"/>
            <ac:picMk id="16" creationId="{FEAFF7EB-A32E-C07C-4DAA-F59976506ABA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15:00.200" v="331" actId="26606"/>
        <pc:sldMkLst>
          <pc:docMk/>
          <pc:sldMk cId="3113441455" sldId="268"/>
        </pc:sldMkLst>
        <pc:spChg chg="del">
          <ac:chgData name="Varun Kumar" userId="265ccec0-a25d-41df-abbf-6b4d2351ce2c" providerId="ADAL" clId="{3A2B92AE-D07F-D443-9F93-7503F05FFEE8}" dt="2024-08-15T05:15:00.200" v="331" actId="26606"/>
          <ac:spMkLst>
            <pc:docMk/>
            <pc:sldMk cId="3113441455" sldId="268"/>
            <ac:spMk id="2" creationId="{4EBBF49F-21ED-D53E-0D37-130F12F68E04}"/>
          </ac:spMkLst>
        </pc:spChg>
        <pc:spChg chg="del">
          <ac:chgData name="Varun Kumar" userId="265ccec0-a25d-41df-abbf-6b4d2351ce2c" providerId="ADAL" clId="{3A2B92AE-D07F-D443-9F93-7503F05FFEE8}" dt="2024-08-15T05:14:19.571" v="324"/>
          <ac:spMkLst>
            <pc:docMk/>
            <pc:sldMk cId="3113441455" sldId="268"/>
            <ac:spMk id="3" creationId="{4CE7557C-8CB7-C07F-F491-11489640214F}"/>
          </ac:spMkLst>
        </pc:spChg>
        <pc:spChg chg="add">
          <ac:chgData name="Varun Kumar" userId="265ccec0-a25d-41df-abbf-6b4d2351ce2c" providerId="ADAL" clId="{3A2B92AE-D07F-D443-9F93-7503F05FFEE8}" dt="2024-08-15T05:15:00.200" v="331" actId="26606"/>
          <ac:spMkLst>
            <pc:docMk/>
            <pc:sldMk cId="3113441455" sldId="268"/>
            <ac:spMk id="10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15:00.200" v="331" actId="26606"/>
          <ac:spMkLst>
            <pc:docMk/>
            <pc:sldMk cId="3113441455" sldId="268"/>
            <ac:spMk id="12" creationId="{43DF76B1-5174-4FAF-9D19-FFEE98426836}"/>
          </ac:spMkLst>
        </pc:spChg>
        <pc:picChg chg="add mod">
          <ac:chgData name="Varun Kumar" userId="265ccec0-a25d-41df-abbf-6b4d2351ce2c" providerId="ADAL" clId="{3A2B92AE-D07F-D443-9F93-7503F05FFEE8}" dt="2024-08-15T05:15:00.200" v="331" actId="26606"/>
          <ac:picMkLst>
            <pc:docMk/>
            <pc:sldMk cId="3113441455" sldId="268"/>
            <ac:picMk id="5" creationId="{208FD1E2-B45F-623F-43B0-32030349C8BB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32:37.968" v="418" actId="14100"/>
        <pc:sldMkLst>
          <pc:docMk/>
          <pc:sldMk cId="94598491" sldId="269"/>
        </pc:sldMkLst>
        <pc:spChg chg="mod">
          <ac:chgData name="Varun Kumar" userId="265ccec0-a25d-41df-abbf-6b4d2351ce2c" providerId="ADAL" clId="{3A2B92AE-D07F-D443-9F93-7503F05FFEE8}" dt="2024-08-15T05:32:30.206" v="416" actId="26606"/>
          <ac:spMkLst>
            <pc:docMk/>
            <pc:sldMk cId="94598491" sldId="269"/>
            <ac:spMk id="2" creationId="{45CF4186-B381-0686-2255-EC5769ADDFA8}"/>
          </ac:spMkLst>
        </pc:spChg>
        <pc:spChg chg="del">
          <ac:chgData name="Varun Kumar" userId="265ccec0-a25d-41df-abbf-6b4d2351ce2c" providerId="ADAL" clId="{3A2B92AE-D07F-D443-9F93-7503F05FFEE8}" dt="2024-08-15T05:18:49.074" v="334"/>
          <ac:spMkLst>
            <pc:docMk/>
            <pc:sldMk cId="94598491" sldId="269"/>
            <ac:spMk id="3" creationId="{5C1698BF-8DFB-D393-03A1-866C6AB0D03D}"/>
          </ac:spMkLst>
        </pc:spChg>
        <pc:spChg chg="add">
          <ac:chgData name="Varun Kumar" userId="265ccec0-a25d-41df-abbf-6b4d2351ce2c" providerId="ADAL" clId="{3A2B92AE-D07F-D443-9F93-7503F05FFEE8}" dt="2024-08-15T05:32:30.206" v="416" actId="26606"/>
          <ac:spMkLst>
            <pc:docMk/>
            <pc:sldMk cId="94598491" sldId="269"/>
            <ac:spMk id="10" creationId="{BCED4D40-4B67-4331-AC48-79B82B4A47D8}"/>
          </ac:spMkLst>
        </pc:spChg>
        <pc:spChg chg="add">
          <ac:chgData name="Varun Kumar" userId="265ccec0-a25d-41df-abbf-6b4d2351ce2c" providerId="ADAL" clId="{3A2B92AE-D07F-D443-9F93-7503F05FFEE8}" dt="2024-08-15T05:32:30.206" v="416" actId="26606"/>
          <ac:spMkLst>
            <pc:docMk/>
            <pc:sldMk cId="94598491" sldId="269"/>
            <ac:spMk id="12" creationId="{670CEDEF-4F34-412E-84EE-329C1E936AF5}"/>
          </ac:spMkLst>
        </pc:spChg>
        <pc:picChg chg="add mod">
          <ac:chgData name="Varun Kumar" userId="265ccec0-a25d-41df-abbf-6b4d2351ce2c" providerId="ADAL" clId="{3A2B92AE-D07F-D443-9F93-7503F05FFEE8}" dt="2024-08-15T05:32:37.968" v="418" actId="14100"/>
          <ac:picMkLst>
            <pc:docMk/>
            <pc:sldMk cId="94598491" sldId="269"/>
            <ac:picMk id="5" creationId="{04F7C887-DE81-9D4A-6244-5D85609468F8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26:38.296" v="413" actId="20577"/>
        <pc:sldMkLst>
          <pc:docMk/>
          <pc:sldMk cId="2355577132" sldId="270"/>
        </pc:sldMkLst>
        <pc:spChg chg="mod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2" creationId="{B685585D-A155-20BA-B687-FF579F5F611C}"/>
          </ac:spMkLst>
        </pc:spChg>
        <pc:spChg chg="add del mod">
          <ac:chgData name="Varun Kumar" userId="265ccec0-a25d-41df-abbf-6b4d2351ce2c" providerId="ADAL" clId="{3A2B92AE-D07F-D443-9F93-7503F05FFEE8}" dt="2024-08-15T05:24:27.150" v="381" actId="26606"/>
          <ac:spMkLst>
            <pc:docMk/>
            <pc:sldMk cId="2355577132" sldId="270"/>
            <ac:spMk id="3" creationId="{024BF306-E52E-D849-5F6B-2D4C883AAC35}"/>
          </ac:spMkLst>
        </pc:spChg>
        <pc:spChg chg="add del">
          <ac:chgData name="Varun Kumar" userId="265ccec0-a25d-41df-abbf-6b4d2351ce2c" providerId="ADAL" clId="{3A2B92AE-D07F-D443-9F93-7503F05FFEE8}" dt="2024-08-15T05:25:30.799" v="402" actId="26606"/>
          <ac:spMkLst>
            <pc:docMk/>
            <pc:sldMk cId="2355577132" sldId="270"/>
            <ac:spMk id="8" creationId="{081EA652-8C6A-4E69-BEB9-170809474553}"/>
          </ac:spMkLst>
        </pc:spChg>
        <pc:spChg chg="add mod">
          <ac:chgData name="Varun Kumar" userId="265ccec0-a25d-41df-abbf-6b4d2351ce2c" providerId="ADAL" clId="{3A2B92AE-D07F-D443-9F93-7503F05FFEE8}" dt="2024-08-15T05:26:38.296" v="413" actId="20577"/>
          <ac:spMkLst>
            <pc:docMk/>
            <pc:sldMk cId="2355577132" sldId="270"/>
            <ac:spMk id="9" creationId="{024BF306-E52E-D849-5F6B-2D4C883AAC35}"/>
          </ac:spMkLst>
        </pc:spChg>
        <pc:spChg chg="add del">
          <ac:chgData name="Varun Kumar" userId="265ccec0-a25d-41df-abbf-6b4d2351ce2c" providerId="ADAL" clId="{3A2B92AE-D07F-D443-9F93-7503F05FFEE8}" dt="2024-08-15T05:25:30.799" v="402" actId="26606"/>
          <ac:spMkLst>
            <pc:docMk/>
            <pc:sldMk cId="2355577132" sldId="270"/>
            <ac:spMk id="10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5:30.799" v="402" actId="26606"/>
          <ac:spMkLst>
            <pc:docMk/>
            <pc:sldMk cId="2355577132" sldId="270"/>
            <ac:spMk id="12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24:49.720" v="383" actId="26606"/>
          <ac:spMkLst>
            <pc:docMk/>
            <pc:sldMk cId="2355577132" sldId="270"/>
            <ac:spMk id="17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4:49.720" v="383" actId="26606"/>
          <ac:spMkLst>
            <pc:docMk/>
            <pc:sldMk cId="2355577132" sldId="270"/>
            <ac:spMk id="19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5:20.187" v="395" actId="26606"/>
          <ac:spMkLst>
            <pc:docMk/>
            <pc:sldMk cId="2355577132" sldId="270"/>
            <ac:spMk id="20" creationId="{4BC99CB9-DDAD-44A2-8A1C-E3AF4E72DF5C}"/>
          </ac:spMkLst>
        </pc:spChg>
        <pc:spChg chg="add del">
          <ac:chgData name="Varun Kumar" userId="265ccec0-a25d-41df-abbf-6b4d2351ce2c" providerId="ADAL" clId="{3A2B92AE-D07F-D443-9F93-7503F05FFEE8}" dt="2024-08-15T05:24:49.720" v="383" actId="26606"/>
          <ac:spMkLst>
            <pc:docMk/>
            <pc:sldMk cId="2355577132" sldId="270"/>
            <ac:spMk id="21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24:50.581" v="385" actId="26606"/>
          <ac:spMkLst>
            <pc:docMk/>
            <pc:sldMk cId="2355577132" sldId="270"/>
            <ac:spMk id="26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4:50.581" v="385" actId="26606"/>
          <ac:spMkLst>
            <pc:docMk/>
            <pc:sldMk cId="2355577132" sldId="270"/>
            <ac:spMk id="27" creationId="{A4026A73-1F7F-49F2-B319-8CA3B3D53269}"/>
          </ac:spMkLst>
        </pc:spChg>
        <pc:spChg chg="add del">
          <ac:chgData name="Varun Kumar" userId="265ccec0-a25d-41df-abbf-6b4d2351ce2c" providerId="ADAL" clId="{3A2B92AE-D07F-D443-9F93-7503F05FFEE8}" dt="2024-08-15T05:24:50.581" v="385" actId="26606"/>
          <ac:spMkLst>
            <pc:docMk/>
            <pc:sldMk cId="2355577132" sldId="270"/>
            <ac:spMk id="28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4:50.581" v="385" actId="26606"/>
          <ac:spMkLst>
            <pc:docMk/>
            <pc:sldMk cId="2355577132" sldId="270"/>
            <ac:spMk id="29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24:51.971" v="387" actId="26606"/>
          <ac:spMkLst>
            <pc:docMk/>
            <pc:sldMk cId="2355577132" sldId="270"/>
            <ac:spMk id="32" creationId="{43C823D3-D619-407C-89E0-C6F6B1E7A42A}"/>
          </ac:spMkLst>
        </pc:spChg>
        <pc:spChg chg="add del">
          <ac:chgData name="Varun Kumar" userId="265ccec0-a25d-41df-abbf-6b4d2351ce2c" providerId="ADAL" clId="{3A2B92AE-D07F-D443-9F93-7503F05FFEE8}" dt="2024-08-15T05:24:51.971" v="387" actId="26606"/>
          <ac:spMkLst>
            <pc:docMk/>
            <pc:sldMk cId="2355577132" sldId="270"/>
            <ac:spMk id="33" creationId="{047F8E3E-2FFA-4A0F-B3C7-E57ADDCFB415}"/>
          </ac:spMkLst>
        </pc:spChg>
        <pc:spChg chg="add del">
          <ac:chgData name="Varun Kumar" userId="265ccec0-a25d-41df-abbf-6b4d2351ce2c" providerId="ADAL" clId="{3A2B92AE-D07F-D443-9F93-7503F05FFEE8}" dt="2024-08-15T05:25:20.187" v="395" actId="26606"/>
          <ac:spMkLst>
            <pc:docMk/>
            <pc:sldMk cId="2355577132" sldId="270"/>
            <ac:spMk id="35" creationId="{64053CBF-3932-45FF-8285-EE5146085F3A}"/>
          </ac:spMkLst>
        </pc:spChg>
        <pc:spChg chg="add del">
          <ac:chgData name="Varun Kumar" userId="265ccec0-a25d-41df-abbf-6b4d2351ce2c" providerId="ADAL" clId="{3A2B92AE-D07F-D443-9F93-7503F05FFEE8}" dt="2024-08-15T05:24:53.304" v="389" actId="26606"/>
          <ac:spMkLst>
            <pc:docMk/>
            <pc:sldMk cId="2355577132" sldId="270"/>
            <ac:spMk id="41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4:53.304" v="389" actId="26606"/>
          <ac:spMkLst>
            <pc:docMk/>
            <pc:sldMk cId="2355577132" sldId="270"/>
            <ac:spMk id="42" creationId="{A4026A73-1F7F-49F2-B319-8CA3B3D53269}"/>
          </ac:spMkLst>
        </pc:spChg>
        <pc:spChg chg="add del">
          <ac:chgData name="Varun Kumar" userId="265ccec0-a25d-41df-abbf-6b4d2351ce2c" providerId="ADAL" clId="{3A2B92AE-D07F-D443-9F93-7503F05FFEE8}" dt="2024-08-15T05:24:53.304" v="389" actId="26606"/>
          <ac:spMkLst>
            <pc:docMk/>
            <pc:sldMk cId="2355577132" sldId="270"/>
            <ac:spMk id="43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4:53.304" v="389" actId="26606"/>
          <ac:spMkLst>
            <pc:docMk/>
            <pc:sldMk cId="2355577132" sldId="270"/>
            <ac:spMk id="44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25:17.070" v="391" actId="26606"/>
          <ac:spMkLst>
            <pc:docMk/>
            <pc:sldMk cId="2355577132" sldId="270"/>
            <ac:spMk id="47" creationId="{D038248A-211C-4EEC-8401-C761B929FB52}"/>
          </ac:spMkLst>
        </pc:spChg>
        <pc:spChg chg="add del">
          <ac:chgData name="Varun Kumar" userId="265ccec0-a25d-41df-abbf-6b4d2351ce2c" providerId="ADAL" clId="{3A2B92AE-D07F-D443-9F93-7503F05FFEE8}" dt="2024-08-15T05:25:17.070" v="391" actId="26606"/>
          <ac:spMkLst>
            <pc:docMk/>
            <pc:sldMk cId="2355577132" sldId="270"/>
            <ac:spMk id="48" creationId="{C30A849F-66D9-40C8-BEC8-35AFF8F4568F}"/>
          </ac:spMkLst>
        </pc:spChg>
        <pc:spChg chg="add del">
          <ac:chgData name="Varun Kumar" userId="265ccec0-a25d-41df-abbf-6b4d2351ce2c" providerId="ADAL" clId="{3A2B92AE-D07F-D443-9F93-7503F05FFEE8}" dt="2024-08-15T05:25:22.162" v="397" actId="26606"/>
          <ac:spMkLst>
            <pc:docMk/>
            <pc:sldMk cId="2355577132" sldId="270"/>
            <ac:spMk id="53" creationId="{4BC99CB9-DDAD-44A2-8A1C-E3AF4E72DF5C}"/>
          </ac:spMkLst>
        </pc:spChg>
        <pc:spChg chg="add del">
          <ac:chgData name="Varun Kumar" userId="265ccec0-a25d-41df-abbf-6b4d2351ce2c" providerId="ADAL" clId="{3A2B92AE-D07F-D443-9F93-7503F05FFEE8}" dt="2024-08-15T05:25:22.162" v="397" actId="26606"/>
          <ac:spMkLst>
            <pc:docMk/>
            <pc:sldMk cId="2355577132" sldId="270"/>
            <ac:spMk id="54" creationId="{1561AEE4-4E38-4BAC-976D-E0DE523FC5D1}"/>
          </ac:spMkLst>
        </pc:spChg>
        <pc:spChg chg="add del">
          <ac:chgData name="Varun Kumar" userId="265ccec0-a25d-41df-abbf-6b4d2351ce2c" providerId="ADAL" clId="{3A2B92AE-D07F-D443-9F93-7503F05FFEE8}" dt="2024-08-15T05:25:27.210" v="399" actId="26606"/>
          <ac:spMkLst>
            <pc:docMk/>
            <pc:sldMk cId="2355577132" sldId="270"/>
            <ac:spMk id="64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5:27.210" v="399" actId="26606"/>
          <ac:spMkLst>
            <pc:docMk/>
            <pc:sldMk cId="2355577132" sldId="270"/>
            <ac:spMk id="65" creationId="{F474090D-CD95-4B41-BE3D-6596953D322D}"/>
          </ac:spMkLst>
        </pc:spChg>
        <pc:spChg chg="add del">
          <ac:chgData name="Varun Kumar" userId="265ccec0-a25d-41df-abbf-6b4d2351ce2c" providerId="ADAL" clId="{3A2B92AE-D07F-D443-9F93-7503F05FFEE8}" dt="2024-08-15T05:25:27.210" v="399" actId="26606"/>
          <ac:spMkLst>
            <pc:docMk/>
            <pc:sldMk cId="2355577132" sldId="270"/>
            <ac:spMk id="66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5:27.210" v="399" actId="26606"/>
          <ac:spMkLst>
            <pc:docMk/>
            <pc:sldMk cId="2355577132" sldId="270"/>
            <ac:spMk id="67" creationId="{B8F3E811-B104-4DFF-951A-008C860FF1D2}"/>
          </ac:spMkLst>
        </pc:spChg>
        <pc:spChg chg="add del">
          <ac:chgData name="Varun Kumar" userId="265ccec0-a25d-41df-abbf-6b4d2351ce2c" providerId="ADAL" clId="{3A2B92AE-D07F-D443-9F93-7503F05FFEE8}" dt="2024-08-15T05:25:30.773" v="401" actId="26606"/>
          <ac:spMkLst>
            <pc:docMk/>
            <pc:sldMk cId="2355577132" sldId="270"/>
            <ac:spMk id="69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5:30.773" v="401" actId="26606"/>
          <ac:spMkLst>
            <pc:docMk/>
            <pc:sldMk cId="2355577132" sldId="270"/>
            <ac:spMk id="70" creationId="{10B777DF-F6A2-4D53-B6F0-D9700609EE79}"/>
          </ac:spMkLst>
        </pc:spChg>
        <pc:spChg chg="add del">
          <ac:chgData name="Varun Kumar" userId="265ccec0-a25d-41df-abbf-6b4d2351ce2c" providerId="ADAL" clId="{3A2B92AE-D07F-D443-9F93-7503F05FFEE8}" dt="2024-08-15T05:25:30.773" v="401" actId="26606"/>
          <ac:spMkLst>
            <pc:docMk/>
            <pc:sldMk cId="2355577132" sldId="270"/>
            <ac:spMk id="71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5:30.773" v="401" actId="26606"/>
          <ac:spMkLst>
            <pc:docMk/>
            <pc:sldMk cId="2355577132" sldId="270"/>
            <ac:spMk id="72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74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75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76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81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83" creationId="{A4026A73-1F7F-49F2-B319-8CA3B3D53269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85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25:45.797" v="405" actId="26606"/>
          <ac:spMkLst>
            <pc:docMk/>
            <pc:sldMk cId="2355577132" sldId="270"/>
            <ac:spMk id="87" creationId="{7F488E8B-4E1E-4402-8935-D4E6C02615C7}"/>
          </ac:spMkLst>
        </pc:spChg>
        <pc:grpChg chg="add del">
          <ac:chgData name="Varun Kumar" userId="265ccec0-a25d-41df-abbf-6b4d2351ce2c" providerId="ADAL" clId="{3A2B92AE-D07F-D443-9F93-7503F05FFEE8}" dt="2024-08-15T05:24:51.971" v="387" actId="26606"/>
          <ac:grpSpMkLst>
            <pc:docMk/>
            <pc:sldMk cId="2355577132" sldId="270"/>
            <ac:grpSpMk id="34" creationId="{33D939F1-7ABE-4D0E-946A-43F37F556AFD}"/>
          </ac:grpSpMkLst>
        </pc:grpChg>
        <pc:grpChg chg="add del">
          <ac:chgData name="Varun Kumar" userId="265ccec0-a25d-41df-abbf-6b4d2351ce2c" providerId="ADAL" clId="{3A2B92AE-D07F-D443-9F93-7503F05FFEE8}" dt="2024-08-15T05:25:20.187" v="395" actId="26606"/>
          <ac:grpSpMkLst>
            <pc:docMk/>
            <pc:sldMk cId="2355577132" sldId="270"/>
            <ac:grpSpMk id="36" creationId="{2E751C04-BEA6-446B-A678-9C74819EBD4C}"/>
          </ac:grpSpMkLst>
        </pc:grpChg>
        <pc:grpChg chg="add del">
          <ac:chgData name="Varun Kumar" userId="265ccec0-a25d-41df-abbf-6b4d2351ce2c" providerId="ADAL" clId="{3A2B92AE-D07F-D443-9F93-7503F05FFEE8}" dt="2024-08-15T05:24:51.971" v="387" actId="26606"/>
          <ac:grpSpMkLst>
            <pc:docMk/>
            <pc:sldMk cId="2355577132" sldId="270"/>
            <ac:grpSpMk id="37" creationId="{9DB3963A-4187-4A72-9DA4-CA6BADE22931}"/>
          </ac:grpSpMkLst>
        </pc:grpChg>
        <pc:grpChg chg="add del">
          <ac:chgData name="Varun Kumar" userId="265ccec0-a25d-41df-abbf-6b4d2351ce2c" providerId="ADAL" clId="{3A2B92AE-D07F-D443-9F93-7503F05FFEE8}" dt="2024-08-15T05:25:20.187" v="395" actId="26606"/>
          <ac:grpSpMkLst>
            <pc:docMk/>
            <pc:sldMk cId="2355577132" sldId="270"/>
            <ac:grpSpMk id="40" creationId="{B63ACBA3-DEFD-4C6D-BBA0-64468FA99C2D}"/>
          </ac:grpSpMkLst>
        </pc:grpChg>
        <pc:grpChg chg="add del">
          <ac:chgData name="Varun Kumar" userId="265ccec0-a25d-41df-abbf-6b4d2351ce2c" providerId="ADAL" clId="{3A2B92AE-D07F-D443-9F93-7503F05FFEE8}" dt="2024-08-15T05:25:17.070" v="391" actId="26606"/>
          <ac:grpSpMkLst>
            <pc:docMk/>
            <pc:sldMk cId="2355577132" sldId="270"/>
            <ac:grpSpMk id="49" creationId="{04542298-A2B1-480F-A11C-A40EDD19B857}"/>
          </ac:grpSpMkLst>
        </pc:grpChg>
        <pc:grpChg chg="add del">
          <ac:chgData name="Varun Kumar" userId="265ccec0-a25d-41df-abbf-6b4d2351ce2c" providerId="ADAL" clId="{3A2B92AE-D07F-D443-9F93-7503F05FFEE8}" dt="2024-08-15T05:25:17.070" v="391" actId="26606"/>
          <ac:grpSpMkLst>
            <pc:docMk/>
            <pc:sldMk cId="2355577132" sldId="270"/>
            <ac:grpSpMk id="52" creationId="{2A5C9C35-2375-49EB-B99C-17C87D42FE7C}"/>
          </ac:grpSpMkLst>
        </pc:grpChg>
        <pc:grpChg chg="add del">
          <ac:chgData name="Varun Kumar" userId="265ccec0-a25d-41df-abbf-6b4d2351ce2c" providerId="ADAL" clId="{3A2B92AE-D07F-D443-9F93-7503F05FFEE8}" dt="2024-08-15T05:25:22.162" v="397" actId="26606"/>
          <ac:grpSpMkLst>
            <pc:docMk/>
            <pc:sldMk cId="2355577132" sldId="270"/>
            <ac:grpSpMk id="55" creationId="{F0BC676B-D19A-44DB-910A-0C0E6D433979}"/>
          </ac:grpSpMkLst>
        </pc:grpChg>
        <pc:graphicFrameChg chg="add del">
          <ac:chgData name="Varun Kumar" userId="265ccec0-a25d-41df-abbf-6b4d2351ce2c" providerId="ADAL" clId="{3A2B92AE-D07F-D443-9F93-7503F05FFEE8}" dt="2024-08-15T05:22:46.257" v="378" actId="26606"/>
          <ac:graphicFrameMkLst>
            <pc:docMk/>
            <pc:sldMk cId="2355577132" sldId="270"/>
            <ac:graphicFrameMk id="5" creationId="{164D2FC4-C44A-BA83-6776-2EC305A3EC7E}"/>
          </ac:graphicFrameMkLst>
        </pc:graphicFrameChg>
        <pc:graphicFrameChg chg="add del">
          <ac:chgData name="Varun Kumar" userId="265ccec0-a25d-41df-abbf-6b4d2351ce2c" providerId="ADAL" clId="{3A2B92AE-D07F-D443-9F93-7503F05FFEE8}" dt="2024-08-15T05:24:27.128" v="380" actId="26606"/>
          <ac:graphicFrameMkLst>
            <pc:docMk/>
            <pc:sldMk cId="2355577132" sldId="270"/>
            <ac:graphicFrameMk id="7" creationId="{FC3DA8CA-D9BA-789A-2693-EB067223215D}"/>
          </ac:graphicFrameMkLst>
        </pc:graphicFrameChg>
        <pc:picChg chg="add del">
          <ac:chgData name="Varun Kumar" userId="265ccec0-a25d-41df-abbf-6b4d2351ce2c" providerId="ADAL" clId="{3A2B92AE-D07F-D443-9F93-7503F05FFEE8}" dt="2024-08-15T05:25:19.340" v="393" actId="26606"/>
          <ac:picMkLst>
            <pc:docMk/>
            <pc:sldMk cId="2355577132" sldId="270"/>
            <ac:picMk id="14" creationId="{E87242A0-F2A0-D63E-1D31-0DCA8728C41A}"/>
          </ac:picMkLst>
        </pc:picChg>
        <pc:cxnChg chg="add del">
          <ac:chgData name="Varun Kumar" userId="265ccec0-a25d-41df-abbf-6b4d2351ce2c" providerId="ADAL" clId="{3A2B92AE-D07F-D443-9F93-7503F05FFEE8}" dt="2024-08-15T05:25:19.340" v="393" actId="26606"/>
          <ac:cxnSpMkLst>
            <pc:docMk/>
            <pc:sldMk cId="2355577132" sldId="270"/>
            <ac:cxnSpMk id="18" creationId="{1503BFE4-729B-D9D0-C17B-501E6AF1127A}"/>
          </ac:cxnSpMkLst>
        </pc:cxnChg>
        <pc:cxnChg chg="add del">
          <ac:chgData name="Varun Kumar" userId="265ccec0-a25d-41df-abbf-6b4d2351ce2c" providerId="ADAL" clId="{3A2B92AE-D07F-D443-9F93-7503F05FFEE8}" dt="2024-08-15T05:24:49.720" v="383" actId="26606"/>
          <ac:cxnSpMkLst>
            <pc:docMk/>
            <pc:sldMk cId="2355577132" sldId="270"/>
            <ac:cxnSpMk id="23" creationId="{23AAC9B5-8015-485C-ACF9-A750390E9A56}"/>
          </ac:cxnSpMkLst>
        </pc:cxnChg>
        <pc:cxnChg chg="add del">
          <ac:chgData name="Varun Kumar" userId="265ccec0-a25d-41df-abbf-6b4d2351ce2c" providerId="ADAL" clId="{3A2B92AE-D07F-D443-9F93-7503F05FFEE8}" dt="2024-08-15T05:24:50.581" v="385" actId="26606"/>
          <ac:cxnSpMkLst>
            <pc:docMk/>
            <pc:sldMk cId="2355577132" sldId="270"/>
            <ac:cxnSpMk id="25" creationId="{23AAC9B5-8015-485C-ACF9-A750390E9A56}"/>
          </ac:cxnSpMkLst>
        </pc:cxnChg>
        <pc:cxnChg chg="add del">
          <ac:chgData name="Varun Kumar" userId="265ccec0-a25d-41df-abbf-6b4d2351ce2c" providerId="ADAL" clId="{3A2B92AE-D07F-D443-9F93-7503F05FFEE8}" dt="2024-08-15T05:24:53.304" v="389" actId="26606"/>
          <ac:cxnSpMkLst>
            <pc:docMk/>
            <pc:sldMk cId="2355577132" sldId="270"/>
            <ac:cxnSpMk id="45" creationId="{23AAC9B5-8015-485C-ACF9-A750390E9A56}"/>
          </ac:cxnSpMkLst>
        </pc:cxnChg>
        <pc:cxnChg chg="add del">
          <ac:chgData name="Varun Kumar" userId="265ccec0-a25d-41df-abbf-6b4d2351ce2c" providerId="ADAL" clId="{3A2B92AE-D07F-D443-9F93-7503F05FFEE8}" dt="2024-08-15T05:25:45.797" v="405" actId="26606"/>
          <ac:cxnSpMkLst>
            <pc:docMk/>
            <pc:sldMk cId="2355577132" sldId="270"/>
            <ac:cxnSpMk id="89" creationId="{23AAC9B5-8015-485C-ACF9-A750390E9A56}"/>
          </ac:cxnSpMkLst>
        </pc:cxnChg>
      </pc:sldChg>
      <pc:sldChg chg="addSp delSp modSp new mod setBg">
        <pc:chgData name="Varun Kumar" userId="265ccec0-a25d-41df-abbf-6b4d2351ce2c" providerId="ADAL" clId="{3A2B92AE-D07F-D443-9F93-7503F05FFEE8}" dt="2024-08-15T05:34:11.671" v="442" actId="26606"/>
        <pc:sldMkLst>
          <pc:docMk/>
          <pc:sldMk cId="1880965175" sldId="271"/>
        </pc:sldMkLst>
        <pc:spChg chg="mod ord">
          <ac:chgData name="Varun Kumar" userId="265ccec0-a25d-41df-abbf-6b4d2351ce2c" providerId="ADAL" clId="{3A2B92AE-D07F-D443-9F93-7503F05FFEE8}" dt="2024-08-15T05:34:11.671" v="442" actId="26606"/>
          <ac:spMkLst>
            <pc:docMk/>
            <pc:sldMk cId="1880965175" sldId="271"/>
            <ac:spMk id="2" creationId="{4BDBFF1D-4197-2468-5592-7DA3122F73FD}"/>
          </ac:spMkLst>
        </pc:spChg>
        <pc:spChg chg="del">
          <ac:chgData name="Varun Kumar" userId="265ccec0-a25d-41df-abbf-6b4d2351ce2c" providerId="ADAL" clId="{3A2B92AE-D07F-D443-9F93-7503F05FFEE8}" dt="2024-08-15T05:33:26.488" v="420" actId="26606"/>
          <ac:spMkLst>
            <pc:docMk/>
            <pc:sldMk cId="1880965175" sldId="271"/>
            <ac:spMk id="3" creationId="{F9111AE1-48EA-222F-2F66-18CF4FC7BD89}"/>
          </ac:spMkLst>
        </pc:spChg>
        <pc:spChg chg="add del">
          <ac:chgData name="Varun Kumar" userId="265ccec0-a25d-41df-abbf-6b4d2351ce2c" providerId="ADAL" clId="{3A2B92AE-D07F-D443-9F93-7503F05FFEE8}" dt="2024-08-15T05:33:45.370" v="431" actId="26606"/>
          <ac:spMkLst>
            <pc:docMk/>
            <pc:sldMk cId="1880965175" sldId="271"/>
            <ac:spMk id="10" creationId="{BCED4D40-4B67-4331-AC48-79B82B4A47D8}"/>
          </ac:spMkLst>
        </pc:spChg>
        <pc:spChg chg="add del">
          <ac:chgData name="Varun Kumar" userId="265ccec0-a25d-41df-abbf-6b4d2351ce2c" providerId="ADAL" clId="{3A2B92AE-D07F-D443-9F93-7503F05FFEE8}" dt="2024-08-15T05:33:45.370" v="431" actId="26606"/>
          <ac:spMkLst>
            <pc:docMk/>
            <pc:sldMk cId="1880965175" sldId="271"/>
            <ac:spMk id="12" creationId="{670CEDEF-4F34-412E-84EE-329C1E936AF5}"/>
          </ac:spMkLst>
        </pc:spChg>
        <pc:spChg chg="add del">
          <ac:chgData name="Varun Kumar" userId="265ccec0-a25d-41df-abbf-6b4d2351ce2c" providerId="ADAL" clId="{3A2B92AE-D07F-D443-9F93-7503F05FFEE8}" dt="2024-08-15T05:33:40.154" v="422" actId="26606"/>
          <ac:spMkLst>
            <pc:docMk/>
            <pc:sldMk cId="1880965175" sldId="271"/>
            <ac:spMk id="17" creationId="{665DBBEF-238B-476B-96AB-8AAC3224ECEA}"/>
          </ac:spMkLst>
        </pc:spChg>
        <pc:spChg chg="add del">
          <ac:chgData name="Varun Kumar" userId="265ccec0-a25d-41df-abbf-6b4d2351ce2c" providerId="ADAL" clId="{3A2B92AE-D07F-D443-9F93-7503F05FFEE8}" dt="2024-08-15T05:33:40.154" v="422" actId="26606"/>
          <ac:spMkLst>
            <pc:docMk/>
            <pc:sldMk cId="1880965175" sldId="271"/>
            <ac:spMk id="19" creationId="{3FCFB1DE-0B7E-48CC-BA90-B2AB0889F9D6}"/>
          </ac:spMkLst>
        </pc:spChg>
        <pc:spChg chg="add del">
          <ac:chgData name="Varun Kumar" userId="265ccec0-a25d-41df-abbf-6b4d2351ce2c" providerId="ADAL" clId="{3A2B92AE-D07F-D443-9F93-7503F05FFEE8}" dt="2024-08-15T05:33:41.074" v="425" actId="26606"/>
          <ac:spMkLst>
            <pc:docMk/>
            <pc:sldMk cId="1880965175" sldId="271"/>
            <ac:spMk id="22" creationId="{91DC6ABD-215C-4EA8-A483-CEF5B99AB385}"/>
          </ac:spMkLst>
        </pc:spChg>
        <pc:spChg chg="add del">
          <ac:chgData name="Varun Kumar" userId="265ccec0-a25d-41df-abbf-6b4d2351ce2c" providerId="ADAL" clId="{3A2B92AE-D07F-D443-9F93-7503F05FFEE8}" dt="2024-08-15T05:33:41.074" v="425" actId="26606"/>
          <ac:spMkLst>
            <pc:docMk/>
            <pc:sldMk cId="1880965175" sldId="271"/>
            <ac:spMk id="23" creationId="{04357C93-F0CB-4A1C-8F77-4E9063789819}"/>
          </ac:spMkLst>
        </pc:spChg>
        <pc:spChg chg="add del">
          <ac:chgData name="Varun Kumar" userId="265ccec0-a25d-41df-abbf-6b4d2351ce2c" providerId="ADAL" clId="{3A2B92AE-D07F-D443-9F93-7503F05FFEE8}" dt="2024-08-15T05:33:42.667" v="427" actId="26606"/>
          <ac:spMkLst>
            <pc:docMk/>
            <pc:sldMk cId="1880965175" sldId="271"/>
            <ac:spMk id="26" creationId="{665DBBEF-238B-476B-96AB-8AAC3224ECEA}"/>
          </ac:spMkLst>
        </pc:spChg>
        <pc:spChg chg="add del">
          <ac:chgData name="Varun Kumar" userId="265ccec0-a25d-41df-abbf-6b4d2351ce2c" providerId="ADAL" clId="{3A2B92AE-D07F-D443-9F93-7503F05FFEE8}" dt="2024-08-15T05:33:42.667" v="427" actId="26606"/>
          <ac:spMkLst>
            <pc:docMk/>
            <pc:sldMk cId="1880965175" sldId="271"/>
            <ac:spMk id="27" creationId="{3FCFB1DE-0B7E-48CC-BA90-B2AB0889F9D6}"/>
          </ac:spMkLst>
        </pc:spChg>
        <pc:spChg chg="add del">
          <ac:chgData name="Varun Kumar" userId="265ccec0-a25d-41df-abbf-6b4d2351ce2c" providerId="ADAL" clId="{3A2B92AE-D07F-D443-9F93-7503F05FFEE8}" dt="2024-08-15T05:33:45.363" v="430" actId="26606"/>
          <ac:spMkLst>
            <pc:docMk/>
            <pc:sldMk cId="1880965175" sldId="271"/>
            <ac:spMk id="29" creationId="{91DC6ABD-215C-4EA8-A483-CEF5B99AB385}"/>
          </ac:spMkLst>
        </pc:spChg>
        <pc:spChg chg="add del">
          <ac:chgData name="Varun Kumar" userId="265ccec0-a25d-41df-abbf-6b4d2351ce2c" providerId="ADAL" clId="{3A2B92AE-D07F-D443-9F93-7503F05FFEE8}" dt="2024-08-15T05:33:45.363" v="430" actId="26606"/>
          <ac:spMkLst>
            <pc:docMk/>
            <pc:sldMk cId="1880965175" sldId="271"/>
            <ac:spMk id="31" creationId="{04357C93-F0CB-4A1C-8F77-4E9063789819}"/>
          </ac:spMkLst>
        </pc:spChg>
        <pc:spChg chg="add del">
          <ac:chgData name="Varun Kumar" userId="265ccec0-a25d-41df-abbf-6b4d2351ce2c" providerId="ADAL" clId="{3A2B92AE-D07F-D443-9F93-7503F05FFEE8}" dt="2024-08-15T05:34:11.671" v="442" actId="26606"/>
          <ac:spMkLst>
            <pc:docMk/>
            <pc:sldMk cId="1880965175" sldId="271"/>
            <ac:spMk id="33" creationId="{665DBBEF-238B-476B-96AB-8AAC3224ECEA}"/>
          </ac:spMkLst>
        </pc:spChg>
        <pc:spChg chg="add del">
          <ac:chgData name="Varun Kumar" userId="265ccec0-a25d-41df-abbf-6b4d2351ce2c" providerId="ADAL" clId="{3A2B92AE-D07F-D443-9F93-7503F05FFEE8}" dt="2024-08-15T05:34:11.671" v="442" actId="26606"/>
          <ac:spMkLst>
            <pc:docMk/>
            <pc:sldMk cId="1880965175" sldId="271"/>
            <ac:spMk id="34" creationId="{3FCFB1DE-0B7E-48CC-BA90-B2AB0889F9D6}"/>
          </ac:spMkLst>
        </pc:spChg>
        <pc:spChg chg="add del">
          <ac:chgData name="Varun Kumar" userId="265ccec0-a25d-41df-abbf-6b4d2351ce2c" providerId="ADAL" clId="{3A2B92AE-D07F-D443-9F93-7503F05FFEE8}" dt="2024-08-15T05:33:53.132" v="433" actId="26606"/>
          <ac:spMkLst>
            <pc:docMk/>
            <pc:sldMk cId="1880965175" sldId="271"/>
            <ac:spMk id="39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5:33:53.132" v="433" actId="26606"/>
          <ac:spMkLst>
            <pc:docMk/>
            <pc:sldMk cId="1880965175" sldId="271"/>
            <ac:spMk id="41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5:33:53.132" v="433" actId="26606"/>
          <ac:spMkLst>
            <pc:docMk/>
            <pc:sldMk cId="1880965175" sldId="271"/>
            <ac:spMk id="43" creationId="{EE04B5EB-F158-4507-90DD-BD23620C7CC9}"/>
          </ac:spMkLst>
        </pc:spChg>
        <pc:spChg chg="add del">
          <ac:chgData name="Varun Kumar" userId="265ccec0-a25d-41df-abbf-6b4d2351ce2c" providerId="ADAL" clId="{3A2B92AE-D07F-D443-9F93-7503F05FFEE8}" dt="2024-08-15T05:33:56.280" v="435" actId="26606"/>
          <ac:spMkLst>
            <pc:docMk/>
            <pc:sldMk cId="1880965175" sldId="271"/>
            <ac:spMk id="45" creationId="{665DBBEF-238B-476B-96AB-8AAC3224ECEA}"/>
          </ac:spMkLst>
        </pc:spChg>
        <pc:spChg chg="add del">
          <ac:chgData name="Varun Kumar" userId="265ccec0-a25d-41df-abbf-6b4d2351ce2c" providerId="ADAL" clId="{3A2B92AE-D07F-D443-9F93-7503F05FFEE8}" dt="2024-08-15T05:33:56.280" v="435" actId="26606"/>
          <ac:spMkLst>
            <pc:docMk/>
            <pc:sldMk cId="1880965175" sldId="271"/>
            <ac:spMk id="46" creationId="{3FCFB1DE-0B7E-48CC-BA90-B2AB0889F9D6}"/>
          </ac:spMkLst>
        </pc:spChg>
        <pc:spChg chg="add del">
          <ac:chgData name="Varun Kumar" userId="265ccec0-a25d-41df-abbf-6b4d2351ce2c" providerId="ADAL" clId="{3A2B92AE-D07F-D443-9F93-7503F05FFEE8}" dt="2024-08-15T05:34:00.038" v="437" actId="26606"/>
          <ac:spMkLst>
            <pc:docMk/>
            <pc:sldMk cId="1880965175" sldId="271"/>
            <ac:spMk id="48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5:34:00.038" v="437" actId="26606"/>
          <ac:spMkLst>
            <pc:docMk/>
            <pc:sldMk cId="1880965175" sldId="271"/>
            <ac:spMk id="49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5:34:00.038" v="437" actId="26606"/>
          <ac:spMkLst>
            <pc:docMk/>
            <pc:sldMk cId="1880965175" sldId="271"/>
            <ac:spMk id="50" creationId="{EE04B5EB-F158-4507-90DD-BD23620C7CC9}"/>
          </ac:spMkLst>
        </pc:spChg>
        <pc:spChg chg="add del">
          <ac:chgData name="Varun Kumar" userId="265ccec0-a25d-41df-abbf-6b4d2351ce2c" providerId="ADAL" clId="{3A2B92AE-D07F-D443-9F93-7503F05FFEE8}" dt="2024-08-15T05:34:08.451" v="439" actId="26606"/>
          <ac:spMkLst>
            <pc:docMk/>
            <pc:sldMk cId="1880965175" sldId="271"/>
            <ac:spMk id="52" creationId="{B7BD7FCF-A254-4A97-A15C-319B67622677}"/>
          </ac:spMkLst>
        </pc:spChg>
        <pc:spChg chg="add del">
          <ac:chgData name="Varun Kumar" userId="265ccec0-a25d-41df-abbf-6b4d2351ce2c" providerId="ADAL" clId="{3A2B92AE-D07F-D443-9F93-7503F05FFEE8}" dt="2024-08-15T05:34:08.451" v="439" actId="26606"/>
          <ac:spMkLst>
            <pc:docMk/>
            <pc:sldMk cId="1880965175" sldId="271"/>
            <ac:spMk id="53" creationId="{52FFAF72-6204-4676-9C6F-9A4CC4D91805}"/>
          </ac:spMkLst>
        </pc:spChg>
        <pc:spChg chg="add del">
          <ac:chgData name="Varun Kumar" userId="265ccec0-a25d-41df-abbf-6b4d2351ce2c" providerId="ADAL" clId="{3A2B92AE-D07F-D443-9F93-7503F05FFEE8}" dt="2024-08-15T05:34:11.665" v="441" actId="26606"/>
          <ac:spMkLst>
            <pc:docMk/>
            <pc:sldMk cId="1880965175" sldId="271"/>
            <ac:spMk id="55" creationId="{665DBBEF-238B-476B-96AB-8AAC3224ECEA}"/>
          </ac:spMkLst>
        </pc:spChg>
        <pc:spChg chg="add del">
          <ac:chgData name="Varun Kumar" userId="265ccec0-a25d-41df-abbf-6b4d2351ce2c" providerId="ADAL" clId="{3A2B92AE-D07F-D443-9F93-7503F05FFEE8}" dt="2024-08-15T05:34:11.665" v="441" actId="26606"/>
          <ac:spMkLst>
            <pc:docMk/>
            <pc:sldMk cId="1880965175" sldId="271"/>
            <ac:spMk id="56" creationId="{3FCFB1DE-0B7E-48CC-BA90-B2AB0889F9D6}"/>
          </ac:spMkLst>
        </pc:spChg>
        <pc:spChg chg="add">
          <ac:chgData name="Varun Kumar" userId="265ccec0-a25d-41df-abbf-6b4d2351ce2c" providerId="ADAL" clId="{3A2B92AE-D07F-D443-9F93-7503F05FFEE8}" dt="2024-08-15T05:34:11.671" v="442" actId="26606"/>
          <ac:spMkLst>
            <pc:docMk/>
            <pc:sldMk cId="1880965175" sldId="271"/>
            <ac:spMk id="58" creationId="{B7BD7FCF-A254-4A97-A15C-319B67622677}"/>
          </ac:spMkLst>
        </pc:spChg>
        <pc:spChg chg="add">
          <ac:chgData name="Varun Kumar" userId="265ccec0-a25d-41df-abbf-6b4d2351ce2c" providerId="ADAL" clId="{3A2B92AE-D07F-D443-9F93-7503F05FFEE8}" dt="2024-08-15T05:34:11.671" v="442" actId="26606"/>
          <ac:spMkLst>
            <pc:docMk/>
            <pc:sldMk cId="1880965175" sldId="271"/>
            <ac:spMk id="59" creationId="{52FFAF72-6204-4676-9C6F-9A4CC4D91805}"/>
          </ac:spMkLst>
        </pc:spChg>
        <pc:grpChg chg="add del">
          <ac:chgData name="Varun Kumar" userId="265ccec0-a25d-41df-abbf-6b4d2351ce2c" providerId="ADAL" clId="{3A2B92AE-D07F-D443-9F93-7503F05FFEE8}" dt="2024-08-15T05:33:41.074" v="425" actId="26606"/>
          <ac:grpSpMkLst>
            <pc:docMk/>
            <pc:sldMk cId="1880965175" sldId="271"/>
            <ac:grpSpMk id="24" creationId="{3AF6A671-C637-4547-85F4-51B6D1881399}"/>
          </ac:grpSpMkLst>
        </pc:grpChg>
        <pc:grpChg chg="add del">
          <ac:chgData name="Varun Kumar" userId="265ccec0-a25d-41df-abbf-6b4d2351ce2c" providerId="ADAL" clId="{3A2B92AE-D07F-D443-9F93-7503F05FFEE8}" dt="2024-08-15T05:33:45.363" v="430" actId="26606"/>
          <ac:grpSpMkLst>
            <pc:docMk/>
            <pc:sldMk cId="1880965175" sldId="271"/>
            <ac:grpSpMk id="30" creationId="{3AF6A671-C637-4547-85F4-51B6D1881399}"/>
          </ac:grpSpMkLst>
        </pc:grpChg>
        <pc:picChg chg="add mod">
          <ac:chgData name="Varun Kumar" userId="265ccec0-a25d-41df-abbf-6b4d2351ce2c" providerId="ADAL" clId="{3A2B92AE-D07F-D443-9F93-7503F05FFEE8}" dt="2024-08-15T05:34:11.671" v="442" actId="26606"/>
          <ac:picMkLst>
            <pc:docMk/>
            <pc:sldMk cId="1880965175" sldId="271"/>
            <ac:picMk id="7" creationId="{C7B0F7C8-8608-B43D-F19D-173C6DD9387C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34:59.660" v="448" actId="14100"/>
        <pc:sldMkLst>
          <pc:docMk/>
          <pc:sldMk cId="3247045311" sldId="272"/>
        </pc:sldMkLst>
        <pc:spChg chg="del">
          <ac:chgData name="Varun Kumar" userId="265ccec0-a25d-41df-abbf-6b4d2351ce2c" providerId="ADAL" clId="{3A2B92AE-D07F-D443-9F93-7503F05FFEE8}" dt="2024-08-15T05:34:53.865" v="447" actId="26606"/>
          <ac:spMkLst>
            <pc:docMk/>
            <pc:sldMk cId="3247045311" sldId="272"/>
            <ac:spMk id="2" creationId="{38798396-371E-27AB-F66C-FA87A4DF9A75}"/>
          </ac:spMkLst>
        </pc:spChg>
        <pc:spChg chg="del">
          <ac:chgData name="Varun Kumar" userId="265ccec0-a25d-41df-abbf-6b4d2351ce2c" providerId="ADAL" clId="{3A2B92AE-D07F-D443-9F93-7503F05FFEE8}" dt="2024-08-15T05:34:49.933" v="444"/>
          <ac:spMkLst>
            <pc:docMk/>
            <pc:sldMk cId="3247045311" sldId="272"/>
            <ac:spMk id="3" creationId="{BB6B56BD-756A-EC7B-D92B-EE12803A440C}"/>
          </ac:spMkLst>
        </pc:spChg>
        <pc:spChg chg="add">
          <ac:chgData name="Varun Kumar" userId="265ccec0-a25d-41df-abbf-6b4d2351ce2c" providerId="ADAL" clId="{3A2B92AE-D07F-D443-9F93-7503F05FFEE8}" dt="2024-08-15T05:34:53.865" v="447" actId="26606"/>
          <ac:spMkLst>
            <pc:docMk/>
            <pc:sldMk cId="3247045311" sldId="272"/>
            <ac:spMk id="10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34:53.865" v="447" actId="26606"/>
          <ac:spMkLst>
            <pc:docMk/>
            <pc:sldMk cId="3247045311" sldId="272"/>
            <ac:spMk id="12" creationId="{43DF76B1-5174-4FAF-9D19-FFEE98426836}"/>
          </ac:spMkLst>
        </pc:spChg>
        <pc:picChg chg="add mod">
          <ac:chgData name="Varun Kumar" userId="265ccec0-a25d-41df-abbf-6b4d2351ce2c" providerId="ADAL" clId="{3A2B92AE-D07F-D443-9F93-7503F05FFEE8}" dt="2024-08-15T05:34:59.660" v="448" actId="14100"/>
          <ac:picMkLst>
            <pc:docMk/>
            <pc:sldMk cId="3247045311" sldId="272"/>
            <ac:picMk id="5" creationId="{39AD3B6A-170D-25F4-ED83-09D78E5CAB6D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47:10.059" v="566" actId="26606"/>
        <pc:sldMkLst>
          <pc:docMk/>
          <pc:sldMk cId="2502580312" sldId="273"/>
        </pc:sldMkLst>
        <pc:spChg chg="del mod ord">
          <ac:chgData name="Varun Kumar" userId="265ccec0-a25d-41df-abbf-6b4d2351ce2c" providerId="ADAL" clId="{3A2B92AE-D07F-D443-9F93-7503F05FFEE8}" dt="2024-08-15T05:47:10.059" v="566" actId="26606"/>
          <ac:spMkLst>
            <pc:docMk/>
            <pc:sldMk cId="2502580312" sldId="273"/>
            <ac:spMk id="2" creationId="{84EAA031-749A-BB50-16FF-B3DD1FC56C24}"/>
          </ac:spMkLst>
        </pc:spChg>
        <pc:spChg chg="del">
          <ac:chgData name="Varun Kumar" userId="265ccec0-a25d-41df-abbf-6b4d2351ce2c" providerId="ADAL" clId="{3A2B92AE-D07F-D443-9F93-7503F05FFEE8}" dt="2024-08-15T05:35:30.073" v="450"/>
          <ac:spMkLst>
            <pc:docMk/>
            <pc:sldMk cId="2502580312" sldId="273"/>
            <ac:spMk id="3" creationId="{0ED51DD8-DE4C-5ED8-67D9-B1AC35110A9B}"/>
          </ac:spMkLst>
        </pc:spChg>
        <pc:spChg chg="add del mod">
          <ac:chgData name="Varun Kumar" userId="265ccec0-a25d-41df-abbf-6b4d2351ce2c" providerId="ADAL" clId="{3A2B92AE-D07F-D443-9F93-7503F05FFEE8}" dt="2024-08-15T05:47:10.059" v="566" actId="26606"/>
          <ac:spMkLst>
            <pc:docMk/>
            <pc:sldMk cId="2502580312" sldId="273"/>
            <ac:spMk id="9" creationId="{51BB5148-E17C-74F6-F590-221DB050A967}"/>
          </ac:spMkLst>
        </pc:spChg>
        <pc:spChg chg="add del">
          <ac:chgData name="Varun Kumar" userId="265ccec0-a25d-41df-abbf-6b4d2351ce2c" providerId="ADAL" clId="{3A2B92AE-D07F-D443-9F93-7503F05FFEE8}" dt="2024-08-15T05:36:33.155" v="459" actId="26606"/>
          <ac:spMkLst>
            <pc:docMk/>
            <pc:sldMk cId="2502580312" sldId="273"/>
            <ac:spMk id="11" creationId="{C9C3A970-8BB7-2421-49A7-47029776DA0E}"/>
          </ac:spMkLst>
        </pc:spChg>
        <pc:spChg chg="add del">
          <ac:chgData name="Varun Kumar" userId="265ccec0-a25d-41df-abbf-6b4d2351ce2c" providerId="ADAL" clId="{3A2B92AE-D07F-D443-9F93-7503F05FFEE8}" dt="2024-08-15T05:35:52.990" v="457" actId="26606"/>
          <ac:spMkLst>
            <pc:docMk/>
            <pc:sldMk cId="2502580312" sldId="273"/>
            <ac:spMk id="12" creationId="{99ED5833-B85B-4103-8A3B-CAB0308E6C15}"/>
          </ac:spMkLst>
        </pc:spChg>
        <pc:spChg chg="add del">
          <ac:chgData name="Varun Kumar" userId="265ccec0-a25d-41df-abbf-6b4d2351ce2c" providerId="ADAL" clId="{3A2B92AE-D07F-D443-9F93-7503F05FFEE8}" dt="2024-08-15T05:36:33.155" v="459" actId="26606"/>
          <ac:spMkLst>
            <pc:docMk/>
            <pc:sldMk cId="2502580312" sldId="273"/>
            <ac:spMk id="14" creationId="{9D25F302-27C5-414F-97F8-6EA0A6C028BA}"/>
          </ac:spMkLst>
        </pc:spChg>
        <pc:spChg chg="add del">
          <ac:chgData name="Varun Kumar" userId="265ccec0-a25d-41df-abbf-6b4d2351ce2c" providerId="ADAL" clId="{3A2B92AE-D07F-D443-9F93-7503F05FFEE8}" dt="2024-08-15T05:36:33.155" v="459" actId="26606"/>
          <ac:spMkLst>
            <pc:docMk/>
            <pc:sldMk cId="2502580312" sldId="273"/>
            <ac:spMk id="16" creationId="{830A36F8-48C2-4842-A87B-8CE8DF4E7FD2}"/>
          </ac:spMkLst>
        </pc:spChg>
        <pc:spChg chg="add del">
          <ac:chgData name="Varun Kumar" userId="265ccec0-a25d-41df-abbf-6b4d2351ce2c" providerId="ADAL" clId="{3A2B92AE-D07F-D443-9F93-7503F05FFEE8}" dt="2024-08-15T05:36:33.155" v="459" actId="26606"/>
          <ac:spMkLst>
            <pc:docMk/>
            <pc:sldMk cId="2502580312" sldId="273"/>
            <ac:spMk id="18" creationId="{086A5A31-B10A-4793-84D4-D785959AE5B8}"/>
          </ac:spMkLst>
        </pc:spChg>
        <pc:spChg chg="add del">
          <ac:chgData name="Varun Kumar" userId="265ccec0-a25d-41df-abbf-6b4d2351ce2c" providerId="ADAL" clId="{3A2B92AE-D07F-D443-9F93-7503F05FFEE8}" dt="2024-08-15T05:36:37.672" v="461" actId="26606"/>
          <ac:spMkLst>
            <pc:docMk/>
            <pc:sldMk cId="2502580312" sldId="273"/>
            <ac:spMk id="20" creationId="{21BDEC81-16A7-4451-B893-C15000083B77}"/>
          </ac:spMkLst>
        </pc:spChg>
        <pc:spChg chg="add del">
          <ac:chgData name="Varun Kumar" userId="265ccec0-a25d-41df-abbf-6b4d2351ce2c" providerId="ADAL" clId="{3A2B92AE-D07F-D443-9F93-7503F05FFEE8}" dt="2024-08-15T05:36:37.672" v="461" actId="26606"/>
          <ac:spMkLst>
            <pc:docMk/>
            <pc:sldMk cId="2502580312" sldId="273"/>
            <ac:spMk id="21" creationId="{0D7B6173-1D58-48E2-83CF-37350F315F75}"/>
          </ac:spMkLst>
        </pc:spChg>
        <pc:spChg chg="add del">
          <ac:chgData name="Varun Kumar" userId="265ccec0-a25d-41df-abbf-6b4d2351ce2c" providerId="ADAL" clId="{3A2B92AE-D07F-D443-9F93-7503F05FFEE8}" dt="2024-08-15T05:36:37.672" v="461" actId="26606"/>
          <ac:spMkLst>
            <pc:docMk/>
            <pc:sldMk cId="2502580312" sldId="273"/>
            <ac:spMk id="22" creationId="{AEA3DFA5-2D7B-4989-8ED7-8321EC114CF1}"/>
          </ac:spMkLst>
        </pc:spChg>
        <pc:spChg chg="add del">
          <ac:chgData name="Varun Kumar" userId="265ccec0-a25d-41df-abbf-6b4d2351ce2c" providerId="ADAL" clId="{3A2B92AE-D07F-D443-9F93-7503F05FFEE8}" dt="2024-08-15T05:36:37.672" v="461" actId="26606"/>
          <ac:spMkLst>
            <pc:docMk/>
            <pc:sldMk cId="2502580312" sldId="273"/>
            <ac:spMk id="23" creationId="{35D813D1-BA6B-40B4-A101-04BB89445561}"/>
          </ac:spMkLst>
        </pc:spChg>
        <pc:spChg chg="add del">
          <ac:chgData name="Varun Kumar" userId="265ccec0-a25d-41df-abbf-6b4d2351ce2c" providerId="ADAL" clId="{3A2B92AE-D07F-D443-9F93-7503F05FFEE8}" dt="2024-08-15T05:36:37.672" v="461" actId="26606"/>
          <ac:spMkLst>
            <pc:docMk/>
            <pc:sldMk cId="2502580312" sldId="273"/>
            <ac:spMk id="25" creationId="{5C062621-76EF-8C35-CDE0-35EE23CE4DA5}"/>
          </ac:spMkLst>
        </pc:spChg>
        <pc:spChg chg="add del">
          <ac:chgData name="Varun Kumar" userId="265ccec0-a25d-41df-abbf-6b4d2351ce2c" providerId="ADAL" clId="{3A2B92AE-D07F-D443-9F93-7503F05FFEE8}" dt="2024-08-15T05:36:51.922" v="463" actId="26606"/>
          <ac:spMkLst>
            <pc:docMk/>
            <pc:sldMk cId="2502580312" sldId="273"/>
            <ac:spMk id="27" creationId="{F0087D53-9295-4463-AAE4-D5C626046E9F}"/>
          </ac:spMkLst>
        </pc:spChg>
        <pc:spChg chg="add del">
          <ac:chgData name="Varun Kumar" userId="265ccec0-a25d-41df-abbf-6b4d2351ce2c" providerId="ADAL" clId="{3A2B92AE-D07F-D443-9F93-7503F05FFEE8}" dt="2024-08-15T05:36:51.922" v="463" actId="26606"/>
          <ac:spMkLst>
            <pc:docMk/>
            <pc:sldMk cId="2502580312" sldId="273"/>
            <ac:spMk id="28" creationId="{D6A9C53F-5F90-40A5-8C85-5412D39C8C68}"/>
          </ac:spMkLst>
        </pc:spChg>
        <pc:spChg chg="add del">
          <ac:chgData name="Varun Kumar" userId="265ccec0-a25d-41df-abbf-6b4d2351ce2c" providerId="ADAL" clId="{3A2B92AE-D07F-D443-9F93-7503F05FFEE8}" dt="2024-08-15T05:37:19.992" v="475" actId="26606"/>
          <ac:spMkLst>
            <pc:docMk/>
            <pc:sldMk cId="2502580312" sldId="273"/>
            <ac:spMk id="30" creationId="{99ED5833-B85B-4103-8A3B-CAB0308E6C15}"/>
          </ac:spMkLst>
        </pc:spChg>
        <pc:spChg chg="add del">
          <ac:chgData name="Varun Kumar" userId="265ccec0-a25d-41df-abbf-6b4d2351ce2c" providerId="ADAL" clId="{3A2B92AE-D07F-D443-9F93-7503F05FFEE8}" dt="2024-08-15T05:37:18.583" v="472" actId="26606"/>
          <ac:spMkLst>
            <pc:docMk/>
            <pc:sldMk cId="2502580312" sldId="273"/>
            <ac:spMk id="32" creationId="{99ED5833-B85B-4103-8A3B-CAB0308E6C15}"/>
          </ac:spMkLst>
        </pc:spChg>
        <pc:spChg chg="add del">
          <ac:chgData name="Varun Kumar" userId="265ccec0-a25d-41df-abbf-6b4d2351ce2c" providerId="ADAL" clId="{3A2B92AE-D07F-D443-9F93-7503F05FFEE8}" dt="2024-08-15T05:37:19.985" v="474" actId="26606"/>
          <ac:spMkLst>
            <pc:docMk/>
            <pc:sldMk cId="2502580312" sldId="273"/>
            <ac:spMk id="34" creationId="{965FC94B-26F9-1E28-ACD7-93B169E7AD02}"/>
          </ac:spMkLst>
        </pc:spChg>
        <pc:spChg chg="add del">
          <ac:chgData name="Varun Kumar" userId="265ccec0-a25d-41df-abbf-6b4d2351ce2c" providerId="ADAL" clId="{3A2B92AE-D07F-D443-9F93-7503F05FFEE8}" dt="2024-08-15T05:37:05.136" v="468" actId="26606"/>
          <ac:spMkLst>
            <pc:docMk/>
            <pc:sldMk cId="2502580312" sldId="273"/>
            <ac:spMk id="35" creationId="{C4879EFC-8E62-4E00-973C-C45EE9EC676D}"/>
          </ac:spMkLst>
        </pc:spChg>
        <pc:spChg chg="add del">
          <ac:chgData name="Varun Kumar" userId="265ccec0-a25d-41df-abbf-6b4d2351ce2c" providerId="ADAL" clId="{3A2B92AE-D07F-D443-9F93-7503F05FFEE8}" dt="2024-08-15T05:37:19.985" v="474" actId="26606"/>
          <ac:spMkLst>
            <pc:docMk/>
            <pc:sldMk cId="2502580312" sldId="273"/>
            <ac:spMk id="36" creationId="{8761DDFE-071F-4200-B0AA-394476C2D2D6}"/>
          </ac:spMkLst>
        </pc:spChg>
        <pc:spChg chg="add del">
          <ac:chgData name="Varun Kumar" userId="265ccec0-a25d-41df-abbf-6b4d2351ce2c" providerId="ADAL" clId="{3A2B92AE-D07F-D443-9F93-7503F05FFEE8}" dt="2024-08-15T05:37:05.136" v="468" actId="26606"/>
          <ac:spMkLst>
            <pc:docMk/>
            <pc:sldMk cId="2502580312" sldId="273"/>
            <ac:spMk id="37" creationId="{D6A9C53F-5F90-40A5-8C85-5412D39C8C68}"/>
          </ac:spMkLst>
        </pc:spChg>
        <pc:spChg chg="add del">
          <ac:chgData name="Varun Kumar" userId="265ccec0-a25d-41df-abbf-6b4d2351ce2c" providerId="ADAL" clId="{3A2B92AE-D07F-D443-9F93-7503F05FFEE8}" dt="2024-08-15T05:39:31.995" v="502" actId="26606"/>
          <ac:spMkLst>
            <pc:docMk/>
            <pc:sldMk cId="2502580312" sldId="273"/>
            <ac:spMk id="38" creationId="{99ED5833-B85B-4103-8A3B-CAB0308E6C15}"/>
          </ac:spMkLst>
        </pc:spChg>
        <pc:spChg chg="add del">
          <ac:chgData name="Varun Kumar" userId="265ccec0-a25d-41df-abbf-6b4d2351ce2c" providerId="ADAL" clId="{3A2B92AE-D07F-D443-9F93-7503F05FFEE8}" dt="2024-08-15T05:39:31.988" v="501" actId="26606"/>
          <ac:spMkLst>
            <pc:docMk/>
            <pc:sldMk cId="2502580312" sldId="273"/>
            <ac:spMk id="40" creationId="{78BA5F19-D5E1-4ECC-BEC2-DF7AEDFD7C50}"/>
          </ac:spMkLst>
        </pc:spChg>
        <pc:spChg chg="add del">
          <ac:chgData name="Varun Kumar" userId="265ccec0-a25d-41df-abbf-6b4d2351ce2c" providerId="ADAL" clId="{3A2B92AE-D07F-D443-9F93-7503F05FFEE8}" dt="2024-08-15T05:39:31.988" v="501" actId="26606"/>
          <ac:spMkLst>
            <pc:docMk/>
            <pc:sldMk cId="2502580312" sldId="273"/>
            <ac:spMk id="41" creationId="{BB4D578A-F2C4-4EA9-A811-B48E66D63696}"/>
          </ac:spMkLst>
        </pc:spChg>
        <pc:spChg chg="add del">
          <ac:chgData name="Varun Kumar" userId="265ccec0-a25d-41df-abbf-6b4d2351ce2c" providerId="ADAL" clId="{3A2B92AE-D07F-D443-9F93-7503F05FFEE8}" dt="2024-08-15T05:37:38.182" v="477" actId="26606"/>
          <ac:spMkLst>
            <pc:docMk/>
            <pc:sldMk cId="2502580312" sldId="273"/>
            <ac:spMk id="43" creationId="{C4879EFC-8E62-4E00-973C-C45EE9EC676D}"/>
          </ac:spMkLst>
        </pc:spChg>
        <pc:spChg chg="add del">
          <ac:chgData name="Varun Kumar" userId="265ccec0-a25d-41df-abbf-6b4d2351ce2c" providerId="ADAL" clId="{3A2B92AE-D07F-D443-9F93-7503F05FFEE8}" dt="2024-08-15T05:47:10.059" v="566" actId="26606"/>
          <ac:spMkLst>
            <pc:docMk/>
            <pc:sldMk cId="2502580312" sldId="273"/>
            <ac:spMk id="44" creationId="{F0087D53-9295-4463-AAE4-D5C626046E9F}"/>
          </ac:spMkLst>
        </pc:spChg>
        <pc:spChg chg="add del">
          <ac:chgData name="Varun Kumar" userId="265ccec0-a25d-41df-abbf-6b4d2351ce2c" providerId="ADAL" clId="{3A2B92AE-D07F-D443-9F93-7503F05FFEE8}" dt="2024-08-15T05:37:38.182" v="477" actId="26606"/>
          <ac:spMkLst>
            <pc:docMk/>
            <pc:sldMk cId="2502580312" sldId="273"/>
            <ac:spMk id="45" creationId="{D6A9C53F-5F90-40A5-8C85-5412D39C8C68}"/>
          </ac:spMkLst>
        </pc:spChg>
        <pc:spChg chg="add del">
          <ac:chgData name="Varun Kumar" userId="265ccec0-a25d-41df-abbf-6b4d2351ce2c" providerId="ADAL" clId="{3A2B92AE-D07F-D443-9F93-7503F05FFEE8}" dt="2024-08-15T05:47:10.059" v="566" actId="26606"/>
          <ac:spMkLst>
            <pc:docMk/>
            <pc:sldMk cId="2502580312" sldId="273"/>
            <ac:spMk id="46" creationId="{D6A9C53F-5F90-40A5-8C85-5412D39C8C68}"/>
          </ac:spMkLst>
        </pc:spChg>
        <pc:spChg chg="add">
          <ac:chgData name="Varun Kumar" userId="265ccec0-a25d-41df-abbf-6b4d2351ce2c" providerId="ADAL" clId="{3A2B92AE-D07F-D443-9F93-7503F05FFEE8}" dt="2024-08-15T05:47:10.059" v="566" actId="26606"/>
          <ac:spMkLst>
            <pc:docMk/>
            <pc:sldMk cId="2502580312" sldId="273"/>
            <ac:spMk id="51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47:10.059" v="566" actId="26606"/>
          <ac:spMkLst>
            <pc:docMk/>
            <pc:sldMk cId="2502580312" sldId="273"/>
            <ac:spMk id="53" creationId="{43DF76B1-5174-4FAF-9D19-FFEE98426836}"/>
          </ac:spMkLst>
        </pc:spChg>
        <pc:picChg chg="add del mod ord">
          <ac:chgData name="Varun Kumar" userId="265ccec0-a25d-41df-abbf-6b4d2351ce2c" providerId="ADAL" clId="{3A2B92AE-D07F-D443-9F93-7503F05FFEE8}" dt="2024-08-15T05:47:01.652" v="563" actId="21"/>
          <ac:picMkLst>
            <pc:docMk/>
            <pc:sldMk cId="2502580312" sldId="273"/>
            <ac:picMk id="5" creationId="{5F9FE078-7598-18F5-D198-2C9EAB4EB1D1}"/>
          </ac:picMkLst>
        </pc:picChg>
        <pc:picChg chg="add mod">
          <ac:chgData name="Varun Kumar" userId="265ccec0-a25d-41df-abbf-6b4d2351ce2c" providerId="ADAL" clId="{3A2B92AE-D07F-D443-9F93-7503F05FFEE8}" dt="2024-08-15T05:47:10.059" v="566" actId="26606"/>
          <ac:picMkLst>
            <pc:docMk/>
            <pc:sldMk cId="2502580312" sldId="273"/>
            <ac:picMk id="7" creationId="{16A5822E-7700-4E22-F21A-16012CB25148}"/>
          </ac:picMkLst>
        </pc:picChg>
        <pc:picChg chg="add del">
          <ac:chgData name="Varun Kumar" userId="265ccec0-a25d-41df-abbf-6b4d2351ce2c" providerId="ADAL" clId="{3A2B92AE-D07F-D443-9F93-7503F05FFEE8}" dt="2024-08-15T05:36:37.672" v="461" actId="26606"/>
          <ac:picMkLst>
            <pc:docMk/>
            <pc:sldMk cId="2502580312" sldId="273"/>
            <ac:picMk id="24" creationId="{B0DAC8FB-A162-44E3-A606-C855A03A5B09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38:35.937" v="491" actId="14100"/>
        <pc:sldMkLst>
          <pc:docMk/>
          <pc:sldMk cId="1905753422" sldId="274"/>
        </pc:sldMkLst>
        <pc:spChg chg="del">
          <ac:chgData name="Varun Kumar" userId="265ccec0-a25d-41df-abbf-6b4d2351ce2c" providerId="ADAL" clId="{3A2B92AE-D07F-D443-9F93-7503F05FFEE8}" dt="2024-08-15T05:38:05.461" v="483" actId="26606"/>
          <ac:spMkLst>
            <pc:docMk/>
            <pc:sldMk cId="1905753422" sldId="274"/>
            <ac:spMk id="2" creationId="{091C5EA2-2F35-7642-7E24-D3221C6E9402}"/>
          </ac:spMkLst>
        </pc:spChg>
        <pc:spChg chg="del">
          <ac:chgData name="Varun Kumar" userId="265ccec0-a25d-41df-abbf-6b4d2351ce2c" providerId="ADAL" clId="{3A2B92AE-D07F-D443-9F93-7503F05FFEE8}" dt="2024-08-15T05:37:56.579" v="479"/>
          <ac:spMkLst>
            <pc:docMk/>
            <pc:sldMk cId="1905753422" sldId="274"/>
            <ac:spMk id="3" creationId="{F2CF3180-EB4E-AD45-7BF1-54B292539918}"/>
          </ac:spMkLst>
        </pc:spChg>
        <pc:spChg chg="add del">
          <ac:chgData name="Varun Kumar" userId="265ccec0-a25d-41df-abbf-6b4d2351ce2c" providerId="ADAL" clId="{3A2B92AE-D07F-D443-9F93-7503F05FFEE8}" dt="2024-08-15T05:38:21.913" v="484" actId="26606"/>
          <ac:spMkLst>
            <pc:docMk/>
            <pc:sldMk cId="1905753422" sldId="274"/>
            <ac:spMk id="10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5:38:21.913" v="484" actId="26606"/>
          <ac:spMkLst>
            <pc:docMk/>
            <pc:sldMk cId="1905753422" sldId="274"/>
            <ac:spMk id="12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5:38:21.913" v="484" actId="26606"/>
          <ac:spMkLst>
            <pc:docMk/>
            <pc:sldMk cId="1905753422" sldId="274"/>
            <ac:spMk id="14" creationId="{C37E9D4B-7BFA-4D10-B666-547BAC499469}"/>
          </ac:spMkLst>
        </pc:spChg>
        <pc:spChg chg="add del">
          <ac:chgData name="Varun Kumar" userId="265ccec0-a25d-41df-abbf-6b4d2351ce2c" providerId="ADAL" clId="{3A2B92AE-D07F-D443-9F93-7503F05FFEE8}" dt="2024-08-15T05:38:33.338" v="489" actId="26606"/>
          <ac:spMkLst>
            <pc:docMk/>
            <pc:sldMk cId="1905753422" sldId="274"/>
            <ac:spMk id="19" creationId="{DA2E7C1E-2B5A-4BBA-AE51-1CD8C19309D7}"/>
          </ac:spMkLst>
        </pc:spChg>
        <pc:spChg chg="add del">
          <ac:chgData name="Varun Kumar" userId="265ccec0-a25d-41df-abbf-6b4d2351ce2c" providerId="ADAL" clId="{3A2B92AE-D07F-D443-9F93-7503F05FFEE8}" dt="2024-08-15T05:38:33.338" v="489" actId="26606"/>
          <ac:spMkLst>
            <pc:docMk/>
            <pc:sldMk cId="1905753422" sldId="274"/>
            <ac:spMk id="21" creationId="{43DF76B1-5174-4FAF-9D19-FFEE98426836}"/>
          </ac:spMkLst>
        </pc:spChg>
        <pc:spChg chg="add del">
          <ac:chgData name="Varun Kumar" userId="265ccec0-a25d-41df-abbf-6b4d2351ce2c" providerId="ADAL" clId="{3A2B92AE-D07F-D443-9F93-7503F05FFEE8}" dt="2024-08-15T05:38:31.152" v="487" actId="26606"/>
          <ac:spMkLst>
            <pc:docMk/>
            <pc:sldMk cId="1905753422" sldId="274"/>
            <ac:spMk id="26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5:38:31.152" v="487" actId="26606"/>
          <ac:spMkLst>
            <pc:docMk/>
            <pc:sldMk cId="1905753422" sldId="274"/>
            <ac:spMk id="28" creationId="{17A7F34E-D418-47E2-9F86-2C45BBC31210}"/>
          </ac:spMkLst>
        </pc:spChg>
        <pc:spChg chg="add del">
          <ac:chgData name="Varun Kumar" userId="265ccec0-a25d-41df-abbf-6b4d2351ce2c" providerId="ADAL" clId="{3A2B92AE-D07F-D443-9F93-7503F05FFEE8}" dt="2024-08-15T05:38:31.152" v="487" actId="26606"/>
          <ac:spMkLst>
            <pc:docMk/>
            <pc:sldMk cId="1905753422" sldId="274"/>
            <ac:spMk id="30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5:38:33.338" v="489" actId="26606"/>
          <ac:spMkLst>
            <pc:docMk/>
            <pc:sldMk cId="1905753422" sldId="274"/>
            <ac:spMk id="32" creationId="{22F15A2D-2324-487D-A02A-BF46C5C580EB}"/>
          </ac:spMkLst>
        </pc:spChg>
        <pc:spChg chg="add del">
          <ac:chgData name="Varun Kumar" userId="265ccec0-a25d-41df-abbf-6b4d2351ce2c" providerId="ADAL" clId="{3A2B92AE-D07F-D443-9F93-7503F05FFEE8}" dt="2024-08-15T05:38:33.338" v="489" actId="26606"/>
          <ac:spMkLst>
            <pc:docMk/>
            <pc:sldMk cId="1905753422" sldId="274"/>
            <ac:spMk id="33" creationId="{2AEAFA59-923A-4F54-8B49-44C970BCC323}"/>
          </ac:spMkLst>
        </pc:spChg>
        <pc:spChg chg="add del">
          <ac:chgData name="Varun Kumar" userId="265ccec0-a25d-41df-abbf-6b4d2351ce2c" providerId="ADAL" clId="{3A2B92AE-D07F-D443-9F93-7503F05FFEE8}" dt="2024-08-15T05:38:33.338" v="489" actId="26606"/>
          <ac:spMkLst>
            <pc:docMk/>
            <pc:sldMk cId="1905753422" sldId="274"/>
            <ac:spMk id="34" creationId="{C37E9D4B-7BFA-4D10-B666-547BAC499469}"/>
          </ac:spMkLst>
        </pc:spChg>
        <pc:picChg chg="add mod">
          <ac:chgData name="Varun Kumar" userId="265ccec0-a25d-41df-abbf-6b4d2351ce2c" providerId="ADAL" clId="{3A2B92AE-D07F-D443-9F93-7503F05FFEE8}" dt="2024-08-15T05:38:35.937" v="491" actId="14100"/>
          <ac:picMkLst>
            <pc:docMk/>
            <pc:sldMk cId="1905753422" sldId="274"/>
            <ac:picMk id="5" creationId="{E55095C6-F10B-AD89-E041-EFC31957E278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46:16.799" v="555" actId="26606"/>
        <pc:sldMkLst>
          <pc:docMk/>
          <pc:sldMk cId="174862900" sldId="275"/>
        </pc:sldMkLst>
        <pc:spChg chg="del mod">
          <ac:chgData name="Varun Kumar" userId="265ccec0-a25d-41df-abbf-6b4d2351ce2c" providerId="ADAL" clId="{3A2B92AE-D07F-D443-9F93-7503F05FFEE8}" dt="2024-08-15T05:46:16.799" v="555" actId="26606"/>
          <ac:spMkLst>
            <pc:docMk/>
            <pc:sldMk cId="174862900" sldId="275"/>
            <ac:spMk id="2" creationId="{D46EC84D-DE8E-BCD5-E50A-50C572BEA156}"/>
          </ac:spMkLst>
        </pc:spChg>
        <pc:spChg chg="del">
          <ac:chgData name="Varun Kumar" userId="265ccec0-a25d-41df-abbf-6b4d2351ce2c" providerId="ADAL" clId="{3A2B92AE-D07F-D443-9F93-7503F05FFEE8}" dt="2024-08-15T05:38:59.338" v="493"/>
          <ac:spMkLst>
            <pc:docMk/>
            <pc:sldMk cId="174862900" sldId="275"/>
            <ac:spMk id="3" creationId="{ACDB2254-D16D-67C0-422A-8A2E6F597D23}"/>
          </ac:spMkLst>
        </pc:spChg>
        <pc:spChg chg="add del">
          <ac:chgData name="Varun Kumar" userId="265ccec0-a25d-41df-abbf-6b4d2351ce2c" providerId="ADAL" clId="{3A2B92AE-D07F-D443-9F93-7503F05FFEE8}" dt="2024-08-15T05:40:19.437" v="505" actId="26606"/>
          <ac:spMkLst>
            <pc:docMk/>
            <pc:sldMk cId="174862900" sldId="275"/>
            <ac:spMk id="12" creationId="{C4879EFC-8E62-4E00-973C-C45EE9EC676D}"/>
          </ac:spMkLst>
        </pc:spChg>
        <pc:spChg chg="add del">
          <ac:chgData name="Varun Kumar" userId="265ccec0-a25d-41df-abbf-6b4d2351ce2c" providerId="ADAL" clId="{3A2B92AE-D07F-D443-9F93-7503F05FFEE8}" dt="2024-08-15T05:40:19.437" v="505" actId="26606"/>
          <ac:spMkLst>
            <pc:docMk/>
            <pc:sldMk cId="174862900" sldId="275"/>
            <ac:spMk id="14" creationId="{D6A9C53F-5F90-40A5-8C85-5412D39C8C68}"/>
          </ac:spMkLst>
        </pc:spChg>
        <pc:spChg chg="add del">
          <ac:chgData name="Varun Kumar" userId="265ccec0-a25d-41df-abbf-6b4d2351ce2c" providerId="ADAL" clId="{3A2B92AE-D07F-D443-9F93-7503F05FFEE8}" dt="2024-08-15T05:46:16.799" v="555" actId="26606"/>
          <ac:spMkLst>
            <pc:docMk/>
            <pc:sldMk cId="174862900" sldId="275"/>
            <ac:spMk id="19" creationId="{99ED5833-B85B-4103-8A3B-CAB0308E6C15}"/>
          </ac:spMkLst>
        </pc:spChg>
        <pc:spChg chg="add">
          <ac:chgData name="Varun Kumar" userId="265ccec0-a25d-41df-abbf-6b4d2351ce2c" providerId="ADAL" clId="{3A2B92AE-D07F-D443-9F93-7503F05FFEE8}" dt="2024-08-15T05:46:16.799" v="555" actId="26606"/>
          <ac:spMkLst>
            <pc:docMk/>
            <pc:sldMk cId="174862900" sldId="275"/>
            <ac:spMk id="24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46:16.799" v="555" actId="26606"/>
          <ac:spMkLst>
            <pc:docMk/>
            <pc:sldMk cId="174862900" sldId="275"/>
            <ac:spMk id="26" creationId="{43DF76B1-5174-4FAF-9D19-FFEE98426836}"/>
          </ac:spMkLst>
        </pc:spChg>
        <pc:picChg chg="add mod">
          <ac:chgData name="Varun Kumar" userId="265ccec0-a25d-41df-abbf-6b4d2351ce2c" providerId="ADAL" clId="{3A2B92AE-D07F-D443-9F93-7503F05FFEE8}" dt="2024-08-15T05:46:16.799" v="555" actId="26606"/>
          <ac:picMkLst>
            <pc:docMk/>
            <pc:sldMk cId="174862900" sldId="275"/>
            <ac:picMk id="5" creationId="{A4AEE1C3-AAA5-AE12-2E51-DA5548CCD580}"/>
          </ac:picMkLst>
        </pc:picChg>
        <pc:picChg chg="add del mod">
          <ac:chgData name="Varun Kumar" userId="265ccec0-a25d-41df-abbf-6b4d2351ce2c" providerId="ADAL" clId="{3A2B92AE-D07F-D443-9F93-7503F05FFEE8}" dt="2024-08-15T05:46:06.625" v="551" actId="21"/>
          <ac:picMkLst>
            <pc:docMk/>
            <pc:sldMk cId="174862900" sldId="275"/>
            <ac:picMk id="7" creationId="{EF8AC6F1-B503-178E-B9E1-CFDB2DCD1E56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6:07:14.555" v="677" actId="20577"/>
        <pc:sldMkLst>
          <pc:docMk/>
          <pc:sldMk cId="2158984743" sldId="276"/>
        </pc:sldMkLst>
        <pc:spChg chg="mod">
          <ac:chgData name="Varun Kumar" userId="265ccec0-a25d-41df-abbf-6b4d2351ce2c" providerId="ADAL" clId="{3A2B92AE-D07F-D443-9F93-7503F05FFEE8}" dt="2024-08-15T05:43:06.421" v="528" actId="26606"/>
          <ac:spMkLst>
            <pc:docMk/>
            <pc:sldMk cId="2158984743" sldId="276"/>
            <ac:spMk id="2" creationId="{C98F5C96-F503-ACDA-248B-46908A0A9100}"/>
          </ac:spMkLst>
        </pc:spChg>
        <pc:spChg chg="add del mod">
          <ac:chgData name="Varun Kumar" userId="265ccec0-a25d-41df-abbf-6b4d2351ce2c" providerId="ADAL" clId="{3A2B92AE-D07F-D443-9F93-7503F05FFEE8}" dt="2024-08-15T06:07:14.555" v="677" actId="20577"/>
          <ac:spMkLst>
            <pc:docMk/>
            <pc:sldMk cId="2158984743" sldId="276"/>
            <ac:spMk id="3" creationId="{7B1A56B8-D1A1-2490-9B2C-86825A34AE93}"/>
          </ac:spMkLst>
        </pc:spChg>
        <pc:spChg chg="add del">
          <ac:chgData name="Varun Kumar" userId="265ccec0-a25d-41df-abbf-6b4d2351ce2c" providerId="ADAL" clId="{3A2B92AE-D07F-D443-9F93-7503F05FFEE8}" dt="2024-08-15T05:43:10.499" v="530" actId="26606"/>
          <ac:spMkLst>
            <pc:docMk/>
            <pc:sldMk cId="2158984743" sldId="276"/>
            <ac:spMk id="8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43:10.499" v="530" actId="26606"/>
          <ac:spMkLst>
            <pc:docMk/>
            <pc:sldMk cId="2158984743" sldId="276"/>
            <ac:spMk id="10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43:10.499" v="530" actId="26606"/>
          <ac:spMkLst>
            <pc:docMk/>
            <pc:sldMk cId="2158984743" sldId="276"/>
            <ac:spMk id="12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42:57.740" v="524" actId="26606"/>
          <ac:spMkLst>
            <pc:docMk/>
            <pc:sldMk cId="2158984743" sldId="276"/>
            <ac:spMk id="17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42:57.740" v="524" actId="26606"/>
          <ac:spMkLst>
            <pc:docMk/>
            <pc:sldMk cId="2158984743" sldId="276"/>
            <ac:spMk id="19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42:57.740" v="524" actId="26606"/>
          <ac:spMkLst>
            <pc:docMk/>
            <pc:sldMk cId="2158984743" sldId="276"/>
            <ac:spMk id="21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43:02.939" v="526" actId="26606"/>
          <ac:spMkLst>
            <pc:docMk/>
            <pc:sldMk cId="2158984743" sldId="276"/>
            <ac:spMk id="26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43:02.939" v="526" actId="26606"/>
          <ac:spMkLst>
            <pc:docMk/>
            <pc:sldMk cId="2158984743" sldId="276"/>
            <ac:spMk id="27" creationId="{A4026A73-1F7F-49F2-B319-8CA3B3D53269}"/>
          </ac:spMkLst>
        </pc:spChg>
        <pc:spChg chg="add del">
          <ac:chgData name="Varun Kumar" userId="265ccec0-a25d-41df-abbf-6b4d2351ce2c" providerId="ADAL" clId="{3A2B92AE-D07F-D443-9F93-7503F05FFEE8}" dt="2024-08-15T05:43:02.939" v="526" actId="26606"/>
          <ac:spMkLst>
            <pc:docMk/>
            <pc:sldMk cId="2158984743" sldId="276"/>
            <ac:spMk id="28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43:02.939" v="526" actId="26606"/>
          <ac:spMkLst>
            <pc:docMk/>
            <pc:sldMk cId="2158984743" sldId="276"/>
            <ac:spMk id="29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43:06.421" v="528" actId="26606"/>
          <ac:spMkLst>
            <pc:docMk/>
            <pc:sldMk cId="2158984743" sldId="276"/>
            <ac:spMk id="31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43:06.421" v="528" actId="26606"/>
          <ac:spMkLst>
            <pc:docMk/>
            <pc:sldMk cId="2158984743" sldId="276"/>
            <ac:spMk id="32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43:06.421" v="528" actId="26606"/>
          <ac:spMkLst>
            <pc:docMk/>
            <pc:sldMk cId="2158984743" sldId="276"/>
            <ac:spMk id="33" creationId="{7F488E8B-4E1E-4402-8935-D4E6C02615C7}"/>
          </ac:spMkLst>
        </pc:spChg>
        <pc:spChg chg="add del">
          <ac:chgData name="Varun Kumar" userId="265ccec0-a25d-41df-abbf-6b4d2351ce2c" providerId="ADAL" clId="{3A2B92AE-D07F-D443-9F93-7503F05FFEE8}" dt="2024-08-15T05:43:10.499" v="530" actId="26606"/>
          <ac:spMkLst>
            <pc:docMk/>
            <pc:sldMk cId="2158984743" sldId="276"/>
            <ac:spMk id="35" creationId="{081EA652-8C6A-4E69-BEB9-170809474553}"/>
          </ac:spMkLst>
        </pc:spChg>
        <pc:spChg chg="add del">
          <ac:chgData name="Varun Kumar" userId="265ccec0-a25d-41df-abbf-6b4d2351ce2c" providerId="ADAL" clId="{3A2B92AE-D07F-D443-9F93-7503F05FFEE8}" dt="2024-08-15T05:43:10.499" v="530" actId="26606"/>
          <ac:spMkLst>
            <pc:docMk/>
            <pc:sldMk cId="2158984743" sldId="276"/>
            <ac:spMk id="36" creationId="{5298780A-33B9-4EA2-8F67-DE68AD62841B}"/>
          </ac:spMkLst>
        </pc:spChg>
        <pc:spChg chg="add del">
          <ac:chgData name="Varun Kumar" userId="265ccec0-a25d-41df-abbf-6b4d2351ce2c" providerId="ADAL" clId="{3A2B92AE-D07F-D443-9F93-7503F05FFEE8}" dt="2024-08-15T05:43:10.499" v="530" actId="26606"/>
          <ac:spMkLst>
            <pc:docMk/>
            <pc:sldMk cId="2158984743" sldId="276"/>
            <ac:spMk id="37" creationId="{7F488E8B-4E1E-4402-8935-D4E6C02615C7}"/>
          </ac:spMkLst>
        </pc:spChg>
        <pc:graphicFrameChg chg="add del">
          <ac:chgData name="Varun Kumar" userId="265ccec0-a25d-41df-abbf-6b4d2351ce2c" providerId="ADAL" clId="{3A2B92AE-D07F-D443-9F93-7503F05FFEE8}" dt="2024-08-15T05:43:10.499" v="530" actId="26606"/>
          <ac:graphicFrameMkLst>
            <pc:docMk/>
            <pc:sldMk cId="2158984743" sldId="276"/>
            <ac:graphicFrameMk id="14" creationId="{D64CC8B2-E0B6-D41C-95D0-E63507E9F4DF}"/>
          </ac:graphicFrameMkLst>
        </pc:graphicFrameChg>
        <pc:cxnChg chg="add del">
          <ac:chgData name="Varun Kumar" userId="265ccec0-a25d-41df-abbf-6b4d2351ce2c" providerId="ADAL" clId="{3A2B92AE-D07F-D443-9F93-7503F05FFEE8}" dt="2024-08-15T05:42:57.740" v="524" actId="26606"/>
          <ac:cxnSpMkLst>
            <pc:docMk/>
            <pc:sldMk cId="2158984743" sldId="276"/>
            <ac:cxnSpMk id="23" creationId="{23AAC9B5-8015-485C-ACF9-A750390E9A56}"/>
          </ac:cxnSpMkLst>
        </pc:cxnChg>
        <pc:cxnChg chg="add del">
          <ac:chgData name="Varun Kumar" userId="265ccec0-a25d-41df-abbf-6b4d2351ce2c" providerId="ADAL" clId="{3A2B92AE-D07F-D443-9F93-7503F05FFEE8}" dt="2024-08-15T05:43:02.939" v="526" actId="26606"/>
          <ac:cxnSpMkLst>
            <pc:docMk/>
            <pc:sldMk cId="2158984743" sldId="276"/>
            <ac:cxnSpMk id="25" creationId="{23AAC9B5-8015-485C-ACF9-A750390E9A56}"/>
          </ac:cxnSpMkLst>
        </pc:cxnChg>
      </pc:sldChg>
      <pc:sldChg chg="addSp delSp modSp new mod setBg">
        <pc:chgData name="Varun Kumar" userId="265ccec0-a25d-41df-abbf-6b4d2351ce2c" providerId="ADAL" clId="{3A2B92AE-D07F-D443-9F93-7503F05FFEE8}" dt="2024-08-15T05:45:58.173" v="550" actId="26606"/>
        <pc:sldMkLst>
          <pc:docMk/>
          <pc:sldMk cId="3357986669" sldId="277"/>
        </pc:sldMkLst>
        <pc:spChg chg="del">
          <ac:chgData name="Varun Kumar" userId="265ccec0-a25d-41df-abbf-6b4d2351ce2c" providerId="ADAL" clId="{3A2B92AE-D07F-D443-9F93-7503F05FFEE8}" dt="2024-08-15T05:45:58.173" v="550" actId="26606"/>
          <ac:spMkLst>
            <pc:docMk/>
            <pc:sldMk cId="3357986669" sldId="277"/>
            <ac:spMk id="2" creationId="{9F9F68BB-8CD2-5C06-3361-FE983D09BFDB}"/>
          </ac:spMkLst>
        </pc:spChg>
        <pc:spChg chg="del">
          <ac:chgData name="Varun Kumar" userId="265ccec0-a25d-41df-abbf-6b4d2351ce2c" providerId="ADAL" clId="{3A2B92AE-D07F-D443-9F93-7503F05FFEE8}" dt="2024-08-15T05:45:58.173" v="550" actId="26606"/>
          <ac:spMkLst>
            <pc:docMk/>
            <pc:sldMk cId="3357986669" sldId="277"/>
            <ac:spMk id="3" creationId="{4D7B015E-341C-DF37-6225-4B0F97B7B7F7}"/>
          </ac:spMkLst>
        </pc:spChg>
        <pc:spChg chg="add">
          <ac:chgData name="Varun Kumar" userId="265ccec0-a25d-41df-abbf-6b4d2351ce2c" providerId="ADAL" clId="{3A2B92AE-D07F-D443-9F93-7503F05FFEE8}" dt="2024-08-15T05:45:58.173" v="550" actId="26606"/>
          <ac:spMkLst>
            <pc:docMk/>
            <pc:sldMk cId="3357986669" sldId="277"/>
            <ac:spMk id="9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45:58.173" v="550" actId="26606"/>
          <ac:spMkLst>
            <pc:docMk/>
            <pc:sldMk cId="3357986669" sldId="277"/>
            <ac:spMk id="11" creationId="{43DF76B1-5174-4FAF-9D19-FFEE98426836}"/>
          </ac:spMkLst>
        </pc:spChg>
        <pc:picChg chg="add mod">
          <ac:chgData name="Varun Kumar" userId="265ccec0-a25d-41df-abbf-6b4d2351ce2c" providerId="ADAL" clId="{3A2B92AE-D07F-D443-9F93-7503F05FFEE8}" dt="2024-08-15T05:45:58.173" v="550" actId="26606"/>
          <ac:picMkLst>
            <pc:docMk/>
            <pc:sldMk cId="3357986669" sldId="277"/>
            <ac:picMk id="4" creationId="{DCCA44FF-E9B6-79DD-3772-3A8DA90A999C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46:53.939" v="562" actId="26606"/>
        <pc:sldMkLst>
          <pc:docMk/>
          <pc:sldMk cId="974104609" sldId="278"/>
        </pc:sldMkLst>
        <pc:spChg chg="del">
          <ac:chgData name="Varun Kumar" userId="265ccec0-a25d-41df-abbf-6b4d2351ce2c" providerId="ADAL" clId="{3A2B92AE-D07F-D443-9F93-7503F05FFEE8}" dt="2024-08-15T05:46:42.092" v="561" actId="26606"/>
          <ac:spMkLst>
            <pc:docMk/>
            <pc:sldMk cId="974104609" sldId="278"/>
            <ac:spMk id="2" creationId="{7F169375-39EB-E2DA-451A-859E3E0EE2B6}"/>
          </ac:spMkLst>
        </pc:spChg>
        <pc:spChg chg="del">
          <ac:chgData name="Varun Kumar" userId="265ccec0-a25d-41df-abbf-6b4d2351ce2c" providerId="ADAL" clId="{3A2B92AE-D07F-D443-9F93-7503F05FFEE8}" dt="2024-08-15T05:46:42.092" v="561" actId="26606"/>
          <ac:spMkLst>
            <pc:docMk/>
            <pc:sldMk cId="974104609" sldId="278"/>
            <ac:spMk id="3" creationId="{C6C769DA-7CA1-3CA1-461E-FDAF957D630C}"/>
          </ac:spMkLst>
        </pc:spChg>
        <pc:spChg chg="add">
          <ac:chgData name="Varun Kumar" userId="265ccec0-a25d-41df-abbf-6b4d2351ce2c" providerId="ADAL" clId="{3A2B92AE-D07F-D443-9F93-7503F05FFEE8}" dt="2024-08-15T05:46:53.939" v="562" actId="26606"/>
          <ac:spMkLst>
            <pc:docMk/>
            <pc:sldMk cId="974104609" sldId="278"/>
            <ac:spMk id="9" creationId="{DA2E7C1E-2B5A-4BBA-AE51-1CD8C19309D7}"/>
          </ac:spMkLst>
        </pc:spChg>
        <pc:spChg chg="add">
          <ac:chgData name="Varun Kumar" userId="265ccec0-a25d-41df-abbf-6b4d2351ce2c" providerId="ADAL" clId="{3A2B92AE-D07F-D443-9F93-7503F05FFEE8}" dt="2024-08-15T05:46:53.939" v="562" actId="26606"/>
          <ac:spMkLst>
            <pc:docMk/>
            <pc:sldMk cId="974104609" sldId="278"/>
            <ac:spMk id="11" creationId="{43DF76B1-5174-4FAF-9D19-FFEE98426836}"/>
          </ac:spMkLst>
        </pc:spChg>
        <pc:picChg chg="add mod">
          <ac:chgData name="Varun Kumar" userId="265ccec0-a25d-41df-abbf-6b4d2351ce2c" providerId="ADAL" clId="{3A2B92AE-D07F-D443-9F93-7503F05FFEE8}" dt="2024-08-15T05:46:53.939" v="562" actId="26606"/>
          <ac:picMkLst>
            <pc:docMk/>
            <pc:sldMk cId="974104609" sldId="278"/>
            <ac:picMk id="4" creationId="{9E854FAD-E94F-FEFB-C246-57927107D185}"/>
          </ac:picMkLst>
        </pc:picChg>
      </pc:sldChg>
      <pc:sldChg chg="addSp delSp modSp new mod setBg">
        <pc:chgData name="Varun Kumar" userId="265ccec0-a25d-41df-abbf-6b4d2351ce2c" providerId="ADAL" clId="{3A2B92AE-D07F-D443-9F93-7503F05FFEE8}" dt="2024-08-15T05:48:30.314" v="605" actId="26606"/>
        <pc:sldMkLst>
          <pc:docMk/>
          <pc:sldMk cId="2204322839" sldId="279"/>
        </pc:sldMkLst>
        <pc:spChg chg="mod ord">
          <ac:chgData name="Varun Kumar" userId="265ccec0-a25d-41df-abbf-6b4d2351ce2c" providerId="ADAL" clId="{3A2B92AE-D07F-D443-9F93-7503F05FFEE8}" dt="2024-08-15T05:48:30.314" v="605" actId="26606"/>
          <ac:spMkLst>
            <pc:docMk/>
            <pc:sldMk cId="2204322839" sldId="279"/>
            <ac:spMk id="2" creationId="{53AA21FC-1533-2441-823A-148E2D3230D8}"/>
          </ac:spMkLst>
        </pc:spChg>
        <pc:spChg chg="add del">
          <ac:chgData name="Varun Kumar" userId="265ccec0-a25d-41df-abbf-6b4d2351ce2c" providerId="ADAL" clId="{3A2B92AE-D07F-D443-9F93-7503F05FFEE8}" dt="2024-08-15T05:48:11.829" v="596" actId="26606"/>
          <ac:spMkLst>
            <pc:docMk/>
            <pc:sldMk cId="2204322839" sldId="279"/>
            <ac:spMk id="3" creationId="{7860291F-9F38-886A-6011-05E8C6B8E30D}"/>
          </ac:spMkLst>
        </pc:spChg>
        <pc:spChg chg="add del">
          <ac:chgData name="Varun Kumar" userId="265ccec0-a25d-41df-abbf-6b4d2351ce2c" providerId="ADAL" clId="{3A2B92AE-D07F-D443-9F93-7503F05FFEE8}" dt="2024-08-15T05:48:30.314" v="605" actId="26606"/>
          <ac:spMkLst>
            <pc:docMk/>
            <pc:sldMk cId="2204322839" sldId="279"/>
            <ac:spMk id="10" creationId="{65219498-D544-41AC-98FE-8F956EF66A62}"/>
          </ac:spMkLst>
        </pc:spChg>
        <pc:spChg chg="add del">
          <ac:chgData name="Varun Kumar" userId="265ccec0-a25d-41df-abbf-6b4d2351ce2c" providerId="ADAL" clId="{3A2B92AE-D07F-D443-9F93-7503F05FFEE8}" dt="2024-08-15T05:47:58.721" v="591" actId="26606"/>
          <ac:spMkLst>
            <pc:docMk/>
            <pc:sldMk cId="2204322839" sldId="279"/>
            <ac:spMk id="12" creationId="{74751229-0244-4FBB-BED1-407467F4C951}"/>
          </ac:spMkLst>
        </pc:spChg>
        <pc:spChg chg="add del">
          <ac:chgData name="Varun Kumar" userId="265ccec0-a25d-41df-abbf-6b4d2351ce2c" providerId="ADAL" clId="{3A2B92AE-D07F-D443-9F93-7503F05FFEE8}" dt="2024-08-15T05:48:30.314" v="605" actId="26606"/>
          <ac:spMkLst>
            <pc:docMk/>
            <pc:sldMk cId="2204322839" sldId="279"/>
            <ac:spMk id="19" creationId="{F500DBFC-17A9-4E0A-AEE2-A49F9AEEF0FD}"/>
          </ac:spMkLst>
        </pc:spChg>
        <pc:spChg chg="add del">
          <ac:chgData name="Varun Kumar" userId="265ccec0-a25d-41df-abbf-6b4d2351ce2c" providerId="ADAL" clId="{3A2B92AE-D07F-D443-9F93-7503F05FFEE8}" dt="2024-08-15T05:48:19.513" v="598" actId="26606"/>
          <ac:spMkLst>
            <pc:docMk/>
            <pc:sldMk cId="2204322839" sldId="279"/>
            <ac:spMk id="25" creationId="{19D32F93-50AC-4C46-A5DB-291C60DDB7BD}"/>
          </ac:spMkLst>
        </pc:spChg>
        <pc:spChg chg="add del">
          <ac:chgData name="Varun Kumar" userId="265ccec0-a25d-41df-abbf-6b4d2351ce2c" providerId="ADAL" clId="{3A2B92AE-D07F-D443-9F93-7503F05FFEE8}" dt="2024-08-15T05:48:19.513" v="598" actId="26606"/>
          <ac:spMkLst>
            <pc:docMk/>
            <pc:sldMk cId="2204322839" sldId="279"/>
            <ac:spMk id="27" creationId="{827DC2C4-B485-428A-BF4A-472D2967F47F}"/>
          </ac:spMkLst>
        </pc:spChg>
        <pc:spChg chg="add del">
          <ac:chgData name="Varun Kumar" userId="265ccec0-a25d-41df-abbf-6b4d2351ce2c" providerId="ADAL" clId="{3A2B92AE-D07F-D443-9F93-7503F05FFEE8}" dt="2024-08-15T05:48:19.513" v="598" actId="26606"/>
          <ac:spMkLst>
            <pc:docMk/>
            <pc:sldMk cId="2204322839" sldId="279"/>
            <ac:spMk id="29" creationId="{EE04B5EB-F158-4507-90DD-BD23620C7CC9}"/>
          </ac:spMkLst>
        </pc:spChg>
        <pc:spChg chg="add del">
          <ac:chgData name="Varun Kumar" userId="265ccec0-a25d-41df-abbf-6b4d2351ce2c" providerId="ADAL" clId="{3A2B92AE-D07F-D443-9F93-7503F05FFEE8}" dt="2024-08-15T05:48:24.465" v="600" actId="26606"/>
          <ac:spMkLst>
            <pc:docMk/>
            <pc:sldMk cId="2204322839" sldId="279"/>
            <ac:spMk id="34" creationId="{23D09407-53BC-485E-B4CE-BC5E4FC4B25B}"/>
          </ac:spMkLst>
        </pc:spChg>
        <pc:spChg chg="add del">
          <ac:chgData name="Varun Kumar" userId="265ccec0-a25d-41df-abbf-6b4d2351ce2c" providerId="ADAL" clId="{3A2B92AE-D07F-D443-9F93-7503F05FFEE8}" dt="2024-08-15T05:48:24.465" v="600" actId="26606"/>
          <ac:spMkLst>
            <pc:docMk/>
            <pc:sldMk cId="2204322839" sldId="279"/>
            <ac:spMk id="40" creationId="{921DB988-49FC-4608-B0A2-E2F3A4019041}"/>
          </ac:spMkLst>
        </pc:spChg>
        <pc:spChg chg="add del">
          <ac:chgData name="Varun Kumar" userId="265ccec0-a25d-41df-abbf-6b4d2351ce2c" providerId="ADAL" clId="{3A2B92AE-D07F-D443-9F93-7503F05FFEE8}" dt="2024-08-15T05:48:26.895" v="602" actId="26606"/>
          <ac:spMkLst>
            <pc:docMk/>
            <pc:sldMk cId="2204322839" sldId="279"/>
            <ac:spMk id="43" creationId="{18AC8E79-ECD6-4F34-BE5A-9F5E850E850A}"/>
          </ac:spMkLst>
        </pc:spChg>
        <pc:spChg chg="add del">
          <ac:chgData name="Varun Kumar" userId="265ccec0-a25d-41df-abbf-6b4d2351ce2c" providerId="ADAL" clId="{3A2B92AE-D07F-D443-9F93-7503F05FFEE8}" dt="2024-08-15T05:48:26.895" v="602" actId="26606"/>
          <ac:spMkLst>
            <pc:docMk/>
            <pc:sldMk cId="2204322839" sldId="279"/>
            <ac:spMk id="44" creationId="{7D2BE1BB-2AB2-4D7E-9E27-8D245181B513}"/>
          </ac:spMkLst>
        </pc:spChg>
        <pc:spChg chg="add del">
          <ac:chgData name="Varun Kumar" userId="265ccec0-a25d-41df-abbf-6b4d2351ce2c" providerId="ADAL" clId="{3A2B92AE-D07F-D443-9F93-7503F05FFEE8}" dt="2024-08-15T05:48:30.305" v="604" actId="26606"/>
          <ac:spMkLst>
            <pc:docMk/>
            <pc:sldMk cId="2204322839" sldId="279"/>
            <ac:spMk id="52" creationId="{643A7A40-1AE6-4218-A8E0-8248174A5377}"/>
          </ac:spMkLst>
        </pc:spChg>
        <pc:spChg chg="add del">
          <ac:chgData name="Varun Kumar" userId="265ccec0-a25d-41df-abbf-6b4d2351ce2c" providerId="ADAL" clId="{3A2B92AE-D07F-D443-9F93-7503F05FFEE8}" dt="2024-08-15T05:48:30.305" v="604" actId="26606"/>
          <ac:spMkLst>
            <pc:docMk/>
            <pc:sldMk cId="2204322839" sldId="279"/>
            <ac:spMk id="53" creationId="{BD8AB40A-4374-4897-B5EE-9F8913476E47}"/>
          </ac:spMkLst>
        </pc:spChg>
        <pc:spChg chg="add">
          <ac:chgData name="Varun Kumar" userId="265ccec0-a25d-41df-abbf-6b4d2351ce2c" providerId="ADAL" clId="{3A2B92AE-D07F-D443-9F93-7503F05FFEE8}" dt="2024-08-15T05:48:30.314" v="605" actId="26606"/>
          <ac:spMkLst>
            <pc:docMk/>
            <pc:sldMk cId="2204322839" sldId="279"/>
            <ac:spMk id="57" creationId="{B7BD7FCF-A254-4A97-A15C-319B67622677}"/>
          </ac:spMkLst>
        </pc:spChg>
        <pc:spChg chg="add">
          <ac:chgData name="Varun Kumar" userId="265ccec0-a25d-41df-abbf-6b4d2351ce2c" providerId="ADAL" clId="{3A2B92AE-D07F-D443-9F93-7503F05FFEE8}" dt="2024-08-15T05:48:30.314" v="605" actId="26606"/>
          <ac:spMkLst>
            <pc:docMk/>
            <pc:sldMk cId="2204322839" sldId="279"/>
            <ac:spMk id="58" creationId="{52FFAF72-6204-4676-9C6F-9A4CC4D91805}"/>
          </ac:spMkLst>
        </pc:spChg>
        <pc:grpChg chg="add del">
          <ac:chgData name="Varun Kumar" userId="265ccec0-a25d-41df-abbf-6b4d2351ce2c" providerId="ADAL" clId="{3A2B92AE-D07F-D443-9F93-7503F05FFEE8}" dt="2024-08-15T05:48:30.314" v="605" actId="26606"/>
          <ac:grpSpMkLst>
            <pc:docMk/>
            <pc:sldMk cId="2204322839" sldId="279"/>
            <ac:grpSpMk id="14" creationId="{D74613BB-817C-4C4F-8A24-4936F2F064C0}"/>
          </ac:grpSpMkLst>
        </pc:grpChg>
        <pc:grpChg chg="add del">
          <ac:chgData name="Varun Kumar" userId="265ccec0-a25d-41df-abbf-6b4d2351ce2c" providerId="ADAL" clId="{3A2B92AE-D07F-D443-9F93-7503F05FFEE8}" dt="2024-08-15T05:48:24.465" v="600" actId="26606"/>
          <ac:grpSpMkLst>
            <pc:docMk/>
            <pc:sldMk cId="2204322839" sldId="279"/>
            <ac:grpSpMk id="35" creationId="{383C2651-AE0C-4AE4-8725-E2F9414FE219}"/>
          </ac:grpSpMkLst>
        </pc:grpChg>
        <pc:grpChg chg="add del">
          <ac:chgData name="Varun Kumar" userId="265ccec0-a25d-41df-abbf-6b4d2351ce2c" providerId="ADAL" clId="{3A2B92AE-D07F-D443-9F93-7503F05FFEE8}" dt="2024-08-15T05:48:24.465" v="600" actId="26606"/>
          <ac:grpSpMkLst>
            <pc:docMk/>
            <pc:sldMk cId="2204322839" sldId="279"/>
            <ac:grpSpMk id="41" creationId="{E9B930FD-8671-4C4C-ADCF-73AC1D0CD417}"/>
          </ac:grpSpMkLst>
        </pc:grpChg>
        <pc:grpChg chg="add del">
          <ac:chgData name="Varun Kumar" userId="265ccec0-a25d-41df-abbf-6b4d2351ce2c" providerId="ADAL" clId="{3A2B92AE-D07F-D443-9F93-7503F05FFEE8}" dt="2024-08-15T05:48:26.895" v="602" actId="26606"/>
          <ac:grpSpMkLst>
            <pc:docMk/>
            <pc:sldMk cId="2204322839" sldId="279"/>
            <ac:grpSpMk id="45" creationId="{22A1615C-2156-4B15-BF3E-39794B37905E}"/>
          </ac:grpSpMkLst>
        </pc:grpChg>
        <pc:grpChg chg="add del">
          <ac:chgData name="Varun Kumar" userId="265ccec0-a25d-41df-abbf-6b4d2351ce2c" providerId="ADAL" clId="{3A2B92AE-D07F-D443-9F93-7503F05FFEE8}" dt="2024-08-15T05:48:30.305" v="604" actId="26606"/>
          <ac:grpSpMkLst>
            <pc:docMk/>
            <pc:sldMk cId="2204322839" sldId="279"/>
            <ac:grpSpMk id="54" creationId="{2783379C-045E-4010-ABDC-A270A0AA1068}"/>
          </ac:grpSpMkLst>
        </pc:grpChg>
        <pc:grpChg chg="add del">
          <ac:chgData name="Varun Kumar" userId="265ccec0-a25d-41df-abbf-6b4d2351ce2c" providerId="ADAL" clId="{3A2B92AE-D07F-D443-9F93-7503F05FFEE8}" dt="2024-08-15T05:48:30.305" v="604" actId="26606"/>
          <ac:grpSpMkLst>
            <pc:docMk/>
            <pc:sldMk cId="2204322839" sldId="279"/>
            <ac:grpSpMk id="55" creationId="{F5FDDF18-F156-4D2D-82C6-F55008E338B5}"/>
          </ac:grpSpMkLst>
        </pc:grpChg>
        <pc:picChg chg="add del">
          <ac:chgData name="Varun Kumar" userId="265ccec0-a25d-41df-abbf-6b4d2351ce2c" providerId="ADAL" clId="{3A2B92AE-D07F-D443-9F93-7503F05FFEE8}" dt="2024-08-15T05:47:58.721" v="591" actId="26606"/>
          <ac:picMkLst>
            <pc:docMk/>
            <pc:sldMk cId="2204322839" sldId="279"/>
            <ac:picMk id="7" creationId="{BB5C3B02-356D-5234-5C3E-0CBB13769597}"/>
          </ac:picMkLst>
        </pc:picChg>
        <pc:picChg chg="add del">
          <ac:chgData name="Varun Kumar" userId="265ccec0-a25d-41df-abbf-6b4d2351ce2c" providerId="ADAL" clId="{3A2B92AE-D07F-D443-9F93-7503F05FFEE8}" dt="2024-08-15T05:47:58.721" v="591" actId="26606"/>
          <ac:picMkLst>
            <pc:docMk/>
            <pc:sldMk cId="2204322839" sldId="279"/>
            <ac:picMk id="9" creationId="{CFF17BBE-8B73-4DF6-A705-23E27BF0241D}"/>
          </ac:picMkLst>
        </pc:picChg>
        <pc:picChg chg="add del mod">
          <ac:chgData name="Varun Kumar" userId="265ccec0-a25d-41df-abbf-6b4d2351ce2c" providerId="ADAL" clId="{3A2B92AE-D07F-D443-9F93-7503F05FFEE8}" dt="2024-08-15T05:48:30.314" v="605" actId="26606"/>
          <ac:picMkLst>
            <pc:docMk/>
            <pc:sldMk cId="2204322839" sldId="279"/>
            <ac:picMk id="20" creationId="{67E52360-5D50-5C52-48DC-EA6A0CD58D3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29505-C01A-4DF1-80BC-D46DECF8E7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85126-15D3-41BF-A614-9ABA8C4FF22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From the above analysis, it is clear that, data has total of 10 features with lots of mixed alpha numeric data.</a:t>
          </a:r>
          <a:endParaRPr lang="en-US" dirty="0"/>
        </a:p>
      </dgm:t>
    </dgm:pt>
    <dgm:pt modelId="{3E32BEFD-4782-43AF-B4B2-BC7D89DD87C6}" type="parTrans" cxnId="{707CE905-AE40-49F8-83A8-266A29BE5B0F}">
      <dgm:prSet/>
      <dgm:spPr/>
      <dgm:t>
        <a:bodyPr/>
        <a:lstStyle/>
        <a:p>
          <a:endParaRPr lang="en-US"/>
        </a:p>
      </dgm:t>
    </dgm:pt>
    <dgm:pt modelId="{EA91FF3C-CDA2-402F-B4E3-6A803DEA8B1A}" type="sibTrans" cxnId="{707CE905-AE40-49F8-83A8-266A29BE5B0F}">
      <dgm:prSet/>
      <dgm:spPr/>
      <dgm:t>
        <a:bodyPr/>
        <a:lstStyle/>
        <a:p>
          <a:endParaRPr lang="en-US"/>
        </a:p>
      </dgm:t>
    </dgm:pt>
    <dgm:pt modelId="{8217C9BA-FC19-4A26-B5F7-EEA52223493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Apart from Purchase Column, all the other data types are of categorical type. We will change the datatypes of all such columns to category</a:t>
          </a:r>
          <a:endParaRPr lang="en-US"/>
        </a:p>
      </dgm:t>
    </dgm:pt>
    <dgm:pt modelId="{7DCE699B-C4C1-4E96-B066-CF7F14D1FD37}" type="parTrans" cxnId="{1525E218-429B-440F-91BA-C0B712D108EB}">
      <dgm:prSet/>
      <dgm:spPr/>
      <dgm:t>
        <a:bodyPr/>
        <a:lstStyle/>
        <a:p>
          <a:endParaRPr lang="en-US"/>
        </a:p>
      </dgm:t>
    </dgm:pt>
    <dgm:pt modelId="{34F92CBD-58CE-4F90-A6AC-F74B2F039E0B}" type="sibTrans" cxnId="{1525E218-429B-440F-91BA-C0B712D108EB}">
      <dgm:prSet/>
      <dgm:spPr/>
      <dgm:t>
        <a:bodyPr/>
        <a:lstStyle/>
        <a:p>
          <a:endParaRPr lang="en-US"/>
        </a:p>
      </dgm:t>
    </dgm:pt>
    <dgm:pt modelId="{7253A882-4088-4A7C-B6EC-A1F49DF556BA}" type="pres">
      <dgm:prSet presAssocID="{40829505-C01A-4DF1-80BC-D46DECF8E79D}" presName="root" presStyleCnt="0">
        <dgm:presLayoutVars>
          <dgm:dir/>
          <dgm:resizeHandles val="exact"/>
        </dgm:presLayoutVars>
      </dgm:prSet>
      <dgm:spPr/>
    </dgm:pt>
    <dgm:pt modelId="{FFD8BDC2-EAF7-4B65-AA62-39B38B0577C3}" type="pres">
      <dgm:prSet presAssocID="{CEF85126-15D3-41BF-A614-9ABA8C4FF223}" presName="compNode" presStyleCnt="0"/>
      <dgm:spPr/>
    </dgm:pt>
    <dgm:pt modelId="{97A2C0B3-B96D-4F71-A20B-8090B58D0262}" type="pres">
      <dgm:prSet presAssocID="{CEF85126-15D3-41BF-A614-9ABA8C4FF223}" presName="bgRect" presStyleLbl="bgShp" presStyleIdx="0" presStyleCnt="2"/>
      <dgm:spPr/>
    </dgm:pt>
    <dgm:pt modelId="{56554165-AFBF-423C-B870-28499E05CF9D}" type="pres">
      <dgm:prSet presAssocID="{CEF85126-15D3-41BF-A614-9ABA8C4FF2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0A3B853-0604-45F5-8B51-2DC17119F294}" type="pres">
      <dgm:prSet presAssocID="{CEF85126-15D3-41BF-A614-9ABA8C4FF223}" presName="spaceRect" presStyleCnt="0"/>
      <dgm:spPr/>
    </dgm:pt>
    <dgm:pt modelId="{0D2483FA-064B-48D4-9E10-C64008C98CD5}" type="pres">
      <dgm:prSet presAssocID="{CEF85126-15D3-41BF-A614-9ABA8C4FF223}" presName="parTx" presStyleLbl="revTx" presStyleIdx="0" presStyleCnt="2">
        <dgm:presLayoutVars>
          <dgm:chMax val="0"/>
          <dgm:chPref val="0"/>
        </dgm:presLayoutVars>
      </dgm:prSet>
      <dgm:spPr/>
    </dgm:pt>
    <dgm:pt modelId="{8752EE9C-0361-4CCF-A7B0-1231FA869990}" type="pres">
      <dgm:prSet presAssocID="{EA91FF3C-CDA2-402F-B4E3-6A803DEA8B1A}" presName="sibTrans" presStyleCnt="0"/>
      <dgm:spPr/>
    </dgm:pt>
    <dgm:pt modelId="{3C147C51-FF2E-40AE-8713-89475491CEAF}" type="pres">
      <dgm:prSet presAssocID="{8217C9BA-FC19-4A26-B5F7-EEA522234933}" presName="compNode" presStyleCnt="0"/>
      <dgm:spPr/>
    </dgm:pt>
    <dgm:pt modelId="{312EE9C2-F43A-4AD4-89F2-587D0FEEB0C0}" type="pres">
      <dgm:prSet presAssocID="{8217C9BA-FC19-4A26-B5F7-EEA522234933}" presName="bgRect" presStyleLbl="bgShp" presStyleIdx="1" presStyleCnt="2"/>
      <dgm:spPr/>
    </dgm:pt>
    <dgm:pt modelId="{554C0052-1F30-4279-AEC8-934596931CB7}" type="pres">
      <dgm:prSet presAssocID="{8217C9BA-FC19-4A26-B5F7-EEA5222349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B6E7E3-4D0B-4CF0-A107-4829A842FAED}" type="pres">
      <dgm:prSet presAssocID="{8217C9BA-FC19-4A26-B5F7-EEA522234933}" presName="spaceRect" presStyleCnt="0"/>
      <dgm:spPr/>
    </dgm:pt>
    <dgm:pt modelId="{1C54B5F5-BD1B-4278-A8C3-656DE257B99C}" type="pres">
      <dgm:prSet presAssocID="{8217C9BA-FC19-4A26-B5F7-EEA52223493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7CE905-AE40-49F8-83A8-266A29BE5B0F}" srcId="{40829505-C01A-4DF1-80BC-D46DECF8E79D}" destId="{CEF85126-15D3-41BF-A614-9ABA8C4FF223}" srcOrd="0" destOrd="0" parTransId="{3E32BEFD-4782-43AF-B4B2-BC7D89DD87C6}" sibTransId="{EA91FF3C-CDA2-402F-B4E3-6A803DEA8B1A}"/>
    <dgm:cxn modelId="{1525E218-429B-440F-91BA-C0B712D108EB}" srcId="{40829505-C01A-4DF1-80BC-D46DECF8E79D}" destId="{8217C9BA-FC19-4A26-B5F7-EEA522234933}" srcOrd="1" destOrd="0" parTransId="{7DCE699B-C4C1-4E96-B066-CF7F14D1FD37}" sibTransId="{34F92CBD-58CE-4F90-A6AC-F74B2F039E0B}"/>
    <dgm:cxn modelId="{9BCA3498-B77E-4D7D-B332-6DC6F3292B80}" type="presOf" srcId="{CEF85126-15D3-41BF-A614-9ABA8C4FF223}" destId="{0D2483FA-064B-48D4-9E10-C64008C98CD5}" srcOrd="0" destOrd="0" presId="urn:microsoft.com/office/officeart/2018/2/layout/IconVerticalSolidList"/>
    <dgm:cxn modelId="{29EC89D6-0649-4CCF-8D69-924FA2AEC452}" type="presOf" srcId="{40829505-C01A-4DF1-80BC-D46DECF8E79D}" destId="{7253A882-4088-4A7C-B6EC-A1F49DF556BA}" srcOrd="0" destOrd="0" presId="urn:microsoft.com/office/officeart/2018/2/layout/IconVerticalSolidList"/>
    <dgm:cxn modelId="{2C0D84E7-50A1-4796-9A93-8362E43D9836}" type="presOf" srcId="{8217C9BA-FC19-4A26-B5F7-EEA522234933}" destId="{1C54B5F5-BD1B-4278-A8C3-656DE257B99C}" srcOrd="0" destOrd="0" presId="urn:microsoft.com/office/officeart/2018/2/layout/IconVerticalSolidList"/>
    <dgm:cxn modelId="{5F2990E5-1615-4DEE-965D-5C7D6F2FD603}" type="presParOf" srcId="{7253A882-4088-4A7C-B6EC-A1F49DF556BA}" destId="{FFD8BDC2-EAF7-4B65-AA62-39B38B0577C3}" srcOrd="0" destOrd="0" presId="urn:microsoft.com/office/officeart/2018/2/layout/IconVerticalSolidList"/>
    <dgm:cxn modelId="{8252B41F-2843-4FB9-BB97-3990BE07066B}" type="presParOf" srcId="{FFD8BDC2-EAF7-4B65-AA62-39B38B0577C3}" destId="{97A2C0B3-B96D-4F71-A20B-8090B58D0262}" srcOrd="0" destOrd="0" presId="urn:microsoft.com/office/officeart/2018/2/layout/IconVerticalSolidList"/>
    <dgm:cxn modelId="{0F8CAFD6-D032-4CDE-B7F7-0C2CC1980881}" type="presParOf" srcId="{FFD8BDC2-EAF7-4B65-AA62-39B38B0577C3}" destId="{56554165-AFBF-423C-B870-28499E05CF9D}" srcOrd="1" destOrd="0" presId="urn:microsoft.com/office/officeart/2018/2/layout/IconVerticalSolidList"/>
    <dgm:cxn modelId="{5F97CC45-29EE-47D1-9611-C6CC3891AC25}" type="presParOf" srcId="{FFD8BDC2-EAF7-4B65-AA62-39B38B0577C3}" destId="{80A3B853-0604-45F5-8B51-2DC17119F294}" srcOrd="2" destOrd="0" presId="urn:microsoft.com/office/officeart/2018/2/layout/IconVerticalSolidList"/>
    <dgm:cxn modelId="{431BBD9D-A6C0-4410-A616-46315DE19431}" type="presParOf" srcId="{FFD8BDC2-EAF7-4B65-AA62-39B38B0577C3}" destId="{0D2483FA-064B-48D4-9E10-C64008C98CD5}" srcOrd="3" destOrd="0" presId="urn:microsoft.com/office/officeart/2018/2/layout/IconVerticalSolidList"/>
    <dgm:cxn modelId="{5C155A3D-1BBB-43D7-A1C1-C7D9AB82F20A}" type="presParOf" srcId="{7253A882-4088-4A7C-B6EC-A1F49DF556BA}" destId="{8752EE9C-0361-4CCF-A7B0-1231FA869990}" srcOrd="1" destOrd="0" presId="urn:microsoft.com/office/officeart/2018/2/layout/IconVerticalSolidList"/>
    <dgm:cxn modelId="{01D4A0A4-8C41-471B-BD05-8F39E8858AFB}" type="presParOf" srcId="{7253A882-4088-4A7C-B6EC-A1F49DF556BA}" destId="{3C147C51-FF2E-40AE-8713-89475491CEAF}" srcOrd="2" destOrd="0" presId="urn:microsoft.com/office/officeart/2018/2/layout/IconVerticalSolidList"/>
    <dgm:cxn modelId="{427A6DD1-AEF8-4BDF-988F-1A7AFF1A6BEA}" type="presParOf" srcId="{3C147C51-FF2E-40AE-8713-89475491CEAF}" destId="{312EE9C2-F43A-4AD4-89F2-587D0FEEB0C0}" srcOrd="0" destOrd="0" presId="urn:microsoft.com/office/officeart/2018/2/layout/IconVerticalSolidList"/>
    <dgm:cxn modelId="{BEA9F67B-4514-405A-B557-A5EFD46254C3}" type="presParOf" srcId="{3C147C51-FF2E-40AE-8713-89475491CEAF}" destId="{554C0052-1F30-4279-AEC8-934596931CB7}" srcOrd="1" destOrd="0" presId="urn:microsoft.com/office/officeart/2018/2/layout/IconVerticalSolidList"/>
    <dgm:cxn modelId="{D072E3E1-33F1-482B-8C14-81F9E87EB90B}" type="presParOf" srcId="{3C147C51-FF2E-40AE-8713-89475491CEAF}" destId="{ADB6E7E3-4D0B-4CF0-A107-4829A842FAED}" srcOrd="2" destOrd="0" presId="urn:microsoft.com/office/officeart/2018/2/layout/IconVerticalSolidList"/>
    <dgm:cxn modelId="{7D324532-1252-4F23-B127-AB4F3D3A7771}" type="presParOf" srcId="{3C147C51-FF2E-40AE-8713-89475491CEAF}" destId="{1C54B5F5-BD1B-4278-A8C3-656DE257B9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2C0B3-B96D-4F71-A20B-8090B58D0262}">
      <dsp:nvSpPr>
        <dsp:cNvPr id="0" name=""/>
        <dsp:cNvSpPr/>
      </dsp:nvSpPr>
      <dsp:spPr>
        <a:xfrm>
          <a:off x="0" y="545164"/>
          <a:ext cx="4702848" cy="11014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54165-AFBF-423C-B870-28499E05CF9D}">
      <dsp:nvSpPr>
        <dsp:cNvPr id="0" name=""/>
        <dsp:cNvSpPr/>
      </dsp:nvSpPr>
      <dsp:spPr>
        <a:xfrm>
          <a:off x="333190" y="792992"/>
          <a:ext cx="605800" cy="605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483FA-064B-48D4-9E10-C64008C98CD5}">
      <dsp:nvSpPr>
        <dsp:cNvPr id="0" name=""/>
        <dsp:cNvSpPr/>
      </dsp:nvSpPr>
      <dsp:spPr>
        <a:xfrm>
          <a:off x="1272181" y="545164"/>
          <a:ext cx="3430666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71" tIns="116571" rIns="116571" bIns="1165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From the above analysis, it is clear that, data has total of 10 features with lots of mixed alpha numeric data.</a:t>
          </a:r>
          <a:endParaRPr lang="en-US" sz="1400" kern="1200" dirty="0"/>
        </a:p>
      </dsp:txBody>
      <dsp:txXfrm>
        <a:off x="1272181" y="545164"/>
        <a:ext cx="3430666" cy="1101455"/>
      </dsp:txXfrm>
    </dsp:sp>
    <dsp:sp modelId="{312EE9C2-F43A-4AD4-89F2-587D0FEEB0C0}">
      <dsp:nvSpPr>
        <dsp:cNvPr id="0" name=""/>
        <dsp:cNvSpPr/>
      </dsp:nvSpPr>
      <dsp:spPr>
        <a:xfrm>
          <a:off x="0" y="1913639"/>
          <a:ext cx="4702848" cy="11014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0052-1F30-4279-AEC8-934596931CB7}">
      <dsp:nvSpPr>
        <dsp:cNvPr id="0" name=""/>
        <dsp:cNvSpPr/>
      </dsp:nvSpPr>
      <dsp:spPr>
        <a:xfrm>
          <a:off x="333190" y="2161467"/>
          <a:ext cx="605800" cy="605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B5F5-BD1B-4278-A8C3-656DE257B99C}">
      <dsp:nvSpPr>
        <dsp:cNvPr id="0" name=""/>
        <dsp:cNvSpPr/>
      </dsp:nvSpPr>
      <dsp:spPr>
        <a:xfrm>
          <a:off x="1272181" y="1913639"/>
          <a:ext cx="3430666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71" tIns="116571" rIns="116571" bIns="1165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Apart from Purchase Column, all the other data types are of categorical type. We will change the datatypes of all such columns to category</a:t>
          </a:r>
          <a:endParaRPr lang="en-US" sz="1400" kern="1200"/>
        </a:p>
      </dsp:txBody>
      <dsp:txXfrm>
        <a:off x="1272181" y="1913639"/>
        <a:ext cx="3430666" cy="1101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9583E-E0D4-9948-9366-C747983895CD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3CED-F1ED-8C4A-AED8-922256AFF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E3CED-F1ED-8C4A-AED8-922256AFFC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E3CED-F1ED-8C4A-AED8-922256AFFC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E3CED-F1ED-8C4A-AED8-922256AFFC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8/15/24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9EE7CBF2-7BB9-7E37-4F2F-03327C06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9236895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54598-403E-D66E-C79A-D81F8A283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CA" sz="5600" b="1" i="0">
                <a:effectLst/>
                <a:latin typeface="-apple-system"/>
              </a:rPr>
              <a:t>Black Friday Purchases</a:t>
            </a:r>
            <a:br>
              <a:rPr lang="en-CA" sz="5600" b="1" i="0">
                <a:effectLst/>
                <a:latin typeface="-apple-system"/>
              </a:rPr>
            </a:b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46FD-BBC9-3F5D-5CF3-849A02568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30D7ED6-D2BB-2A8A-809B-222353B1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70544"/>
            <a:ext cx="10134600" cy="42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0A0B46-BC33-DF30-9511-79EC65D05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46553"/>
            <a:ext cx="10134600" cy="41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0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FEAFF7EB-A32E-C07C-4DAA-F5997650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26FEC-B47D-CFA1-BDBC-D6AB96BB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Cleaning</a:t>
            </a:r>
            <a:br>
              <a:rPr lang="en-US" sz="5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889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8FD1E2-B45F-623F-43B0-32030349C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47345"/>
            <a:ext cx="10134600" cy="21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4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F4186-B381-0686-2255-EC5769AD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Statistical Summary</a:t>
            </a:r>
            <a:br>
              <a:rPr lang="en-US" sz="4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F7C887-DE81-9D4A-6244-5D8560946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5" y="2948573"/>
            <a:ext cx="11548872" cy="2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585D-A155-20BA-B687-FF579F5F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CA" sz="5000" dirty="0">
                <a:effectLst/>
                <a:latin typeface="Courier" panose="02070309020205020404" pitchFamily="49" charset="0"/>
              </a:rPr>
              <a:t>🔍</a:t>
            </a:r>
            <a:r>
              <a:rPr lang="en-CA" sz="5000" dirty="0">
                <a:effectLst/>
                <a:latin typeface="Helvetica" pitchFamily="2" charset="0"/>
              </a:rPr>
              <a:t> Insights</a:t>
            </a:r>
            <a:br>
              <a:rPr lang="en-CA" sz="5000" dirty="0">
                <a:effectLst/>
                <a:latin typeface="Helvetica" pitchFamily="2" charset="0"/>
              </a:rPr>
            </a:br>
            <a:endParaRPr lang="en-US" sz="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4BF306-E52E-D849-5F6B-2D4C883A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5"/>
            <a:ext cx="8074815" cy="3100780"/>
          </a:xfrm>
        </p:spPr>
        <p:txBody>
          <a:bodyPr anchor="t">
            <a:normAutofit/>
          </a:bodyPr>
          <a:lstStyle/>
          <a:p>
            <a:r>
              <a:rPr lang="en-CA" sz="1200" b="1" dirty="0" err="1">
                <a:effectLst/>
                <a:latin typeface="Helvetica" pitchFamily="2" charset="0"/>
              </a:rPr>
              <a:t>User_ID</a:t>
            </a:r>
            <a:r>
              <a:rPr lang="en-CA" sz="1200" b="1" dirty="0">
                <a:effectLst/>
                <a:latin typeface="Helvetica" pitchFamily="2" charset="0"/>
              </a:rPr>
              <a:t> </a:t>
            </a:r>
            <a:r>
              <a:rPr lang="en-CA" sz="1200" dirty="0">
                <a:effectLst/>
                <a:latin typeface="Helvetica" pitchFamily="2" charset="0"/>
              </a:rPr>
              <a:t>- Among 5,50,068 transactions there are 5891 unique </a:t>
            </a:r>
            <a:r>
              <a:rPr lang="en-CA" sz="1200" dirty="0" err="1">
                <a:effectLst/>
                <a:latin typeface="Helvetica" pitchFamily="2" charset="0"/>
              </a:rPr>
              <a:t>user_id</a:t>
            </a:r>
            <a:r>
              <a:rPr lang="en-CA" sz="1200" dirty="0">
                <a:effectLst/>
                <a:latin typeface="Helvetica" pitchFamily="2" charset="0"/>
              </a:rPr>
              <a:t>, indicating same customers buying multiple products.</a:t>
            </a:r>
          </a:p>
          <a:p>
            <a:r>
              <a:rPr lang="en-CA" sz="1200" b="1" dirty="0" err="1">
                <a:effectLst/>
                <a:latin typeface="Helvetica" pitchFamily="2" charset="0"/>
              </a:rPr>
              <a:t>Product_ID</a:t>
            </a:r>
            <a:r>
              <a:rPr lang="en-CA" sz="1200" b="1" dirty="0">
                <a:effectLst/>
                <a:latin typeface="Helvetica" pitchFamily="2" charset="0"/>
              </a:rPr>
              <a:t> </a:t>
            </a:r>
            <a:r>
              <a:rPr lang="en-CA" sz="1200" dirty="0">
                <a:effectLst/>
                <a:latin typeface="Helvetica" pitchFamily="2" charset="0"/>
              </a:rPr>
              <a:t>- Among 5,50,068 transactions there are 3631 unique products, with the product having the code P00265242 being the highest seller , with a maximum of 1,880 units sold.</a:t>
            </a:r>
          </a:p>
          <a:p>
            <a:r>
              <a:rPr lang="en-CA" sz="1200" b="1" dirty="0">
                <a:effectLst/>
                <a:latin typeface="Helvetica" pitchFamily="2" charset="0"/>
              </a:rPr>
              <a:t>Gender</a:t>
            </a:r>
            <a:r>
              <a:rPr lang="en-CA" sz="1200" dirty="0">
                <a:effectLst/>
                <a:latin typeface="Helvetica" pitchFamily="2" charset="0"/>
              </a:rPr>
              <a:t> - Out of 5,50,068 transactions, 4,14,259 (nearly 75%) were done by male gender indicating a significant disparity in purchase behavior between males and females during the Black Friday event.</a:t>
            </a:r>
          </a:p>
          <a:p>
            <a:r>
              <a:rPr lang="en-CA" sz="1200" b="1" dirty="0">
                <a:effectLst/>
                <a:latin typeface="Helvetica" pitchFamily="2" charset="0"/>
              </a:rPr>
              <a:t>Age</a:t>
            </a:r>
            <a:r>
              <a:rPr lang="en-CA" sz="1200" dirty="0">
                <a:effectLst/>
                <a:latin typeface="Helvetica" pitchFamily="2" charset="0"/>
              </a:rPr>
              <a:t> - We have 7 unique age groups in the dataset. 26 - 35 Age group has maximum of 2,19,587 transactions. We will analyse this feature in detail in future.</a:t>
            </a:r>
          </a:p>
          <a:p>
            <a:r>
              <a:rPr lang="en-CA" sz="1200" b="1" dirty="0" err="1">
                <a:effectLst/>
                <a:latin typeface="Helvetica" pitchFamily="2" charset="0"/>
              </a:rPr>
              <a:t>Stay_In_Current_City_Years</a:t>
            </a:r>
            <a:r>
              <a:rPr lang="en-CA" sz="1200" b="1" dirty="0">
                <a:effectLst/>
                <a:latin typeface="Helvetica" pitchFamily="2" charset="0"/>
              </a:rPr>
              <a:t> </a:t>
            </a:r>
            <a:r>
              <a:rPr lang="en-CA" sz="1200" dirty="0">
                <a:effectLst/>
                <a:latin typeface="Helvetica" pitchFamily="2" charset="0"/>
              </a:rPr>
              <a:t>- Customers with 1 year of stay in current city accounted to maximum of 1,93,821 transactions among all the other customers with 0,2,3,4) years of stay in current city.</a:t>
            </a:r>
          </a:p>
          <a:p>
            <a:r>
              <a:rPr lang="en-CA" sz="1200" b="1" dirty="0" err="1">
                <a:effectLst/>
                <a:latin typeface="Helvetica" pitchFamily="2" charset="0"/>
              </a:rPr>
              <a:t>Marital_Status</a:t>
            </a:r>
            <a:r>
              <a:rPr lang="en-CA" sz="1200" b="1" dirty="0">
                <a:effectLst/>
                <a:latin typeface="Helvetica" pitchFamily="2" charset="0"/>
              </a:rPr>
              <a:t> </a:t>
            </a:r>
            <a:r>
              <a:rPr lang="en-CA" sz="1200" dirty="0">
                <a:effectLst/>
                <a:latin typeface="Helvetica" pitchFamily="2" charset="0"/>
              </a:rPr>
              <a:t>- 59% of the total transactions were done by Unmarried Customers and 41% by Married Customers.</a:t>
            </a:r>
          </a:p>
          <a:p>
            <a:endParaRPr lang="en-CA" sz="1100" dirty="0">
              <a:effectLst/>
              <a:latin typeface="Helvetica" pitchFamily="2" charset="0"/>
            </a:endParaRPr>
          </a:p>
          <a:p>
            <a:endParaRPr lang="en-CA" sz="1100" dirty="0">
              <a:effectLst/>
              <a:latin typeface="Helvetica" pitchFamily="2" charset="0"/>
            </a:endParaRPr>
          </a:p>
          <a:p>
            <a:endParaRPr lang="en-CA" sz="1100" dirty="0">
              <a:effectLst/>
              <a:latin typeface="Helvetica" pitchFamily="2" charset="0"/>
            </a:endParaRPr>
          </a:p>
          <a:p>
            <a:endParaRPr lang="en-CA" sz="1100" dirty="0">
              <a:effectLst/>
              <a:latin typeface="Helvetica" pitchFamily="2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557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4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BFF1D-4197-2468-5592-7DA3122F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Visualization with Numerical Features</a:t>
            </a:r>
            <a:br>
              <a:rPr lang="en-US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C7B0F7C8-8608-B43D-F19D-173C6DD93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6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9AD3B6A-170D-25F4-ED83-09D78E5CA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65953"/>
            <a:ext cx="10134600" cy="340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16A5822E-7700-4E22-F21A-16012CB25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57876"/>
            <a:ext cx="10134600" cy="42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9E854FAD-E94F-FEFB-C246-57927107D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08548"/>
            <a:ext cx="10134600" cy="4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B7F9F1F-8B93-3667-A9C7-B86B5832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Introduction</a:t>
            </a:r>
            <a:br>
              <a:rPr lang="en-US" sz="4600"/>
            </a:br>
            <a:endParaRPr lang="en-US" sz="4600"/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31">
            <a:extLst>
              <a:ext uri="{FF2B5EF4-FFF2-40B4-BE49-F238E27FC236}">
                <a16:creationId xmlns:a16="http://schemas.microsoft.com/office/drawing/2014/main" id="{DD3A0D56-54D7-7373-EA25-8AE290CC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CA" sz="1400" dirty="0">
                <a:effectLst/>
                <a:latin typeface="Helvetica" pitchFamily="2" charset="0"/>
              </a:rPr>
              <a:t>Walmart , founded in 1962 by </a:t>
            </a:r>
            <a:r>
              <a:rPr lang="en-CA" sz="1400" b="1" dirty="0">
                <a:effectLst/>
                <a:latin typeface="Helvetica" pitchFamily="2" charset="0"/>
              </a:rPr>
              <a:t>Sam Walton </a:t>
            </a:r>
            <a:r>
              <a:rPr lang="en-CA" sz="1400" dirty="0">
                <a:effectLst/>
                <a:latin typeface="Helvetica" pitchFamily="2" charset="0"/>
              </a:rPr>
              <a:t>, is a retail giant and one of the world's largest and most influential companies. </a:t>
            </a:r>
          </a:p>
          <a:p>
            <a:r>
              <a:rPr lang="en-CA" sz="1400" dirty="0">
                <a:effectLst/>
                <a:latin typeface="Helvetica" pitchFamily="2" charset="0"/>
              </a:rPr>
              <a:t>Headquartered in Bentonville, Arkansas , this American multinational corporation has established itself as a global powerhouse in the retail industry. </a:t>
            </a:r>
          </a:p>
          <a:p>
            <a:r>
              <a:rPr lang="en-CA" sz="1400" dirty="0">
                <a:effectLst/>
                <a:latin typeface="Helvetica" pitchFamily="2" charset="0"/>
              </a:rPr>
              <a:t>Walmart operates a vast network of hypermarkets, discount department stores, and grocery stores under various brand names across the United States and in numerous countries around the world.</a:t>
            </a:r>
          </a:p>
          <a:p>
            <a:r>
              <a:rPr lang="en-CA" sz="1400" dirty="0">
                <a:effectLst/>
                <a:latin typeface="Helvetica" pitchFamily="2" charset="0"/>
              </a:rPr>
              <a:t>Known for its </a:t>
            </a:r>
            <a:r>
              <a:rPr lang="en-CA" sz="1400" b="1" dirty="0">
                <a:effectLst/>
                <a:latin typeface="Helvetica" pitchFamily="2" charset="0"/>
              </a:rPr>
              <a:t>"Everyday Low Prices" </a:t>
            </a:r>
            <a:r>
              <a:rPr lang="en-CA" sz="1400" dirty="0">
                <a:effectLst/>
                <a:latin typeface="Helvetica" pitchFamily="2" charset="0"/>
              </a:rPr>
              <a:t>strategy, Walmart has redefined the retail landscape with its commitment to offering a wide range of products at affordable prices.</a:t>
            </a:r>
          </a:p>
          <a:p>
            <a:r>
              <a:rPr lang="en-CA" sz="1400" dirty="0">
                <a:effectLst/>
                <a:latin typeface="Helvetica" pitchFamily="2" charset="0"/>
              </a:rPr>
              <a:t>With its extensive supply chain and efficient distribution systems, the company has played a pivotal role in shaping consumer expectations and shopping habits. Beyond retail,</a:t>
            </a:r>
          </a:p>
          <a:p>
            <a:r>
              <a:rPr lang="en-CA" sz="1400" dirty="0">
                <a:effectLst/>
                <a:latin typeface="Helvetica" pitchFamily="2" charset="0"/>
              </a:rPr>
              <a:t>Walmart has also ventured into e-commerce, technology innovation, and sustainability initiatives, further solidifying its position as a key player in the modern retail ecosystem.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Content Placeholder 6" descr="A group of people outside a store&#10;&#10;Description automatically generated">
            <a:extLst>
              <a:ext uri="{FF2B5EF4-FFF2-40B4-BE49-F238E27FC236}">
                <a16:creationId xmlns:a16="http://schemas.microsoft.com/office/drawing/2014/main" id="{80EFCFE9-306F-209F-9786-949950B4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60" r="2677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1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E55095C6-F10B-AD89-E041-EFC31957E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53283"/>
            <a:ext cx="10134600" cy="32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5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graphs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4AEE1C3-AAA5-AE12-2E51-DA5548CCD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818" y="914400"/>
            <a:ext cx="8530163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DCCA44FF-E9B6-79DD-3772-3A8DA90A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139" y="914400"/>
            <a:ext cx="920152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8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F5C96-F503-ACDA-248B-46908A0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CA" sz="7200" b="1" i="0">
                <a:effectLst/>
                <a:latin typeface="-apple-system"/>
              </a:rPr>
              <a:t>Observations: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56B8-D1A1-2490-9B2C-86825A34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-apple-system"/>
              </a:rPr>
              <a:t>Many buyers are </a:t>
            </a:r>
            <a:r>
              <a:rPr lang="en-CA" sz="1600" b="1" i="0" dirty="0">
                <a:effectLst/>
                <a:latin typeface="-apple-system"/>
              </a:rPr>
              <a:t>male</a:t>
            </a:r>
            <a:r>
              <a:rPr lang="en-CA" sz="1600" b="0" i="0" dirty="0">
                <a:effectLst/>
                <a:latin typeface="-apple-system"/>
              </a:rPr>
              <a:t> while the minority are </a:t>
            </a:r>
            <a:r>
              <a:rPr lang="en-CA" sz="1600" b="1" i="0" dirty="0">
                <a:effectLst/>
                <a:latin typeface="-apple-system"/>
              </a:rPr>
              <a:t>female</a:t>
            </a:r>
            <a:r>
              <a:rPr lang="en-CA" sz="1600" b="0" i="0" dirty="0"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effectLst/>
                <a:latin typeface="-apple-system"/>
              </a:rPr>
              <a:t>There are </a:t>
            </a:r>
            <a:r>
              <a:rPr lang="en-CA" sz="1600" b="1" i="0" dirty="0">
                <a:effectLst/>
                <a:latin typeface="-apple-system"/>
              </a:rPr>
              <a:t>7 categories </a:t>
            </a:r>
            <a:r>
              <a:rPr lang="en-CA" sz="1600" b="0" i="0" dirty="0">
                <a:effectLst/>
                <a:latin typeface="-apple-system"/>
              </a:rPr>
              <a:t>defined to classify the age of the buyers</a:t>
            </a:r>
            <a:r>
              <a:rPr lang="en-CA" sz="1600" dirty="0">
                <a:latin typeface="-apple-system"/>
              </a:rPr>
              <a:t> and top </a:t>
            </a:r>
            <a:r>
              <a:rPr lang="en-CA" sz="1600" b="1" i="0" dirty="0">
                <a:effectLst/>
                <a:latin typeface="-apple-system"/>
              </a:rPr>
              <a:t>26-35</a:t>
            </a:r>
            <a:r>
              <a:rPr lang="en-CA" sz="1600" b="0" i="0" dirty="0">
                <a:effectLst/>
                <a:latin typeface="-apple-system"/>
              </a:rPr>
              <a:t> age group dominated the spending</a:t>
            </a:r>
            <a:r>
              <a:rPr lang="en-CA" sz="1100" b="0" i="0" dirty="0">
                <a:effectLst/>
                <a:latin typeface="-apple-system"/>
              </a:rPr>
              <a:t> .</a:t>
            </a:r>
            <a:endParaRPr lang="en-CA" sz="1600" b="0" i="0" dirty="0">
              <a:effectLst/>
              <a:latin typeface="-apple-system"/>
            </a:endParaRPr>
          </a:p>
          <a:p>
            <a:r>
              <a:rPr lang="en-CA" sz="1600" b="0" i="0" dirty="0">
                <a:effectLst/>
                <a:latin typeface="-apple-system"/>
              </a:rPr>
              <a:t>Majority of the buyers are </a:t>
            </a:r>
            <a:r>
              <a:rPr lang="en-CA" sz="1600" b="1" i="0" dirty="0">
                <a:effectLst/>
                <a:latin typeface="-apple-system"/>
              </a:rPr>
              <a:t>single.</a:t>
            </a:r>
          </a:p>
          <a:p>
            <a:r>
              <a:rPr lang="en-CA" sz="1600" b="1" i="0" dirty="0">
                <a:effectLst/>
                <a:latin typeface="-apple-system"/>
              </a:rPr>
              <a:t>Occupation 8</a:t>
            </a:r>
            <a:r>
              <a:rPr lang="en-CA" sz="1600" b="0" i="0" dirty="0">
                <a:effectLst/>
                <a:latin typeface="-apple-system"/>
              </a:rPr>
              <a:t> has extremely low count compared with the others.</a:t>
            </a:r>
          </a:p>
          <a:p>
            <a:r>
              <a:rPr lang="en-CA" sz="1600" b="0" i="0" dirty="0">
                <a:effectLst/>
                <a:latin typeface="-apple-system"/>
              </a:rPr>
              <a:t>Majority of the products are in category 1, 5 and 8</a:t>
            </a:r>
            <a:r>
              <a:rPr lang="en-CA" sz="1600" b="0" i="0">
                <a:effectLst/>
                <a:latin typeface="-apple-system"/>
              </a:rPr>
              <a:t>. </a:t>
            </a:r>
          </a:p>
          <a:p>
            <a:r>
              <a:rPr lang="en-CA" sz="1600" b="0" i="0">
                <a:effectLst/>
                <a:latin typeface="-apple-system"/>
              </a:rPr>
              <a:t>Higher </a:t>
            </a:r>
            <a:r>
              <a:rPr lang="en-CA" sz="1600" b="0" i="0" dirty="0">
                <a:effectLst/>
                <a:latin typeface="-apple-system"/>
              </a:rPr>
              <a:t>count might represent the urban area indicates more population in </a:t>
            </a:r>
            <a:r>
              <a:rPr lang="en-CA" sz="1600" b="1" i="0" dirty="0" err="1">
                <a:effectLst/>
                <a:latin typeface="-apple-system"/>
              </a:rPr>
              <a:t>City_Category</a:t>
            </a:r>
            <a:r>
              <a:rPr lang="en-CA" sz="1600" b="0" i="0" dirty="0">
                <a:effectLst/>
                <a:latin typeface="-apple-system"/>
              </a:rPr>
              <a:t>.</a:t>
            </a:r>
          </a:p>
          <a:p>
            <a:r>
              <a:rPr lang="en-CA" sz="1600" b="0" i="0" dirty="0">
                <a:effectLst/>
                <a:latin typeface="-apple-system"/>
              </a:rPr>
              <a:t>Most buyers have one year living in the city. Remaining categories are in uniform distribution</a:t>
            </a:r>
          </a:p>
          <a:p>
            <a:endParaRPr lang="en-CA" sz="16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5898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2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A21FC-1533-2441-823A-148E2D32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YOU!!!</a:t>
            </a:r>
          </a:p>
        </p:txBody>
      </p:sp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67E52360-5D50-5C52-48DC-EA6A0CD5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89366-6CB2-AB9A-A824-62284491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</a:t>
            </a:r>
            <a:br>
              <a:rPr lang="en-US" sz="51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Graphic 24" descr="Target Audience">
            <a:extLst>
              <a:ext uri="{FF2B5EF4-FFF2-40B4-BE49-F238E27FC236}">
                <a16:creationId xmlns:a16="http://schemas.microsoft.com/office/drawing/2014/main" id="{843A1021-2D31-1BCB-7F2E-3C78920C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1500F-0121-2C23-9026-4E6AA2BC70BA}"/>
              </a:ext>
            </a:extLst>
          </p:cNvPr>
          <p:cNvSpPr txBox="1"/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The objective of this project is to conduct a comprehensive analysis of customer purchase behavior, with a specific focus on purchase amounts, in relation to customer gender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/>
              <a:t>D</a:t>
            </a:r>
            <a:r>
              <a:rPr lang="en-US" sz="1700">
                <a:effectLst/>
              </a:rPr>
              <a:t>uring the Black Friday sales event at Walmart Inc. This study aims to provide valuable insights that can assist the management team at Walmart Inc. in making data-driven</a:t>
            </a:r>
            <a:r>
              <a:rPr lang="en-US" sz="1700"/>
              <a:t> </a:t>
            </a:r>
            <a:r>
              <a:rPr lang="en-US" sz="1700">
                <a:effectLst/>
              </a:rPr>
              <a:t>decisions.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9828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506D271-7775-5196-F39E-C8A825897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459ED-88E8-3989-4531-908C2A37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Exploratory Data Analysis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049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F8FA-16E1-D7AC-D4E0-ACEEBD00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D19F9C6-1BFD-02CA-84D4-32271F46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6" y="365125"/>
            <a:ext cx="11035020" cy="18192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76739-B122-DA45-392D-B8C4B244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2327988"/>
            <a:ext cx="11035020" cy="337806"/>
          </a:xfrm>
          <a:prstGeom prst="rect">
            <a:avLst/>
          </a:prstGeom>
        </p:spPr>
      </p:pic>
      <p:pic>
        <p:nvPicPr>
          <p:cNvPr id="11" name="Picture 10" descr="A screenshot of a table&#10;&#10;Description automatically generated">
            <a:extLst>
              <a:ext uri="{FF2B5EF4-FFF2-40B4-BE49-F238E27FC236}">
                <a16:creationId xmlns:a16="http://schemas.microsoft.com/office/drawing/2014/main" id="{5B2765F1-CA89-28C4-4105-9D473C267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6" y="2809381"/>
            <a:ext cx="11035020" cy="36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7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0581B6-9FEE-BE21-D65D-8C9581F1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73235"/>
            <a:ext cx="10134600" cy="38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3DAFB-7718-F0F6-395B-B8CF5D25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549000E-9C18-9B4F-9F45-528826B27E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62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7FBDF-001B-0DEE-9AC7-3BCE4C38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🔁 Changing the Datatype of Columns</a:t>
            </a:r>
            <a:br>
              <a:rPr lang="en-US" sz="41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EEF480-E108-BC3D-AC8E-A7CCFD8C9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9" y="2351760"/>
            <a:ext cx="10950694" cy="38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0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7421128-1939-44B1-7582-AD5CB2F64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9" y="1320719"/>
            <a:ext cx="2377440" cy="2377440"/>
          </a:xfrm>
          <a:prstGeom prst="rect">
            <a:avLst/>
          </a:prstGeom>
        </p:spPr>
      </p:pic>
      <p:pic>
        <p:nvPicPr>
          <p:cNvPr id="5" name="Content Placeholder 4" descr="A blue and white logo&#10;&#10;Description automatically generated">
            <a:extLst>
              <a:ext uri="{FF2B5EF4-FFF2-40B4-BE49-F238E27FC236}">
                <a16:creationId xmlns:a16="http://schemas.microsoft.com/office/drawing/2014/main" id="{93B1C652-F0C9-5675-B0EB-BF1377C0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562" y="2222873"/>
            <a:ext cx="2377440" cy="569756"/>
          </a:xfrm>
          <a:prstGeom prst="rect">
            <a:avLst/>
          </a:prstGeom>
        </p:spPr>
      </p:pic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0414B-C011-315F-9CB2-38177858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4212709"/>
            <a:ext cx="8232296" cy="1337699"/>
          </a:xfrm>
        </p:spPr>
        <p:txBody>
          <a:bodyPr anchor="b">
            <a:normAutofit/>
          </a:bodyPr>
          <a:lstStyle/>
          <a:p>
            <a:r>
              <a:rPr lang="en-CA" sz="3800" b="1" i="0">
                <a:effectLst/>
                <a:latin typeface="-apple-system"/>
              </a:rPr>
              <a:t>Finding Unique Values and Count Them</a:t>
            </a:r>
            <a:br>
              <a:rPr lang="en-CA" sz="3800" b="1" i="0">
                <a:effectLst/>
                <a:latin typeface="-apple-system"/>
              </a:rPr>
            </a:br>
            <a:endParaRPr lang="en-US" sz="380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37E5280B-0BA2-577E-9E2F-99C08B27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33" y="1107907"/>
            <a:ext cx="4305125" cy="279969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909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172</TotalTime>
  <Words>600</Words>
  <Application>Microsoft Macintosh PowerPoint</Application>
  <PresentationFormat>Widescreen</PresentationFormat>
  <Paragraphs>42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-apple-system</vt:lpstr>
      <vt:lpstr>Aptos</vt:lpstr>
      <vt:lpstr>Arial</vt:lpstr>
      <vt:lpstr>Calibri</vt:lpstr>
      <vt:lpstr>Calibri Light</vt:lpstr>
      <vt:lpstr>Courier</vt:lpstr>
      <vt:lpstr>Helvetica</vt:lpstr>
      <vt:lpstr>Office 2013 - 2022 Theme</vt:lpstr>
      <vt:lpstr>Black Friday Purchases </vt:lpstr>
      <vt:lpstr>Introduction </vt:lpstr>
      <vt:lpstr>Objective </vt:lpstr>
      <vt:lpstr>Exploratory Data Analysis</vt:lpstr>
      <vt:lpstr>PowerPoint Presentation</vt:lpstr>
      <vt:lpstr>PowerPoint Presentation</vt:lpstr>
      <vt:lpstr>Insights</vt:lpstr>
      <vt:lpstr>🔁 Changing the Datatype of Columns </vt:lpstr>
      <vt:lpstr>Finding Unique Values and Count Them </vt:lpstr>
      <vt:lpstr>PowerPoint Presentation</vt:lpstr>
      <vt:lpstr>PowerPoint Presentation</vt:lpstr>
      <vt:lpstr>Data Cleaning </vt:lpstr>
      <vt:lpstr>PowerPoint Presentation</vt:lpstr>
      <vt:lpstr>Statistical Summary </vt:lpstr>
      <vt:lpstr>🔍 Insights </vt:lpstr>
      <vt:lpstr>Data Visualization with Numerical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Observations: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Kumar</dc:creator>
  <cp:lastModifiedBy>Varun Kumar</cp:lastModifiedBy>
  <cp:revision>1</cp:revision>
  <dcterms:created xsi:type="dcterms:W3CDTF">2024-08-15T03:05:59Z</dcterms:created>
  <dcterms:modified xsi:type="dcterms:W3CDTF">2024-08-15T06:07:20Z</dcterms:modified>
</cp:coreProperties>
</file>