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4" name="Text Box 3"/>
          <p:cNvSpPr txBox="1"/>
          <p:nvPr/>
        </p:nvSpPr>
        <p:spPr>
          <a:xfrm>
            <a:off x="370840" y="1092835"/>
            <a:ext cx="11450320" cy="3946525"/>
          </a:xfrm>
          <a:prstGeom prst="rect">
            <a:avLst/>
          </a:prstGeom>
          <a:noFill/>
        </p:spPr>
        <p:txBody>
          <a:bodyPr wrap="square" rtlCol="0">
            <a:noAutofit/>
            <a:scene3d>
              <a:camera prst="orthographicFront"/>
              <a:lightRig rig="threePt" dir="t"/>
            </a:scene3d>
          </a:bodyPr>
          <a:p>
            <a:pPr algn="just"/>
            <a:r>
              <a:rPr lang="en-US" sz="4800"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rPr>
              <a:t>PROBLEM STATEMENT</a:t>
            </a:r>
            <a:endParaRPr lang="en-US" sz="4800"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a:p>
            <a:pPr algn="just"/>
            <a:endParaRPr lang="en-US" sz="72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a:p>
            <a:pPr algn="just"/>
            <a:r>
              <a:rPr lang="en-US" sz="72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rPr>
              <a:t>Protecting User Password Keys at Rest (on the Disk).</a:t>
            </a:r>
            <a:endParaRPr lang="en-US" sz="72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6230" y="288290"/>
            <a:ext cx="11455400" cy="5681345"/>
          </a:xfrm>
        </p:spPr>
        <p:txBody>
          <a:bodyPr>
            <a:noAutofit/>
          </a:bodyPr>
          <a:p>
            <a:pPr algn="just"/>
            <a:r>
              <a:rPr lang="en-US" b="1">
                <a:latin typeface="Times New Roman" panose="02020603050405020304" charset="0"/>
                <a:cs typeface="Times New Roman" panose="02020603050405020304" charset="0"/>
              </a:rPr>
              <a:t>Unique Idea Brief (Solution)</a:t>
            </a:r>
            <a:endParaRPr lang="en-US" b="1">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Master Key Encryption:</a:t>
            </a:r>
            <a:r>
              <a:rPr lang="en-US" sz="2400">
                <a:latin typeface="Times New Roman" panose="02020603050405020304" charset="0"/>
                <a:cs typeface="Times New Roman" panose="02020603050405020304" charset="0"/>
              </a:rPr>
              <a:t> Implementing a master key encryption scheme ensures that the user-derived encryption keys are themselves encrypted with a stronger, centrally managed key. This approach enhances security by protecting user keys at rest, ensuring they are not exposed even if the encrypted data is compromised.</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Secure Key Derivation:</a:t>
            </a:r>
            <a:r>
              <a:rPr lang="en-US" sz="2400">
                <a:latin typeface="Times New Roman" panose="02020603050405020304" charset="0"/>
                <a:cs typeface="Times New Roman" panose="02020603050405020304" charset="0"/>
              </a:rPr>
              <a:t> Utilizing a strong key derivation function (KDF) like PBKDF2 with sufficient iterations and a unique salt per user strengthens the security of derived keys. This ensures that passwords are not directly used for encryption but are instead transformed into keys that are computationally intensive to reverse-engineer.</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Integrated User Interaction:</a:t>
            </a:r>
            <a:r>
              <a:rPr lang="en-US" sz="2400">
                <a:latin typeface="Times New Roman" panose="02020603050405020304" charset="0"/>
                <a:cs typeface="Times New Roman" panose="02020603050405020304" charset="0"/>
              </a:rPr>
              <a:t> Incorporating user prompts for password input during encryption and decryption enhances user awareness and involvement in the security process. This ensures that passwords are not stored or transmitted in plain text, maintaining confidentiality throughout the encryption lifecycle.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5420"/>
            <a:ext cx="10515600" cy="6122670"/>
          </a:xfrm>
        </p:spPr>
        <p:txBody>
          <a:bodyPr>
            <a:normAutofit lnSpcReduction="10000"/>
          </a:bodyPr>
          <a:p>
            <a:pPr marL="0" indent="0">
              <a:buNone/>
            </a:pPr>
            <a:r>
              <a:rPr lang="en-US" sz="3600" b="1">
                <a:latin typeface="Times New Roman" panose="02020603050405020304" charset="0"/>
                <a:cs typeface="Times New Roman" panose="02020603050405020304" charset="0"/>
              </a:rPr>
              <a:t>Features Offered</a:t>
            </a:r>
            <a:endParaRPr lang="en-US" sz="3600" b="1">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File Selection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Password Protection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Encryption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Decryption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Secure Key Handling</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Master Key Encryption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Error Handling</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User Interface</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Feedback Messages</a:t>
            </a:r>
            <a:endParaRPr lang="en-US" sz="3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5920"/>
            <a:ext cx="10515600" cy="6010275"/>
          </a:xfrm>
        </p:spPr>
        <p:txBody>
          <a:bodyPr/>
          <a:p>
            <a:r>
              <a:rPr lang="en-US"/>
              <a:t>Encryption Process Flow</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5950"/>
            <a:ext cx="10515600" cy="5561330"/>
          </a:xfrm>
        </p:spPr>
        <p:txBody>
          <a:bodyPr/>
          <a:p>
            <a:r>
              <a:rPr lang="en-US"/>
              <a:t>Architectural Diagram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3555" y="-81280"/>
            <a:ext cx="10850245" cy="6087110"/>
          </a:xfrm>
        </p:spPr>
        <p:txBody>
          <a:bodyPr>
            <a:noAutofit/>
          </a:bodyPr>
          <a:p>
            <a:pPr marL="0" indent="0" algn="just">
              <a:lnSpc>
                <a:spcPct val="150000"/>
              </a:lnSpc>
              <a:buNone/>
            </a:pPr>
            <a:r>
              <a:rPr lang="en-US" sz="3200" b="1">
                <a:latin typeface="Times New Roman" panose="02020603050405020304" charset="0"/>
                <a:cs typeface="Times New Roman" panose="02020603050405020304" charset="0"/>
              </a:rPr>
              <a:t>Technologies Used</a:t>
            </a:r>
            <a:endParaRPr lang="en-US" sz="3200" b="1">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Python</a:t>
            </a:r>
            <a:endParaRPr lang="en-US" b="1">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Tkinter</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tk.Tk(): Main window creation.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tk.Label: Labels for text display.</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tk.Button: Buttons for user actions (encrypt/decrypt).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filedialog.askopenfilename(): Dialog for file selection.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simpledialog.askstring(): Prompt for password input.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messagebox.showinfo() / messagebox.showerror(): Dialogs for user feedback.</a:t>
            </a:r>
            <a:endParaRPr lang="en-US">
              <a:latin typeface="Times New Roman" panose="02020603050405020304" charset="0"/>
              <a:cs typeface="Times New Roman" panose="02020603050405020304" charset="0"/>
            </a:endParaRPr>
          </a:p>
          <a:p>
            <a:pPr algn="just">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3705"/>
            <a:ext cx="10515600" cy="5177155"/>
          </a:xfrm>
        </p:spPr>
        <p:txBody>
          <a:bodyPr>
            <a:noAutofit/>
          </a:bodyPr>
          <a:p>
            <a:pPr marL="0" indent="0" algn="just">
              <a:lnSpc>
                <a:spcPct val="150000"/>
              </a:lnSpc>
              <a:buNone/>
            </a:pPr>
            <a:r>
              <a:rPr lang="en-US" b="1">
                <a:latin typeface="Times New Roman" panose="02020603050405020304" charset="0"/>
                <a:cs typeface="Times New Roman" panose="02020603050405020304" charset="0"/>
              </a:rPr>
              <a:t>Cryptography</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PBKDF2HMAC: Derives a cryptographic key from a password and salt.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SHA256: Hash function used in key derivation.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default_backend: Provides cryptographic backend.</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Cipher, algorithms.AES, modes.CBC: Used for AES encryption/decryption in CBC mode.</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padding.PKCS7: Ensures plaintext is padded to the correct block size for AES.</a:t>
            </a:r>
            <a:endParaRPr lang="en-US" sz="2000">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os</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os.urandom()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0695"/>
            <a:ext cx="10515600" cy="5696585"/>
          </a:xfrm>
        </p:spPr>
        <p:txBody>
          <a:bodyPr/>
          <a:p>
            <a:r>
              <a:rPr lang="en-US"/>
              <a:t>Team Members and Contribution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75005"/>
            <a:ext cx="10515600" cy="5502275"/>
          </a:xfrm>
        </p:spPr>
        <p:txBody>
          <a:bodyPr/>
          <a:p>
            <a:r>
              <a:rPr lang="en-US"/>
              <a:t>Conclusion</a:t>
            </a:r>
            <a:endParaRPr lang="en-US"/>
          </a:p>
        </p:txBody>
      </p:sp>
    </p:spTree>
  </p:cSld>
  <p:clrMapOvr>
    <a:masterClrMapping/>
  </p:clrMapOvr>
</p:sld>
</file>

<file path=ppt/theme/theme1.xml><?xml version="1.0" encoding="utf-8"?>
<a:theme xmlns:a="http://schemas.openxmlformats.org/drawingml/2006/main" name="Orange Waves">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1970</Words>
  <Application>WPS Presentation</Application>
  <PresentationFormat>Widescreen</PresentationFormat>
  <Paragraphs>50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 Unicode MS</vt:lpstr>
      <vt:lpstr>Calibri Light</vt:lpstr>
      <vt:lpstr>Calibri</vt:lpstr>
      <vt:lpstr>Microsoft YaHei</vt:lpstr>
      <vt:lpstr>Times New Roman</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varun</dc:creator>
  <cp:lastModifiedBy>WPS_1665810203</cp:lastModifiedBy>
  <cp:revision>1</cp:revision>
  <dcterms:created xsi:type="dcterms:W3CDTF">2024-07-13T17:29:05Z</dcterms:created>
  <dcterms:modified xsi:type="dcterms:W3CDTF">2024-07-13T17:29:05Z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B7714C7DC4BA4333B98EC6B1F38148EF_11</vt:lpwstr>
  </property>
  <property fmtid="{D5CDD505-2E9C-101B-9397-08002B2CF9AE}" pid="3" name="KSOProductBuildVer">
    <vt:lpwstr>1033-12.2.0.17153</vt:lpwstr>
  </property>
</Properties>
</file>