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Lst>
  <p:notesMasterIdLst>
    <p:notesMasterId r:id="rId11"/>
  </p:notesMasterIdLst>
  <p:sldIdLst>
    <p:sldId id="256" r:id="rId4"/>
    <p:sldId id="257" r:id="rId5"/>
    <p:sldId id="258" r:id="rId6"/>
    <p:sldId id="259" r:id="rId7"/>
    <p:sldId id="260" r:id="rId8"/>
    <p:sldId id="261" r:id="rId9"/>
    <p:sldId id="262" r:id="rId1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Regular"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Regular"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Regular"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Regular"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A2682447-6FDD-48DD-9163-114AD2DFD03E}"/>
              </a:ext>
            </a:extLst>
          </p:cNvPr>
          <p:cNvSpPr>
            <a:spLocks noGrp="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a:extLst>
              <a:ext uri="{FF2B5EF4-FFF2-40B4-BE49-F238E27FC236}">
                <a16:creationId xmlns:a16="http://schemas.microsoft.com/office/drawing/2014/main" id="{F2634315-9020-4CD7-B4B0-91C3D38D203D}"/>
              </a:ext>
            </a:extLst>
          </p:cNvPr>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2051" name="Rectangle 3">
            <a:extLst>
              <a:ext uri="{FF2B5EF4-FFF2-40B4-BE49-F238E27FC236}">
                <a16:creationId xmlns:a16="http://schemas.microsoft.com/office/drawing/2014/main" id="{48FDCC50-9B0A-4D23-91E3-DA2B821F39F3}"/>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2052" name="Rectangle 4">
            <a:extLst>
              <a:ext uri="{FF2B5EF4-FFF2-40B4-BE49-F238E27FC236}">
                <a16:creationId xmlns:a16="http://schemas.microsoft.com/office/drawing/2014/main" id="{BF7A19CC-775F-4643-AA99-4C5D9A174CB5}"/>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2053" name="Rectangle 5">
            <a:extLst>
              <a:ext uri="{FF2B5EF4-FFF2-40B4-BE49-F238E27FC236}">
                <a16:creationId xmlns:a16="http://schemas.microsoft.com/office/drawing/2014/main" id="{5430613B-59B3-46FE-9EE5-3E9542B567F8}"/>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2054" name="Rectangle 6">
            <a:extLst>
              <a:ext uri="{FF2B5EF4-FFF2-40B4-BE49-F238E27FC236}">
                <a16:creationId xmlns:a16="http://schemas.microsoft.com/office/drawing/2014/main" id="{0798D006-A5EA-4BC8-9A3F-3E308E7CE37C}"/>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8BC4467B-E77C-427E-B413-8B82B48F1DE1}"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91C0EB-5E52-4E78-AEC5-15062B34E8D2}"/>
              </a:ext>
            </a:extLst>
          </p:cNvPr>
          <p:cNvSpPr>
            <a:spLocks noGrp="1" noChangeArrowheads="1"/>
          </p:cNvSpPr>
          <p:nvPr>
            <p:ph type="sldNum"/>
          </p:nvPr>
        </p:nvSpPr>
        <p:spPr>
          <a:ln/>
        </p:spPr>
        <p:txBody>
          <a:bodyPr/>
          <a:lstStyle/>
          <a:p>
            <a:fld id="{FF06DB50-516B-4E72-9E92-CF263DD652F9}" type="slidenum">
              <a:rPr lang="en-IN" altLang="en-US"/>
              <a:pPr/>
              <a:t>1</a:t>
            </a:fld>
            <a:endParaRPr lang="en-IN" altLang="en-US"/>
          </a:p>
        </p:txBody>
      </p:sp>
      <p:sp>
        <p:nvSpPr>
          <p:cNvPr id="10241" name="Rectangle 1">
            <a:extLst>
              <a:ext uri="{FF2B5EF4-FFF2-40B4-BE49-F238E27FC236}">
                <a16:creationId xmlns:a16="http://schemas.microsoft.com/office/drawing/2014/main" id="{02E93F5D-02A5-4C99-B37B-6F0A27EE040C}"/>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Rectangle 2">
            <a:extLst>
              <a:ext uri="{FF2B5EF4-FFF2-40B4-BE49-F238E27FC236}">
                <a16:creationId xmlns:a16="http://schemas.microsoft.com/office/drawing/2014/main" id="{C540C119-7429-4965-86EF-11B6FC17E033}"/>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CCCCC74-05EE-45EB-BBAA-7D04EAA33F47}"/>
              </a:ext>
            </a:extLst>
          </p:cNvPr>
          <p:cNvSpPr>
            <a:spLocks noGrp="1" noChangeArrowheads="1"/>
          </p:cNvSpPr>
          <p:nvPr>
            <p:ph type="sldNum"/>
          </p:nvPr>
        </p:nvSpPr>
        <p:spPr>
          <a:ln/>
        </p:spPr>
        <p:txBody>
          <a:bodyPr/>
          <a:lstStyle/>
          <a:p>
            <a:fld id="{F676CDA3-14BD-4418-B871-3CC2B43A94C2}" type="slidenum">
              <a:rPr lang="en-IN" altLang="en-US"/>
              <a:pPr/>
              <a:t>2</a:t>
            </a:fld>
            <a:endParaRPr lang="en-IN" altLang="en-US"/>
          </a:p>
        </p:txBody>
      </p:sp>
      <p:sp>
        <p:nvSpPr>
          <p:cNvPr id="11265" name="Rectangle 1">
            <a:extLst>
              <a:ext uri="{FF2B5EF4-FFF2-40B4-BE49-F238E27FC236}">
                <a16:creationId xmlns:a16="http://schemas.microsoft.com/office/drawing/2014/main" id="{A36BD0D1-AAD4-4674-A4FA-7F63E5387366}"/>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a:extLst>
              <a:ext uri="{FF2B5EF4-FFF2-40B4-BE49-F238E27FC236}">
                <a16:creationId xmlns:a16="http://schemas.microsoft.com/office/drawing/2014/main" id="{14F8B457-6DC2-45F4-9342-756A8573292B}"/>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E36E8-DF3D-4BE7-B262-E8C7FFDAAD2C}"/>
              </a:ext>
            </a:extLst>
          </p:cNvPr>
          <p:cNvSpPr>
            <a:spLocks noGrp="1" noChangeArrowheads="1"/>
          </p:cNvSpPr>
          <p:nvPr>
            <p:ph type="sldNum"/>
          </p:nvPr>
        </p:nvSpPr>
        <p:spPr>
          <a:ln/>
        </p:spPr>
        <p:txBody>
          <a:bodyPr/>
          <a:lstStyle/>
          <a:p>
            <a:fld id="{AA4C20A0-BF53-4D34-A2E3-A3B68A0168C4}" type="slidenum">
              <a:rPr lang="en-IN" altLang="en-US"/>
              <a:pPr/>
              <a:t>3</a:t>
            </a:fld>
            <a:endParaRPr lang="en-IN" altLang="en-US"/>
          </a:p>
        </p:txBody>
      </p:sp>
      <p:sp>
        <p:nvSpPr>
          <p:cNvPr id="12289" name="Rectangle 1">
            <a:extLst>
              <a:ext uri="{FF2B5EF4-FFF2-40B4-BE49-F238E27FC236}">
                <a16:creationId xmlns:a16="http://schemas.microsoft.com/office/drawing/2014/main" id="{9CAA84A9-588E-4DE3-AC4C-DC4F667A5260}"/>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Rectangle 2">
            <a:extLst>
              <a:ext uri="{FF2B5EF4-FFF2-40B4-BE49-F238E27FC236}">
                <a16:creationId xmlns:a16="http://schemas.microsoft.com/office/drawing/2014/main" id="{9EAB02B5-EC9C-47B3-9E5B-ED532D254CE3}"/>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B24EFE-05A5-4D18-BBF8-A8B4971EEBDE}"/>
              </a:ext>
            </a:extLst>
          </p:cNvPr>
          <p:cNvSpPr>
            <a:spLocks noGrp="1" noChangeArrowheads="1"/>
          </p:cNvSpPr>
          <p:nvPr>
            <p:ph type="sldNum"/>
          </p:nvPr>
        </p:nvSpPr>
        <p:spPr>
          <a:ln/>
        </p:spPr>
        <p:txBody>
          <a:bodyPr/>
          <a:lstStyle/>
          <a:p>
            <a:fld id="{D8D74FB1-A721-44E0-AC44-5DE6078A69ED}" type="slidenum">
              <a:rPr lang="en-IN" altLang="en-US"/>
              <a:pPr/>
              <a:t>4</a:t>
            </a:fld>
            <a:endParaRPr lang="en-IN" altLang="en-US"/>
          </a:p>
        </p:txBody>
      </p:sp>
      <p:sp>
        <p:nvSpPr>
          <p:cNvPr id="13313" name="Rectangle 1">
            <a:extLst>
              <a:ext uri="{FF2B5EF4-FFF2-40B4-BE49-F238E27FC236}">
                <a16:creationId xmlns:a16="http://schemas.microsoft.com/office/drawing/2014/main" id="{E30FAE4C-F207-44EC-A6B8-A9329C258DB5}"/>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4" name="Rectangle 2">
            <a:extLst>
              <a:ext uri="{FF2B5EF4-FFF2-40B4-BE49-F238E27FC236}">
                <a16:creationId xmlns:a16="http://schemas.microsoft.com/office/drawing/2014/main" id="{F74DBB35-FBDE-466C-B1D4-4778E1CBB15D}"/>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51AE9DC-1387-408C-B4AF-2DAF3133D57C}"/>
              </a:ext>
            </a:extLst>
          </p:cNvPr>
          <p:cNvSpPr>
            <a:spLocks noGrp="1" noChangeArrowheads="1"/>
          </p:cNvSpPr>
          <p:nvPr>
            <p:ph type="sldNum"/>
          </p:nvPr>
        </p:nvSpPr>
        <p:spPr>
          <a:ln/>
        </p:spPr>
        <p:txBody>
          <a:bodyPr/>
          <a:lstStyle/>
          <a:p>
            <a:fld id="{B5A69159-CF49-4191-89B6-DBD909F67884}" type="slidenum">
              <a:rPr lang="en-IN" altLang="en-US"/>
              <a:pPr/>
              <a:t>5</a:t>
            </a:fld>
            <a:endParaRPr lang="en-IN" altLang="en-US"/>
          </a:p>
        </p:txBody>
      </p:sp>
      <p:sp>
        <p:nvSpPr>
          <p:cNvPr id="14337" name="Rectangle 1">
            <a:extLst>
              <a:ext uri="{FF2B5EF4-FFF2-40B4-BE49-F238E27FC236}">
                <a16:creationId xmlns:a16="http://schemas.microsoft.com/office/drawing/2014/main" id="{B1792FBA-0FC7-41F3-B440-EE808CD858DB}"/>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a:extLst>
              <a:ext uri="{FF2B5EF4-FFF2-40B4-BE49-F238E27FC236}">
                <a16:creationId xmlns:a16="http://schemas.microsoft.com/office/drawing/2014/main" id="{68BE2D56-EB66-4B35-8AF4-C46EDCAAE318}"/>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35F2ED1-266B-460A-BB32-26BF22A0A174}"/>
              </a:ext>
            </a:extLst>
          </p:cNvPr>
          <p:cNvSpPr>
            <a:spLocks noGrp="1" noChangeArrowheads="1"/>
          </p:cNvSpPr>
          <p:nvPr>
            <p:ph type="sldNum"/>
          </p:nvPr>
        </p:nvSpPr>
        <p:spPr>
          <a:ln/>
        </p:spPr>
        <p:txBody>
          <a:bodyPr/>
          <a:lstStyle/>
          <a:p>
            <a:fld id="{72F1813A-DD97-4B20-A715-E9C3BF471C19}" type="slidenum">
              <a:rPr lang="en-IN" altLang="en-US"/>
              <a:pPr/>
              <a:t>6</a:t>
            </a:fld>
            <a:endParaRPr lang="en-IN" altLang="en-US"/>
          </a:p>
        </p:txBody>
      </p:sp>
      <p:sp>
        <p:nvSpPr>
          <p:cNvPr id="15361" name="Rectangle 1">
            <a:extLst>
              <a:ext uri="{FF2B5EF4-FFF2-40B4-BE49-F238E27FC236}">
                <a16:creationId xmlns:a16="http://schemas.microsoft.com/office/drawing/2014/main" id="{FF87FBD9-CF9C-4E9D-84B3-6321694BF67F}"/>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a:extLst>
              <a:ext uri="{FF2B5EF4-FFF2-40B4-BE49-F238E27FC236}">
                <a16:creationId xmlns:a16="http://schemas.microsoft.com/office/drawing/2014/main" id="{FA84F6AF-BE4A-45D9-946A-29A33C68E323}"/>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258320-C880-41EB-9906-88DCFE9338E6}"/>
              </a:ext>
            </a:extLst>
          </p:cNvPr>
          <p:cNvSpPr>
            <a:spLocks noGrp="1" noChangeArrowheads="1"/>
          </p:cNvSpPr>
          <p:nvPr>
            <p:ph type="sldNum"/>
          </p:nvPr>
        </p:nvSpPr>
        <p:spPr>
          <a:ln/>
        </p:spPr>
        <p:txBody>
          <a:bodyPr/>
          <a:lstStyle/>
          <a:p>
            <a:fld id="{E2C17E83-0B01-4218-9518-9F5D098A1337}" type="slidenum">
              <a:rPr lang="en-IN" altLang="en-US"/>
              <a:pPr/>
              <a:t>7</a:t>
            </a:fld>
            <a:endParaRPr lang="en-IN" altLang="en-US"/>
          </a:p>
        </p:txBody>
      </p:sp>
      <p:sp>
        <p:nvSpPr>
          <p:cNvPr id="16385" name="Rectangle 1">
            <a:extLst>
              <a:ext uri="{FF2B5EF4-FFF2-40B4-BE49-F238E27FC236}">
                <a16:creationId xmlns:a16="http://schemas.microsoft.com/office/drawing/2014/main" id="{9F3E0CE4-9B66-4C78-A1A6-F0014071B68E}"/>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a:extLst>
              <a:ext uri="{FF2B5EF4-FFF2-40B4-BE49-F238E27FC236}">
                <a16:creationId xmlns:a16="http://schemas.microsoft.com/office/drawing/2014/main" id="{7043966A-884E-4A7F-9DE2-91A703E45FD8}"/>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1DE4-39EF-4B72-8C1F-64DE6447B2B3}"/>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87D362-FDC3-4060-BCF7-791DB69F3206}"/>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79A66D-5653-4FA4-9A3B-341133CC2FCE}"/>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CBA95EF9-4200-49F2-83B1-A78415D38C74}"/>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5E904639-925B-41AA-824F-1663EAF9E978}"/>
              </a:ext>
            </a:extLst>
          </p:cNvPr>
          <p:cNvSpPr>
            <a:spLocks noGrp="1"/>
          </p:cNvSpPr>
          <p:nvPr>
            <p:ph type="sldNum" idx="12"/>
          </p:nvPr>
        </p:nvSpPr>
        <p:spPr/>
        <p:txBody>
          <a:bodyPr/>
          <a:lstStyle>
            <a:lvl1pPr>
              <a:defRPr/>
            </a:lvl1pPr>
          </a:lstStyle>
          <a:p>
            <a:fld id="{CD04AC42-24B0-458E-ABF9-12B74C002412}" type="slidenum">
              <a:rPr lang="en-IN" altLang="en-US"/>
              <a:pPr/>
              <a:t>‹#›</a:t>
            </a:fld>
            <a:endParaRPr lang="en-IN" altLang="en-US"/>
          </a:p>
        </p:txBody>
      </p:sp>
    </p:spTree>
    <p:extLst>
      <p:ext uri="{BB962C8B-B14F-4D97-AF65-F5344CB8AC3E}">
        <p14:creationId xmlns:p14="http://schemas.microsoft.com/office/powerpoint/2010/main" val="208761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2657-7D5E-422D-943A-31E72A6867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E8D218-B427-4B32-9E78-8B94747D95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FE370-9B63-4D0E-B4D2-1A4AC936C331}"/>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2F16E544-D32B-439E-9E87-F37343841A77}"/>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25C6FD5F-D69E-428E-AA30-C218E02F7D06}"/>
              </a:ext>
            </a:extLst>
          </p:cNvPr>
          <p:cNvSpPr>
            <a:spLocks noGrp="1"/>
          </p:cNvSpPr>
          <p:nvPr>
            <p:ph type="sldNum" idx="12"/>
          </p:nvPr>
        </p:nvSpPr>
        <p:spPr/>
        <p:txBody>
          <a:bodyPr/>
          <a:lstStyle>
            <a:lvl1pPr>
              <a:defRPr/>
            </a:lvl1pPr>
          </a:lstStyle>
          <a:p>
            <a:fld id="{816EF473-8ACE-413D-8B30-AE1656977204}" type="slidenum">
              <a:rPr lang="en-IN" altLang="en-US"/>
              <a:pPr/>
              <a:t>‹#›</a:t>
            </a:fld>
            <a:endParaRPr lang="en-IN" altLang="en-US"/>
          </a:p>
        </p:txBody>
      </p:sp>
    </p:spTree>
    <p:extLst>
      <p:ext uri="{BB962C8B-B14F-4D97-AF65-F5344CB8AC3E}">
        <p14:creationId xmlns:p14="http://schemas.microsoft.com/office/powerpoint/2010/main" val="80628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E32A09-6920-4A13-BDF4-8115B1F19F6D}"/>
              </a:ext>
            </a:extLst>
          </p:cNvPr>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EFA16D-44B0-4FF3-A9E9-2C798CC2DB46}"/>
              </a:ext>
            </a:extLst>
          </p:cNvPr>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3C554-4F1E-4A9B-977E-0B903E46AD13}"/>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452A5752-687C-402F-BD0B-F456565158B2}"/>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F2B8C7EF-C331-44CE-BE2F-EB42349147CB}"/>
              </a:ext>
            </a:extLst>
          </p:cNvPr>
          <p:cNvSpPr>
            <a:spLocks noGrp="1"/>
          </p:cNvSpPr>
          <p:nvPr>
            <p:ph type="sldNum" idx="12"/>
          </p:nvPr>
        </p:nvSpPr>
        <p:spPr/>
        <p:txBody>
          <a:bodyPr/>
          <a:lstStyle>
            <a:lvl1pPr>
              <a:defRPr/>
            </a:lvl1pPr>
          </a:lstStyle>
          <a:p>
            <a:fld id="{21E91D6E-5055-4237-B49E-316FC5DAE5D5}" type="slidenum">
              <a:rPr lang="en-IN" altLang="en-US"/>
              <a:pPr/>
              <a:t>‹#›</a:t>
            </a:fld>
            <a:endParaRPr lang="en-IN" altLang="en-US"/>
          </a:p>
        </p:txBody>
      </p:sp>
    </p:spTree>
    <p:extLst>
      <p:ext uri="{BB962C8B-B14F-4D97-AF65-F5344CB8AC3E}">
        <p14:creationId xmlns:p14="http://schemas.microsoft.com/office/powerpoint/2010/main" val="330391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587D-9F4B-4122-9938-E1520F639B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C7AA3A-93C3-416F-BF07-CA1A8BD24C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64BB4-B74A-443E-A1D9-C15948A039A7}"/>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0313234D-7E7A-4C6E-950E-C28B55B367D1}"/>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D7A56A96-509A-4091-AB26-B69C2B8F0A9B}"/>
              </a:ext>
            </a:extLst>
          </p:cNvPr>
          <p:cNvSpPr>
            <a:spLocks noGrp="1"/>
          </p:cNvSpPr>
          <p:nvPr>
            <p:ph type="sldNum" idx="12"/>
          </p:nvPr>
        </p:nvSpPr>
        <p:spPr/>
        <p:txBody>
          <a:bodyPr/>
          <a:lstStyle>
            <a:lvl1pPr>
              <a:defRPr/>
            </a:lvl1pPr>
          </a:lstStyle>
          <a:p>
            <a:fld id="{117DAD58-01AC-4121-B67C-38344A10F6A0}" type="slidenum">
              <a:rPr lang="en-IN" altLang="en-US"/>
              <a:pPr/>
              <a:t>‹#›</a:t>
            </a:fld>
            <a:endParaRPr lang="en-IN" altLang="en-US"/>
          </a:p>
        </p:txBody>
      </p:sp>
    </p:spTree>
    <p:extLst>
      <p:ext uri="{BB962C8B-B14F-4D97-AF65-F5344CB8AC3E}">
        <p14:creationId xmlns:p14="http://schemas.microsoft.com/office/powerpoint/2010/main" val="22611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5A9D-E2EF-4A42-9EA8-06589981206B}"/>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7086E5-70B0-4E05-AA6A-3B47548B2088}"/>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26B2B79-9145-4D29-B228-AC55F528B55B}"/>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071B4ABB-6D3E-4F61-B990-12B189BA2584}"/>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EA7B1E7B-9AC8-4282-99D0-0032644B453A}"/>
              </a:ext>
            </a:extLst>
          </p:cNvPr>
          <p:cNvSpPr>
            <a:spLocks noGrp="1"/>
          </p:cNvSpPr>
          <p:nvPr>
            <p:ph type="sldNum" idx="12"/>
          </p:nvPr>
        </p:nvSpPr>
        <p:spPr/>
        <p:txBody>
          <a:bodyPr/>
          <a:lstStyle>
            <a:lvl1pPr>
              <a:defRPr/>
            </a:lvl1pPr>
          </a:lstStyle>
          <a:p>
            <a:fld id="{D0EA4D20-2797-4E0C-9E43-BE8BF9EA3EFC}" type="slidenum">
              <a:rPr lang="en-IN" altLang="en-US"/>
              <a:pPr/>
              <a:t>‹#›</a:t>
            </a:fld>
            <a:endParaRPr lang="en-IN" altLang="en-US"/>
          </a:p>
        </p:txBody>
      </p:sp>
    </p:spTree>
    <p:extLst>
      <p:ext uri="{BB962C8B-B14F-4D97-AF65-F5344CB8AC3E}">
        <p14:creationId xmlns:p14="http://schemas.microsoft.com/office/powerpoint/2010/main" val="204716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E7B2-05BC-48A9-B09A-C1C8ED169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E06793-AEE5-4CB7-8767-EB1008691A9E}"/>
              </a:ext>
            </a:extLst>
          </p:cNvPr>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9048CA-BC9A-4031-95BA-138EE371F0E6}"/>
              </a:ext>
            </a:extLst>
          </p:cNvPr>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1A580A-F94D-42A4-A301-63D3180A5248}"/>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47EA1733-A18B-449F-8A2A-D4778CA3EEBC}"/>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6783DA18-790C-4025-A951-7F3C2FDD08CA}"/>
              </a:ext>
            </a:extLst>
          </p:cNvPr>
          <p:cNvSpPr>
            <a:spLocks noGrp="1"/>
          </p:cNvSpPr>
          <p:nvPr>
            <p:ph type="sldNum" idx="12"/>
          </p:nvPr>
        </p:nvSpPr>
        <p:spPr/>
        <p:txBody>
          <a:bodyPr/>
          <a:lstStyle>
            <a:lvl1pPr>
              <a:defRPr/>
            </a:lvl1pPr>
          </a:lstStyle>
          <a:p>
            <a:fld id="{4405238D-F6C8-4CE6-9D40-4780A0B0B787}" type="slidenum">
              <a:rPr lang="en-IN" altLang="en-US"/>
              <a:pPr/>
              <a:t>‹#›</a:t>
            </a:fld>
            <a:endParaRPr lang="en-IN" altLang="en-US"/>
          </a:p>
        </p:txBody>
      </p:sp>
    </p:spTree>
    <p:extLst>
      <p:ext uri="{BB962C8B-B14F-4D97-AF65-F5344CB8AC3E}">
        <p14:creationId xmlns:p14="http://schemas.microsoft.com/office/powerpoint/2010/main" val="320649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D46-0CEF-442C-AB01-4DAB4DD18257}"/>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56E0D-CBE5-4E0A-BF6C-993ED5D26273}"/>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44A857-C4C0-47F1-A5A5-5AD3A87C0020}"/>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E77AF0-5A7C-4960-9068-4DFD5A8F7EE2}"/>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F94E5C-F49A-4303-BDE5-80FE38A0A71E}"/>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C0BB93-037B-45FD-9237-B83D4F1FB130}"/>
              </a:ext>
            </a:extLst>
          </p:cNvPr>
          <p:cNvSpPr>
            <a:spLocks noGrp="1"/>
          </p:cNvSpPr>
          <p:nvPr>
            <p:ph type="dt" idx="10"/>
          </p:nvPr>
        </p:nvSpPr>
        <p:spPr/>
        <p:txBody>
          <a:bodyPr/>
          <a:lstStyle>
            <a:lvl1pPr>
              <a:defRPr/>
            </a:lvl1pPr>
          </a:lstStyle>
          <a:p>
            <a:endParaRPr lang="en-IN" altLang="en-US"/>
          </a:p>
        </p:txBody>
      </p:sp>
      <p:sp>
        <p:nvSpPr>
          <p:cNvPr id="8" name="Footer Placeholder 7">
            <a:extLst>
              <a:ext uri="{FF2B5EF4-FFF2-40B4-BE49-F238E27FC236}">
                <a16:creationId xmlns:a16="http://schemas.microsoft.com/office/drawing/2014/main" id="{F66A2035-63AA-423A-9753-3748CD444C4B}"/>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2A633B64-0FF6-46CC-B0EC-81B7BB00AB77}"/>
              </a:ext>
            </a:extLst>
          </p:cNvPr>
          <p:cNvSpPr>
            <a:spLocks noGrp="1"/>
          </p:cNvSpPr>
          <p:nvPr>
            <p:ph type="sldNum" idx="12"/>
          </p:nvPr>
        </p:nvSpPr>
        <p:spPr/>
        <p:txBody>
          <a:bodyPr/>
          <a:lstStyle>
            <a:lvl1pPr>
              <a:defRPr/>
            </a:lvl1pPr>
          </a:lstStyle>
          <a:p>
            <a:fld id="{B18CBA1E-AB8A-4CF8-B03B-B08073FE66DE}" type="slidenum">
              <a:rPr lang="en-IN" altLang="en-US"/>
              <a:pPr/>
              <a:t>‹#›</a:t>
            </a:fld>
            <a:endParaRPr lang="en-IN" altLang="en-US"/>
          </a:p>
        </p:txBody>
      </p:sp>
    </p:spTree>
    <p:extLst>
      <p:ext uri="{BB962C8B-B14F-4D97-AF65-F5344CB8AC3E}">
        <p14:creationId xmlns:p14="http://schemas.microsoft.com/office/powerpoint/2010/main" val="18763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0FD3-BFA8-4C26-B560-EA124070AB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A2CE76-4183-45D6-9597-13BE05F31EDA}"/>
              </a:ext>
            </a:extLst>
          </p:cNvPr>
          <p:cNvSpPr>
            <a:spLocks noGrp="1"/>
          </p:cNvSpPr>
          <p:nvPr>
            <p:ph type="dt" idx="10"/>
          </p:nvPr>
        </p:nvSpPr>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FD057BC8-14F3-4967-AB23-0A13C9D37E33}"/>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ACC4AA28-E9BA-44A4-84FC-C1ADD9B4E567}"/>
              </a:ext>
            </a:extLst>
          </p:cNvPr>
          <p:cNvSpPr>
            <a:spLocks noGrp="1"/>
          </p:cNvSpPr>
          <p:nvPr>
            <p:ph type="sldNum" idx="12"/>
          </p:nvPr>
        </p:nvSpPr>
        <p:spPr/>
        <p:txBody>
          <a:bodyPr/>
          <a:lstStyle>
            <a:lvl1pPr>
              <a:defRPr/>
            </a:lvl1pPr>
          </a:lstStyle>
          <a:p>
            <a:fld id="{AB742CD4-6362-44E8-A9C2-6DD4FFF93FE0}" type="slidenum">
              <a:rPr lang="en-IN" altLang="en-US"/>
              <a:pPr/>
              <a:t>‹#›</a:t>
            </a:fld>
            <a:endParaRPr lang="en-IN" altLang="en-US"/>
          </a:p>
        </p:txBody>
      </p:sp>
    </p:spTree>
    <p:extLst>
      <p:ext uri="{BB962C8B-B14F-4D97-AF65-F5344CB8AC3E}">
        <p14:creationId xmlns:p14="http://schemas.microsoft.com/office/powerpoint/2010/main" val="130531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BE4557-FBC9-4056-9AAD-5EAA98C08476}"/>
              </a:ext>
            </a:extLst>
          </p:cNvPr>
          <p:cNvSpPr>
            <a:spLocks noGrp="1"/>
          </p:cNvSpPr>
          <p:nvPr>
            <p:ph type="dt" idx="10"/>
          </p:nvPr>
        </p:nvSpPr>
        <p:spPr/>
        <p:txBody>
          <a:bodyPr/>
          <a:lstStyle>
            <a:lvl1pPr>
              <a:defRPr/>
            </a:lvl1pPr>
          </a:lstStyle>
          <a:p>
            <a:endParaRPr lang="en-IN" altLang="en-US"/>
          </a:p>
        </p:txBody>
      </p:sp>
      <p:sp>
        <p:nvSpPr>
          <p:cNvPr id="3" name="Footer Placeholder 2">
            <a:extLst>
              <a:ext uri="{FF2B5EF4-FFF2-40B4-BE49-F238E27FC236}">
                <a16:creationId xmlns:a16="http://schemas.microsoft.com/office/drawing/2014/main" id="{D3891AAE-A942-4262-9092-CCF66881A6CE}"/>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7331CCCB-5170-4D19-A614-282B56B3F56F}"/>
              </a:ext>
            </a:extLst>
          </p:cNvPr>
          <p:cNvSpPr>
            <a:spLocks noGrp="1"/>
          </p:cNvSpPr>
          <p:nvPr>
            <p:ph type="sldNum" idx="12"/>
          </p:nvPr>
        </p:nvSpPr>
        <p:spPr/>
        <p:txBody>
          <a:bodyPr/>
          <a:lstStyle>
            <a:lvl1pPr>
              <a:defRPr/>
            </a:lvl1pPr>
          </a:lstStyle>
          <a:p>
            <a:fld id="{28DCA3B7-690B-4818-9375-34EA04E36A0A}" type="slidenum">
              <a:rPr lang="en-IN" altLang="en-US"/>
              <a:pPr/>
              <a:t>‹#›</a:t>
            </a:fld>
            <a:endParaRPr lang="en-IN" altLang="en-US"/>
          </a:p>
        </p:txBody>
      </p:sp>
    </p:spTree>
    <p:extLst>
      <p:ext uri="{BB962C8B-B14F-4D97-AF65-F5344CB8AC3E}">
        <p14:creationId xmlns:p14="http://schemas.microsoft.com/office/powerpoint/2010/main" val="408363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E7FE-1197-40FA-AA9C-63EF3E00B1FA}"/>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2A6DFF-3082-436A-ABF3-6013C5C3DCF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87057-0462-4F72-8BFC-84B9AB3A5FA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0AD91-76E6-4E6D-A50C-18D6D97468A9}"/>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287105B7-79BF-4756-812D-76BCE0AF212B}"/>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2329B8C1-68EC-40A8-9852-767814F66929}"/>
              </a:ext>
            </a:extLst>
          </p:cNvPr>
          <p:cNvSpPr>
            <a:spLocks noGrp="1"/>
          </p:cNvSpPr>
          <p:nvPr>
            <p:ph type="sldNum" idx="12"/>
          </p:nvPr>
        </p:nvSpPr>
        <p:spPr/>
        <p:txBody>
          <a:bodyPr/>
          <a:lstStyle>
            <a:lvl1pPr>
              <a:defRPr/>
            </a:lvl1pPr>
          </a:lstStyle>
          <a:p>
            <a:fld id="{9A9B0CCB-C1D9-45A2-A3D1-6D82C68E9543}" type="slidenum">
              <a:rPr lang="en-IN" altLang="en-US"/>
              <a:pPr/>
              <a:t>‹#›</a:t>
            </a:fld>
            <a:endParaRPr lang="en-IN" altLang="en-US"/>
          </a:p>
        </p:txBody>
      </p:sp>
    </p:spTree>
    <p:extLst>
      <p:ext uri="{BB962C8B-B14F-4D97-AF65-F5344CB8AC3E}">
        <p14:creationId xmlns:p14="http://schemas.microsoft.com/office/powerpoint/2010/main" val="615573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F249-60BF-4CAC-8F55-143334CAA38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EDF68D-A9FE-45A0-BEA5-ACE514FE62BA}"/>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FFB035-F4AB-4D05-B687-4DE4D2CB4B1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6CB29E-DB9B-4A9C-B3D3-A4999607FD24}"/>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E6909041-5D03-47BA-9ED9-77DF339DC7DA}"/>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DB5AD604-3439-4785-B62C-5D0553653372}"/>
              </a:ext>
            </a:extLst>
          </p:cNvPr>
          <p:cNvSpPr>
            <a:spLocks noGrp="1"/>
          </p:cNvSpPr>
          <p:nvPr>
            <p:ph type="sldNum" idx="12"/>
          </p:nvPr>
        </p:nvSpPr>
        <p:spPr/>
        <p:txBody>
          <a:bodyPr/>
          <a:lstStyle>
            <a:lvl1pPr>
              <a:defRPr/>
            </a:lvl1pPr>
          </a:lstStyle>
          <a:p>
            <a:fld id="{EDEBD5FF-4AAC-4B41-A519-27E70E6FD16E}" type="slidenum">
              <a:rPr lang="en-IN" altLang="en-US"/>
              <a:pPr/>
              <a:t>‹#›</a:t>
            </a:fld>
            <a:endParaRPr lang="en-IN" altLang="en-US"/>
          </a:p>
        </p:txBody>
      </p:sp>
    </p:spTree>
    <p:extLst>
      <p:ext uri="{BB962C8B-B14F-4D97-AF65-F5344CB8AC3E}">
        <p14:creationId xmlns:p14="http://schemas.microsoft.com/office/powerpoint/2010/main" val="56909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1937F773-928F-4DA2-BDBC-DA7025803BA7}"/>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FD014DA3-F594-4F96-83D6-8F191AF033E7}"/>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B7313EE8-3F30-41A0-B472-45E8D5BF4175}"/>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1028" name="Rectangle 4">
            <a:extLst>
              <a:ext uri="{FF2B5EF4-FFF2-40B4-BE49-F238E27FC236}">
                <a16:creationId xmlns:a16="http://schemas.microsoft.com/office/drawing/2014/main" id="{D3CAC9D0-AC46-4B76-9F17-E5DC019175F3}"/>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1029" name="Rectangle 5">
            <a:extLst>
              <a:ext uri="{FF2B5EF4-FFF2-40B4-BE49-F238E27FC236}">
                <a16:creationId xmlns:a16="http://schemas.microsoft.com/office/drawing/2014/main" id="{E3297E3A-F8D9-4785-B38F-CC1504978806}"/>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Lst>
              <a:defRPr sz="1400">
                <a:solidFill>
                  <a:srgbClr val="000000"/>
                </a:solidFill>
                <a:latin typeface="Times New Roman" panose="02020603050405020304" pitchFamily="18" charset="0"/>
                <a:cs typeface="DejaVu Sans" charset="0"/>
              </a:defRPr>
            </a:lvl1pPr>
          </a:lstStyle>
          <a:p>
            <a:fld id="{FB990C3E-65A1-46E2-AA6A-D13EF37B1113}"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57DFF7B3-07F0-440D-86EF-D1E83C727CFA}"/>
              </a:ext>
            </a:extLst>
          </p:cNvPr>
          <p:cNvSpPr>
            <a:spLocks noGrp="1" noChangeArrowheads="1"/>
          </p:cNvSpPr>
          <p:nvPr>
            <p:ph type="title"/>
          </p:nvPr>
        </p:nvSpPr>
        <p:spPr>
          <a:xfrm>
            <a:off x="503238" y="301625"/>
            <a:ext cx="9070975" cy="1262063"/>
          </a:xfrm>
          <a:ln/>
        </p:spPr>
        <p:txBody>
          <a:bodyPr tIns="39116"/>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Mapping Cardinality</a:t>
            </a:r>
          </a:p>
        </p:txBody>
      </p:sp>
      <p:sp>
        <p:nvSpPr>
          <p:cNvPr id="3074" name="Rectangle 2">
            <a:extLst>
              <a:ext uri="{FF2B5EF4-FFF2-40B4-BE49-F238E27FC236}">
                <a16:creationId xmlns:a16="http://schemas.microsoft.com/office/drawing/2014/main" id="{1D96DF89-95B7-4070-8C8F-337AE273D6D4}"/>
              </a:ext>
            </a:extLst>
          </p:cNvPr>
          <p:cNvSpPr>
            <a:spLocks noGrp="1" noChangeArrowheads="1"/>
          </p:cNvSpPr>
          <p:nvPr>
            <p:ph type="body" idx="1"/>
          </p:nvPr>
        </p:nvSpPr>
        <p:spPr>
          <a:xfrm>
            <a:off x="503238" y="1439863"/>
            <a:ext cx="9070975" cy="5832475"/>
          </a:xfrm>
          <a:ln/>
        </p:spPr>
        <p:txBody>
          <a:bodyPr/>
          <a:lstStyle/>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Mapping cardinalities, or cardinality ratios, express the number of entities to which another entity can be associated via a relationship set.</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One-to-one: An entity in A is associated with at most one entity in B, and an entity in B is associated with at most one entity in A.</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One-to-many. An entity in A is associated with any number (zero or more) of entities in B. An entity in B, however, can be associated with at most one entity in A</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Many-to-one. An entity in A is associated with at most one entity in B. An entity in B, however, can be associated with any number (zero or more) of entities in A.</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Many-to-many. An entity in A is associated with any number (zero or more) of entities in B, and an entity in B is associated with any number (zero or more) of entities in 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2126DF7F-0A43-4825-AE51-92649D9C0C54}"/>
              </a:ext>
            </a:extLst>
          </p:cNvPr>
          <p:cNvSpPr>
            <a:spLocks noGrp="1" noChangeArrowheads="1"/>
          </p:cNvSpPr>
          <p:nvPr>
            <p:ph type="title"/>
          </p:nvPr>
        </p:nvSpPr>
        <p:spPr>
          <a:xfrm>
            <a:off x="503238" y="301625"/>
            <a:ext cx="9070975" cy="1262063"/>
          </a:xfrm>
          <a:ln/>
        </p:spPr>
        <p:txBody>
          <a:bodyPr tIns="39116"/>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Mapping Cardinalities</a:t>
            </a:r>
          </a:p>
        </p:txBody>
      </p:sp>
      <p:sp>
        <p:nvSpPr>
          <p:cNvPr id="4098" name="Rectangle 2">
            <a:extLst>
              <a:ext uri="{FF2B5EF4-FFF2-40B4-BE49-F238E27FC236}">
                <a16:creationId xmlns:a16="http://schemas.microsoft.com/office/drawing/2014/main" id="{7CFC97EE-C223-471A-90BB-5EF98315E105}"/>
              </a:ext>
            </a:extLst>
          </p:cNvPr>
          <p:cNvSpPr>
            <a:spLocks noGrp="1" noChangeArrowheads="1"/>
          </p:cNvSpPr>
          <p:nvPr>
            <p:ph type="body" idx="1"/>
          </p:nvPr>
        </p:nvSpPr>
        <p:spPr>
          <a:xfrm>
            <a:off x="503238" y="1768475"/>
            <a:ext cx="9070975" cy="4384675"/>
          </a:xfrm>
          <a:ln/>
        </p:spPr>
        <p:txBody>
          <a:bodyPr/>
          <a:lstStyle/>
          <a:p>
            <a:endParaRPr lang="en-US"/>
          </a:p>
        </p:txBody>
      </p:sp>
      <p:pic>
        <p:nvPicPr>
          <p:cNvPr id="4099" name="Picture 3">
            <a:extLst>
              <a:ext uri="{FF2B5EF4-FFF2-40B4-BE49-F238E27FC236}">
                <a16:creationId xmlns:a16="http://schemas.microsoft.com/office/drawing/2014/main" id="{27755B00-1570-44B0-B2AB-A0D117437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 y="1368425"/>
            <a:ext cx="9890125" cy="5543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0BCF02EB-4A83-44D0-B401-62FE6629F128}"/>
              </a:ext>
            </a:extLst>
          </p:cNvPr>
          <p:cNvSpPr>
            <a:spLocks noGrp="1" noChangeArrowheads="1"/>
          </p:cNvSpPr>
          <p:nvPr>
            <p:ph type="title"/>
          </p:nvPr>
        </p:nvSpPr>
        <p:spPr>
          <a:xfrm>
            <a:off x="503238" y="301625"/>
            <a:ext cx="9070975" cy="1262063"/>
          </a:xfrm>
          <a:ln/>
        </p:spPr>
        <p:txBody>
          <a:bodyPr tIns="39116"/>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Mapping Cardinalities</a:t>
            </a:r>
          </a:p>
        </p:txBody>
      </p:sp>
      <p:sp>
        <p:nvSpPr>
          <p:cNvPr id="5122" name="Rectangle 2">
            <a:extLst>
              <a:ext uri="{FF2B5EF4-FFF2-40B4-BE49-F238E27FC236}">
                <a16:creationId xmlns:a16="http://schemas.microsoft.com/office/drawing/2014/main" id="{46A67728-ED3B-4721-95BD-29A5AFAE7EA2}"/>
              </a:ext>
            </a:extLst>
          </p:cNvPr>
          <p:cNvSpPr>
            <a:spLocks noGrp="1" noChangeArrowheads="1"/>
          </p:cNvSpPr>
          <p:nvPr>
            <p:ph type="body" idx="1"/>
          </p:nvPr>
        </p:nvSpPr>
        <p:spPr>
          <a:xfrm>
            <a:off x="503238" y="1768475"/>
            <a:ext cx="9070975" cy="4384675"/>
          </a:xfrm>
          <a:ln/>
        </p:spPr>
        <p:txBody>
          <a:bodyPr/>
          <a:lstStyle/>
          <a:p>
            <a:endParaRPr lang="en-US"/>
          </a:p>
        </p:txBody>
      </p:sp>
      <p:pic>
        <p:nvPicPr>
          <p:cNvPr id="5123" name="Picture 3">
            <a:extLst>
              <a:ext uri="{FF2B5EF4-FFF2-40B4-BE49-F238E27FC236}">
                <a16:creationId xmlns:a16="http://schemas.microsoft.com/office/drawing/2014/main" id="{346FDD67-38D0-4EB8-AFF4-9FAE6916E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836738"/>
            <a:ext cx="9517062" cy="4787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A97E4A77-33F6-4807-ADD0-465D8E4A3B52}"/>
              </a:ext>
            </a:extLst>
          </p:cNvPr>
          <p:cNvSpPr>
            <a:spLocks noGrp="1" noChangeArrowheads="1"/>
          </p:cNvSpPr>
          <p:nvPr>
            <p:ph type="title"/>
          </p:nvPr>
        </p:nvSpPr>
        <p:spPr>
          <a:xfrm>
            <a:off x="503238" y="301625"/>
            <a:ext cx="9070975" cy="1262063"/>
          </a:xfrm>
          <a:ln/>
        </p:spPr>
        <p:txBody>
          <a:bodyPr tIns="39116"/>
          <a:lstStyle/>
          <a:p>
            <a:endParaRPr lang="en-US"/>
          </a:p>
        </p:txBody>
      </p:sp>
      <p:sp>
        <p:nvSpPr>
          <p:cNvPr id="6146" name="Rectangle 2">
            <a:extLst>
              <a:ext uri="{FF2B5EF4-FFF2-40B4-BE49-F238E27FC236}">
                <a16:creationId xmlns:a16="http://schemas.microsoft.com/office/drawing/2014/main" id="{9547A746-A873-4A46-8193-63620AC53310}"/>
              </a:ext>
            </a:extLst>
          </p:cNvPr>
          <p:cNvSpPr>
            <a:spLocks noGrp="1" noChangeArrowheads="1"/>
          </p:cNvSpPr>
          <p:nvPr>
            <p:ph type="body" idx="1"/>
          </p:nvPr>
        </p:nvSpPr>
        <p:spPr>
          <a:xfrm>
            <a:off x="503238" y="1768475"/>
            <a:ext cx="9070975" cy="4384675"/>
          </a:xfrm>
          <a:ln/>
        </p:spPr>
        <p:txBody>
          <a:bodyPr/>
          <a:lstStyle/>
          <a:p>
            <a:endParaRPr lang="en-US"/>
          </a:p>
        </p:txBody>
      </p:sp>
      <p:pic>
        <p:nvPicPr>
          <p:cNvPr id="6147" name="Picture 3">
            <a:extLst>
              <a:ext uri="{FF2B5EF4-FFF2-40B4-BE49-F238E27FC236}">
                <a16:creationId xmlns:a16="http://schemas.microsoft.com/office/drawing/2014/main" id="{19033D15-C3A2-4D2C-AF0A-056B355F4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3" y="342900"/>
            <a:ext cx="7323137" cy="7216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ABE385CA-B187-428B-A060-25073FCC4715}"/>
              </a:ext>
            </a:extLst>
          </p:cNvPr>
          <p:cNvSpPr>
            <a:spLocks noGrp="1" noChangeArrowheads="1"/>
          </p:cNvSpPr>
          <p:nvPr>
            <p:ph type="title"/>
          </p:nvPr>
        </p:nvSpPr>
        <p:spPr>
          <a:xfrm>
            <a:off x="503238" y="301625"/>
            <a:ext cx="9070975" cy="1262063"/>
          </a:xfrm>
          <a:ln/>
        </p:spPr>
        <p:txBody>
          <a:bodyPr tIns="39116"/>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Keys</a:t>
            </a:r>
          </a:p>
        </p:txBody>
      </p:sp>
      <p:sp>
        <p:nvSpPr>
          <p:cNvPr id="7170" name="Rectangle 2">
            <a:extLst>
              <a:ext uri="{FF2B5EF4-FFF2-40B4-BE49-F238E27FC236}">
                <a16:creationId xmlns:a16="http://schemas.microsoft.com/office/drawing/2014/main" id="{2E80CBD8-F56B-434F-942D-7D1A5170335E}"/>
              </a:ext>
            </a:extLst>
          </p:cNvPr>
          <p:cNvSpPr>
            <a:spLocks noGrp="1" noChangeArrowheads="1"/>
          </p:cNvSpPr>
          <p:nvPr>
            <p:ph type="body" idx="1"/>
          </p:nvPr>
        </p:nvSpPr>
        <p:spPr>
          <a:xfrm>
            <a:off x="503238" y="1768475"/>
            <a:ext cx="9070975" cy="4384675"/>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The values of the attribute values of an entity must be such that they can uniquely identify the entity</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No two entities in an entity set are allowed to have exactly the same value for all attributes</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Keys also help to identify relationships uniquely, and thus distinguish relationships from each other</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F23540F9-8E23-4D7A-830C-0BE2F8463145}"/>
              </a:ext>
            </a:extLst>
          </p:cNvPr>
          <p:cNvSpPr>
            <a:spLocks noGrp="1" noChangeArrowheads="1"/>
          </p:cNvSpPr>
          <p:nvPr>
            <p:ph type="title"/>
          </p:nvPr>
        </p:nvSpPr>
        <p:spPr>
          <a:xfrm>
            <a:off x="503238" y="301625"/>
            <a:ext cx="9070975" cy="1262063"/>
          </a:xfrm>
          <a:ln/>
        </p:spPr>
        <p:txBody>
          <a:bodyPr tIns="39116"/>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Keys Contd...</a:t>
            </a:r>
          </a:p>
        </p:txBody>
      </p:sp>
      <p:sp>
        <p:nvSpPr>
          <p:cNvPr id="8194" name="Rectangle 2">
            <a:extLst>
              <a:ext uri="{FF2B5EF4-FFF2-40B4-BE49-F238E27FC236}">
                <a16:creationId xmlns:a16="http://schemas.microsoft.com/office/drawing/2014/main" id="{87EF66F1-51AA-4378-B5C4-759FAE8D4438}"/>
              </a:ext>
            </a:extLst>
          </p:cNvPr>
          <p:cNvSpPr>
            <a:spLocks noGrp="1" noChangeArrowheads="1"/>
          </p:cNvSpPr>
          <p:nvPr>
            <p:ph type="body" idx="1"/>
          </p:nvPr>
        </p:nvSpPr>
        <p:spPr>
          <a:xfrm>
            <a:off x="503238" y="1295400"/>
            <a:ext cx="9070975" cy="6048375"/>
          </a:xfrm>
          <a:ln/>
        </p:spPr>
        <p:txBody>
          <a:bodyPr/>
          <a:lstStyle/>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A superkey is a set of one or more attributes that, taken collectively, allow us to identify uniquely a tuple in the relation.</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Candidate Keys: A superkey may contain extraneous attributes. The superkeys for which no proper subset (minimal super key) is a superkey.</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Primary key: It is used  to denote a candidate key that is chosen by the database designer as the principal means of identifying tuples within a relation.</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Foreign Key: A relation, say r 1 , may include among its attributes the primary key of another relation, say r 2 . This attribute is called a foreign key from r 1 , referencing r 2 . The relation r 1 is also called the referencing relation of the foreign key dependency, and r 2 is called the referenced relation of the foreign key.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6498547C-42AB-4BF3-BE58-69B183CD5C20}"/>
              </a:ext>
            </a:extLst>
          </p:cNvPr>
          <p:cNvSpPr>
            <a:spLocks noGrp="1" noChangeArrowheads="1"/>
          </p:cNvSpPr>
          <p:nvPr>
            <p:ph type="title"/>
          </p:nvPr>
        </p:nvSpPr>
        <p:spPr>
          <a:xfrm>
            <a:off x="503238" y="301625"/>
            <a:ext cx="9070975" cy="1262063"/>
          </a:xfrm>
          <a:ln/>
        </p:spPr>
        <p:txBody>
          <a:bodyPr tIns="39116"/>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Referential Integrity</a:t>
            </a:r>
          </a:p>
        </p:txBody>
      </p:sp>
      <p:sp>
        <p:nvSpPr>
          <p:cNvPr id="9218" name="Rectangle 2">
            <a:extLst>
              <a:ext uri="{FF2B5EF4-FFF2-40B4-BE49-F238E27FC236}">
                <a16:creationId xmlns:a16="http://schemas.microsoft.com/office/drawing/2014/main" id="{5654ACC8-9515-43F3-9C2F-8D665A529140}"/>
              </a:ext>
            </a:extLst>
          </p:cNvPr>
          <p:cNvSpPr>
            <a:spLocks noGrp="1" noChangeArrowheads="1"/>
          </p:cNvSpPr>
          <p:nvPr>
            <p:ph type="body" idx="1"/>
          </p:nvPr>
        </p:nvSpPr>
        <p:spPr>
          <a:xfrm>
            <a:off x="503238" y="1768475"/>
            <a:ext cx="9070975" cy="4384675"/>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A referential integrity constraint requires that the values appearing in specified attributes of any tuple in the referencing relation also appear in specified attributes of at least one tuple in the referenced relation.</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Regular"/>
      </a:majorFont>
      <a:minorFont>
        <a:latin typeface="Arial"/>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8" ma:contentTypeDescription="Create a new document." ma:contentTypeScope="" ma:versionID="47672c4b886260e8e6784f7250205eaf">
  <xsd:schema xmlns:xsd="http://www.w3.org/2001/XMLSchema" xmlns:xs="http://www.w3.org/2001/XMLSchema" xmlns:p="http://schemas.microsoft.com/office/2006/metadata/properties" xmlns:ns2="a069deda-dd54-4a17-8471-364442f6fb77" targetNamespace="http://schemas.microsoft.com/office/2006/metadata/properties" ma:root="true" ma:fieldsID="385fd464c505d6bcf43ee5d3fb3f35bf"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A12E26-0ED7-4BEB-8B11-C30BED3C62AA}">
  <ds:schemaRefs>
    <ds:schemaRef ds:uri="http://schemas.microsoft.com/sharepoint/v3/contenttype/forms"/>
  </ds:schemaRefs>
</ds:datastoreItem>
</file>

<file path=customXml/itemProps2.xml><?xml version="1.0" encoding="utf-8"?>
<ds:datastoreItem xmlns:ds="http://schemas.openxmlformats.org/officeDocument/2006/customXml" ds:itemID="{98627BF0-0338-4BB5-B992-D2DC36F02C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69deda-dd54-4a17-8471-364442f6fb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TotalTime>
  <Application>Microsoft Office PowerPoint</Application>
  <PresentationFormat>Custom</PresentationFormat>
  <Slides>7</Slides>
  <Notes>7</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Mapping Cardinality</vt:lpstr>
      <vt:lpstr>Mapping Cardinalities</vt:lpstr>
      <vt:lpstr>Mapping Cardinalities</vt:lpstr>
      <vt:lpstr>PowerPoint Presentation</vt:lpstr>
      <vt:lpstr>Keys</vt:lpstr>
      <vt:lpstr>Keys Contd...</vt:lpstr>
      <vt:lpstr>Referential Integrity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Cardinality</dc:title>
  <dc:subject/>
  <dc:creator/>
  <cp:keywords/>
  <dc:description/>
  <cp:lastModifiedBy/>
  <cp:revision>8</cp:revision>
  <cp:lastPrinted>1601-01-01T00:00:00Z</cp:lastPrinted>
  <dcterms:created xsi:type="dcterms:W3CDTF">2019-08-07T03:09:55Z</dcterms:created>
  <dcterms:modified xsi:type="dcterms:W3CDTF">2020-09-16T06:02:31Z</dcterms:modified>
</cp:coreProperties>
</file>