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ink/ink1.xml" ContentType="application/inkml+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84" r:id="rId4"/>
  </p:sldMasterIdLst>
  <p:notesMasterIdLst>
    <p:notesMasterId r:id="rId93"/>
  </p:notesMasterIdLst>
  <p:handoutMasterIdLst>
    <p:handoutMasterId r:id="rId94"/>
  </p:handoutMasterIdLst>
  <p:sldIdLst>
    <p:sldId id="256" r:id="rId5"/>
    <p:sldId id="278" r:id="rId6"/>
    <p:sldId id="260" r:id="rId7"/>
    <p:sldId id="274" r:id="rId8"/>
    <p:sldId id="277" r:id="rId9"/>
    <p:sldId id="275" r:id="rId10"/>
    <p:sldId id="268" r:id="rId11"/>
    <p:sldId id="273" r:id="rId12"/>
    <p:sldId id="272" r:id="rId13"/>
    <p:sldId id="285" r:id="rId14"/>
    <p:sldId id="286" r:id="rId15"/>
    <p:sldId id="294" r:id="rId16"/>
    <p:sldId id="271" r:id="rId17"/>
    <p:sldId id="290" r:id="rId18"/>
    <p:sldId id="291" r:id="rId19"/>
    <p:sldId id="292" r:id="rId20"/>
    <p:sldId id="293" r:id="rId21"/>
    <p:sldId id="295" r:id="rId22"/>
    <p:sldId id="296" r:id="rId23"/>
    <p:sldId id="298" r:id="rId24"/>
    <p:sldId id="299" r:id="rId25"/>
    <p:sldId id="297" r:id="rId26"/>
    <p:sldId id="300" r:id="rId27"/>
    <p:sldId id="301" r:id="rId28"/>
    <p:sldId id="302" r:id="rId29"/>
    <p:sldId id="303" r:id="rId30"/>
    <p:sldId id="304" r:id="rId31"/>
    <p:sldId id="305" r:id="rId32"/>
    <p:sldId id="306" r:id="rId33"/>
    <p:sldId id="307" r:id="rId34"/>
    <p:sldId id="308" r:id="rId35"/>
    <p:sldId id="309" r:id="rId36"/>
    <p:sldId id="310" r:id="rId37"/>
    <p:sldId id="311" r:id="rId38"/>
    <p:sldId id="312" r:id="rId39"/>
    <p:sldId id="313" r:id="rId40"/>
    <p:sldId id="314" r:id="rId41"/>
    <p:sldId id="315" r:id="rId42"/>
    <p:sldId id="316" r:id="rId43"/>
    <p:sldId id="317" r:id="rId44"/>
    <p:sldId id="318" r:id="rId45"/>
    <p:sldId id="319" r:id="rId46"/>
    <p:sldId id="320" r:id="rId47"/>
    <p:sldId id="321" r:id="rId48"/>
    <p:sldId id="322" r:id="rId49"/>
    <p:sldId id="323" r:id="rId50"/>
    <p:sldId id="324" r:id="rId51"/>
    <p:sldId id="325" r:id="rId52"/>
    <p:sldId id="326" r:id="rId53"/>
    <p:sldId id="327" r:id="rId54"/>
    <p:sldId id="328" r:id="rId55"/>
    <p:sldId id="329" r:id="rId56"/>
    <p:sldId id="330" r:id="rId57"/>
    <p:sldId id="331" r:id="rId58"/>
    <p:sldId id="332" r:id="rId59"/>
    <p:sldId id="333" r:id="rId60"/>
    <p:sldId id="334" r:id="rId61"/>
    <p:sldId id="335" r:id="rId62"/>
    <p:sldId id="336" r:id="rId63"/>
    <p:sldId id="337" r:id="rId64"/>
    <p:sldId id="338" r:id="rId65"/>
    <p:sldId id="363" r:id="rId66"/>
    <p:sldId id="339" r:id="rId67"/>
    <p:sldId id="340" r:id="rId68"/>
    <p:sldId id="341" r:id="rId69"/>
    <p:sldId id="342" r:id="rId70"/>
    <p:sldId id="343" r:id="rId71"/>
    <p:sldId id="344" r:id="rId72"/>
    <p:sldId id="345" r:id="rId73"/>
    <p:sldId id="346" r:id="rId74"/>
    <p:sldId id="347" r:id="rId75"/>
    <p:sldId id="348" r:id="rId76"/>
    <p:sldId id="349" r:id="rId77"/>
    <p:sldId id="350" r:id="rId78"/>
    <p:sldId id="351" r:id="rId79"/>
    <p:sldId id="352" r:id="rId80"/>
    <p:sldId id="353" r:id="rId81"/>
    <p:sldId id="354" r:id="rId82"/>
    <p:sldId id="355" r:id="rId83"/>
    <p:sldId id="356" r:id="rId84"/>
    <p:sldId id="357" r:id="rId85"/>
    <p:sldId id="358" r:id="rId86"/>
    <p:sldId id="359" r:id="rId87"/>
    <p:sldId id="360" r:id="rId88"/>
    <p:sldId id="361" r:id="rId89"/>
    <p:sldId id="281" r:id="rId90"/>
    <p:sldId id="267" r:id="rId91"/>
    <p:sldId id="362" r:id="rId9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83707"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notesViewPr>
    <p:cSldViewPr snapToGrid="0">
      <p:cViewPr varScale="1">
        <p:scale>
          <a:sx n="58" d="100"/>
          <a:sy n="58" d="100"/>
        </p:scale>
        <p:origin x="2965" y="4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presProps" Target="presProps.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theme" Target="theme/theme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notesMaster" Target="notesMasters/notesMaster1.xml"/><Relationship Id="rId9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DF9D44-C6D9-4FFC-AA20-CBC76A7361B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8D980BF-B994-40A5-9C16-171522EB4D4D}">
      <dgm:prSet phldrT="[Text]"/>
      <dgm:spPr/>
      <dgm:t>
        <a:bodyPr/>
        <a:lstStyle/>
        <a:p>
          <a:r>
            <a:rPr lang="en-US" dirty="0"/>
            <a:t>Front End</a:t>
          </a:r>
        </a:p>
      </dgm:t>
    </dgm:pt>
    <dgm:pt modelId="{3355F76C-D43E-4360-98D4-9E67AD01B792}" type="parTrans" cxnId="{6CD8B831-D353-4F4B-92A3-8C709597E467}">
      <dgm:prSet/>
      <dgm:spPr/>
      <dgm:t>
        <a:bodyPr/>
        <a:lstStyle/>
        <a:p>
          <a:endParaRPr lang="en-US"/>
        </a:p>
      </dgm:t>
    </dgm:pt>
    <dgm:pt modelId="{772E6DE2-8E81-4347-B03C-45E57575B43F}" type="sibTrans" cxnId="{6CD8B831-D353-4F4B-92A3-8C709597E467}">
      <dgm:prSet/>
      <dgm:spPr/>
      <dgm:t>
        <a:bodyPr/>
        <a:lstStyle/>
        <a:p>
          <a:endParaRPr lang="en-US"/>
        </a:p>
      </dgm:t>
    </dgm:pt>
    <dgm:pt modelId="{B874CD1B-EC17-4159-8196-9B3414F17485}">
      <dgm:prSet phldrT="[Text]"/>
      <dgm:spPr/>
      <dgm:t>
        <a:bodyPr/>
        <a:lstStyle/>
        <a:p>
          <a:r>
            <a:rPr lang="en-US" b="0" i="0" dirty="0"/>
            <a:t>Human or digital users interact directly with various aspects of the </a:t>
          </a:r>
          <a:r>
            <a:rPr lang="en-US" b="1" i="0" dirty="0"/>
            <a:t>front end</a:t>
          </a:r>
          <a:r>
            <a:rPr lang="en-US" b="0" i="0" dirty="0"/>
            <a:t> of a website.</a:t>
          </a:r>
          <a:endParaRPr lang="en-US" dirty="0"/>
        </a:p>
      </dgm:t>
    </dgm:pt>
    <dgm:pt modelId="{C9088230-7BFB-4975-A969-24A75B377443}" type="parTrans" cxnId="{7A2C77EE-0A24-4B68-835D-878B1739275E}">
      <dgm:prSet/>
      <dgm:spPr/>
      <dgm:t>
        <a:bodyPr/>
        <a:lstStyle/>
        <a:p>
          <a:endParaRPr lang="en-US"/>
        </a:p>
      </dgm:t>
    </dgm:pt>
    <dgm:pt modelId="{E3A0EBED-19F4-4223-9678-1329B6192E2C}" type="sibTrans" cxnId="{7A2C77EE-0A24-4B68-835D-878B1739275E}">
      <dgm:prSet/>
      <dgm:spPr/>
      <dgm:t>
        <a:bodyPr/>
        <a:lstStyle/>
        <a:p>
          <a:endParaRPr lang="en-US"/>
        </a:p>
      </dgm:t>
    </dgm:pt>
    <dgm:pt modelId="{13CA1813-7632-4A4C-9C79-E32140672F34}">
      <dgm:prSet phldrT="[Text]"/>
      <dgm:spPr/>
      <dgm:t>
        <a:bodyPr/>
        <a:lstStyle/>
        <a:p>
          <a:r>
            <a:rPr lang="en-US" dirty="0"/>
            <a:t>Back End</a:t>
          </a:r>
        </a:p>
      </dgm:t>
    </dgm:pt>
    <dgm:pt modelId="{BDFDE4C3-45F4-4D11-8F0B-23DA37C02F50}" type="parTrans" cxnId="{535A4C5B-3F99-4A34-94DB-659D1C8D6E4E}">
      <dgm:prSet/>
      <dgm:spPr/>
      <dgm:t>
        <a:bodyPr/>
        <a:lstStyle/>
        <a:p>
          <a:endParaRPr lang="en-US"/>
        </a:p>
      </dgm:t>
    </dgm:pt>
    <dgm:pt modelId="{9B010B61-C44B-4C49-BB28-B91F6238B1DF}" type="sibTrans" cxnId="{535A4C5B-3F99-4A34-94DB-659D1C8D6E4E}">
      <dgm:prSet/>
      <dgm:spPr/>
      <dgm:t>
        <a:bodyPr/>
        <a:lstStyle/>
        <a:p>
          <a:endParaRPr lang="en-US"/>
        </a:p>
      </dgm:t>
    </dgm:pt>
    <dgm:pt modelId="{723FAFCF-E28B-4E35-B15B-FF8AB025AA0E}">
      <dgm:prSet phldrT="[Text]"/>
      <dgm:spPr/>
      <dgm:t>
        <a:bodyPr/>
        <a:lstStyle/>
        <a:p>
          <a:r>
            <a:rPr lang="en-US" b="0" i="0" dirty="0"/>
            <a:t>It is the knowledge base behind the front end</a:t>
          </a:r>
          <a:endParaRPr lang="en-US" dirty="0"/>
        </a:p>
      </dgm:t>
    </dgm:pt>
    <dgm:pt modelId="{955D9930-B41A-4DCC-B1C3-6569852CE54E}" type="parTrans" cxnId="{31BA2205-8F06-4BD0-B0F5-3DA14814C191}">
      <dgm:prSet/>
      <dgm:spPr/>
      <dgm:t>
        <a:bodyPr/>
        <a:lstStyle/>
        <a:p>
          <a:endParaRPr lang="en-US"/>
        </a:p>
      </dgm:t>
    </dgm:pt>
    <dgm:pt modelId="{2FA0BBD0-18D7-4472-AC70-4FCB477A8B3B}" type="sibTrans" cxnId="{31BA2205-8F06-4BD0-B0F5-3DA14814C191}">
      <dgm:prSet/>
      <dgm:spPr/>
      <dgm:t>
        <a:bodyPr/>
        <a:lstStyle/>
        <a:p>
          <a:endParaRPr lang="en-US"/>
        </a:p>
      </dgm:t>
    </dgm:pt>
    <dgm:pt modelId="{D4FD71BE-62E6-4E0E-8901-A4819B2479A6}">
      <dgm:prSet phldrT="[Text]"/>
      <dgm:spPr/>
      <dgm:t>
        <a:bodyPr/>
        <a:lstStyle/>
        <a:p>
          <a:r>
            <a:rPr lang="en-US" b="0" i="0" dirty="0"/>
            <a:t>It is the visible part of  the web site</a:t>
          </a:r>
          <a:endParaRPr lang="en-US" dirty="0"/>
        </a:p>
      </dgm:t>
    </dgm:pt>
    <dgm:pt modelId="{B27FC0D6-7244-4C43-B189-C649BB2A45A4}" type="parTrans" cxnId="{A32D7581-2302-4CF9-9789-BA4F1BF2503B}">
      <dgm:prSet/>
      <dgm:spPr/>
      <dgm:t>
        <a:bodyPr/>
        <a:lstStyle/>
        <a:p>
          <a:endParaRPr lang="en-US"/>
        </a:p>
      </dgm:t>
    </dgm:pt>
    <dgm:pt modelId="{D4C699B2-D24D-4BCD-9157-CA5504C877AA}" type="sibTrans" cxnId="{A32D7581-2302-4CF9-9789-BA4F1BF2503B}">
      <dgm:prSet/>
      <dgm:spPr/>
      <dgm:t>
        <a:bodyPr/>
        <a:lstStyle/>
        <a:p>
          <a:endParaRPr lang="en-US"/>
        </a:p>
      </dgm:t>
    </dgm:pt>
    <dgm:pt modelId="{3F3826E0-0E67-45F1-9D89-87245CADFCC6}">
      <dgm:prSet phldrT="[Text]"/>
      <dgm:spPr/>
      <dgm:t>
        <a:bodyPr/>
        <a:lstStyle/>
        <a:p>
          <a:r>
            <a:rPr lang="en-US" b="0" i="0" dirty="0"/>
            <a:t>It comprises three components: server, application, and database.</a:t>
          </a:r>
          <a:endParaRPr lang="en-US" dirty="0"/>
        </a:p>
      </dgm:t>
    </dgm:pt>
    <dgm:pt modelId="{4EAD1DD6-652E-4B57-849C-9858BF193067}" type="parTrans" cxnId="{7F927D8F-149B-48A1-AAA5-E74CD9A2AE30}">
      <dgm:prSet/>
      <dgm:spPr/>
      <dgm:t>
        <a:bodyPr/>
        <a:lstStyle/>
        <a:p>
          <a:endParaRPr lang="en-US"/>
        </a:p>
      </dgm:t>
    </dgm:pt>
    <dgm:pt modelId="{04AC937C-390E-44A3-9966-DEA37C188D89}" type="sibTrans" cxnId="{7F927D8F-149B-48A1-AAA5-E74CD9A2AE30}">
      <dgm:prSet/>
      <dgm:spPr/>
      <dgm:t>
        <a:bodyPr/>
        <a:lstStyle/>
        <a:p>
          <a:endParaRPr lang="en-US"/>
        </a:p>
      </dgm:t>
    </dgm:pt>
    <dgm:pt modelId="{7C4F050B-BBED-4E14-BD39-934D1C9C1F0D}" type="pres">
      <dgm:prSet presAssocID="{7FDF9D44-C6D9-4FFC-AA20-CBC76A7361BD}" presName="linear" presStyleCnt="0">
        <dgm:presLayoutVars>
          <dgm:animLvl val="lvl"/>
          <dgm:resizeHandles val="exact"/>
        </dgm:presLayoutVars>
      </dgm:prSet>
      <dgm:spPr/>
    </dgm:pt>
    <dgm:pt modelId="{ABE9FE4F-C28D-42E0-82AF-BED4E3A4CAC3}" type="pres">
      <dgm:prSet presAssocID="{08D980BF-B994-40A5-9C16-171522EB4D4D}" presName="parentText" presStyleLbl="node1" presStyleIdx="0" presStyleCnt="2">
        <dgm:presLayoutVars>
          <dgm:chMax val="0"/>
          <dgm:bulletEnabled val="1"/>
        </dgm:presLayoutVars>
      </dgm:prSet>
      <dgm:spPr/>
    </dgm:pt>
    <dgm:pt modelId="{0BD1C01E-8FEF-4DDE-A2E1-786F9EB8A050}" type="pres">
      <dgm:prSet presAssocID="{08D980BF-B994-40A5-9C16-171522EB4D4D}" presName="childText" presStyleLbl="revTx" presStyleIdx="0" presStyleCnt="2">
        <dgm:presLayoutVars>
          <dgm:bulletEnabled val="1"/>
        </dgm:presLayoutVars>
      </dgm:prSet>
      <dgm:spPr/>
    </dgm:pt>
    <dgm:pt modelId="{831532E2-9536-46CE-9A29-3B902494DCB7}" type="pres">
      <dgm:prSet presAssocID="{13CA1813-7632-4A4C-9C79-E32140672F34}" presName="parentText" presStyleLbl="node1" presStyleIdx="1" presStyleCnt="2">
        <dgm:presLayoutVars>
          <dgm:chMax val="0"/>
          <dgm:bulletEnabled val="1"/>
        </dgm:presLayoutVars>
      </dgm:prSet>
      <dgm:spPr/>
    </dgm:pt>
    <dgm:pt modelId="{3BE0AF08-DF0D-4560-9D66-B7E2EBE47792}" type="pres">
      <dgm:prSet presAssocID="{13CA1813-7632-4A4C-9C79-E32140672F34}" presName="childText" presStyleLbl="revTx" presStyleIdx="1" presStyleCnt="2">
        <dgm:presLayoutVars>
          <dgm:bulletEnabled val="1"/>
        </dgm:presLayoutVars>
      </dgm:prSet>
      <dgm:spPr/>
    </dgm:pt>
  </dgm:ptLst>
  <dgm:cxnLst>
    <dgm:cxn modelId="{7F45A401-9F0F-4FBC-ABA4-AA68DBA33CED}" type="presOf" srcId="{3F3826E0-0E67-45F1-9D89-87245CADFCC6}" destId="{3BE0AF08-DF0D-4560-9D66-B7E2EBE47792}" srcOrd="0" destOrd="1" presId="urn:microsoft.com/office/officeart/2005/8/layout/vList2"/>
    <dgm:cxn modelId="{31BA2205-8F06-4BD0-B0F5-3DA14814C191}" srcId="{13CA1813-7632-4A4C-9C79-E32140672F34}" destId="{723FAFCF-E28B-4E35-B15B-FF8AB025AA0E}" srcOrd="0" destOrd="0" parTransId="{955D9930-B41A-4DCC-B1C3-6569852CE54E}" sibTransId="{2FA0BBD0-18D7-4472-AC70-4FCB477A8B3B}"/>
    <dgm:cxn modelId="{9A5F0B0C-DBD8-4A71-987E-913DA0559B5B}" type="presOf" srcId="{D4FD71BE-62E6-4E0E-8901-A4819B2479A6}" destId="{0BD1C01E-8FEF-4DDE-A2E1-786F9EB8A050}" srcOrd="0" destOrd="0" presId="urn:microsoft.com/office/officeart/2005/8/layout/vList2"/>
    <dgm:cxn modelId="{991AB621-6112-4CC0-B45A-4B76AE8B7219}" type="presOf" srcId="{13CA1813-7632-4A4C-9C79-E32140672F34}" destId="{831532E2-9536-46CE-9A29-3B902494DCB7}" srcOrd="0" destOrd="0" presId="urn:microsoft.com/office/officeart/2005/8/layout/vList2"/>
    <dgm:cxn modelId="{AA771029-A604-4BA4-AC08-A323D71882B4}" type="presOf" srcId="{7FDF9D44-C6D9-4FFC-AA20-CBC76A7361BD}" destId="{7C4F050B-BBED-4E14-BD39-934D1C9C1F0D}" srcOrd="0" destOrd="0" presId="urn:microsoft.com/office/officeart/2005/8/layout/vList2"/>
    <dgm:cxn modelId="{6CD8B831-D353-4F4B-92A3-8C709597E467}" srcId="{7FDF9D44-C6D9-4FFC-AA20-CBC76A7361BD}" destId="{08D980BF-B994-40A5-9C16-171522EB4D4D}" srcOrd="0" destOrd="0" parTransId="{3355F76C-D43E-4360-98D4-9E67AD01B792}" sibTransId="{772E6DE2-8E81-4347-B03C-45E57575B43F}"/>
    <dgm:cxn modelId="{535A4C5B-3F99-4A34-94DB-659D1C8D6E4E}" srcId="{7FDF9D44-C6D9-4FFC-AA20-CBC76A7361BD}" destId="{13CA1813-7632-4A4C-9C79-E32140672F34}" srcOrd="1" destOrd="0" parTransId="{BDFDE4C3-45F4-4D11-8F0B-23DA37C02F50}" sibTransId="{9B010B61-C44B-4C49-BB28-B91F6238B1DF}"/>
    <dgm:cxn modelId="{69AFDC4E-6047-47A1-8BD5-E8D738D9FB86}" type="presOf" srcId="{B874CD1B-EC17-4159-8196-9B3414F17485}" destId="{0BD1C01E-8FEF-4DDE-A2E1-786F9EB8A050}" srcOrd="0" destOrd="1" presId="urn:microsoft.com/office/officeart/2005/8/layout/vList2"/>
    <dgm:cxn modelId="{A32D7581-2302-4CF9-9789-BA4F1BF2503B}" srcId="{08D980BF-B994-40A5-9C16-171522EB4D4D}" destId="{D4FD71BE-62E6-4E0E-8901-A4819B2479A6}" srcOrd="0" destOrd="0" parTransId="{B27FC0D6-7244-4C43-B189-C649BB2A45A4}" sibTransId="{D4C699B2-D24D-4BCD-9157-CA5504C877AA}"/>
    <dgm:cxn modelId="{7F927D8F-149B-48A1-AAA5-E74CD9A2AE30}" srcId="{13CA1813-7632-4A4C-9C79-E32140672F34}" destId="{3F3826E0-0E67-45F1-9D89-87245CADFCC6}" srcOrd="1" destOrd="0" parTransId="{4EAD1DD6-652E-4B57-849C-9858BF193067}" sibTransId="{04AC937C-390E-44A3-9966-DEA37C188D89}"/>
    <dgm:cxn modelId="{693C7996-FDC1-4945-A02B-8973A87B4648}" type="presOf" srcId="{723FAFCF-E28B-4E35-B15B-FF8AB025AA0E}" destId="{3BE0AF08-DF0D-4560-9D66-B7E2EBE47792}" srcOrd="0" destOrd="0" presId="urn:microsoft.com/office/officeart/2005/8/layout/vList2"/>
    <dgm:cxn modelId="{954815D3-296F-4979-81D6-9C93AE88F727}" type="presOf" srcId="{08D980BF-B994-40A5-9C16-171522EB4D4D}" destId="{ABE9FE4F-C28D-42E0-82AF-BED4E3A4CAC3}" srcOrd="0" destOrd="0" presId="urn:microsoft.com/office/officeart/2005/8/layout/vList2"/>
    <dgm:cxn modelId="{7A2C77EE-0A24-4B68-835D-878B1739275E}" srcId="{08D980BF-B994-40A5-9C16-171522EB4D4D}" destId="{B874CD1B-EC17-4159-8196-9B3414F17485}" srcOrd="1" destOrd="0" parTransId="{C9088230-7BFB-4975-A969-24A75B377443}" sibTransId="{E3A0EBED-19F4-4223-9678-1329B6192E2C}"/>
    <dgm:cxn modelId="{252892A2-086C-4E54-8A22-AC51D1A7779B}" type="presParOf" srcId="{7C4F050B-BBED-4E14-BD39-934D1C9C1F0D}" destId="{ABE9FE4F-C28D-42E0-82AF-BED4E3A4CAC3}" srcOrd="0" destOrd="0" presId="urn:microsoft.com/office/officeart/2005/8/layout/vList2"/>
    <dgm:cxn modelId="{4BD5CDAD-BC89-4FA2-86D3-77BB013F6665}" type="presParOf" srcId="{7C4F050B-BBED-4E14-BD39-934D1C9C1F0D}" destId="{0BD1C01E-8FEF-4DDE-A2E1-786F9EB8A050}" srcOrd="1" destOrd="0" presId="urn:microsoft.com/office/officeart/2005/8/layout/vList2"/>
    <dgm:cxn modelId="{14DDB5C9-3CAE-4FDE-A890-36E88389BE6F}" type="presParOf" srcId="{7C4F050B-BBED-4E14-BD39-934D1C9C1F0D}" destId="{831532E2-9536-46CE-9A29-3B902494DCB7}" srcOrd="2" destOrd="0" presId="urn:microsoft.com/office/officeart/2005/8/layout/vList2"/>
    <dgm:cxn modelId="{93DD8D0B-A5E0-42F9-93FD-2F738F4469AC}" type="presParOf" srcId="{7C4F050B-BBED-4E14-BD39-934D1C9C1F0D}" destId="{3BE0AF08-DF0D-4560-9D66-B7E2EBE47792}"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8EB93B4-EAEE-4B28-A6D5-237FE488C5C7}" type="doc">
      <dgm:prSet loTypeId="urn:microsoft.com/office/officeart/2005/8/layout/orgChart1" loCatId="hierarchy" qsTypeId="urn:microsoft.com/office/officeart/2005/8/quickstyle/simple1" qsCatId="simple" csTypeId="urn:microsoft.com/office/officeart/2005/8/colors/accent0_3" csCatId="mainScheme" phldr="1"/>
      <dgm:spPr/>
      <dgm:t>
        <a:bodyPr/>
        <a:lstStyle/>
        <a:p>
          <a:endParaRPr lang="en-US"/>
        </a:p>
      </dgm:t>
    </dgm:pt>
    <dgm:pt modelId="{964E183A-9F98-4335-8D23-DC4088409305}">
      <dgm:prSet phldrT="[Text]" custT="1"/>
      <dgm:spPr/>
      <dgm:t>
        <a:bodyPr/>
        <a:lstStyle/>
        <a:p>
          <a:r>
            <a:rPr lang="en-US" sz="2000" b="0" dirty="0">
              <a:latin typeface="Franklin Gothic Demi" pitchFamily="34" charset="0"/>
            </a:rPr>
            <a:t>SQL COMMANDS</a:t>
          </a:r>
        </a:p>
      </dgm:t>
    </dgm:pt>
    <dgm:pt modelId="{16517A6D-51E4-4FF3-8BB7-B5673DD11F38}" type="parTrans" cxnId="{1B751907-A6DE-4082-BA5E-E606ADA4D63A}">
      <dgm:prSet/>
      <dgm:spPr/>
      <dgm:t>
        <a:bodyPr/>
        <a:lstStyle/>
        <a:p>
          <a:endParaRPr lang="en-US"/>
        </a:p>
      </dgm:t>
    </dgm:pt>
    <dgm:pt modelId="{E6701B06-C31E-4EBD-AD21-8D71CB714FE9}" type="sibTrans" cxnId="{1B751907-A6DE-4082-BA5E-E606ADA4D63A}">
      <dgm:prSet/>
      <dgm:spPr/>
      <dgm:t>
        <a:bodyPr/>
        <a:lstStyle/>
        <a:p>
          <a:endParaRPr lang="en-US"/>
        </a:p>
      </dgm:t>
    </dgm:pt>
    <dgm:pt modelId="{82D6B5A3-790C-4736-8517-80975E7FCAA1}" type="asst">
      <dgm:prSet phldrT="[Text]" custT="1"/>
      <dgm:spPr/>
      <dgm:t>
        <a:bodyPr/>
        <a:lstStyle/>
        <a:p>
          <a:r>
            <a:rPr lang="en-US" sz="1200" b="0" dirty="0">
              <a:latin typeface="Franklin Gothic Demi" pitchFamily="34" charset="0"/>
            </a:rPr>
            <a:t>DDL</a:t>
          </a:r>
          <a:br>
            <a:rPr lang="en-US" sz="1200" b="0" dirty="0">
              <a:latin typeface="Franklin Gothic Demi" pitchFamily="34" charset="0"/>
            </a:rPr>
          </a:br>
          <a:r>
            <a:rPr lang="en-US" sz="1200" b="0" dirty="0">
              <a:latin typeface="Franklin Gothic Demi" pitchFamily="34" charset="0"/>
            </a:rPr>
            <a:t>(Data Definition Language)</a:t>
          </a:r>
        </a:p>
      </dgm:t>
    </dgm:pt>
    <dgm:pt modelId="{A059B200-F35A-4D1E-8F76-2B6147B27DE1}" type="parTrans" cxnId="{94B078E3-8623-4BF2-94D7-41211460C00E}">
      <dgm:prSet/>
      <dgm:spPr/>
      <dgm:t>
        <a:bodyPr/>
        <a:lstStyle/>
        <a:p>
          <a:endParaRPr lang="en-US"/>
        </a:p>
      </dgm:t>
    </dgm:pt>
    <dgm:pt modelId="{58E0BB58-0555-4075-AD39-96E3208D1A7C}" type="sibTrans" cxnId="{94B078E3-8623-4BF2-94D7-41211460C00E}">
      <dgm:prSet/>
      <dgm:spPr/>
      <dgm:t>
        <a:bodyPr/>
        <a:lstStyle/>
        <a:p>
          <a:endParaRPr lang="en-US"/>
        </a:p>
      </dgm:t>
    </dgm:pt>
    <dgm:pt modelId="{D28AD28E-7B54-4BCC-B004-2D79A7C6316B}">
      <dgm:prSet phldrT="[Text]" custT="1"/>
      <dgm:spPr/>
      <dgm:t>
        <a:bodyPr/>
        <a:lstStyle/>
        <a:p>
          <a:r>
            <a:rPr lang="en-US" sz="1200" b="0" dirty="0">
              <a:latin typeface="Franklin Gothic Demi" pitchFamily="34" charset="0"/>
            </a:rPr>
            <a:t>DML</a:t>
          </a:r>
          <a:br>
            <a:rPr lang="en-US" sz="1200" b="0" dirty="0">
              <a:latin typeface="Franklin Gothic Demi" pitchFamily="34" charset="0"/>
            </a:rPr>
          </a:br>
          <a:r>
            <a:rPr lang="en-US" sz="1200" b="0" dirty="0">
              <a:latin typeface="Franklin Gothic Demi" pitchFamily="34" charset="0"/>
            </a:rPr>
            <a:t>(Data Manipulation Language)</a:t>
          </a:r>
        </a:p>
      </dgm:t>
    </dgm:pt>
    <dgm:pt modelId="{CA35CD2E-EA1C-4DE5-B855-806B232CF200}" type="parTrans" cxnId="{934BA259-5E1B-413C-A8CD-F55F07F86704}">
      <dgm:prSet/>
      <dgm:spPr/>
      <dgm:t>
        <a:bodyPr/>
        <a:lstStyle/>
        <a:p>
          <a:endParaRPr lang="en-US"/>
        </a:p>
      </dgm:t>
    </dgm:pt>
    <dgm:pt modelId="{FCC951F2-446C-4CE9-84BC-83761027BC31}" type="sibTrans" cxnId="{934BA259-5E1B-413C-A8CD-F55F07F86704}">
      <dgm:prSet/>
      <dgm:spPr/>
      <dgm:t>
        <a:bodyPr/>
        <a:lstStyle/>
        <a:p>
          <a:endParaRPr lang="en-US"/>
        </a:p>
      </dgm:t>
    </dgm:pt>
    <dgm:pt modelId="{7817E073-7091-4ADA-A4C7-9C9901989CD9}">
      <dgm:prSet phldrT="[Text]" custT="1"/>
      <dgm:spPr/>
      <dgm:t>
        <a:bodyPr/>
        <a:lstStyle/>
        <a:p>
          <a:r>
            <a:rPr lang="en-US" sz="1200" b="0" dirty="0">
              <a:latin typeface="Franklin Gothic Demi" pitchFamily="34" charset="0"/>
            </a:rPr>
            <a:t>DCL</a:t>
          </a:r>
          <a:br>
            <a:rPr lang="en-US" sz="1200" b="0" dirty="0">
              <a:latin typeface="Franklin Gothic Demi" pitchFamily="34" charset="0"/>
            </a:rPr>
          </a:br>
          <a:r>
            <a:rPr lang="en-US" sz="1200" b="0" dirty="0">
              <a:latin typeface="Franklin Gothic Demi" pitchFamily="34" charset="0"/>
            </a:rPr>
            <a:t>(Data Control Language)</a:t>
          </a:r>
        </a:p>
      </dgm:t>
    </dgm:pt>
    <dgm:pt modelId="{489953BF-C562-4018-8CE1-49A2D2AA126C}" type="parTrans" cxnId="{1FC6374E-C88D-4666-BD38-F916A089BB21}">
      <dgm:prSet/>
      <dgm:spPr/>
      <dgm:t>
        <a:bodyPr/>
        <a:lstStyle/>
        <a:p>
          <a:endParaRPr lang="en-US"/>
        </a:p>
      </dgm:t>
    </dgm:pt>
    <dgm:pt modelId="{B8335A2F-73B5-4801-8ABA-1DAF45015F56}" type="sibTrans" cxnId="{1FC6374E-C88D-4666-BD38-F916A089BB21}">
      <dgm:prSet/>
      <dgm:spPr/>
      <dgm:t>
        <a:bodyPr/>
        <a:lstStyle/>
        <a:p>
          <a:endParaRPr lang="en-US"/>
        </a:p>
      </dgm:t>
    </dgm:pt>
    <dgm:pt modelId="{DFFD18B5-F236-4B34-A24F-18497517FA60}" type="asst">
      <dgm:prSet phldrT="[Text]" custT="1"/>
      <dgm:spPr/>
      <dgm:t>
        <a:bodyPr/>
        <a:lstStyle/>
        <a:p>
          <a:r>
            <a:rPr lang="en-US" sz="1200" b="0" dirty="0">
              <a:latin typeface="Franklin Gothic Demi" pitchFamily="34" charset="0"/>
            </a:rPr>
            <a:t>DQL</a:t>
          </a:r>
          <a:br>
            <a:rPr lang="en-US" sz="1200" b="0" dirty="0">
              <a:latin typeface="Franklin Gothic Demi" pitchFamily="34" charset="0"/>
            </a:rPr>
          </a:br>
          <a:r>
            <a:rPr lang="en-US" sz="1200" b="0" dirty="0">
              <a:latin typeface="Franklin Gothic Demi" pitchFamily="34" charset="0"/>
            </a:rPr>
            <a:t>(Data Query Language)</a:t>
          </a:r>
        </a:p>
      </dgm:t>
    </dgm:pt>
    <dgm:pt modelId="{D94020F1-CE8B-430F-BE0D-6B29D0F6F457}" type="parTrans" cxnId="{37FCDC17-6541-4F98-BD80-B99AC3159874}">
      <dgm:prSet/>
      <dgm:spPr/>
      <dgm:t>
        <a:bodyPr/>
        <a:lstStyle/>
        <a:p>
          <a:endParaRPr lang="en-US"/>
        </a:p>
      </dgm:t>
    </dgm:pt>
    <dgm:pt modelId="{449DFFD1-662A-4B48-B123-7DEFA3D239D3}" type="sibTrans" cxnId="{37FCDC17-6541-4F98-BD80-B99AC3159874}">
      <dgm:prSet/>
      <dgm:spPr/>
      <dgm:t>
        <a:bodyPr/>
        <a:lstStyle/>
        <a:p>
          <a:endParaRPr lang="en-US"/>
        </a:p>
      </dgm:t>
    </dgm:pt>
    <dgm:pt modelId="{98EDC771-F753-49E2-8B46-A63E58E65D2A}" type="asst">
      <dgm:prSet phldrT="[Text]" custT="1"/>
      <dgm:spPr/>
      <dgm:t>
        <a:bodyPr/>
        <a:lstStyle/>
        <a:p>
          <a:r>
            <a:rPr lang="en-US" sz="1200" b="0" dirty="0">
              <a:latin typeface="Franklin Gothic Demi" pitchFamily="34" charset="0"/>
            </a:rPr>
            <a:t>CREATE</a:t>
          </a:r>
        </a:p>
      </dgm:t>
    </dgm:pt>
    <dgm:pt modelId="{D8E546B8-B605-49D1-BF3B-D7F53E526AA0}" type="parTrans" cxnId="{113EB2C2-E056-4AF8-B396-77ECD2F717AB}">
      <dgm:prSet/>
      <dgm:spPr/>
      <dgm:t>
        <a:bodyPr/>
        <a:lstStyle/>
        <a:p>
          <a:endParaRPr lang="en-US"/>
        </a:p>
      </dgm:t>
    </dgm:pt>
    <dgm:pt modelId="{40A2CDE0-27F6-4D31-B34E-94C3530262B3}" type="sibTrans" cxnId="{113EB2C2-E056-4AF8-B396-77ECD2F717AB}">
      <dgm:prSet/>
      <dgm:spPr/>
      <dgm:t>
        <a:bodyPr/>
        <a:lstStyle/>
        <a:p>
          <a:endParaRPr lang="en-US"/>
        </a:p>
      </dgm:t>
    </dgm:pt>
    <dgm:pt modelId="{49651B69-3CF2-44AA-84AB-F3E2D0A2EF17}" type="asst">
      <dgm:prSet phldrT="[Text]" custT="1"/>
      <dgm:spPr/>
      <dgm:t>
        <a:bodyPr/>
        <a:lstStyle/>
        <a:p>
          <a:r>
            <a:rPr lang="en-US" sz="1200" b="0" dirty="0">
              <a:latin typeface="Franklin Gothic Demi" pitchFamily="34" charset="0"/>
            </a:rPr>
            <a:t>ALTER</a:t>
          </a:r>
        </a:p>
      </dgm:t>
    </dgm:pt>
    <dgm:pt modelId="{2407764B-E3A6-4763-892C-D70DC1591083}" type="parTrans" cxnId="{4A8250C9-7C2F-432C-B2F0-1F059B32AEFB}">
      <dgm:prSet/>
      <dgm:spPr/>
      <dgm:t>
        <a:bodyPr/>
        <a:lstStyle/>
        <a:p>
          <a:endParaRPr lang="en-US"/>
        </a:p>
      </dgm:t>
    </dgm:pt>
    <dgm:pt modelId="{3221AEA9-6281-4C32-961D-81771EB70279}" type="sibTrans" cxnId="{4A8250C9-7C2F-432C-B2F0-1F059B32AEFB}">
      <dgm:prSet/>
      <dgm:spPr/>
      <dgm:t>
        <a:bodyPr/>
        <a:lstStyle/>
        <a:p>
          <a:endParaRPr lang="en-US"/>
        </a:p>
      </dgm:t>
    </dgm:pt>
    <dgm:pt modelId="{45803A1A-DCA8-4A97-BC9E-D1AFC540240D}" type="asst">
      <dgm:prSet phldrT="[Text]" custT="1"/>
      <dgm:spPr/>
      <dgm:t>
        <a:bodyPr/>
        <a:lstStyle/>
        <a:p>
          <a:r>
            <a:rPr lang="en-US" sz="1200" b="0" dirty="0">
              <a:latin typeface="Franklin Gothic Demi" pitchFamily="34" charset="0"/>
            </a:rPr>
            <a:t>DROP</a:t>
          </a:r>
        </a:p>
      </dgm:t>
    </dgm:pt>
    <dgm:pt modelId="{78B0B6E7-3C2D-4BAF-B564-6899BC188059}" type="parTrans" cxnId="{51474AD2-7086-44C0-B81D-235AF7754534}">
      <dgm:prSet/>
      <dgm:spPr/>
      <dgm:t>
        <a:bodyPr/>
        <a:lstStyle/>
        <a:p>
          <a:endParaRPr lang="en-US"/>
        </a:p>
      </dgm:t>
    </dgm:pt>
    <dgm:pt modelId="{02241849-0FC4-405C-A989-24D92D0690C7}" type="sibTrans" cxnId="{51474AD2-7086-44C0-B81D-235AF7754534}">
      <dgm:prSet/>
      <dgm:spPr/>
      <dgm:t>
        <a:bodyPr/>
        <a:lstStyle/>
        <a:p>
          <a:endParaRPr lang="en-US"/>
        </a:p>
      </dgm:t>
    </dgm:pt>
    <dgm:pt modelId="{0959952C-4DF1-40AC-9DDD-E7999B6CFAEC}" type="asst">
      <dgm:prSet phldrT="[Text]" custT="1"/>
      <dgm:spPr/>
      <dgm:t>
        <a:bodyPr/>
        <a:lstStyle/>
        <a:p>
          <a:r>
            <a:rPr lang="en-US" sz="1200" b="0" dirty="0">
              <a:latin typeface="Franklin Gothic Demi" pitchFamily="34" charset="0"/>
            </a:rPr>
            <a:t>RENAME</a:t>
          </a:r>
        </a:p>
      </dgm:t>
    </dgm:pt>
    <dgm:pt modelId="{ED8AC246-8B1D-4131-9425-F1C27C7F185F}" type="parTrans" cxnId="{35DB1D70-7DBF-430A-8CC4-AA150E31D49D}">
      <dgm:prSet/>
      <dgm:spPr/>
      <dgm:t>
        <a:bodyPr/>
        <a:lstStyle/>
        <a:p>
          <a:endParaRPr lang="en-US"/>
        </a:p>
      </dgm:t>
    </dgm:pt>
    <dgm:pt modelId="{8D24DD93-EF5B-424F-899E-3F83F35A5D6D}" type="sibTrans" cxnId="{35DB1D70-7DBF-430A-8CC4-AA150E31D49D}">
      <dgm:prSet/>
      <dgm:spPr/>
      <dgm:t>
        <a:bodyPr/>
        <a:lstStyle/>
        <a:p>
          <a:endParaRPr lang="en-US"/>
        </a:p>
      </dgm:t>
    </dgm:pt>
    <dgm:pt modelId="{FB0A975B-DC0C-41B2-9ED6-1C0A3D284D0B}" type="asst">
      <dgm:prSet phldrT="[Text]" custT="1"/>
      <dgm:spPr/>
      <dgm:t>
        <a:bodyPr/>
        <a:lstStyle/>
        <a:p>
          <a:r>
            <a:rPr lang="en-US" sz="1200" b="0" dirty="0">
              <a:latin typeface="Franklin Gothic Demi" pitchFamily="34" charset="0"/>
            </a:rPr>
            <a:t>TRUNCATE</a:t>
          </a:r>
        </a:p>
      </dgm:t>
    </dgm:pt>
    <dgm:pt modelId="{D7A5E99F-9122-4ECC-8FD2-6C8412436821}" type="parTrans" cxnId="{23FA6EB1-CB7B-4D44-9853-61F28C7D34FE}">
      <dgm:prSet/>
      <dgm:spPr/>
      <dgm:t>
        <a:bodyPr/>
        <a:lstStyle/>
        <a:p>
          <a:endParaRPr lang="en-US"/>
        </a:p>
      </dgm:t>
    </dgm:pt>
    <dgm:pt modelId="{FAD95D45-BBA2-4C80-853E-448D40F8E781}" type="sibTrans" cxnId="{23FA6EB1-CB7B-4D44-9853-61F28C7D34FE}">
      <dgm:prSet/>
      <dgm:spPr/>
      <dgm:t>
        <a:bodyPr/>
        <a:lstStyle/>
        <a:p>
          <a:endParaRPr lang="en-US"/>
        </a:p>
      </dgm:t>
    </dgm:pt>
    <dgm:pt modelId="{80F67A5B-5D76-4548-A52D-5E479D3B392A}" type="asst">
      <dgm:prSet phldrT="[Text]" custT="1"/>
      <dgm:spPr/>
      <dgm:t>
        <a:bodyPr/>
        <a:lstStyle/>
        <a:p>
          <a:r>
            <a:rPr lang="en-US" sz="1200" b="0" dirty="0">
              <a:latin typeface="Franklin Gothic Demi" pitchFamily="34" charset="0"/>
            </a:rPr>
            <a:t>COMMENT</a:t>
          </a:r>
        </a:p>
      </dgm:t>
    </dgm:pt>
    <dgm:pt modelId="{9505BF2F-A2A0-4560-ABF7-9751BCB74B27}" type="parTrans" cxnId="{5B615857-9A50-4AB1-957D-2937A5FD8455}">
      <dgm:prSet/>
      <dgm:spPr/>
      <dgm:t>
        <a:bodyPr/>
        <a:lstStyle/>
        <a:p>
          <a:endParaRPr lang="en-US"/>
        </a:p>
      </dgm:t>
    </dgm:pt>
    <dgm:pt modelId="{4248D48D-2E90-4509-B6BC-8803E48E7BEF}" type="sibTrans" cxnId="{5B615857-9A50-4AB1-957D-2937A5FD8455}">
      <dgm:prSet/>
      <dgm:spPr/>
      <dgm:t>
        <a:bodyPr/>
        <a:lstStyle/>
        <a:p>
          <a:endParaRPr lang="en-US"/>
        </a:p>
      </dgm:t>
    </dgm:pt>
    <dgm:pt modelId="{D5F862F9-149A-49F6-AF93-A9A0DDD91147}">
      <dgm:prSet phldrT="[Text]" custT="1"/>
      <dgm:spPr/>
      <dgm:t>
        <a:bodyPr/>
        <a:lstStyle/>
        <a:p>
          <a:r>
            <a:rPr lang="en-US" sz="1200" b="0" dirty="0">
              <a:latin typeface="Franklin Gothic Demi" pitchFamily="34" charset="0"/>
            </a:rPr>
            <a:t>INSERT</a:t>
          </a:r>
        </a:p>
      </dgm:t>
    </dgm:pt>
    <dgm:pt modelId="{60167783-D4CA-48F2-B994-EFE7E1A208CA}" type="parTrans" cxnId="{657DC44B-2C26-4760-BB9C-5A3A648BBBAA}">
      <dgm:prSet/>
      <dgm:spPr/>
      <dgm:t>
        <a:bodyPr/>
        <a:lstStyle/>
        <a:p>
          <a:endParaRPr lang="en-US"/>
        </a:p>
      </dgm:t>
    </dgm:pt>
    <dgm:pt modelId="{562C44BB-21F4-4E41-9C2A-EA68EF3B09DF}" type="sibTrans" cxnId="{657DC44B-2C26-4760-BB9C-5A3A648BBBAA}">
      <dgm:prSet/>
      <dgm:spPr/>
      <dgm:t>
        <a:bodyPr/>
        <a:lstStyle/>
        <a:p>
          <a:endParaRPr lang="en-US"/>
        </a:p>
      </dgm:t>
    </dgm:pt>
    <dgm:pt modelId="{2E242E61-964A-4726-AECE-80C1C13776DA}">
      <dgm:prSet phldrT="[Text]" custT="1"/>
      <dgm:spPr/>
      <dgm:t>
        <a:bodyPr/>
        <a:lstStyle/>
        <a:p>
          <a:r>
            <a:rPr lang="en-US" sz="1200" b="0" dirty="0">
              <a:latin typeface="Franklin Gothic Demi" pitchFamily="34" charset="0"/>
            </a:rPr>
            <a:t>UPDATE</a:t>
          </a:r>
        </a:p>
      </dgm:t>
    </dgm:pt>
    <dgm:pt modelId="{5F8A3C89-AD11-464B-9BE8-23B614B94D4C}" type="parTrans" cxnId="{86CB2125-8C9A-4753-BD4F-2104C9654846}">
      <dgm:prSet/>
      <dgm:spPr/>
      <dgm:t>
        <a:bodyPr/>
        <a:lstStyle/>
        <a:p>
          <a:endParaRPr lang="en-US"/>
        </a:p>
      </dgm:t>
    </dgm:pt>
    <dgm:pt modelId="{D5A3FEDE-C341-4A53-8A96-B976CB7A14BE}" type="sibTrans" cxnId="{86CB2125-8C9A-4753-BD4F-2104C9654846}">
      <dgm:prSet/>
      <dgm:spPr/>
      <dgm:t>
        <a:bodyPr/>
        <a:lstStyle/>
        <a:p>
          <a:endParaRPr lang="en-US"/>
        </a:p>
      </dgm:t>
    </dgm:pt>
    <dgm:pt modelId="{EECD0ECB-ACD6-46FC-BBBF-54E2C36B21A8}">
      <dgm:prSet phldrT="[Text]" custT="1"/>
      <dgm:spPr/>
      <dgm:t>
        <a:bodyPr/>
        <a:lstStyle/>
        <a:p>
          <a:r>
            <a:rPr lang="en-US" sz="1200" b="0" dirty="0">
              <a:latin typeface="Franklin Gothic Demi" pitchFamily="34" charset="0"/>
            </a:rPr>
            <a:t>DELETE</a:t>
          </a:r>
        </a:p>
      </dgm:t>
    </dgm:pt>
    <dgm:pt modelId="{7E213C46-4349-4997-B9D0-9B3119B58EEA}" type="parTrans" cxnId="{56117150-5ECE-42FB-A79B-2A268917C023}">
      <dgm:prSet/>
      <dgm:spPr/>
      <dgm:t>
        <a:bodyPr/>
        <a:lstStyle/>
        <a:p>
          <a:endParaRPr lang="en-US"/>
        </a:p>
      </dgm:t>
    </dgm:pt>
    <dgm:pt modelId="{2481ECAE-0DDB-4E14-8213-C1A77259C8C8}" type="sibTrans" cxnId="{56117150-5ECE-42FB-A79B-2A268917C023}">
      <dgm:prSet/>
      <dgm:spPr/>
      <dgm:t>
        <a:bodyPr/>
        <a:lstStyle/>
        <a:p>
          <a:endParaRPr lang="en-US"/>
        </a:p>
      </dgm:t>
    </dgm:pt>
    <dgm:pt modelId="{C1E65FE9-7AC9-4E51-876B-9FF4A6B1DB31}">
      <dgm:prSet phldrT="[Text]" custT="1"/>
      <dgm:spPr/>
      <dgm:t>
        <a:bodyPr/>
        <a:lstStyle/>
        <a:p>
          <a:r>
            <a:rPr lang="en-US" sz="1200" b="0" dirty="0">
              <a:latin typeface="Franklin Gothic Demi" pitchFamily="34" charset="0"/>
            </a:rPr>
            <a:t>MERGE</a:t>
          </a:r>
        </a:p>
      </dgm:t>
    </dgm:pt>
    <dgm:pt modelId="{BB619BDA-903A-4D3D-9C5E-572CE833ED51}" type="parTrans" cxnId="{21A548EB-11D6-43B9-843A-412AC813AA33}">
      <dgm:prSet/>
      <dgm:spPr/>
      <dgm:t>
        <a:bodyPr/>
        <a:lstStyle/>
        <a:p>
          <a:endParaRPr lang="en-US"/>
        </a:p>
      </dgm:t>
    </dgm:pt>
    <dgm:pt modelId="{90AA620B-7BBD-437E-B32C-120EFF7E7F32}" type="sibTrans" cxnId="{21A548EB-11D6-43B9-843A-412AC813AA33}">
      <dgm:prSet/>
      <dgm:spPr/>
      <dgm:t>
        <a:bodyPr/>
        <a:lstStyle/>
        <a:p>
          <a:endParaRPr lang="en-US"/>
        </a:p>
      </dgm:t>
    </dgm:pt>
    <dgm:pt modelId="{949F3954-5A9E-4AFF-B247-354294604A9B}">
      <dgm:prSet phldrT="[Text]" custT="1"/>
      <dgm:spPr/>
      <dgm:t>
        <a:bodyPr/>
        <a:lstStyle/>
        <a:p>
          <a:r>
            <a:rPr lang="en-US" sz="1200" b="0" dirty="0">
              <a:latin typeface="Franklin Gothic Demi" pitchFamily="34" charset="0"/>
            </a:rPr>
            <a:t>GRANT</a:t>
          </a:r>
        </a:p>
      </dgm:t>
    </dgm:pt>
    <dgm:pt modelId="{D992E2E6-6287-467A-A4A1-1A73C40DC8B9}" type="parTrans" cxnId="{E76CA206-C06C-4B06-A05E-4CD5E825942E}">
      <dgm:prSet/>
      <dgm:spPr/>
      <dgm:t>
        <a:bodyPr/>
        <a:lstStyle/>
        <a:p>
          <a:endParaRPr lang="en-US"/>
        </a:p>
      </dgm:t>
    </dgm:pt>
    <dgm:pt modelId="{06C5B9D4-AD6D-4D57-84EE-E5805BEF0C5E}" type="sibTrans" cxnId="{E76CA206-C06C-4B06-A05E-4CD5E825942E}">
      <dgm:prSet/>
      <dgm:spPr/>
      <dgm:t>
        <a:bodyPr/>
        <a:lstStyle/>
        <a:p>
          <a:endParaRPr lang="en-US"/>
        </a:p>
      </dgm:t>
    </dgm:pt>
    <dgm:pt modelId="{4BDAC1BF-CF29-4ED2-82DC-3BF5705C584E}">
      <dgm:prSet phldrT="[Text]" custT="1"/>
      <dgm:spPr/>
      <dgm:t>
        <a:bodyPr/>
        <a:lstStyle/>
        <a:p>
          <a:r>
            <a:rPr lang="en-US" sz="1200" b="0" dirty="0">
              <a:latin typeface="Franklin Gothic Demi" pitchFamily="34" charset="0"/>
            </a:rPr>
            <a:t>REVOKE</a:t>
          </a:r>
        </a:p>
      </dgm:t>
    </dgm:pt>
    <dgm:pt modelId="{2C453AE0-0B39-4FBC-8C00-00ED51CEEA2A}" type="parTrans" cxnId="{7BFA508B-2B68-4327-A7B8-D3C1E579A436}">
      <dgm:prSet/>
      <dgm:spPr/>
      <dgm:t>
        <a:bodyPr/>
        <a:lstStyle/>
        <a:p>
          <a:endParaRPr lang="en-US"/>
        </a:p>
      </dgm:t>
    </dgm:pt>
    <dgm:pt modelId="{A4B12305-564A-4061-BD8D-A035244663DA}" type="sibTrans" cxnId="{7BFA508B-2B68-4327-A7B8-D3C1E579A436}">
      <dgm:prSet/>
      <dgm:spPr/>
      <dgm:t>
        <a:bodyPr/>
        <a:lstStyle/>
        <a:p>
          <a:endParaRPr lang="en-US"/>
        </a:p>
      </dgm:t>
    </dgm:pt>
    <dgm:pt modelId="{B8B718BE-0FC5-4FCB-AD64-14210A0ABA68}" type="asst">
      <dgm:prSet phldrT="[Text]" custT="1"/>
      <dgm:spPr/>
      <dgm:t>
        <a:bodyPr/>
        <a:lstStyle/>
        <a:p>
          <a:r>
            <a:rPr lang="en-US" sz="1200" b="0" dirty="0">
              <a:latin typeface="Franklin Gothic Demi" pitchFamily="34" charset="0"/>
            </a:rPr>
            <a:t>SELECT</a:t>
          </a:r>
        </a:p>
      </dgm:t>
    </dgm:pt>
    <dgm:pt modelId="{6106C9FD-1C18-4F96-9946-8F52E9A71C5E}" type="parTrans" cxnId="{0F0A5ACD-68AD-427A-A63F-A4FA87951FC1}">
      <dgm:prSet/>
      <dgm:spPr/>
      <dgm:t>
        <a:bodyPr/>
        <a:lstStyle/>
        <a:p>
          <a:endParaRPr lang="en-US"/>
        </a:p>
      </dgm:t>
    </dgm:pt>
    <dgm:pt modelId="{F21EF13E-E775-4800-ABED-260A55A0A392}" type="sibTrans" cxnId="{0F0A5ACD-68AD-427A-A63F-A4FA87951FC1}">
      <dgm:prSet/>
      <dgm:spPr/>
      <dgm:t>
        <a:bodyPr/>
        <a:lstStyle/>
        <a:p>
          <a:endParaRPr lang="en-US"/>
        </a:p>
      </dgm:t>
    </dgm:pt>
    <dgm:pt modelId="{A350EC2D-B0C3-4698-B4C1-5455B0702E38}" type="pres">
      <dgm:prSet presAssocID="{88EB93B4-EAEE-4B28-A6D5-237FE488C5C7}" presName="hierChild1" presStyleCnt="0">
        <dgm:presLayoutVars>
          <dgm:orgChart val="1"/>
          <dgm:chPref val="1"/>
          <dgm:dir/>
          <dgm:animOne val="branch"/>
          <dgm:animLvl val="lvl"/>
          <dgm:resizeHandles/>
        </dgm:presLayoutVars>
      </dgm:prSet>
      <dgm:spPr/>
    </dgm:pt>
    <dgm:pt modelId="{6931558A-5772-4FCD-B07C-80E5B43268FB}" type="pres">
      <dgm:prSet presAssocID="{964E183A-9F98-4335-8D23-DC4088409305}" presName="hierRoot1" presStyleCnt="0">
        <dgm:presLayoutVars>
          <dgm:hierBranch val="init"/>
        </dgm:presLayoutVars>
      </dgm:prSet>
      <dgm:spPr/>
    </dgm:pt>
    <dgm:pt modelId="{80470D84-D016-4B45-B544-687DC6332C77}" type="pres">
      <dgm:prSet presAssocID="{964E183A-9F98-4335-8D23-DC4088409305}" presName="rootComposite1" presStyleCnt="0"/>
      <dgm:spPr/>
    </dgm:pt>
    <dgm:pt modelId="{166A302A-2A0F-4CBE-B7C5-D08ADA8B5D13}" type="pres">
      <dgm:prSet presAssocID="{964E183A-9F98-4335-8D23-DC4088409305}" presName="rootText1" presStyleLbl="node0" presStyleIdx="0" presStyleCnt="1" custScaleX="322540" custScaleY="199714">
        <dgm:presLayoutVars>
          <dgm:chPref val="3"/>
        </dgm:presLayoutVars>
      </dgm:prSet>
      <dgm:spPr/>
    </dgm:pt>
    <dgm:pt modelId="{210ECD84-A6B9-428E-BFF9-D336032BCEC5}" type="pres">
      <dgm:prSet presAssocID="{964E183A-9F98-4335-8D23-DC4088409305}" presName="rootConnector1" presStyleLbl="node1" presStyleIdx="0" presStyleCnt="0"/>
      <dgm:spPr/>
    </dgm:pt>
    <dgm:pt modelId="{E2622DBD-294D-4D64-B4A9-277FB5F0B8DB}" type="pres">
      <dgm:prSet presAssocID="{964E183A-9F98-4335-8D23-DC4088409305}" presName="hierChild2" presStyleCnt="0"/>
      <dgm:spPr/>
    </dgm:pt>
    <dgm:pt modelId="{725EA56B-47B2-47C6-8E98-36332F00C9D9}" type="pres">
      <dgm:prSet presAssocID="{CA35CD2E-EA1C-4DE5-B855-806B232CF200}" presName="Name37" presStyleLbl="parChTrans1D2" presStyleIdx="0" presStyleCnt="4"/>
      <dgm:spPr/>
    </dgm:pt>
    <dgm:pt modelId="{7421F240-BAFD-4347-ADFD-4B682BD7594A}" type="pres">
      <dgm:prSet presAssocID="{D28AD28E-7B54-4BCC-B004-2D79A7C6316B}" presName="hierRoot2" presStyleCnt="0">
        <dgm:presLayoutVars>
          <dgm:hierBranch val="init"/>
        </dgm:presLayoutVars>
      </dgm:prSet>
      <dgm:spPr/>
    </dgm:pt>
    <dgm:pt modelId="{7E8CF9D3-AACD-4ED1-A2A3-E197A5C903BF}" type="pres">
      <dgm:prSet presAssocID="{D28AD28E-7B54-4BCC-B004-2D79A7C6316B}" presName="rootComposite" presStyleCnt="0"/>
      <dgm:spPr/>
    </dgm:pt>
    <dgm:pt modelId="{AE729F67-3BB1-4E78-9607-9D7BF4444916}" type="pres">
      <dgm:prSet presAssocID="{D28AD28E-7B54-4BCC-B004-2D79A7C6316B}" presName="rootText" presStyleLbl="node2" presStyleIdx="0" presStyleCnt="2" custScaleX="247942" custScaleY="182871" custLinFactX="100000" custLinFactY="-300000" custLinFactNeighborX="179697" custLinFactNeighborY="-301493">
        <dgm:presLayoutVars>
          <dgm:chPref val="3"/>
        </dgm:presLayoutVars>
      </dgm:prSet>
      <dgm:spPr/>
    </dgm:pt>
    <dgm:pt modelId="{11A335C4-3746-496F-A526-AD282B990017}" type="pres">
      <dgm:prSet presAssocID="{D28AD28E-7B54-4BCC-B004-2D79A7C6316B}" presName="rootConnector" presStyleLbl="node2" presStyleIdx="0" presStyleCnt="2"/>
      <dgm:spPr/>
    </dgm:pt>
    <dgm:pt modelId="{7A8B59CF-D70C-4491-90D4-D7671A74D847}" type="pres">
      <dgm:prSet presAssocID="{D28AD28E-7B54-4BCC-B004-2D79A7C6316B}" presName="hierChild4" presStyleCnt="0"/>
      <dgm:spPr/>
    </dgm:pt>
    <dgm:pt modelId="{2BB75432-DED6-48CE-A900-1E89448F3C61}" type="pres">
      <dgm:prSet presAssocID="{60167783-D4CA-48F2-B994-EFE7E1A208CA}" presName="Name37" presStyleLbl="parChTrans1D3" presStyleIdx="0" presStyleCnt="13"/>
      <dgm:spPr/>
    </dgm:pt>
    <dgm:pt modelId="{ED40E063-6ED9-4308-B665-CD45E162BF66}" type="pres">
      <dgm:prSet presAssocID="{D5F862F9-149A-49F6-AF93-A9A0DDD91147}" presName="hierRoot2" presStyleCnt="0">
        <dgm:presLayoutVars>
          <dgm:hierBranch val="init"/>
        </dgm:presLayoutVars>
      </dgm:prSet>
      <dgm:spPr/>
    </dgm:pt>
    <dgm:pt modelId="{07BC83C2-D9F2-484C-AB73-B65F9318005D}" type="pres">
      <dgm:prSet presAssocID="{D5F862F9-149A-49F6-AF93-A9A0DDD91147}" presName="rootComposite" presStyleCnt="0"/>
      <dgm:spPr/>
    </dgm:pt>
    <dgm:pt modelId="{78C8D8F4-0BD1-4D0E-8D61-38211EF9F55D}" type="pres">
      <dgm:prSet presAssocID="{D5F862F9-149A-49F6-AF93-A9A0DDD91147}" presName="rootText" presStyleLbl="node3" presStyleIdx="0" presStyleCnt="6" custScaleX="138156" custLinFactX="100000" custLinFactY="-257664" custLinFactNeighborX="181944" custLinFactNeighborY="-300000">
        <dgm:presLayoutVars>
          <dgm:chPref val="3"/>
        </dgm:presLayoutVars>
      </dgm:prSet>
      <dgm:spPr/>
    </dgm:pt>
    <dgm:pt modelId="{7E5CE85C-E282-4E1C-982C-2C3E39545F27}" type="pres">
      <dgm:prSet presAssocID="{D5F862F9-149A-49F6-AF93-A9A0DDD91147}" presName="rootConnector" presStyleLbl="node3" presStyleIdx="0" presStyleCnt="6"/>
      <dgm:spPr/>
    </dgm:pt>
    <dgm:pt modelId="{FF68C3AB-9188-42D4-AE67-9365B79ACD5C}" type="pres">
      <dgm:prSet presAssocID="{D5F862F9-149A-49F6-AF93-A9A0DDD91147}" presName="hierChild4" presStyleCnt="0"/>
      <dgm:spPr/>
    </dgm:pt>
    <dgm:pt modelId="{CE26B1E6-54BF-4C1E-B40E-1155261B1CF6}" type="pres">
      <dgm:prSet presAssocID="{D5F862F9-149A-49F6-AF93-A9A0DDD91147}" presName="hierChild5" presStyleCnt="0"/>
      <dgm:spPr/>
    </dgm:pt>
    <dgm:pt modelId="{001746FC-4775-4220-9AE4-F4963D798633}" type="pres">
      <dgm:prSet presAssocID="{5F8A3C89-AD11-464B-9BE8-23B614B94D4C}" presName="Name37" presStyleLbl="parChTrans1D3" presStyleIdx="1" presStyleCnt="13"/>
      <dgm:spPr/>
    </dgm:pt>
    <dgm:pt modelId="{56A70FE3-FEA8-4220-A294-4A7DA1407D62}" type="pres">
      <dgm:prSet presAssocID="{2E242E61-964A-4726-AECE-80C1C13776DA}" presName="hierRoot2" presStyleCnt="0">
        <dgm:presLayoutVars>
          <dgm:hierBranch val="init"/>
        </dgm:presLayoutVars>
      </dgm:prSet>
      <dgm:spPr/>
    </dgm:pt>
    <dgm:pt modelId="{5EFFBB0C-A873-489C-85BC-94BC7A6A2D4D}" type="pres">
      <dgm:prSet presAssocID="{2E242E61-964A-4726-AECE-80C1C13776DA}" presName="rootComposite" presStyleCnt="0"/>
      <dgm:spPr/>
    </dgm:pt>
    <dgm:pt modelId="{0B61D762-0069-49CA-8F86-77B84513B4E5}" type="pres">
      <dgm:prSet presAssocID="{2E242E61-964A-4726-AECE-80C1C13776DA}" presName="rootText" presStyleLbl="node3" presStyleIdx="1" presStyleCnt="6" custScaleX="138156" custLinFactX="100000" custLinFactY="-257664" custLinFactNeighborX="181944" custLinFactNeighborY="-300000">
        <dgm:presLayoutVars>
          <dgm:chPref val="3"/>
        </dgm:presLayoutVars>
      </dgm:prSet>
      <dgm:spPr/>
    </dgm:pt>
    <dgm:pt modelId="{9376C3FD-B325-47B6-A3AB-4601EE6F9058}" type="pres">
      <dgm:prSet presAssocID="{2E242E61-964A-4726-AECE-80C1C13776DA}" presName="rootConnector" presStyleLbl="node3" presStyleIdx="1" presStyleCnt="6"/>
      <dgm:spPr/>
    </dgm:pt>
    <dgm:pt modelId="{65CA45D2-4B11-40B4-8FC3-C0239E7158CE}" type="pres">
      <dgm:prSet presAssocID="{2E242E61-964A-4726-AECE-80C1C13776DA}" presName="hierChild4" presStyleCnt="0"/>
      <dgm:spPr/>
    </dgm:pt>
    <dgm:pt modelId="{023C8083-C3BA-47D6-AD3F-E70E7CD2460F}" type="pres">
      <dgm:prSet presAssocID="{2E242E61-964A-4726-AECE-80C1C13776DA}" presName="hierChild5" presStyleCnt="0"/>
      <dgm:spPr/>
    </dgm:pt>
    <dgm:pt modelId="{2B488181-B579-44DC-8E71-78FC084178C8}" type="pres">
      <dgm:prSet presAssocID="{7E213C46-4349-4997-B9D0-9B3119B58EEA}" presName="Name37" presStyleLbl="parChTrans1D3" presStyleIdx="2" presStyleCnt="13"/>
      <dgm:spPr/>
    </dgm:pt>
    <dgm:pt modelId="{87DABE83-8460-4CF3-9CC1-785205B0F92A}" type="pres">
      <dgm:prSet presAssocID="{EECD0ECB-ACD6-46FC-BBBF-54E2C36B21A8}" presName="hierRoot2" presStyleCnt="0">
        <dgm:presLayoutVars>
          <dgm:hierBranch val="init"/>
        </dgm:presLayoutVars>
      </dgm:prSet>
      <dgm:spPr/>
    </dgm:pt>
    <dgm:pt modelId="{2E2B83A5-D3C3-45DF-8D96-4625C7E4A199}" type="pres">
      <dgm:prSet presAssocID="{EECD0ECB-ACD6-46FC-BBBF-54E2C36B21A8}" presName="rootComposite" presStyleCnt="0"/>
      <dgm:spPr/>
    </dgm:pt>
    <dgm:pt modelId="{B8EE3AAC-CEE7-4177-8F5B-F500E375EA52}" type="pres">
      <dgm:prSet presAssocID="{EECD0ECB-ACD6-46FC-BBBF-54E2C36B21A8}" presName="rootText" presStyleLbl="node3" presStyleIdx="2" presStyleCnt="6" custScaleX="138156" custLinFactX="100000" custLinFactY="-257664" custLinFactNeighborX="181944" custLinFactNeighborY="-300000">
        <dgm:presLayoutVars>
          <dgm:chPref val="3"/>
        </dgm:presLayoutVars>
      </dgm:prSet>
      <dgm:spPr/>
    </dgm:pt>
    <dgm:pt modelId="{79B9713B-F8D3-4256-ADD4-1FDE35F2FB50}" type="pres">
      <dgm:prSet presAssocID="{EECD0ECB-ACD6-46FC-BBBF-54E2C36B21A8}" presName="rootConnector" presStyleLbl="node3" presStyleIdx="2" presStyleCnt="6"/>
      <dgm:spPr/>
    </dgm:pt>
    <dgm:pt modelId="{7C31F12E-AA49-41DF-ABAC-A62FB83872FE}" type="pres">
      <dgm:prSet presAssocID="{EECD0ECB-ACD6-46FC-BBBF-54E2C36B21A8}" presName="hierChild4" presStyleCnt="0"/>
      <dgm:spPr/>
    </dgm:pt>
    <dgm:pt modelId="{0330B61F-AF76-470D-8862-6984190D74B5}" type="pres">
      <dgm:prSet presAssocID="{EECD0ECB-ACD6-46FC-BBBF-54E2C36B21A8}" presName="hierChild5" presStyleCnt="0"/>
      <dgm:spPr/>
    </dgm:pt>
    <dgm:pt modelId="{6095B532-4D20-4F65-AB84-9A16688ADD74}" type="pres">
      <dgm:prSet presAssocID="{BB619BDA-903A-4D3D-9C5E-572CE833ED51}" presName="Name37" presStyleLbl="parChTrans1D3" presStyleIdx="3" presStyleCnt="13"/>
      <dgm:spPr/>
    </dgm:pt>
    <dgm:pt modelId="{AEC3B093-5C56-4CF1-A9DD-42159CD41B08}" type="pres">
      <dgm:prSet presAssocID="{C1E65FE9-7AC9-4E51-876B-9FF4A6B1DB31}" presName="hierRoot2" presStyleCnt="0">
        <dgm:presLayoutVars>
          <dgm:hierBranch val="init"/>
        </dgm:presLayoutVars>
      </dgm:prSet>
      <dgm:spPr/>
    </dgm:pt>
    <dgm:pt modelId="{09D2B2E1-6FFB-4E5E-822B-5585625A2C94}" type="pres">
      <dgm:prSet presAssocID="{C1E65FE9-7AC9-4E51-876B-9FF4A6B1DB31}" presName="rootComposite" presStyleCnt="0"/>
      <dgm:spPr/>
    </dgm:pt>
    <dgm:pt modelId="{D41A868C-3D00-4223-AF2A-B8AACD5EFFFB}" type="pres">
      <dgm:prSet presAssocID="{C1E65FE9-7AC9-4E51-876B-9FF4A6B1DB31}" presName="rootText" presStyleLbl="node3" presStyleIdx="3" presStyleCnt="6" custScaleX="138156" custLinFactX="100000" custLinFactY="-257664" custLinFactNeighborX="181944" custLinFactNeighborY="-300000">
        <dgm:presLayoutVars>
          <dgm:chPref val="3"/>
        </dgm:presLayoutVars>
      </dgm:prSet>
      <dgm:spPr/>
    </dgm:pt>
    <dgm:pt modelId="{BE3E2EB0-A985-4A40-BD2D-E723927B4906}" type="pres">
      <dgm:prSet presAssocID="{C1E65FE9-7AC9-4E51-876B-9FF4A6B1DB31}" presName="rootConnector" presStyleLbl="node3" presStyleIdx="3" presStyleCnt="6"/>
      <dgm:spPr/>
    </dgm:pt>
    <dgm:pt modelId="{6A1ECCB1-65EE-48AF-BC7B-F1AB9908A04A}" type="pres">
      <dgm:prSet presAssocID="{C1E65FE9-7AC9-4E51-876B-9FF4A6B1DB31}" presName="hierChild4" presStyleCnt="0"/>
      <dgm:spPr/>
    </dgm:pt>
    <dgm:pt modelId="{56CF5278-6452-49A5-ADB9-060A71619AAA}" type="pres">
      <dgm:prSet presAssocID="{C1E65FE9-7AC9-4E51-876B-9FF4A6B1DB31}" presName="hierChild5" presStyleCnt="0"/>
      <dgm:spPr/>
    </dgm:pt>
    <dgm:pt modelId="{682C5B9F-5E56-4C9A-BF54-F60D13837427}" type="pres">
      <dgm:prSet presAssocID="{D28AD28E-7B54-4BCC-B004-2D79A7C6316B}" presName="hierChild5" presStyleCnt="0"/>
      <dgm:spPr/>
    </dgm:pt>
    <dgm:pt modelId="{13140530-04CF-4DC5-8776-6116CBCD4913}" type="pres">
      <dgm:prSet presAssocID="{489953BF-C562-4018-8CE1-49A2D2AA126C}" presName="Name37" presStyleLbl="parChTrans1D2" presStyleIdx="1" presStyleCnt="4"/>
      <dgm:spPr/>
    </dgm:pt>
    <dgm:pt modelId="{07FF2D2D-6764-43A3-A5EA-F4E79C43F578}" type="pres">
      <dgm:prSet presAssocID="{7817E073-7091-4ADA-A4C7-9C9901989CD9}" presName="hierRoot2" presStyleCnt="0">
        <dgm:presLayoutVars>
          <dgm:hierBranch val="init"/>
        </dgm:presLayoutVars>
      </dgm:prSet>
      <dgm:spPr/>
    </dgm:pt>
    <dgm:pt modelId="{0F0ED13A-E321-4571-9DA7-55FAFA6BFC49}" type="pres">
      <dgm:prSet presAssocID="{7817E073-7091-4ADA-A4C7-9C9901989CD9}" presName="rootComposite" presStyleCnt="0"/>
      <dgm:spPr/>
    </dgm:pt>
    <dgm:pt modelId="{C614AE96-B80A-47FC-9641-ED75A6206299}" type="pres">
      <dgm:prSet presAssocID="{7817E073-7091-4ADA-A4C7-9C9901989CD9}" presName="rootText" presStyleLbl="node2" presStyleIdx="1" presStyleCnt="2" custScaleX="247942" custScaleY="182871" custLinFactX="100000" custLinFactY="-300000" custLinFactNeighborX="179999" custLinFactNeighborY="-305231">
        <dgm:presLayoutVars>
          <dgm:chPref val="3"/>
        </dgm:presLayoutVars>
      </dgm:prSet>
      <dgm:spPr/>
    </dgm:pt>
    <dgm:pt modelId="{DD15DE0F-6726-4AD0-8EBB-F6B52DAD55D9}" type="pres">
      <dgm:prSet presAssocID="{7817E073-7091-4ADA-A4C7-9C9901989CD9}" presName="rootConnector" presStyleLbl="node2" presStyleIdx="1" presStyleCnt="2"/>
      <dgm:spPr/>
    </dgm:pt>
    <dgm:pt modelId="{9EF59C8B-070B-4676-852E-E251165F3918}" type="pres">
      <dgm:prSet presAssocID="{7817E073-7091-4ADA-A4C7-9C9901989CD9}" presName="hierChild4" presStyleCnt="0"/>
      <dgm:spPr/>
    </dgm:pt>
    <dgm:pt modelId="{678BFFC7-57A5-4788-9B9C-E4D5F086F643}" type="pres">
      <dgm:prSet presAssocID="{D992E2E6-6287-467A-A4A1-1A73C40DC8B9}" presName="Name37" presStyleLbl="parChTrans1D3" presStyleIdx="4" presStyleCnt="13"/>
      <dgm:spPr/>
    </dgm:pt>
    <dgm:pt modelId="{D1D626A4-0CF9-4E59-AB81-E578D3BA1379}" type="pres">
      <dgm:prSet presAssocID="{949F3954-5A9E-4AFF-B247-354294604A9B}" presName="hierRoot2" presStyleCnt="0">
        <dgm:presLayoutVars>
          <dgm:hierBranch val="init"/>
        </dgm:presLayoutVars>
      </dgm:prSet>
      <dgm:spPr/>
    </dgm:pt>
    <dgm:pt modelId="{F4A652FE-B4D5-4875-9C78-EF39773E1E97}" type="pres">
      <dgm:prSet presAssocID="{949F3954-5A9E-4AFF-B247-354294604A9B}" presName="rootComposite" presStyleCnt="0"/>
      <dgm:spPr/>
    </dgm:pt>
    <dgm:pt modelId="{D6B78933-D0C7-4BB6-A98C-307F218857B1}" type="pres">
      <dgm:prSet presAssocID="{949F3954-5A9E-4AFF-B247-354294604A9B}" presName="rootText" presStyleLbl="node3" presStyleIdx="4" presStyleCnt="6" custScaleX="138298" custLinFactX="100000" custLinFactY="-257664" custLinFactNeighborX="176435" custLinFactNeighborY="-300000">
        <dgm:presLayoutVars>
          <dgm:chPref val="3"/>
        </dgm:presLayoutVars>
      </dgm:prSet>
      <dgm:spPr/>
    </dgm:pt>
    <dgm:pt modelId="{B950B249-305B-4E75-A070-2872872F923D}" type="pres">
      <dgm:prSet presAssocID="{949F3954-5A9E-4AFF-B247-354294604A9B}" presName="rootConnector" presStyleLbl="node3" presStyleIdx="4" presStyleCnt="6"/>
      <dgm:spPr/>
    </dgm:pt>
    <dgm:pt modelId="{10F7A8E7-4B81-497F-9D15-7DE72FB95905}" type="pres">
      <dgm:prSet presAssocID="{949F3954-5A9E-4AFF-B247-354294604A9B}" presName="hierChild4" presStyleCnt="0"/>
      <dgm:spPr/>
    </dgm:pt>
    <dgm:pt modelId="{F5B8D892-DBB5-40B6-A761-F9B728FCCC0F}" type="pres">
      <dgm:prSet presAssocID="{949F3954-5A9E-4AFF-B247-354294604A9B}" presName="hierChild5" presStyleCnt="0"/>
      <dgm:spPr/>
    </dgm:pt>
    <dgm:pt modelId="{A4206788-B342-4F9A-A882-8B21A72FE482}" type="pres">
      <dgm:prSet presAssocID="{2C453AE0-0B39-4FBC-8C00-00ED51CEEA2A}" presName="Name37" presStyleLbl="parChTrans1D3" presStyleIdx="5" presStyleCnt="13"/>
      <dgm:spPr/>
    </dgm:pt>
    <dgm:pt modelId="{F86AC6C5-D8F5-4662-93E4-969504A70F26}" type="pres">
      <dgm:prSet presAssocID="{4BDAC1BF-CF29-4ED2-82DC-3BF5705C584E}" presName="hierRoot2" presStyleCnt="0">
        <dgm:presLayoutVars>
          <dgm:hierBranch val="init"/>
        </dgm:presLayoutVars>
      </dgm:prSet>
      <dgm:spPr/>
    </dgm:pt>
    <dgm:pt modelId="{A1D228A0-BBEA-4927-8FF1-E2481EFD4C43}" type="pres">
      <dgm:prSet presAssocID="{4BDAC1BF-CF29-4ED2-82DC-3BF5705C584E}" presName="rootComposite" presStyleCnt="0"/>
      <dgm:spPr/>
    </dgm:pt>
    <dgm:pt modelId="{E8ABABC8-D60F-4FC1-B3F4-249FB81DF06A}" type="pres">
      <dgm:prSet presAssocID="{4BDAC1BF-CF29-4ED2-82DC-3BF5705C584E}" presName="rootText" presStyleLbl="node3" presStyleIdx="5" presStyleCnt="6" custScaleX="138298" custLinFactX="100000" custLinFactY="-257664" custLinFactNeighborX="176435" custLinFactNeighborY="-300000">
        <dgm:presLayoutVars>
          <dgm:chPref val="3"/>
        </dgm:presLayoutVars>
      </dgm:prSet>
      <dgm:spPr/>
    </dgm:pt>
    <dgm:pt modelId="{8287A1AB-12E7-4BFD-BF9B-D4F75070B627}" type="pres">
      <dgm:prSet presAssocID="{4BDAC1BF-CF29-4ED2-82DC-3BF5705C584E}" presName="rootConnector" presStyleLbl="node3" presStyleIdx="5" presStyleCnt="6"/>
      <dgm:spPr/>
    </dgm:pt>
    <dgm:pt modelId="{E50A96EB-371C-4055-8A36-C033F2F5A9FB}" type="pres">
      <dgm:prSet presAssocID="{4BDAC1BF-CF29-4ED2-82DC-3BF5705C584E}" presName="hierChild4" presStyleCnt="0"/>
      <dgm:spPr/>
    </dgm:pt>
    <dgm:pt modelId="{C61E8FE4-C9A1-447C-BF3D-A664FFBB1C58}" type="pres">
      <dgm:prSet presAssocID="{4BDAC1BF-CF29-4ED2-82DC-3BF5705C584E}" presName="hierChild5" presStyleCnt="0"/>
      <dgm:spPr/>
    </dgm:pt>
    <dgm:pt modelId="{5D8AC0BC-303A-4F4C-B2F8-662B239BACDA}" type="pres">
      <dgm:prSet presAssocID="{7817E073-7091-4ADA-A4C7-9C9901989CD9}" presName="hierChild5" presStyleCnt="0"/>
      <dgm:spPr/>
    </dgm:pt>
    <dgm:pt modelId="{CC83B41E-76DD-4B21-AF8A-048151FAF7D8}" type="pres">
      <dgm:prSet presAssocID="{964E183A-9F98-4335-8D23-DC4088409305}" presName="hierChild3" presStyleCnt="0"/>
      <dgm:spPr/>
    </dgm:pt>
    <dgm:pt modelId="{DAECFCE1-A3FB-4379-8F7A-4E73AE3B3D13}" type="pres">
      <dgm:prSet presAssocID="{A059B200-F35A-4D1E-8F76-2B6147B27DE1}" presName="Name111" presStyleLbl="parChTrans1D2" presStyleIdx="2" presStyleCnt="4"/>
      <dgm:spPr/>
    </dgm:pt>
    <dgm:pt modelId="{BF58A094-C791-4F6D-9B0A-8701E4326654}" type="pres">
      <dgm:prSet presAssocID="{82D6B5A3-790C-4736-8517-80975E7FCAA1}" presName="hierRoot3" presStyleCnt="0">
        <dgm:presLayoutVars>
          <dgm:hierBranch val="init"/>
        </dgm:presLayoutVars>
      </dgm:prSet>
      <dgm:spPr/>
    </dgm:pt>
    <dgm:pt modelId="{AA772748-A25A-4945-867F-060B189A4BF2}" type="pres">
      <dgm:prSet presAssocID="{82D6B5A3-790C-4736-8517-80975E7FCAA1}" presName="rootComposite3" presStyleCnt="0"/>
      <dgm:spPr/>
    </dgm:pt>
    <dgm:pt modelId="{593E7C0E-58B6-4DCD-8C68-B4461992E6C4}" type="pres">
      <dgm:prSet presAssocID="{82D6B5A3-790C-4736-8517-80975E7FCAA1}" presName="rootText3" presStyleLbl="asst1" presStyleIdx="0" presStyleCnt="9" custScaleX="247942" custScaleY="182871" custLinFactX="-100000" custLinFactNeighborX="-171498" custLinFactNeighborY="52915">
        <dgm:presLayoutVars>
          <dgm:chPref val="3"/>
        </dgm:presLayoutVars>
      </dgm:prSet>
      <dgm:spPr/>
    </dgm:pt>
    <dgm:pt modelId="{3FEEAB6B-E1C0-40A6-B895-A2D2E1A2C2FC}" type="pres">
      <dgm:prSet presAssocID="{82D6B5A3-790C-4736-8517-80975E7FCAA1}" presName="rootConnector3" presStyleLbl="asst1" presStyleIdx="0" presStyleCnt="9"/>
      <dgm:spPr/>
    </dgm:pt>
    <dgm:pt modelId="{B988A925-D1AA-46E8-9C62-FC3C4B5C3A8F}" type="pres">
      <dgm:prSet presAssocID="{82D6B5A3-790C-4736-8517-80975E7FCAA1}" presName="hierChild6" presStyleCnt="0"/>
      <dgm:spPr/>
    </dgm:pt>
    <dgm:pt modelId="{EADA9C23-C524-4549-A8AE-4AFB332C8316}" type="pres">
      <dgm:prSet presAssocID="{82D6B5A3-790C-4736-8517-80975E7FCAA1}" presName="hierChild7" presStyleCnt="0"/>
      <dgm:spPr/>
    </dgm:pt>
    <dgm:pt modelId="{E563B2D2-3A0C-4DF1-A071-DE29C4E20078}" type="pres">
      <dgm:prSet presAssocID="{D8E546B8-B605-49D1-BF3B-D7F53E526AA0}" presName="Name111" presStyleLbl="parChTrans1D3" presStyleIdx="6" presStyleCnt="13"/>
      <dgm:spPr/>
    </dgm:pt>
    <dgm:pt modelId="{057B2EBF-31A5-4FDA-8748-E006BC66BE99}" type="pres">
      <dgm:prSet presAssocID="{98EDC771-F753-49E2-8B46-A63E58E65D2A}" presName="hierRoot3" presStyleCnt="0">
        <dgm:presLayoutVars>
          <dgm:hierBranch val="init"/>
        </dgm:presLayoutVars>
      </dgm:prSet>
      <dgm:spPr/>
    </dgm:pt>
    <dgm:pt modelId="{78D255FB-6874-4BF7-9331-8DAB96601538}" type="pres">
      <dgm:prSet presAssocID="{98EDC771-F753-49E2-8B46-A63E58E65D2A}" presName="rootComposite3" presStyleCnt="0"/>
      <dgm:spPr/>
    </dgm:pt>
    <dgm:pt modelId="{92CEDE30-A410-4D21-B3B5-0507ED2AC978}" type="pres">
      <dgm:prSet presAssocID="{98EDC771-F753-49E2-8B46-A63E58E65D2A}" presName="rootText3" presStyleLbl="asst1" presStyleIdx="1" presStyleCnt="9" custScaleX="123627" custLinFactX="-17594" custLinFactY="2582" custLinFactNeighborX="-100000" custLinFactNeighborY="100000">
        <dgm:presLayoutVars>
          <dgm:chPref val="3"/>
        </dgm:presLayoutVars>
      </dgm:prSet>
      <dgm:spPr/>
    </dgm:pt>
    <dgm:pt modelId="{FB65B363-B045-4AD0-96BF-73EEB2B38370}" type="pres">
      <dgm:prSet presAssocID="{98EDC771-F753-49E2-8B46-A63E58E65D2A}" presName="rootConnector3" presStyleLbl="asst1" presStyleIdx="1" presStyleCnt="9"/>
      <dgm:spPr/>
    </dgm:pt>
    <dgm:pt modelId="{676C990F-27D5-47FB-ACED-B683D6B45911}" type="pres">
      <dgm:prSet presAssocID="{98EDC771-F753-49E2-8B46-A63E58E65D2A}" presName="hierChild6" presStyleCnt="0"/>
      <dgm:spPr/>
    </dgm:pt>
    <dgm:pt modelId="{1013679A-8E85-4636-AE57-7CF4DE4A4860}" type="pres">
      <dgm:prSet presAssocID="{98EDC771-F753-49E2-8B46-A63E58E65D2A}" presName="hierChild7" presStyleCnt="0"/>
      <dgm:spPr/>
    </dgm:pt>
    <dgm:pt modelId="{6015963D-1052-4CB9-8DD1-ACC91AB04C00}" type="pres">
      <dgm:prSet presAssocID="{2407764B-E3A6-4763-892C-D70DC1591083}" presName="Name111" presStyleLbl="parChTrans1D3" presStyleIdx="7" presStyleCnt="13"/>
      <dgm:spPr/>
    </dgm:pt>
    <dgm:pt modelId="{6773D417-C95F-4009-A4A0-5A0CE3306B96}" type="pres">
      <dgm:prSet presAssocID="{49651B69-3CF2-44AA-84AB-F3E2D0A2EF17}" presName="hierRoot3" presStyleCnt="0">
        <dgm:presLayoutVars>
          <dgm:hierBranch val="init"/>
        </dgm:presLayoutVars>
      </dgm:prSet>
      <dgm:spPr/>
    </dgm:pt>
    <dgm:pt modelId="{B16288A0-033C-4AD8-AE01-C572764CA0E9}" type="pres">
      <dgm:prSet presAssocID="{49651B69-3CF2-44AA-84AB-F3E2D0A2EF17}" presName="rootComposite3" presStyleCnt="0"/>
      <dgm:spPr/>
    </dgm:pt>
    <dgm:pt modelId="{8928AC4B-CD61-4165-8E16-08AB55075E8F}" type="pres">
      <dgm:prSet presAssocID="{49651B69-3CF2-44AA-84AB-F3E2D0A2EF17}" presName="rootText3" presStyleLbl="asst1" presStyleIdx="2" presStyleCnt="9" custScaleX="123627" custLinFactX="-100000" custLinFactY="100000" custLinFactNeighborX="-155925" custLinFactNeighborY="149949">
        <dgm:presLayoutVars>
          <dgm:chPref val="3"/>
        </dgm:presLayoutVars>
      </dgm:prSet>
      <dgm:spPr/>
    </dgm:pt>
    <dgm:pt modelId="{67223F22-018A-4C10-9562-B6C5C8590FC6}" type="pres">
      <dgm:prSet presAssocID="{49651B69-3CF2-44AA-84AB-F3E2D0A2EF17}" presName="rootConnector3" presStyleLbl="asst1" presStyleIdx="2" presStyleCnt="9"/>
      <dgm:spPr/>
    </dgm:pt>
    <dgm:pt modelId="{62A9FA9E-F9F4-4389-8C2C-915B2795B3F7}" type="pres">
      <dgm:prSet presAssocID="{49651B69-3CF2-44AA-84AB-F3E2D0A2EF17}" presName="hierChild6" presStyleCnt="0"/>
      <dgm:spPr/>
    </dgm:pt>
    <dgm:pt modelId="{70EBC855-7065-4C60-8D70-B18524EA4641}" type="pres">
      <dgm:prSet presAssocID="{49651B69-3CF2-44AA-84AB-F3E2D0A2EF17}" presName="hierChild7" presStyleCnt="0"/>
      <dgm:spPr/>
    </dgm:pt>
    <dgm:pt modelId="{6FED7105-BA9E-45B7-A7B3-0D0AA138F847}" type="pres">
      <dgm:prSet presAssocID="{78B0B6E7-3C2D-4BAF-B564-6899BC188059}" presName="Name111" presStyleLbl="parChTrans1D3" presStyleIdx="8" presStyleCnt="13"/>
      <dgm:spPr/>
    </dgm:pt>
    <dgm:pt modelId="{D5477B78-2F2B-4C46-8B0A-B3B681C55265}" type="pres">
      <dgm:prSet presAssocID="{45803A1A-DCA8-4A97-BC9E-D1AFC540240D}" presName="hierRoot3" presStyleCnt="0">
        <dgm:presLayoutVars>
          <dgm:hierBranch val="init"/>
        </dgm:presLayoutVars>
      </dgm:prSet>
      <dgm:spPr/>
    </dgm:pt>
    <dgm:pt modelId="{B2772643-5DE1-497D-9F0C-2DE1EB4B8B22}" type="pres">
      <dgm:prSet presAssocID="{45803A1A-DCA8-4A97-BC9E-D1AFC540240D}" presName="rootComposite3" presStyleCnt="0"/>
      <dgm:spPr/>
    </dgm:pt>
    <dgm:pt modelId="{8A4FD642-2A89-422B-8195-9B6C4F55F780}" type="pres">
      <dgm:prSet presAssocID="{45803A1A-DCA8-4A97-BC9E-D1AFC540240D}" presName="rootText3" presStyleLbl="asst1" presStyleIdx="3" presStyleCnt="9" custScaleX="123627" custLinFactX="-11297" custLinFactY="176649" custLinFactNeighborX="-100000" custLinFactNeighborY="200000">
        <dgm:presLayoutVars>
          <dgm:chPref val="3"/>
        </dgm:presLayoutVars>
      </dgm:prSet>
      <dgm:spPr/>
    </dgm:pt>
    <dgm:pt modelId="{8E65DC3A-5973-4918-91D8-CA631D2AA09E}" type="pres">
      <dgm:prSet presAssocID="{45803A1A-DCA8-4A97-BC9E-D1AFC540240D}" presName="rootConnector3" presStyleLbl="asst1" presStyleIdx="3" presStyleCnt="9"/>
      <dgm:spPr/>
    </dgm:pt>
    <dgm:pt modelId="{E77831FD-295F-4B9C-899F-DD1B16F69D6F}" type="pres">
      <dgm:prSet presAssocID="{45803A1A-DCA8-4A97-BC9E-D1AFC540240D}" presName="hierChild6" presStyleCnt="0"/>
      <dgm:spPr/>
    </dgm:pt>
    <dgm:pt modelId="{34E5EA21-6F34-4E1C-A743-F65EA6CF2C25}" type="pres">
      <dgm:prSet presAssocID="{45803A1A-DCA8-4A97-BC9E-D1AFC540240D}" presName="hierChild7" presStyleCnt="0"/>
      <dgm:spPr/>
    </dgm:pt>
    <dgm:pt modelId="{DCF1FD98-EB3A-4F4D-A0BB-4DCAA2675F23}" type="pres">
      <dgm:prSet presAssocID="{ED8AC246-8B1D-4131-9425-F1C27C7F185F}" presName="Name111" presStyleLbl="parChTrans1D3" presStyleIdx="9" presStyleCnt="13"/>
      <dgm:spPr/>
    </dgm:pt>
    <dgm:pt modelId="{50759C96-CCEF-4E8F-BDF6-1579D0BB2415}" type="pres">
      <dgm:prSet presAssocID="{0959952C-4DF1-40AC-9DDD-E7999B6CFAEC}" presName="hierRoot3" presStyleCnt="0">
        <dgm:presLayoutVars>
          <dgm:hierBranch val="init"/>
        </dgm:presLayoutVars>
      </dgm:prSet>
      <dgm:spPr/>
    </dgm:pt>
    <dgm:pt modelId="{A3EC5578-95BA-4B31-A39A-0A34EAB70BA3}" type="pres">
      <dgm:prSet presAssocID="{0959952C-4DF1-40AC-9DDD-E7999B6CFAEC}" presName="rootComposite3" presStyleCnt="0"/>
      <dgm:spPr/>
    </dgm:pt>
    <dgm:pt modelId="{D08040C9-1603-4C9F-B443-AF4D796E20CF}" type="pres">
      <dgm:prSet presAssocID="{0959952C-4DF1-40AC-9DDD-E7999B6CFAEC}" presName="rootText3" presStyleLbl="asst1" presStyleIdx="4" presStyleCnt="9" custScaleX="123627" custLinFactX="-100000" custLinFactY="221552" custLinFactNeighborX="-161035" custLinFactNeighborY="300000">
        <dgm:presLayoutVars>
          <dgm:chPref val="3"/>
        </dgm:presLayoutVars>
      </dgm:prSet>
      <dgm:spPr/>
    </dgm:pt>
    <dgm:pt modelId="{6BD46EC7-A52D-450E-AC5F-998ACEE61972}" type="pres">
      <dgm:prSet presAssocID="{0959952C-4DF1-40AC-9DDD-E7999B6CFAEC}" presName="rootConnector3" presStyleLbl="asst1" presStyleIdx="4" presStyleCnt="9"/>
      <dgm:spPr/>
    </dgm:pt>
    <dgm:pt modelId="{DF788B43-763C-4AE5-A225-01E2E339C7C0}" type="pres">
      <dgm:prSet presAssocID="{0959952C-4DF1-40AC-9DDD-E7999B6CFAEC}" presName="hierChild6" presStyleCnt="0"/>
      <dgm:spPr/>
    </dgm:pt>
    <dgm:pt modelId="{EA31FEA5-06AB-464E-B1B8-AEE51C631E37}" type="pres">
      <dgm:prSet presAssocID="{0959952C-4DF1-40AC-9DDD-E7999B6CFAEC}" presName="hierChild7" presStyleCnt="0"/>
      <dgm:spPr/>
    </dgm:pt>
    <dgm:pt modelId="{FD974BD6-33C1-4F76-B60D-C8D2A402372E}" type="pres">
      <dgm:prSet presAssocID="{D7A5E99F-9122-4ECC-8FD2-6C8412436821}" presName="Name111" presStyleLbl="parChTrans1D3" presStyleIdx="10" presStyleCnt="13"/>
      <dgm:spPr/>
    </dgm:pt>
    <dgm:pt modelId="{0CD89D39-9470-4793-8646-1230B33E7FE1}" type="pres">
      <dgm:prSet presAssocID="{FB0A975B-DC0C-41B2-9ED6-1C0A3D284D0B}" presName="hierRoot3" presStyleCnt="0">
        <dgm:presLayoutVars>
          <dgm:hierBranch val="init"/>
        </dgm:presLayoutVars>
      </dgm:prSet>
      <dgm:spPr/>
    </dgm:pt>
    <dgm:pt modelId="{C2281D2A-08E7-405C-8A40-99DA2FD72D6D}" type="pres">
      <dgm:prSet presAssocID="{FB0A975B-DC0C-41B2-9ED6-1C0A3D284D0B}" presName="rootComposite3" presStyleCnt="0"/>
      <dgm:spPr/>
    </dgm:pt>
    <dgm:pt modelId="{C3CA5F01-927B-4CD5-9ABC-99745794DDAA}" type="pres">
      <dgm:prSet presAssocID="{FB0A975B-DC0C-41B2-9ED6-1C0A3D284D0B}" presName="rootText3" presStyleLbl="asst1" presStyleIdx="5" presStyleCnt="9" custScaleX="123627" custLinFactX="-17594" custLinFactY="2582" custLinFactNeighborX="-100000" custLinFactNeighborY="100000">
        <dgm:presLayoutVars>
          <dgm:chPref val="3"/>
        </dgm:presLayoutVars>
      </dgm:prSet>
      <dgm:spPr/>
    </dgm:pt>
    <dgm:pt modelId="{086F971B-7976-4E8E-8935-40FAC08512F6}" type="pres">
      <dgm:prSet presAssocID="{FB0A975B-DC0C-41B2-9ED6-1C0A3D284D0B}" presName="rootConnector3" presStyleLbl="asst1" presStyleIdx="5" presStyleCnt="9"/>
      <dgm:spPr/>
    </dgm:pt>
    <dgm:pt modelId="{77F6B7E3-73B1-4F42-A83D-E7C51215FA4B}" type="pres">
      <dgm:prSet presAssocID="{FB0A975B-DC0C-41B2-9ED6-1C0A3D284D0B}" presName="hierChild6" presStyleCnt="0"/>
      <dgm:spPr/>
    </dgm:pt>
    <dgm:pt modelId="{FE6CAA4E-4494-4E35-901D-A6054A3F4165}" type="pres">
      <dgm:prSet presAssocID="{FB0A975B-DC0C-41B2-9ED6-1C0A3D284D0B}" presName="hierChild7" presStyleCnt="0"/>
      <dgm:spPr/>
    </dgm:pt>
    <dgm:pt modelId="{63A7BE6A-20E7-4F4C-BA2E-F5856BF66817}" type="pres">
      <dgm:prSet presAssocID="{9505BF2F-A2A0-4560-ABF7-9751BCB74B27}" presName="Name111" presStyleLbl="parChTrans1D3" presStyleIdx="11" presStyleCnt="13"/>
      <dgm:spPr/>
    </dgm:pt>
    <dgm:pt modelId="{DE0C4ED8-DA6A-465A-93F4-FC9DFD4E914E}" type="pres">
      <dgm:prSet presAssocID="{80F67A5B-5D76-4548-A52D-5E479D3B392A}" presName="hierRoot3" presStyleCnt="0">
        <dgm:presLayoutVars>
          <dgm:hierBranch val="init"/>
        </dgm:presLayoutVars>
      </dgm:prSet>
      <dgm:spPr/>
    </dgm:pt>
    <dgm:pt modelId="{B0995F8F-18A3-4B6A-8C3E-019339B6D999}" type="pres">
      <dgm:prSet presAssocID="{80F67A5B-5D76-4548-A52D-5E479D3B392A}" presName="rootComposite3" presStyleCnt="0"/>
      <dgm:spPr/>
    </dgm:pt>
    <dgm:pt modelId="{C069B7EB-AF88-476A-B638-E05D5D25E805}" type="pres">
      <dgm:prSet presAssocID="{80F67A5B-5D76-4548-A52D-5E479D3B392A}" presName="rootText3" presStyleLbl="asst1" presStyleIdx="6" presStyleCnt="9" custScaleX="123627" custLinFactX="-100000" custLinFactY="221552" custLinFactNeighborX="-161035" custLinFactNeighborY="300000">
        <dgm:presLayoutVars>
          <dgm:chPref val="3"/>
        </dgm:presLayoutVars>
      </dgm:prSet>
      <dgm:spPr/>
    </dgm:pt>
    <dgm:pt modelId="{0E9D90B4-08D2-4FED-B564-A830AF56441A}" type="pres">
      <dgm:prSet presAssocID="{80F67A5B-5D76-4548-A52D-5E479D3B392A}" presName="rootConnector3" presStyleLbl="asst1" presStyleIdx="6" presStyleCnt="9"/>
      <dgm:spPr/>
    </dgm:pt>
    <dgm:pt modelId="{82C1C46B-1E7A-4B97-81CC-61EC2F662DA8}" type="pres">
      <dgm:prSet presAssocID="{80F67A5B-5D76-4548-A52D-5E479D3B392A}" presName="hierChild6" presStyleCnt="0"/>
      <dgm:spPr/>
    </dgm:pt>
    <dgm:pt modelId="{ED9569CF-A4B6-40EB-ACE4-8466DC6FB6AA}" type="pres">
      <dgm:prSet presAssocID="{80F67A5B-5D76-4548-A52D-5E479D3B392A}" presName="hierChild7" presStyleCnt="0"/>
      <dgm:spPr/>
    </dgm:pt>
    <dgm:pt modelId="{39CF7E1A-1325-40E7-B03B-A4CA15094A11}" type="pres">
      <dgm:prSet presAssocID="{D94020F1-CE8B-430F-BE0D-6B29D0F6F457}" presName="Name111" presStyleLbl="parChTrans1D2" presStyleIdx="3" presStyleCnt="4"/>
      <dgm:spPr/>
    </dgm:pt>
    <dgm:pt modelId="{5F36D726-E45B-494C-B98C-CA90853126F0}" type="pres">
      <dgm:prSet presAssocID="{DFFD18B5-F236-4B34-A24F-18497517FA60}" presName="hierRoot3" presStyleCnt="0">
        <dgm:presLayoutVars>
          <dgm:hierBranch val="init"/>
        </dgm:presLayoutVars>
      </dgm:prSet>
      <dgm:spPr/>
    </dgm:pt>
    <dgm:pt modelId="{A553EBEC-E369-47FE-B731-6A2404561F18}" type="pres">
      <dgm:prSet presAssocID="{DFFD18B5-F236-4B34-A24F-18497517FA60}" presName="rootComposite3" presStyleCnt="0"/>
      <dgm:spPr/>
    </dgm:pt>
    <dgm:pt modelId="{97F05064-9E25-4855-95F3-6802BC0509B3}" type="pres">
      <dgm:prSet presAssocID="{DFFD18B5-F236-4B34-A24F-18497517FA60}" presName="rootText3" presStyleLbl="asst1" presStyleIdx="7" presStyleCnt="9" custScaleX="247942" custScaleY="182871" custLinFactX="-100000" custLinFactNeighborX="-179639" custLinFactNeighborY="52915">
        <dgm:presLayoutVars>
          <dgm:chPref val="3"/>
        </dgm:presLayoutVars>
      </dgm:prSet>
      <dgm:spPr/>
    </dgm:pt>
    <dgm:pt modelId="{97A9DF57-41DE-43DD-A105-F3017F537561}" type="pres">
      <dgm:prSet presAssocID="{DFFD18B5-F236-4B34-A24F-18497517FA60}" presName="rootConnector3" presStyleLbl="asst1" presStyleIdx="7" presStyleCnt="9"/>
      <dgm:spPr/>
    </dgm:pt>
    <dgm:pt modelId="{CF70A041-D760-42C7-9353-2AC0D4F2BE2E}" type="pres">
      <dgm:prSet presAssocID="{DFFD18B5-F236-4B34-A24F-18497517FA60}" presName="hierChild6" presStyleCnt="0"/>
      <dgm:spPr/>
    </dgm:pt>
    <dgm:pt modelId="{2F08CA89-7D78-477F-B7A7-11AD335491BE}" type="pres">
      <dgm:prSet presAssocID="{DFFD18B5-F236-4B34-A24F-18497517FA60}" presName="hierChild7" presStyleCnt="0"/>
      <dgm:spPr/>
    </dgm:pt>
    <dgm:pt modelId="{E0A2BE6C-DC39-4668-835D-E0A312083360}" type="pres">
      <dgm:prSet presAssocID="{6106C9FD-1C18-4F96-9946-8F52E9A71C5E}" presName="Name111" presStyleLbl="parChTrans1D3" presStyleIdx="12" presStyleCnt="13"/>
      <dgm:spPr/>
    </dgm:pt>
    <dgm:pt modelId="{DCFF02A7-CACD-4E58-B7A9-04A30E1008E7}" type="pres">
      <dgm:prSet presAssocID="{B8B718BE-0FC5-4FCB-AD64-14210A0ABA68}" presName="hierRoot3" presStyleCnt="0">
        <dgm:presLayoutVars>
          <dgm:hierBranch val="init"/>
        </dgm:presLayoutVars>
      </dgm:prSet>
      <dgm:spPr/>
    </dgm:pt>
    <dgm:pt modelId="{6458A73C-B1F4-4BD9-84F9-82498BD6F148}" type="pres">
      <dgm:prSet presAssocID="{B8B718BE-0FC5-4FCB-AD64-14210A0ABA68}" presName="rootComposite3" presStyleCnt="0"/>
      <dgm:spPr/>
    </dgm:pt>
    <dgm:pt modelId="{847C1DA5-BC1B-4741-B462-63FCEC0D92F7}" type="pres">
      <dgm:prSet presAssocID="{B8B718BE-0FC5-4FCB-AD64-14210A0ABA68}" presName="rootText3" presStyleLbl="asst1" presStyleIdx="8" presStyleCnt="9" custScaleX="137389" custLinFactX="-69196" custLinFactNeighborX="-100000" custLinFactNeighborY="93207">
        <dgm:presLayoutVars>
          <dgm:chPref val="3"/>
        </dgm:presLayoutVars>
      </dgm:prSet>
      <dgm:spPr/>
    </dgm:pt>
    <dgm:pt modelId="{CBD5A1FD-EA6F-4135-857C-437A9CCBB2F0}" type="pres">
      <dgm:prSet presAssocID="{B8B718BE-0FC5-4FCB-AD64-14210A0ABA68}" presName="rootConnector3" presStyleLbl="asst1" presStyleIdx="8" presStyleCnt="9"/>
      <dgm:spPr/>
    </dgm:pt>
    <dgm:pt modelId="{DE2AC1B5-04EA-4161-A27E-0CA16499553F}" type="pres">
      <dgm:prSet presAssocID="{B8B718BE-0FC5-4FCB-AD64-14210A0ABA68}" presName="hierChild6" presStyleCnt="0"/>
      <dgm:spPr/>
    </dgm:pt>
    <dgm:pt modelId="{CCE868A0-2A21-499F-8451-F57B2A95EBFF}" type="pres">
      <dgm:prSet presAssocID="{B8B718BE-0FC5-4FCB-AD64-14210A0ABA68}" presName="hierChild7" presStyleCnt="0"/>
      <dgm:spPr/>
    </dgm:pt>
  </dgm:ptLst>
  <dgm:cxnLst>
    <dgm:cxn modelId="{BB7EF900-A521-47EC-82B5-69E008B7C5F9}" type="presOf" srcId="{60167783-D4CA-48F2-B994-EFE7E1A208CA}" destId="{2BB75432-DED6-48CE-A900-1E89448F3C61}" srcOrd="0" destOrd="0" presId="urn:microsoft.com/office/officeart/2005/8/layout/orgChart1"/>
    <dgm:cxn modelId="{22D2AD05-7A9A-42E5-8892-E6FC875D704B}" type="presOf" srcId="{9505BF2F-A2A0-4560-ABF7-9751BCB74B27}" destId="{63A7BE6A-20E7-4F4C-BA2E-F5856BF66817}" srcOrd="0" destOrd="0" presId="urn:microsoft.com/office/officeart/2005/8/layout/orgChart1"/>
    <dgm:cxn modelId="{E76CA206-C06C-4B06-A05E-4CD5E825942E}" srcId="{7817E073-7091-4ADA-A4C7-9C9901989CD9}" destId="{949F3954-5A9E-4AFF-B247-354294604A9B}" srcOrd="0" destOrd="0" parTransId="{D992E2E6-6287-467A-A4A1-1A73C40DC8B9}" sibTransId="{06C5B9D4-AD6D-4D57-84EE-E5805BEF0C5E}"/>
    <dgm:cxn modelId="{2BA4BA06-9838-412D-A743-FE1EF3C8E6D5}" type="presOf" srcId="{6106C9FD-1C18-4F96-9946-8F52E9A71C5E}" destId="{E0A2BE6C-DC39-4668-835D-E0A312083360}" srcOrd="0" destOrd="0" presId="urn:microsoft.com/office/officeart/2005/8/layout/orgChart1"/>
    <dgm:cxn modelId="{1B751907-A6DE-4082-BA5E-E606ADA4D63A}" srcId="{88EB93B4-EAEE-4B28-A6D5-237FE488C5C7}" destId="{964E183A-9F98-4335-8D23-DC4088409305}" srcOrd="0" destOrd="0" parTransId="{16517A6D-51E4-4FF3-8BB7-B5673DD11F38}" sibTransId="{E6701B06-C31E-4EBD-AD21-8D71CB714FE9}"/>
    <dgm:cxn modelId="{BFDCD80B-D83B-45AD-B0F4-55EF374B9F1E}" type="presOf" srcId="{DFFD18B5-F236-4B34-A24F-18497517FA60}" destId="{97F05064-9E25-4855-95F3-6802BC0509B3}" srcOrd="0" destOrd="0" presId="urn:microsoft.com/office/officeart/2005/8/layout/orgChart1"/>
    <dgm:cxn modelId="{AD03E50C-B43D-4A4B-BD47-5E51E94B73F1}" type="presOf" srcId="{EECD0ECB-ACD6-46FC-BBBF-54E2C36B21A8}" destId="{79B9713B-F8D3-4256-ADD4-1FDE35F2FB50}" srcOrd="1" destOrd="0" presId="urn:microsoft.com/office/officeart/2005/8/layout/orgChart1"/>
    <dgm:cxn modelId="{47AAD912-8BA1-427F-BD5F-2D1632745A04}" type="presOf" srcId="{ED8AC246-8B1D-4131-9425-F1C27C7F185F}" destId="{DCF1FD98-EB3A-4F4D-A0BB-4DCAA2675F23}" srcOrd="0" destOrd="0" presId="urn:microsoft.com/office/officeart/2005/8/layout/orgChart1"/>
    <dgm:cxn modelId="{37FCDC17-6541-4F98-BD80-B99AC3159874}" srcId="{964E183A-9F98-4335-8D23-DC4088409305}" destId="{DFFD18B5-F236-4B34-A24F-18497517FA60}" srcOrd="1" destOrd="0" parTransId="{D94020F1-CE8B-430F-BE0D-6B29D0F6F457}" sibTransId="{449DFFD1-662A-4B48-B123-7DEFA3D239D3}"/>
    <dgm:cxn modelId="{F864CF23-26CF-4D16-A74F-D0B45D743964}" type="presOf" srcId="{2E242E61-964A-4726-AECE-80C1C13776DA}" destId="{0B61D762-0069-49CA-8F86-77B84513B4E5}" srcOrd="0" destOrd="0" presId="urn:microsoft.com/office/officeart/2005/8/layout/orgChart1"/>
    <dgm:cxn modelId="{64CD1E25-C7F3-4D92-B4C5-B348C84B12A0}" type="presOf" srcId="{82D6B5A3-790C-4736-8517-80975E7FCAA1}" destId="{3FEEAB6B-E1C0-40A6-B895-A2D2E1A2C2FC}" srcOrd="1" destOrd="0" presId="urn:microsoft.com/office/officeart/2005/8/layout/orgChart1"/>
    <dgm:cxn modelId="{86CB2125-8C9A-4753-BD4F-2104C9654846}" srcId="{D28AD28E-7B54-4BCC-B004-2D79A7C6316B}" destId="{2E242E61-964A-4726-AECE-80C1C13776DA}" srcOrd="1" destOrd="0" parTransId="{5F8A3C89-AD11-464B-9BE8-23B614B94D4C}" sibTransId="{D5A3FEDE-C341-4A53-8A96-B976CB7A14BE}"/>
    <dgm:cxn modelId="{314E3D25-B1AC-4902-8BDC-C6A46F25560A}" type="presOf" srcId="{BB619BDA-903A-4D3D-9C5E-572CE833ED51}" destId="{6095B532-4D20-4F65-AB84-9A16688ADD74}" srcOrd="0" destOrd="0" presId="urn:microsoft.com/office/officeart/2005/8/layout/orgChart1"/>
    <dgm:cxn modelId="{DF8B8526-99A9-47BD-A4E2-7CA4618219C6}" type="presOf" srcId="{FB0A975B-DC0C-41B2-9ED6-1C0A3D284D0B}" destId="{C3CA5F01-927B-4CD5-9ABC-99745794DDAA}" srcOrd="0" destOrd="0" presId="urn:microsoft.com/office/officeart/2005/8/layout/orgChart1"/>
    <dgm:cxn modelId="{99616B28-3369-4D16-B3AC-0633F4746B86}" type="presOf" srcId="{EECD0ECB-ACD6-46FC-BBBF-54E2C36B21A8}" destId="{B8EE3AAC-CEE7-4177-8F5B-F500E375EA52}" srcOrd="0" destOrd="0" presId="urn:microsoft.com/office/officeart/2005/8/layout/orgChart1"/>
    <dgm:cxn modelId="{D0BDCE31-2549-42C8-8866-E410602374BA}" type="presOf" srcId="{B8B718BE-0FC5-4FCB-AD64-14210A0ABA68}" destId="{847C1DA5-BC1B-4741-B462-63FCEC0D92F7}" srcOrd="0" destOrd="0" presId="urn:microsoft.com/office/officeart/2005/8/layout/orgChart1"/>
    <dgm:cxn modelId="{F4EE5A38-50AA-4B10-BC60-893930535636}" type="presOf" srcId="{A059B200-F35A-4D1E-8F76-2B6147B27DE1}" destId="{DAECFCE1-A3FB-4379-8F7A-4E73AE3B3D13}" srcOrd="0" destOrd="0" presId="urn:microsoft.com/office/officeart/2005/8/layout/orgChart1"/>
    <dgm:cxn modelId="{9E47B340-4B26-4F4C-B4ED-60390C8F9908}" type="presOf" srcId="{2E242E61-964A-4726-AECE-80C1C13776DA}" destId="{9376C3FD-B325-47B6-A3AB-4601EE6F9058}" srcOrd="1" destOrd="0" presId="urn:microsoft.com/office/officeart/2005/8/layout/orgChart1"/>
    <dgm:cxn modelId="{9E17205E-2F72-4710-9A6F-0FD993C553F4}" type="presOf" srcId="{D5F862F9-149A-49F6-AF93-A9A0DDD91147}" destId="{7E5CE85C-E282-4E1C-982C-2C3E39545F27}" srcOrd="1" destOrd="0" presId="urn:microsoft.com/office/officeart/2005/8/layout/orgChart1"/>
    <dgm:cxn modelId="{37573641-9C2A-4861-B130-6FBF32545DD3}" type="presOf" srcId="{7E213C46-4349-4997-B9D0-9B3119B58EEA}" destId="{2B488181-B579-44DC-8E71-78FC084178C8}" srcOrd="0" destOrd="0" presId="urn:microsoft.com/office/officeart/2005/8/layout/orgChart1"/>
    <dgm:cxn modelId="{92198961-5642-44EF-9D3D-9AA62FEF8270}" type="presOf" srcId="{964E183A-9F98-4335-8D23-DC4088409305}" destId="{166A302A-2A0F-4CBE-B7C5-D08ADA8B5D13}" srcOrd="0" destOrd="0" presId="urn:microsoft.com/office/officeart/2005/8/layout/orgChart1"/>
    <dgm:cxn modelId="{99B68069-4DCE-4A33-94C3-209EF9AAEBCF}" type="presOf" srcId="{C1E65FE9-7AC9-4E51-876B-9FF4A6B1DB31}" destId="{BE3E2EB0-A985-4A40-BD2D-E723927B4906}" srcOrd="1" destOrd="0" presId="urn:microsoft.com/office/officeart/2005/8/layout/orgChart1"/>
    <dgm:cxn modelId="{83A69949-B3A7-49E8-A896-5BC6C9A3DFBE}" type="presOf" srcId="{80F67A5B-5D76-4548-A52D-5E479D3B392A}" destId="{0E9D90B4-08D2-4FED-B564-A830AF56441A}" srcOrd="1" destOrd="0" presId="urn:microsoft.com/office/officeart/2005/8/layout/orgChart1"/>
    <dgm:cxn modelId="{C2B6146B-DCC9-4489-AC28-B184AAE9B2E8}" type="presOf" srcId="{DFFD18B5-F236-4B34-A24F-18497517FA60}" destId="{97A9DF57-41DE-43DD-A105-F3017F537561}" srcOrd="1" destOrd="0" presId="urn:microsoft.com/office/officeart/2005/8/layout/orgChart1"/>
    <dgm:cxn modelId="{657DC44B-2C26-4760-BB9C-5A3A648BBBAA}" srcId="{D28AD28E-7B54-4BCC-B004-2D79A7C6316B}" destId="{D5F862F9-149A-49F6-AF93-A9A0DDD91147}" srcOrd="0" destOrd="0" parTransId="{60167783-D4CA-48F2-B994-EFE7E1A208CA}" sibTransId="{562C44BB-21F4-4E41-9C2A-EA68EF3B09DF}"/>
    <dgm:cxn modelId="{1FC6374E-C88D-4666-BD38-F916A089BB21}" srcId="{964E183A-9F98-4335-8D23-DC4088409305}" destId="{7817E073-7091-4ADA-A4C7-9C9901989CD9}" srcOrd="3" destOrd="0" parTransId="{489953BF-C562-4018-8CE1-49A2D2AA126C}" sibTransId="{B8335A2F-73B5-4801-8ABA-1DAF45015F56}"/>
    <dgm:cxn modelId="{8DABB26F-9887-4B6C-B27C-C0A41E5E03DE}" type="presOf" srcId="{98EDC771-F753-49E2-8B46-A63E58E65D2A}" destId="{FB65B363-B045-4AD0-96BF-73EEB2B38370}" srcOrd="1" destOrd="0" presId="urn:microsoft.com/office/officeart/2005/8/layout/orgChart1"/>
    <dgm:cxn modelId="{35DB1D70-7DBF-430A-8CC4-AA150E31D49D}" srcId="{82D6B5A3-790C-4736-8517-80975E7FCAA1}" destId="{0959952C-4DF1-40AC-9DDD-E7999B6CFAEC}" srcOrd="3" destOrd="0" parTransId="{ED8AC246-8B1D-4131-9425-F1C27C7F185F}" sibTransId="{8D24DD93-EF5B-424F-899E-3F83F35A5D6D}"/>
    <dgm:cxn modelId="{42364A50-4530-4FBF-ACC6-BBBE110B550D}" type="presOf" srcId="{7817E073-7091-4ADA-A4C7-9C9901989CD9}" destId="{DD15DE0F-6726-4AD0-8EBB-F6B52DAD55D9}" srcOrd="1" destOrd="0" presId="urn:microsoft.com/office/officeart/2005/8/layout/orgChart1"/>
    <dgm:cxn modelId="{56117150-5ECE-42FB-A79B-2A268917C023}" srcId="{D28AD28E-7B54-4BCC-B004-2D79A7C6316B}" destId="{EECD0ECB-ACD6-46FC-BBBF-54E2C36B21A8}" srcOrd="2" destOrd="0" parTransId="{7E213C46-4349-4997-B9D0-9B3119B58EEA}" sibTransId="{2481ECAE-0DDB-4E14-8213-C1A77259C8C8}"/>
    <dgm:cxn modelId="{54E83171-C0B9-4727-8D59-3D07C1D9F1C1}" type="presOf" srcId="{D94020F1-CE8B-430F-BE0D-6B29D0F6F457}" destId="{39CF7E1A-1325-40E7-B03B-A4CA15094A11}" srcOrd="0" destOrd="0" presId="urn:microsoft.com/office/officeart/2005/8/layout/orgChart1"/>
    <dgm:cxn modelId="{B2225B53-9FD3-4E41-806E-C6B7D3D6A3C4}" type="presOf" srcId="{B8B718BE-0FC5-4FCB-AD64-14210A0ABA68}" destId="{CBD5A1FD-EA6F-4135-857C-437A9CCBB2F0}" srcOrd="1" destOrd="0" presId="urn:microsoft.com/office/officeart/2005/8/layout/orgChart1"/>
    <dgm:cxn modelId="{34A65257-A1B9-4897-8B5B-738D916C89CC}" type="presOf" srcId="{0959952C-4DF1-40AC-9DDD-E7999B6CFAEC}" destId="{6BD46EC7-A52D-450E-AC5F-998ACEE61972}" srcOrd="1" destOrd="0" presId="urn:microsoft.com/office/officeart/2005/8/layout/orgChart1"/>
    <dgm:cxn modelId="{5B615857-9A50-4AB1-957D-2937A5FD8455}" srcId="{82D6B5A3-790C-4736-8517-80975E7FCAA1}" destId="{80F67A5B-5D76-4548-A52D-5E479D3B392A}" srcOrd="5" destOrd="0" parTransId="{9505BF2F-A2A0-4560-ABF7-9751BCB74B27}" sibTransId="{4248D48D-2E90-4509-B6BC-8803E48E7BEF}"/>
    <dgm:cxn modelId="{14C50A58-52EC-4763-A709-B864413AA0CF}" type="presOf" srcId="{7817E073-7091-4ADA-A4C7-9C9901989CD9}" destId="{C614AE96-B80A-47FC-9641-ED75A6206299}" srcOrd="0" destOrd="0" presId="urn:microsoft.com/office/officeart/2005/8/layout/orgChart1"/>
    <dgm:cxn modelId="{8CC57078-DE8A-4BAF-818A-DED41F49AD70}" type="presOf" srcId="{D28AD28E-7B54-4BCC-B004-2D79A7C6316B}" destId="{11A335C4-3746-496F-A526-AD282B990017}" srcOrd="1" destOrd="0" presId="urn:microsoft.com/office/officeart/2005/8/layout/orgChart1"/>
    <dgm:cxn modelId="{934BA259-5E1B-413C-A8CD-F55F07F86704}" srcId="{964E183A-9F98-4335-8D23-DC4088409305}" destId="{D28AD28E-7B54-4BCC-B004-2D79A7C6316B}" srcOrd="2" destOrd="0" parTransId="{CA35CD2E-EA1C-4DE5-B855-806B232CF200}" sibTransId="{FCC951F2-446C-4CE9-84BC-83761027BC31}"/>
    <dgm:cxn modelId="{A646CF7B-BBF9-42A3-9F1F-7DAC1C112E12}" type="presOf" srcId="{D28AD28E-7B54-4BCC-B004-2D79A7C6316B}" destId="{AE729F67-3BB1-4E78-9607-9D7BF4444916}" srcOrd="0" destOrd="0" presId="urn:microsoft.com/office/officeart/2005/8/layout/orgChart1"/>
    <dgm:cxn modelId="{3D20907C-F192-42F0-BF2B-74ECC89E32B5}" type="presOf" srcId="{88EB93B4-EAEE-4B28-A6D5-237FE488C5C7}" destId="{A350EC2D-B0C3-4698-B4C1-5455B0702E38}" srcOrd="0" destOrd="0" presId="urn:microsoft.com/office/officeart/2005/8/layout/orgChart1"/>
    <dgm:cxn modelId="{9E0DF083-A5DA-42B3-91E8-9964BFAF4F27}" type="presOf" srcId="{D8E546B8-B605-49D1-BF3B-D7F53E526AA0}" destId="{E563B2D2-3A0C-4DF1-A071-DE29C4E20078}" srcOrd="0" destOrd="0" presId="urn:microsoft.com/office/officeart/2005/8/layout/orgChart1"/>
    <dgm:cxn modelId="{743ADC84-C109-4CF3-9C2C-A59CD2E33DB0}" type="presOf" srcId="{49651B69-3CF2-44AA-84AB-F3E2D0A2EF17}" destId="{67223F22-018A-4C10-9562-B6C5C8590FC6}" srcOrd="1" destOrd="0" presId="urn:microsoft.com/office/officeart/2005/8/layout/orgChart1"/>
    <dgm:cxn modelId="{FD10E785-3881-41AE-B70F-DE6B6A36B451}" type="presOf" srcId="{49651B69-3CF2-44AA-84AB-F3E2D0A2EF17}" destId="{8928AC4B-CD61-4165-8E16-08AB55075E8F}" srcOrd="0" destOrd="0" presId="urn:microsoft.com/office/officeart/2005/8/layout/orgChart1"/>
    <dgm:cxn modelId="{66D62786-BC9D-497E-8281-6BAA4DCD336E}" type="presOf" srcId="{2407764B-E3A6-4763-892C-D70DC1591083}" destId="{6015963D-1052-4CB9-8DD1-ACC91AB04C00}" srcOrd="0" destOrd="0" presId="urn:microsoft.com/office/officeart/2005/8/layout/orgChart1"/>
    <dgm:cxn modelId="{7BFA508B-2B68-4327-A7B8-D3C1E579A436}" srcId="{7817E073-7091-4ADA-A4C7-9C9901989CD9}" destId="{4BDAC1BF-CF29-4ED2-82DC-3BF5705C584E}" srcOrd="1" destOrd="0" parTransId="{2C453AE0-0B39-4FBC-8C00-00ED51CEEA2A}" sibTransId="{A4B12305-564A-4061-BD8D-A035244663DA}"/>
    <dgm:cxn modelId="{48207C8B-2C33-4AC9-A4B0-F93761383554}" type="presOf" srcId="{0959952C-4DF1-40AC-9DDD-E7999B6CFAEC}" destId="{D08040C9-1603-4C9F-B443-AF4D796E20CF}" srcOrd="0" destOrd="0" presId="urn:microsoft.com/office/officeart/2005/8/layout/orgChart1"/>
    <dgm:cxn modelId="{06D1698F-6E97-4301-BD24-91FFF3763589}" type="presOf" srcId="{D5F862F9-149A-49F6-AF93-A9A0DDD91147}" destId="{78C8D8F4-0BD1-4D0E-8D61-38211EF9F55D}" srcOrd="0" destOrd="0" presId="urn:microsoft.com/office/officeart/2005/8/layout/orgChart1"/>
    <dgm:cxn modelId="{162C6790-63BA-4293-ACFF-1BE637521F3E}" type="presOf" srcId="{949F3954-5A9E-4AFF-B247-354294604A9B}" destId="{D6B78933-D0C7-4BB6-A98C-307F218857B1}" srcOrd="0" destOrd="0" presId="urn:microsoft.com/office/officeart/2005/8/layout/orgChart1"/>
    <dgm:cxn modelId="{0266F393-382F-4CA2-84FC-D5ACF9FAC021}" type="presOf" srcId="{80F67A5B-5D76-4548-A52D-5E479D3B392A}" destId="{C069B7EB-AF88-476A-B638-E05D5D25E805}" srcOrd="0" destOrd="0" presId="urn:microsoft.com/office/officeart/2005/8/layout/orgChart1"/>
    <dgm:cxn modelId="{032DE19A-7C79-4F07-97CF-5F90C4A27C9F}" type="presOf" srcId="{5F8A3C89-AD11-464B-9BE8-23B614B94D4C}" destId="{001746FC-4775-4220-9AE4-F4963D798633}" srcOrd="0" destOrd="0" presId="urn:microsoft.com/office/officeart/2005/8/layout/orgChart1"/>
    <dgm:cxn modelId="{9EF2EF9E-8B00-4AFE-AED7-B24CFD06A12A}" type="presOf" srcId="{D7A5E99F-9122-4ECC-8FD2-6C8412436821}" destId="{FD974BD6-33C1-4F76-B60D-C8D2A402372E}" srcOrd="0" destOrd="0" presId="urn:microsoft.com/office/officeart/2005/8/layout/orgChart1"/>
    <dgm:cxn modelId="{2EFB13AE-DAC6-4171-9AFB-17F8B71B5C66}" type="presOf" srcId="{D992E2E6-6287-467A-A4A1-1A73C40DC8B9}" destId="{678BFFC7-57A5-4788-9B9C-E4D5F086F643}" srcOrd="0" destOrd="0" presId="urn:microsoft.com/office/officeart/2005/8/layout/orgChart1"/>
    <dgm:cxn modelId="{AAA90EAF-920F-4CF7-A421-A5C1DDADC005}" type="presOf" srcId="{82D6B5A3-790C-4736-8517-80975E7FCAA1}" destId="{593E7C0E-58B6-4DCD-8C68-B4461992E6C4}" srcOrd="0" destOrd="0" presId="urn:microsoft.com/office/officeart/2005/8/layout/orgChart1"/>
    <dgm:cxn modelId="{23FA6EB1-CB7B-4D44-9853-61F28C7D34FE}" srcId="{82D6B5A3-790C-4736-8517-80975E7FCAA1}" destId="{FB0A975B-DC0C-41B2-9ED6-1C0A3D284D0B}" srcOrd="4" destOrd="0" parTransId="{D7A5E99F-9122-4ECC-8FD2-6C8412436821}" sibTransId="{FAD95D45-BBA2-4C80-853E-448D40F8E781}"/>
    <dgm:cxn modelId="{CDCB26B6-8BBE-478E-95D7-492304B53E3E}" type="presOf" srcId="{964E183A-9F98-4335-8D23-DC4088409305}" destId="{210ECD84-A6B9-428E-BFF9-D336032BCEC5}" srcOrd="1" destOrd="0" presId="urn:microsoft.com/office/officeart/2005/8/layout/orgChart1"/>
    <dgm:cxn modelId="{D3D3C9BA-3EBD-41BC-9A96-2B2C9E8CF849}" type="presOf" srcId="{45803A1A-DCA8-4A97-BC9E-D1AFC540240D}" destId="{8E65DC3A-5973-4918-91D8-CA631D2AA09E}" srcOrd="1" destOrd="0" presId="urn:microsoft.com/office/officeart/2005/8/layout/orgChart1"/>
    <dgm:cxn modelId="{12E8A3BC-48B8-4E7D-85CC-41A188FC1C42}" type="presOf" srcId="{C1E65FE9-7AC9-4E51-876B-9FF4A6B1DB31}" destId="{D41A868C-3D00-4223-AF2A-B8AACD5EFFFB}" srcOrd="0" destOrd="0" presId="urn:microsoft.com/office/officeart/2005/8/layout/orgChart1"/>
    <dgm:cxn modelId="{113EB2C2-E056-4AF8-B396-77ECD2F717AB}" srcId="{82D6B5A3-790C-4736-8517-80975E7FCAA1}" destId="{98EDC771-F753-49E2-8B46-A63E58E65D2A}" srcOrd="0" destOrd="0" parTransId="{D8E546B8-B605-49D1-BF3B-D7F53E526AA0}" sibTransId="{40A2CDE0-27F6-4D31-B34E-94C3530262B3}"/>
    <dgm:cxn modelId="{4A8250C9-7C2F-432C-B2F0-1F059B32AEFB}" srcId="{82D6B5A3-790C-4736-8517-80975E7FCAA1}" destId="{49651B69-3CF2-44AA-84AB-F3E2D0A2EF17}" srcOrd="1" destOrd="0" parTransId="{2407764B-E3A6-4763-892C-D70DC1591083}" sibTransId="{3221AEA9-6281-4C32-961D-81771EB70279}"/>
    <dgm:cxn modelId="{0C3955C9-3F3A-4CF5-BDD3-0AE098675E9A}" type="presOf" srcId="{4BDAC1BF-CF29-4ED2-82DC-3BF5705C584E}" destId="{E8ABABC8-D60F-4FC1-B3F4-249FB81DF06A}" srcOrd="0" destOrd="0" presId="urn:microsoft.com/office/officeart/2005/8/layout/orgChart1"/>
    <dgm:cxn modelId="{A62790CB-30B8-4EDE-B25F-B2FC1FDE2AD3}" type="presOf" srcId="{489953BF-C562-4018-8CE1-49A2D2AA126C}" destId="{13140530-04CF-4DC5-8776-6116CBCD4913}" srcOrd="0" destOrd="0" presId="urn:microsoft.com/office/officeart/2005/8/layout/orgChart1"/>
    <dgm:cxn modelId="{09DD4CCD-5FC1-4488-B566-F0EBA7229FC1}" type="presOf" srcId="{2C453AE0-0B39-4FBC-8C00-00ED51CEEA2A}" destId="{A4206788-B342-4F9A-A882-8B21A72FE482}" srcOrd="0" destOrd="0" presId="urn:microsoft.com/office/officeart/2005/8/layout/orgChart1"/>
    <dgm:cxn modelId="{0F0A5ACD-68AD-427A-A63F-A4FA87951FC1}" srcId="{DFFD18B5-F236-4B34-A24F-18497517FA60}" destId="{B8B718BE-0FC5-4FCB-AD64-14210A0ABA68}" srcOrd="0" destOrd="0" parTransId="{6106C9FD-1C18-4F96-9946-8F52E9A71C5E}" sibTransId="{F21EF13E-E775-4800-ABED-260A55A0A392}"/>
    <dgm:cxn modelId="{51474AD2-7086-44C0-B81D-235AF7754534}" srcId="{82D6B5A3-790C-4736-8517-80975E7FCAA1}" destId="{45803A1A-DCA8-4A97-BC9E-D1AFC540240D}" srcOrd="2" destOrd="0" parTransId="{78B0B6E7-3C2D-4BAF-B564-6899BC188059}" sibTransId="{02241849-0FC4-405C-A989-24D92D0690C7}"/>
    <dgm:cxn modelId="{478458D9-76FC-4D29-9F82-3A45DFA40C0A}" type="presOf" srcId="{98EDC771-F753-49E2-8B46-A63E58E65D2A}" destId="{92CEDE30-A410-4D21-B3B5-0507ED2AC978}" srcOrd="0" destOrd="0" presId="urn:microsoft.com/office/officeart/2005/8/layout/orgChart1"/>
    <dgm:cxn modelId="{DFFBF2DB-A0B6-4BFA-A8A0-A60CBA8C5462}" type="presOf" srcId="{4BDAC1BF-CF29-4ED2-82DC-3BF5705C584E}" destId="{8287A1AB-12E7-4BFD-BF9B-D4F75070B627}" srcOrd="1" destOrd="0" presId="urn:microsoft.com/office/officeart/2005/8/layout/orgChart1"/>
    <dgm:cxn modelId="{97B3DDE0-FD54-4100-BDFF-0D0C5D0AA96D}" type="presOf" srcId="{949F3954-5A9E-4AFF-B247-354294604A9B}" destId="{B950B249-305B-4E75-A070-2872872F923D}" srcOrd="1" destOrd="0" presId="urn:microsoft.com/office/officeart/2005/8/layout/orgChart1"/>
    <dgm:cxn modelId="{94B078E3-8623-4BF2-94D7-41211460C00E}" srcId="{964E183A-9F98-4335-8D23-DC4088409305}" destId="{82D6B5A3-790C-4736-8517-80975E7FCAA1}" srcOrd="0" destOrd="0" parTransId="{A059B200-F35A-4D1E-8F76-2B6147B27DE1}" sibTransId="{58E0BB58-0555-4075-AD39-96E3208D1A7C}"/>
    <dgm:cxn modelId="{21A548EB-11D6-43B9-843A-412AC813AA33}" srcId="{D28AD28E-7B54-4BCC-B004-2D79A7C6316B}" destId="{C1E65FE9-7AC9-4E51-876B-9FF4A6B1DB31}" srcOrd="3" destOrd="0" parTransId="{BB619BDA-903A-4D3D-9C5E-572CE833ED51}" sibTransId="{90AA620B-7BBD-437E-B32C-120EFF7E7F32}"/>
    <dgm:cxn modelId="{0C110BFC-B1C6-41EA-B3AD-1D4F33E0B971}" type="presOf" srcId="{FB0A975B-DC0C-41B2-9ED6-1C0A3D284D0B}" destId="{086F971B-7976-4E8E-8935-40FAC08512F6}" srcOrd="1" destOrd="0" presId="urn:microsoft.com/office/officeart/2005/8/layout/orgChart1"/>
    <dgm:cxn modelId="{E8F2F4FD-48DF-4338-AE0C-8B2698047C21}" type="presOf" srcId="{45803A1A-DCA8-4A97-BC9E-D1AFC540240D}" destId="{8A4FD642-2A89-422B-8195-9B6C4F55F780}" srcOrd="0" destOrd="0" presId="urn:microsoft.com/office/officeart/2005/8/layout/orgChart1"/>
    <dgm:cxn modelId="{957012FE-71EC-4F5D-975F-0D103287235A}" type="presOf" srcId="{78B0B6E7-3C2D-4BAF-B564-6899BC188059}" destId="{6FED7105-BA9E-45B7-A7B3-0D0AA138F847}" srcOrd="0" destOrd="0" presId="urn:microsoft.com/office/officeart/2005/8/layout/orgChart1"/>
    <dgm:cxn modelId="{6CE4CCFF-7B39-46F1-B311-5394D25DC02A}" type="presOf" srcId="{CA35CD2E-EA1C-4DE5-B855-806B232CF200}" destId="{725EA56B-47B2-47C6-8E98-36332F00C9D9}" srcOrd="0" destOrd="0" presId="urn:microsoft.com/office/officeart/2005/8/layout/orgChart1"/>
    <dgm:cxn modelId="{4583D295-A611-47A6-8705-CF5E168BB0CC}" type="presParOf" srcId="{A350EC2D-B0C3-4698-B4C1-5455B0702E38}" destId="{6931558A-5772-4FCD-B07C-80E5B43268FB}" srcOrd="0" destOrd="0" presId="urn:microsoft.com/office/officeart/2005/8/layout/orgChart1"/>
    <dgm:cxn modelId="{66573E62-05C1-4E95-805B-F6A97E212F1A}" type="presParOf" srcId="{6931558A-5772-4FCD-B07C-80E5B43268FB}" destId="{80470D84-D016-4B45-B544-687DC6332C77}" srcOrd="0" destOrd="0" presId="urn:microsoft.com/office/officeart/2005/8/layout/orgChart1"/>
    <dgm:cxn modelId="{0589A108-F16C-4BD4-BE77-2263471EA41B}" type="presParOf" srcId="{80470D84-D016-4B45-B544-687DC6332C77}" destId="{166A302A-2A0F-4CBE-B7C5-D08ADA8B5D13}" srcOrd="0" destOrd="0" presId="urn:microsoft.com/office/officeart/2005/8/layout/orgChart1"/>
    <dgm:cxn modelId="{4FD4D5F0-55AE-4606-A7DD-C94E8E2301B2}" type="presParOf" srcId="{80470D84-D016-4B45-B544-687DC6332C77}" destId="{210ECD84-A6B9-428E-BFF9-D336032BCEC5}" srcOrd="1" destOrd="0" presId="urn:microsoft.com/office/officeart/2005/8/layout/orgChart1"/>
    <dgm:cxn modelId="{75ACD0E3-5978-4510-AF69-6E5342B368CE}" type="presParOf" srcId="{6931558A-5772-4FCD-B07C-80E5B43268FB}" destId="{E2622DBD-294D-4D64-B4A9-277FB5F0B8DB}" srcOrd="1" destOrd="0" presId="urn:microsoft.com/office/officeart/2005/8/layout/orgChart1"/>
    <dgm:cxn modelId="{14813E30-F323-4237-98B5-8E9DE26B57F6}" type="presParOf" srcId="{E2622DBD-294D-4D64-B4A9-277FB5F0B8DB}" destId="{725EA56B-47B2-47C6-8E98-36332F00C9D9}" srcOrd="0" destOrd="0" presId="urn:microsoft.com/office/officeart/2005/8/layout/orgChart1"/>
    <dgm:cxn modelId="{FD8331BB-4152-485D-97C3-28B6C6FE4352}" type="presParOf" srcId="{E2622DBD-294D-4D64-B4A9-277FB5F0B8DB}" destId="{7421F240-BAFD-4347-ADFD-4B682BD7594A}" srcOrd="1" destOrd="0" presId="urn:microsoft.com/office/officeart/2005/8/layout/orgChart1"/>
    <dgm:cxn modelId="{613F7E7B-0AFC-42D7-BA54-73DFF52C90B9}" type="presParOf" srcId="{7421F240-BAFD-4347-ADFD-4B682BD7594A}" destId="{7E8CF9D3-AACD-4ED1-A2A3-E197A5C903BF}" srcOrd="0" destOrd="0" presId="urn:microsoft.com/office/officeart/2005/8/layout/orgChart1"/>
    <dgm:cxn modelId="{67E6A39E-1405-4E21-BD1F-D16CA15557BC}" type="presParOf" srcId="{7E8CF9D3-AACD-4ED1-A2A3-E197A5C903BF}" destId="{AE729F67-3BB1-4E78-9607-9D7BF4444916}" srcOrd="0" destOrd="0" presId="urn:microsoft.com/office/officeart/2005/8/layout/orgChart1"/>
    <dgm:cxn modelId="{0161CC8E-1D7E-429D-B4A6-13818E60AB22}" type="presParOf" srcId="{7E8CF9D3-AACD-4ED1-A2A3-E197A5C903BF}" destId="{11A335C4-3746-496F-A526-AD282B990017}" srcOrd="1" destOrd="0" presId="urn:microsoft.com/office/officeart/2005/8/layout/orgChart1"/>
    <dgm:cxn modelId="{84DA8D73-AEFE-4ECC-95C0-049B77158D20}" type="presParOf" srcId="{7421F240-BAFD-4347-ADFD-4B682BD7594A}" destId="{7A8B59CF-D70C-4491-90D4-D7671A74D847}" srcOrd="1" destOrd="0" presId="urn:microsoft.com/office/officeart/2005/8/layout/orgChart1"/>
    <dgm:cxn modelId="{68CE4594-17DB-4657-8123-03F3A1222AE2}" type="presParOf" srcId="{7A8B59CF-D70C-4491-90D4-D7671A74D847}" destId="{2BB75432-DED6-48CE-A900-1E89448F3C61}" srcOrd="0" destOrd="0" presId="urn:microsoft.com/office/officeart/2005/8/layout/orgChart1"/>
    <dgm:cxn modelId="{5EB320DB-1A52-420D-B4E7-F23FB5BAD52D}" type="presParOf" srcId="{7A8B59CF-D70C-4491-90D4-D7671A74D847}" destId="{ED40E063-6ED9-4308-B665-CD45E162BF66}" srcOrd="1" destOrd="0" presId="urn:microsoft.com/office/officeart/2005/8/layout/orgChart1"/>
    <dgm:cxn modelId="{E405DF8E-35BE-4A7D-BCF8-78A952CB6B17}" type="presParOf" srcId="{ED40E063-6ED9-4308-B665-CD45E162BF66}" destId="{07BC83C2-D9F2-484C-AB73-B65F9318005D}" srcOrd="0" destOrd="0" presId="urn:microsoft.com/office/officeart/2005/8/layout/orgChart1"/>
    <dgm:cxn modelId="{73603B78-450D-41BD-8681-D02719238D79}" type="presParOf" srcId="{07BC83C2-D9F2-484C-AB73-B65F9318005D}" destId="{78C8D8F4-0BD1-4D0E-8D61-38211EF9F55D}" srcOrd="0" destOrd="0" presId="urn:microsoft.com/office/officeart/2005/8/layout/orgChart1"/>
    <dgm:cxn modelId="{D73F018D-895E-4641-889E-76A02CE02EC2}" type="presParOf" srcId="{07BC83C2-D9F2-484C-AB73-B65F9318005D}" destId="{7E5CE85C-E282-4E1C-982C-2C3E39545F27}" srcOrd="1" destOrd="0" presId="urn:microsoft.com/office/officeart/2005/8/layout/orgChart1"/>
    <dgm:cxn modelId="{6A4F96CA-3A44-4E68-8D81-087263D1D5E0}" type="presParOf" srcId="{ED40E063-6ED9-4308-B665-CD45E162BF66}" destId="{FF68C3AB-9188-42D4-AE67-9365B79ACD5C}" srcOrd="1" destOrd="0" presId="urn:microsoft.com/office/officeart/2005/8/layout/orgChart1"/>
    <dgm:cxn modelId="{607039E3-52AF-4D69-8D6F-DDB4AD25855E}" type="presParOf" srcId="{ED40E063-6ED9-4308-B665-CD45E162BF66}" destId="{CE26B1E6-54BF-4C1E-B40E-1155261B1CF6}" srcOrd="2" destOrd="0" presId="urn:microsoft.com/office/officeart/2005/8/layout/orgChart1"/>
    <dgm:cxn modelId="{2B949E6A-4594-4FC5-B87B-9F76E139E20F}" type="presParOf" srcId="{7A8B59CF-D70C-4491-90D4-D7671A74D847}" destId="{001746FC-4775-4220-9AE4-F4963D798633}" srcOrd="2" destOrd="0" presId="urn:microsoft.com/office/officeart/2005/8/layout/orgChart1"/>
    <dgm:cxn modelId="{35A711F8-E772-4548-B2CF-656EEDA9668D}" type="presParOf" srcId="{7A8B59CF-D70C-4491-90D4-D7671A74D847}" destId="{56A70FE3-FEA8-4220-A294-4A7DA1407D62}" srcOrd="3" destOrd="0" presId="urn:microsoft.com/office/officeart/2005/8/layout/orgChart1"/>
    <dgm:cxn modelId="{0AD58E61-6A64-4D10-9C44-E306ABB92858}" type="presParOf" srcId="{56A70FE3-FEA8-4220-A294-4A7DA1407D62}" destId="{5EFFBB0C-A873-489C-85BC-94BC7A6A2D4D}" srcOrd="0" destOrd="0" presId="urn:microsoft.com/office/officeart/2005/8/layout/orgChart1"/>
    <dgm:cxn modelId="{A6BD59C8-3CF0-4779-B59D-38B7B768EBC4}" type="presParOf" srcId="{5EFFBB0C-A873-489C-85BC-94BC7A6A2D4D}" destId="{0B61D762-0069-49CA-8F86-77B84513B4E5}" srcOrd="0" destOrd="0" presId="urn:microsoft.com/office/officeart/2005/8/layout/orgChart1"/>
    <dgm:cxn modelId="{3F95A110-D158-4C46-9145-6B9405E4A94C}" type="presParOf" srcId="{5EFFBB0C-A873-489C-85BC-94BC7A6A2D4D}" destId="{9376C3FD-B325-47B6-A3AB-4601EE6F9058}" srcOrd="1" destOrd="0" presId="urn:microsoft.com/office/officeart/2005/8/layout/orgChart1"/>
    <dgm:cxn modelId="{BD63C9EB-003A-4587-A568-DCB5D4F0F807}" type="presParOf" srcId="{56A70FE3-FEA8-4220-A294-4A7DA1407D62}" destId="{65CA45D2-4B11-40B4-8FC3-C0239E7158CE}" srcOrd="1" destOrd="0" presId="urn:microsoft.com/office/officeart/2005/8/layout/orgChart1"/>
    <dgm:cxn modelId="{8495FDB2-659C-494F-AF40-F4372C3842EC}" type="presParOf" srcId="{56A70FE3-FEA8-4220-A294-4A7DA1407D62}" destId="{023C8083-C3BA-47D6-AD3F-E70E7CD2460F}" srcOrd="2" destOrd="0" presId="urn:microsoft.com/office/officeart/2005/8/layout/orgChart1"/>
    <dgm:cxn modelId="{6B4E046D-49B2-4E17-9D62-674B99DFE1D0}" type="presParOf" srcId="{7A8B59CF-D70C-4491-90D4-D7671A74D847}" destId="{2B488181-B579-44DC-8E71-78FC084178C8}" srcOrd="4" destOrd="0" presId="urn:microsoft.com/office/officeart/2005/8/layout/orgChart1"/>
    <dgm:cxn modelId="{4E1F8CED-C832-4082-A77A-DBAED518BEBE}" type="presParOf" srcId="{7A8B59CF-D70C-4491-90D4-D7671A74D847}" destId="{87DABE83-8460-4CF3-9CC1-785205B0F92A}" srcOrd="5" destOrd="0" presId="urn:microsoft.com/office/officeart/2005/8/layout/orgChart1"/>
    <dgm:cxn modelId="{8118E897-B135-4B05-80C3-1B41073AD366}" type="presParOf" srcId="{87DABE83-8460-4CF3-9CC1-785205B0F92A}" destId="{2E2B83A5-D3C3-45DF-8D96-4625C7E4A199}" srcOrd="0" destOrd="0" presId="urn:microsoft.com/office/officeart/2005/8/layout/orgChart1"/>
    <dgm:cxn modelId="{AE0C4CAD-2919-4A47-AFAD-25D9ECE76482}" type="presParOf" srcId="{2E2B83A5-D3C3-45DF-8D96-4625C7E4A199}" destId="{B8EE3AAC-CEE7-4177-8F5B-F500E375EA52}" srcOrd="0" destOrd="0" presId="urn:microsoft.com/office/officeart/2005/8/layout/orgChart1"/>
    <dgm:cxn modelId="{036B59D2-C427-46B5-B1BB-A97A5CDB1142}" type="presParOf" srcId="{2E2B83A5-D3C3-45DF-8D96-4625C7E4A199}" destId="{79B9713B-F8D3-4256-ADD4-1FDE35F2FB50}" srcOrd="1" destOrd="0" presId="urn:microsoft.com/office/officeart/2005/8/layout/orgChart1"/>
    <dgm:cxn modelId="{03B407BD-9D77-47C8-8E63-CC4C7E251B6C}" type="presParOf" srcId="{87DABE83-8460-4CF3-9CC1-785205B0F92A}" destId="{7C31F12E-AA49-41DF-ABAC-A62FB83872FE}" srcOrd="1" destOrd="0" presId="urn:microsoft.com/office/officeart/2005/8/layout/orgChart1"/>
    <dgm:cxn modelId="{60E16B00-CB35-4D20-8332-8CAE30D735B1}" type="presParOf" srcId="{87DABE83-8460-4CF3-9CC1-785205B0F92A}" destId="{0330B61F-AF76-470D-8862-6984190D74B5}" srcOrd="2" destOrd="0" presId="urn:microsoft.com/office/officeart/2005/8/layout/orgChart1"/>
    <dgm:cxn modelId="{C0556EEC-E3BA-4CB3-A4F5-2B7F2EACFCD7}" type="presParOf" srcId="{7A8B59CF-D70C-4491-90D4-D7671A74D847}" destId="{6095B532-4D20-4F65-AB84-9A16688ADD74}" srcOrd="6" destOrd="0" presId="urn:microsoft.com/office/officeart/2005/8/layout/orgChart1"/>
    <dgm:cxn modelId="{5E59F90F-C7D5-4BD3-88BE-462AE4967506}" type="presParOf" srcId="{7A8B59CF-D70C-4491-90D4-D7671A74D847}" destId="{AEC3B093-5C56-4CF1-A9DD-42159CD41B08}" srcOrd="7" destOrd="0" presId="urn:microsoft.com/office/officeart/2005/8/layout/orgChart1"/>
    <dgm:cxn modelId="{D6B1E1BB-CEBA-436E-B96E-BF6A23865BA1}" type="presParOf" srcId="{AEC3B093-5C56-4CF1-A9DD-42159CD41B08}" destId="{09D2B2E1-6FFB-4E5E-822B-5585625A2C94}" srcOrd="0" destOrd="0" presId="urn:microsoft.com/office/officeart/2005/8/layout/orgChart1"/>
    <dgm:cxn modelId="{3034E54A-8059-47D1-B8B8-E7B6726AA7CE}" type="presParOf" srcId="{09D2B2E1-6FFB-4E5E-822B-5585625A2C94}" destId="{D41A868C-3D00-4223-AF2A-B8AACD5EFFFB}" srcOrd="0" destOrd="0" presId="urn:microsoft.com/office/officeart/2005/8/layout/orgChart1"/>
    <dgm:cxn modelId="{5A9A31FA-E35C-4A66-9CB3-FD27A4A139F5}" type="presParOf" srcId="{09D2B2E1-6FFB-4E5E-822B-5585625A2C94}" destId="{BE3E2EB0-A985-4A40-BD2D-E723927B4906}" srcOrd="1" destOrd="0" presId="urn:microsoft.com/office/officeart/2005/8/layout/orgChart1"/>
    <dgm:cxn modelId="{C51BCBDA-BD0B-418D-B890-E7310143782A}" type="presParOf" srcId="{AEC3B093-5C56-4CF1-A9DD-42159CD41B08}" destId="{6A1ECCB1-65EE-48AF-BC7B-F1AB9908A04A}" srcOrd="1" destOrd="0" presId="urn:microsoft.com/office/officeart/2005/8/layout/orgChart1"/>
    <dgm:cxn modelId="{269F519E-A98C-4704-B0AB-34CA3079D392}" type="presParOf" srcId="{AEC3B093-5C56-4CF1-A9DD-42159CD41B08}" destId="{56CF5278-6452-49A5-ADB9-060A71619AAA}" srcOrd="2" destOrd="0" presId="urn:microsoft.com/office/officeart/2005/8/layout/orgChart1"/>
    <dgm:cxn modelId="{B6F6B0B6-7F9F-4D43-B3EB-2D3C23CB1FEF}" type="presParOf" srcId="{7421F240-BAFD-4347-ADFD-4B682BD7594A}" destId="{682C5B9F-5E56-4C9A-BF54-F60D13837427}" srcOrd="2" destOrd="0" presId="urn:microsoft.com/office/officeart/2005/8/layout/orgChart1"/>
    <dgm:cxn modelId="{4818670E-515F-4C35-85D7-8877869112A1}" type="presParOf" srcId="{E2622DBD-294D-4D64-B4A9-277FB5F0B8DB}" destId="{13140530-04CF-4DC5-8776-6116CBCD4913}" srcOrd="2" destOrd="0" presId="urn:microsoft.com/office/officeart/2005/8/layout/orgChart1"/>
    <dgm:cxn modelId="{DFEA3BE9-A6AC-498C-9D15-32D6FF6AA835}" type="presParOf" srcId="{E2622DBD-294D-4D64-B4A9-277FB5F0B8DB}" destId="{07FF2D2D-6764-43A3-A5EA-F4E79C43F578}" srcOrd="3" destOrd="0" presId="urn:microsoft.com/office/officeart/2005/8/layout/orgChart1"/>
    <dgm:cxn modelId="{9A4AA6FE-CD34-4453-8ADF-F1D483F6801B}" type="presParOf" srcId="{07FF2D2D-6764-43A3-A5EA-F4E79C43F578}" destId="{0F0ED13A-E321-4571-9DA7-55FAFA6BFC49}" srcOrd="0" destOrd="0" presId="urn:microsoft.com/office/officeart/2005/8/layout/orgChart1"/>
    <dgm:cxn modelId="{03402444-3123-4200-BDE5-2F9D09FCFC25}" type="presParOf" srcId="{0F0ED13A-E321-4571-9DA7-55FAFA6BFC49}" destId="{C614AE96-B80A-47FC-9641-ED75A6206299}" srcOrd="0" destOrd="0" presId="urn:microsoft.com/office/officeart/2005/8/layout/orgChart1"/>
    <dgm:cxn modelId="{E73F9F2D-F919-438B-982D-36DA9AFAD8F3}" type="presParOf" srcId="{0F0ED13A-E321-4571-9DA7-55FAFA6BFC49}" destId="{DD15DE0F-6726-4AD0-8EBB-F6B52DAD55D9}" srcOrd="1" destOrd="0" presId="urn:microsoft.com/office/officeart/2005/8/layout/orgChart1"/>
    <dgm:cxn modelId="{BDB79E49-BCFF-4F71-A99F-8D0B4553B61D}" type="presParOf" srcId="{07FF2D2D-6764-43A3-A5EA-F4E79C43F578}" destId="{9EF59C8B-070B-4676-852E-E251165F3918}" srcOrd="1" destOrd="0" presId="urn:microsoft.com/office/officeart/2005/8/layout/orgChart1"/>
    <dgm:cxn modelId="{E09F2F81-8C01-4904-8798-3435A6DB6276}" type="presParOf" srcId="{9EF59C8B-070B-4676-852E-E251165F3918}" destId="{678BFFC7-57A5-4788-9B9C-E4D5F086F643}" srcOrd="0" destOrd="0" presId="urn:microsoft.com/office/officeart/2005/8/layout/orgChart1"/>
    <dgm:cxn modelId="{F0A52ED5-34E1-4746-8C8C-BA216F7C1A85}" type="presParOf" srcId="{9EF59C8B-070B-4676-852E-E251165F3918}" destId="{D1D626A4-0CF9-4E59-AB81-E578D3BA1379}" srcOrd="1" destOrd="0" presId="urn:microsoft.com/office/officeart/2005/8/layout/orgChart1"/>
    <dgm:cxn modelId="{CF20ED39-8B3F-4FD2-ACAD-C9A7B5656F9C}" type="presParOf" srcId="{D1D626A4-0CF9-4E59-AB81-E578D3BA1379}" destId="{F4A652FE-B4D5-4875-9C78-EF39773E1E97}" srcOrd="0" destOrd="0" presId="urn:microsoft.com/office/officeart/2005/8/layout/orgChart1"/>
    <dgm:cxn modelId="{3B0A1373-465F-4F33-ACC3-248448BAC2DC}" type="presParOf" srcId="{F4A652FE-B4D5-4875-9C78-EF39773E1E97}" destId="{D6B78933-D0C7-4BB6-A98C-307F218857B1}" srcOrd="0" destOrd="0" presId="urn:microsoft.com/office/officeart/2005/8/layout/orgChart1"/>
    <dgm:cxn modelId="{25D58DDA-B00C-4721-AC2A-36C09C25D432}" type="presParOf" srcId="{F4A652FE-B4D5-4875-9C78-EF39773E1E97}" destId="{B950B249-305B-4E75-A070-2872872F923D}" srcOrd="1" destOrd="0" presId="urn:microsoft.com/office/officeart/2005/8/layout/orgChart1"/>
    <dgm:cxn modelId="{201C59E9-F93D-40C7-B2C0-A66EDF1B06A8}" type="presParOf" srcId="{D1D626A4-0CF9-4E59-AB81-E578D3BA1379}" destId="{10F7A8E7-4B81-497F-9D15-7DE72FB95905}" srcOrd="1" destOrd="0" presId="urn:microsoft.com/office/officeart/2005/8/layout/orgChart1"/>
    <dgm:cxn modelId="{63D374B7-61F3-4C58-B9F9-D520E9A4DCB1}" type="presParOf" srcId="{D1D626A4-0CF9-4E59-AB81-E578D3BA1379}" destId="{F5B8D892-DBB5-40B6-A761-F9B728FCCC0F}" srcOrd="2" destOrd="0" presId="urn:microsoft.com/office/officeart/2005/8/layout/orgChart1"/>
    <dgm:cxn modelId="{2E9FCDAE-FC02-418A-A6FE-E4E9B6F25284}" type="presParOf" srcId="{9EF59C8B-070B-4676-852E-E251165F3918}" destId="{A4206788-B342-4F9A-A882-8B21A72FE482}" srcOrd="2" destOrd="0" presId="urn:microsoft.com/office/officeart/2005/8/layout/orgChart1"/>
    <dgm:cxn modelId="{CF411D05-7E00-4177-8936-05A66F49A7ED}" type="presParOf" srcId="{9EF59C8B-070B-4676-852E-E251165F3918}" destId="{F86AC6C5-D8F5-4662-93E4-969504A70F26}" srcOrd="3" destOrd="0" presId="urn:microsoft.com/office/officeart/2005/8/layout/orgChart1"/>
    <dgm:cxn modelId="{6F06E660-25DB-447F-8E1C-62C0627B3AEF}" type="presParOf" srcId="{F86AC6C5-D8F5-4662-93E4-969504A70F26}" destId="{A1D228A0-BBEA-4927-8FF1-E2481EFD4C43}" srcOrd="0" destOrd="0" presId="urn:microsoft.com/office/officeart/2005/8/layout/orgChart1"/>
    <dgm:cxn modelId="{C20C1B55-E330-48AC-A3C1-6B146F2136B9}" type="presParOf" srcId="{A1D228A0-BBEA-4927-8FF1-E2481EFD4C43}" destId="{E8ABABC8-D60F-4FC1-B3F4-249FB81DF06A}" srcOrd="0" destOrd="0" presId="urn:microsoft.com/office/officeart/2005/8/layout/orgChart1"/>
    <dgm:cxn modelId="{56CEB5B5-CC84-4B00-A4A1-31839C288C91}" type="presParOf" srcId="{A1D228A0-BBEA-4927-8FF1-E2481EFD4C43}" destId="{8287A1AB-12E7-4BFD-BF9B-D4F75070B627}" srcOrd="1" destOrd="0" presId="urn:microsoft.com/office/officeart/2005/8/layout/orgChart1"/>
    <dgm:cxn modelId="{4DE60B35-24C1-401A-9BC3-7A4583F10966}" type="presParOf" srcId="{F86AC6C5-D8F5-4662-93E4-969504A70F26}" destId="{E50A96EB-371C-4055-8A36-C033F2F5A9FB}" srcOrd="1" destOrd="0" presId="urn:microsoft.com/office/officeart/2005/8/layout/orgChart1"/>
    <dgm:cxn modelId="{A80CDBFC-6C53-4B5A-9E68-C0AFD194AEDD}" type="presParOf" srcId="{F86AC6C5-D8F5-4662-93E4-969504A70F26}" destId="{C61E8FE4-C9A1-447C-BF3D-A664FFBB1C58}" srcOrd="2" destOrd="0" presId="urn:microsoft.com/office/officeart/2005/8/layout/orgChart1"/>
    <dgm:cxn modelId="{4B9C2AB5-BA53-43FD-BEA8-4DD0645B0E2B}" type="presParOf" srcId="{07FF2D2D-6764-43A3-A5EA-F4E79C43F578}" destId="{5D8AC0BC-303A-4F4C-B2F8-662B239BACDA}" srcOrd="2" destOrd="0" presId="urn:microsoft.com/office/officeart/2005/8/layout/orgChart1"/>
    <dgm:cxn modelId="{ADABE70C-418E-4291-A836-79A61580CD63}" type="presParOf" srcId="{6931558A-5772-4FCD-B07C-80E5B43268FB}" destId="{CC83B41E-76DD-4B21-AF8A-048151FAF7D8}" srcOrd="2" destOrd="0" presId="urn:microsoft.com/office/officeart/2005/8/layout/orgChart1"/>
    <dgm:cxn modelId="{E0697B13-93EA-49C5-A2C3-35CFFFE7A437}" type="presParOf" srcId="{CC83B41E-76DD-4B21-AF8A-048151FAF7D8}" destId="{DAECFCE1-A3FB-4379-8F7A-4E73AE3B3D13}" srcOrd="0" destOrd="0" presId="urn:microsoft.com/office/officeart/2005/8/layout/orgChart1"/>
    <dgm:cxn modelId="{CEC6503F-F275-4064-94C7-1E87F660E196}" type="presParOf" srcId="{CC83B41E-76DD-4B21-AF8A-048151FAF7D8}" destId="{BF58A094-C791-4F6D-9B0A-8701E4326654}" srcOrd="1" destOrd="0" presId="urn:microsoft.com/office/officeart/2005/8/layout/orgChart1"/>
    <dgm:cxn modelId="{C7E59639-D490-4D44-944D-477F6AAA244C}" type="presParOf" srcId="{BF58A094-C791-4F6D-9B0A-8701E4326654}" destId="{AA772748-A25A-4945-867F-060B189A4BF2}" srcOrd="0" destOrd="0" presId="urn:microsoft.com/office/officeart/2005/8/layout/orgChart1"/>
    <dgm:cxn modelId="{BCDD8D98-CB45-40F2-BD09-8192C4E6398B}" type="presParOf" srcId="{AA772748-A25A-4945-867F-060B189A4BF2}" destId="{593E7C0E-58B6-4DCD-8C68-B4461992E6C4}" srcOrd="0" destOrd="0" presId="urn:microsoft.com/office/officeart/2005/8/layout/orgChart1"/>
    <dgm:cxn modelId="{78F10E70-38FB-46F9-A927-A33DE3DF6E33}" type="presParOf" srcId="{AA772748-A25A-4945-867F-060B189A4BF2}" destId="{3FEEAB6B-E1C0-40A6-B895-A2D2E1A2C2FC}" srcOrd="1" destOrd="0" presId="urn:microsoft.com/office/officeart/2005/8/layout/orgChart1"/>
    <dgm:cxn modelId="{86C03CA5-0891-4F07-9264-289A187437EA}" type="presParOf" srcId="{BF58A094-C791-4F6D-9B0A-8701E4326654}" destId="{B988A925-D1AA-46E8-9C62-FC3C4B5C3A8F}" srcOrd="1" destOrd="0" presId="urn:microsoft.com/office/officeart/2005/8/layout/orgChart1"/>
    <dgm:cxn modelId="{0A5C8B57-18BA-47FD-9D82-5533D2E64438}" type="presParOf" srcId="{BF58A094-C791-4F6D-9B0A-8701E4326654}" destId="{EADA9C23-C524-4549-A8AE-4AFB332C8316}" srcOrd="2" destOrd="0" presId="urn:microsoft.com/office/officeart/2005/8/layout/orgChart1"/>
    <dgm:cxn modelId="{18E712E0-88C1-494E-9939-5E84A2B15473}" type="presParOf" srcId="{EADA9C23-C524-4549-A8AE-4AFB332C8316}" destId="{E563B2D2-3A0C-4DF1-A071-DE29C4E20078}" srcOrd="0" destOrd="0" presId="urn:microsoft.com/office/officeart/2005/8/layout/orgChart1"/>
    <dgm:cxn modelId="{7B935671-06DA-4606-97E8-396155CDA517}" type="presParOf" srcId="{EADA9C23-C524-4549-A8AE-4AFB332C8316}" destId="{057B2EBF-31A5-4FDA-8748-E006BC66BE99}" srcOrd="1" destOrd="0" presId="urn:microsoft.com/office/officeart/2005/8/layout/orgChart1"/>
    <dgm:cxn modelId="{9AE8AC42-7525-45B2-8896-9808FFC49363}" type="presParOf" srcId="{057B2EBF-31A5-4FDA-8748-E006BC66BE99}" destId="{78D255FB-6874-4BF7-9331-8DAB96601538}" srcOrd="0" destOrd="0" presId="urn:microsoft.com/office/officeart/2005/8/layout/orgChart1"/>
    <dgm:cxn modelId="{89C9D7FE-FC18-4031-97E6-965448A8D810}" type="presParOf" srcId="{78D255FB-6874-4BF7-9331-8DAB96601538}" destId="{92CEDE30-A410-4D21-B3B5-0507ED2AC978}" srcOrd="0" destOrd="0" presId="urn:microsoft.com/office/officeart/2005/8/layout/orgChart1"/>
    <dgm:cxn modelId="{967CFB3A-DB75-4DD6-9B8B-B5AB6EF3680D}" type="presParOf" srcId="{78D255FB-6874-4BF7-9331-8DAB96601538}" destId="{FB65B363-B045-4AD0-96BF-73EEB2B38370}" srcOrd="1" destOrd="0" presId="urn:microsoft.com/office/officeart/2005/8/layout/orgChart1"/>
    <dgm:cxn modelId="{C852E054-97FB-4904-ADF9-31DDDCB9148B}" type="presParOf" srcId="{057B2EBF-31A5-4FDA-8748-E006BC66BE99}" destId="{676C990F-27D5-47FB-ACED-B683D6B45911}" srcOrd="1" destOrd="0" presId="urn:microsoft.com/office/officeart/2005/8/layout/orgChart1"/>
    <dgm:cxn modelId="{885023D4-ED70-410F-9FC4-08F448DA73FB}" type="presParOf" srcId="{057B2EBF-31A5-4FDA-8748-E006BC66BE99}" destId="{1013679A-8E85-4636-AE57-7CF4DE4A4860}" srcOrd="2" destOrd="0" presId="urn:microsoft.com/office/officeart/2005/8/layout/orgChart1"/>
    <dgm:cxn modelId="{E1242D9E-8CEA-42FE-B472-89B5D4EC6E1A}" type="presParOf" srcId="{EADA9C23-C524-4549-A8AE-4AFB332C8316}" destId="{6015963D-1052-4CB9-8DD1-ACC91AB04C00}" srcOrd="2" destOrd="0" presId="urn:microsoft.com/office/officeart/2005/8/layout/orgChart1"/>
    <dgm:cxn modelId="{05939F07-966D-4463-9C65-4370170D7594}" type="presParOf" srcId="{EADA9C23-C524-4549-A8AE-4AFB332C8316}" destId="{6773D417-C95F-4009-A4A0-5A0CE3306B96}" srcOrd="3" destOrd="0" presId="urn:microsoft.com/office/officeart/2005/8/layout/orgChart1"/>
    <dgm:cxn modelId="{D24C0E03-651D-4B8A-9B59-35A5A9556F9C}" type="presParOf" srcId="{6773D417-C95F-4009-A4A0-5A0CE3306B96}" destId="{B16288A0-033C-4AD8-AE01-C572764CA0E9}" srcOrd="0" destOrd="0" presId="urn:microsoft.com/office/officeart/2005/8/layout/orgChart1"/>
    <dgm:cxn modelId="{52E4D08D-F612-4EBE-94D3-DCB42DCE71C9}" type="presParOf" srcId="{B16288A0-033C-4AD8-AE01-C572764CA0E9}" destId="{8928AC4B-CD61-4165-8E16-08AB55075E8F}" srcOrd="0" destOrd="0" presId="urn:microsoft.com/office/officeart/2005/8/layout/orgChart1"/>
    <dgm:cxn modelId="{2E2CD51D-844F-43A4-9B1C-B4DBF314C064}" type="presParOf" srcId="{B16288A0-033C-4AD8-AE01-C572764CA0E9}" destId="{67223F22-018A-4C10-9562-B6C5C8590FC6}" srcOrd="1" destOrd="0" presId="urn:microsoft.com/office/officeart/2005/8/layout/orgChart1"/>
    <dgm:cxn modelId="{1BAD4E2D-0EA7-4627-BCBC-3A10100F13A9}" type="presParOf" srcId="{6773D417-C95F-4009-A4A0-5A0CE3306B96}" destId="{62A9FA9E-F9F4-4389-8C2C-915B2795B3F7}" srcOrd="1" destOrd="0" presId="urn:microsoft.com/office/officeart/2005/8/layout/orgChart1"/>
    <dgm:cxn modelId="{85B9D783-290B-4DC8-8ECB-C773C1CF2B43}" type="presParOf" srcId="{6773D417-C95F-4009-A4A0-5A0CE3306B96}" destId="{70EBC855-7065-4C60-8D70-B18524EA4641}" srcOrd="2" destOrd="0" presId="urn:microsoft.com/office/officeart/2005/8/layout/orgChart1"/>
    <dgm:cxn modelId="{4BF82EB6-9E93-4DE3-B9FF-15EF796864E2}" type="presParOf" srcId="{EADA9C23-C524-4549-A8AE-4AFB332C8316}" destId="{6FED7105-BA9E-45B7-A7B3-0D0AA138F847}" srcOrd="4" destOrd="0" presId="urn:microsoft.com/office/officeart/2005/8/layout/orgChart1"/>
    <dgm:cxn modelId="{9BF6214D-175A-4044-A8E9-D26961D6A0B8}" type="presParOf" srcId="{EADA9C23-C524-4549-A8AE-4AFB332C8316}" destId="{D5477B78-2F2B-4C46-8B0A-B3B681C55265}" srcOrd="5" destOrd="0" presId="urn:microsoft.com/office/officeart/2005/8/layout/orgChart1"/>
    <dgm:cxn modelId="{82799707-1B5F-4789-A88B-AFF4C7AE6BB0}" type="presParOf" srcId="{D5477B78-2F2B-4C46-8B0A-B3B681C55265}" destId="{B2772643-5DE1-497D-9F0C-2DE1EB4B8B22}" srcOrd="0" destOrd="0" presId="urn:microsoft.com/office/officeart/2005/8/layout/orgChart1"/>
    <dgm:cxn modelId="{0CC2CCE6-C670-4255-BA0A-296B01883788}" type="presParOf" srcId="{B2772643-5DE1-497D-9F0C-2DE1EB4B8B22}" destId="{8A4FD642-2A89-422B-8195-9B6C4F55F780}" srcOrd="0" destOrd="0" presId="urn:microsoft.com/office/officeart/2005/8/layout/orgChart1"/>
    <dgm:cxn modelId="{F549CA34-91CB-45AD-A6CF-E5182EA041DC}" type="presParOf" srcId="{B2772643-5DE1-497D-9F0C-2DE1EB4B8B22}" destId="{8E65DC3A-5973-4918-91D8-CA631D2AA09E}" srcOrd="1" destOrd="0" presId="urn:microsoft.com/office/officeart/2005/8/layout/orgChart1"/>
    <dgm:cxn modelId="{172E0171-182A-4A5B-B682-22EDF796E976}" type="presParOf" srcId="{D5477B78-2F2B-4C46-8B0A-B3B681C55265}" destId="{E77831FD-295F-4B9C-899F-DD1B16F69D6F}" srcOrd="1" destOrd="0" presId="urn:microsoft.com/office/officeart/2005/8/layout/orgChart1"/>
    <dgm:cxn modelId="{6D55AA9A-F51E-4A59-83DD-0CD3BC9F880B}" type="presParOf" srcId="{D5477B78-2F2B-4C46-8B0A-B3B681C55265}" destId="{34E5EA21-6F34-4E1C-A743-F65EA6CF2C25}" srcOrd="2" destOrd="0" presId="urn:microsoft.com/office/officeart/2005/8/layout/orgChart1"/>
    <dgm:cxn modelId="{4EBDEF20-0320-4038-9CF8-86915B340AB7}" type="presParOf" srcId="{EADA9C23-C524-4549-A8AE-4AFB332C8316}" destId="{DCF1FD98-EB3A-4F4D-A0BB-4DCAA2675F23}" srcOrd="6" destOrd="0" presId="urn:microsoft.com/office/officeart/2005/8/layout/orgChart1"/>
    <dgm:cxn modelId="{9B2F6BF8-F7AC-44AC-86AC-812E8FF304A5}" type="presParOf" srcId="{EADA9C23-C524-4549-A8AE-4AFB332C8316}" destId="{50759C96-CCEF-4E8F-BDF6-1579D0BB2415}" srcOrd="7" destOrd="0" presId="urn:microsoft.com/office/officeart/2005/8/layout/orgChart1"/>
    <dgm:cxn modelId="{DB0D62CD-D02B-46B3-9E99-E4D215C927F0}" type="presParOf" srcId="{50759C96-CCEF-4E8F-BDF6-1579D0BB2415}" destId="{A3EC5578-95BA-4B31-A39A-0A34EAB70BA3}" srcOrd="0" destOrd="0" presId="urn:microsoft.com/office/officeart/2005/8/layout/orgChart1"/>
    <dgm:cxn modelId="{8FF3D34C-D7CB-46D0-8C4B-94407C7FAB9E}" type="presParOf" srcId="{A3EC5578-95BA-4B31-A39A-0A34EAB70BA3}" destId="{D08040C9-1603-4C9F-B443-AF4D796E20CF}" srcOrd="0" destOrd="0" presId="urn:microsoft.com/office/officeart/2005/8/layout/orgChart1"/>
    <dgm:cxn modelId="{FB5D023E-D2BE-45E9-B873-9E4B2481667B}" type="presParOf" srcId="{A3EC5578-95BA-4B31-A39A-0A34EAB70BA3}" destId="{6BD46EC7-A52D-450E-AC5F-998ACEE61972}" srcOrd="1" destOrd="0" presId="urn:microsoft.com/office/officeart/2005/8/layout/orgChart1"/>
    <dgm:cxn modelId="{18A730E4-C206-4C93-B0BE-17615FD4F0C1}" type="presParOf" srcId="{50759C96-CCEF-4E8F-BDF6-1579D0BB2415}" destId="{DF788B43-763C-4AE5-A225-01E2E339C7C0}" srcOrd="1" destOrd="0" presId="urn:microsoft.com/office/officeart/2005/8/layout/orgChart1"/>
    <dgm:cxn modelId="{CDD5214D-35E3-450B-9B59-35B08EEEA6E4}" type="presParOf" srcId="{50759C96-CCEF-4E8F-BDF6-1579D0BB2415}" destId="{EA31FEA5-06AB-464E-B1B8-AEE51C631E37}" srcOrd="2" destOrd="0" presId="urn:microsoft.com/office/officeart/2005/8/layout/orgChart1"/>
    <dgm:cxn modelId="{01BEC90E-83AB-4177-9763-8D2F304139EE}" type="presParOf" srcId="{EADA9C23-C524-4549-A8AE-4AFB332C8316}" destId="{FD974BD6-33C1-4F76-B60D-C8D2A402372E}" srcOrd="8" destOrd="0" presId="urn:microsoft.com/office/officeart/2005/8/layout/orgChart1"/>
    <dgm:cxn modelId="{F4DCF3E3-0EEF-49EC-875D-FD362130913D}" type="presParOf" srcId="{EADA9C23-C524-4549-A8AE-4AFB332C8316}" destId="{0CD89D39-9470-4793-8646-1230B33E7FE1}" srcOrd="9" destOrd="0" presId="urn:microsoft.com/office/officeart/2005/8/layout/orgChart1"/>
    <dgm:cxn modelId="{0185690E-2CA4-4178-AE5D-7879C0EE0091}" type="presParOf" srcId="{0CD89D39-9470-4793-8646-1230B33E7FE1}" destId="{C2281D2A-08E7-405C-8A40-99DA2FD72D6D}" srcOrd="0" destOrd="0" presId="urn:microsoft.com/office/officeart/2005/8/layout/orgChart1"/>
    <dgm:cxn modelId="{AC28171B-85C4-4768-82AE-FE272896500B}" type="presParOf" srcId="{C2281D2A-08E7-405C-8A40-99DA2FD72D6D}" destId="{C3CA5F01-927B-4CD5-9ABC-99745794DDAA}" srcOrd="0" destOrd="0" presId="urn:microsoft.com/office/officeart/2005/8/layout/orgChart1"/>
    <dgm:cxn modelId="{E819EDB3-6177-478C-9963-C8E9D5A70EA7}" type="presParOf" srcId="{C2281D2A-08E7-405C-8A40-99DA2FD72D6D}" destId="{086F971B-7976-4E8E-8935-40FAC08512F6}" srcOrd="1" destOrd="0" presId="urn:microsoft.com/office/officeart/2005/8/layout/orgChart1"/>
    <dgm:cxn modelId="{DB1BD831-32DE-4047-9339-357B5CEE67A0}" type="presParOf" srcId="{0CD89D39-9470-4793-8646-1230B33E7FE1}" destId="{77F6B7E3-73B1-4F42-A83D-E7C51215FA4B}" srcOrd="1" destOrd="0" presId="urn:microsoft.com/office/officeart/2005/8/layout/orgChart1"/>
    <dgm:cxn modelId="{658A7342-2B68-48D7-8974-FACC56D4008C}" type="presParOf" srcId="{0CD89D39-9470-4793-8646-1230B33E7FE1}" destId="{FE6CAA4E-4494-4E35-901D-A6054A3F4165}" srcOrd="2" destOrd="0" presId="urn:microsoft.com/office/officeart/2005/8/layout/orgChart1"/>
    <dgm:cxn modelId="{0A1C2562-DB0F-40AA-9933-4C550E10E8E8}" type="presParOf" srcId="{EADA9C23-C524-4549-A8AE-4AFB332C8316}" destId="{63A7BE6A-20E7-4F4C-BA2E-F5856BF66817}" srcOrd="10" destOrd="0" presId="urn:microsoft.com/office/officeart/2005/8/layout/orgChart1"/>
    <dgm:cxn modelId="{3E1372DD-BBCE-451D-AC25-51AC7F02D373}" type="presParOf" srcId="{EADA9C23-C524-4549-A8AE-4AFB332C8316}" destId="{DE0C4ED8-DA6A-465A-93F4-FC9DFD4E914E}" srcOrd="11" destOrd="0" presId="urn:microsoft.com/office/officeart/2005/8/layout/orgChart1"/>
    <dgm:cxn modelId="{8B88A5C4-5061-4349-8F28-681056915932}" type="presParOf" srcId="{DE0C4ED8-DA6A-465A-93F4-FC9DFD4E914E}" destId="{B0995F8F-18A3-4B6A-8C3E-019339B6D999}" srcOrd="0" destOrd="0" presId="urn:microsoft.com/office/officeart/2005/8/layout/orgChart1"/>
    <dgm:cxn modelId="{56045160-6CB7-4C53-951B-6533E3DE899D}" type="presParOf" srcId="{B0995F8F-18A3-4B6A-8C3E-019339B6D999}" destId="{C069B7EB-AF88-476A-B638-E05D5D25E805}" srcOrd="0" destOrd="0" presId="urn:microsoft.com/office/officeart/2005/8/layout/orgChart1"/>
    <dgm:cxn modelId="{0518FF52-9506-4CD5-A290-5AF22035252C}" type="presParOf" srcId="{B0995F8F-18A3-4B6A-8C3E-019339B6D999}" destId="{0E9D90B4-08D2-4FED-B564-A830AF56441A}" srcOrd="1" destOrd="0" presId="urn:microsoft.com/office/officeart/2005/8/layout/orgChart1"/>
    <dgm:cxn modelId="{2B501E2C-D473-40B7-ACA8-E2132712D7E0}" type="presParOf" srcId="{DE0C4ED8-DA6A-465A-93F4-FC9DFD4E914E}" destId="{82C1C46B-1E7A-4B97-81CC-61EC2F662DA8}" srcOrd="1" destOrd="0" presId="urn:microsoft.com/office/officeart/2005/8/layout/orgChart1"/>
    <dgm:cxn modelId="{B9635912-F5C3-463F-B94B-25496E2E0409}" type="presParOf" srcId="{DE0C4ED8-DA6A-465A-93F4-FC9DFD4E914E}" destId="{ED9569CF-A4B6-40EB-ACE4-8466DC6FB6AA}" srcOrd="2" destOrd="0" presId="urn:microsoft.com/office/officeart/2005/8/layout/orgChart1"/>
    <dgm:cxn modelId="{11702199-EDA1-437E-AE81-A9694E466BA2}" type="presParOf" srcId="{CC83B41E-76DD-4B21-AF8A-048151FAF7D8}" destId="{39CF7E1A-1325-40E7-B03B-A4CA15094A11}" srcOrd="2" destOrd="0" presId="urn:microsoft.com/office/officeart/2005/8/layout/orgChart1"/>
    <dgm:cxn modelId="{8A27FB0D-A723-43BA-9C23-0AA930E0C86F}" type="presParOf" srcId="{CC83B41E-76DD-4B21-AF8A-048151FAF7D8}" destId="{5F36D726-E45B-494C-B98C-CA90853126F0}" srcOrd="3" destOrd="0" presId="urn:microsoft.com/office/officeart/2005/8/layout/orgChart1"/>
    <dgm:cxn modelId="{B51DC0D8-08E5-4628-AFB4-0768030864CE}" type="presParOf" srcId="{5F36D726-E45B-494C-B98C-CA90853126F0}" destId="{A553EBEC-E369-47FE-B731-6A2404561F18}" srcOrd="0" destOrd="0" presId="urn:microsoft.com/office/officeart/2005/8/layout/orgChart1"/>
    <dgm:cxn modelId="{373C6C41-367E-4C4A-B26C-113E1A313972}" type="presParOf" srcId="{A553EBEC-E369-47FE-B731-6A2404561F18}" destId="{97F05064-9E25-4855-95F3-6802BC0509B3}" srcOrd="0" destOrd="0" presId="urn:microsoft.com/office/officeart/2005/8/layout/orgChart1"/>
    <dgm:cxn modelId="{8B2F6678-2B46-4E73-8F99-E99340FC8DD1}" type="presParOf" srcId="{A553EBEC-E369-47FE-B731-6A2404561F18}" destId="{97A9DF57-41DE-43DD-A105-F3017F537561}" srcOrd="1" destOrd="0" presId="urn:microsoft.com/office/officeart/2005/8/layout/orgChart1"/>
    <dgm:cxn modelId="{2D999320-AE71-498D-BD01-066F69C7B092}" type="presParOf" srcId="{5F36D726-E45B-494C-B98C-CA90853126F0}" destId="{CF70A041-D760-42C7-9353-2AC0D4F2BE2E}" srcOrd="1" destOrd="0" presId="urn:microsoft.com/office/officeart/2005/8/layout/orgChart1"/>
    <dgm:cxn modelId="{C2A77246-C6E6-4291-8F04-A9863B2BE5DA}" type="presParOf" srcId="{5F36D726-E45B-494C-B98C-CA90853126F0}" destId="{2F08CA89-7D78-477F-B7A7-11AD335491BE}" srcOrd="2" destOrd="0" presId="urn:microsoft.com/office/officeart/2005/8/layout/orgChart1"/>
    <dgm:cxn modelId="{12B4416A-B6F7-415F-99B0-6B79016DBE67}" type="presParOf" srcId="{2F08CA89-7D78-477F-B7A7-11AD335491BE}" destId="{E0A2BE6C-DC39-4668-835D-E0A312083360}" srcOrd="0" destOrd="0" presId="urn:microsoft.com/office/officeart/2005/8/layout/orgChart1"/>
    <dgm:cxn modelId="{95F314BB-EF51-4DAF-BFCB-2B4F23764CF4}" type="presParOf" srcId="{2F08CA89-7D78-477F-B7A7-11AD335491BE}" destId="{DCFF02A7-CACD-4E58-B7A9-04A30E1008E7}" srcOrd="1" destOrd="0" presId="urn:microsoft.com/office/officeart/2005/8/layout/orgChart1"/>
    <dgm:cxn modelId="{4C08642A-673A-4199-9499-B1A3650A5415}" type="presParOf" srcId="{DCFF02A7-CACD-4E58-B7A9-04A30E1008E7}" destId="{6458A73C-B1F4-4BD9-84F9-82498BD6F148}" srcOrd="0" destOrd="0" presId="urn:microsoft.com/office/officeart/2005/8/layout/orgChart1"/>
    <dgm:cxn modelId="{C790796B-1A2D-4388-8F19-3A29152556E3}" type="presParOf" srcId="{6458A73C-B1F4-4BD9-84F9-82498BD6F148}" destId="{847C1DA5-BC1B-4741-B462-63FCEC0D92F7}" srcOrd="0" destOrd="0" presId="urn:microsoft.com/office/officeart/2005/8/layout/orgChart1"/>
    <dgm:cxn modelId="{6695090F-AFB8-4212-A598-B2EFC29EF111}" type="presParOf" srcId="{6458A73C-B1F4-4BD9-84F9-82498BD6F148}" destId="{CBD5A1FD-EA6F-4135-857C-437A9CCBB2F0}" srcOrd="1" destOrd="0" presId="urn:microsoft.com/office/officeart/2005/8/layout/orgChart1"/>
    <dgm:cxn modelId="{0670662D-8C05-4851-93B9-B1AEA4203F1F}" type="presParOf" srcId="{DCFF02A7-CACD-4E58-B7A9-04A30E1008E7}" destId="{DE2AC1B5-04EA-4161-A27E-0CA16499553F}" srcOrd="1" destOrd="0" presId="urn:microsoft.com/office/officeart/2005/8/layout/orgChart1"/>
    <dgm:cxn modelId="{45FA3717-D433-4CD5-838B-F17615ECCC6A}" type="presParOf" srcId="{DCFF02A7-CACD-4E58-B7A9-04A30E1008E7}" destId="{CCE868A0-2A21-499F-8451-F57B2A95EBFF}"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8EB93B4-EAEE-4B28-A6D5-237FE488C5C7}" type="doc">
      <dgm:prSet loTypeId="urn:microsoft.com/office/officeart/2005/8/layout/orgChart1" loCatId="hierarchy" qsTypeId="urn:microsoft.com/office/officeart/2005/8/quickstyle/simple1" qsCatId="simple" csTypeId="urn:microsoft.com/office/officeart/2005/8/colors/accent0_3" csCatId="mainScheme" phldr="1"/>
      <dgm:spPr/>
      <dgm:t>
        <a:bodyPr/>
        <a:lstStyle/>
        <a:p>
          <a:endParaRPr lang="en-US"/>
        </a:p>
      </dgm:t>
    </dgm:pt>
    <dgm:pt modelId="{964E183A-9F98-4335-8D23-DC4088409305}">
      <dgm:prSet phldrT="[Text]" custT="1"/>
      <dgm:spPr/>
      <dgm:t>
        <a:bodyPr/>
        <a:lstStyle/>
        <a:p>
          <a:r>
            <a:rPr lang="en-US" sz="2000" b="0" dirty="0">
              <a:latin typeface="Franklin Gothic Demi" pitchFamily="34" charset="0"/>
            </a:rPr>
            <a:t>SQL COMMANDS</a:t>
          </a:r>
        </a:p>
      </dgm:t>
    </dgm:pt>
    <dgm:pt modelId="{16517A6D-51E4-4FF3-8BB7-B5673DD11F38}" type="parTrans" cxnId="{1B751907-A6DE-4082-BA5E-E606ADA4D63A}">
      <dgm:prSet/>
      <dgm:spPr/>
      <dgm:t>
        <a:bodyPr/>
        <a:lstStyle/>
        <a:p>
          <a:endParaRPr lang="en-US"/>
        </a:p>
      </dgm:t>
    </dgm:pt>
    <dgm:pt modelId="{E6701B06-C31E-4EBD-AD21-8D71CB714FE9}" type="sibTrans" cxnId="{1B751907-A6DE-4082-BA5E-E606ADA4D63A}">
      <dgm:prSet/>
      <dgm:spPr/>
      <dgm:t>
        <a:bodyPr/>
        <a:lstStyle/>
        <a:p>
          <a:endParaRPr lang="en-US"/>
        </a:p>
      </dgm:t>
    </dgm:pt>
    <dgm:pt modelId="{82D6B5A3-790C-4736-8517-80975E7FCAA1}" type="asst">
      <dgm:prSet phldrT="[Text]" custT="1"/>
      <dgm:spPr>
        <a:solidFill>
          <a:schemeClr val="bg1"/>
        </a:solidFill>
      </dgm:spPr>
      <dgm:t>
        <a:bodyPr/>
        <a:lstStyle/>
        <a:p>
          <a:r>
            <a:rPr lang="en-US" sz="1200" b="0" dirty="0">
              <a:solidFill>
                <a:schemeClr val="tx2"/>
              </a:solidFill>
              <a:latin typeface="Franklin Gothic Demi" pitchFamily="34" charset="0"/>
            </a:rPr>
            <a:t>DDL</a:t>
          </a:r>
          <a:br>
            <a:rPr lang="en-US" sz="1200" b="0" dirty="0">
              <a:solidFill>
                <a:schemeClr val="tx2"/>
              </a:solidFill>
              <a:latin typeface="Franklin Gothic Demi" pitchFamily="34" charset="0"/>
            </a:rPr>
          </a:br>
          <a:r>
            <a:rPr lang="en-US" sz="1200" b="0" dirty="0">
              <a:solidFill>
                <a:schemeClr val="tx2"/>
              </a:solidFill>
              <a:latin typeface="Franklin Gothic Demi" pitchFamily="34" charset="0"/>
            </a:rPr>
            <a:t>(Data Definition Language)</a:t>
          </a:r>
        </a:p>
      </dgm:t>
    </dgm:pt>
    <dgm:pt modelId="{A059B200-F35A-4D1E-8F76-2B6147B27DE1}" type="parTrans" cxnId="{94B078E3-8623-4BF2-94D7-41211460C00E}">
      <dgm:prSet/>
      <dgm:spPr/>
      <dgm:t>
        <a:bodyPr/>
        <a:lstStyle/>
        <a:p>
          <a:endParaRPr lang="en-US"/>
        </a:p>
      </dgm:t>
    </dgm:pt>
    <dgm:pt modelId="{58E0BB58-0555-4075-AD39-96E3208D1A7C}" type="sibTrans" cxnId="{94B078E3-8623-4BF2-94D7-41211460C00E}">
      <dgm:prSet/>
      <dgm:spPr/>
      <dgm:t>
        <a:bodyPr/>
        <a:lstStyle/>
        <a:p>
          <a:endParaRPr lang="en-US"/>
        </a:p>
      </dgm:t>
    </dgm:pt>
    <dgm:pt modelId="{D28AD28E-7B54-4BCC-B004-2D79A7C6316B}">
      <dgm:prSet phldrT="[Text]" custT="1"/>
      <dgm:spPr/>
      <dgm:t>
        <a:bodyPr/>
        <a:lstStyle/>
        <a:p>
          <a:r>
            <a:rPr lang="en-US" sz="1200" b="0" dirty="0">
              <a:latin typeface="Franklin Gothic Demi" pitchFamily="34" charset="0"/>
            </a:rPr>
            <a:t>DML</a:t>
          </a:r>
          <a:br>
            <a:rPr lang="en-US" sz="1200" b="0" dirty="0">
              <a:latin typeface="Franklin Gothic Demi" pitchFamily="34" charset="0"/>
            </a:rPr>
          </a:br>
          <a:r>
            <a:rPr lang="en-US" sz="1200" b="0" dirty="0">
              <a:latin typeface="Franklin Gothic Demi" pitchFamily="34" charset="0"/>
            </a:rPr>
            <a:t>(Data Manipulation Language)</a:t>
          </a:r>
        </a:p>
      </dgm:t>
    </dgm:pt>
    <dgm:pt modelId="{CA35CD2E-EA1C-4DE5-B855-806B232CF200}" type="parTrans" cxnId="{934BA259-5E1B-413C-A8CD-F55F07F86704}">
      <dgm:prSet/>
      <dgm:spPr/>
      <dgm:t>
        <a:bodyPr/>
        <a:lstStyle/>
        <a:p>
          <a:endParaRPr lang="en-US"/>
        </a:p>
      </dgm:t>
    </dgm:pt>
    <dgm:pt modelId="{FCC951F2-446C-4CE9-84BC-83761027BC31}" type="sibTrans" cxnId="{934BA259-5E1B-413C-A8CD-F55F07F86704}">
      <dgm:prSet/>
      <dgm:spPr/>
      <dgm:t>
        <a:bodyPr/>
        <a:lstStyle/>
        <a:p>
          <a:endParaRPr lang="en-US"/>
        </a:p>
      </dgm:t>
    </dgm:pt>
    <dgm:pt modelId="{7817E073-7091-4ADA-A4C7-9C9901989CD9}">
      <dgm:prSet phldrT="[Text]" custT="1"/>
      <dgm:spPr/>
      <dgm:t>
        <a:bodyPr/>
        <a:lstStyle/>
        <a:p>
          <a:r>
            <a:rPr lang="en-US" sz="1200" b="0" dirty="0">
              <a:latin typeface="Franklin Gothic Demi" pitchFamily="34" charset="0"/>
            </a:rPr>
            <a:t>DCL</a:t>
          </a:r>
          <a:br>
            <a:rPr lang="en-US" sz="1200" b="0" dirty="0">
              <a:latin typeface="Franklin Gothic Demi" pitchFamily="34" charset="0"/>
            </a:rPr>
          </a:br>
          <a:r>
            <a:rPr lang="en-US" sz="1200" b="0" dirty="0">
              <a:latin typeface="Franklin Gothic Demi" pitchFamily="34" charset="0"/>
            </a:rPr>
            <a:t>(Data Control Language)</a:t>
          </a:r>
        </a:p>
      </dgm:t>
    </dgm:pt>
    <dgm:pt modelId="{489953BF-C562-4018-8CE1-49A2D2AA126C}" type="parTrans" cxnId="{1FC6374E-C88D-4666-BD38-F916A089BB21}">
      <dgm:prSet/>
      <dgm:spPr/>
      <dgm:t>
        <a:bodyPr/>
        <a:lstStyle/>
        <a:p>
          <a:endParaRPr lang="en-US"/>
        </a:p>
      </dgm:t>
    </dgm:pt>
    <dgm:pt modelId="{B8335A2F-73B5-4801-8ABA-1DAF45015F56}" type="sibTrans" cxnId="{1FC6374E-C88D-4666-BD38-F916A089BB21}">
      <dgm:prSet/>
      <dgm:spPr/>
      <dgm:t>
        <a:bodyPr/>
        <a:lstStyle/>
        <a:p>
          <a:endParaRPr lang="en-US"/>
        </a:p>
      </dgm:t>
    </dgm:pt>
    <dgm:pt modelId="{DFFD18B5-F236-4B34-A24F-18497517FA60}" type="asst">
      <dgm:prSet phldrT="[Text]" custT="1"/>
      <dgm:spPr/>
      <dgm:t>
        <a:bodyPr/>
        <a:lstStyle/>
        <a:p>
          <a:r>
            <a:rPr lang="en-US" sz="1200" b="0" dirty="0">
              <a:latin typeface="Franklin Gothic Demi" pitchFamily="34" charset="0"/>
            </a:rPr>
            <a:t>DQL</a:t>
          </a:r>
          <a:br>
            <a:rPr lang="en-US" sz="1200" b="0" dirty="0">
              <a:latin typeface="Franklin Gothic Demi" pitchFamily="34" charset="0"/>
            </a:rPr>
          </a:br>
          <a:r>
            <a:rPr lang="en-US" sz="1200" b="0" dirty="0">
              <a:latin typeface="Franklin Gothic Demi" pitchFamily="34" charset="0"/>
            </a:rPr>
            <a:t>(Data Query Language)</a:t>
          </a:r>
        </a:p>
      </dgm:t>
    </dgm:pt>
    <dgm:pt modelId="{D94020F1-CE8B-430F-BE0D-6B29D0F6F457}" type="parTrans" cxnId="{37FCDC17-6541-4F98-BD80-B99AC3159874}">
      <dgm:prSet/>
      <dgm:spPr/>
      <dgm:t>
        <a:bodyPr/>
        <a:lstStyle/>
        <a:p>
          <a:endParaRPr lang="en-US"/>
        </a:p>
      </dgm:t>
    </dgm:pt>
    <dgm:pt modelId="{449DFFD1-662A-4B48-B123-7DEFA3D239D3}" type="sibTrans" cxnId="{37FCDC17-6541-4F98-BD80-B99AC3159874}">
      <dgm:prSet/>
      <dgm:spPr/>
      <dgm:t>
        <a:bodyPr/>
        <a:lstStyle/>
        <a:p>
          <a:endParaRPr lang="en-US"/>
        </a:p>
      </dgm:t>
    </dgm:pt>
    <dgm:pt modelId="{98EDC771-F753-49E2-8B46-A63E58E65D2A}" type="asst">
      <dgm:prSet phldrT="[Text]" custT="1"/>
      <dgm:spPr>
        <a:solidFill>
          <a:schemeClr val="bg1"/>
        </a:solidFill>
      </dgm:spPr>
      <dgm:t>
        <a:bodyPr/>
        <a:lstStyle/>
        <a:p>
          <a:r>
            <a:rPr lang="en-US" sz="1200" b="0" dirty="0">
              <a:solidFill>
                <a:schemeClr val="tx2"/>
              </a:solidFill>
              <a:latin typeface="Franklin Gothic Demi" pitchFamily="34" charset="0"/>
            </a:rPr>
            <a:t>CREATE</a:t>
          </a:r>
        </a:p>
      </dgm:t>
    </dgm:pt>
    <dgm:pt modelId="{D8E546B8-B605-49D1-BF3B-D7F53E526AA0}" type="parTrans" cxnId="{113EB2C2-E056-4AF8-B396-77ECD2F717AB}">
      <dgm:prSet/>
      <dgm:spPr/>
      <dgm:t>
        <a:bodyPr/>
        <a:lstStyle/>
        <a:p>
          <a:endParaRPr lang="en-US"/>
        </a:p>
      </dgm:t>
    </dgm:pt>
    <dgm:pt modelId="{40A2CDE0-27F6-4D31-B34E-94C3530262B3}" type="sibTrans" cxnId="{113EB2C2-E056-4AF8-B396-77ECD2F717AB}">
      <dgm:prSet/>
      <dgm:spPr/>
      <dgm:t>
        <a:bodyPr/>
        <a:lstStyle/>
        <a:p>
          <a:endParaRPr lang="en-US"/>
        </a:p>
      </dgm:t>
    </dgm:pt>
    <dgm:pt modelId="{49651B69-3CF2-44AA-84AB-F3E2D0A2EF17}" type="asst">
      <dgm:prSet phldrT="[Text]" custT="1"/>
      <dgm:spPr>
        <a:solidFill>
          <a:schemeClr val="bg1"/>
        </a:solidFill>
      </dgm:spPr>
      <dgm:t>
        <a:bodyPr/>
        <a:lstStyle/>
        <a:p>
          <a:r>
            <a:rPr lang="en-US" sz="1200" b="0" dirty="0">
              <a:solidFill>
                <a:schemeClr val="tx2"/>
              </a:solidFill>
              <a:latin typeface="Franklin Gothic Demi" pitchFamily="34" charset="0"/>
            </a:rPr>
            <a:t>ALTER</a:t>
          </a:r>
        </a:p>
      </dgm:t>
    </dgm:pt>
    <dgm:pt modelId="{2407764B-E3A6-4763-892C-D70DC1591083}" type="parTrans" cxnId="{4A8250C9-7C2F-432C-B2F0-1F059B32AEFB}">
      <dgm:prSet/>
      <dgm:spPr/>
      <dgm:t>
        <a:bodyPr/>
        <a:lstStyle/>
        <a:p>
          <a:endParaRPr lang="en-US"/>
        </a:p>
      </dgm:t>
    </dgm:pt>
    <dgm:pt modelId="{3221AEA9-6281-4C32-961D-81771EB70279}" type="sibTrans" cxnId="{4A8250C9-7C2F-432C-B2F0-1F059B32AEFB}">
      <dgm:prSet/>
      <dgm:spPr/>
      <dgm:t>
        <a:bodyPr/>
        <a:lstStyle/>
        <a:p>
          <a:endParaRPr lang="en-US"/>
        </a:p>
      </dgm:t>
    </dgm:pt>
    <dgm:pt modelId="{45803A1A-DCA8-4A97-BC9E-D1AFC540240D}" type="asst">
      <dgm:prSet phldrT="[Text]" custT="1"/>
      <dgm:spPr>
        <a:solidFill>
          <a:schemeClr val="bg1"/>
        </a:solidFill>
      </dgm:spPr>
      <dgm:t>
        <a:bodyPr/>
        <a:lstStyle/>
        <a:p>
          <a:r>
            <a:rPr lang="en-US" sz="1200" b="0" dirty="0">
              <a:solidFill>
                <a:schemeClr val="tx2"/>
              </a:solidFill>
              <a:latin typeface="Franklin Gothic Demi" pitchFamily="34" charset="0"/>
            </a:rPr>
            <a:t>DROP</a:t>
          </a:r>
        </a:p>
      </dgm:t>
    </dgm:pt>
    <dgm:pt modelId="{78B0B6E7-3C2D-4BAF-B564-6899BC188059}" type="parTrans" cxnId="{51474AD2-7086-44C0-B81D-235AF7754534}">
      <dgm:prSet/>
      <dgm:spPr/>
      <dgm:t>
        <a:bodyPr/>
        <a:lstStyle/>
        <a:p>
          <a:endParaRPr lang="en-US"/>
        </a:p>
      </dgm:t>
    </dgm:pt>
    <dgm:pt modelId="{02241849-0FC4-405C-A989-24D92D0690C7}" type="sibTrans" cxnId="{51474AD2-7086-44C0-B81D-235AF7754534}">
      <dgm:prSet/>
      <dgm:spPr/>
      <dgm:t>
        <a:bodyPr/>
        <a:lstStyle/>
        <a:p>
          <a:endParaRPr lang="en-US"/>
        </a:p>
      </dgm:t>
    </dgm:pt>
    <dgm:pt modelId="{0959952C-4DF1-40AC-9DDD-E7999B6CFAEC}" type="asst">
      <dgm:prSet phldrT="[Text]" custT="1"/>
      <dgm:spPr>
        <a:solidFill>
          <a:schemeClr val="bg1"/>
        </a:solidFill>
      </dgm:spPr>
      <dgm:t>
        <a:bodyPr/>
        <a:lstStyle/>
        <a:p>
          <a:r>
            <a:rPr lang="en-US" sz="1200" b="0" dirty="0">
              <a:solidFill>
                <a:schemeClr val="tx2"/>
              </a:solidFill>
              <a:latin typeface="Franklin Gothic Demi" pitchFamily="34" charset="0"/>
            </a:rPr>
            <a:t>RENAME</a:t>
          </a:r>
        </a:p>
      </dgm:t>
    </dgm:pt>
    <dgm:pt modelId="{ED8AC246-8B1D-4131-9425-F1C27C7F185F}" type="parTrans" cxnId="{35DB1D70-7DBF-430A-8CC4-AA150E31D49D}">
      <dgm:prSet/>
      <dgm:spPr/>
      <dgm:t>
        <a:bodyPr/>
        <a:lstStyle/>
        <a:p>
          <a:endParaRPr lang="en-US"/>
        </a:p>
      </dgm:t>
    </dgm:pt>
    <dgm:pt modelId="{8D24DD93-EF5B-424F-899E-3F83F35A5D6D}" type="sibTrans" cxnId="{35DB1D70-7DBF-430A-8CC4-AA150E31D49D}">
      <dgm:prSet/>
      <dgm:spPr/>
      <dgm:t>
        <a:bodyPr/>
        <a:lstStyle/>
        <a:p>
          <a:endParaRPr lang="en-US"/>
        </a:p>
      </dgm:t>
    </dgm:pt>
    <dgm:pt modelId="{FB0A975B-DC0C-41B2-9ED6-1C0A3D284D0B}" type="asst">
      <dgm:prSet phldrT="[Text]" custT="1"/>
      <dgm:spPr>
        <a:solidFill>
          <a:schemeClr val="bg1"/>
        </a:solidFill>
      </dgm:spPr>
      <dgm:t>
        <a:bodyPr/>
        <a:lstStyle/>
        <a:p>
          <a:r>
            <a:rPr lang="en-US" sz="1200" b="0" dirty="0">
              <a:solidFill>
                <a:schemeClr val="tx2"/>
              </a:solidFill>
              <a:latin typeface="Franklin Gothic Demi" pitchFamily="34" charset="0"/>
            </a:rPr>
            <a:t>TRUNCATE</a:t>
          </a:r>
        </a:p>
      </dgm:t>
    </dgm:pt>
    <dgm:pt modelId="{D7A5E99F-9122-4ECC-8FD2-6C8412436821}" type="parTrans" cxnId="{23FA6EB1-CB7B-4D44-9853-61F28C7D34FE}">
      <dgm:prSet/>
      <dgm:spPr/>
      <dgm:t>
        <a:bodyPr/>
        <a:lstStyle/>
        <a:p>
          <a:endParaRPr lang="en-US"/>
        </a:p>
      </dgm:t>
    </dgm:pt>
    <dgm:pt modelId="{FAD95D45-BBA2-4C80-853E-448D40F8E781}" type="sibTrans" cxnId="{23FA6EB1-CB7B-4D44-9853-61F28C7D34FE}">
      <dgm:prSet/>
      <dgm:spPr/>
      <dgm:t>
        <a:bodyPr/>
        <a:lstStyle/>
        <a:p>
          <a:endParaRPr lang="en-US"/>
        </a:p>
      </dgm:t>
    </dgm:pt>
    <dgm:pt modelId="{D5F862F9-149A-49F6-AF93-A9A0DDD91147}">
      <dgm:prSet phldrT="[Text]" custT="1"/>
      <dgm:spPr/>
      <dgm:t>
        <a:bodyPr/>
        <a:lstStyle/>
        <a:p>
          <a:r>
            <a:rPr lang="en-US" sz="1200" b="0" dirty="0">
              <a:latin typeface="Franklin Gothic Demi" pitchFamily="34" charset="0"/>
            </a:rPr>
            <a:t>INSERT</a:t>
          </a:r>
        </a:p>
      </dgm:t>
    </dgm:pt>
    <dgm:pt modelId="{60167783-D4CA-48F2-B994-EFE7E1A208CA}" type="parTrans" cxnId="{657DC44B-2C26-4760-BB9C-5A3A648BBBAA}">
      <dgm:prSet/>
      <dgm:spPr/>
      <dgm:t>
        <a:bodyPr/>
        <a:lstStyle/>
        <a:p>
          <a:endParaRPr lang="en-US"/>
        </a:p>
      </dgm:t>
    </dgm:pt>
    <dgm:pt modelId="{562C44BB-21F4-4E41-9C2A-EA68EF3B09DF}" type="sibTrans" cxnId="{657DC44B-2C26-4760-BB9C-5A3A648BBBAA}">
      <dgm:prSet/>
      <dgm:spPr/>
      <dgm:t>
        <a:bodyPr/>
        <a:lstStyle/>
        <a:p>
          <a:endParaRPr lang="en-US"/>
        </a:p>
      </dgm:t>
    </dgm:pt>
    <dgm:pt modelId="{2E242E61-964A-4726-AECE-80C1C13776DA}">
      <dgm:prSet phldrT="[Text]" custT="1"/>
      <dgm:spPr/>
      <dgm:t>
        <a:bodyPr/>
        <a:lstStyle/>
        <a:p>
          <a:r>
            <a:rPr lang="en-US" sz="1200" b="0" dirty="0">
              <a:latin typeface="Franklin Gothic Demi" pitchFamily="34" charset="0"/>
            </a:rPr>
            <a:t>UPDATE</a:t>
          </a:r>
        </a:p>
      </dgm:t>
    </dgm:pt>
    <dgm:pt modelId="{5F8A3C89-AD11-464B-9BE8-23B614B94D4C}" type="parTrans" cxnId="{86CB2125-8C9A-4753-BD4F-2104C9654846}">
      <dgm:prSet/>
      <dgm:spPr/>
      <dgm:t>
        <a:bodyPr/>
        <a:lstStyle/>
        <a:p>
          <a:endParaRPr lang="en-US"/>
        </a:p>
      </dgm:t>
    </dgm:pt>
    <dgm:pt modelId="{D5A3FEDE-C341-4A53-8A96-B976CB7A14BE}" type="sibTrans" cxnId="{86CB2125-8C9A-4753-BD4F-2104C9654846}">
      <dgm:prSet/>
      <dgm:spPr/>
      <dgm:t>
        <a:bodyPr/>
        <a:lstStyle/>
        <a:p>
          <a:endParaRPr lang="en-US"/>
        </a:p>
      </dgm:t>
    </dgm:pt>
    <dgm:pt modelId="{EECD0ECB-ACD6-46FC-BBBF-54E2C36B21A8}">
      <dgm:prSet phldrT="[Text]" custT="1"/>
      <dgm:spPr/>
      <dgm:t>
        <a:bodyPr/>
        <a:lstStyle/>
        <a:p>
          <a:r>
            <a:rPr lang="en-US" sz="1200" b="0" dirty="0">
              <a:latin typeface="Franklin Gothic Demi" pitchFamily="34" charset="0"/>
            </a:rPr>
            <a:t>DELETE</a:t>
          </a:r>
        </a:p>
      </dgm:t>
    </dgm:pt>
    <dgm:pt modelId="{7E213C46-4349-4997-B9D0-9B3119B58EEA}" type="parTrans" cxnId="{56117150-5ECE-42FB-A79B-2A268917C023}">
      <dgm:prSet/>
      <dgm:spPr/>
      <dgm:t>
        <a:bodyPr/>
        <a:lstStyle/>
        <a:p>
          <a:endParaRPr lang="en-US"/>
        </a:p>
      </dgm:t>
    </dgm:pt>
    <dgm:pt modelId="{2481ECAE-0DDB-4E14-8213-C1A77259C8C8}" type="sibTrans" cxnId="{56117150-5ECE-42FB-A79B-2A268917C023}">
      <dgm:prSet/>
      <dgm:spPr/>
      <dgm:t>
        <a:bodyPr/>
        <a:lstStyle/>
        <a:p>
          <a:endParaRPr lang="en-US"/>
        </a:p>
      </dgm:t>
    </dgm:pt>
    <dgm:pt modelId="{C1E65FE9-7AC9-4E51-876B-9FF4A6B1DB31}">
      <dgm:prSet phldrT="[Text]" custT="1"/>
      <dgm:spPr/>
      <dgm:t>
        <a:bodyPr/>
        <a:lstStyle/>
        <a:p>
          <a:r>
            <a:rPr lang="en-US" sz="1200" b="0" dirty="0">
              <a:latin typeface="Franklin Gothic Demi" pitchFamily="34" charset="0"/>
            </a:rPr>
            <a:t>MERGE</a:t>
          </a:r>
        </a:p>
      </dgm:t>
    </dgm:pt>
    <dgm:pt modelId="{BB619BDA-903A-4D3D-9C5E-572CE833ED51}" type="parTrans" cxnId="{21A548EB-11D6-43B9-843A-412AC813AA33}">
      <dgm:prSet/>
      <dgm:spPr/>
      <dgm:t>
        <a:bodyPr/>
        <a:lstStyle/>
        <a:p>
          <a:endParaRPr lang="en-US"/>
        </a:p>
      </dgm:t>
    </dgm:pt>
    <dgm:pt modelId="{90AA620B-7BBD-437E-B32C-120EFF7E7F32}" type="sibTrans" cxnId="{21A548EB-11D6-43B9-843A-412AC813AA33}">
      <dgm:prSet/>
      <dgm:spPr/>
      <dgm:t>
        <a:bodyPr/>
        <a:lstStyle/>
        <a:p>
          <a:endParaRPr lang="en-US"/>
        </a:p>
      </dgm:t>
    </dgm:pt>
    <dgm:pt modelId="{949F3954-5A9E-4AFF-B247-354294604A9B}">
      <dgm:prSet phldrT="[Text]" custT="1"/>
      <dgm:spPr/>
      <dgm:t>
        <a:bodyPr/>
        <a:lstStyle/>
        <a:p>
          <a:r>
            <a:rPr lang="en-US" sz="1200" b="0" dirty="0">
              <a:latin typeface="Franklin Gothic Demi" pitchFamily="34" charset="0"/>
            </a:rPr>
            <a:t>GRANT</a:t>
          </a:r>
        </a:p>
      </dgm:t>
    </dgm:pt>
    <dgm:pt modelId="{D992E2E6-6287-467A-A4A1-1A73C40DC8B9}" type="parTrans" cxnId="{E76CA206-C06C-4B06-A05E-4CD5E825942E}">
      <dgm:prSet/>
      <dgm:spPr/>
      <dgm:t>
        <a:bodyPr/>
        <a:lstStyle/>
        <a:p>
          <a:endParaRPr lang="en-US"/>
        </a:p>
      </dgm:t>
    </dgm:pt>
    <dgm:pt modelId="{06C5B9D4-AD6D-4D57-84EE-E5805BEF0C5E}" type="sibTrans" cxnId="{E76CA206-C06C-4B06-A05E-4CD5E825942E}">
      <dgm:prSet/>
      <dgm:spPr/>
      <dgm:t>
        <a:bodyPr/>
        <a:lstStyle/>
        <a:p>
          <a:endParaRPr lang="en-US"/>
        </a:p>
      </dgm:t>
    </dgm:pt>
    <dgm:pt modelId="{4BDAC1BF-CF29-4ED2-82DC-3BF5705C584E}">
      <dgm:prSet phldrT="[Text]" custT="1"/>
      <dgm:spPr/>
      <dgm:t>
        <a:bodyPr/>
        <a:lstStyle/>
        <a:p>
          <a:r>
            <a:rPr lang="en-US" sz="1200" b="0" dirty="0">
              <a:latin typeface="Franklin Gothic Demi" pitchFamily="34" charset="0"/>
            </a:rPr>
            <a:t>REVOKE</a:t>
          </a:r>
        </a:p>
      </dgm:t>
    </dgm:pt>
    <dgm:pt modelId="{2C453AE0-0B39-4FBC-8C00-00ED51CEEA2A}" type="parTrans" cxnId="{7BFA508B-2B68-4327-A7B8-D3C1E579A436}">
      <dgm:prSet/>
      <dgm:spPr/>
      <dgm:t>
        <a:bodyPr/>
        <a:lstStyle/>
        <a:p>
          <a:endParaRPr lang="en-US"/>
        </a:p>
      </dgm:t>
    </dgm:pt>
    <dgm:pt modelId="{A4B12305-564A-4061-BD8D-A035244663DA}" type="sibTrans" cxnId="{7BFA508B-2B68-4327-A7B8-D3C1E579A436}">
      <dgm:prSet/>
      <dgm:spPr/>
      <dgm:t>
        <a:bodyPr/>
        <a:lstStyle/>
        <a:p>
          <a:endParaRPr lang="en-US"/>
        </a:p>
      </dgm:t>
    </dgm:pt>
    <dgm:pt modelId="{B8B718BE-0FC5-4FCB-AD64-14210A0ABA68}" type="asst">
      <dgm:prSet phldrT="[Text]" custT="1"/>
      <dgm:spPr/>
      <dgm:t>
        <a:bodyPr/>
        <a:lstStyle/>
        <a:p>
          <a:r>
            <a:rPr lang="en-US" sz="1200" b="0" dirty="0">
              <a:latin typeface="Franklin Gothic Demi" pitchFamily="34" charset="0"/>
            </a:rPr>
            <a:t>SELECT</a:t>
          </a:r>
        </a:p>
      </dgm:t>
    </dgm:pt>
    <dgm:pt modelId="{6106C9FD-1C18-4F96-9946-8F52E9A71C5E}" type="parTrans" cxnId="{0F0A5ACD-68AD-427A-A63F-A4FA87951FC1}">
      <dgm:prSet/>
      <dgm:spPr/>
      <dgm:t>
        <a:bodyPr/>
        <a:lstStyle/>
        <a:p>
          <a:endParaRPr lang="en-US"/>
        </a:p>
      </dgm:t>
    </dgm:pt>
    <dgm:pt modelId="{F21EF13E-E775-4800-ABED-260A55A0A392}" type="sibTrans" cxnId="{0F0A5ACD-68AD-427A-A63F-A4FA87951FC1}">
      <dgm:prSet/>
      <dgm:spPr/>
      <dgm:t>
        <a:bodyPr/>
        <a:lstStyle/>
        <a:p>
          <a:endParaRPr lang="en-US"/>
        </a:p>
      </dgm:t>
    </dgm:pt>
    <dgm:pt modelId="{A350EC2D-B0C3-4698-B4C1-5455B0702E38}" type="pres">
      <dgm:prSet presAssocID="{88EB93B4-EAEE-4B28-A6D5-237FE488C5C7}" presName="hierChild1" presStyleCnt="0">
        <dgm:presLayoutVars>
          <dgm:orgChart val="1"/>
          <dgm:chPref val="1"/>
          <dgm:dir/>
          <dgm:animOne val="branch"/>
          <dgm:animLvl val="lvl"/>
          <dgm:resizeHandles/>
        </dgm:presLayoutVars>
      </dgm:prSet>
      <dgm:spPr/>
    </dgm:pt>
    <dgm:pt modelId="{6931558A-5772-4FCD-B07C-80E5B43268FB}" type="pres">
      <dgm:prSet presAssocID="{964E183A-9F98-4335-8D23-DC4088409305}" presName="hierRoot1" presStyleCnt="0">
        <dgm:presLayoutVars>
          <dgm:hierBranch val="init"/>
        </dgm:presLayoutVars>
      </dgm:prSet>
      <dgm:spPr/>
    </dgm:pt>
    <dgm:pt modelId="{80470D84-D016-4B45-B544-687DC6332C77}" type="pres">
      <dgm:prSet presAssocID="{964E183A-9F98-4335-8D23-DC4088409305}" presName="rootComposite1" presStyleCnt="0"/>
      <dgm:spPr/>
    </dgm:pt>
    <dgm:pt modelId="{166A302A-2A0F-4CBE-B7C5-D08ADA8B5D13}" type="pres">
      <dgm:prSet presAssocID="{964E183A-9F98-4335-8D23-DC4088409305}" presName="rootText1" presStyleLbl="node0" presStyleIdx="0" presStyleCnt="1" custScaleX="322540" custScaleY="199714">
        <dgm:presLayoutVars>
          <dgm:chPref val="3"/>
        </dgm:presLayoutVars>
      </dgm:prSet>
      <dgm:spPr/>
    </dgm:pt>
    <dgm:pt modelId="{210ECD84-A6B9-428E-BFF9-D336032BCEC5}" type="pres">
      <dgm:prSet presAssocID="{964E183A-9F98-4335-8D23-DC4088409305}" presName="rootConnector1" presStyleLbl="node1" presStyleIdx="0" presStyleCnt="0"/>
      <dgm:spPr/>
    </dgm:pt>
    <dgm:pt modelId="{E2622DBD-294D-4D64-B4A9-277FB5F0B8DB}" type="pres">
      <dgm:prSet presAssocID="{964E183A-9F98-4335-8D23-DC4088409305}" presName="hierChild2" presStyleCnt="0"/>
      <dgm:spPr/>
    </dgm:pt>
    <dgm:pt modelId="{725EA56B-47B2-47C6-8E98-36332F00C9D9}" type="pres">
      <dgm:prSet presAssocID="{CA35CD2E-EA1C-4DE5-B855-806B232CF200}" presName="Name37" presStyleLbl="parChTrans1D2" presStyleIdx="0" presStyleCnt="4"/>
      <dgm:spPr/>
    </dgm:pt>
    <dgm:pt modelId="{7421F240-BAFD-4347-ADFD-4B682BD7594A}" type="pres">
      <dgm:prSet presAssocID="{D28AD28E-7B54-4BCC-B004-2D79A7C6316B}" presName="hierRoot2" presStyleCnt="0">
        <dgm:presLayoutVars>
          <dgm:hierBranch val="init"/>
        </dgm:presLayoutVars>
      </dgm:prSet>
      <dgm:spPr/>
    </dgm:pt>
    <dgm:pt modelId="{7E8CF9D3-AACD-4ED1-A2A3-E197A5C903BF}" type="pres">
      <dgm:prSet presAssocID="{D28AD28E-7B54-4BCC-B004-2D79A7C6316B}" presName="rootComposite" presStyleCnt="0"/>
      <dgm:spPr/>
    </dgm:pt>
    <dgm:pt modelId="{AE729F67-3BB1-4E78-9607-9D7BF4444916}" type="pres">
      <dgm:prSet presAssocID="{D28AD28E-7B54-4BCC-B004-2D79A7C6316B}" presName="rootText" presStyleLbl="node2" presStyleIdx="0" presStyleCnt="2" custScaleX="247942" custScaleY="182871" custLinFactX="100000" custLinFactY="-300000" custLinFactNeighborX="179697" custLinFactNeighborY="-301493">
        <dgm:presLayoutVars>
          <dgm:chPref val="3"/>
        </dgm:presLayoutVars>
      </dgm:prSet>
      <dgm:spPr/>
    </dgm:pt>
    <dgm:pt modelId="{11A335C4-3746-496F-A526-AD282B990017}" type="pres">
      <dgm:prSet presAssocID="{D28AD28E-7B54-4BCC-B004-2D79A7C6316B}" presName="rootConnector" presStyleLbl="node2" presStyleIdx="0" presStyleCnt="2"/>
      <dgm:spPr/>
    </dgm:pt>
    <dgm:pt modelId="{7A8B59CF-D70C-4491-90D4-D7671A74D847}" type="pres">
      <dgm:prSet presAssocID="{D28AD28E-7B54-4BCC-B004-2D79A7C6316B}" presName="hierChild4" presStyleCnt="0"/>
      <dgm:spPr/>
    </dgm:pt>
    <dgm:pt modelId="{2BB75432-DED6-48CE-A900-1E89448F3C61}" type="pres">
      <dgm:prSet presAssocID="{60167783-D4CA-48F2-B994-EFE7E1A208CA}" presName="Name37" presStyleLbl="parChTrans1D3" presStyleIdx="0" presStyleCnt="12"/>
      <dgm:spPr/>
    </dgm:pt>
    <dgm:pt modelId="{ED40E063-6ED9-4308-B665-CD45E162BF66}" type="pres">
      <dgm:prSet presAssocID="{D5F862F9-149A-49F6-AF93-A9A0DDD91147}" presName="hierRoot2" presStyleCnt="0">
        <dgm:presLayoutVars>
          <dgm:hierBranch val="init"/>
        </dgm:presLayoutVars>
      </dgm:prSet>
      <dgm:spPr/>
    </dgm:pt>
    <dgm:pt modelId="{07BC83C2-D9F2-484C-AB73-B65F9318005D}" type="pres">
      <dgm:prSet presAssocID="{D5F862F9-149A-49F6-AF93-A9A0DDD91147}" presName="rootComposite" presStyleCnt="0"/>
      <dgm:spPr/>
    </dgm:pt>
    <dgm:pt modelId="{78C8D8F4-0BD1-4D0E-8D61-38211EF9F55D}" type="pres">
      <dgm:prSet presAssocID="{D5F862F9-149A-49F6-AF93-A9A0DDD91147}" presName="rootText" presStyleLbl="node3" presStyleIdx="0" presStyleCnt="6" custScaleX="138156" custLinFactX="100000" custLinFactY="-257664" custLinFactNeighborX="181944" custLinFactNeighborY="-300000">
        <dgm:presLayoutVars>
          <dgm:chPref val="3"/>
        </dgm:presLayoutVars>
      </dgm:prSet>
      <dgm:spPr/>
    </dgm:pt>
    <dgm:pt modelId="{7E5CE85C-E282-4E1C-982C-2C3E39545F27}" type="pres">
      <dgm:prSet presAssocID="{D5F862F9-149A-49F6-AF93-A9A0DDD91147}" presName="rootConnector" presStyleLbl="node3" presStyleIdx="0" presStyleCnt="6"/>
      <dgm:spPr/>
    </dgm:pt>
    <dgm:pt modelId="{FF68C3AB-9188-42D4-AE67-9365B79ACD5C}" type="pres">
      <dgm:prSet presAssocID="{D5F862F9-149A-49F6-AF93-A9A0DDD91147}" presName="hierChild4" presStyleCnt="0"/>
      <dgm:spPr/>
    </dgm:pt>
    <dgm:pt modelId="{CE26B1E6-54BF-4C1E-B40E-1155261B1CF6}" type="pres">
      <dgm:prSet presAssocID="{D5F862F9-149A-49F6-AF93-A9A0DDD91147}" presName="hierChild5" presStyleCnt="0"/>
      <dgm:spPr/>
    </dgm:pt>
    <dgm:pt modelId="{001746FC-4775-4220-9AE4-F4963D798633}" type="pres">
      <dgm:prSet presAssocID="{5F8A3C89-AD11-464B-9BE8-23B614B94D4C}" presName="Name37" presStyleLbl="parChTrans1D3" presStyleIdx="1" presStyleCnt="12"/>
      <dgm:spPr/>
    </dgm:pt>
    <dgm:pt modelId="{56A70FE3-FEA8-4220-A294-4A7DA1407D62}" type="pres">
      <dgm:prSet presAssocID="{2E242E61-964A-4726-AECE-80C1C13776DA}" presName="hierRoot2" presStyleCnt="0">
        <dgm:presLayoutVars>
          <dgm:hierBranch val="init"/>
        </dgm:presLayoutVars>
      </dgm:prSet>
      <dgm:spPr/>
    </dgm:pt>
    <dgm:pt modelId="{5EFFBB0C-A873-489C-85BC-94BC7A6A2D4D}" type="pres">
      <dgm:prSet presAssocID="{2E242E61-964A-4726-AECE-80C1C13776DA}" presName="rootComposite" presStyleCnt="0"/>
      <dgm:spPr/>
    </dgm:pt>
    <dgm:pt modelId="{0B61D762-0069-49CA-8F86-77B84513B4E5}" type="pres">
      <dgm:prSet presAssocID="{2E242E61-964A-4726-AECE-80C1C13776DA}" presName="rootText" presStyleLbl="node3" presStyleIdx="1" presStyleCnt="6" custScaleX="138156" custLinFactX="100000" custLinFactY="-257664" custLinFactNeighborX="181944" custLinFactNeighborY="-300000">
        <dgm:presLayoutVars>
          <dgm:chPref val="3"/>
        </dgm:presLayoutVars>
      </dgm:prSet>
      <dgm:spPr/>
    </dgm:pt>
    <dgm:pt modelId="{9376C3FD-B325-47B6-A3AB-4601EE6F9058}" type="pres">
      <dgm:prSet presAssocID="{2E242E61-964A-4726-AECE-80C1C13776DA}" presName="rootConnector" presStyleLbl="node3" presStyleIdx="1" presStyleCnt="6"/>
      <dgm:spPr/>
    </dgm:pt>
    <dgm:pt modelId="{65CA45D2-4B11-40B4-8FC3-C0239E7158CE}" type="pres">
      <dgm:prSet presAssocID="{2E242E61-964A-4726-AECE-80C1C13776DA}" presName="hierChild4" presStyleCnt="0"/>
      <dgm:spPr/>
    </dgm:pt>
    <dgm:pt modelId="{023C8083-C3BA-47D6-AD3F-E70E7CD2460F}" type="pres">
      <dgm:prSet presAssocID="{2E242E61-964A-4726-AECE-80C1C13776DA}" presName="hierChild5" presStyleCnt="0"/>
      <dgm:spPr/>
    </dgm:pt>
    <dgm:pt modelId="{2B488181-B579-44DC-8E71-78FC084178C8}" type="pres">
      <dgm:prSet presAssocID="{7E213C46-4349-4997-B9D0-9B3119B58EEA}" presName="Name37" presStyleLbl="parChTrans1D3" presStyleIdx="2" presStyleCnt="12"/>
      <dgm:spPr/>
    </dgm:pt>
    <dgm:pt modelId="{87DABE83-8460-4CF3-9CC1-785205B0F92A}" type="pres">
      <dgm:prSet presAssocID="{EECD0ECB-ACD6-46FC-BBBF-54E2C36B21A8}" presName="hierRoot2" presStyleCnt="0">
        <dgm:presLayoutVars>
          <dgm:hierBranch val="init"/>
        </dgm:presLayoutVars>
      </dgm:prSet>
      <dgm:spPr/>
    </dgm:pt>
    <dgm:pt modelId="{2E2B83A5-D3C3-45DF-8D96-4625C7E4A199}" type="pres">
      <dgm:prSet presAssocID="{EECD0ECB-ACD6-46FC-BBBF-54E2C36B21A8}" presName="rootComposite" presStyleCnt="0"/>
      <dgm:spPr/>
    </dgm:pt>
    <dgm:pt modelId="{B8EE3AAC-CEE7-4177-8F5B-F500E375EA52}" type="pres">
      <dgm:prSet presAssocID="{EECD0ECB-ACD6-46FC-BBBF-54E2C36B21A8}" presName="rootText" presStyleLbl="node3" presStyleIdx="2" presStyleCnt="6" custScaleX="138156" custLinFactX="100000" custLinFactY="-257664" custLinFactNeighborX="181944" custLinFactNeighborY="-300000">
        <dgm:presLayoutVars>
          <dgm:chPref val="3"/>
        </dgm:presLayoutVars>
      </dgm:prSet>
      <dgm:spPr/>
    </dgm:pt>
    <dgm:pt modelId="{79B9713B-F8D3-4256-ADD4-1FDE35F2FB50}" type="pres">
      <dgm:prSet presAssocID="{EECD0ECB-ACD6-46FC-BBBF-54E2C36B21A8}" presName="rootConnector" presStyleLbl="node3" presStyleIdx="2" presStyleCnt="6"/>
      <dgm:spPr/>
    </dgm:pt>
    <dgm:pt modelId="{7C31F12E-AA49-41DF-ABAC-A62FB83872FE}" type="pres">
      <dgm:prSet presAssocID="{EECD0ECB-ACD6-46FC-BBBF-54E2C36B21A8}" presName="hierChild4" presStyleCnt="0"/>
      <dgm:spPr/>
    </dgm:pt>
    <dgm:pt modelId="{0330B61F-AF76-470D-8862-6984190D74B5}" type="pres">
      <dgm:prSet presAssocID="{EECD0ECB-ACD6-46FC-BBBF-54E2C36B21A8}" presName="hierChild5" presStyleCnt="0"/>
      <dgm:spPr/>
    </dgm:pt>
    <dgm:pt modelId="{6095B532-4D20-4F65-AB84-9A16688ADD74}" type="pres">
      <dgm:prSet presAssocID="{BB619BDA-903A-4D3D-9C5E-572CE833ED51}" presName="Name37" presStyleLbl="parChTrans1D3" presStyleIdx="3" presStyleCnt="12"/>
      <dgm:spPr/>
    </dgm:pt>
    <dgm:pt modelId="{AEC3B093-5C56-4CF1-A9DD-42159CD41B08}" type="pres">
      <dgm:prSet presAssocID="{C1E65FE9-7AC9-4E51-876B-9FF4A6B1DB31}" presName="hierRoot2" presStyleCnt="0">
        <dgm:presLayoutVars>
          <dgm:hierBranch val="init"/>
        </dgm:presLayoutVars>
      </dgm:prSet>
      <dgm:spPr/>
    </dgm:pt>
    <dgm:pt modelId="{09D2B2E1-6FFB-4E5E-822B-5585625A2C94}" type="pres">
      <dgm:prSet presAssocID="{C1E65FE9-7AC9-4E51-876B-9FF4A6B1DB31}" presName="rootComposite" presStyleCnt="0"/>
      <dgm:spPr/>
    </dgm:pt>
    <dgm:pt modelId="{D41A868C-3D00-4223-AF2A-B8AACD5EFFFB}" type="pres">
      <dgm:prSet presAssocID="{C1E65FE9-7AC9-4E51-876B-9FF4A6B1DB31}" presName="rootText" presStyleLbl="node3" presStyleIdx="3" presStyleCnt="6" custScaleX="138156" custLinFactX="100000" custLinFactY="-257664" custLinFactNeighborX="181944" custLinFactNeighborY="-300000">
        <dgm:presLayoutVars>
          <dgm:chPref val="3"/>
        </dgm:presLayoutVars>
      </dgm:prSet>
      <dgm:spPr/>
    </dgm:pt>
    <dgm:pt modelId="{BE3E2EB0-A985-4A40-BD2D-E723927B4906}" type="pres">
      <dgm:prSet presAssocID="{C1E65FE9-7AC9-4E51-876B-9FF4A6B1DB31}" presName="rootConnector" presStyleLbl="node3" presStyleIdx="3" presStyleCnt="6"/>
      <dgm:spPr/>
    </dgm:pt>
    <dgm:pt modelId="{6A1ECCB1-65EE-48AF-BC7B-F1AB9908A04A}" type="pres">
      <dgm:prSet presAssocID="{C1E65FE9-7AC9-4E51-876B-9FF4A6B1DB31}" presName="hierChild4" presStyleCnt="0"/>
      <dgm:spPr/>
    </dgm:pt>
    <dgm:pt modelId="{56CF5278-6452-49A5-ADB9-060A71619AAA}" type="pres">
      <dgm:prSet presAssocID="{C1E65FE9-7AC9-4E51-876B-9FF4A6B1DB31}" presName="hierChild5" presStyleCnt="0"/>
      <dgm:spPr/>
    </dgm:pt>
    <dgm:pt modelId="{682C5B9F-5E56-4C9A-BF54-F60D13837427}" type="pres">
      <dgm:prSet presAssocID="{D28AD28E-7B54-4BCC-B004-2D79A7C6316B}" presName="hierChild5" presStyleCnt="0"/>
      <dgm:spPr/>
    </dgm:pt>
    <dgm:pt modelId="{13140530-04CF-4DC5-8776-6116CBCD4913}" type="pres">
      <dgm:prSet presAssocID="{489953BF-C562-4018-8CE1-49A2D2AA126C}" presName="Name37" presStyleLbl="parChTrans1D2" presStyleIdx="1" presStyleCnt="4"/>
      <dgm:spPr/>
    </dgm:pt>
    <dgm:pt modelId="{07FF2D2D-6764-43A3-A5EA-F4E79C43F578}" type="pres">
      <dgm:prSet presAssocID="{7817E073-7091-4ADA-A4C7-9C9901989CD9}" presName="hierRoot2" presStyleCnt="0">
        <dgm:presLayoutVars>
          <dgm:hierBranch val="init"/>
        </dgm:presLayoutVars>
      </dgm:prSet>
      <dgm:spPr/>
    </dgm:pt>
    <dgm:pt modelId="{0F0ED13A-E321-4571-9DA7-55FAFA6BFC49}" type="pres">
      <dgm:prSet presAssocID="{7817E073-7091-4ADA-A4C7-9C9901989CD9}" presName="rootComposite" presStyleCnt="0"/>
      <dgm:spPr/>
    </dgm:pt>
    <dgm:pt modelId="{C614AE96-B80A-47FC-9641-ED75A6206299}" type="pres">
      <dgm:prSet presAssocID="{7817E073-7091-4ADA-A4C7-9C9901989CD9}" presName="rootText" presStyleLbl="node2" presStyleIdx="1" presStyleCnt="2" custScaleX="247942" custScaleY="182871" custLinFactX="100000" custLinFactY="-300000" custLinFactNeighborX="179999" custLinFactNeighborY="-305231">
        <dgm:presLayoutVars>
          <dgm:chPref val="3"/>
        </dgm:presLayoutVars>
      </dgm:prSet>
      <dgm:spPr/>
    </dgm:pt>
    <dgm:pt modelId="{DD15DE0F-6726-4AD0-8EBB-F6B52DAD55D9}" type="pres">
      <dgm:prSet presAssocID="{7817E073-7091-4ADA-A4C7-9C9901989CD9}" presName="rootConnector" presStyleLbl="node2" presStyleIdx="1" presStyleCnt="2"/>
      <dgm:spPr/>
    </dgm:pt>
    <dgm:pt modelId="{9EF59C8B-070B-4676-852E-E251165F3918}" type="pres">
      <dgm:prSet presAssocID="{7817E073-7091-4ADA-A4C7-9C9901989CD9}" presName="hierChild4" presStyleCnt="0"/>
      <dgm:spPr/>
    </dgm:pt>
    <dgm:pt modelId="{678BFFC7-57A5-4788-9B9C-E4D5F086F643}" type="pres">
      <dgm:prSet presAssocID="{D992E2E6-6287-467A-A4A1-1A73C40DC8B9}" presName="Name37" presStyleLbl="parChTrans1D3" presStyleIdx="4" presStyleCnt="12"/>
      <dgm:spPr/>
    </dgm:pt>
    <dgm:pt modelId="{D1D626A4-0CF9-4E59-AB81-E578D3BA1379}" type="pres">
      <dgm:prSet presAssocID="{949F3954-5A9E-4AFF-B247-354294604A9B}" presName="hierRoot2" presStyleCnt="0">
        <dgm:presLayoutVars>
          <dgm:hierBranch val="init"/>
        </dgm:presLayoutVars>
      </dgm:prSet>
      <dgm:spPr/>
    </dgm:pt>
    <dgm:pt modelId="{F4A652FE-B4D5-4875-9C78-EF39773E1E97}" type="pres">
      <dgm:prSet presAssocID="{949F3954-5A9E-4AFF-B247-354294604A9B}" presName="rootComposite" presStyleCnt="0"/>
      <dgm:spPr/>
    </dgm:pt>
    <dgm:pt modelId="{D6B78933-D0C7-4BB6-A98C-307F218857B1}" type="pres">
      <dgm:prSet presAssocID="{949F3954-5A9E-4AFF-B247-354294604A9B}" presName="rootText" presStyleLbl="node3" presStyleIdx="4" presStyleCnt="6" custScaleX="138298" custLinFactX="100000" custLinFactY="-257664" custLinFactNeighborX="176435" custLinFactNeighborY="-300000">
        <dgm:presLayoutVars>
          <dgm:chPref val="3"/>
        </dgm:presLayoutVars>
      </dgm:prSet>
      <dgm:spPr/>
    </dgm:pt>
    <dgm:pt modelId="{B950B249-305B-4E75-A070-2872872F923D}" type="pres">
      <dgm:prSet presAssocID="{949F3954-5A9E-4AFF-B247-354294604A9B}" presName="rootConnector" presStyleLbl="node3" presStyleIdx="4" presStyleCnt="6"/>
      <dgm:spPr/>
    </dgm:pt>
    <dgm:pt modelId="{10F7A8E7-4B81-497F-9D15-7DE72FB95905}" type="pres">
      <dgm:prSet presAssocID="{949F3954-5A9E-4AFF-B247-354294604A9B}" presName="hierChild4" presStyleCnt="0"/>
      <dgm:spPr/>
    </dgm:pt>
    <dgm:pt modelId="{F5B8D892-DBB5-40B6-A761-F9B728FCCC0F}" type="pres">
      <dgm:prSet presAssocID="{949F3954-5A9E-4AFF-B247-354294604A9B}" presName="hierChild5" presStyleCnt="0"/>
      <dgm:spPr/>
    </dgm:pt>
    <dgm:pt modelId="{A4206788-B342-4F9A-A882-8B21A72FE482}" type="pres">
      <dgm:prSet presAssocID="{2C453AE0-0B39-4FBC-8C00-00ED51CEEA2A}" presName="Name37" presStyleLbl="parChTrans1D3" presStyleIdx="5" presStyleCnt="12"/>
      <dgm:spPr/>
    </dgm:pt>
    <dgm:pt modelId="{F86AC6C5-D8F5-4662-93E4-969504A70F26}" type="pres">
      <dgm:prSet presAssocID="{4BDAC1BF-CF29-4ED2-82DC-3BF5705C584E}" presName="hierRoot2" presStyleCnt="0">
        <dgm:presLayoutVars>
          <dgm:hierBranch val="init"/>
        </dgm:presLayoutVars>
      </dgm:prSet>
      <dgm:spPr/>
    </dgm:pt>
    <dgm:pt modelId="{A1D228A0-BBEA-4927-8FF1-E2481EFD4C43}" type="pres">
      <dgm:prSet presAssocID="{4BDAC1BF-CF29-4ED2-82DC-3BF5705C584E}" presName="rootComposite" presStyleCnt="0"/>
      <dgm:spPr/>
    </dgm:pt>
    <dgm:pt modelId="{E8ABABC8-D60F-4FC1-B3F4-249FB81DF06A}" type="pres">
      <dgm:prSet presAssocID="{4BDAC1BF-CF29-4ED2-82DC-3BF5705C584E}" presName="rootText" presStyleLbl="node3" presStyleIdx="5" presStyleCnt="6" custScaleX="138298" custLinFactX="100000" custLinFactY="-257664" custLinFactNeighborX="176435" custLinFactNeighborY="-300000">
        <dgm:presLayoutVars>
          <dgm:chPref val="3"/>
        </dgm:presLayoutVars>
      </dgm:prSet>
      <dgm:spPr/>
    </dgm:pt>
    <dgm:pt modelId="{8287A1AB-12E7-4BFD-BF9B-D4F75070B627}" type="pres">
      <dgm:prSet presAssocID="{4BDAC1BF-CF29-4ED2-82DC-3BF5705C584E}" presName="rootConnector" presStyleLbl="node3" presStyleIdx="5" presStyleCnt="6"/>
      <dgm:spPr/>
    </dgm:pt>
    <dgm:pt modelId="{E50A96EB-371C-4055-8A36-C033F2F5A9FB}" type="pres">
      <dgm:prSet presAssocID="{4BDAC1BF-CF29-4ED2-82DC-3BF5705C584E}" presName="hierChild4" presStyleCnt="0"/>
      <dgm:spPr/>
    </dgm:pt>
    <dgm:pt modelId="{C61E8FE4-C9A1-447C-BF3D-A664FFBB1C58}" type="pres">
      <dgm:prSet presAssocID="{4BDAC1BF-CF29-4ED2-82DC-3BF5705C584E}" presName="hierChild5" presStyleCnt="0"/>
      <dgm:spPr/>
    </dgm:pt>
    <dgm:pt modelId="{5D8AC0BC-303A-4F4C-B2F8-662B239BACDA}" type="pres">
      <dgm:prSet presAssocID="{7817E073-7091-4ADA-A4C7-9C9901989CD9}" presName="hierChild5" presStyleCnt="0"/>
      <dgm:spPr/>
    </dgm:pt>
    <dgm:pt modelId="{CC83B41E-76DD-4B21-AF8A-048151FAF7D8}" type="pres">
      <dgm:prSet presAssocID="{964E183A-9F98-4335-8D23-DC4088409305}" presName="hierChild3" presStyleCnt="0"/>
      <dgm:spPr/>
    </dgm:pt>
    <dgm:pt modelId="{DAECFCE1-A3FB-4379-8F7A-4E73AE3B3D13}" type="pres">
      <dgm:prSet presAssocID="{A059B200-F35A-4D1E-8F76-2B6147B27DE1}" presName="Name111" presStyleLbl="parChTrans1D2" presStyleIdx="2" presStyleCnt="4"/>
      <dgm:spPr/>
    </dgm:pt>
    <dgm:pt modelId="{BF58A094-C791-4F6D-9B0A-8701E4326654}" type="pres">
      <dgm:prSet presAssocID="{82D6B5A3-790C-4736-8517-80975E7FCAA1}" presName="hierRoot3" presStyleCnt="0">
        <dgm:presLayoutVars>
          <dgm:hierBranch val="init"/>
        </dgm:presLayoutVars>
      </dgm:prSet>
      <dgm:spPr/>
    </dgm:pt>
    <dgm:pt modelId="{AA772748-A25A-4945-867F-060B189A4BF2}" type="pres">
      <dgm:prSet presAssocID="{82D6B5A3-790C-4736-8517-80975E7FCAA1}" presName="rootComposite3" presStyleCnt="0"/>
      <dgm:spPr/>
    </dgm:pt>
    <dgm:pt modelId="{593E7C0E-58B6-4DCD-8C68-B4461992E6C4}" type="pres">
      <dgm:prSet presAssocID="{82D6B5A3-790C-4736-8517-80975E7FCAA1}" presName="rootText3" presStyleLbl="asst1" presStyleIdx="0" presStyleCnt="8" custScaleX="247942" custScaleY="182871" custLinFactX="-100000" custLinFactNeighborX="-171498" custLinFactNeighborY="52915">
        <dgm:presLayoutVars>
          <dgm:chPref val="3"/>
        </dgm:presLayoutVars>
      </dgm:prSet>
      <dgm:spPr/>
    </dgm:pt>
    <dgm:pt modelId="{3FEEAB6B-E1C0-40A6-B895-A2D2E1A2C2FC}" type="pres">
      <dgm:prSet presAssocID="{82D6B5A3-790C-4736-8517-80975E7FCAA1}" presName="rootConnector3" presStyleLbl="asst1" presStyleIdx="0" presStyleCnt="8"/>
      <dgm:spPr/>
    </dgm:pt>
    <dgm:pt modelId="{B988A925-D1AA-46E8-9C62-FC3C4B5C3A8F}" type="pres">
      <dgm:prSet presAssocID="{82D6B5A3-790C-4736-8517-80975E7FCAA1}" presName="hierChild6" presStyleCnt="0"/>
      <dgm:spPr/>
    </dgm:pt>
    <dgm:pt modelId="{EADA9C23-C524-4549-A8AE-4AFB332C8316}" type="pres">
      <dgm:prSet presAssocID="{82D6B5A3-790C-4736-8517-80975E7FCAA1}" presName="hierChild7" presStyleCnt="0"/>
      <dgm:spPr/>
    </dgm:pt>
    <dgm:pt modelId="{E563B2D2-3A0C-4DF1-A071-DE29C4E20078}" type="pres">
      <dgm:prSet presAssocID="{D8E546B8-B605-49D1-BF3B-D7F53E526AA0}" presName="Name111" presStyleLbl="parChTrans1D3" presStyleIdx="6" presStyleCnt="12"/>
      <dgm:spPr/>
    </dgm:pt>
    <dgm:pt modelId="{057B2EBF-31A5-4FDA-8748-E006BC66BE99}" type="pres">
      <dgm:prSet presAssocID="{98EDC771-F753-49E2-8B46-A63E58E65D2A}" presName="hierRoot3" presStyleCnt="0">
        <dgm:presLayoutVars>
          <dgm:hierBranch val="init"/>
        </dgm:presLayoutVars>
      </dgm:prSet>
      <dgm:spPr/>
    </dgm:pt>
    <dgm:pt modelId="{78D255FB-6874-4BF7-9331-8DAB96601538}" type="pres">
      <dgm:prSet presAssocID="{98EDC771-F753-49E2-8B46-A63E58E65D2A}" presName="rootComposite3" presStyleCnt="0"/>
      <dgm:spPr/>
    </dgm:pt>
    <dgm:pt modelId="{92CEDE30-A410-4D21-B3B5-0507ED2AC978}" type="pres">
      <dgm:prSet presAssocID="{98EDC771-F753-49E2-8B46-A63E58E65D2A}" presName="rootText3" presStyleLbl="asst1" presStyleIdx="1" presStyleCnt="8" custScaleX="123627" custLinFactX="-17594" custLinFactY="2582" custLinFactNeighborX="-100000" custLinFactNeighborY="100000">
        <dgm:presLayoutVars>
          <dgm:chPref val="3"/>
        </dgm:presLayoutVars>
      </dgm:prSet>
      <dgm:spPr/>
    </dgm:pt>
    <dgm:pt modelId="{FB65B363-B045-4AD0-96BF-73EEB2B38370}" type="pres">
      <dgm:prSet presAssocID="{98EDC771-F753-49E2-8B46-A63E58E65D2A}" presName="rootConnector3" presStyleLbl="asst1" presStyleIdx="1" presStyleCnt="8"/>
      <dgm:spPr/>
    </dgm:pt>
    <dgm:pt modelId="{676C990F-27D5-47FB-ACED-B683D6B45911}" type="pres">
      <dgm:prSet presAssocID="{98EDC771-F753-49E2-8B46-A63E58E65D2A}" presName="hierChild6" presStyleCnt="0"/>
      <dgm:spPr/>
    </dgm:pt>
    <dgm:pt modelId="{1013679A-8E85-4636-AE57-7CF4DE4A4860}" type="pres">
      <dgm:prSet presAssocID="{98EDC771-F753-49E2-8B46-A63E58E65D2A}" presName="hierChild7" presStyleCnt="0"/>
      <dgm:spPr/>
    </dgm:pt>
    <dgm:pt modelId="{6015963D-1052-4CB9-8DD1-ACC91AB04C00}" type="pres">
      <dgm:prSet presAssocID="{2407764B-E3A6-4763-892C-D70DC1591083}" presName="Name111" presStyleLbl="parChTrans1D3" presStyleIdx="7" presStyleCnt="12"/>
      <dgm:spPr/>
    </dgm:pt>
    <dgm:pt modelId="{6773D417-C95F-4009-A4A0-5A0CE3306B96}" type="pres">
      <dgm:prSet presAssocID="{49651B69-3CF2-44AA-84AB-F3E2D0A2EF17}" presName="hierRoot3" presStyleCnt="0">
        <dgm:presLayoutVars>
          <dgm:hierBranch val="init"/>
        </dgm:presLayoutVars>
      </dgm:prSet>
      <dgm:spPr/>
    </dgm:pt>
    <dgm:pt modelId="{B16288A0-033C-4AD8-AE01-C572764CA0E9}" type="pres">
      <dgm:prSet presAssocID="{49651B69-3CF2-44AA-84AB-F3E2D0A2EF17}" presName="rootComposite3" presStyleCnt="0"/>
      <dgm:spPr/>
    </dgm:pt>
    <dgm:pt modelId="{8928AC4B-CD61-4165-8E16-08AB55075E8F}" type="pres">
      <dgm:prSet presAssocID="{49651B69-3CF2-44AA-84AB-F3E2D0A2EF17}" presName="rootText3" presStyleLbl="asst1" presStyleIdx="2" presStyleCnt="8" custScaleX="123627" custLinFactX="-100000" custLinFactY="100000" custLinFactNeighborX="-155925" custLinFactNeighborY="149949">
        <dgm:presLayoutVars>
          <dgm:chPref val="3"/>
        </dgm:presLayoutVars>
      </dgm:prSet>
      <dgm:spPr/>
    </dgm:pt>
    <dgm:pt modelId="{67223F22-018A-4C10-9562-B6C5C8590FC6}" type="pres">
      <dgm:prSet presAssocID="{49651B69-3CF2-44AA-84AB-F3E2D0A2EF17}" presName="rootConnector3" presStyleLbl="asst1" presStyleIdx="2" presStyleCnt="8"/>
      <dgm:spPr/>
    </dgm:pt>
    <dgm:pt modelId="{62A9FA9E-F9F4-4389-8C2C-915B2795B3F7}" type="pres">
      <dgm:prSet presAssocID="{49651B69-3CF2-44AA-84AB-F3E2D0A2EF17}" presName="hierChild6" presStyleCnt="0"/>
      <dgm:spPr/>
    </dgm:pt>
    <dgm:pt modelId="{70EBC855-7065-4C60-8D70-B18524EA4641}" type="pres">
      <dgm:prSet presAssocID="{49651B69-3CF2-44AA-84AB-F3E2D0A2EF17}" presName="hierChild7" presStyleCnt="0"/>
      <dgm:spPr/>
    </dgm:pt>
    <dgm:pt modelId="{6FED7105-BA9E-45B7-A7B3-0D0AA138F847}" type="pres">
      <dgm:prSet presAssocID="{78B0B6E7-3C2D-4BAF-B564-6899BC188059}" presName="Name111" presStyleLbl="parChTrans1D3" presStyleIdx="8" presStyleCnt="12"/>
      <dgm:spPr/>
    </dgm:pt>
    <dgm:pt modelId="{D5477B78-2F2B-4C46-8B0A-B3B681C55265}" type="pres">
      <dgm:prSet presAssocID="{45803A1A-DCA8-4A97-BC9E-D1AFC540240D}" presName="hierRoot3" presStyleCnt="0">
        <dgm:presLayoutVars>
          <dgm:hierBranch val="init"/>
        </dgm:presLayoutVars>
      </dgm:prSet>
      <dgm:spPr/>
    </dgm:pt>
    <dgm:pt modelId="{B2772643-5DE1-497D-9F0C-2DE1EB4B8B22}" type="pres">
      <dgm:prSet presAssocID="{45803A1A-DCA8-4A97-BC9E-D1AFC540240D}" presName="rootComposite3" presStyleCnt="0"/>
      <dgm:spPr/>
    </dgm:pt>
    <dgm:pt modelId="{8A4FD642-2A89-422B-8195-9B6C4F55F780}" type="pres">
      <dgm:prSet presAssocID="{45803A1A-DCA8-4A97-BC9E-D1AFC540240D}" presName="rootText3" presStyleLbl="asst1" presStyleIdx="3" presStyleCnt="8" custScaleX="123627" custLinFactX="-11298" custLinFactY="100000" custLinFactNeighborX="-100000" custLinFactNeighborY="142299">
        <dgm:presLayoutVars>
          <dgm:chPref val="3"/>
        </dgm:presLayoutVars>
      </dgm:prSet>
      <dgm:spPr/>
    </dgm:pt>
    <dgm:pt modelId="{8E65DC3A-5973-4918-91D8-CA631D2AA09E}" type="pres">
      <dgm:prSet presAssocID="{45803A1A-DCA8-4A97-BC9E-D1AFC540240D}" presName="rootConnector3" presStyleLbl="asst1" presStyleIdx="3" presStyleCnt="8"/>
      <dgm:spPr/>
    </dgm:pt>
    <dgm:pt modelId="{E77831FD-295F-4B9C-899F-DD1B16F69D6F}" type="pres">
      <dgm:prSet presAssocID="{45803A1A-DCA8-4A97-BC9E-D1AFC540240D}" presName="hierChild6" presStyleCnt="0"/>
      <dgm:spPr/>
    </dgm:pt>
    <dgm:pt modelId="{34E5EA21-6F34-4E1C-A743-F65EA6CF2C25}" type="pres">
      <dgm:prSet presAssocID="{45803A1A-DCA8-4A97-BC9E-D1AFC540240D}" presName="hierChild7" presStyleCnt="0"/>
      <dgm:spPr/>
    </dgm:pt>
    <dgm:pt modelId="{DCF1FD98-EB3A-4F4D-A0BB-4DCAA2675F23}" type="pres">
      <dgm:prSet presAssocID="{ED8AC246-8B1D-4131-9425-F1C27C7F185F}" presName="Name111" presStyleLbl="parChTrans1D3" presStyleIdx="9" presStyleCnt="12"/>
      <dgm:spPr/>
    </dgm:pt>
    <dgm:pt modelId="{50759C96-CCEF-4E8F-BDF6-1579D0BB2415}" type="pres">
      <dgm:prSet presAssocID="{0959952C-4DF1-40AC-9DDD-E7999B6CFAEC}" presName="hierRoot3" presStyleCnt="0">
        <dgm:presLayoutVars>
          <dgm:hierBranch val="init"/>
        </dgm:presLayoutVars>
      </dgm:prSet>
      <dgm:spPr/>
    </dgm:pt>
    <dgm:pt modelId="{A3EC5578-95BA-4B31-A39A-0A34EAB70BA3}" type="pres">
      <dgm:prSet presAssocID="{0959952C-4DF1-40AC-9DDD-E7999B6CFAEC}" presName="rootComposite3" presStyleCnt="0"/>
      <dgm:spPr/>
    </dgm:pt>
    <dgm:pt modelId="{D08040C9-1603-4C9F-B443-AF4D796E20CF}" type="pres">
      <dgm:prSet presAssocID="{0959952C-4DF1-40AC-9DDD-E7999B6CFAEC}" presName="rootText3" presStyleLbl="asst1" presStyleIdx="4" presStyleCnt="8" custScaleX="123627" custLinFactX="-100000" custLinFactY="221552" custLinFactNeighborX="-161035" custLinFactNeighborY="300000">
        <dgm:presLayoutVars>
          <dgm:chPref val="3"/>
        </dgm:presLayoutVars>
      </dgm:prSet>
      <dgm:spPr/>
    </dgm:pt>
    <dgm:pt modelId="{6BD46EC7-A52D-450E-AC5F-998ACEE61972}" type="pres">
      <dgm:prSet presAssocID="{0959952C-4DF1-40AC-9DDD-E7999B6CFAEC}" presName="rootConnector3" presStyleLbl="asst1" presStyleIdx="4" presStyleCnt="8"/>
      <dgm:spPr/>
    </dgm:pt>
    <dgm:pt modelId="{DF788B43-763C-4AE5-A225-01E2E339C7C0}" type="pres">
      <dgm:prSet presAssocID="{0959952C-4DF1-40AC-9DDD-E7999B6CFAEC}" presName="hierChild6" presStyleCnt="0"/>
      <dgm:spPr/>
    </dgm:pt>
    <dgm:pt modelId="{EA31FEA5-06AB-464E-B1B8-AEE51C631E37}" type="pres">
      <dgm:prSet presAssocID="{0959952C-4DF1-40AC-9DDD-E7999B6CFAEC}" presName="hierChild7" presStyleCnt="0"/>
      <dgm:spPr/>
    </dgm:pt>
    <dgm:pt modelId="{FD974BD6-33C1-4F76-B60D-C8D2A402372E}" type="pres">
      <dgm:prSet presAssocID="{D7A5E99F-9122-4ECC-8FD2-6C8412436821}" presName="Name111" presStyleLbl="parChTrans1D3" presStyleIdx="10" presStyleCnt="12"/>
      <dgm:spPr/>
    </dgm:pt>
    <dgm:pt modelId="{0CD89D39-9470-4793-8646-1230B33E7FE1}" type="pres">
      <dgm:prSet presAssocID="{FB0A975B-DC0C-41B2-9ED6-1C0A3D284D0B}" presName="hierRoot3" presStyleCnt="0">
        <dgm:presLayoutVars>
          <dgm:hierBranch val="init"/>
        </dgm:presLayoutVars>
      </dgm:prSet>
      <dgm:spPr/>
    </dgm:pt>
    <dgm:pt modelId="{C2281D2A-08E7-405C-8A40-99DA2FD72D6D}" type="pres">
      <dgm:prSet presAssocID="{FB0A975B-DC0C-41B2-9ED6-1C0A3D284D0B}" presName="rootComposite3" presStyleCnt="0"/>
      <dgm:spPr/>
    </dgm:pt>
    <dgm:pt modelId="{C3CA5F01-927B-4CD5-9ABC-99745794DDAA}" type="pres">
      <dgm:prSet presAssocID="{FB0A975B-DC0C-41B2-9ED6-1C0A3D284D0B}" presName="rootText3" presStyleLbl="asst1" presStyleIdx="5" presStyleCnt="8" custScaleX="123627" custLinFactX="-11297" custLinFactY="100000" custLinFactNeighborX="-100000" custLinFactNeighborY="134649">
        <dgm:presLayoutVars>
          <dgm:chPref val="3"/>
        </dgm:presLayoutVars>
      </dgm:prSet>
      <dgm:spPr/>
    </dgm:pt>
    <dgm:pt modelId="{086F971B-7976-4E8E-8935-40FAC08512F6}" type="pres">
      <dgm:prSet presAssocID="{FB0A975B-DC0C-41B2-9ED6-1C0A3D284D0B}" presName="rootConnector3" presStyleLbl="asst1" presStyleIdx="5" presStyleCnt="8"/>
      <dgm:spPr/>
    </dgm:pt>
    <dgm:pt modelId="{77F6B7E3-73B1-4F42-A83D-E7C51215FA4B}" type="pres">
      <dgm:prSet presAssocID="{FB0A975B-DC0C-41B2-9ED6-1C0A3D284D0B}" presName="hierChild6" presStyleCnt="0"/>
      <dgm:spPr/>
    </dgm:pt>
    <dgm:pt modelId="{FE6CAA4E-4494-4E35-901D-A6054A3F4165}" type="pres">
      <dgm:prSet presAssocID="{FB0A975B-DC0C-41B2-9ED6-1C0A3D284D0B}" presName="hierChild7" presStyleCnt="0"/>
      <dgm:spPr/>
    </dgm:pt>
    <dgm:pt modelId="{39CF7E1A-1325-40E7-B03B-A4CA15094A11}" type="pres">
      <dgm:prSet presAssocID="{D94020F1-CE8B-430F-BE0D-6B29D0F6F457}" presName="Name111" presStyleLbl="parChTrans1D2" presStyleIdx="3" presStyleCnt="4"/>
      <dgm:spPr/>
    </dgm:pt>
    <dgm:pt modelId="{5F36D726-E45B-494C-B98C-CA90853126F0}" type="pres">
      <dgm:prSet presAssocID="{DFFD18B5-F236-4B34-A24F-18497517FA60}" presName="hierRoot3" presStyleCnt="0">
        <dgm:presLayoutVars>
          <dgm:hierBranch val="init"/>
        </dgm:presLayoutVars>
      </dgm:prSet>
      <dgm:spPr/>
    </dgm:pt>
    <dgm:pt modelId="{A553EBEC-E369-47FE-B731-6A2404561F18}" type="pres">
      <dgm:prSet presAssocID="{DFFD18B5-F236-4B34-A24F-18497517FA60}" presName="rootComposite3" presStyleCnt="0"/>
      <dgm:spPr/>
    </dgm:pt>
    <dgm:pt modelId="{97F05064-9E25-4855-95F3-6802BC0509B3}" type="pres">
      <dgm:prSet presAssocID="{DFFD18B5-F236-4B34-A24F-18497517FA60}" presName="rootText3" presStyleLbl="asst1" presStyleIdx="6" presStyleCnt="8" custScaleX="247942" custScaleY="182871" custLinFactX="-100000" custLinFactNeighborX="-179639" custLinFactNeighborY="52915">
        <dgm:presLayoutVars>
          <dgm:chPref val="3"/>
        </dgm:presLayoutVars>
      </dgm:prSet>
      <dgm:spPr/>
    </dgm:pt>
    <dgm:pt modelId="{97A9DF57-41DE-43DD-A105-F3017F537561}" type="pres">
      <dgm:prSet presAssocID="{DFFD18B5-F236-4B34-A24F-18497517FA60}" presName="rootConnector3" presStyleLbl="asst1" presStyleIdx="6" presStyleCnt="8"/>
      <dgm:spPr/>
    </dgm:pt>
    <dgm:pt modelId="{CF70A041-D760-42C7-9353-2AC0D4F2BE2E}" type="pres">
      <dgm:prSet presAssocID="{DFFD18B5-F236-4B34-A24F-18497517FA60}" presName="hierChild6" presStyleCnt="0"/>
      <dgm:spPr/>
    </dgm:pt>
    <dgm:pt modelId="{2F08CA89-7D78-477F-B7A7-11AD335491BE}" type="pres">
      <dgm:prSet presAssocID="{DFFD18B5-F236-4B34-A24F-18497517FA60}" presName="hierChild7" presStyleCnt="0"/>
      <dgm:spPr/>
    </dgm:pt>
    <dgm:pt modelId="{E0A2BE6C-DC39-4668-835D-E0A312083360}" type="pres">
      <dgm:prSet presAssocID="{6106C9FD-1C18-4F96-9946-8F52E9A71C5E}" presName="Name111" presStyleLbl="parChTrans1D3" presStyleIdx="11" presStyleCnt="12"/>
      <dgm:spPr/>
    </dgm:pt>
    <dgm:pt modelId="{DCFF02A7-CACD-4E58-B7A9-04A30E1008E7}" type="pres">
      <dgm:prSet presAssocID="{B8B718BE-0FC5-4FCB-AD64-14210A0ABA68}" presName="hierRoot3" presStyleCnt="0">
        <dgm:presLayoutVars>
          <dgm:hierBranch val="init"/>
        </dgm:presLayoutVars>
      </dgm:prSet>
      <dgm:spPr/>
    </dgm:pt>
    <dgm:pt modelId="{6458A73C-B1F4-4BD9-84F9-82498BD6F148}" type="pres">
      <dgm:prSet presAssocID="{B8B718BE-0FC5-4FCB-AD64-14210A0ABA68}" presName="rootComposite3" presStyleCnt="0"/>
      <dgm:spPr/>
    </dgm:pt>
    <dgm:pt modelId="{847C1DA5-BC1B-4741-B462-63FCEC0D92F7}" type="pres">
      <dgm:prSet presAssocID="{B8B718BE-0FC5-4FCB-AD64-14210A0ABA68}" presName="rootText3" presStyleLbl="asst1" presStyleIdx="7" presStyleCnt="8" custScaleX="137389" custLinFactX="-69196" custLinFactNeighborX="-100000" custLinFactNeighborY="93207">
        <dgm:presLayoutVars>
          <dgm:chPref val="3"/>
        </dgm:presLayoutVars>
      </dgm:prSet>
      <dgm:spPr/>
    </dgm:pt>
    <dgm:pt modelId="{CBD5A1FD-EA6F-4135-857C-437A9CCBB2F0}" type="pres">
      <dgm:prSet presAssocID="{B8B718BE-0FC5-4FCB-AD64-14210A0ABA68}" presName="rootConnector3" presStyleLbl="asst1" presStyleIdx="7" presStyleCnt="8"/>
      <dgm:spPr/>
    </dgm:pt>
    <dgm:pt modelId="{DE2AC1B5-04EA-4161-A27E-0CA16499553F}" type="pres">
      <dgm:prSet presAssocID="{B8B718BE-0FC5-4FCB-AD64-14210A0ABA68}" presName="hierChild6" presStyleCnt="0"/>
      <dgm:spPr/>
    </dgm:pt>
    <dgm:pt modelId="{CCE868A0-2A21-499F-8451-F57B2A95EBFF}" type="pres">
      <dgm:prSet presAssocID="{B8B718BE-0FC5-4FCB-AD64-14210A0ABA68}" presName="hierChild7" presStyleCnt="0"/>
      <dgm:spPr/>
    </dgm:pt>
  </dgm:ptLst>
  <dgm:cxnLst>
    <dgm:cxn modelId="{78591502-A0A6-4FD4-8EC1-BC61E2788037}" type="presOf" srcId="{D5F862F9-149A-49F6-AF93-A9A0DDD91147}" destId="{78C8D8F4-0BD1-4D0E-8D61-38211EF9F55D}" srcOrd="0" destOrd="0" presId="urn:microsoft.com/office/officeart/2005/8/layout/orgChart1"/>
    <dgm:cxn modelId="{98FF7604-8169-4FC1-9970-5D9CB4135579}" type="presOf" srcId="{C1E65FE9-7AC9-4E51-876B-9FF4A6B1DB31}" destId="{D41A868C-3D00-4223-AF2A-B8AACD5EFFFB}" srcOrd="0" destOrd="0" presId="urn:microsoft.com/office/officeart/2005/8/layout/orgChart1"/>
    <dgm:cxn modelId="{E76CA206-C06C-4B06-A05E-4CD5E825942E}" srcId="{7817E073-7091-4ADA-A4C7-9C9901989CD9}" destId="{949F3954-5A9E-4AFF-B247-354294604A9B}" srcOrd="0" destOrd="0" parTransId="{D992E2E6-6287-467A-A4A1-1A73C40DC8B9}" sibTransId="{06C5B9D4-AD6D-4D57-84EE-E5805BEF0C5E}"/>
    <dgm:cxn modelId="{1B751907-A6DE-4082-BA5E-E606ADA4D63A}" srcId="{88EB93B4-EAEE-4B28-A6D5-237FE488C5C7}" destId="{964E183A-9F98-4335-8D23-DC4088409305}" srcOrd="0" destOrd="0" parTransId="{16517A6D-51E4-4FF3-8BB7-B5673DD11F38}" sibTransId="{E6701B06-C31E-4EBD-AD21-8D71CB714FE9}"/>
    <dgm:cxn modelId="{8A1BFC15-0989-48B3-8BC1-FE69C7A6B9CA}" type="presOf" srcId="{49651B69-3CF2-44AA-84AB-F3E2D0A2EF17}" destId="{67223F22-018A-4C10-9562-B6C5C8590FC6}" srcOrd="1" destOrd="0" presId="urn:microsoft.com/office/officeart/2005/8/layout/orgChart1"/>
    <dgm:cxn modelId="{37FCDC17-6541-4F98-BD80-B99AC3159874}" srcId="{964E183A-9F98-4335-8D23-DC4088409305}" destId="{DFFD18B5-F236-4B34-A24F-18497517FA60}" srcOrd="1" destOrd="0" parTransId="{D94020F1-CE8B-430F-BE0D-6B29D0F6F457}" sibTransId="{449DFFD1-662A-4B48-B123-7DEFA3D239D3}"/>
    <dgm:cxn modelId="{86CB2125-8C9A-4753-BD4F-2104C9654846}" srcId="{D28AD28E-7B54-4BCC-B004-2D79A7C6316B}" destId="{2E242E61-964A-4726-AECE-80C1C13776DA}" srcOrd="1" destOrd="0" parTransId="{5F8A3C89-AD11-464B-9BE8-23B614B94D4C}" sibTransId="{D5A3FEDE-C341-4A53-8A96-B976CB7A14BE}"/>
    <dgm:cxn modelId="{6D544525-79E0-4574-BBF0-A1D82C1961B7}" type="presOf" srcId="{EECD0ECB-ACD6-46FC-BBBF-54E2C36B21A8}" destId="{B8EE3AAC-CEE7-4177-8F5B-F500E375EA52}" srcOrd="0" destOrd="0" presId="urn:microsoft.com/office/officeart/2005/8/layout/orgChart1"/>
    <dgm:cxn modelId="{8665B126-B7B8-4773-AB7D-949BEF64751D}" type="presOf" srcId="{964E183A-9F98-4335-8D23-DC4088409305}" destId="{166A302A-2A0F-4CBE-B7C5-D08ADA8B5D13}" srcOrd="0" destOrd="0" presId="urn:microsoft.com/office/officeart/2005/8/layout/orgChart1"/>
    <dgm:cxn modelId="{A6741229-B51B-4F44-9C5B-836A3151A0D2}" type="presOf" srcId="{D7A5E99F-9122-4ECC-8FD2-6C8412436821}" destId="{FD974BD6-33C1-4F76-B60D-C8D2A402372E}" srcOrd="0" destOrd="0" presId="urn:microsoft.com/office/officeart/2005/8/layout/orgChart1"/>
    <dgm:cxn modelId="{F0D61B33-5BAE-4E07-BA95-DD1D6E80ACF2}" type="presOf" srcId="{949F3954-5A9E-4AFF-B247-354294604A9B}" destId="{D6B78933-D0C7-4BB6-A98C-307F218857B1}" srcOrd="0" destOrd="0" presId="urn:microsoft.com/office/officeart/2005/8/layout/orgChart1"/>
    <dgm:cxn modelId="{8750B734-0C24-4CA7-8711-812350B743A5}" type="presOf" srcId="{45803A1A-DCA8-4A97-BC9E-D1AFC540240D}" destId="{8A4FD642-2A89-422B-8195-9B6C4F55F780}" srcOrd="0" destOrd="0" presId="urn:microsoft.com/office/officeart/2005/8/layout/orgChart1"/>
    <dgm:cxn modelId="{4C9E555E-8A8B-4338-8CDC-923E89CC8EC9}" type="presOf" srcId="{60167783-D4CA-48F2-B994-EFE7E1A208CA}" destId="{2BB75432-DED6-48CE-A900-1E89448F3C61}" srcOrd="0" destOrd="0" presId="urn:microsoft.com/office/officeart/2005/8/layout/orgChart1"/>
    <dgm:cxn modelId="{D9459847-111E-4FF0-91B7-F7CBC8422AC5}" type="presOf" srcId="{78B0B6E7-3C2D-4BAF-B564-6899BC188059}" destId="{6FED7105-BA9E-45B7-A7B3-0D0AA138F847}" srcOrd="0" destOrd="0" presId="urn:microsoft.com/office/officeart/2005/8/layout/orgChart1"/>
    <dgm:cxn modelId="{657DC44B-2C26-4760-BB9C-5A3A648BBBAA}" srcId="{D28AD28E-7B54-4BCC-B004-2D79A7C6316B}" destId="{D5F862F9-149A-49F6-AF93-A9A0DDD91147}" srcOrd="0" destOrd="0" parTransId="{60167783-D4CA-48F2-B994-EFE7E1A208CA}" sibTransId="{562C44BB-21F4-4E41-9C2A-EA68EF3B09DF}"/>
    <dgm:cxn modelId="{16302F6C-D88E-45E7-B19B-8B9194F1C43E}" type="presOf" srcId="{C1E65FE9-7AC9-4E51-876B-9FF4A6B1DB31}" destId="{BE3E2EB0-A985-4A40-BD2D-E723927B4906}" srcOrd="1" destOrd="0" presId="urn:microsoft.com/office/officeart/2005/8/layout/orgChart1"/>
    <dgm:cxn modelId="{B7722E4D-A53F-4E9C-8D39-5A262BAB4B7F}" type="presOf" srcId="{7817E073-7091-4ADA-A4C7-9C9901989CD9}" destId="{DD15DE0F-6726-4AD0-8EBB-F6B52DAD55D9}" srcOrd="1" destOrd="0" presId="urn:microsoft.com/office/officeart/2005/8/layout/orgChart1"/>
    <dgm:cxn modelId="{1FC6374E-C88D-4666-BD38-F916A089BB21}" srcId="{964E183A-9F98-4335-8D23-DC4088409305}" destId="{7817E073-7091-4ADA-A4C7-9C9901989CD9}" srcOrd="3" destOrd="0" parTransId="{489953BF-C562-4018-8CE1-49A2D2AA126C}" sibTransId="{B8335A2F-73B5-4801-8ABA-1DAF45015F56}"/>
    <dgm:cxn modelId="{35DB1D70-7DBF-430A-8CC4-AA150E31D49D}" srcId="{82D6B5A3-790C-4736-8517-80975E7FCAA1}" destId="{0959952C-4DF1-40AC-9DDD-E7999B6CFAEC}" srcOrd="3" destOrd="0" parTransId="{ED8AC246-8B1D-4131-9425-F1C27C7F185F}" sibTransId="{8D24DD93-EF5B-424F-899E-3F83F35A5D6D}"/>
    <dgm:cxn modelId="{56117150-5ECE-42FB-A79B-2A268917C023}" srcId="{D28AD28E-7B54-4BCC-B004-2D79A7C6316B}" destId="{EECD0ECB-ACD6-46FC-BBBF-54E2C36B21A8}" srcOrd="2" destOrd="0" parTransId="{7E213C46-4349-4997-B9D0-9B3119B58EEA}" sibTransId="{2481ECAE-0DDB-4E14-8213-C1A77259C8C8}"/>
    <dgm:cxn modelId="{2541F951-F0FD-4BED-8BB7-1C26E864326D}" type="presOf" srcId="{D8E546B8-B605-49D1-BF3B-D7F53E526AA0}" destId="{E563B2D2-3A0C-4DF1-A071-DE29C4E20078}" srcOrd="0" destOrd="0" presId="urn:microsoft.com/office/officeart/2005/8/layout/orgChart1"/>
    <dgm:cxn modelId="{04094B55-9B49-4419-A2A8-E0CDAABE1E02}" type="presOf" srcId="{82D6B5A3-790C-4736-8517-80975E7FCAA1}" destId="{3FEEAB6B-E1C0-40A6-B895-A2D2E1A2C2FC}" srcOrd="1" destOrd="0" presId="urn:microsoft.com/office/officeart/2005/8/layout/orgChart1"/>
    <dgm:cxn modelId="{C654C956-5A86-4299-AD32-D944EFB6B05C}" type="presOf" srcId="{D992E2E6-6287-467A-A4A1-1A73C40DC8B9}" destId="{678BFFC7-57A5-4788-9B9C-E4D5F086F643}" srcOrd="0" destOrd="0" presId="urn:microsoft.com/office/officeart/2005/8/layout/orgChart1"/>
    <dgm:cxn modelId="{934BA259-5E1B-413C-A8CD-F55F07F86704}" srcId="{964E183A-9F98-4335-8D23-DC4088409305}" destId="{D28AD28E-7B54-4BCC-B004-2D79A7C6316B}" srcOrd="2" destOrd="0" parTransId="{CA35CD2E-EA1C-4DE5-B855-806B232CF200}" sibTransId="{FCC951F2-446C-4CE9-84BC-83761027BC31}"/>
    <dgm:cxn modelId="{C343737D-4287-4774-BCD1-977E71B8B444}" type="presOf" srcId="{DFFD18B5-F236-4B34-A24F-18497517FA60}" destId="{97A9DF57-41DE-43DD-A105-F3017F537561}" srcOrd="1" destOrd="0" presId="urn:microsoft.com/office/officeart/2005/8/layout/orgChart1"/>
    <dgm:cxn modelId="{CF58D57D-65A7-4189-82DD-932D40B42588}" type="presOf" srcId="{CA35CD2E-EA1C-4DE5-B855-806B232CF200}" destId="{725EA56B-47B2-47C6-8E98-36332F00C9D9}" srcOrd="0" destOrd="0" presId="urn:microsoft.com/office/officeart/2005/8/layout/orgChart1"/>
    <dgm:cxn modelId="{7BEB727E-A784-49AD-85A4-AC5712F83DCE}" type="presOf" srcId="{FB0A975B-DC0C-41B2-9ED6-1C0A3D284D0B}" destId="{C3CA5F01-927B-4CD5-9ABC-99745794DDAA}" srcOrd="0" destOrd="0" presId="urn:microsoft.com/office/officeart/2005/8/layout/orgChart1"/>
    <dgm:cxn modelId="{65D0BD80-2FC9-43AE-8B22-C6D48AF0CBF3}" type="presOf" srcId="{4BDAC1BF-CF29-4ED2-82DC-3BF5705C584E}" destId="{8287A1AB-12E7-4BFD-BF9B-D4F75070B627}" srcOrd="1" destOrd="0" presId="urn:microsoft.com/office/officeart/2005/8/layout/orgChart1"/>
    <dgm:cxn modelId="{819D0F8A-54A6-45E3-9F96-0083EE3D67F6}" type="presOf" srcId="{2407764B-E3A6-4763-892C-D70DC1591083}" destId="{6015963D-1052-4CB9-8DD1-ACC91AB04C00}" srcOrd="0" destOrd="0" presId="urn:microsoft.com/office/officeart/2005/8/layout/orgChart1"/>
    <dgm:cxn modelId="{7BFA508B-2B68-4327-A7B8-D3C1E579A436}" srcId="{7817E073-7091-4ADA-A4C7-9C9901989CD9}" destId="{4BDAC1BF-CF29-4ED2-82DC-3BF5705C584E}" srcOrd="1" destOrd="0" parTransId="{2C453AE0-0B39-4FBC-8C00-00ED51CEEA2A}" sibTransId="{A4B12305-564A-4061-BD8D-A035244663DA}"/>
    <dgm:cxn modelId="{FFAB4E8C-A042-434F-B5FF-6816702DDCBD}" type="presOf" srcId="{489953BF-C562-4018-8CE1-49A2D2AA126C}" destId="{13140530-04CF-4DC5-8776-6116CBCD4913}" srcOrd="0" destOrd="0" presId="urn:microsoft.com/office/officeart/2005/8/layout/orgChart1"/>
    <dgm:cxn modelId="{AA43D48C-394D-4C39-9631-43307E4D1307}" type="presOf" srcId="{B8B718BE-0FC5-4FCB-AD64-14210A0ABA68}" destId="{847C1DA5-BC1B-4741-B462-63FCEC0D92F7}" srcOrd="0" destOrd="0" presId="urn:microsoft.com/office/officeart/2005/8/layout/orgChart1"/>
    <dgm:cxn modelId="{91198497-E168-43EA-8A7F-CD666A7BE24D}" type="presOf" srcId="{98EDC771-F753-49E2-8B46-A63E58E65D2A}" destId="{FB65B363-B045-4AD0-96BF-73EEB2B38370}" srcOrd="1" destOrd="0" presId="urn:microsoft.com/office/officeart/2005/8/layout/orgChart1"/>
    <dgm:cxn modelId="{D3F4D997-2276-429A-BB60-334ECE4F96F1}" type="presOf" srcId="{6106C9FD-1C18-4F96-9946-8F52E9A71C5E}" destId="{E0A2BE6C-DC39-4668-835D-E0A312083360}" srcOrd="0" destOrd="0" presId="urn:microsoft.com/office/officeart/2005/8/layout/orgChart1"/>
    <dgm:cxn modelId="{DAB45098-4E49-4487-B3CF-13B8AA665A7F}" type="presOf" srcId="{BB619BDA-903A-4D3D-9C5E-572CE833ED51}" destId="{6095B532-4D20-4F65-AB84-9A16688ADD74}" srcOrd="0" destOrd="0" presId="urn:microsoft.com/office/officeart/2005/8/layout/orgChart1"/>
    <dgm:cxn modelId="{BF174F9A-BC1E-476F-A2BC-2E8996F603BD}" type="presOf" srcId="{2E242E61-964A-4726-AECE-80C1C13776DA}" destId="{9376C3FD-B325-47B6-A3AB-4601EE6F9058}" srcOrd="1" destOrd="0" presId="urn:microsoft.com/office/officeart/2005/8/layout/orgChart1"/>
    <dgm:cxn modelId="{BCE4BC9A-F1F2-46F1-9F90-2425FD44C42A}" type="presOf" srcId="{98EDC771-F753-49E2-8B46-A63E58E65D2A}" destId="{92CEDE30-A410-4D21-B3B5-0507ED2AC978}" srcOrd="0" destOrd="0" presId="urn:microsoft.com/office/officeart/2005/8/layout/orgChart1"/>
    <dgm:cxn modelId="{4BC5B6A1-F6DC-47F5-907F-85C0770CEED5}" type="presOf" srcId="{7817E073-7091-4ADA-A4C7-9C9901989CD9}" destId="{C614AE96-B80A-47FC-9641-ED75A6206299}" srcOrd="0" destOrd="0" presId="urn:microsoft.com/office/officeart/2005/8/layout/orgChart1"/>
    <dgm:cxn modelId="{D6FB2CA2-8072-47FD-9F7B-1CEAF0F552B1}" type="presOf" srcId="{45803A1A-DCA8-4A97-BC9E-D1AFC540240D}" destId="{8E65DC3A-5973-4918-91D8-CA631D2AA09E}" srcOrd="1" destOrd="0" presId="urn:microsoft.com/office/officeart/2005/8/layout/orgChart1"/>
    <dgm:cxn modelId="{14D1B9A3-0C0A-45C3-A3B3-33C9F4235EC6}" type="presOf" srcId="{D94020F1-CE8B-430F-BE0D-6B29D0F6F457}" destId="{39CF7E1A-1325-40E7-B03B-A4CA15094A11}" srcOrd="0" destOrd="0" presId="urn:microsoft.com/office/officeart/2005/8/layout/orgChart1"/>
    <dgm:cxn modelId="{0BEB1CA7-C545-47C5-916F-5BD0C8B16956}" type="presOf" srcId="{0959952C-4DF1-40AC-9DDD-E7999B6CFAEC}" destId="{6BD46EC7-A52D-450E-AC5F-998ACEE61972}" srcOrd="1" destOrd="0" presId="urn:microsoft.com/office/officeart/2005/8/layout/orgChart1"/>
    <dgm:cxn modelId="{90374EA7-341B-4B4F-9641-1AFF6B244821}" type="presOf" srcId="{DFFD18B5-F236-4B34-A24F-18497517FA60}" destId="{97F05064-9E25-4855-95F3-6802BC0509B3}" srcOrd="0" destOrd="0" presId="urn:microsoft.com/office/officeart/2005/8/layout/orgChart1"/>
    <dgm:cxn modelId="{4C5F92A7-CCF1-49D8-A60A-E48BD8CA67ED}" type="presOf" srcId="{A059B200-F35A-4D1E-8F76-2B6147B27DE1}" destId="{DAECFCE1-A3FB-4379-8F7A-4E73AE3B3D13}" srcOrd="0" destOrd="0" presId="urn:microsoft.com/office/officeart/2005/8/layout/orgChart1"/>
    <dgm:cxn modelId="{23FA6EB1-CB7B-4D44-9853-61F28C7D34FE}" srcId="{82D6B5A3-790C-4736-8517-80975E7FCAA1}" destId="{FB0A975B-DC0C-41B2-9ED6-1C0A3D284D0B}" srcOrd="4" destOrd="0" parTransId="{D7A5E99F-9122-4ECC-8FD2-6C8412436821}" sibTransId="{FAD95D45-BBA2-4C80-853E-448D40F8E781}"/>
    <dgm:cxn modelId="{AB0AEBB2-1F4C-4D05-8412-808A54682327}" type="presOf" srcId="{0959952C-4DF1-40AC-9DDD-E7999B6CFAEC}" destId="{D08040C9-1603-4C9F-B443-AF4D796E20CF}" srcOrd="0" destOrd="0" presId="urn:microsoft.com/office/officeart/2005/8/layout/orgChart1"/>
    <dgm:cxn modelId="{9A4D21B8-7092-48F7-8F7B-77408C7BFFC8}" type="presOf" srcId="{ED8AC246-8B1D-4131-9425-F1C27C7F185F}" destId="{DCF1FD98-EB3A-4F4D-A0BB-4DCAA2675F23}" srcOrd="0" destOrd="0" presId="urn:microsoft.com/office/officeart/2005/8/layout/orgChart1"/>
    <dgm:cxn modelId="{113EB2C2-E056-4AF8-B396-77ECD2F717AB}" srcId="{82D6B5A3-790C-4736-8517-80975E7FCAA1}" destId="{98EDC771-F753-49E2-8B46-A63E58E65D2A}" srcOrd="0" destOrd="0" parTransId="{D8E546B8-B605-49D1-BF3B-D7F53E526AA0}" sibTransId="{40A2CDE0-27F6-4D31-B34E-94C3530262B3}"/>
    <dgm:cxn modelId="{1E8B22C4-9F1E-4998-9A30-BA1E188680D5}" type="presOf" srcId="{EECD0ECB-ACD6-46FC-BBBF-54E2C36B21A8}" destId="{79B9713B-F8D3-4256-ADD4-1FDE35F2FB50}" srcOrd="1" destOrd="0" presId="urn:microsoft.com/office/officeart/2005/8/layout/orgChart1"/>
    <dgm:cxn modelId="{4A8250C9-7C2F-432C-B2F0-1F059B32AEFB}" srcId="{82D6B5A3-790C-4736-8517-80975E7FCAA1}" destId="{49651B69-3CF2-44AA-84AB-F3E2D0A2EF17}" srcOrd="1" destOrd="0" parTransId="{2407764B-E3A6-4763-892C-D70DC1591083}" sibTransId="{3221AEA9-6281-4C32-961D-81771EB70279}"/>
    <dgm:cxn modelId="{564765CB-2C27-4286-9D67-B07C37DD92D8}" type="presOf" srcId="{FB0A975B-DC0C-41B2-9ED6-1C0A3D284D0B}" destId="{086F971B-7976-4E8E-8935-40FAC08512F6}" srcOrd="1" destOrd="0" presId="urn:microsoft.com/office/officeart/2005/8/layout/orgChart1"/>
    <dgm:cxn modelId="{0F0A5ACD-68AD-427A-A63F-A4FA87951FC1}" srcId="{DFFD18B5-F236-4B34-A24F-18497517FA60}" destId="{B8B718BE-0FC5-4FCB-AD64-14210A0ABA68}" srcOrd="0" destOrd="0" parTransId="{6106C9FD-1C18-4F96-9946-8F52E9A71C5E}" sibTransId="{F21EF13E-E775-4800-ABED-260A55A0A392}"/>
    <dgm:cxn modelId="{CE6553D0-2759-4CE0-9357-1BEC2FABB0CF}" type="presOf" srcId="{2C453AE0-0B39-4FBC-8C00-00ED51CEEA2A}" destId="{A4206788-B342-4F9A-A882-8B21A72FE482}" srcOrd="0" destOrd="0" presId="urn:microsoft.com/office/officeart/2005/8/layout/orgChart1"/>
    <dgm:cxn modelId="{51474AD2-7086-44C0-B81D-235AF7754534}" srcId="{82D6B5A3-790C-4736-8517-80975E7FCAA1}" destId="{45803A1A-DCA8-4A97-BC9E-D1AFC540240D}" srcOrd="2" destOrd="0" parTransId="{78B0B6E7-3C2D-4BAF-B564-6899BC188059}" sibTransId="{02241849-0FC4-405C-A989-24D92D0690C7}"/>
    <dgm:cxn modelId="{0779E3D3-896D-4E41-8299-5738AAC72C57}" type="presOf" srcId="{4BDAC1BF-CF29-4ED2-82DC-3BF5705C584E}" destId="{E8ABABC8-D60F-4FC1-B3F4-249FB81DF06A}" srcOrd="0" destOrd="0" presId="urn:microsoft.com/office/officeart/2005/8/layout/orgChart1"/>
    <dgm:cxn modelId="{1CE0D9D4-1538-4971-AB37-002A13C1ED04}" type="presOf" srcId="{49651B69-3CF2-44AA-84AB-F3E2D0A2EF17}" destId="{8928AC4B-CD61-4165-8E16-08AB55075E8F}" srcOrd="0" destOrd="0" presId="urn:microsoft.com/office/officeart/2005/8/layout/orgChart1"/>
    <dgm:cxn modelId="{74B37AD6-493D-491A-9D9A-B9888050CDD2}" type="presOf" srcId="{82D6B5A3-790C-4736-8517-80975E7FCAA1}" destId="{593E7C0E-58B6-4DCD-8C68-B4461992E6C4}" srcOrd="0" destOrd="0" presId="urn:microsoft.com/office/officeart/2005/8/layout/orgChart1"/>
    <dgm:cxn modelId="{25AD36DC-59CD-4046-A683-7B2705343CC8}" type="presOf" srcId="{5F8A3C89-AD11-464B-9BE8-23B614B94D4C}" destId="{001746FC-4775-4220-9AE4-F4963D798633}" srcOrd="0" destOrd="0" presId="urn:microsoft.com/office/officeart/2005/8/layout/orgChart1"/>
    <dgm:cxn modelId="{711057DF-E3F9-4B2B-B8B7-26D4A063EEB0}" type="presOf" srcId="{964E183A-9F98-4335-8D23-DC4088409305}" destId="{210ECD84-A6B9-428E-BFF9-D336032BCEC5}" srcOrd="1" destOrd="0" presId="urn:microsoft.com/office/officeart/2005/8/layout/orgChart1"/>
    <dgm:cxn modelId="{94B078E3-8623-4BF2-94D7-41211460C00E}" srcId="{964E183A-9F98-4335-8D23-DC4088409305}" destId="{82D6B5A3-790C-4736-8517-80975E7FCAA1}" srcOrd="0" destOrd="0" parTransId="{A059B200-F35A-4D1E-8F76-2B6147B27DE1}" sibTransId="{58E0BB58-0555-4075-AD39-96E3208D1A7C}"/>
    <dgm:cxn modelId="{674C1FEB-0F87-4D34-8D58-C6060FA11B83}" type="presOf" srcId="{B8B718BE-0FC5-4FCB-AD64-14210A0ABA68}" destId="{CBD5A1FD-EA6F-4135-857C-437A9CCBB2F0}" srcOrd="1" destOrd="0" presId="urn:microsoft.com/office/officeart/2005/8/layout/orgChart1"/>
    <dgm:cxn modelId="{21A548EB-11D6-43B9-843A-412AC813AA33}" srcId="{D28AD28E-7B54-4BCC-B004-2D79A7C6316B}" destId="{C1E65FE9-7AC9-4E51-876B-9FF4A6B1DB31}" srcOrd="3" destOrd="0" parTransId="{BB619BDA-903A-4D3D-9C5E-572CE833ED51}" sibTransId="{90AA620B-7BBD-437E-B32C-120EFF7E7F32}"/>
    <dgm:cxn modelId="{0DA2ECEE-8DD0-4B42-8DFE-7C1763D09924}" type="presOf" srcId="{D28AD28E-7B54-4BCC-B004-2D79A7C6316B}" destId="{AE729F67-3BB1-4E78-9607-9D7BF4444916}" srcOrd="0" destOrd="0" presId="urn:microsoft.com/office/officeart/2005/8/layout/orgChart1"/>
    <dgm:cxn modelId="{F7D223F3-0E80-4858-BD1D-66A9E594CED5}" type="presOf" srcId="{D28AD28E-7B54-4BCC-B004-2D79A7C6316B}" destId="{11A335C4-3746-496F-A526-AD282B990017}" srcOrd="1" destOrd="0" presId="urn:microsoft.com/office/officeart/2005/8/layout/orgChart1"/>
    <dgm:cxn modelId="{52A2FAF3-2665-4F60-87E3-F9558AC996F3}" type="presOf" srcId="{949F3954-5A9E-4AFF-B247-354294604A9B}" destId="{B950B249-305B-4E75-A070-2872872F923D}" srcOrd="1" destOrd="0" presId="urn:microsoft.com/office/officeart/2005/8/layout/orgChart1"/>
    <dgm:cxn modelId="{8E02DEF5-5D28-4D1F-BD6F-64518E27E3D7}" type="presOf" srcId="{2E242E61-964A-4726-AECE-80C1C13776DA}" destId="{0B61D762-0069-49CA-8F86-77B84513B4E5}" srcOrd="0" destOrd="0" presId="urn:microsoft.com/office/officeart/2005/8/layout/orgChart1"/>
    <dgm:cxn modelId="{7638A5F6-377D-424E-9EA4-CA06A1CFA370}" type="presOf" srcId="{88EB93B4-EAEE-4B28-A6D5-237FE488C5C7}" destId="{A350EC2D-B0C3-4698-B4C1-5455B0702E38}" srcOrd="0" destOrd="0" presId="urn:microsoft.com/office/officeart/2005/8/layout/orgChart1"/>
    <dgm:cxn modelId="{2C619EF7-C59B-4625-8C43-7B6A542C1DDE}" type="presOf" srcId="{7E213C46-4349-4997-B9D0-9B3119B58EEA}" destId="{2B488181-B579-44DC-8E71-78FC084178C8}" srcOrd="0" destOrd="0" presId="urn:microsoft.com/office/officeart/2005/8/layout/orgChart1"/>
    <dgm:cxn modelId="{8B520DFA-E4B5-4FE0-B715-65ED225E3C33}" type="presOf" srcId="{D5F862F9-149A-49F6-AF93-A9A0DDD91147}" destId="{7E5CE85C-E282-4E1C-982C-2C3E39545F27}" srcOrd="1" destOrd="0" presId="urn:microsoft.com/office/officeart/2005/8/layout/orgChart1"/>
    <dgm:cxn modelId="{69013CC3-8BDB-481D-859B-04C99EC24CD3}" type="presParOf" srcId="{A350EC2D-B0C3-4698-B4C1-5455B0702E38}" destId="{6931558A-5772-4FCD-B07C-80E5B43268FB}" srcOrd="0" destOrd="0" presId="urn:microsoft.com/office/officeart/2005/8/layout/orgChart1"/>
    <dgm:cxn modelId="{A8C2A26E-85CF-4307-905E-65AA629F7B9F}" type="presParOf" srcId="{6931558A-5772-4FCD-B07C-80E5B43268FB}" destId="{80470D84-D016-4B45-B544-687DC6332C77}" srcOrd="0" destOrd="0" presId="urn:microsoft.com/office/officeart/2005/8/layout/orgChart1"/>
    <dgm:cxn modelId="{8E5FC3C7-8D97-477A-B72E-E34821FB9AC9}" type="presParOf" srcId="{80470D84-D016-4B45-B544-687DC6332C77}" destId="{166A302A-2A0F-4CBE-B7C5-D08ADA8B5D13}" srcOrd="0" destOrd="0" presId="urn:microsoft.com/office/officeart/2005/8/layout/orgChart1"/>
    <dgm:cxn modelId="{085A9AD3-8D1D-42DB-8A04-0367AC6A8D45}" type="presParOf" srcId="{80470D84-D016-4B45-B544-687DC6332C77}" destId="{210ECD84-A6B9-428E-BFF9-D336032BCEC5}" srcOrd="1" destOrd="0" presId="urn:microsoft.com/office/officeart/2005/8/layout/orgChart1"/>
    <dgm:cxn modelId="{A209025E-ABEB-47D8-9491-631514CD2AE8}" type="presParOf" srcId="{6931558A-5772-4FCD-B07C-80E5B43268FB}" destId="{E2622DBD-294D-4D64-B4A9-277FB5F0B8DB}" srcOrd="1" destOrd="0" presId="urn:microsoft.com/office/officeart/2005/8/layout/orgChart1"/>
    <dgm:cxn modelId="{4DDF546A-4FD2-43FA-8495-470C27F37C2B}" type="presParOf" srcId="{E2622DBD-294D-4D64-B4A9-277FB5F0B8DB}" destId="{725EA56B-47B2-47C6-8E98-36332F00C9D9}" srcOrd="0" destOrd="0" presId="urn:microsoft.com/office/officeart/2005/8/layout/orgChart1"/>
    <dgm:cxn modelId="{04285A36-D2DB-47A4-BD89-C9DD7A77525B}" type="presParOf" srcId="{E2622DBD-294D-4D64-B4A9-277FB5F0B8DB}" destId="{7421F240-BAFD-4347-ADFD-4B682BD7594A}" srcOrd="1" destOrd="0" presId="urn:microsoft.com/office/officeart/2005/8/layout/orgChart1"/>
    <dgm:cxn modelId="{01B59A38-6D06-45F0-8294-10B1109FF712}" type="presParOf" srcId="{7421F240-BAFD-4347-ADFD-4B682BD7594A}" destId="{7E8CF9D3-AACD-4ED1-A2A3-E197A5C903BF}" srcOrd="0" destOrd="0" presId="urn:microsoft.com/office/officeart/2005/8/layout/orgChart1"/>
    <dgm:cxn modelId="{E497BE46-725A-4F8A-B4F7-70977156BF75}" type="presParOf" srcId="{7E8CF9D3-AACD-4ED1-A2A3-E197A5C903BF}" destId="{AE729F67-3BB1-4E78-9607-9D7BF4444916}" srcOrd="0" destOrd="0" presId="urn:microsoft.com/office/officeart/2005/8/layout/orgChart1"/>
    <dgm:cxn modelId="{9FB37548-4767-4E94-B1EF-57AC743E3FA2}" type="presParOf" srcId="{7E8CF9D3-AACD-4ED1-A2A3-E197A5C903BF}" destId="{11A335C4-3746-496F-A526-AD282B990017}" srcOrd="1" destOrd="0" presId="urn:microsoft.com/office/officeart/2005/8/layout/orgChart1"/>
    <dgm:cxn modelId="{0BE2770A-135C-4AB9-BA55-4B1C8E833925}" type="presParOf" srcId="{7421F240-BAFD-4347-ADFD-4B682BD7594A}" destId="{7A8B59CF-D70C-4491-90D4-D7671A74D847}" srcOrd="1" destOrd="0" presId="urn:microsoft.com/office/officeart/2005/8/layout/orgChart1"/>
    <dgm:cxn modelId="{EDD966F1-D9BC-4505-9D20-505D53CDBBBF}" type="presParOf" srcId="{7A8B59CF-D70C-4491-90D4-D7671A74D847}" destId="{2BB75432-DED6-48CE-A900-1E89448F3C61}" srcOrd="0" destOrd="0" presId="urn:microsoft.com/office/officeart/2005/8/layout/orgChart1"/>
    <dgm:cxn modelId="{2C3888BE-23E0-4B8F-BFB8-AF75A662D95F}" type="presParOf" srcId="{7A8B59CF-D70C-4491-90D4-D7671A74D847}" destId="{ED40E063-6ED9-4308-B665-CD45E162BF66}" srcOrd="1" destOrd="0" presId="urn:microsoft.com/office/officeart/2005/8/layout/orgChart1"/>
    <dgm:cxn modelId="{9725ADE4-8180-4623-B16C-D599BE57D9E8}" type="presParOf" srcId="{ED40E063-6ED9-4308-B665-CD45E162BF66}" destId="{07BC83C2-D9F2-484C-AB73-B65F9318005D}" srcOrd="0" destOrd="0" presId="urn:microsoft.com/office/officeart/2005/8/layout/orgChart1"/>
    <dgm:cxn modelId="{3C8E004E-429D-40F7-ABED-D862D549BAE5}" type="presParOf" srcId="{07BC83C2-D9F2-484C-AB73-B65F9318005D}" destId="{78C8D8F4-0BD1-4D0E-8D61-38211EF9F55D}" srcOrd="0" destOrd="0" presId="urn:microsoft.com/office/officeart/2005/8/layout/orgChart1"/>
    <dgm:cxn modelId="{A6563B57-DA16-49D4-907B-64B1ED3AB1A1}" type="presParOf" srcId="{07BC83C2-D9F2-484C-AB73-B65F9318005D}" destId="{7E5CE85C-E282-4E1C-982C-2C3E39545F27}" srcOrd="1" destOrd="0" presId="urn:microsoft.com/office/officeart/2005/8/layout/orgChart1"/>
    <dgm:cxn modelId="{ED0870A8-FDAD-4B46-A051-4804AF203EBE}" type="presParOf" srcId="{ED40E063-6ED9-4308-B665-CD45E162BF66}" destId="{FF68C3AB-9188-42D4-AE67-9365B79ACD5C}" srcOrd="1" destOrd="0" presId="urn:microsoft.com/office/officeart/2005/8/layout/orgChart1"/>
    <dgm:cxn modelId="{F3ACFB16-5E37-4F05-AE2E-8072B7CF7469}" type="presParOf" srcId="{ED40E063-6ED9-4308-B665-CD45E162BF66}" destId="{CE26B1E6-54BF-4C1E-B40E-1155261B1CF6}" srcOrd="2" destOrd="0" presId="urn:microsoft.com/office/officeart/2005/8/layout/orgChart1"/>
    <dgm:cxn modelId="{D337031B-6295-4BB9-BE19-AE9495E5B854}" type="presParOf" srcId="{7A8B59CF-D70C-4491-90D4-D7671A74D847}" destId="{001746FC-4775-4220-9AE4-F4963D798633}" srcOrd="2" destOrd="0" presId="urn:microsoft.com/office/officeart/2005/8/layout/orgChart1"/>
    <dgm:cxn modelId="{76C6D89D-D7CF-4125-857A-2B42A6A96D5E}" type="presParOf" srcId="{7A8B59CF-D70C-4491-90D4-D7671A74D847}" destId="{56A70FE3-FEA8-4220-A294-4A7DA1407D62}" srcOrd="3" destOrd="0" presId="urn:microsoft.com/office/officeart/2005/8/layout/orgChart1"/>
    <dgm:cxn modelId="{73857535-71A7-4181-9FB1-2998EC234C01}" type="presParOf" srcId="{56A70FE3-FEA8-4220-A294-4A7DA1407D62}" destId="{5EFFBB0C-A873-489C-85BC-94BC7A6A2D4D}" srcOrd="0" destOrd="0" presId="urn:microsoft.com/office/officeart/2005/8/layout/orgChart1"/>
    <dgm:cxn modelId="{C4815240-B778-4039-BAF6-38FE746D3AD2}" type="presParOf" srcId="{5EFFBB0C-A873-489C-85BC-94BC7A6A2D4D}" destId="{0B61D762-0069-49CA-8F86-77B84513B4E5}" srcOrd="0" destOrd="0" presId="urn:microsoft.com/office/officeart/2005/8/layout/orgChart1"/>
    <dgm:cxn modelId="{06CFEB06-8C8E-473F-8523-B779088E3E9E}" type="presParOf" srcId="{5EFFBB0C-A873-489C-85BC-94BC7A6A2D4D}" destId="{9376C3FD-B325-47B6-A3AB-4601EE6F9058}" srcOrd="1" destOrd="0" presId="urn:microsoft.com/office/officeart/2005/8/layout/orgChart1"/>
    <dgm:cxn modelId="{98317BE0-D07F-44FD-9D4E-676DFFB7921F}" type="presParOf" srcId="{56A70FE3-FEA8-4220-A294-4A7DA1407D62}" destId="{65CA45D2-4B11-40B4-8FC3-C0239E7158CE}" srcOrd="1" destOrd="0" presId="urn:microsoft.com/office/officeart/2005/8/layout/orgChart1"/>
    <dgm:cxn modelId="{55B1FF53-2DC4-42D9-9FB0-7D33B5F704E8}" type="presParOf" srcId="{56A70FE3-FEA8-4220-A294-4A7DA1407D62}" destId="{023C8083-C3BA-47D6-AD3F-E70E7CD2460F}" srcOrd="2" destOrd="0" presId="urn:microsoft.com/office/officeart/2005/8/layout/orgChart1"/>
    <dgm:cxn modelId="{2D6109C6-B656-41B9-A3A8-C9C33E740DC5}" type="presParOf" srcId="{7A8B59CF-D70C-4491-90D4-D7671A74D847}" destId="{2B488181-B579-44DC-8E71-78FC084178C8}" srcOrd="4" destOrd="0" presId="urn:microsoft.com/office/officeart/2005/8/layout/orgChart1"/>
    <dgm:cxn modelId="{21200E9D-8952-4E5B-8249-23AA5E0E68A5}" type="presParOf" srcId="{7A8B59CF-D70C-4491-90D4-D7671A74D847}" destId="{87DABE83-8460-4CF3-9CC1-785205B0F92A}" srcOrd="5" destOrd="0" presId="urn:microsoft.com/office/officeart/2005/8/layout/orgChart1"/>
    <dgm:cxn modelId="{1F034449-0425-4C2E-B4E4-E57CDABB76DD}" type="presParOf" srcId="{87DABE83-8460-4CF3-9CC1-785205B0F92A}" destId="{2E2B83A5-D3C3-45DF-8D96-4625C7E4A199}" srcOrd="0" destOrd="0" presId="urn:microsoft.com/office/officeart/2005/8/layout/orgChart1"/>
    <dgm:cxn modelId="{96195113-B4B2-4F57-B3FA-1A9D505A1F73}" type="presParOf" srcId="{2E2B83A5-D3C3-45DF-8D96-4625C7E4A199}" destId="{B8EE3AAC-CEE7-4177-8F5B-F500E375EA52}" srcOrd="0" destOrd="0" presId="urn:microsoft.com/office/officeart/2005/8/layout/orgChart1"/>
    <dgm:cxn modelId="{542A4B34-4C00-4FA5-BCA3-6C851C8BF18A}" type="presParOf" srcId="{2E2B83A5-D3C3-45DF-8D96-4625C7E4A199}" destId="{79B9713B-F8D3-4256-ADD4-1FDE35F2FB50}" srcOrd="1" destOrd="0" presId="urn:microsoft.com/office/officeart/2005/8/layout/orgChart1"/>
    <dgm:cxn modelId="{27B9FA6C-27DA-4BDA-87D7-A0C0E8D2F520}" type="presParOf" srcId="{87DABE83-8460-4CF3-9CC1-785205B0F92A}" destId="{7C31F12E-AA49-41DF-ABAC-A62FB83872FE}" srcOrd="1" destOrd="0" presId="urn:microsoft.com/office/officeart/2005/8/layout/orgChart1"/>
    <dgm:cxn modelId="{CD9D0D79-68B1-4CED-9A75-360AFCA3C4E0}" type="presParOf" srcId="{87DABE83-8460-4CF3-9CC1-785205B0F92A}" destId="{0330B61F-AF76-470D-8862-6984190D74B5}" srcOrd="2" destOrd="0" presId="urn:microsoft.com/office/officeart/2005/8/layout/orgChart1"/>
    <dgm:cxn modelId="{EE98F59E-0E69-4932-915D-325558E71D91}" type="presParOf" srcId="{7A8B59CF-D70C-4491-90D4-D7671A74D847}" destId="{6095B532-4D20-4F65-AB84-9A16688ADD74}" srcOrd="6" destOrd="0" presId="urn:microsoft.com/office/officeart/2005/8/layout/orgChart1"/>
    <dgm:cxn modelId="{D61B7F19-0310-43E5-AF47-FF8128E9A4A8}" type="presParOf" srcId="{7A8B59CF-D70C-4491-90D4-D7671A74D847}" destId="{AEC3B093-5C56-4CF1-A9DD-42159CD41B08}" srcOrd="7" destOrd="0" presId="urn:microsoft.com/office/officeart/2005/8/layout/orgChart1"/>
    <dgm:cxn modelId="{D98A9B84-271D-4254-A844-D88DBB63BCB7}" type="presParOf" srcId="{AEC3B093-5C56-4CF1-A9DD-42159CD41B08}" destId="{09D2B2E1-6FFB-4E5E-822B-5585625A2C94}" srcOrd="0" destOrd="0" presId="urn:microsoft.com/office/officeart/2005/8/layout/orgChart1"/>
    <dgm:cxn modelId="{20F90CD7-7EC3-48BC-B85D-BF319B343630}" type="presParOf" srcId="{09D2B2E1-6FFB-4E5E-822B-5585625A2C94}" destId="{D41A868C-3D00-4223-AF2A-B8AACD5EFFFB}" srcOrd="0" destOrd="0" presId="urn:microsoft.com/office/officeart/2005/8/layout/orgChart1"/>
    <dgm:cxn modelId="{2963B5D2-08F5-4D02-B253-A0EDB75DC104}" type="presParOf" srcId="{09D2B2E1-6FFB-4E5E-822B-5585625A2C94}" destId="{BE3E2EB0-A985-4A40-BD2D-E723927B4906}" srcOrd="1" destOrd="0" presId="urn:microsoft.com/office/officeart/2005/8/layout/orgChart1"/>
    <dgm:cxn modelId="{E41D9B37-D976-45E0-B688-882A8BB11132}" type="presParOf" srcId="{AEC3B093-5C56-4CF1-A9DD-42159CD41B08}" destId="{6A1ECCB1-65EE-48AF-BC7B-F1AB9908A04A}" srcOrd="1" destOrd="0" presId="urn:microsoft.com/office/officeart/2005/8/layout/orgChart1"/>
    <dgm:cxn modelId="{4EB9AB3B-8870-4125-8880-4ED09F8322B1}" type="presParOf" srcId="{AEC3B093-5C56-4CF1-A9DD-42159CD41B08}" destId="{56CF5278-6452-49A5-ADB9-060A71619AAA}" srcOrd="2" destOrd="0" presId="urn:microsoft.com/office/officeart/2005/8/layout/orgChart1"/>
    <dgm:cxn modelId="{55E001DE-BE5B-42CF-92C6-7419BFA3E0AC}" type="presParOf" srcId="{7421F240-BAFD-4347-ADFD-4B682BD7594A}" destId="{682C5B9F-5E56-4C9A-BF54-F60D13837427}" srcOrd="2" destOrd="0" presId="urn:microsoft.com/office/officeart/2005/8/layout/orgChart1"/>
    <dgm:cxn modelId="{1FE32BF8-84DB-4355-9DDC-D89391DC2FC8}" type="presParOf" srcId="{E2622DBD-294D-4D64-B4A9-277FB5F0B8DB}" destId="{13140530-04CF-4DC5-8776-6116CBCD4913}" srcOrd="2" destOrd="0" presId="urn:microsoft.com/office/officeart/2005/8/layout/orgChart1"/>
    <dgm:cxn modelId="{D738914E-DA01-4467-86AA-1BC66E09F8D9}" type="presParOf" srcId="{E2622DBD-294D-4D64-B4A9-277FB5F0B8DB}" destId="{07FF2D2D-6764-43A3-A5EA-F4E79C43F578}" srcOrd="3" destOrd="0" presId="urn:microsoft.com/office/officeart/2005/8/layout/orgChart1"/>
    <dgm:cxn modelId="{7CA3AFEA-60D3-4EAD-ABDA-7A89DB04BA59}" type="presParOf" srcId="{07FF2D2D-6764-43A3-A5EA-F4E79C43F578}" destId="{0F0ED13A-E321-4571-9DA7-55FAFA6BFC49}" srcOrd="0" destOrd="0" presId="urn:microsoft.com/office/officeart/2005/8/layout/orgChart1"/>
    <dgm:cxn modelId="{F7F626B2-6342-4284-ACE9-735A8628D6D2}" type="presParOf" srcId="{0F0ED13A-E321-4571-9DA7-55FAFA6BFC49}" destId="{C614AE96-B80A-47FC-9641-ED75A6206299}" srcOrd="0" destOrd="0" presId="urn:microsoft.com/office/officeart/2005/8/layout/orgChart1"/>
    <dgm:cxn modelId="{8C3888E9-FDF1-422F-8882-5595BEECAAFD}" type="presParOf" srcId="{0F0ED13A-E321-4571-9DA7-55FAFA6BFC49}" destId="{DD15DE0F-6726-4AD0-8EBB-F6B52DAD55D9}" srcOrd="1" destOrd="0" presId="urn:microsoft.com/office/officeart/2005/8/layout/orgChart1"/>
    <dgm:cxn modelId="{CED3FAB6-1630-47F4-8EB8-F0D4029C68BE}" type="presParOf" srcId="{07FF2D2D-6764-43A3-A5EA-F4E79C43F578}" destId="{9EF59C8B-070B-4676-852E-E251165F3918}" srcOrd="1" destOrd="0" presId="urn:microsoft.com/office/officeart/2005/8/layout/orgChart1"/>
    <dgm:cxn modelId="{831FFABD-341C-4300-B922-559348126EDB}" type="presParOf" srcId="{9EF59C8B-070B-4676-852E-E251165F3918}" destId="{678BFFC7-57A5-4788-9B9C-E4D5F086F643}" srcOrd="0" destOrd="0" presId="urn:microsoft.com/office/officeart/2005/8/layout/orgChart1"/>
    <dgm:cxn modelId="{56F8DFB5-A587-489B-9808-B83EF0969E99}" type="presParOf" srcId="{9EF59C8B-070B-4676-852E-E251165F3918}" destId="{D1D626A4-0CF9-4E59-AB81-E578D3BA1379}" srcOrd="1" destOrd="0" presId="urn:microsoft.com/office/officeart/2005/8/layout/orgChart1"/>
    <dgm:cxn modelId="{F83B68F8-0830-4793-95DA-2F4F30BDDB59}" type="presParOf" srcId="{D1D626A4-0CF9-4E59-AB81-E578D3BA1379}" destId="{F4A652FE-B4D5-4875-9C78-EF39773E1E97}" srcOrd="0" destOrd="0" presId="urn:microsoft.com/office/officeart/2005/8/layout/orgChart1"/>
    <dgm:cxn modelId="{2C88B12F-6039-4F82-8B23-2A561D8406F4}" type="presParOf" srcId="{F4A652FE-B4D5-4875-9C78-EF39773E1E97}" destId="{D6B78933-D0C7-4BB6-A98C-307F218857B1}" srcOrd="0" destOrd="0" presId="urn:microsoft.com/office/officeart/2005/8/layout/orgChart1"/>
    <dgm:cxn modelId="{6C13353C-65D4-4CEC-8C79-AFB4A83DF5E6}" type="presParOf" srcId="{F4A652FE-B4D5-4875-9C78-EF39773E1E97}" destId="{B950B249-305B-4E75-A070-2872872F923D}" srcOrd="1" destOrd="0" presId="urn:microsoft.com/office/officeart/2005/8/layout/orgChart1"/>
    <dgm:cxn modelId="{052B1308-0885-43FA-8B34-5075A84C82AD}" type="presParOf" srcId="{D1D626A4-0CF9-4E59-AB81-E578D3BA1379}" destId="{10F7A8E7-4B81-497F-9D15-7DE72FB95905}" srcOrd="1" destOrd="0" presId="urn:microsoft.com/office/officeart/2005/8/layout/orgChart1"/>
    <dgm:cxn modelId="{6835D48C-F1CA-4003-A391-DA4D1FCE6BC0}" type="presParOf" srcId="{D1D626A4-0CF9-4E59-AB81-E578D3BA1379}" destId="{F5B8D892-DBB5-40B6-A761-F9B728FCCC0F}" srcOrd="2" destOrd="0" presId="urn:microsoft.com/office/officeart/2005/8/layout/orgChart1"/>
    <dgm:cxn modelId="{596F66EA-9D2F-4624-A486-E9053E1582B0}" type="presParOf" srcId="{9EF59C8B-070B-4676-852E-E251165F3918}" destId="{A4206788-B342-4F9A-A882-8B21A72FE482}" srcOrd="2" destOrd="0" presId="urn:microsoft.com/office/officeart/2005/8/layout/orgChart1"/>
    <dgm:cxn modelId="{2FA4AD19-12C9-4C6E-9739-4950C36DF106}" type="presParOf" srcId="{9EF59C8B-070B-4676-852E-E251165F3918}" destId="{F86AC6C5-D8F5-4662-93E4-969504A70F26}" srcOrd="3" destOrd="0" presId="urn:microsoft.com/office/officeart/2005/8/layout/orgChart1"/>
    <dgm:cxn modelId="{E722551C-611E-42C3-962C-CD1296A8BE88}" type="presParOf" srcId="{F86AC6C5-D8F5-4662-93E4-969504A70F26}" destId="{A1D228A0-BBEA-4927-8FF1-E2481EFD4C43}" srcOrd="0" destOrd="0" presId="urn:microsoft.com/office/officeart/2005/8/layout/orgChart1"/>
    <dgm:cxn modelId="{3E996143-6BE2-48B5-9DF0-03D29F88FAB0}" type="presParOf" srcId="{A1D228A0-BBEA-4927-8FF1-E2481EFD4C43}" destId="{E8ABABC8-D60F-4FC1-B3F4-249FB81DF06A}" srcOrd="0" destOrd="0" presId="urn:microsoft.com/office/officeart/2005/8/layout/orgChart1"/>
    <dgm:cxn modelId="{2BA9E097-EFFA-4E64-B7EC-F93905F7FEDE}" type="presParOf" srcId="{A1D228A0-BBEA-4927-8FF1-E2481EFD4C43}" destId="{8287A1AB-12E7-4BFD-BF9B-D4F75070B627}" srcOrd="1" destOrd="0" presId="urn:microsoft.com/office/officeart/2005/8/layout/orgChart1"/>
    <dgm:cxn modelId="{8A43BCDB-10F3-4092-A054-4922A49F54E6}" type="presParOf" srcId="{F86AC6C5-D8F5-4662-93E4-969504A70F26}" destId="{E50A96EB-371C-4055-8A36-C033F2F5A9FB}" srcOrd="1" destOrd="0" presId="urn:microsoft.com/office/officeart/2005/8/layout/orgChart1"/>
    <dgm:cxn modelId="{20BA1614-B6BB-49AA-B7B3-666165127840}" type="presParOf" srcId="{F86AC6C5-D8F5-4662-93E4-969504A70F26}" destId="{C61E8FE4-C9A1-447C-BF3D-A664FFBB1C58}" srcOrd="2" destOrd="0" presId="urn:microsoft.com/office/officeart/2005/8/layout/orgChart1"/>
    <dgm:cxn modelId="{77A498E4-8785-4FED-9E6E-3E5749EEB491}" type="presParOf" srcId="{07FF2D2D-6764-43A3-A5EA-F4E79C43F578}" destId="{5D8AC0BC-303A-4F4C-B2F8-662B239BACDA}" srcOrd="2" destOrd="0" presId="urn:microsoft.com/office/officeart/2005/8/layout/orgChart1"/>
    <dgm:cxn modelId="{8764BF4C-F2FE-464A-BD8E-035E64F10A67}" type="presParOf" srcId="{6931558A-5772-4FCD-B07C-80E5B43268FB}" destId="{CC83B41E-76DD-4B21-AF8A-048151FAF7D8}" srcOrd="2" destOrd="0" presId="urn:microsoft.com/office/officeart/2005/8/layout/orgChart1"/>
    <dgm:cxn modelId="{CB4EB8BF-A818-487C-96BA-60D5B0DF98A8}" type="presParOf" srcId="{CC83B41E-76DD-4B21-AF8A-048151FAF7D8}" destId="{DAECFCE1-A3FB-4379-8F7A-4E73AE3B3D13}" srcOrd="0" destOrd="0" presId="urn:microsoft.com/office/officeart/2005/8/layout/orgChart1"/>
    <dgm:cxn modelId="{62463F0E-03DC-4F55-AC9E-6CE8F2ED0C56}" type="presParOf" srcId="{CC83B41E-76DD-4B21-AF8A-048151FAF7D8}" destId="{BF58A094-C791-4F6D-9B0A-8701E4326654}" srcOrd="1" destOrd="0" presId="urn:microsoft.com/office/officeart/2005/8/layout/orgChart1"/>
    <dgm:cxn modelId="{553128D5-2889-4850-B062-9B09A7DA9405}" type="presParOf" srcId="{BF58A094-C791-4F6D-9B0A-8701E4326654}" destId="{AA772748-A25A-4945-867F-060B189A4BF2}" srcOrd="0" destOrd="0" presId="urn:microsoft.com/office/officeart/2005/8/layout/orgChart1"/>
    <dgm:cxn modelId="{AE164913-1DD6-4BD6-BF1C-C36FE1F9E731}" type="presParOf" srcId="{AA772748-A25A-4945-867F-060B189A4BF2}" destId="{593E7C0E-58B6-4DCD-8C68-B4461992E6C4}" srcOrd="0" destOrd="0" presId="urn:microsoft.com/office/officeart/2005/8/layout/orgChart1"/>
    <dgm:cxn modelId="{4AF1489A-0107-4E63-899F-664C866BDB98}" type="presParOf" srcId="{AA772748-A25A-4945-867F-060B189A4BF2}" destId="{3FEEAB6B-E1C0-40A6-B895-A2D2E1A2C2FC}" srcOrd="1" destOrd="0" presId="urn:microsoft.com/office/officeart/2005/8/layout/orgChart1"/>
    <dgm:cxn modelId="{3BE296C4-EE28-4C88-9639-EABE8F7E2CB2}" type="presParOf" srcId="{BF58A094-C791-4F6D-9B0A-8701E4326654}" destId="{B988A925-D1AA-46E8-9C62-FC3C4B5C3A8F}" srcOrd="1" destOrd="0" presId="urn:microsoft.com/office/officeart/2005/8/layout/orgChart1"/>
    <dgm:cxn modelId="{5CB9E847-22EB-4C9E-A5D0-485F8878D661}" type="presParOf" srcId="{BF58A094-C791-4F6D-9B0A-8701E4326654}" destId="{EADA9C23-C524-4549-A8AE-4AFB332C8316}" srcOrd="2" destOrd="0" presId="urn:microsoft.com/office/officeart/2005/8/layout/orgChart1"/>
    <dgm:cxn modelId="{102C8473-3401-41D7-9885-6DAD511C835A}" type="presParOf" srcId="{EADA9C23-C524-4549-A8AE-4AFB332C8316}" destId="{E563B2D2-3A0C-4DF1-A071-DE29C4E20078}" srcOrd="0" destOrd="0" presId="urn:microsoft.com/office/officeart/2005/8/layout/orgChart1"/>
    <dgm:cxn modelId="{5792B0DA-298A-4E09-9B07-CE75EF4B4A9D}" type="presParOf" srcId="{EADA9C23-C524-4549-A8AE-4AFB332C8316}" destId="{057B2EBF-31A5-4FDA-8748-E006BC66BE99}" srcOrd="1" destOrd="0" presId="urn:microsoft.com/office/officeart/2005/8/layout/orgChart1"/>
    <dgm:cxn modelId="{19E0D998-9146-4DEB-81BB-699AA7E5C6F0}" type="presParOf" srcId="{057B2EBF-31A5-4FDA-8748-E006BC66BE99}" destId="{78D255FB-6874-4BF7-9331-8DAB96601538}" srcOrd="0" destOrd="0" presId="urn:microsoft.com/office/officeart/2005/8/layout/orgChart1"/>
    <dgm:cxn modelId="{9A55A420-6F5F-4549-B39C-2B1E7ECF4E14}" type="presParOf" srcId="{78D255FB-6874-4BF7-9331-8DAB96601538}" destId="{92CEDE30-A410-4D21-B3B5-0507ED2AC978}" srcOrd="0" destOrd="0" presId="urn:microsoft.com/office/officeart/2005/8/layout/orgChart1"/>
    <dgm:cxn modelId="{28DF3563-94C5-457A-8F6C-2DDBE3AAAD3E}" type="presParOf" srcId="{78D255FB-6874-4BF7-9331-8DAB96601538}" destId="{FB65B363-B045-4AD0-96BF-73EEB2B38370}" srcOrd="1" destOrd="0" presId="urn:microsoft.com/office/officeart/2005/8/layout/orgChart1"/>
    <dgm:cxn modelId="{78DEF4D7-60F5-4C9E-8634-C6896EE80DD4}" type="presParOf" srcId="{057B2EBF-31A5-4FDA-8748-E006BC66BE99}" destId="{676C990F-27D5-47FB-ACED-B683D6B45911}" srcOrd="1" destOrd="0" presId="urn:microsoft.com/office/officeart/2005/8/layout/orgChart1"/>
    <dgm:cxn modelId="{73C8F58B-ABB9-455F-B39A-23A0D42FA6DF}" type="presParOf" srcId="{057B2EBF-31A5-4FDA-8748-E006BC66BE99}" destId="{1013679A-8E85-4636-AE57-7CF4DE4A4860}" srcOrd="2" destOrd="0" presId="urn:microsoft.com/office/officeart/2005/8/layout/orgChart1"/>
    <dgm:cxn modelId="{38451BDE-D06C-4869-8AED-BF24D6B36D92}" type="presParOf" srcId="{EADA9C23-C524-4549-A8AE-4AFB332C8316}" destId="{6015963D-1052-4CB9-8DD1-ACC91AB04C00}" srcOrd="2" destOrd="0" presId="urn:microsoft.com/office/officeart/2005/8/layout/orgChart1"/>
    <dgm:cxn modelId="{481A227A-A854-4301-97B2-8EC0843755D1}" type="presParOf" srcId="{EADA9C23-C524-4549-A8AE-4AFB332C8316}" destId="{6773D417-C95F-4009-A4A0-5A0CE3306B96}" srcOrd="3" destOrd="0" presId="urn:microsoft.com/office/officeart/2005/8/layout/orgChart1"/>
    <dgm:cxn modelId="{ECACD1D3-0D45-455E-84F0-844BF59B9044}" type="presParOf" srcId="{6773D417-C95F-4009-A4A0-5A0CE3306B96}" destId="{B16288A0-033C-4AD8-AE01-C572764CA0E9}" srcOrd="0" destOrd="0" presId="urn:microsoft.com/office/officeart/2005/8/layout/orgChart1"/>
    <dgm:cxn modelId="{6E8A0DE0-AAF2-4851-A4BF-B40FBF01009A}" type="presParOf" srcId="{B16288A0-033C-4AD8-AE01-C572764CA0E9}" destId="{8928AC4B-CD61-4165-8E16-08AB55075E8F}" srcOrd="0" destOrd="0" presId="urn:microsoft.com/office/officeart/2005/8/layout/orgChart1"/>
    <dgm:cxn modelId="{214D5DCE-5268-465E-B086-1D0443E9B169}" type="presParOf" srcId="{B16288A0-033C-4AD8-AE01-C572764CA0E9}" destId="{67223F22-018A-4C10-9562-B6C5C8590FC6}" srcOrd="1" destOrd="0" presId="urn:microsoft.com/office/officeart/2005/8/layout/orgChart1"/>
    <dgm:cxn modelId="{6C89135B-697A-485A-BC74-AF5455C62DF5}" type="presParOf" srcId="{6773D417-C95F-4009-A4A0-5A0CE3306B96}" destId="{62A9FA9E-F9F4-4389-8C2C-915B2795B3F7}" srcOrd="1" destOrd="0" presId="urn:microsoft.com/office/officeart/2005/8/layout/orgChart1"/>
    <dgm:cxn modelId="{48BFBCA9-A2C0-4D40-AA91-464C5218090C}" type="presParOf" srcId="{6773D417-C95F-4009-A4A0-5A0CE3306B96}" destId="{70EBC855-7065-4C60-8D70-B18524EA4641}" srcOrd="2" destOrd="0" presId="urn:microsoft.com/office/officeart/2005/8/layout/orgChart1"/>
    <dgm:cxn modelId="{FAAF47AB-58F8-4993-8043-6850E5CB5125}" type="presParOf" srcId="{EADA9C23-C524-4549-A8AE-4AFB332C8316}" destId="{6FED7105-BA9E-45B7-A7B3-0D0AA138F847}" srcOrd="4" destOrd="0" presId="urn:microsoft.com/office/officeart/2005/8/layout/orgChart1"/>
    <dgm:cxn modelId="{389F4389-D826-419A-BB7D-CF00D6976CBA}" type="presParOf" srcId="{EADA9C23-C524-4549-A8AE-4AFB332C8316}" destId="{D5477B78-2F2B-4C46-8B0A-B3B681C55265}" srcOrd="5" destOrd="0" presId="urn:microsoft.com/office/officeart/2005/8/layout/orgChart1"/>
    <dgm:cxn modelId="{BB5EF4E5-7268-4C98-B2EB-D1D3C225316E}" type="presParOf" srcId="{D5477B78-2F2B-4C46-8B0A-B3B681C55265}" destId="{B2772643-5DE1-497D-9F0C-2DE1EB4B8B22}" srcOrd="0" destOrd="0" presId="urn:microsoft.com/office/officeart/2005/8/layout/orgChart1"/>
    <dgm:cxn modelId="{FE102EDF-4B9A-4E57-9A4C-F24087325F6F}" type="presParOf" srcId="{B2772643-5DE1-497D-9F0C-2DE1EB4B8B22}" destId="{8A4FD642-2A89-422B-8195-9B6C4F55F780}" srcOrd="0" destOrd="0" presId="urn:microsoft.com/office/officeart/2005/8/layout/orgChart1"/>
    <dgm:cxn modelId="{4083CBC3-B02A-4DE4-8651-2A4C7F939757}" type="presParOf" srcId="{B2772643-5DE1-497D-9F0C-2DE1EB4B8B22}" destId="{8E65DC3A-5973-4918-91D8-CA631D2AA09E}" srcOrd="1" destOrd="0" presId="urn:microsoft.com/office/officeart/2005/8/layout/orgChart1"/>
    <dgm:cxn modelId="{8E0EFD5B-763A-4920-BBB2-035AAF9B6ED4}" type="presParOf" srcId="{D5477B78-2F2B-4C46-8B0A-B3B681C55265}" destId="{E77831FD-295F-4B9C-899F-DD1B16F69D6F}" srcOrd="1" destOrd="0" presId="urn:microsoft.com/office/officeart/2005/8/layout/orgChart1"/>
    <dgm:cxn modelId="{39871E22-FFC6-4756-A208-4C5E204D03EF}" type="presParOf" srcId="{D5477B78-2F2B-4C46-8B0A-B3B681C55265}" destId="{34E5EA21-6F34-4E1C-A743-F65EA6CF2C25}" srcOrd="2" destOrd="0" presId="urn:microsoft.com/office/officeart/2005/8/layout/orgChart1"/>
    <dgm:cxn modelId="{35C1865B-3194-4F60-A877-94BB8DDD2BF9}" type="presParOf" srcId="{EADA9C23-C524-4549-A8AE-4AFB332C8316}" destId="{DCF1FD98-EB3A-4F4D-A0BB-4DCAA2675F23}" srcOrd="6" destOrd="0" presId="urn:microsoft.com/office/officeart/2005/8/layout/orgChart1"/>
    <dgm:cxn modelId="{5A773436-7009-4827-8E9E-4C3794097FFC}" type="presParOf" srcId="{EADA9C23-C524-4549-A8AE-4AFB332C8316}" destId="{50759C96-CCEF-4E8F-BDF6-1579D0BB2415}" srcOrd="7" destOrd="0" presId="urn:microsoft.com/office/officeart/2005/8/layout/orgChart1"/>
    <dgm:cxn modelId="{0B6F38C6-E1AF-49C0-9BA2-85386380B489}" type="presParOf" srcId="{50759C96-CCEF-4E8F-BDF6-1579D0BB2415}" destId="{A3EC5578-95BA-4B31-A39A-0A34EAB70BA3}" srcOrd="0" destOrd="0" presId="urn:microsoft.com/office/officeart/2005/8/layout/orgChart1"/>
    <dgm:cxn modelId="{D93B2640-74CA-49CA-8FE9-57E9DD24B2A2}" type="presParOf" srcId="{A3EC5578-95BA-4B31-A39A-0A34EAB70BA3}" destId="{D08040C9-1603-4C9F-B443-AF4D796E20CF}" srcOrd="0" destOrd="0" presId="urn:microsoft.com/office/officeart/2005/8/layout/orgChart1"/>
    <dgm:cxn modelId="{590F0ACE-6360-41F9-805F-53E2590FD277}" type="presParOf" srcId="{A3EC5578-95BA-4B31-A39A-0A34EAB70BA3}" destId="{6BD46EC7-A52D-450E-AC5F-998ACEE61972}" srcOrd="1" destOrd="0" presId="urn:microsoft.com/office/officeart/2005/8/layout/orgChart1"/>
    <dgm:cxn modelId="{F61962FB-90C6-429F-9A71-9086EBCC1144}" type="presParOf" srcId="{50759C96-CCEF-4E8F-BDF6-1579D0BB2415}" destId="{DF788B43-763C-4AE5-A225-01E2E339C7C0}" srcOrd="1" destOrd="0" presId="urn:microsoft.com/office/officeart/2005/8/layout/orgChart1"/>
    <dgm:cxn modelId="{B9287A89-F006-481A-9731-D05718755800}" type="presParOf" srcId="{50759C96-CCEF-4E8F-BDF6-1579D0BB2415}" destId="{EA31FEA5-06AB-464E-B1B8-AEE51C631E37}" srcOrd="2" destOrd="0" presId="urn:microsoft.com/office/officeart/2005/8/layout/orgChart1"/>
    <dgm:cxn modelId="{FE1339E2-3CFC-4ECE-A604-DC5D0C3AECA8}" type="presParOf" srcId="{EADA9C23-C524-4549-A8AE-4AFB332C8316}" destId="{FD974BD6-33C1-4F76-B60D-C8D2A402372E}" srcOrd="8" destOrd="0" presId="urn:microsoft.com/office/officeart/2005/8/layout/orgChart1"/>
    <dgm:cxn modelId="{091D8125-2395-4190-A77E-A7E1A21AA8C9}" type="presParOf" srcId="{EADA9C23-C524-4549-A8AE-4AFB332C8316}" destId="{0CD89D39-9470-4793-8646-1230B33E7FE1}" srcOrd="9" destOrd="0" presId="urn:microsoft.com/office/officeart/2005/8/layout/orgChart1"/>
    <dgm:cxn modelId="{49E47872-1F64-4B25-B53B-A5354FCB591A}" type="presParOf" srcId="{0CD89D39-9470-4793-8646-1230B33E7FE1}" destId="{C2281D2A-08E7-405C-8A40-99DA2FD72D6D}" srcOrd="0" destOrd="0" presId="urn:microsoft.com/office/officeart/2005/8/layout/orgChart1"/>
    <dgm:cxn modelId="{0920DE23-82E4-4917-ADF5-BFC07A5EF3ED}" type="presParOf" srcId="{C2281D2A-08E7-405C-8A40-99DA2FD72D6D}" destId="{C3CA5F01-927B-4CD5-9ABC-99745794DDAA}" srcOrd="0" destOrd="0" presId="urn:microsoft.com/office/officeart/2005/8/layout/orgChart1"/>
    <dgm:cxn modelId="{4E813532-E379-4AF8-889A-55F3C7DE9136}" type="presParOf" srcId="{C2281D2A-08E7-405C-8A40-99DA2FD72D6D}" destId="{086F971B-7976-4E8E-8935-40FAC08512F6}" srcOrd="1" destOrd="0" presId="urn:microsoft.com/office/officeart/2005/8/layout/orgChart1"/>
    <dgm:cxn modelId="{FD9737EC-7741-463C-90F7-98D094ADFB6A}" type="presParOf" srcId="{0CD89D39-9470-4793-8646-1230B33E7FE1}" destId="{77F6B7E3-73B1-4F42-A83D-E7C51215FA4B}" srcOrd="1" destOrd="0" presId="urn:microsoft.com/office/officeart/2005/8/layout/orgChart1"/>
    <dgm:cxn modelId="{621DED9A-27EC-4B3C-9106-DCB0CEF4A202}" type="presParOf" srcId="{0CD89D39-9470-4793-8646-1230B33E7FE1}" destId="{FE6CAA4E-4494-4E35-901D-A6054A3F4165}" srcOrd="2" destOrd="0" presId="urn:microsoft.com/office/officeart/2005/8/layout/orgChart1"/>
    <dgm:cxn modelId="{EA61670A-DF33-4AFA-90BC-A3E3DF095EBA}" type="presParOf" srcId="{CC83B41E-76DD-4B21-AF8A-048151FAF7D8}" destId="{39CF7E1A-1325-40E7-B03B-A4CA15094A11}" srcOrd="2" destOrd="0" presId="urn:microsoft.com/office/officeart/2005/8/layout/orgChart1"/>
    <dgm:cxn modelId="{DD8D433B-7D2C-446A-9A34-5612770F87CC}" type="presParOf" srcId="{CC83B41E-76DD-4B21-AF8A-048151FAF7D8}" destId="{5F36D726-E45B-494C-B98C-CA90853126F0}" srcOrd="3" destOrd="0" presId="urn:microsoft.com/office/officeart/2005/8/layout/orgChart1"/>
    <dgm:cxn modelId="{A9D36241-514B-4FC8-8A7B-9F772B9F0BC3}" type="presParOf" srcId="{5F36D726-E45B-494C-B98C-CA90853126F0}" destId="{A553EBEC-E369-47FE-B731-6A2404561F18}" srcOrd="0" destOrd="0" presId="urn:microsoft.com/office/officeart/2005/8/layout/orgChart1"/>
    <dgm:cxn modelId="{84985FBD-9C6C-4E73-9734-321F50D6E29A}" type="presParOf" srcId="{A553EBEC-E369-47FE-B731-6A2404561F18}" destId="{97F05064-9E25-4855-95F3-6802BC0509B3}" srcOrd="0" destOrd="0" presId="urn:microsoft.com/office/officeart/2005/8/layout/orgChart1"/>
    <dgm:cxn modelId="{D230DD4A-E5EB-43B8-BD20-6E3B0A4B4CB1}" type="presParOf" srcId="{A553EBEC-E369-47FE-B731-6A2404561F18}" destId="{97A9DF57-41DE-43DD-A105-F3017F537561}" srcOrd="1" destOrd="0" presId="urn:microsoft.com/office/officeart/2005/8/layout/orgChart1"/>
    <dgm:cxn modelId="{6E7A688F-A221-4F44-8E63-C36B4D0227D2}" type="presParOf" srcId="{5F36D726-E45B-494C-B98C-CA90853126F0}" destId="{CF70A041-D760-42C7-9353-2AC0D4F2BE2E}" srcOrd="1" destOrd="0" presId="urn:microsoft.com/office/officeart/2005/8/layout/orgChart1"/>
    <dgm:cxn modelId="{7F0B6703-890B-45D1-A409-CDCDD3C8AF6E}" type="presParOf" srcId="{5F36D726-E45B-494C-B98C-CA90853126F0}" destId="{2F08CA89-7D78-477F-B7A7-11AD335491BE}" srcOrd="2" destOrd="0" presId="urn:microsoft.com/office/officeart/2005/8/layout/orgChart1"/>
    <dgm:cxn modelId="{552473BC-9E88-485D-8BDA-0E94C8F21405}" type="presParOf" srcId="{2F08CA89-7D78-477F-B7A7-11AD335491BE}" destId="{E0A2BE6C-DC39-4668-835D-E0A312083360}" srcOrd="0" destOrd="0" presId="urn:microsoft.com/office/officeart/2005/8/layout/orgChart1"/>
    <dgm:cxn modelId="{352DE876-AF30-4B5E-B6C3-5918456132E3}" type="presParOf" srcId="{2F08CA89-7D78-477F-B7A7-11AD335491BE}" destId="{DCFF02A7-CACD-4E58-B7A9-04A30E1008E7}" srcOrd="1" destOrd="0" presId="urn:microsoft.com/office/officeart/2005/8/layout/orgChart1"/>
    <dgm:cxn modelId="{96BB5049-303E-4A6E-9F39-1AF02A072293}" type="presParOf" srcId="{DCFF02A7-CACD-4E58-B7A9-04A30E1008E7}" destId="{6458A73C-B1F4-4BD9-84F9-82498BD6F148}" srcOrd="0" destOrd="0" presId="urn:microsoft.com/office/officeart/2005/8/layout/orgChart1"/>
    <dgm:cxn modelId="{52E3CC79-48F1-4A78-B433-833CC5053900}" type="presParOf" srcId="{6458A73C-B1F4-4BD9-84F9-82498BD6F148}" destId="{847C1DA5-BC1B-4741-B462-63FCEC0D92F7}" srcOrd="0" destOrd="0" presId="urn:microsoft.com/office/officeart/2005/8/layout/orgChart1"/>
    <dgm:cxn modelId="{D43FBC50-CF61-4EC8-8924-0572172B6C65}" type="presParOf" srcId="{6458A73C-B1F4-4BD9-84F9-82498BD6F148}" destId="{CBD5A1FD-EA6F-4135-857C-437A9CCBB2F0}" srcOrd="1" destOrd="0" presId="urn:microsoft.com/office/officeart/2005/8/layout/orgChart1"/>
    <dgm:cxn modelId="{7925CB41-8E89-4283-B02F-E8F7B3F46B64}" type="presParOf" srcId="{DCFF02A7-CACD-4E58-B7A9-04A30E1008E7}" destId="{DE2AC1B5-04EA-4161-A27E-0CA16499553F}" srcOrd="1" destOrd="0" presId="urn:microsoft.com/office/officeart/2005/8/layout/orgChart1"/>
    <dgm:cxn modelId="{3B86E33C-16C0-4F1C-9FEA-C2EFA23E01DE}" type="presParOf" srcId="{DCFF02A7-CACD-4E58-B7A9-04A30E1008E7}" destId="{CCE868A0-2A21-499F-8451-F57B2A95EBFF}"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8EB93B4-EAEE-4B28-A6D5-237FE488C5C7}" type="doc">
      <dgm:prSet loTypeId="urn:microsoft.com/office/officeart/2005/8/layout/orgChart1" loCatId="hierarchy" qsTypeId="urn:microsoft.com/office/officeart/2005/8/quickstyle/simple1" qsCatId="simple" csTypeId="urn:microsoft.com/office/officeart/2005/8/colors/accent0_3" csCatId="mainScheme" phldr="1"/>
      <dgm:spPr/>
      <dgm:t>
        <a:bodyPr/>
        <a:lstStyle/>
        <a:p>
          <a:endParaRPr lang="en-US"/>
        </a:p>
      </dgm:t>
    </dgm:pt>
    <dgm:pt modelId="{964E183A-9F98-4335-8D23-DC4088409305}">
      <dgm:prSet phldrT="[Text]" custT="1"/>
      <dgm:spPr/>
      <dgm:t>
        <a:bodyPr/>
        <a:lstStyle/>
        <a:p>
          <a:r>
            <a:rPr lang="en-US" sz="2000" b="0" dirty="0">
              <a:latin typeface="Franklin Gothic Demi" pitchFamily="34" charset="0"/>
            </a:rPr>
            <a:t>SQL COMMANDS</a:t>
          </a:r>
        </a:p>
      </dgm:t>
    </dgm:pt>
    <dgm:pt modelId="{16517A6D-51E4-4FF3-8BB7-B5673DD11F38}" type="parTrans" cxnId="{1B751907-A6DE-4082-BA5E-E606ADA4D63A}">
      <dgm:prSet/>
      <dgm:spPr/>
      <dgm:t>
        <a:bodyPr/>
        <a:lstStyle/>
        <a:p>
          <a:endParaRPr lang="en-US"/>
        </a:p>
      </dgm:t>
    </dgm:pt>
    <dgm:pt modelId="{E6701B06-C31E-4EBD-AD21-8D71CB714FE9}" type="sibTrans" cxnId="{1B751907-A6DE-4082-BA5E-E606ADA4D63A}">
      <dgm:prSet/>
      <dgm:spPr/>
      <dgm:t>
        <a:bodyPr/>
        <a:lstStyle/>
        <a:p>
          <a:endParaRPr lang="en-US"/>
        </a:p>
      </dgm:t>
    </dgm:pt>
    <dgm:pt modelId="{82D6B5A3-790C-4736-8517-80975E7FCAA1}" type="asst">
      <dgm:prSet phldrT="[Text]" custT="1"/>
      <dgm:spPr/>
      <dgm:t>
        <a:bodyPr/>
        <a:lstStyle/>
        <a:p>
          <a:r>
            <a:rPr lang="en-US" sz="1200" b="0" dirty="0">
              <a:latin typeface="Franklin Gothic Demi" pitchFamily="34" charset="0"/>
            </a:rPr>
            <a:t>DDL</a:t>
          </a:r>
          <a:br>
            <a:rPr lang="en-US" sz="1200" b="0" dirty="0">
              <a:latin typeface="Franklin Gothic Demi" pitchFamily="34" charset="0"/>
            </a:rPr>
          </a:br>
          <a:r>
            <a:rPr lang="en-US" sz="1200" b="0" dirty="0">
              <a:latin typeface="Franklin Gothic Demi" pitchFamily="34" charset="0"/>
            </a:rPr>
            <a:t>(Data Definition Language)</a:t>
          </a:r>
        </a:p>
      </dgm:t>
    </dgm:pt>
    <dgm:pt modelId="{A059B200-F35A-4D1E-8F76-2B6147B27DE1}" type="parTrans" cxnId="{94B078E3-8623-4BF2-94D7-41211460C00E}">
      <dgm:prSet/>
      <dgm:spPr/>
      <dgm:t>
        <a:bodyPr/>
        <a:lstStyle/>
        <a:p>
          <a:endParaRPr lang="en-US"/>
        </a:p>
      </dgm:t>
    </dgm:pt>
    <dgm:pt modelId="{58E0BB58-0555-4075-AD39-96E3208D1A7C}" type="sibTrans" cxnId="{94B078E3-8623-4BF2-94D7-41211460C00E}">
      <dgm:prSet/>
      <dgm:spPr/>
      <dgm:t>
        <a:bodyPr/>
        <a:lstStyle/>
        <a:p>
          <a:endParaRPr lang="en-US"/>
        </a:p>
      </dgm:t>
    </dgm:pt>
    <dgm:pt modelId="{D28AD28E-7B54-4BCC-B004-2D79A7C6316B}">
      <dgm:prSet phldrT="[Text]" custT="1"/>
      <dgm:spPr/>
      <dgm:t>
        <a:bodyPr/>
        <a:lstStyle/>
        <a:p>
          <a:r>
            <a:rPr lang="en-US" sz="1200" b="0" dirty="0">
              <a:latin typeface="Franklin Gothic Demi" pitchFamily="34" charset="0"/>
            </a:rPr>
            <a:t>DML</a:t>
          </a:r>
          <a:br>
            <a:rPr lang="en-US" sz="1200" b="0" dirty="0">
              <a:latin typeface="Franklin Gothic Demi" pitchFamily="34" charset="0"/>
            </a:rPr>
          </a:br>
          <a:r>
            <a:rPr lang="en-US" sz="1200" b="0" dirty="0">
              <a:latin typeface="Franklin Gothic Demi" pitchFamily="34" charset="0"/>
            </a:rPr>
            <a:t>(Data Manipulation Language)</a:t>
          </a:r>
        </a:p>
      </dgm:t>
    </dgm:pt>
    <dgm:pt modelId="{CA35CD2E-EA1C-4DE5-B855-806B232CF200}" type="parTrans" cxnId="{934BA259-5E1B-413C-A8CD-F55F07F86704}">
      <dgm:prSet/>
      <dgm:spPr/>
      <dgm:t>
        <a:bodyPr/>
        <a:lstStyle/>
        <a:p>
          <a:endParaRPr lang="en-US"/>
        </a:p>
      </dgm:t>
    </dgm:pt>
    <dgm:pt modelId="{FCC951F2-446C-4CE9-84BC-83761027BC31}" type="sibTrans" cxnId="{934BA259-5E1B-413C-A8CD-F55F07F86704}">
      <dgm:prSet/>
      <dgm:spPr/>
      <dgm:t>
        <a:bodyPr/>
        <a:lstStyle/>
        <a:p>
          <a:endParaRPr lang="en-US"/>
        </a:p>
      </dgm:t>
    </dgm:pt>
    <dgm:pt modelId="{7817E073-7091-4ADA-A4C7-9C9901989CD9}">
      <dgm:prSet phldrT="[Text]" custT="1"/>
      <dgm:spPr/>
      <dgm:t>
        <a:bodyPr/>
        <a:lstStyle/>
        <a:p>
          <a:r>
            <a:rPr lang="en-US" sz="1200" b="0" dirty="0">
              <a:latin typeface="Franklin Gothic Demi" pitchFamily="34" charset="0"/>
            </a:rPr>
            <a:t>DCL</a:t>
          </a:r>
          <a:br>
            <a:rPr lang="en-US" sz="1200" b="0" dirty="0">
              <a:latin typeface="Franklin Gothic Demi" pitchFamily="34" charset="0"/>
            </a:rPr>
          </a:br>
          <a:r>
            <a:rPr lang="en-US" sz="1200" b="0" dirty="0">
              <a:latin typeface="Franklin Gothic Demi" pitchFamily="34" charset="0"/>
            </a:rPr>
            <a:t>(Data Control Language)</a:t>
          </a:r>
        </a:p>
      </dgm:t>
    </dgm:pt>
    <dgm:pt modelId="{489953BF-C562-4018-8CE1-49A2D2AA126C}" type="parTrans" cxnId="{1FC6374E-C88D-4666-BD38-F916A089BB21}">
      <dgm:prSet/>
      <dgm:spPr/>
      <dgm:t>
        <a:bodyPr/>
        <a:lstStyle/>
        <a:p>
          <a:endParaRPr lang="en-US"/>
        </a:p>
      </dgm:t>
    </dgm:pt>
    <dgm:pt modelId="{B8335A2F-73B5-4801-8ABA-1DAF45015F56}" type="sibTrans" cxnId="{1FC6374E-C88D-4666-BD38-F916A089BB21}">
      <dgm:prSet/>
      <dgm:spPr/>
      <dgm:t>
        <a:bodyPr/>
        <a:lstStyle/>
        <a:p>
          <a:endParaRPr lang="en-US"/>
        </a:p>
      </dgm:t>
    </dgm:pt>
    <dgm:pt modelId="{DFFD18B5-F236-4B34-A24F-18497517FA60}" type="asst">
      <dgm:prSet phldrT="[Text]" custT="1"/>
      <dgm:spPr>
        <a:solidFill>
          <a:schemeClr val="bg1"/>
        </a:solidFill>
      </dgm:spPr>
      <dgm:t>
        <a:bodyPr/>
        <a:lstStyle/>
        <a:p>
          <a:r>
            <a:rPr lang="en-US" sz="1200" b="0" dirty="0">
              <a:solidFill>
                <a:schemeClr val="tx2"/>
              </a:solidFill>
              <a:latin typeface="Franklin Gothic Demi" pitchFamily="34" charset="0"/>
            </a:rPr>
            <a:t>DQL</a:t>
          </a:r>
          <a:br>
            <a:rPr lang="en-US" sz="1200" b="0" dirty="0">
              <a:solidFill>
                <a:schemeClr val="tx2"/>
              </a:solidFill>
              <a:latin typeface="Franklin Gothic Demi" pitchFamily="34" charset="0"/>
            </a:rPr>
          </a:br>
          <a:r>
            <a:rPr lang="en-US" sz="1200" b="0" dirty="0">
              <a:solidFill>
                <a:schemeClr val="tx2"/>
              </a:solidFill>
              <a:latin typeface="Franklin Gothic Demi" pitchFamily="34" charset="0"/>
            </a:rPr>
            <a:t>(Data Query Language)</a:t>
          </a:r>
        </a:p>
      </dgm:t>
    </dgm:pt>
    <dgm:pt modelId="{D94020F1-CE8B-430F-BE0D-6B29D0F6F457}" type="parTrans" cxnId="{37FCDC17-6541-4F98-BD80-B99AC3159874}">
      <dgm:prSet/>
      <dgm:spPr/>
      <dgm:t>
        <a:bodyPr/>
        <a:lstStyle/>
        <a:p>
          <a:endParaRPr lang="en-US"/>
        </a:p>
      </dgm:t>
    </dgm:pt>
    <dgm:pt modelId="{449DFFD1-662A-4B48-B123-7DEFA3D239D3}" type="sibTrans" cxnId="{37FCDC17-6541-4F98-BD80-B99AC3159874}">
      <dgm:prSet/>
      <dgm:spPr/>
      <dgm:t>
        <a:bodyPr/>
        <a:lstStyle/>
        <a:p>
          <a:endParaRPr lang="en-US"/>
        </a:p>
      </dgm:t>
    </dgm:pt>
    <dgm:pt modelId="{98EDC771-F753-49E2-8B46-A63E58E65D2A}" type="asst">
      <dgm:prSet phldrT="[Text]" custT="1"/>
      <dgm:spPr/>
      <dgm:t>
        <a:bodyPr/>
        <a:lstStyle/>
        <a:p>
          <a:r>
            <a:rPr lang="en-US" sz="1200" b="0" dirty="0">
              <a:latin typeface="Franklin Gothic Demi" pitchFamily="34" charset="0"/>
            </a:rPr>
            <a:t>CREATE</a:t>
          </a:r>
        </a:p>
      </dgm:t>
    </dgm:pt>
    <dgm:pt modelId="{D8E546B8-B605-49D1-BF3B-D7F53E526AA0}" type="parTrans" cxnId="{113EB2C2-E056-4AF8-B396-77ECD2F717AB}">
      <dgm:prSet/>
      <dgm:spPr/>
      <dgm:t>
        <a:bodyPr/>
        <a:lstStyle/>
        <a:p>
          <a:endParaRPr lang="en-US"/>
        </a:p>
      </dgm:t>
    </dgm:pt>
    <dgm:pt modelId="{40A2CDE0-27F6-4D31-B34E-94C3530262B3}" type="sibTrans" cxnId="{113EB2C2-E056-4AF8-B396-77ECD2F717AB}">
      <dgm:prSet/>
      <dgm:spPr/>
      <dgm:t>
        <a:bodyPr/>
        <a:lstStyle/>
        <a:p>
          <a:endParaRPr lang="en-US"/>
        </a:p>
      </dgm:t>
    </dgm:pt>
    <dgm:pt modelId="{49651B69-3CF2-44AA-84AB-F3E2D0A2EF17}" type="asst">
      <dgm:prSet phldrT="[Text]" custT="1"/>
      <dgm:spPr/>
      <dgm:t>
        <a:bodyPr/>
        <a:lstStyle/>
        <a:p>
          <a:r>
            <a:rPr lang="en-US" sz="1200" b="0" dirty="0">
              <a:latin typeface="Franklin Gothic Demi" pitchFamily="34" charset="0"/>
            </a:rPr>
            <a:t>ALTER</a:t>
          </a:r>
        </a:p>
      </dgm:t>
    </dgm:pt>
    <dgm:pt modelId="{2407764B-E3A6-4763-892C-D70DC1591083}" type="parTrans" cxnId="{4A8250C9-7C2F-432C-B2F0-1F059B32AEFB}">
      <dgm:prSet/>
      <dgm:spPr/>
      <dgm:t>
        <a:bodyPr/>
        <a:lstStyle/>
        <a:p>
          <a:endParaRPr lang="en-US"/>
        </a:p>
      </dgm:t>
    </dgm:pt>
    <dgm:pt modelId="{3221AEA9-6281-4C32-961D-81771EB70279}" type="sibTrans" cxnId="{4A8250C9-7C2F-432C-B2F0-1F059B32AEFB}">
      <dgm:prSet/>
      <dgm:spPr/>
      <dgm:t>
        <a:bodyPr/>
        <a:lstStyle/>
        <a:p>
          <a:endParaRPr lang="en-US"/>
        </a:p>
      </dgm:t>
    </dgm:pt>
    <dgm:pt modelId="{45803A1A-DCA8-4A97-BC9E-D1AFC540240D}" type="asst">
      <dgm:prSet phldrT="[Text]" custT="1"/>
      <dgm:spPr/>
      <dgm:t>
        <a:bodyPr/>
        <a:lstStyle/>
        <a:p>
          <a:r>
            <a:rPr lang="en-US" sz="1200" b="0" dirty="0">
              <a:latin typeface="Franklin Gothic Demi" pitchFamily="34" charset="0"/>
            </a:rPr>
            <a:t>DROP</a:t>
          </a:r>
        </a:p>
      </dgm:t>
    </dgm:pt>
    <dgm:pt modelId="{78B0B6E7-3C2D-4BAF-B564-6899BC188059}" type="parTrans" cxnId="{51474AD2-7086-44C0-B81D-235AF7754534}">
      <dgm:prSet/>
      <dgm:spPr/>
      <dgm:t>
        <a:bodyPr/>
        <a:lstStyle/>
        <a:p>
          <a:endParaRPr lang="en-US"/>
        </a:p>
      </dgm:t>
    </dgm:pt>
    <dgm:pt modelId="{02241849-0FC4-405C-A989-24D92D0690C7}" type="sibTrans" cxnId="{51474AD2-7086-44C0-B81D-235AF7754534}">
      <dgm:prSet/>
      <dgm:spPr/>
      <dgm:t>
        <a:bodyPr/>
        <a:lstStyle/>
        <a:p>
          <a:endParaRPr lang="en-US"/>
        </a:p>
      </dgm:t>
    </dgm:pt>
    <dgm:pt modelId="{0959952C-4DF1-40AC-9DDD-E7999B6CFAEC}" type="asst">
      <dgm:prSet phldrT="[Text]" custT="1"/>
      <dgm:spPr/>
      <dgm:t>
        <a:bodyPr/>
        <a:lstStyle/>
        <a:p>
          <a:r>
            <a:rPr lang="en-US" sz="1200" b="0" dirty="0">
              <a:latin typeface="Franklin Gothic Demi" pitchFamily="34" charset="0"/>
            </a:rPr>
            <a:t>RENAME</a:t>
          </a:r>
        </a:p>
      </dgm:t>
    </dgm:pt>
    <dgm:pt modelId="{ED8AC246-8B1D-4131-9425-F1C27C7F185F}" type="parTrans" cxnId="{35DB1D70-7DBF-430A-8CC4-AA150E31D49D}">
      <dgm:prSet/>
      <dgm:spPr/>
      <dgm:t>
        <a:bodyPr/>
        <a:lstStyle/>
        <a:p>
          <a:endParaRPr lang="en-US"/>
        </a:p>
      </dgm:t>
    </dgm:pt>
    <dgm:pt modelId="{8D24DD93-EF5B-424F-899E-3F83F35A5D6D}" type="sibTrans" cxnId="{35DB1D70-7DBF-430A-8CC4-AA150E31D49D}">
      <dgm:prSet/>
      <dgm:spPr/>
      <dgm:t>
        <a:bodyPr/>
        <a:lstStyle/>
        <a:p>
          <a:endParaRPr lang="en-US"/>
        </a:p>
      </dgm:t>
    </dgm:pt>
    <dgm:pt modelId="{FB0A975B-DC0C-41B2-9ED6-1C0A3D284D0B}" type="asst">
      <dgm:prSet phldrT="[Text]" custT="1"/>
      <dgm:spPr/>
      <dgm:t>
        <a:bodyPr/>
        <a:lstStyle/>
        <a:p>
          <a:r>
            <a:rPr lang="en-US" sz="1200" b="0" dirty="0">
              <a:latin typeface="Franklin Gothic Demi" pitchFamily="34" charset="0"/>
            </a:rPr>
            <a:t>TRUNCATE</a:t>
          </a:r>
        </a:p>
      </dgm:t>
    </dgm:pt>
    <dgm:pt modelId="{D7A5E99F-9122-4ECC-8FD2-6C8412436821}" type="parTrans" cxnId="{23FA6EB1-CB7B-4D44-9853-61F28C7D34FE}">
      <dgm:prSet/>
      <dgm:spPr/>
      <dgm:t>
        <a:bodyPr/>
        <a:lstStyle/>
        <a:p>
          <a:endParaRPr lang="en-US"/>
        </a:p>
      </dgm:t>
    </dgm:pt>
    <dgm:pt modelId="{FAD95D45-BBA2-4C80-853E-448D40F8E781}" type="sibTrans" cxnId="{23FA6EB1-CB7B-4D44-9853-61F28C7D34FE}">
      <dgm:prSet/>
      <dgm:spPr/>
      <dgm:t>
        <a:bodyPr/>
        <a:lstStyle/>
        <a:p>
          <a:endParaRPr lang="en-US"/>
        </a:p>
      </dgm:t>
    </dgm:pt>
    <dgm:pt modelId="{80F67A5B-5D76-4548-A52D-5E479D3B392A}" type="asst">
      <dgm:prSet phldrT="[Text]" custT="1"/>
      <dgm:spPr/>
      <dgm:t>
        <a:bodyPr/>
        <a:lstStyle/>
        <a:p>
          <a:r>
            <a:rPr lang="en-US" sz="1200" b="0" dirty="0">
              <a:latin typeface="Franklin Gothic Demi" pitchFamily="34" charset="0"/>
            </a:rPr>
            <a:t>COMMENT</a:t>
          </a:r>
        </a:p>
      </dgm:t>
    </dgm:pt>
    <dgm:pt modelId="{9505BF2F-A2A0-4560-ABF7-9751BCB74B27}" type="parTrans" cxnId="{5B615857-9A50-4AB1-957D-2937A5FD8455}">
      <dgm:prSet/>
      <dgm:spPr/>
      <dgm:t>
        <a:bodyPr/>
        <a:lstStyle/>
        <a:p>
          <a:endParaRPr lang="en-US"/>
        </a:p>
      </dgm:t>
    </dgm:pt>
    <dgm:pt modelId="{4248D48D-2E90-4509-B6BC-8803E48E7BEF}" type="sibTrans" cxnId="{5B615857-9A50-4AB1-957D-2937A5FD8455}">
      <dgm:prSet/>
      <dgm:spPr/>
      <dgm:t>
        <a:bodyPr/>
        <a:lstStyle/>
        <a:p>
          <a:endParaRPr lang="en-US"/>
        </a:p>
      </dgm:t>
    </dgm:pt>
    <dgm:pt modelId="{D5F862F9-149A-49F6-AF93-A9A0DDD91147}">
      <dgm:prSet phldrT="[Text]" custT="1"/>
      <dgm:spPr/>
      <dgm:t>
        <a:bodyPr/>
        <a:lstStyle/>
        <a:p>
          <a:r>
            <a:rPr lang="en-US" sz="1200" b="0" dirty="0">
              <a:latin typeface="Franklin Gothic Demi" pitchFamily="34" charset="0"/>
            </a:rPr>
            <a:t>INSERT</a:t>
          </a:r>
        </a:p>
      </dgm:t>
    </dgm:pt>
    <dgm:pt modelId="{60167783-D4CA-48F2-B994-EFE7E1A208CA}" type="parTrans" cxnId="{657DC44B-2C26-4760-BB9C-5A3A648BBBAA}">
      <dgm:prSet/>
      <dgm:spPr/>
      <dgm:t>
        <a:bodyPr/>
        <a:lstStyle/>
        <a:p>
          <a:endParaRPr lang="en-US"/>
        </a:p>
      </dgm:t>
    </dgm:pt>
    <dgm:pt modelId="{562C44BB-21F4-4E41-9C2A-EA68EF3B09DF}" type="sibTrans" cxnId="{657DC44B-2C26-4760-BB9C-5A3A648BBBAA}">
      <dgm:prSet/>
      <dgm:spPr/>
      <dgm:t>
        <a:bodyPr/>
        <a:lstStyle/>
        <a:p>
          <a:endParaRPr lang="en-US"/>
        </a:p>
      </dgm:t>
    </dgm:pt>
    <dgm:pt modelId="{2E242E61-964A-4726-AECE-80C1C13776DA}">
      <dgm:prSet phldrT="[Text]" custT="1"/>
      <dgm:spPr/>
      <dgm:t>
        <a:bodyPr/>
        <a:lstStyle/>
        <a:p>
          <a:r>
            <a:rPr lang="en-US" sz="1200" b="0" dirty="0">
              <a:latin typeface="Franklin Gothic Demi" pitchFamily="34" charset="0"/>
            </a:rPr>
            <a:t>UPDATE</a:t>
          </a:r>
        </a:p>
      </dgm:t>
    </dgm:pt>
    <dgm:pt modelId="{5F8A3C89-AD11-464B-9BE8-23B614B94D4C}" type="parTrans" cxnId="{86CB2125-8C9A-4753-BD4F-2104C9654846}">
      <dgm:prSet/>
      <dgm:spPr/>
      <dgm:t>
        <a:bodyPr/>
        <a:lstStyle/>
        <a:p>
          <a:endParaRPr lang="en-US"/>
        </a:p>
      </dgm:t>
    </dgm:pt>
    <dgm:pt modelId="{D5A3FEDE-C341-4A53-8A96-B976CB7A14BE}" type="sibTrans" cxnId="{86CB2125-8C9A-4753-BD4F-2104C9654846}">
      <dgm:prSet/>
      <dgm:spPr/>
      <dgm:t>
        <a:bodyPr/>
        <a:lstStyle/>
        <a:p>
          <a:endParaRPr lang="en-US"/>
        </a:p>
      </dgm:t>
    </dgm:pt>
    <dgm:pt modelId="{EECD0ECB-ACD6-46FC-BBBF-54E2C36B21A8}">
      <dgm:prSet phldrT="[Text]" custT="1"/>
      <dgm:spPr/>
      <dgm:t>
        <a:bodyPr/>
        <a:lstStyle/>
        <a:p>
          <a:r>
            <a:rPr lang="en-US" sz="1200" b="0" dirty="0">
              <a:latin typeface="Franklin Gothic Demi" pitchFamily="34" charset="0"/>
            </a:rPr>
            <a:t>DELETE</a:t>
          </a:r>
        </a:p>
      </dgm:t>
    </dgm:pt>
    <dgm:pt modelId="{7E213C46-4349-4997-B9D0-9B3119B58EEA}" type="parTrans" cxnId="{56117150-5ECE-42FB-A79B-2A268917C023}">
      <dgm:prSet/>
      <dgm:spPr/>
      <dgm:t>
        <a:bodyPr/>
        <a:lstStyle/>
        <a:p>
          <a:endParaRPr lang="en-US"/>
        </a:p>
      </dgm:t>
    </dgm:pt>
    <dgm:pt modelId="{2481ECAE-0DDB-4E14-8213-C1A77259C8C8}" type="sibTrans" cxnId="{56117150-5ECE-42FB-A79B-2A268917C023}">
      <dgm:prSet/>
      <dgm:spPr/>
      <dgm:t>
        <a:bodyPr/>
        <a:lstStyle/>
        <a:p>
          <a:endParaRPr lang="en-US"/>
        </a:p>
      </dgm:t>
    </dgm:pt>
    <dgm:pt modelId="{C1E65FE9-7AC9-4E51-876B-9FF4A6B1DB31}">
      <dgm:prSet phldrT="[Text]" custT="1"/>
      <dgm:spPr/>
      <dgm:t>
        <a:bodyPr/>
        <a:lstStyle/>
        <a:p>
          <a:r>
            <a:rPr lang="en-US" sz="1200" b="0" dirty="0">
              <a:latin typeface="Franklin Gothic Demi" pitchFamily="34" charset="0"/>
            </a:rPr>
            <a:t>MERGE</a:t>
          </a:r>
        </a:p>
      </dgm:t>
    </dgm:pt>
    <dgm:pt modelId="{BB619BDA-903A-4D3D-9C5E-572CE833ED51}" type="parTrans" cxnId="{21A548EB-11D6-43B9-843A-412AC813AA33}">
      <dgm:prSet/>
      <dgm:spPr/>
      <dgm:t>
        <a:bodyPr/>
        <a:lstStyle/>
        <a:p>
          <a:endParaRPr lang="en-US"/>
        </a:p>
      </dgm:t>
    </dgm:pt>
    <dgm:pt modelId="{90AA620B-7BBD-437E-B32C-120EFF7E7F32}" type="sibTrans" cxnId="{21A548EB-11D6-43B9-843A-412AC813AA33}">
      <dgm:prSet/>
      <dgm:spPr/>
      <dgm:t>
        <a:bodyPr/>
        <a:lstStyle/>
        <a:p>
          <a:endParaRPr lang="en-US"/>
        </a:p>
      </dgm:t>
    </dgm:pt>
    <dgm:pt modelId="{949F3954-5A9E-4AFF-B247-354294604A9B}">
      <dgm:prSet phldrT="[Text]" custT="1"/>
      <dgm:spPr/>
      <dgm:t>
        <a:bodyPr/>
        <a:lstStyle/>
        <a:p>
          <a:r>
            <a:rPr lang="en-US" sz="1200" b="0" dirty="0">
              <a:latin typeface="Franklin Gothic Demi" pitchFamily="34" charset="0"/>
            </a:rPr>
            <a:t>GRANT</a:t>
          </a:r>
        </a:p>
      </dgm:t>
    </dgm:pt>
    <dgm:pt modelId="{D992E2E6-6287-467A-A4A1-1A73C40DC8B9}" type="parTrans" cxnId="{E76CA206-C06C-4B06-A05E-4CD5E825942E}">
      <dgm:prSet/>
      <dgm:spPr/>
      <dgm:t>
        <a:bodyPr/>
        <a:lstStyle/>
        <a:p>
          <a:endParaRPr lang="en-US"/>
        </a:p>
      </dgm:t>
    </dgm:pt>
    <dgm:pt modelId="{06C5B9D4-AD6D-4D57-84EE-E5805BEF0C5E}" type="sibTrans" cxnId="{E76CA206-C06C-4B06-A05E-4CD5E825942E}">
      <dgm:prSet/>
      <dgm:spPr/>
      <dgm:t>
        <a:bodyPr/>
        <a:lstStyle/>
        <a:p>
          <a:endParaRPr lang="en-US"/>
        </a:p>
      </dgm:t>
    </dgm:pt>
    <dgm:pt modelId="{4BDAC1BF-CF29-4ED2-82DC-3BF5705C584E}">
      <dgm:prSet phldrT="[Text]" custT="1"/>
      <dgm:spPr/>
      <dgm:t>
        <a:bodyPr/>
        <a:lstStyle/>
        <a:p>
          <a:r>
            <a:rPr lang="en-US" sz="1200" b="0" dirty="0">
              <a:latin typeface="Franklin Gothic Demi" pitchFamily="34" charset="0"/>
            </a:rPr>
            <a:t>REVOKE</a:t>
          </a:r>
        </a:p>
      </dgm:t>
    </dgm:pt>
    <dgm:pt modelId="{2C453AE0-0B39-4FBC-8C00-00ED51CEEA2A}" type="parTrans" cxnId="{7BFA508B-2B68-4327-A7B8-D3C1E579A436}">
      <dgm:prSet/>
      <dgm:spPr/>
      <dgm:t>
        <a:bodyPr/>
        <a:lstStyle/>
        <a:p>
          <a:endParaRPr lang="en-US"/>
        </a:p>
      </dgm:t>
    </dgm:pt>
    <dgm:pt modelId="{A4B12305-564A-4061-BD8D-A035244663DA}" type="sibTrans" cxnId="{7BFA508B-2B68-4327-A7B8-D3C1E579A436}">
      <dgm:prSet/>
      <dgm:spPr/>
      <dgm:t>
        <a:bodyPr/>
        <a:lstStyle/>
        <a:p>
          <a:endParaRPr lang="en-US"/>
        </a:p>
      </dgm:t>
    </dgm:pt>
    <dgm:pt modelId="{B8B718BE-0FC5-4FCB-AD64-14210A0ABA68}" type="asst">
      <dgm:prSet phldrT="[Text]" custT="1"/>
      <dgm:spPr>
        <a:solidFill>
          <a:schemeClr val="bg1"/>
        </a:solidFill>
      </dgm:spPr>
      <dgm:t>
        <a:bodyPr/>
        <a:lstStyle/>
        <a:p>
          <a:r>
            <a:rPr lang="en-US" sz="1200" b="0" dirty="0">
              <a:solidFill>
                <a:schemeClr val="tx2"/>
              </a:solidFill>
              <a:latin typeface="Franklin Gothic Demi" pitchFamily="34" charset="0"/>
            </a:rPr>
            <a:t>SELECT</a:t>
          </a:r>
        </a:p>
      </dgm:t>
    </dgm:pt>
    <dgm:pt modelId="{6106C9FD-1C18-4F96-9946-8F52E9A71C5E}" type="parTrans" cxnId="{0F0A5ACD-68AD-427A-A63F-A4FA87951FC1}">
      <dgm:prSet/>
      <dgm:spPr/>
      <dgm:t>
        <a:bodyPr/>
        <a:lstStyle/>
        <a:p>
          <a:endParaRPr lang="en-US"/>
        </a:p>
      </dgm:t>
    </dgm:pt>
    <dgm:pt modelId="{F21EF13E-E775-4800-ABED-260A55A0A392}" type="sibTrans" cxnId="{0F0A5ACD-68AD-427A-A63F-A4FA87951FC1}">
      <dgm:prSet/>
      <dgm:spPr/>
      <dgm:t>
        <a:bodyPr/>
        <a:lstStyle/>
        <a:p>
          <a:endParaRPr lang="en-US"/>
        </a:p>
      </dgm:t>
    </dgm:pt>
    <dgm:pt modelId="{A350EC2D-B0C3-4698-B4C1-5455B0702E38}" type="pres">
      <dgm:prSet presAssocID="{88EB93B4-EAEE-4B28-A6D5-237FE488C5C7}" presName="hierChild1" presStyleCnt="0">
        <dgm:presLayoutVars>
          <dgm:orgChart val="1"/>
          <dgm:chPref val="1"/>
          <dgm:dir/>
          <dgm:animOne val="branch"/>
          <dgm:animLvl val="lvl"/>
          <dgm:resizeHandles/>
        </dgm:presLayoutVars>
      </dgm:prSet>
      <dgm:spPr/>
    </dgm:pt>
    <dgm:pt modelId="{6931558A-5772-4FCD-B07C-80E5B43268FB}" type="pres">
      <dgm:prSet presAssocID="{964E183A-9F98-4335-8D23-DC4088409305}" presName="hierRoot1" presStyleCnt="0">
        <dgm:presLayoutVars>
          <dgm:hierBranch val="init"/>
        </dgm:presLayoutVars>
      </dgm:prSet>
      <dgm:spPr/>
    </dgm:pt>
    <dgm:pt modelId="{80470D84-D016-4B45-B544-687DC6332C77}" type="pres">
      <dgm:prSet presAssocID="{964E183A-9F98-4335-8D23-DC4088409305}" presName="rootComposite1" presStyleCnt="0"/>
      <dgm:spPr/>
    </dgm:pt>
    <dgm:pt modelId="{166A302A-2A0F-4CBE-B7C5-D08ADA8B5D13}" type="pres">
      <dgm:prSet presAssocID="{964E183A-9F98-4335-8D23-DC4088409305}" presName="rootText1" presStyleLbl="node0" presStyleIdx="0" presStyleCnt="1" custScaleX="322540" custScaleY="199714">
        <dgm:presLayoutVars>
          <dgm:chPref val="3"/>
        </dgm:presLayoutVars>
      </dgm:prSet>
      <dgm:spPr/>
    </dgm:pt>
    <dgm:pt modelId="{210ECD84-A6B9-428E-BFF9-D336032BCEC5}" type="pres">
      <dgm:prSet presAssocID="{964E183A-9F98-4335-8D23-DC4088409305}" presName="rootConnector1" presStyleLbl="node1" presStyleIdx="0" presStyleCnt="0"/>
      <dgm:spPr/>
    </dgm:pt>
    <dgm:pt modelId="{E2622DBD-294D-4D64-B4A9-277FB5F0B8DB}" type="pres">
      <dgm:prSet presAssocID="{964E183A-9F98-4335-8D23-DC4088409305}" presName="hierChild2" presStyleCnt="0"/>
      <dgm:spPr/>
    </dgm:pt>
    <dgm:pt modelId="{725EA56B-47B2-47C6-8E98-36332F00C9D9}" type="pres">
      <dgm:prSet presAssocID="{CA35CD2E-EA1C-4DE5-B855-806B232CF200}" presName="Name37" presStyleLbl="parChTrans1D2" presStyleIdx="0" presStyleCnt="4"/>
      <dgm:spPr/>
    </dgm:pt>
    <dgm:pt modelId="{7421F240-BAFD-4347-ADFD-4B682BD7594A}" type="pres">
      <dgm:prSet presAssocID="{D28AD28E-7B54-4BCC-B004-2D79A7C6316B}" presName="hierRoot2" presStyleCnt="0">
        <dgm:presLayoutVars>
          <dgm:hierBranch val="init"/>
        </dgm:presLayoutVars>
      </dgm:prSet>
      <dgm:spPr/>
    </dgm:pt>
    <dgm:pt modelId="{7E8CF9D3-AACD-4ED1-A2A3-E197A5C903BF}" type="pres">
      <dgm:prSet presAssocID="{D28AD28E-7B54-4BCC-B004-2D79A7C6316B}" presName="rootComposite" presStyleCnt="0"/>
      <dgm:spPr/>
    </dgm:pt>
    <dgm:pt modelId="{AE729F67-3BB1-4E78-9607-9D7BF4444916}" type="pres">
      <dgm:prSet presAssocID="{D28AD28E-7B54-4BCC-B004-2D79A7C6316B}" presName="rootText" presStyleLbl="node2" presStyleIdx="0" presStyleCnt="2" custScaleX="247942" custScaleY="182871" custLinFactX="100000" custLinFactY="-300000" custLinFactNeighborX="179697" custLinFactNeighborY="-301493">
        <dgm:presLayoutVars>
          <dgm:chPref val="3"/>
        </dgm:presLayoutVars>
      </dgm:prSet>
      <dgm:spPr/>
    </dgm:pt>
    <dgm:pt modelId="{11A335C4-3746-496F-A526-AD282B990017}" type="pres">
      <dgm:prSet presAssocID="{D28AD28E-7B54-4BCC-B004-2D79A7C6316B}" presName="rootConnector" presStyleLbl="node2" presStyleIdx="0" presStyleCnt="2"/>
      <dgm:spPr/>
    </dgm:pt>
    <dgm:pt modelId="{7A8B59CF-D70C-4491-90D4-D7671A74D847}" type="pres">
      <dgm:prSet presAssocID="{D28AD28E-7B54-4BCC-B004-2D79A7C6316B}" presName="hierChild4" presStyleCnt="0"/>
      <dgm:spPr/>
    </dgm:pt>
    <dgm:pt modelId="{2BB75432-DED6-48CE-A900-1E89448F3C61}" type="pres">
      <dgm:prSet presAssocID="{60167783-D4CA-48F2-B994-EFE7E1A208CA}" presName="Name37" presStyleLbl="parChTrans1D3" presStyleIdx="0" presStyleCnt="13"/>
      <dgm:spPr/>
    </dgm:pt>
    <dgm:pt modelId="{ED40E063-6ED9-4308-B665-CD45E162BF66}" type="pres">
      <dgm:prSet presAssocID="{D5F862F9-149A-49F6-AF93-A9A0DDD91147}" presName="hierRoot2" presStyleCnt="0">
        <dgm:presLayoutVars>
          <dgm:hierBranch val="init"/>
        </dgm:presLayoutVars>
      </dgm:prSet>
      <dgm:spPr/>
    </dgm:pt>
    <dgm:pt modelId="{07BC83C2-D9F2-484C-AB73-B65F9318005D}" type="pres">
      <dgm:prSet presAssocID="{D5F862F9-149A-49F6-AF93-A9A0DDD91147}" presName="rootComposite" presStyleCnt="0"/>
      <dgm:spPr/>
    </dgm:pt>
    <dgm:pt modelId="{78C8D8F4-0BD1-4D0E-8D61-38211EF9F55D}" type="pres">
      <dgm:prSet presAssocID="{D5F862F9-149A-49F6-AF93-A9A0DDD91147}" presName="rootText" presStyleLbl="node3" presStyleIdx="0" presStyleCnt="6" custScaleX="138156" custLinFactX="100000" custLinFactY="-257664" custLinFactNeighborX="181944" custLinFactNeighborY="-300000">
        <dgm:presLayoutVars>
          <dgm:chPref val="3"/>
        </dgm:presLayoutVars>
      </dgm:prSet>
      <dgm:spPr/>
    </dgm:pt>
    <dgm:pt modelId="{7E5CE85C-E282-4E1C-982C-2C3E39545F27}" type="pres">
      <dgm:prSet presAssocID="{D5F862F9-149A-49F6-AF93-A9A0DDD91147}" presName="rootConnector" presStyleLbl="node3" presStyleIdx="0" presStyleCnt="6"/>
      <dgm:spPr/>
    </dgm:pt>
    <dgm:pt modelId="{FF68C3AB-9188-42D4-AE67-9365B79ACD5C}" type="pres">
      <dgm:prSet presAssocID="{D5F862F9-149A-49F6-AF93-A9A0DDD91147}" presName="hierChild4" presStyleCnt="0"/>
      <dgm:spPr/>
    </dgm:pt>
    <dgm:pt modelId="{CE26B1E6-54BF-4C1E-B40E-1155261B1CF6}" type="pres">
      <dgm:prSet presAssocID="{D5F862F9-149A-49F6-AF93-A9A0DDD91147}" presName="hierChild5" presStyleCnt="0"/>
      <dgm:spPr/>
    </dgm:pt>
    <dgm:pt modelId="{001746FC-4775-4220-9AE4-F4963D798633}" type="pres">
      <dgm:prSet presAssocID="{5F8A3C89-AD11-464B-9BE8-23B614B94D4C}" presName="Name37" presStyleLbl="parChTrans1D3" presStyleIdx="1" presStyleCnt="13"/>
      <dgm:spPr/>
    </dgm:pt>
    <dgm:pt modelId="{56A70FE3-FEA8-4220-A294-4A7DA1407D62}" type="pres">
      <dgm:prSet presAssocID="{2E242E61-964A-4726-AECE-80C1C13776DA}" presName="hierRoot2" presStyleCnt="0">
        <dgm:presLayoutVars>
          <dgm:hierBranch val="init"/>
        </dgm:presLayoutVars>
      </dgm:prSet>
      <dgm:spPr/>
    </dgm:pt>
    <dgm:pt modelId="{5EFFBB0C-A873-489C-85BC-94BC7A6A2D4D}" type="pres">
      <dgm:prSet presAssocID="{2E242E61-964A-4726-AECE-80C1C13776DA}" presName="rootComposite" presStyleCnt="0"/>
      <dgm:spPr/>
    </dgm:pt>
    <dgm:pt modelId="{0B61D762-0069-49CA-8F86-77B84513B4E5}" type="pres">
      <dgm:prSet presAssocID="{2E242E61-964A-4726-AECE-80C1C13776DA}" presName="rootText" presStyleLbl="node3" presStyleIdx="1" presStyleCnt="6" custScaleX="138156" custLinFactX="100000" custLinFactY="-257664" custLinFactNeighborX="181944" custLinFactNeighborY="-300000">
        <dgm:presLayoutVars>
          <dgm:chPref val="3"/>
        </dgm:presLayoutVars>
      </dgm:prSet>
      <dgm:spPr/>
    </dgm:pt>
    <dgm:pt modelId="{9376C3FD-B325-47B6-A3AB-4601EE6F9058}" type="pres">
      <dgm:prSet presAssocID="{2E242E61-964A-4726-AECE-80C1C13776DA}" presName="rootConnector" presStyleLbl="node3" presStyleIdx="1" presStyleCnt="6"/>
      <dgm:spPr/>
    </dgm:pt>
    <dgm:pt modelId="{65CA45D2-4B11-40B4-8FC3-C0239E7158CE}" type="pres">
      <dgm:prSet presAssocID="{2E242E61-964A-4726-AECE-80C1C13776DA}" presName="hierChild4" presStyleCnt="0"/>
      <dgm:spPr/>
    </dgm:pt>
    <dgm:pt modelId="{023C8083-C3BA-47D6-AD3F-E70E7CD2460F}" type="pres">
      <dgm:prSet presAssocID="{2E242E61-964A-4726-AECE-80C1C13776DA}" presName="hierChild5" presStyleCnt="0"/>
      <dgm:spPr/>
    </dgm:pt>
    <dgm:pt modelId="{2B488181-B579-44DC-8E71-78FC084178C8}" type="pres">
      <dgm:prSet presAssocID="{7E213C46-4349-4997-B9D0-9B3119B58EEA}" presName="Name37" presStyleLbl="parChTrans1D3" presStyleIdx="2" presStyleCnt="13"/>
      <dgm:spPr/>
    </dgm:pt>
    <dgm:pt modelId="{87DABE83-8460-4CF3-9CC1-785205B0F92A}" type="pres">
      <dgm:prSet presAssocID="{EECD0ECB-ACD6-46FC-BBBF-54E2C36B21A8}" presName="hierRoot2" presStyleCnt="0">
        <dgm:presLayoutVars>
          <dgm:hierBranch val="init"/>
        </dgm:presLayoutVars>
      </dgm:prSet>
      <dgm:spPr/>
    </dgm:pt>
    <dgm:pt modelId="{2E2B83A5-D3C3-45DF-8D96-4625C7E4A199}" type="pres">
      <dgm:prSet presAssocID="{EECD0ECB-ACD6-46FC-BBBF-54E2C36B21A8}" presName="rootComposite" presStyleCnt="0"/>
      <dgm:spPr/>
    </dgm:pt>
    <dgm:pt modelId="{B8EE3AAC-CEE7-4177-8F5B-F500E375EA52}" type="pres">
      <dgm:prSet presAssocID="{EECD0ECB-ACD6-46FC-BBBF-54E2C36B21A8}" presName="rootText" presStyleLbl="node3" presStyleIdx="2" presStyleCnt="6" custScaleX="138156" custLinFactX="100000" custLinFactY="-257664" custLinFactNeighborX="181944" custLinFactNeighborY="-300000">
        <dgm:presLayoutVars>
          <dgm:chPref val="3"/>
        </dgm:presLayoutVars>
      </dgm:prSet>
      <dgm:spPr/>
    </dgm:pt>
    <dgm:pt modelId="{79B9713B-F8D3-4256-ADD4-1FDE35F2FB50}" type="pres">
      <dgm:prSet presAssocID="{EECD0ECB-ACD6-46FC-BBBF-54E2C36B21A8}" presName="rootConnector" presStyleLbl="node3" presStyleIdx="2" presStyleCnt="6"/>
      <dgm:spPr/>
    </dgm:pt>
    <dgm:pt modelId="{7C31F12E-AA49-41DF-ABAC-A62FB83872FE}" type="pres">
      <dgm:prSet presAssocID="{EECD0ECB-ACD6-46FC-BBBF-54E2C36B21A8}" presName="hierChild4" presStyleCnt="0"/>
      <dgm:spPr/>
    </dgm:pt>
    <dgm:pt modelId="{0330B61F-AF76-470D-8862-6984190D74B5}" type="pres">
      <dgm:prSet presAssocID="{EECD0ECB-ACD6-46FC-BBBF-54E2C36B21A8}" presName="hierChild5" presStyleCnt="0"/>
      <dgm:spPr/>
    </dgm:pt>
    <dgm:pt modelId="{6095B532-4D20-4F65-AB84-9A16688ADD74}" type="pres">
      <dgm:prSet presAssocID="{BB619BDA-903A-4D3D-9C5E-572CE833ED51}" presName="Name37" presStyleLbl="parChTrans1D3" presStyleIdx="3" presStyleCnt="13"/>
      <dgm:spPr/>
    </dgm:pt>
    <dgm:pt modelId="{AEC3B093-5C56-4CF1-A9DD-42159CD41B08}" type="pres">
      <dgm:prSet presAssocID="{C1E65FE9-7AC9-4E51-876B-9FF4A6B1DB31}" presName="hierRoot2" presStyleCnt="0">
        <dgm:presLayoutVars>
          <dgm:hierBranch val="init"/>
        </dgm:presLayoutVars>
      </dgm:prSet>
      <dgm:spPr/>
    </dgm:pt>
    <dgm:pt modelId="{09D2B2E1-6FFB-4E5E-822B-5585625A2C94}" type="pres">
      <dgm:prSet presAssocID="{C1E65FE9-7AC9-4E51-876B-9FF4A6B1DB31}" presName="rootComposite" presStyleCnt="0"/>
      <dgm:spPr/>
    </dgm:pt>
    <dgm:pt modelId="{D41A868C-3D00-4223-AF2A-B8AACD5EFFFB}" type="pres">
      <dgm:prSet presAssocID="{C1E65FE9-7AC9-4E51-876B-9FF4A6B1DB31}" presName="rootText" presStyleLbl="node3" presStyleIdx="3" presStyleCnt="6" custScaleX="138156" custLinFactX="100000" custLinFactY="-257664" custLinFactNeighborX="181944" custLinFactNeighborY="-300000">
        <dgm:presLayoutVars>
          <dgm:chPref val="3"/>
        </dgm:presLayoutVars>
      </dgm:prSet>
      <dgm:spPr/>
    </dgm:pt>
    <dgm:pt modelId="{BE3E2EB0-A985-4A40-BD2D-E723927B4906}" type="pres">
      <dgm:prSet presAssocID="{C1E65FE9-7AC9-4E51-876B-9FF4A6B1DB31}" presName="rootConnector" presStyleLbl="node3" presStyleIdx="3" presStyleCnt="6"/>
      <dgm:spPr/>
    </dgm:pt>
    <dgm:pt modelId="{6A1ECCB1-65EE-48AF-BC7B-F1AB9908A04A}" type="pres">
      <dgm:prSet presAssocID="{C1E65FE9-7AC9-4E51-876B-9FF4A6B1DB31}" presName="hierChild4" presStyleCnt="0"/>
      <dgm:spPr/>
    </dgm:pt>
    <dgm:pt modelId="{56CF5278-6452-49A5-ADB9-060A71619AAA}" type="pres">
      <dgm:prSet presAssocID="{C1E65FE9-7AC9-4E51-876B-9FF4A6B1DB31}" presName="hierChild5" presStyleCnt="0"/>
      <dgm:spPr/>
    </dgm:pt>
    <dgm:pt modelId="{682C5B9F-5E56-4C9A-BF54-F60D13837427}" type="pres">
      <dgm:prSet presAssocID="{D28AD28E-7B54-4BCC-B004-2D79A7C6316B}" presName="hierChild5" presStyleCnt="0"/>
      <dgm:spPr/>
    </dgm:pt>
    <dgm:pt modelId="{13140530-04CF-4DC5-8776-6116CBCD4913}" type="pres">
      <dgm:prSet presAssocID="{489953BF-C562-4018-8CE1-49A2D2AA126C}" presName="Name37" presStyleLbl="parChTrans1D2" presStyleIdx="1" presStyleCnt="4"/>
      <dgm:spPr/>
    </dgm:pt>
    <dgm:pt modelId="{07FF2D2D-6764-43A3-A5EA-F4E79C43F578}" type="pres">
      <dgm:prSet presAssocID="{7817E073-7091-4ADA-A4C7-9C9901989CD9}" presName="hierRoot2" presStyleCnt="0">
        <dgm:presLayoutVars>
          <dgm:hierBranch val="init"/>
        </dgm:presLayoutVars>
      </dgm:prSet>
      <dgm:spPr/>
    </dgm:pt>
    <dgm:pt modelId="{0F0ED13A-E321-4571-9DA7-55FAFA6BFC49}" type="pres">
      <dgm:prSet presAssocID="{7817E073-7091-4ADA-A4C7-9C9901989CD9}" presName="rootComposite" presStyleCnt="0"/>
      <dgm:spPr/>
    </dgm:pt>
    <dgm:pt modelId="{C614AE96-B80A-47FC-9641-ED75A6206299}" type="pres">
      <dgm:prSet presAssocID="{7817E073-7091-4ADA-A4C7-9C9901989CD9}" presName="rootText" presStyleLbl="node2" presStyleIdx="1" presStyleCnt="2" custScaleX="247942" custScaleY="182871" custLinFactX="100000" custLinFactY="-300000" custLinFactNeighborX="179999" custLinFactNeighborY="-305231">
        <dgm:presLayoutVars>
          <dgm:chPref val="3"/>
        </dgm:presLayoutVars>
      </dgm:prSet>
      <dgm:spPr/>
    </dgm:pt>
    <dgm:pt modelId="{DD15DE0F-6726-4AD0-8EBB-F6B52DAD55D9}" type="pres">
      <dgm:prSet presAssocID="{7817E073-7091-4ADA-A4C7-9C9901989CD9}" presName="rootConnector" presStyleLbl="node2" presStyleIdx="1" presStyleCnt="2"/>
      <dgm:spPr/>
    </dgm:pt>
    <dgm:pt modelId="{9EF59C8B-070B-4676-852E-E251165F3918}" type="pres">
      <dgm:prSet presAssocID="{7817E073-7091-4ADA-A4C7-9C9901989CD9}" presName="hierChild4" presStyleCnt="0"/>
      <dgm:spPr/>
    </dgm:pt>
    <dgm:pt modelId="{678BFFC7-57A5-4788-9B9C-E4D5F086F643}" type="pres">
      <dgm:prSet presAssocID="{D992E2E6-6287-467A-A4A1-1A73C40DC8B9}" presName="Name37" presStyleLbl="parChTrans1D3" presStyleIdx="4" presStyleCnt="13"/>
      <dgm:spPr/>
    </dgm:pt>
    <dgm:pt modelId="{D1D626A4-0CF9-4E59-AB81-E578D3BA1379}" type="pres">
      <dgm:prSet presAssocID="{949F3954-5A9E-4AFF-B247-354294604A9B}" presName="hierRoot2" presStyleCnt="0">
        <dgm:presLayoutVars>
          <dgm:hierBranch val="init"/>
        </dgm:presLayoutVars>
      </dgm:prSet>
      <dgm:spPr/>
    </dgm:pt>
    <dgm:pt modelId="{F4A652FE-B4D5-4875-9C78-EF39773E1E97}" type="pres">
      <dgm:prSet presAssocID="{949F3954-5A9E-4AFF-B247-354294604A9B}" presName="rootComposite" presStyleCnt="0"/>
      <dgm:spPr/>
    </dgm:pt>
    <dgm:pt modelId="{D6B78933-D0C7-4BB6-A98C-307F218857B1}" type="pres">
      <dgm:prSet presAssocID="{949F3954-5A9E-4AFF-B247-354294604A9B}" presName="rootText" presStyleLbl="node3" presStyleIdx="4" presStyleCnt="6" custScaleX="138298" custLinFactX="100000" custLinFactY="-257664" custLinFactNeighborX="176435" custLinFactNeighborY="-300000">
        <dgm:presLayoutVars>
          <dgm:chPref val="3"/>
        </dgm:presLayoutVars>
      </dgm:prSet>
      <dgm:spPr/>
    </dgm:pt>
    <dgm:pt modelId="{B950B249-305B-4E75-A070-2872872F923D}" type="pres">
      <dgm:prSet presAssocID="{949F3954-5A9E-4AFF-B247-354294604A9B}" presName="rootConnector" presStyleLbl="node3" presStyleIdx="4" presStyleCnt="6"/>
      <dgm:spPr/>
    </dgm:pt>
    <dgm:pt modelId="{10F7A8E7-4B81-497F-9D15-7DE72FB95905}" type="pres">
      <dgm:prSet presAssocID="{949F3954-5A9E-4AFF-B247-354294604A9B}" presName="hierChild4" presStyleCnt="0"/>
      <dgm:spPr/>
    </dgm:pt>
    <dgm:pt modelId="{F5B8D892-DBB5-40B6-A761-F9B728FCCC0F}" type="pres">
      <dgm:prSet presAssocID="{949F3954-5A9E-4AFF-B247-354294604A9B}" presName="hierChild5" presStyleCnt="0"/>
      <dgm:spPr/>
    </dgm:pt>
    <dgm:pt modelId="{A4206788-B342-4F9A-A882-8B21A72FE482}" type="pres">
      <dgm:prSet presAssocID="{2C453AE0-0B39-4FBC-8C00-00ED51CEEA2A}" presName="Name37" presStyleLbl="parChTrans1D3" presStyleIdx="5" presStyleCnt="13"/>
      <dgm:spPr/>
    </dgm:pt>
    <dgm:pt modelId="{F86AC6C5-D8F5-4662-93E4-969504A70F26}" type="pres">
      <dgm:prSet presAssocID="{4BDAC1BF-CF29-4ED2-82DC-3BF5705C584E}" presName="hierRoot2" presStyleCnt="0">
        <dgm:presLayoutVars>
          <dgm:hierBranch val="init"/>
        </dgm:presLayoutVars>
      </dgm:prSet>
      <dgm:spPr/>
    </dgm:pt>
    <dgm:pt modelId="{A1D228A0-BBEA-4927-8FF1-E2481EFD4C43}" type="pres">
      <dgm:prSet presAssocID="{4BDAC1BF-CF29-4ED2-82DC-3BF5705C584E}" presName="rootComposite" presStyleCnt="0"/>
      <dgm:spPr/>
    </dgm:pt>
    <dgm:pt modelId="{E8ABABC8-D60F-4FC1-B3F4-249FB81DF06A}" type="pres">
      <dgm:prSet presAssocID="{4BDAC1BF-CF29-4ED2-82DC-3BF5705C584E}" presName="rootText" presStyleLbl="node3" presStyleIdx="5" presStyleCnt="6" custScaleX="138298" custLinFactX="100000" custLinFactY="-257664" custLinFactNeighborX="176435" custLinFactNeighborY="-300000">
        <dgm:presLayoutVars>
          <dgm:chPref val="3"/>
        </dgm:presLayoutVars>
      </dgm:prSet>
      <dgm:spPr/>
    </dgm:pt>
    <dgm:pt modelId="{8287A1AB-12E7-4BFD-BF9B-D4F75070B627}" type="pres">
      <dgm:prSet presAssocID="{4BDAC1BF-CF29-4ED2-82DC-3BF5705C584E}" presName="rootConnector" presStyleLbl="node3" presStyleIdx="5" presStyleCnt="6"/>
      <dgm:spPr/>
    </dgm:pt>
    <dgm:pt modelId="{E50A96EB-371C-4055-8A36-C033F2F5A9FB}" type="pres">
      <dgm:prSet presAssocID="{4BDAC1BF-CF29-4ED2-82DC-3BF5705C584E}" presName="hierChild4" presStyleCnt="0"/>
      <dgm:spPr/>
    </dgm:pt>
    <dgm:pt modelId="{C61E8FE4-C9A1-447C-BF3D-A664FFBB1C58}" type="pres">
      <dgm:prSet presAssocID="{4BDAC1BF-CF29-4ED2-82DC-3BF5705C584E}" presName="hierChild5" presStyleCnt="0"/>
      <dgm:spPr/>
    </dgm:pt>
    <dgm:pt modelId="{5D8AC0BC-303A-4F4C-B2F8-662B239BACDA}" type="pres">
      <dgm:prSet presAssocID="{7817E073-7091-4ADA-A4C7-9C9901989CD9}" presName="hierChild5" presStyleCnt="0"/>
      <dgm:spPr/>
    </dgm:pt>
    <dgm:pt modelId="{CC83B41E-76DD-4B21-AF8A-048151FAF7D8}" type="pres">
      <dgm:prSet presAssocID="{964E183A-9F98-4335-8D23-DC4088409305}" presName="hierChild3" presStyleCnt="0"/>
      <dgm:spPr/>
    </dgm:pt>
    <dgm:pt modelId="{DAECFCE1-A3FB-4379-8F7A-4E73AE3B3D13}" type="pres">
      <dgm:prSet presAssocID="{A059B200-F35A-4D1E-8F76-2B6147B27DE1}" presName="Name111" presStyleLbl="parChTrans1D2" presStyleIdx="2" presStyleCnt="4"/>
      <dgm:spPr/>
    </dgm:pt>
    <dgm:pt modelId="{BF58A094-C791-4F6D-9B0A-8701E4326654}" type="pres">
      <dgm:prSet presAssocID="{82D6B5A3-790C-4736-8517-80975E7FCAA1}" presName="hierRoot3" presStyleCnt="0">
        <dgm:presLayoutVars>
          <dgm:hierBranch val="init"/>
        </dgm:presLayoutVars>
      </dgm:prSet>
      <dgm:spPr/>
    </dgm:pt>
    <dgm:pt modelId="{AA772748-A25A-4945-867F-060B189A4BF2}" type="pres">
      <dgm:prSet presAssocID="{82D6B5A3-790C-4736-8517-80975E7FCAA1}" presName="rootComposite3" presStyleCnt="0"/>
      <dgm:spPr/>
    </dgm:pt>
    <dgm:pt modelId="{593E7C0E-58B6-4DCD-8C68-B4461992E6C4}" type="pres">
      <dgm:prSet presAssocID="{82D6B5A3-790C-4736-8517-80975E7FCAA1}" presName="rootText3" presStyleLbl="asst1" presStyleIdx="0" presStyleCnt="9" custScaleX="247942" custScaleY="182871" custLinFactX="-100000" custLinFactNeighborX="-171498" custLinFactNeighborY="52915">
        <dgm:presLayoutVars>
          <dgm:chPref val="3"/>
        </dgm:presLayoutVars>
      </dgm:prSet>
      <dgm:spPr/>
    </dgm:pt>
    <dgm:pt modelId="{3FEEAB6B-E1C0-40A6-B895-A2D2E1A2C2FC}" type="pres">
      <dgm:prSet presAssocID="{82D6B5A3-790C-4736-8517-80975E7FCAA1}" presName="rootConnector3" presStyleLbl="asst1" presStyleIdx="0" presStyleCnt="9"/>
      <dgm:spPr/>
    </dgm:pt>
    <dgm:pt modelId="{B988A925-D1AA-46E8-9C62-FC3C4B5C3A8F}" type="pres">
      <dgm:prSet presAssocID="{82D6B5A3-790C-4736-8517-80975E7FCAA1}" presName="hierChild6" presStyleCnt="0"/>
      <dgm:spPr/>
    </dgm:pt>
    <dgm:pt modelId="{EADA9C23-C524-4549-A8AE-4AFB332C8316}" type="pres">
      <dgm:prSet presAssocID="{82D6B5A3-790C-4736-8517-80975E7FCAA1}" presName="hierChild7" presStyleCnt="0"/>
      <dgm:spPr/>
    </dgm:pt>
    <dgm:pt modelId="{E563B2D2-3A0C-4DF1-A071-DE29C4E20078}" type="pres">
      <dgm:prSet presAssocID="{D8E546B8-B605-49D1-BF3B-D7F53E526AA0}" presName="Name111" presStyleLbl="parChTrans1D3" presStyleIdx="6" presStyleCnt="13"/>
      <dgm:spPr/>
    </dgm:pt>
    <dgm:pt modelId="{057B2EBF-31A5-4FDA-8748-E006BC66BE99}" type="pres">
      <dgm:prSet presAssocID="{98EDC771-F753-49E2-8B46-A63E58E65D2A}" presName="hierRoot3" presStyleCnt="0">
        <dgm:presLayoutVars>
          <dgm:hierBranch val="init"/>
        </dgm:presLayoutVars>
      </dgm:prSet>
      <dgm:spPr/>
    </dgm:pt>
    <dgm:pt modelId="{78D255FB-6874-4BF7-9331-8DAB96601538}" type="pres">
      <dgm:prSet presAssocID="{98EDC771-F753-49E2-8B46-A63E58E65D2A}" presName="rootComposite3" presStyleCnt="0"/>
      <dgm:spPr/>
    </dgm:pt>
    <dgm:pt modelId="{92CEDE30-A410-4D21-B3B5-0507ED2AC978}" type="pres">
      <dgm:prSet presAssocID="{98EDC771-F753-49E2-8B46-A63E58E65D2A}" presName="rootText3" presStyleLbl="asst1" presStyleIdx="1" presStyleCnt="9" custScaleX="123627" custLinFactX="-17594" custLinFactY="2582" custLinFactNeighborX="-100000" custLinFactNeighborY="100000">
        <dgm:presLayoutVars>
          <dgm:chPref val="3"/>
        </dgm:presLayoutVars>
      </dgm:prSet>
      <dgm:spPr/>
    </dgm:pt>
    <dgm:pt modelId="{FB65B363-B045-4AD0-96BF-73EEB2B38370}" type="pres">
      <dgm:prSet presAssocID="{98EDC771-F753-49E2-8B46-A63E58E65D2A}" presName="rootConnector3" presStyleLbl="asst1" presStyleIdx="1" presStyleCnt="9"/>
      <dgm:spPr/>
    </dgm:pt>
    <dgm:pt modelId="{676C990F-27D5-47FB-ACED-B683D6B45911}" type="pres">
      <dgm:prSet presAssocID="{98EDC771-F753-49E2-8B46-A63E58E65D2A}" presName="hierChild6" presStyleCnt="0"/>
      <dgm:spPr/>
    </dgm:pt>
    <dgm:pt modelId="{1013679A-8E85-4636-AE57-7CF4DE4A4860}" type="pres">
      <dgm:prSet presAssocID="{98EDC771-F753-49E2-8B46-A63E58E65D2A}" presName="hierChild7" presStyleCnt="0"/>
      <dgm:spPr/>
    </dgm:pt>
    <dgm:pt modelId="{6015963D-1052-4CB9-8DD1-ACC91AB04C00}" type="pres">
      <dgm:prSet presAssocID="{2407764B-E3A6-4763-892C-D70DC1591083}" presName="Name111" presStyleLbl="parChTrans1D3" presStyleIdx="7" presStyleCnt="13"/>
      <dgm:spPr/>
    </dgm:pt>
    <dgm:pt modelId="{6773D417-C95F-4009-A4A0-5A0CE3306B96}" type="pres">
      <dgm:prSet presAssocID="{49651B69-3CF2-44AA-84AB-F3E2D0A2EF17}" presName="hierRoot3" presStyleCnt="0">
        <dgm:presLayoutVars>
          <dgm:hierBranch val="init"/>
        </dgm:presLayoutVars>
      </dgm:prSet>
      <dgm:spPr/>
    </dgm:pt>
    <dgm:pt modelId="{B16288A0-033C-4AD8-AE01-C572764CA0E9}" type="pres">
      <dgm:prSet presAssocID="{49651B69-3CF2-44AA-84AB-F3E2D0A2EF17}" presName="rootComposite3" presStyleCnt="0"/>
      <dgm:spPr/>
    </dgm:pt>
    <dgm:pt modelId="{8928AC4B-CD61-4165-8E16-08AB55075E8F}" type="pres">
      <dgm:prSet presAssocID="{49651B69-3CF2-44AA-84AB-F3E2D0A2EF17}" presName="rootText3" presStyleLbl="asst1" presStyleIdx="2" presStyleCnt="9" custScaleX="123627" custLinFactX="-100000" custLinFactY="100000" custLinFactNeighborX="-155925" custLinFactNeighborY="149949">
        <dgm:presLayoutVars>
          <dgm:chPref val="3"/>
        </dgm:presLayoutVars>
      </dgm:prSet>
      <dgm:spPr/>
    </dgm:pt>
    <dgm:pt modelId="{67223F22-018A-4C10-9562-B6C5C8590FC6}" type="pres">
      <dgm:prSet presAssocID="{49651B69-3CF2-44AA-84AB-F3E2D0A2EF17}" presName="rootConnector3" presStyleLbl="asst1" presStyleIdx="2" presStyleCnt="9"/>
      <dgm:spPr/>
    </dgm:pt>
    <dgm:pt modelId="{62A9FA9E-F9F4-4389-8C2C-915B2795B3F7}" type="pres">
      <dgm:prSet presAssocID="{49651B69-3CF2-44AA-84AB-F3E2D0A2EF17}" presName="hierChild6" presStyleCnt="0"/>
      <dgm:spPr/>
    </dgm:pt>
    <dgm:pt modelId="{70EBC855-7065-4C60-8D70-B18524EA4641}" type="pres">
      <dgm:prSet presAssocID="{49651B69-3CF2-44AA-84AB-F3E2D0A2EF17}" presName="hierChild7" presStyleCnt="0"/>
      <dgm:spPr/>
    </dgm:pt>
    <dgm:pt modelId="{6FED7105-BA9E-45B7-A7B3-0D0AA138F847}" type="pres">
      <dgm:prSet presAssocID="{78B0B6E7-3C2D-4BAF-B564-6899BC188059}" presName="Name111" presStyleLbl="parChTrans1D3" presStyleIdx="8" presStyleCnt="13"/>
      <dgm:spPr/>
    </dgm:pt>
    <dgm:pt modelId="{D5477B78-2F2B-4C46-8B0A-B3B681C55265}" type="pres">
      <dgm:prSet presAssocID="{45803A1A-DCA8-4A97-BC9E-D1AFC540240D}" presName="hierRoot3" presStyleCnt="0">
        <dgm:presLayoutVars>
          <dgm:hierBranch val="init"/>
        </dgm:presLayoutVars>
      </dgm:prSet>
      <dgm:spPr/>
    </dgm:pt>
    <dgm:pt modelId="{B2772643-5DE1-497D-9F0C-2DE1EB4B8B22}" type="pres">
      <dgm:prSet presAssocID="{45803A1A-DCA8-4A97-BC9E-D1AFC540240D}" presName="rootComposite3" presStyleCnt="0"/>
      <dgm:spPr/>
    </dgm:pt>
    <dgm:pt modelId="{8A4FD642-2A89-422B-8195-9B6C4F55F780}" type="pres">
      <dgm:prSet presAssocID="{45803A1A-DCA8-4A97-BC9E-D1AFC540240D}" presName="rootText3" presStyleLbl="asst1" presStyleIdx="3" presStyleCnt="9" custScaleX="123627" custLinFactX="-11297" custLinFactY="176649" custLinFactNeighborX="-100000" custLinFactNeighborY="200000">
        <dgm:presLayoutVars>
          <dgm:chPref val="3"/>
        </dgm:presLayoutVars>
      </dgm:prSet>
      <dgm:spPr/>
    </dgm:pt>
    <dgm:pt modelId="{8E65DC3A-5973-4918-91D8-CA631D2AA09E}" type="pres">
      <dgm:prSet presAssocID="{45803A1A-DCA8-4A97-BC9E-D1AFC540240D}" presName="rootConnector3" presStyleLbl="asst1" presStyleIdx="3" presStyleCnt="9"/>
      <dgm:spPr/>
    </dgm:pt>
    <dgm:pt modelId="{E77831FD-295F-4B9C-899F-DD1B16F69D6F}" type="pres">
      <dgm:prSet presAssocID="{45803A1A-DCA8-4A97-BC9E-D1AFC540240D}" presName="hierChild6" presStyleCnt="0"/>
      <dgm:spPr/>
    </dgm:pt>
    <dgm:pt modelId="{34E5EA21-6F34-4E1C-A743-F65EA6CF2C25}" type="pres">
      <dgm:prSet presAssocID="{45803A1A-DCA8-4A97-BC9E-D1AFC540240D}" presName="hierChild7" presStyleCnt="0"/>
      <dgm:spPr/>
    </dgm:pt>
    <dgm:pt modelId="{DCF1FD98-EB3A-4F4D-A0BB-4DCAA2675F23}" type="pres">
      <dgm:prSet presAssocID="{ED8AC246-8B1D-4131-9425-F1C27C7F185F}" presName="Name111" presStyleLbl="parChTrans1D3" presStyleIdx="9" presStyleCnt="13"/>
      <dgm:spPr/>
    </dgm:pt>
    <dgm:pt modelId="{50759C96-CCEF-4E8F-BDF6-1579D0BB2415}" type="pres">
      <dgm:prSet presAssocID="{0959952C-4DF1-40AC-9DDD-E7999B6CFAEC}" presName="hierRoot3" presStyleCnt="0">
        <dgm:presLayoutVars>
          <dgm:hierBranch val="init"/>
        </dgm:presLayoutVars>
      </dgm:prSet>
      <dgm:spPr/>
    </dgm:pt>
    <dgm:pt modelId="{A3EC5578-95BA-4B31-A39A-0A34EAB70BA3}" type="pres">
      <dgm:prSet presAssocID="{0959952C-4DF1-40AC-9DDD-E7999B6CFAEC}" presName="rootComposite3" presStyleCnt="0"/>
      <dgm:spPr/>
    </dgm:pt>
    <dgm:pt modelId="{D08040C9-1603-4C9F-B443-AF4D796E20CF}" type="pres">
      <dgm:prSet presAssocID="{0959952C-4DF1-40AC-9DDD-E7999B6CFAEC}" presName="rootText3" presStyleLbl="asst1" presStyleIdx="4" presStyleCnt="9" custScaleX="123627" custLinFactX="-100000" custLinFactY="221552" custLinFactNeighborX="-161035" custLinFactNeighborY="300000">
        <dgm:presLayoutVars>
          <dgm:chPref val="3"/>
        </dgm:presLayoutVars>
      </dgm:prSet>
      <dgm:spPr/>
    </dgm:pt>
    <dgm:pt modelId="{6BD46EC7-A52D-450E-AC5F-998ACEE61972}" type="pres">
      <dgm:prSet presAssocID="{0959952C-4DF1-40AC-9DDD-E7999B6CFAEC}" presName="rootConnector3" presStyleLbl="asst1" presStyleIdx="4" presStyleCnt="9"/>
      <dgm:spPr/>
    </dgm:pt>
    <dgm:pt modelId="{DF788B43-763C-4AE5-A225-01E2E339C7C0}" type="pres">
      <dgm:prSet presAssocID="{0959952C-4DF1-40AC-9DDD-E7999B6CFAEC}" presName="hierChild6" presStyleCnt="0"/>
      <dgm:spPr/>
    </dgm:pt>
    <dgm:pt modelId="{EA31FEA5-06AB-464E-B1B8-AEE51C631E37}" type="pres">
      <dgm:prSet presAssocID="{0959952C-4DF1-40AC-9DDD-E7999B6CFAEC}" presName="hierChild7" presStyleCnt="0"/>
      <dgm:spPr/>
    </dgm:pt>
    <dgm:pt modelId="{FD974BD6-33C1-4F76-B60D-C8D2A402372E}" type="pres">
      <dgm:prSet presAssocID="{D7A5E99F-9122-4ECC-8FD2-6C8412436821}" presName="Name111" presStyleLbl="parChTrans1D3" presStyleIdx="10" presStyleCnt="13"/>
      <dgm:spPr/>
    </dgm:pt>
    <dgm:pt modelId="{0CD89D39-9470-4793-8646-1230B33E7FE1}" type="pres">
      <dgm:prSet presAssocID="{FB0A975B-DC0C-41B2-9ED6-1C0A3D284D0B}" presName="hierRoot3" presStyleCnt="0">
        <dgm:presLayoutVars>
          <dgm:hierBranch val="init"/>
        </dgm:presLayoutVars>
      </dgm:prSet>
      <dgm:spPr/>
    </dgm:pt>
    <dgm:pt modelId="{C2281D2A-08E7-405C-8A40-99DA2FD72D6D}" type="pres">
      <dgm:prSet presAssocID="{FB0A975B-DC0C-41B2-9ED6-1C0A3D284D0B}" presName="rootComposite3" presStyleCnt="0"/>
      <dgm:spPr/>
    </dgm:pt>
    <dgm:pt modelId="{C3CA5F01-927B-4CD5-9ABC-99745794DDAA}" type="pres">
      <dgm:prSet presAssocID="{FB0A975B-DC0C-41B2-9ED6-1C0A3D284D0B}" presName="rootText3" presStyleLbl="asst1" presStyleIdx="5" presStyleCnt="9" custScaleX="123627" custLinFactX="-17594" custLinFactY="2582" custLinFactNeighborX="-100000" custLinFactNeighborY="100000">
        <dgm:presLayoutVars>
          <dgm:chPref val="3"/>
        </dgm:presLayoutVars>
      </dgm:prSet>
      <dgm:spPr/>
    </dgm:pt>
    <dgm:pt modelId="{086F971B-7976-4E8E-8935-40FAC08512F6}" type="pres">
      <dgm:prSet presAssocID="{FB0A975B-DC0C-41B2-9ED6-1C0A3D284D0B}" presName="rootConnector3" presStyleLbl="asst1" presStyleIdx="5" presStyleCnt="9"/>
      <dgm:spPr/>
    </dgm:pt>
    <dgm:pt modelId="{77F6B7E3-73B1-4F42-A83D-E7C51215FA4B}" type="pres">
      <dgm:prSet presAssocID="{FB0A975B-DC0C-41B2-9ED6-1C0A3D284D0B}" presName="hierChild6" presStyleCnt="0"/>
      <dgm:spPr/>
    </dgm:pt>
    <dgm:pt modelId="{FE6CAA4E-4494-4E35-901D-A6054A3F4165}" type="pres">
      <dgm:prSet presAssocID="{FB0A975B-DC0C-41B2-9ED6-1C0A3D284D0B}" presName="hierChild7" presStyleCnt="0"/>
      <dgm:spPr/>
    </dgm:pt>
    <dgm:pt modelId="{63A7BE6A-20E7-4F4C-BA2E-F5856BF66817}" type="pres">
      <dgm:prSet presAssocID="{9505BF2F-A2A0-4560-ABF7-9751BCB74B27}" presName="Name111" presStyleLbl="parChTrans1D3" presStyleIdx="11" presStyleCnt="13"/>
      <dgm:spPr/>
    </dgm:pt>
    <dgm:pt modelId="{DE0C4ED8-DA6A-465A-93F4-FC9DFD4E914E}" type="pres">
      <dgm:prSet presAssocID="{80F67A5B-5D76-4548-A52D-5E479D3B392A}" presName="hierRoot3" presStyleCnt="0">
        <dgm:presLayoutVars>
          <dgm:hierBranch val="init"/>
        </dgm:presLayoutVars>
      </dgm:prSet>
      <dgm:spPr/>
    </dgm:pt>
    <dgm:pt modelId="{B0995F8F-18A3-4B6A-8C3E-019339B6D999}" type="pres">
      <dgm:prSet presAssocID="{80F67A5B-5D76-4548-A52D-5E479D3B392A}" presName="rootComposite3" presStyleCnt="0"/>
      <dgm:spPr/>
    </dgm:pt>
    <dgm:pt modelId="{C069B7EB-AF88-476A-B638-E05D5D25E805}" type="pres">
      <dgm:prSet presAssocID="{80F67A5B-5D76-4548-A52D-5E479D3B392A}" presName="rootText3" presStyleLbl="asst1" presStyleIdx="6" presStyleCnt="9" custScaleX="123627" custLinFactX="-100000" custLinFactY="221552" custLinFactNeighborX="-161035" custLinFactNeighborY="300000">
        <dgm:presLayoutVars>
          <dgm:chPref val="3"/>
        </dgm:presLayoutVars>
      </dgm:prSet>
      <dgm:spPr/>
    </dgm:pt>
    <dgm:pt modelId="{0E9D90B4-08D2-4FED-B564-A830AF56441A}" type="pres">
      <dgm:prSet presAssocID="{80F67A5B-5D76-4548-A52D-5E479D3B392A}" presName="rootConnector3" presStyleLbl="asst1" presStyleIdx="6" presStyleCnt="9"/>
      <dgm:spPr/>
    </dgm:pt>
    <dgm:pt modelId="{82C1C46B-1E7A-4B97-81CC-61EC2F662DA8}" type="pres">
      <dgm:prSet presAssocID="{80F67A5B-5D76-4548-A52D-5E479D3B392A}" presName="hierChild6" presStyleCnt="0"/>
      <dgm:spPr/>
    </dgm:pt>
    <dgm:pt modelId="{ED9569CF-A4B6-40EB-ACE4-8466DC6FB6AA}" type="pres">
      <dgm:prSet presAssocID="{80F67A5B-5D76-4548-A52D-5E479D3B392A}" presName="hierChild7" presStyleCnt="0"/>
      <dgm:spPr/>
    </dgm:pt>
    <dgm:pt modelId="{39CF7E1A-1325-40E7-B03B-A4CA15094A11}" type="pres">
      <dgm:prSet presAssocID="{D94020F1-CE8B-430F-BE0D-6B29D0F6F457}" presName="Name111" presStyleLbl="parChTrans1D2" presStyleIdx="3" presStyleCnt="4"/>
      <dgm:spPr/>
    </dgm:pt>
    <dgm:pt modelId="{5F36D726-E45B-494C-B98C-CA90853126F0}" type="pres">
      <dgm:prSet presAssocID="{DFFD18B5-F236-4B34-A24F-18497517FA60}" presName="hierRoot3" presStyleCnt="0">
        <dgm:presLayoutVars>
          <dgm:hierBranch val="init"/>
        </dgm:presLayoutVars>
      </dgm:prSet>
      <dgm:spPr/>
    </dgm:pt>
    <dgm:pt modelId="{A553EBEC-E369-47FE-B731-6A2404561F18}" type="pres">
      <dgm:prSet presAssocID="{DFFD18B5-F236-4B34-A24F-18497517FA60}" presName="rootComposite3" presStyleCnt="0"/>
      <dgm:spPr/>
    </dgm:pt>
    <dgm:pt modelId="{97F05064-9E25-4855-95F3-6802BC0509B3}" type="pres">
      <dgm:prSet presAssocID="{DFFD18B5-F236-4B34-A24F-18497517FA60}" presName="rootText3" presStyleLbl="asst1" presStyleIdx="7" presStyleCnt="9" custScaleX="247942" custScaleY="182871" custLinFactX="-100000" custLinFactNeighborX="-179639" custLinFactNeighborY="52915">
        <dgm:presLayoutVars>
          <dgm:chPref val="3"/>
        </dgm:presLayoutVars>
      </dgm:prSet>
      <dgm:spPr/>
    </dgm:pt>
    <dgm:pt modelId="{97A9DF57-41DE-43DD-A105-F3017F537561}" type="pres">
      <dgm:prSet presAssocID="{DFFD18B5-F236-4B34-A24F-18497517FA60}" presName="rootConnector3" presStyleLbl="asst1" presStyleIdx="7" presStyleCnt="9"/>
      <dgm:spPr/>
    </dgm:pt>
    <dgm:pt modelId="{CF70A041-D760-42C7-9353-2AC0D4F2BE2E}" type="pres">
      <dgm:prSet presAssocID="{DFFD18B5-F236-4B34-A24F-18497517FA60}" presName="hierChild6" presStyleCnt="0"/>
      <dgm:spPr/>
    </dgm:pt>
    <dgm:pt modelId="{2F08CA89-7D78-477F-B7A7-11AD335491BE}" type="pres">
      <dgm:prSet presAssocID="{DFFD18B5-F236-4B34-A24F-18497517FA60}" presName="hierChild7" presStyleCnt="0"/>
      <dgm:spPr/>
    </dgm:pt>
    <dgm:pt modelId="{E0A2BE6C-DC39-4668-835D-E0A312083360}" type="pres">
      <dgm:prSet presAssocID="{6106C9FD-1C18-4F96-9946-8F52E9A71C5E}" presName="Name111" presStyleLbl="parChTrans1D3" presStyleIdx="12" presStyleCnt="13"/>
      <dgm:spPr/>
    </dgm:pt>
    <dgm:pt modelId="{DCFF02A7-CACD-4E58-B7A9-04A30E1008E7}" type="pres">
      <dgm:prSet presAssocID="{B8B718BE-0FC5-4FCB-AD64-14210A0ABA68}" presName="hierRoot3" presStyleCnt="0">
        <dgm:presLayoutVars>
          <dgm:hierBranch val="init"/>
        </dgm:presLayoutVars>
      </dgm:prSet>
      <dgm:spPr/>
    </dgm:pt>
    <dgm:pt modelId="{6458A73C-B1F4-4BD9-84F9-82498BD6F148}" type="pres">
      <dgm:prSet presAssocID="{B8B718BE-0FC5-4FCB-AD64-14210A0ABA68}" presName="rootComposite3" presStyleCnt="0"/>
      <dgm:spPr/>
    </dgm:pt>
    <dgm:pt modelId="{847C1DA5-BC1B-4741-B462-63FCEC0D92F7}" type="pres">
      <dgm:prSet presAssocID="{B8B718BE-0FC5-4FCB-AD64-14210A0ABA68}" presName="rootText3" presStyleLbl="asst1" presStyleIdx="8" presStyleCnt="9" custScaleX="137389" custLinFactX="-69196" custLinFactNeighborX="-100000" custLinFactNeighborY="93207">
        <dgm:presLayoutVars>
          <dgm:chPref val="3"/>
        </dgm:presLayoutVars>
      </dgm:prSet>
      <dgm:spPr/>
    </dgm:pt>
    <dgm:pt modelId="{CBD5A1FD-EA6F-4135-857C-437A9CCBB2F0}" type="pres">
      <dgm:prSet presAssocID="{B8B718BE-0FC5-4FCB-AD64-14210A0ABA68}" presName="rootConnector3" presStyleLbl="asst1" presStyleIdx="8" presStyleCnt="9"/>
      <dgm:spPr/>
    </dgm:pt>
    <dgm:pt modelId="{DE2AC1B5-04EA-4161-A27E-0CA16499553F}" type="pres">
      <dgm:prSet presAssocID="{B8B718BE-0FC5-4FCB-AD64-14210A0ABA68}" presName="hierChild6" presStyleCnt="0"/>
      <dgm:spPr/>
    </dgm:pt>
    <dgm:pt modelId="{CCE868A0-2A21-499F-8451-F57B2A95EBFF}" type="pres">
      <dgm:prSet presAssocID="{B8B718BE-0FC5-4FCB-AD64-14210A0ABA68}" presName="hierChild7" presStyleCnt="0"/>
      <dgm:spPr/>
    </dgm:pt>
  </dgm:ptLst>
  <dgm:cxnLst>
    <dgm:cxn modelId="{40240000-5CC0-4A82-B7DF-2117D4F17128}" type="presOf" srcId="{49651B69-3CF2-44AA-84AB-F3E2D0A2EF17}" destId="{8928AC4B-CD61-4165-8E16-08AB55075E8F}" srcOrd="0" destOrd="0" presId="urn:microsoft.com/office/officeart/2005/8/layout/orgChart1"/>
    <dgm:cxn modelId="{1A4B7703-8734-43E4-87CE-60A6ADEBECA5}" type="presOf" srcId="{98EDC771-F753-49E2-8B46-A63E58E65D2A}" destId="{FB65B363-B045-4AD0-96BF-73EEB2B38370}" srcOrd="1" destOrd="0" presId="urn:microsoft.com/office/officeart/2005/8/layout/orgChart1"/>
    <dgm:cxn modelId="{0F012E06-485F-4CB2-A88B-630FCC317BB1}" type="presOf" srcId="{ED8AC246-8B1D-4131-9425-F1C27C7F185F}" destId="{DCF1FD98-EB3A-4F4D-A0BB-4DCAA2675F23}" srcOrd="0" destOrd="0" presId="urn:microsoft.com/office/officeart/2005/8/layout/orgChart1"/>
    <dgm:cxn modelId="{E76CA206-C06C-4B06-A05E-4CD5E825942E}" srcId="{7817E073-7091-4ADA-A4C7-9C9901989CD9}" destId="{949F3954-5A9E-4AFF-B247-354294604A9B}" srcOrd="0" destOrd="0" parTransId="{D992E2E6-6287-467A-A4A1-1A73C40DC8B9}" sibTransId="{06C5B9D4-AD6D-4D57-84EE-E5805BEF0C5E}"/>
    <dgm:cxn modelId="{1B751907-A6DE-4082-BA5E-E606ADA4D63A}" srcId="{88EB93B4-EAEE-4B28-A6D5-237FE488C5C7}" destId="{964E183A-9F98-4335-8D23-DC4088409305}" srcOrd="0" destOrd="0" parTransId="{16517A6D-51E4-4FF3-8BB7-B5673DD11F38}" sibTransId="{E6701B06-C31E-4EBD-AD21-8D71CB714FE9}"/>
    <dgm:cxn modelId="{33E2EA07-67CC-4575-AFA5-9170A3FEBD2C}" type="presOf" srcId="{964E183A-9F98-4335-8D23-DC4088409305}" destId="{210ECD84-A6B9-428E-BFF9-D336032BCEC5}" srcOrd="1" destOrd="0" presId="urn:microsoft.com/office/officeart/2005/8/layout/orgChart1"/>
    <dgm:cxn modelId="{F2BECA0E-7D85-4A1C-9224-21721A2CC2D6}" type="presOf" srcId="{D5F862F9-149A-49F6-AF93-A9A0DDD91147}" destId="{78C8D8F4-0BD1-4D0E-8D61-38211EF9F55D}" srcOrd="0" destOrd="0" presId="urn:microsoft.com/office/officeart/2005/8/layout/orgChart1"/>
    <dgm:cxn modelId="{13FB340F-1FBF-4DB6-A56C-5048C1D82217}" type="presOf" srcId="{D28AD28E-7B54-4BCC-B004-2D79A7C6316B}" destId="{11A335C4-3746-496F-A526-AD282B990017}" srcOrd="1" destOrd="0" presId="urn:microsoft.com/office/officeart/2005/8/layout/orgChart1"/>
    <dgm:cxn modelId="{D0F03610-B9DE-4AC3-9A02-ED0EAD309813}" type="presOf" srcId="{D8E546B8-B605-49D1-BF3B-D7F53E526AA0}" destId="{E563B2D2-3A0C-4DF1-A071-DE29C4E20078}" srcOrd="0" destOrd="0" presId="urn:microsoft.com/office/officeart/2005/8/layout/orgChart1"/>
    <dgm:cxn modelId="{E9D6D616-B64C-4950-A39F-C703E56CD4D5}" type="presOf" srcId="{45803A1A-DCA8-4A97-BC9E-D1AFC540240D}" destId="{8E65DC3A-5973-4918-91D8-CA631D2AA09E}" srcOrd="1" destOrd="0" presId="urn:microsoft.com/office/officeart/2005/8/layout/orgChart1"/>
    <dgm:cxn modelId="{30839817-CF1A-4E0B-9BD8-628DDBF0B32A}" type="presOf" srcId="{C1E65FE9-7AC9-4E51-876B-9FF4A6B1DB31}" destId="{BE3E2EB0-A985-4A40-BD2D-E723927B4906}" srcOrd="1" destOrd="0" presId="urn:microsoft.com/office/officeart/2005/8/layout/orgChart1"/>
    <dgm:cxn modelId="{37FCDC17-6541-4F98-BD80-B99AC3159874}" srcId="{964E183A-9F98-4335-8D23-DC4088409305}" destId="{DFFD18B5-F236-4B34-A24F-18497517FA60}" srcOrd="1" destOrd="0" parTransId="{D94020F1-CE8B-430F-BE0D-6B29D0F6F457}" sibTransId="{449DFFD1-662A-4B48-B123-7DEFA3D239D3}"/>
    <dgm:cxn modelId="{C61AA619-F809-454C-A775-6BC37B731457}" type="presOf" srcId="{489953BF-C562-4018-8CE1-49A2D2AA126C}" destId="{13140530-04CF-4DC5-8776-6116CBCD4913}" srcOrd="0" destOrd="0" presId="urn:microsoft.com/office/officeart/2005/8/layout/orgChart1"/>
    <dgm:cxn modelId="{EE5C831F-264C-4364-9145-BD9397AF5FB5}" type="presOf" srcId="{D5F862F9-149A-49F6-AF93-A9A0DDD91147}" destId="{7E5CE85C-E282-4E1C-982C-2C3E39545F27}" srcOrd="1" destOrd="0" presId="urn:microsoft.com/office/officeart/2005/8/layout/orgChart1"/>
    <dgm:cxn modelId="{86CB2125-8C9A-4753-BD4F-2104C9654846}" srcId="{D28AD28E-7B54-4BCC-B004-2D79A7C6316B}" destId="{2E242E61-964A-4726-AECE-80C1C13776DA}" srcOrd="1" destOrd="0" parTransId="{5F8A3C89-AD11-464B-9BE8-23B614B94D4C}" sibTransId="{D5A3FEDE-C341-4A53-8A96-B976CB7A14BE}"/>
    <dgm:cxn modelId="{9FB5D229-9673-4EB6-989F-E095FC730208}" type="presOf" srcId="{6106C9FD-1C18-4F96-9946-8F52E9A71C5E}" destId="{E0A2BE6C-DC39-4668-835D-E0A312083360}" srcOrd="0" destOrd="0" presId="urn:microsoft.com/office/officeart/2005/8/layout/orgChart1"/>
    <dgm:cxn modelId="{2CA27F2C-70AF-49F6-9C3E-AB50D84106EF}" type="presOf" srcId="{4BDAC1BF-CF29-4ED2-82DC-3BF5705C584E}" destId="{8287A1AB-12E7-4BFD-BF9B-D4F75070B627}" srcOrd="1" destOrd="0" presId="urn:microsoft.com/office/officeart/2005/8/layout/orgChart1"/>
    <dgm:cxn modelId="{5CDE672D-EB67-46FD-BD64-F6F9C6A0FB9F}" type="presOf" srcId="{80F67A5B-5D76-4548-A52D-5E479D3B392A}" destId="{0E9D90B4-08D2-4FED-B564-A830AF56441A}" srcOrd="1" destOrd="0" presId="urn:microsoft.com/office/officeart/2005/8/layout/orgChart1"/>
    <dgm:cxn modelId="{86364C2E-6D3D-4CF7-9010-354245DC3E0A}" type="presOf" srcId="{B8B718BE-0FC5-4FCB-AD64-14210A0ABA68}" destId="{CBD5A1FD-EA6F-4135-857C-437A9CCBB2F0}" srcOrd="1" destOrd="0" presId="urn:microsoft.com/office/officeart/2005/8/layout/orgChart1"/>
    <dgm:cxn modelId="{76BAD933-084D-4AB7-B72C-B66C0F69235A}" type="presOf" srcId="{FB0A975B-DC0C-41B2-9ED6-1C0A3D284D0B}" destId="{C3CA5F01-927B-4CD5-9ABC-99745794DDAA}" srcOrd="0" destOrd="0" presId="urn:microsoft.com/office/officeart/2005/8/layout/orgChart1"/>
    <dgm:cxn modelId="{6972663A-DF33-4A14-B2CB-883B0F1D235F}" type="presOf" srcId="{D28AD28E-7B54-4BCC-B004-2D79A7C6316B}" destId="{AE729F67-3BB1-4E78-9607-9D7BF4444916}" srcOrd="0" destOrd="0" presId="urn:microsoft.com/office/officeart/2005/8/layout/orgChart1"/>
    <dgm:cxn modelId="{A6FFE75C-7B47-4E30-91BF-BDF19C626520}" type="presOf" srcId="{949F3954-5A9E-4AFF-B247-354294604A9B}" destId="{B950B249-305B-4E75-A070-2872872F923D}" srcOrd="1" destOrd="0" presId="urn:microsoft.com/office/officeart/2005/8/layout/orgChart1"/>
    <dgm:cxn modelId="{DB4B0C5D-3CB3-44C7-92F0-4B3F06F0A04C}" type="presOf" srcId="{2407764B-E3A6-4763-892C-D70DC1591083}" destId="{6015963D-1052-4CB9-8DD1-ACC91AB04C00}" srcOrd="0" destOrd="0" presId="urn:microsoft.com/office/officeart/2005/8/layout/orgChart1"/>
    <dgm:cxn modelId="{5468D661-58C6-4ADF-8AAA-3EDC03F4DC8C}" type="presOf" srcId="{7817E073-7091-4ADA-A4C7-9C9901989CD9}" destId="{C614AE96-B80A-47FC-9641-ED75A6206299}" srcOrd="0" destOrd="0" presId="urn:microsoft.com/office/officeart/2005/8/layout/orgChart1"/>
    <dgm:cxn modelId="{ACD95669-23D2-4701-B0E2-9D32ECD80313}" type="presOf" srcId="{EECD0ECB-ACD6-46FC-BBBF-54E2C36B21A8}" destId="{B8EE3AAC-CEE7-4177-8F5B-F500E375EA52}" srcOrd="0" destOrd="0" presId="urn:microsoft.com/office/officeart/2005/8/layout/orgChart1"/>
    <dgm:cxn modelId="{7E977E4A-B12B-4234-8341-1909B7CB23A9}" type="presOf" srcId="{5F8A3C89-AD11-464B-9BE8-23B614B94D4C}" destId="{001746FC-4775-4220-9AE4-F4963D798633}" srcOrd="0" destOrd="0" presId="urn:microsoft.com/office/officeart/2005/8/layout/orgChart1"/>
    <dgm:cxn modelId="{657DC44B-2C26-4760-BB9C-5A3A648BBBAA}" srcId="{D28AD28E-7B54-4BCC-B004-2D79A7C6316B}" destId="{D5F862F9-149A-49F6-AF93-A9A0DDD91147}" srcOrd="0" destOrd="0" parTransId="{60167783-D4CA-48F2-B994-EFE7E1A208CA}" sibTransId="{562C44BB-21F4-4E41-9C2A-EA68EF3B09DF}"/>
    <dgm:cxn modelId="{B772234E-94DE-4EF6-900C-C0D06D27FDFE}" type="presOf" srcId="{EECD0ECB-ACD6-46FC-BBBF-54E2C36B21A8}" destId="{79B9713B-F8D3-4256-ADD4-1FDE35F2FB50}" srcOrd="1" destOrd="0" presId="urn:microsoft.com/office/officeart/2005/8/layout/orgChart1"/>
    <dgm:cxn modelId="{1FC6374E-C88D-4666-BD38-F916A089BB21}" srcId="{964E183A-9F98-4335-8D23-DC4088409305}" destId="{7817E073-7091-4ADA-A4C7-9C9901989CD9}" srcOrd="3" destOrd="0" parTransId="{489953BF-C562-4018-8CE1-49A2D2AA126C}" sibTransId="{B8335A2F-73B5-4801-8ABA-1DAF45015F56}"/>
    <dgm:cxn modelId="{6482684E-04C8-4C70-9B28-791816C9FB0A}" type="presOf" srcId="{82D6B5A3-790C-4736-8517-80975E7FCAA1}" destId="{3FEEAB6B-E1C0-40A6-B895-A2D2E1A2C2FC}" srcOrd="1" destOrd="0" presId="urn:microsoft.com/office/officeart/2005/8/layout/orgChart1"/>
    <dgm:cxn modelId="{19DC424F-E8EE-4682-8B51-7DC55C006D3A}" type="presOf" srcId="{949F3954-5A9E-4AFF-B247-354294604A9B}" destId="{D6B78933-D0C7-4BB6-A98C-307F218857B1}" srcOrd="0" destOrd="0" presId="urn:microsoft.com/office/officeart/2005/8/layout/orgChart1"/>
    <dgm:cxn modelId="{D8F5546F-1701-491F-B4C0-005EA93A60D1}" type="presOf" srcId="{45803A1A-DCA8-4A97-BC9E-D1AFC540240D}" destId="{8A4FD642-2A89-422B-8195-9B6C4F55F780}" srcOrd="0" destOrd="0" presId="urn:microsoft.com/office/officeart/2005/8/layout/orgChart1"/>
    <dgm:cxn modelId="{35DB1D70-7DBF-430A-8CC4-AA150E31D49D}" srcId="{82D6B5A3-790C-4736-8517-80975E7FCAA1}" destId="{0959952C-4DF1-40AC-9DDD-E7999B6CFAEC}" srcOrd="3" destOrd="0" parTransId="{ED8AC246-8B1D-4131-9425-F1C27C7F185F}" sibTransId="{8D24DD93-EF5B-424F-899E-3F83F35A5D6D}"/>
    <dgm:cxn modelId="{56117150-5ECE-42FB-A79B-2A268917C023}" srcId="{D28AD28E-7B54-4BCC-B004-2D79A7C6316B}" destId="{EECD0ECB-ACD6-46FC-BBBF-54E2C36B21A8}" srcOrd="2" destOrd="0" parTransId="{7E213C46-4349-4997-B9D0-9B3119B58EEA}" sibTransId="{2481ECAE-0DDB-4E14-8213-C1A77259C8C8}"/>
    <dgm:cxn modelId="{6E5AE251-5AEE-4948-8C45-21FCC8CF92E5}" type="presOf" srcId="{98EDC771-F753-49E2-8B46-A63E58E65D2A}" destId="{92CEDE30-A410-4D21-B3B5-0507ED2AC978}" srcOrd="0" destOrd="0" presId="urn:microsoft.com/office/officeart/2005/8/layout/orgChart1"/>
    <dgm:cxn modelId="{62640274-7AC2-4D3C-B5FC-702814A275C3}" type="presOf" srcId="{D94020F1-CE8B-430F-BE0D-6B29D0F6F457}" destId="{39CF7E1A-1325-40E7-B03B-A4CA15094A11}" srcOrd="0" destOrd="0" presId="urn:microsoft.com/office/officeart/2005/8/layout/orgChart1"/>
    <dgm:cxn modelId="{5B615857-9A50-4AB1-957D-2937A5FD8455}" srcId="{82D6B5A3-790C-4736-8517-80975E7FCAA1}" destId="{80F67A5B-5D76-4548-A52D-5E479D3B392A}" srcOrd="5" destOrd="0" parTransId="{9505BF2F-A2A0-4560-ABF7-9751BCB74B27}" sibTransId="{4248D48D-2E90-4509-B6BC-8803E48E7BEF}"/>
    <dgm:cxn modelId="{83D43259-1E1B-4241-B60E-3195FD88E7A9}" type="presOf" srcId="{82D6B5A3-790C-4736-8517-80975E7FCAA1}" destId="{593E7C0E-58B6-4DCD-8C68-B4461992E6C4}" srcOrd="0" destOrd="0" presId="urn:microsoft.com/office/officeart/2005/8/layout/orgChart1"/>
    <dgm:cxn modelId="{934BA259-5E1B-413C-A8CD-F55F07F86704}" srcId="{964E183A-9F98-4335-8D23-DC4088409305}" destId="{D28AD28E-7B54-4BCC-B004-2D79A7C6316B}" srcOrd="2" destOrd="0" parTransId="{CA35CD2E-EA1C-4DE5-B855-806B232CF200}" sibTransId="{FCC951F2-446C-4CE9-84BC-83761027BC31}"/>
    <dgm:cxn modelId="{A7C5737B-05F0-4AD3-A72A-5CB401E83A12}" type="presOf" srcId="{D992E2E6-6287-467A-A4A1-1A73C40DC8B9}" destId="{678BFFC7-57A5-4788-9B9C-E4D5F086F643}" srcOrd="0" destOrd="0" presId="urn:microsoft.com/office/officeart/2005/8/layout/orgChart1"/>
    <dgm:cxn modelId="{1BBD7489-7373-4A54-9493-F6F12CC07B22}" type="presOf" srcId="{C1E65FE9-7AC9-4E51-876B-9FF4A6B1DB31}" destId="{D41A868C-3D00-4223-AF2A-B8AACD5EFFFB}" srcOrd="0" destOrd="0" presId="urn:microsoft.com/office/officeart/2005/8/layout/orgChart1"/>
    <dgm:cxn modelId="{7BFA508B-2B68-4327-A7B8-D3C1E579A436}" srcId="{7817E073-7091-4ADA-A4C7-9C9901989CD9}" destId="{4BDAC1BF-CF29-4ED2-82DC-3BF5705C584E}" srcOrd="1" destOrd="0" parTransId="{2C453AE0-0B39-4FBC-8C00-00ED51CEEA2A}" sibTransId="{A4B12305-564A-4061-BD8D-A035244663DA}"/>
    <dgm:cxn modelId="{1C9BBF8F-684B-4F6D-8D79-652BA509C1FB}" type="presOf" srcId="{2C453AE0-0B39-4FBC-8C00-00ED51CEEA2A}" destId="{A4206788-B342-4F9A-A882-8B21A72FE482}" srcOrd="0" destOrd="0" presId="urn:microsoft.com/office/officeart/2005/8/layout/orgChart1"/>
    <dgm:cxn modelId="{C86F1399-2297-48D8-88B4-D0973D215CB4}" type="presOf" srcId="{DFFD18B5-F236-4B34-A24F-18497517FA60}" destId="{97A9DF57-41DE-43DD-A105-F3017F537561}" srcOrd="1" destOrd="0" presId="urn:microsoft.com/office/officeart/2005/8/layout/orgChart1"/>
    <dgm:cxn modelId="{14D4A79E-CDB9-4AE8-A86E-2D8B1B666D6F}" type="presOf" srcId="{88EB93B4-EAEE-4B28-A6D5-237FE488C5C7}" destId="{A350EC2D-B0C3-4698-B4C1-5455B0702E38}" srcOrd="0" destOrd="0" presId="urn:microsoft.com/office/officeart/2005/8/layout/orgChart1"/>
    <dgm:cxn modelId="{A5F19BA0-394D-454E-BC65-ABDFA08261BB}" type="presOf" srcId="{2E242E61-964A-4726-AECE-80C1C13776DA}" destId="{0B61D762-0069-49CA-8F86-77B84513B4E5}" srcOrd="0" destOrd="0" presId="urn:microsoft.com/office/officeart/2005/8/layout/orgChart1"/>
    <dgm:cxn modelId="{CFAA6BA2-E406-41D9-85D1-AB422A80C900}" type="presOf" srcId="{B8B718BE-0FC5-4FCB-AD64-14210A0ABA68}" destId="{847C1DA5-BC1B-4741-B462-63FCEC0D92F7}" srcOrd="0" destOrd="0" presId="urn:microsoft.com/office/officeart/2005/8/layout/orgChart1"/>
    <dgm:cxn modelId="{5CDF55A7-A1C8-436A-B744-325FF7017498}" type="presOf" srcId="{49651B69-3CF2-44AA-84AB-F3E2D0A2EF17}" destId="{67223F22-018A-4C10-9562-B6C5C8590FC6}" srcOrd="1" destOrd="0" presId="urn:microsoft.com/office/officeart/2005/8/layout/orgChart1"/>
    <dgm:cxn modelId="{ABB5BFA7-C86E-4828-975D-FD91EBEA509D}" type="presOf" srcId="{78B0B6E7-3C2D-4BAF-B564-6899BC188059}" destId="{6FED7105-BA9E-45B7-A7B3-0D0AA138F847}" srcOrd="0" destOrd="0" presId="urn:microsoft.com/office/officeart/2005/8/layout/orgChart1"/>
    <dgm:cxn modelId="{61EF61AF-C851-446A-9B77-1580930E68AF}" type="presOf" srcId="{7817E073-7091-4ADA-A4C7-9C9901989CD9}" destId="{DD15DE0F-6726-4AD0-8EBB-F6B52DAD55D9}" srcOrd="1" destOrd="0" presId="urn:microsoft.com/office/officeart/2005/8/layout/orgChart1"/>
    <dgm:cxn modelId="{EFBC0AB1-FE5D-4C98-9720-8CDA071B5405}" type="presOf" srcId="{0959952C-4DF1-40AC-9DDD-E7999B6CFAEC}" destId="{D08040C9-1603-4C9F-B443-AF4D796E20CF}" srcOrd="0" destOrd="0" presId="urn:microsoft.com/office/officeart/2005/8/layout/orgChart1"/>
    <dgm:cxn modelId="{23FA6EB1-CB7B-4D44-9853-61F28C7D34FE}" srcId="{82D6B5A3-790C-4736-8517-80975E7FCAA1}" destId="{FB0A975B-DC0C-41B2-9ED6-1C0A3D284D0B}" srcOrd="4" destOrd="0" parTransId="{D7A5E99F-9122-4ECC-8FD2-6C8412436821}" sibTransId="{FAD95D45-BBA2-4C80-853E-448D40F8E781}"/>
    <dgm:cxn modelId="{AC6511BA-BDB3-4739-A9AB-0ECE9EC1EC8F}" type="presOf" srcId="{0959952C-4DF1-40AC-9DDD-E7999B6CFAEC}" destId="{6BD46EC7-A52D-450E-AC5F-998ACEE61972}" srcOrd="1" destOrd="0" presId="urn:microsoft.com/office/officeart/2005/8/layout/orgChart1"/>
    <dgm:cxn modelId="{1A0490C0-A18F-4246-BF4C-EDBB3295EE47}" type="presOf" srcId="{BB619BDA-903A-4D3D-9C5E-572CE833ED51}" destId="{6095B532-4D20-4F65-AB84-9A16688ADD74}" srcOrd="0" destOrd="0" presId="urn:microsoft.com/office/officeart/2005/8/layout/orgChart1"/>
    <dgm:cxn modelId="{CA76ADC1-BD79-4EA2-A5EC-B7AFD1F02DFB}" type="presOf" srcId="{4BDAC1BF-CF29-4ED2-82DC-3BF5705C584E}" destId="{E8ABABC8-D60F-4FC1-B3F4-249FB81DF06A}" srcOrd="0" destOrd="0" presId="urn:microsoft.com/office/officeart/2005/8/layout/orgChart1"/>
    <dgm:cxn modelId="{113EB2C2-E056-4AF8-B396-77ECD2F717AB}" srcId="{82D6B5A3-790C-4736-8517-80975E7FCAA1}" destId="{98EDC771-F753-49E2-8B46-A63E58E65D2A}" srcOrd="0" destOrd="0" parTransId="{D8E546B8-B605-49D1-BF3B-D7F53E526AA0}" sibTransId="{40A2CDE0-27F6-4D31-B34E-94C3530262B3}"/>
    <dgm:cxn modelId="{9392F0C4-1E6A-46AC-BED5-D749C2148921}" type="presOf" srcId="{964E183A-9F98-4335-8D23-DC4088409305}" destId="{166A302A-2A0F-4CBE-B7C5-D08ADA8B5D13}" srcOrd="0" destOrd="0" presId="urn:microsoft.com/office/officeart/2005/8/layout/orgChart1"/>
    <dgm:cxn modelId="{4A8250C9-7C2F-432C-B2F0-1F059B32AEFB}" srcId="{82D6B5A3-790C-4736-8517-80975E7FCAA1}" destId="{49651B69-3CF2-44AA-84AB-F3E2D0A2EF17}" srcOrd="1" destOrd="0" parTransId="{2407764B-E3A6-4763-892C-D70DC1591083}" sibTransId="{3221AEA9-6281-4C32-961D-81771EB70279}"/>
    <dgm:cxn modelId="{94DAFDCA-0883-4545-99C8-BE1FAC0FABBF}" type="presOf" srcId="{DFFD18B5-F236-4B34-A24F-18497517FA60}" destId="{97F05064-9E25-4855-95F3-6802BC0509B3}" srcOrd="0" destOrd="0" presId="urn:microsoft.com/office/officeart/2005/8/layout/orgChart1"/>
    <dgm:cxn modelId="{26D191CC-1681-45BC-8713-702C18F69B64}" type="presOf" srcId="{D7A5E99F-9122-4ECC-8FD2-6C8412436821}" destId="{FD974BD6-33C1-4F76-B60D-C8D2A402372E}" srcOrd="0" destOrd="0" presId="urn:microsoft.com/office/officeart/2005/8/layout/orgChart1"/>
    <dgm:cxn modelId="{0F0A5ACD-68AD-427A-A63F-A4FA87951FC1}" srcId="{DFFD18B5-F236-4B34-A24F-18497517FA60}" destId="{B8B718BE-0FC5-4FCB-AD64-14210A0ABA68}" srcOrd="0" destOrd="0" parTransId="{6106C9FD-1C18-4F96-9946-8F52E9A71C5E}" sibTransId="{F21EF13E-E775-4800-ABED-260A55A0A392}"/>
    <dgm:cxn modelId="{CAF5B0CE-E4A7-4160-9E5D-98EAE47F479D}" type="presOf" srcId="{60167783-D4CA-48F2-B994-EFE7E1A208CA}" destId="{2BB75432-DED6-48CE-A900-1E89448F3C61}" srcOrd="0" destOrd="0" presId="urn:microsoft.com/office/officeart/2005/8/layout/orgChart1"/>
    <dgm:cxn modelId="{51474AD2-7086-44C0-B81D-235AF7754534}" srcId="{82D6B5A3-790C-4736-8517-80975E7FCAA1}" destId="{45803A1A-DCA8-4A97-BC9E-D1AFC540240D}" srcOrd="2" destOrd="0" parTransId="{78B0B6E7-3C2D-4BAF-B564-6899BC188059}" sibTransId="{02241849-0FC4-405C-A989-24D92D0690C7}"/>
    <dgm:cxn modelId="{15EA5CD7-920B-4553-B16E-6EB7BE1E5F71}" type="presOf" srcId="{2E242E61-964A-4726-AECE-80C1C13776DA}" destId="{9376C3FD-B325-47B6-A3AB-4601EE6F9058}" srcOrd="1" destOrd="0" presId="urn:microsoft.com/office/officeart/2005/8/layout/orgChart1"/>
    <dgm:cxn modelId="{94B078E3-8623-4BF2-94D7-41211460C00E}" srcId="{964E183A-9F98-4335-8D23-DC4088409305}" destId="{82D6B5A3-790C-4736-8517-80975E7FCAA1}" srcOrd="0" destOrd="0" parTransId="{A059B200-F35A-4D1E-8F76-2B6147B27DE1}" sibTransId="{58E0BB58-0555-4075-AD39-96E3208D1A7C}"/>
    <dgm:cxn modelId="{85B45BEA-B20D-41C1-A4CA-73D65E1F53F5}" type="presOf" srcId="{A059B200-F35A-4D1E-8F76-2B6147B27DE1}" destId="{DAECFCE1-A3FB-4379-8F7A-4E73AE3B3D13}" srcOrd="0" destOrd="0" presId="urn:microsoft.com/office/officeart/2005/8/layout/orgChart1"/>
    <dgm:cxn modelId="{21A548EB-11D6-43B9-843A-412AC813AA33}" srcId="{D28AD28E-7B54-4BCC-B004-2D79A7C6316B}" destId="{C1E65FE9-7AC9-4E51-876B-9FF4A6B1DB31}" srcOrd="3" destOrd="0" parTransId="{BB619BDA-903A-4D3D-9C5E-572CE833ED51}" sibTransId="{90AA620B-7BBD-437E-B32C-120EFF7E7F32}"/>
    <dgm:cxn modelId="{D3CFEBEF-3CB2-419C-BDF1-19AA461AE4EB}" type="presOf" srcId="{FB0A975B-DC0C-41B2-9ED6-1C0A3D284D0B}" destId="{086F971B-7976-4E8E-8935-40FAC08512F6}" srcOrd="1" destOrd="0" presId="urn:microsoft.com/office/officeart/2005/8/layout/orgChart1"/>
    <dgm:cxn modelId="{F6D720F2-32F4-4286-B1F5-F14BC46E1055}" type="presOf" srcId="{7E213C46-4349-4997-B9D0-9B3119B58EEA}" destId="{2B488181-B579-44DC-8E71-78FC084178C8}" srcOrd="0" destOrd="0" presId="urn:microsoft.com/office/officeart/2005/8/layout/orgChart1"/>
    <dgm:cxn modelId="{5F51AFFA-E8B9-43F0-B03D-0012510AEB0D}" type="presOf" srcId="{80F67A5B-5D76-4548-A52D-5E479D3B392A}" destId="{C069B7EB-AF88-476A-B638-E05D5D25E805}" srcOrd="0" destOrd="0" presId="urn:microsoft.com/office/officeart/2005/8/layout/orgChart1"/>
    <dgm:cxn modelId="{27B152FB-9801-4292-9219-70A33D79D0AE}" type="presOf" srcId="{CA35CD2E-EA1C-4DE5-B855-806B232CF200}" destId="{725EA56B-47B2-47C6-8E98-36332F00C9D9}" srcOrd="0" destOrd="0" presId="urn:microsoft.com/office/officeart/2005/8/layout/orgChart1"/>
    <dgm:cxn modelId="{207144FC-61C2-4F1A-B882-CE18E77C8F5C}" type="presOf" srcId="{9505BF2F-A2A0-4560-ABF7-9751BCB74B27}" destId="{63A7BE6A-20E7-4F4C-BA2E-F5856BF66817}" srcOrd="0" destOrd="0" presId="urn:microsoft.com/office/officeart/2005/8/layout/orgChart1"/>
    <dgm:cxn modelId="{1966159C-A6F5-4B02-9F33-A99878147FFD}" type="presParOf" srcId="{A350EC2D-B0C3-4698-B4C1-5455B0702E38}" destId="{6931558A-5772-4FCD-B07C-80E5B43268FB}" srcOrd="0" destOrd="0" presId="urn:microsoft.com/office/officeart/2005/8/layout/orgChart1"/>
    <dgm:cxn modelId="{2FF05DB3-9F59-46FE-8910-B02DA63454F2}" type="presParOf" srcId="{6931558A-5772-4FCD-B07C-80E5B43268FB}" destId="{80470D84-D016-4B45-B544-687DC6332C77}" srcOrd="0" destOrd="0" presId="urn:microsoft.com/office/officeart/2005/8/layout/orgChart1"/>
    <dgm:cxn modelId="{5E71860F-5611-4616-AB3A-2932AB821DD3}" type="presParOf" srcId="{80470D84-D016-4B45-B544-687DC6332C77}" destId="{166A302A-2A0F-4CBE-B7C5-D08ADA8B5D13}" srcOrd="0" destOrd="0" presId="urn:microsoft.com/office/officeart/2005/8/layout/orgChart1"/>
    <dgm:cxn modelId="{39B49B59-5B7F-4AE5-837B-6AF10EC996E2}" type="presParOf" srcId="{80470D84-D016-4B45-B544-687DC6332C77}" destId="{210ECD84-A6B9-428E-BFF9-D336032BCEC5}" srcOrd="1" destOrd="0" presId="urn:microsoft.com/office/officeart/2005/8/layout/orgChart1"/>
    <dgm:cxn modelId="{80158F28-FC3C-45C7-9E96-D7D9E9A77935}" type="presParOf" srcId="{6931558A-5772-4FCD-B07C-80E5B43268FB}" destId="{E2622DBD-294D-4D64-B4A9-277FB5F0B8DB}" srcOrd="1" destOrd="0" presId="urn:microsoft.com/office/officeart/2005/8/layout/orgChart1"/>
    <dgm:cxn modelId="{3349F2C1-C364-4048-BC71-52D64C103889}" type="presParOf" srcId="{E2622DBD-294D-4D64-B4A9-277FB5F0B8DB}" destId="{725EA56B-47B2-47C6-8E98-36332F00C9D9}" srcOrd="0" destOrd="0" presId="urn:microsoft.com/office/officeart/2005/8/layout/orgChart1"/>
    <dgm:cxn modelId="{393FFE36-D9A4-407A-B972-76D75D178687}" type="presParOf" srcId="{E2622DBD-294D-4D64-B4A9-277FB5F0B8DB}" destId="{7421F240-BAFD-4347-ADFD-4B682BD7594A}" srcOrd="1" destOrd="0" presId="urn:microsoft.com/office/officeart/2005/8/layout/orgChart1"/>
    <dgm:cxn modelId="{DE2A5B36-1FD2-45C3-BA9F-F7C02C0E5A0F}" type="presParOf" srcId="{7421F240-BAFD-4347-ADFD-4B682BD7594A}" destId="{7E8CF9D3-AACD-4ED1-A2A3-E197A5C903BF}" srcOrd="0" destOrd="0" presId="urn:microsoft.com/office/officeart/2005/8/layout/orgChart1"/>
    <dgm:cxn modelId="{BFD61973-90BD-4794-8B13-D4AE0039C5C5}" type="presParOf" srcId="{7E8CF9D3-AACD-4ED1-A2A3-E197A5C903BF}" destId="{AE729F67-3BB1-4E78-9607-9D7BF4444916}" srcOrd="0" destOrd="0" presId="urn:microsoft.com/office/officeart/2005/8/layout/orgChart1"/>
    <dgm:cxn modelId="{C27D0D5C-1BEB-4742-973A-5234C3BCDBBE}" type="presParOf" srcId="{7E8CF9D3-AACD-4ED1-A2A3-E197A5C903BF}" destId="{11A335C4-3746-496F-A526-AD282B990017}" srcOrd="1" destOrd="0" presId="urn:microsoft.com/office/officeart/2005/8/layout/orgChart1"/>
    <dgm:cxn modelId="{6120A32B-0D3A-4CBA-B134-9853BA697F8F}" type="presParOf" srcId="{7421F240-BAFD-4347-ADFD-4B682BD7594A}" destId="{7A8B59CF-D70C-4491-90D4-D7671A74D847}" srcOrd="1" destOrd="0" presId="urn:microsoft.com/office/officeart/2005/8/layout/orgChart1"/>
    <dgm:cxn modelId="{BBE468B4-5E28-410A-939B-2441E5080DB5}" type="presParOf" srcId="{7A8B59CF-D70C-4491-90D4-D7671A74D847}" destId="{2BB75432-DED6-48CE-A900-1E89448F3C61}" srcOrd="0" destOrd="0" presId="urn:microsoft.com/office/officeart/2005/8/layout/orgChart1"/>
    <dgm:cxn modelId="{2E29E4ED-6018-49BF-95CC-1A8145CC41F0}" type="presParOf" srcId="{7A8B59CF-D70C-4491-90D4-D7671A74D847}" destId="{ED40E063-6ED9-4308-B665-CD45E162BF66}" srcOrd="1" destOrd="0" presId="urn:microsoft.com/office/officeart/2005/8/layout/orgChart1"/>
    <dgm:cxn modelId="{E08DD4DB-18D4-4FE7-A7CD-C0A86FC9E605}" type="presParOf" srcId="{ED40E063-6ED9-4308-B665-CD45E162BF66}" destId="{07BC83C2-D9F2-484C-AB73-B65F9318005D}" srcOrd="0" destOrd="0" presId="urn:microsoft.com/office/officeart/2005/8/layout/orgChart1"/>
    <dgm:cxn modelId="{57F0BBC9-A6AF-4D2E-9590-8DC8800C6AAF}" type="presParOf" srcId="{07BC83C2-D9F2-484C-AB73-B65F9318005D}" destId="{78C8D8F4-0BD1-4D0E-8D61-38211EF9F55D}" srcOrd="0" destOrd="0" presId="urn:microsoft.com/office/officeart/2005/8/layout/orgChart1"/>
    <dgm:cxn modelId="{F4833482-7168-4C88-98D9-CA694439DD44}" type="presParOf" srcId="{07BC83C2-D9F2-484C-AB73-B65F9318005D}" destId="{7E5CE85C-E282-4E1C-982C-2C3E39545F27}" srcOrd="1" destOrd="0" presId="urn:microsoft.com/office/officeart/2005/8/layout/orgChart1"/>
    <dgm:cxn modelId="{F23AD83F-B675-4218-91FE-AFA9C12D6309}" type="presParOf" srcId="{ED40E063-6ED9-4308-B665-CD45E162BF66}" destId="{FF68C3AB-9188-42D4-AE67-9365B79ACD5C}" srcOrd="1" destOrd="0" presId="urn:microsoft.com/office/officeart/2005/8/layout/orgChart1"/>
    <dgm:cxn modelId="{259293CE-8CE8-4C72-9640-12AA21E74310}" type="presParOf" srcId="{ED40E063-6ED9-4308-B665-CD45E162BF66}" destId="{CE26B1E6-54BF-4C1E-B40E-1155261B1CF6}" srcOrd="2" destOrd="0" presId="urn:microsoft.com/office/officeart/2005/8/layout/orgChart1"/>
    <dgm:cxn modelId="{26C4ACC7-35F7-41E7-936D-36DD07408BB5}" type="presParOf" srcId="{7A8B59CF-D70C-4491-90D4-D7671A74D847}" destId="{001746FC-4775-4220-9AE4-F4963D798633}" srcOrd="2" destOrd="0" presId="urn:microsoft.com/office/officeart/2005/8/layout/orgChart1"/>
    <dgm:cxn modelId="{DA577BCE-138C-421D-83FF-1069B2A17364}" type="presParOf" srcId="{7A8B59CF-D70C-4491-90D4-D7671A74D847}" destId="{56A70FE3-FEA8-4220-A294-4A7DA1407D62}" srcOrd="3" destOrd="0" presId="urn:microsoft.com/office/officeart/2005/8/layout/orgChart1"/>
    <dgm:cxn modelId="{D458169D-6722-4BB2-A329-D4629322B447}" type="presParOf" srcId="{56A70FE3-FEA8-4220-A294-4A7DA1407D62}" destId="{5EFFBB0C-A873-489C-85BC-94BC7A6A2D4D}" srcOrd="0" destOrd="0" presId="urn:microsoft.com/office/officeart/2005/8/layout/orgChart1"/>
    <dgm:cxn modelId="{1A76D436-AAE5-434A-8AE1-31CF914DF9F0}" type="presParOf" srcId="{5EFFBB0C-A873-489C-85BC-94BC7A6A2D4D}" destId="{0B61D762-0069-49CA-8F86-77B84513B4E5}" srcOrd="0" destOrd="0" presId="urn:microsoft.com/office/officeart/2005/8/layout/orgChart1"/>
    <dgm:cxn modelId="{56ECEC0E-5FB1-492B-B353-92C7678CA70E}" type="presParOf" srcId="{5EFFBB0C-A873-489C-85BC-94BC7A6A2D4D}" destId="{9376C3FD-B325-47B6-A3AB-4601EE6F9058}" srcOrd="1" destOrd="0" presId="urn:microsoft.com/office/officeart/2005/8/layout/orgChart1"/>
    <dgm:cxn modelId="{4B4F5A4F-9C2C-4FAC-9E01-529840CF5E1F}" type="presParOf" srcId="{56A70FE3-FEA8-4220-A294-4A7DA1407D62}" destId="{65CA45D2-4B11-40B4-8FC3-C0239E7158CE}" srcOrd="1" destOrd="0" presId="urn:microsoft.com/office/officeart/2005/8/layout/orgChart1"/>
    <dgm:cxn modelId="{C92D2311-20C1-4E6E-BBF8-0BB36DDDF5B3}" type="presParOf" srcId="{56A70FE3-FEA8-4220-A294-4A7DA1407D62}" destId="{023C8083-C3BA-47D6-AD3F-E70E7CD2460F}" srcOrd="2" destOrd="0" presId="urn:microsoft.com/office/officeart/2005/8/layout/orgChart1"/>
    <dgm:cxn modelId="{8086CA1B-B197-4335-91FE-3B7CF6F177DC}" type="presParOf" srcId="{7A8B59CF-D70C-4491-90D4-D7671A74D847}" destId="{2B488181-B579-44DC-8E71-78FC084178C8}" srcOrd="4" destOrd="0" presId="urn:microsoft.com/office/officeart/2005/8/layout/orgChart1"/>
    <dgm:cxn modelId="{F3DF3DF6-765A-46CD-A7CB-B11B60BEC27E}" type="presParOf" srcId="{7A8B59CF-D70C-4491-90D4-D7671A74D847}" destId="{87DABE83-8460-4CF3-9CC1-785205B0F92A}" srcOrd="5" destOrd="0" presId="urn:microsoft.com/office/officeart/2005/8/layout/orgChart1"/>
    <dgm:cxn modelId="{C243365C-EDBF-425C-8B92-246476972DBF}" type="presParOf" srcId="{87DABE83-8460-4CF3-9CC1-785205B0F92A}" destId="{2E2B83A5-D3C3-45DF-8D96-4625C7E4A199}" srcOrd="0" destOrd="0" presId="urn:microsoft.com/office/officeart/2005/8/layout/orgChart1"/>
    <dgm:cxn modelId="{F292EDBC-D440-4CDF-B942-7FE38DB24DD4}" type="presParOf" srcId="{2E2B83A5-D3C3-45DF-8D96-4625C7E4A199}" destId="{B8EE3AAC-CEE7-4177-8F5B-F500E375EA52}" srcOrd="0" destOrd="0" presId="urn:microsoft.com/office/officeart/2005/8/layout/orgChart1"/>
    <dgm:cxn modelId="{2DDF107D-9B6B-40B6-B8EF-9C9E78054518}" type="presParOf" srcId="{2E2B83A5-D3C3-45DF-8D96-4625C7E4A199}" destId="{79B9713B-F8D3-4256-ADD4-1FDE35F2FB50}" srcOrd="1" destOrd="0" presId="urn:microsoft.com/office/officeart/2005/8/layout/orgChart1"/>
    <dgm:cxn modelId="{CDCCEC8C-29FD-4A18-A059-A51739072D43}" type="presParOf" srcId="{87DABE83-8460-4CF3-9CC1-785205B0F92A}" destId="{7C31F12E-AA49-41DF-ABAC-A62FB83872FE}" srcOrd="1" destOrd="0" presId="urn:microsoft.com/office/officeart/2005/8/layout/orgChart1"/>
    <dgm:cxn modelId="{51A6008D-7827-409E-B254-15600CAF5E84}" type="presParOf" srcId="{87DABE83-8460-4CF3-9CC1-785205B0F92A}" destId="{0330B61F-AF76-470D-8862-6984190D74B5}" srcOrd="2" destOrd="0" presId="urn:microsoft.com/office/officeart/2005/8/layout/orgChart1"/>
    <dgm:cxn modelId="{F481D7D5-90A5-4DEB-80BF-9343860FF423}" type="presParOf" srcId="{7A8B59CF-D70C-4491-90D4-D7671A74D847}" destId="{6095B532-4D20-4F65-AB84-9A16688ADD74}" srcOrd="6" destOrd="0" presId="urn:microsoft.com/office/officeart/2005/8/layout/orgChart1"/>
    <dgm:cxn modelId="{3B7C6BBB-FF19-4144-88F3-1614824E7FE4}" type="presParOf" srcId="{7A8B59CF-D70C-4491-90D4-D7671A74D847}" destId="{AEC3B093-5C56-4CF1-A9DD-42159CD41B08}" srcOrd="7" destOrd="0" presId="urn:microsoft.com/office/officeart/2005/8/layout/orgChart1"/>
    <dgm:cxn modelId="{42B9205D-667F-4CBB-832C-297ECEBCFE2B}" type="presParOf" srcId="{AEC3B093-5C56-4CF1-A9DD-42159CD41B08}" destId="{09D2B2E1-6FFB-4E5E-822B-5585625A2C94}" srcOrd="0" destOrd="0" presId="urn:microsoft.com/office/officeart/2005/8/layout/orgChart1"/>
    <dgm:cxn modelId="{682FD81B-1D47-417C-A8D7-AA75407A9519}" type="presParOf" srcId="{09D2B2E1-6FFB-4E5E-822B-5585625A2C94}" destId="{D41A868C-3D00-4223-AF2A-B8AACD5EFFFB}" srcOrd="0" destOrd="0" presId="urn:microsoft.com/office/officeart/2005/8/layout/orgChart1"/>
    <dgm:cxn modelId="{14101403-E805-466D-87E8-F3285E6231FE}" type="presParOf" srcId="{09D2B2E1-6FFB-4E5E-822B-5585625A2C94}" destId="{BE3E2EB0-A985-4A40-BD2D-E723927B4906}" srcOrd="1" destOrd="0" presId="urn:microsoft.com/office/officeart/2005/8/layout/orgChart1"/>
    <dgm:cxn modelId="{8B13CAF7-CB81-48A3-907C-BBAB0BB879A3}" type="presParOf" srcId="{AEC3B093-5C56-4CF1-A9DD-42159CD41B08}" destId="{6A1ECCB1-65EE-48AF-BC7B-F1AB9908A04A}" srcOrd="1" destOrd="0" presId="urn:microsoft.com/office/officeart/2005/8/layout/orgChart1"/>
    <dgm:cxn modelId="{81F21303-7C54-494E-9EA4-18D14CDEAB7C}" type="presParOf" srcId="{AEC3B093-5C56-4CF1-A9DD-42159CD41B08}" destId="{56CF5278-6452-49A5-ADB9-060A71619AAA}" srcOrd="2" destOrd="0" presId="urn:microsoft.com/office/officeart/2005/8/layout/orgChart1"/>
    <dgm:cxn modelId="{06152ECD-2DBC-4410-8AD2-E605A79953C3}" type="presParOf" srcId="{7421F240-BAFD-4347-ADFD-4B682BD7594A}" destId="{682C5B9F-5E56-4C9A-BF54-F60D13837427}" srcOrd="2" destOrd="0" presId="urn:microsoft.com/office/officeart/2005/8/layout/orgChart1"/>
    <dgm:cxn modelId="{9A9956C4-3A45-4784-83E4-38D3FC102DE8}" type="presParOf" srcId="{E2622DBD-294D-4D64-B4A9-277FB5F0B8DB}" destId="{13140530-04CF-4DC5-8776-6116CBCD4913}" srcOrd="2" destOrd="0" presId="urn:microsoft.com/office/officeart/2005/8/layout/orgChart1"/>
    <dgm:cxn modelId="{9E4F3CBC-B20E-4E3E-AB50-0BD64A6CFCE9}" type="presParOf" srcId="{E2622DBD-294D-4D64-B4A9-277FB5F0B8DB}" destId="{07FF2D2D-6764-43A3-A5EA-F4E79C43F578}" srcOrd="3" destOrd="0" presId="urn:microsoft.com/office/officeart/2005/8/layout/orgChart1"/>
    <dgm:cxn modelId="{2C34A4C9-3459-4131-A76C-FC8C9B9F72D7}" type="presParOf" srcId="{07FF2D2D-6764-43A3-A5EA-F4E79C43F578}" destId="{0F0ED13A-E321-4571-9DA7-55FAFA6BFC49}" srcOrd="0" destOrd="0" presId="urn:microsoft.com/office/officeart/2005/8/layout/orgChart1"/>
    <dgm:cxn modelId="{10CE4EA6-5963-430F-9F61-2E0B6F240583}" type="presParOf" srcId="{0F0ED13A-E321-4571-9DA7-55FAFA6BFC49}" destId="{C614AE96-B80A-47FC-9641-ED75A6206299}" srcOrd="0" destOrd="0" presId="urn:microsoft.com/office/officeart/2005/8/layout/orgChart1"/>
    <dgm:cxn modelId="{267FCC29-887F-49F9-9926-689C15BBFA74}" type="presParOf" srcId="{0F0ED13A-E321-4571-9DA7-55FAFA6BFC49}" destId="{DD15DE0F-6726-4AD0-8EBB-F6B52DAD55D9}" srcOrd="1" destOrd="0" presId="urn:microsoft.com/office/officeart/2005/8/layout/orgChart1"/>
    <dgm:cxn modelId="{AA48B0C6-BE41-4681-B812-8917BD7E1ABD}" type="presParOf" srcId="{07FF2D2D-6764-43A3-A5EA-F4E79C43F578}" destId="{9EF59C8B-070B-4676-852E-E251165F3918}" srcOrd="1" destOrd="0" presId="urn:microsoft.com/office/officeart/2005/8/layout/orgChart1"/>
    <dgm:cxn modelId="{FA356BB8-09E6-4481-8A7B-3C1B5925888B}" type="presParOf" srcId="{9EF59C8B-070B-4676-852E-E251165F3918}" destId="{678BFFC7-57A5-4788-9B9C-E4D5F086F643}" srcOrd="0" destOrd="0" presId="urn:microsoft.com/office/officeart/2005/8/layout/orgChart1"/>
    <dgm:cxn modelId="{B1CF099F-EEAC-4662-99FA-5EEC5A757872}" type="presParOf" srcId="{9EF59C8B-070B-4676-852E-E251165F3918}" destId="{D1D626A4-0CF9-4E59-AB81-E578D3BA1379}" srcOrd="1" destOrd="0" presId="urn:microsoft.com/office/officeart/2005/8/layout/orgChart1"/>
    <dgm:cxn modelId="{ACBCFF34-A978-43D5-8383-B7BCCE3B7AAA}" type="presParOf" srcId="{D1D626A4-0CF9-4E59-AB81-E578D3BA1379}" destId="{F4A652FE-B4D5-4875-9C78-EF39773E1E97}" srcOrd="0" destOrd="0" presId="urn:microsoft.com/office/officeart/2005/8/layout/orgChart1"/>
    <dgm:cxn modelId="{2384D686-E15B-4F78-B23F-D46F2622F7C1}" type="presParOf" srcId="{F4A652FE-B4D5-4875-9C78-EF39773E1E97}" destId="{D6B78933-D0C7-4BB6-A98C-307F218857B1}" srcOrd="0" destOrd="0" presId="urn:microsoft.com/office/officeart/2005/8/layout/orgChart1"/>
    <dgm:cxn modelId="{CE089845-C338-4E37-B5BC-C386ADD86341}" type="presParOf" srcId="{F4A652FE-B4D5-4875-9C78-EF39773E1E97}" destId="{B950B249-305B-4E75-A070-2872872F923D}" srcOrd="1" destOrd="0" presId="urn:microsoft.com/office/officeart/2005/8/layout/orgChart1"/>
    <dgm:cxn modelId="{DD7F3BFD-5FCE-4212-B2F3-82B25931F03B}" type="presParOf" srcId="{D1D626A4-0CF9-4E59-AB81-E578D3BA1379}" destId="{10F7A8E7-4B81-497F-9D15-7DE72FB95905}" srcOrd="1" destOrd="0" presId="urn:microsoft.com/office/officeart/2005/8/layout/orgChart1"/>
    <dgm:cxn modelId="{069ED453-F9C4-4570-9918-29A02708C1B8}" type="presParOf" srcId="{D1D626A4-0CF9-4E59-AB81-E578D3BA1379}" destId="{F5B8D892-DBB5-40B6-A761-F9B728FCCC0F}" srcOrd="2" destOrd="0" presId="urn:microsoft.com/office/officeart/2005/8/layout/orgChart1"/>
    <dgm:cxn modelId="{6A40EDDC-0B6B-411F-9D80-3FA9FF993B0E}" type="presParOf" srcId="{9EF59C8B-070B-4676-852E-E251165F3918}" destId="{A4206788-B342-4F9A-A882-8B21A72FE482}" srcOrd="2" destOrd="0" presId="urn:microsoft.com/office/officeart/2005/8/layout/orgChart1"/>
    <dgm:cxn modelId="{754D66E1-3433-43A0-8781-18CD6BD85C2C}" type="presParOf" srcId="{9EF59C8B-070B-4676-852E-E251165F3918}" destId="{F86AC6C5-D8F5-4662-93E4-969504A70F26}" srcOrd="3" destOrd="0" presId="urn:microsoft.com/office/officeart/2005/8/layout/orgChart1"/>
    <dgm:cxn modelId="{BEE301EE-5C8B-4C4A-8646-CEFDB24725F1}" type="presParOf" srcId="{F86AC6C5-D8F5-4662-93E4-969504A70F26}" destId="{A1D228A0-BBEA-4927-8FF1-E2481EFD4C43}" srcOrd="0" destOrd="0" presId="urn:microsoft.com/office/officeart/2005/8/layout/orgChart1"/>
    <dgm:cxn modelId="{A5E05113-66CD-40C5-96B5-953CEA2CDC21}" type="presParOf" srcId="{A1D228A0-BBEA-4927-8FF1-E2481EFD4C43}" destId="{E8ABABC8-D60F-4FC1-B3F4-249FB81DF06A}" srcOrd="0" destOrd="0" presId="urn:microsoft.com/office/officeart/2005/8/layout/orgChart1"/>
    <dgm:cxn modelId="{A91DA604-5DDE-4B71-82D8-C2ECBD218B3B}" type="presParOf" srcId="{A1D228A0-BBEA-4927-8FF1-E2481EFD4C43}" destId="{8287A1AB-12E7-4BFD-BF9B-D4F75070B627}" srcOrd="1" destOrd="0" presId="urn:microsoft.com/office/officeart/2005/8/layout/orgChart1"/>
    <dgm:cxn modelId="{0665E00A-357A-4B94-B73D-91BBE338C33E}" type="presParOf" srcId="{F86AC6C5-D8F5-4662-93E4-969504A70F26}" destId="{E50A96EB-371C-4055-8A36-C033F2F5A9FB}" srcOrd="1" destOrd="0" presId="urn:microsoft.com/office/officeart/2005/8/layout/orgChart1"/>
    <dgm:cxn modelId="{C79085B2-5598-4F76-847E-56E67AF524A9}" type="presParOf" srcId="{F86AC6C5-D8F5-4662-93E4-969504A70F26}" destId="{C61E8FE4-C9A1-447C-BF3D-A664FFBB1C58}" srcOrd="2" destOrd="0" presId="urn:microsoft.com/office/officeart/2005/8/layout/orgChart1"/>
    <dgm:cxn modelId="{7970E6CB-48F4-477B-A548-9213A53D6388}" type="presParOf" srcId="{07FF2D2D-6764-43A3-A5EA-F4E79C43F578}" destId="{5D8AC0BC-303A-4F4C-B2F8-662B239BACDA}" srcOrd="2" destOrd="0" presId="urn:microsoft.com/office/officeart/2005/8/layout/orgChart1"/>
    <dgm:cxn modelId="{736F71B8-4EE6-4327-A9FE-0150D41B8007}" type="presParOf" srcId="{6931558A-5772-4FCD-B07C-80E5B43268FB}" destId="{CC83B41E-76DD-4B21-AF8A-048151FAF7D8}" srcOrd="2" destOrd="0" presId="urn:microsoft.com/office/officeart/2005/8/layout/orgChart1"/>
    <dgm:cxn modelId="{8C5E732F-F409-4F14-8191-38285170C5F9}" type="presParOf" srcId="{CC83B41E-76DD-4B21-AF8A-048151FAF7D8}" destId="{DAECFCE1-A3FB-4379-8F7A-4E73AE3B3D13}" srcOrd="0" destOrd="0" presId="urn:microsoft.com/office/officeart/2005/8/layout/orgChart1"/>
    <dgm:cxn modelId="{B9C073F8-0D07-4FC3-B06D-79CB08662700}" type="presParOf" srcId="{CC83B41E-76DD-4B21-AF8A-048151FAF7D8}" destId="{BF58A094-C791-4F6D-9B0A-8701E4326654}" srcOrd="1" destOrd="0" presId="urn:microsoft.com/office/officeart/2005/8/layout/orgChart1"/>
    <dgm:cxn modelId="{A5423F1D-64BD-47A5-8784-D0D7991423FA}" type="presParOf" srcId="{BF58A094-C791-4F6D-9B0A-8701E4326654}" destId="{AA772748-A25A-4945-867F-060B189A4BF2}" srcOrd="0" destOrd="0" presId="urn:microsoft.com/office/officeart/2005/8/layout/orgChart1"/>
    <dgm:cxn modelId="{A8C6ADF9-6C1E-4C16-B517-3C939DAABFE1}" type="presParOf" srcId="{AA772748-A25A-4945-867F-060B189A4BF2}" destId="{593E7C0E-58B6-4DCD-8C68-B4461992E6C4}" srcOrd="0" destOrd="0" presId="urn:microsoft.com/office/officeart/2005/8/layout/orgChart1"/>
    <dgm:cxn modelId="{A99D3D33-D167-4595-A6CD-D321B5F0DE5B}" type="presParOf" srcId="{AA772748-A25A-4945-867F-060B189A4BF2}" destId="{3FEEAB6B-E1C0-40A6-B895-A2D2E1A2C2FC}" srcOrd="1" destOrd="0" presId="urn:microsoft.com/office/officeart/2005/8/layout/orgChart1"/>
    <dgm:cxn modelId="{6D6F42FD-90EF-4F90-978C-F16253114D5E}" type="presParOf" srcId="{BF58A094-C791-4F6D-9B0A-8701E4326654}" destId="{B988A925-D1AA-46E8-9C62-FC3C4B5C3A8F}" srcOrd="1" destOrd="0" presId="urn:microsoft.com/office/officeart/2005/8/layout/orgChart1"/>
    <dgm:cxn modelId="{21B9B101-7EB8-42AA-97B7-DC2325637E37}" type="presParOf" srcId="{BF58A094-C791-4F6D-9B0A-8701E4326654}" destId="{EADA9C23-C524-4549-A8AE-4AFB332C8316}" srcOrd="2" destOrd="0" presId="urn:microsoft.com/office/officeart/2005/8/layout/orgChart1"/>
    <dgm:cxn modelId="{E407A5F3-55AB-4FFD-90C1-D714051BB0B1}" type="presParOf" srcId="{EADA9C23-C524-4549-A8AE-4AFB332C8316}" destId="{E563B2D2-3A0C-4DF1-A071-DE29C4E20078}" srcOrd="0" destOrd="0" presId="urn:microsoft.com/office/officeart/2005/8/layout/orgChart1"/>
    <dgm:cxn modelId="{D2BD3EA4-5C5D-47ED-9184-5C5F5842241F}" type="presParOf" srcId="{EADA9C23-C524-4549-A8AE-4AFB332C8316}" destId="{057B2EBF-31A5-4FDA-8748-E006BC66BE99}" srcOrd="1" destOrd="0" presId="urn:microsoft.com/office/officeart/2005/8/layout/orgChart1"/>
    <dgm:cxn modelId="{824F261B-3134-4E77-8CCD-F36F96D25758}" type="presParOf" srcId="{057B2EBF-31A5-4FDA-8748-E006BC66BE99}" destId="{78D255FB-6874-4BF7-9331-8DAB96601538}" srcOrd="0" destOrd="0" presId="urn:microsoft.com/office/officeart/2005/8/layout/orgChart1"/>
    <dgm:cxn modelId="{9B540952-50CD-470A-B377-0E09675ED54F}" type="presParOf" srcId="{78D255FB-6874-4BF7-9331-8DAB96601538}" destId="{92CEDE30-A410-4D21-B3B5-0507ED2AC978}" srcOrd="0" destOrd="0" presId="urn:microsoft.com/office/officeart/2005/8/layout/orgChart1"/>
    <dgm:cxn modelId="{FB5A1099-E2A1-4226-ACC3-E0568E13F3D6}" type="presParOf" srcId="{78D255FB-6874-4BF7-9331-8DAB96601538}" destId="{FB65B363-B045-4AD0-96BF-73EEB2B38370}" srcOrd="1" destOrd="0" presId="urn:microsoft.com/office/officeart/2005/8/layout/orgChart1"/>
    <dgm:cxn modelId="{80AB7EA7-29F9-42EB-A006-28635E692D9D}" type="presParOf" srcId="{057B2EBF-31A5-4FDA-8748-E006BC66BE99}" destId="{676C990F-27D5-47FB-ACED-B683D6B45911}" srcOrd="1" destOrd="0" presId="urn:microsoft.com/office/officeart/2005/8/layout/orgChart1"/>
    <dgm:cxn modelId="{B25DEDCA-9ED5-441F-BA88-50EBACF18A8D}" type="presParOf" srcId="{057B2EBF-31A5-4FDA-8748-E006BC66BE99}" destId="{1013679A-8E85-4636-AE57-7CF4DE4A4860}" srcOrd="2" destOrd="0" presId="urn:microsoft.com/office/officeart/2005/8/layout/orgChart1"/>
    <dgm:cxn modelId="{5B97A06F-1676-4300-A0BA-0EEEC71E5757}" type="presParOf" srcId="{EADA9C23-C524-4549-A8AE-4AFB332C8316}" destId="{6015963D-1052-4CB9-8DD1-ACC91AB04C00}" srcOrd="2" destOrd="0" presId="urn:microsoft.com/office/officeart/2005/8/layout/orgChart1"/>
    <dgm:cxn modelId="{BFF86D72-DECD-45F1-A59D-404EB3AC666B}" type="presParOf" srcId="{EADA9C23-C524-4549-A8AE-4AFB332C8316}" destId="{6773D417-C95F-4009-A4A0-5A0CE3306B96}" srcOrd="3" destOrd="0" presId="urn:microsoft.com/office/officeart/2005/8/layout/orgChart1"/>
    <dgm:cxn modelId="{5A481D52-64F1-42B2-932E-67FD36A98E50}" type="presParOf" srcId="{6773D417-C95F-4009-A4A0-5A0CE3306B96}" destId="{B16288A0-033C-4AD8-AE01-C572764CA0E9}" srcOrd="0" destOrd="0" presId="urn:microsoft.com/office/officeart/2005/8/layout/orgChart1"/>
    <dgm:cxn modelId="{6112DB45-A50C-49D8-AA1C-E3BAA54DAC4A}" type="presParOf" srcId="{B16288A0-033C-4AD8-AE01-C572764CA0E9}" destId="{8928AC4B-CD61-4165-8E16-08AB55075E8F}" srcOrd="0" destOrd="0" presId="urn:microsoft.com/office/officeart/2005/8/layout/orgChart1"/>
    <dgm:cxn modelId="{6BC4D4AE-AC70-4238-9730-C8020540FB44}" type="presParOf" srcId="{B16288A0-033C-4AD8-AE01-C572764CA0E9}" destId="{67223F22-018A-4C10-9562-B6C5C8590FC6}" srcOrd="1" destOrd="0" presId="urn:microsoft.com/office/officeart/2005/8/layout/orgChart1"/>
    <dgm:cxn modelId="{DA347E28-4CF2-4BA6-95C2-CB3D62458D4F}" type="presParOf" srcId="{6773D417-C95F-4009-A4A0-5A0CE3306B96}" destId="{62A9FA9E-F9F4-4389-8C2C-915B2795B3F7}" srcOrd="1" destOrd="0" presId="urn:microsoft.com/office/officeart/2005/8/layout/orgChart1"/>
    <dgm:cxn modelId="{217AD642-0784-4F7B-916F-B299D62B69E6}" type="presParOf" srcId="{6773D417-C95F-4009-A4A0-5A0CE3306B96}" destId="{70EBC855-7065-4C60-8D70-B18524EA4641}" srcOrd="2" destOrd="0" presId="urn:microsoft.com/office/officeart/2005/8/layout/orgChart1"/>
    <dgm:cxn modelId="{EB27A340-B18C-44CA-81C5-705286C5BB8C}" type="presParOf" srcId="{EADA9C23-C524-4549-A8AE-4AFB332C8316}" destId="{6FED7105-BA9E-45B7-A7B3-0D0AA138F847}" srcOrd="4" destOrd="0" presId="urn:microsoft.com/office/officeart/2005/8/layout/orgChart1"/>
    <dgm:cxn modelId="{73ED2599-CEA2-4605-8E5D-B8EEA84ED95E}" type="presParOf" srcId="{EADA9C23-C524-4549-A8AE-4AFB332C8316}" destId="{D5477B78-2F2B-4C46-8B0A-B3B681C55265}" srcOrd="5" destOrd="0" presId="urn:microsoft.com/office/officeart/2005/8/layout/orgChart1"/>
    <dgm:cxn modelId="{2561AAA0-7E93-4F96-9DC2-65419454D38D}" type="presParOf" srcId="{D5477B78-2F2B-4C46-8B0A-B3B681C55265}" destId="{B2772643-5DE1-497D-9F0C-2DE1EB4B8B22}" srcOrd="0" destOrd="0" presId="urn:microsoft.com/office/officeart/2005/8/layout/orgChart1"/>
    <dgm:cxn modelId="{9ADE4A07-DEA0-41E3-9B2B-7FE20E23C78B}" type="presParOf" srcId="{B2772643-5DE1-497D-9F0C-2DE1EB4B8B22}" destId="{8A4FD642-2A89-422B-8195-9B6C4F55F780}" srcOrd="0" destOrd="0" presId="urn:microsoft.com/office/officeart/2005/8/layout/orgChart1"/>
    <dgm:cxn modelId="{C6A65EBA-3253-42A6-8EFC-213C61E40169}" type="presParOf" srcId="{B2772643-5DE1-497D-9F0C-2DE1EB4B8B22}" destId="{8E65DC3A-5973-4918-91D8-CA631D2AA09E}" srcOrd="1" destOrd="0" presId="urn:microsoft.com/office/officeart/2005/8/layout/orgChart1"/>
    <dgm:cxn modelId="{C5C782CC-246A-44A2-9546-C9E465F827F3}" type="presParOf" srcId="{D5477B78-2F2B-4C46-8B0A-B3B681C55265}" destId="{E77831FD-295F-4B9C-899F-DD1B16F69D6F}" srcOrd="1" destOrd="0" presId="urn:microsoft.com/office/officeart/2005/8/layout/orgChart1"/>
    <dgm:cxn modelId="{7427E024-F453-4BB6-9BD4-6BC491ACFFE1}" type="presParOf" srcId="{D5477B78-2F2B-4C46-8B0A-B3B681C55265}" destId="{34E5EA21-6F34-4E1C-A743-F65EA6CF2C25}" srcOrd="2" destOrd="0" presId="urn:microsoft.com/office/officeart/2005/8/layout/orgChart1"/>
    <dgm:cxn modelId="{0C2DE704-BAE6-4130-B40F-D13DB0DCF889}" type="presParOf" srcId="{EADA9C23-C524-4549-A8AE-4AFB332C8316}" destId="{DCF1FD98-EB3A-4F4D-A0BB-4DCAA2675F23}" srcOrd="6" destOrd="0" presId="urn:microsoft.com/office/officeart/2005/8/layout/orgChart1"/>
    <dgm:cxn modelId="{7D2BE216-C589-4BC2-AFA1-353D453DFEC6}" type="presParOf" srcId="{EADA9C23-C524-4549-A8AE-4AFB332C8316}" destId="{50759C96-CCEF-4E8F-BDF6-1579D0BB2415}" srcOrd="7" destOrd="0" presId="urn:microsoft.com/office/officeart/2005/8/layout/orgChart1"/>
    <dgm:cxn modelId="{99E8425B-696C-4211-8291-12DCA0ABCBB4}" type="presParOf" srcId="{50759C96-CCEF-4E8F-BDF6-1579D0BB2415}" destId="{A3EC5578-95BA-4B31-A39A-0A34EAB70BA3}" srcOrd="0" destOrd="0" presId="urn:microsoft.com/office/officeart/2005/8/layout/orgChart1"/>
    <dgm:cxn modelId="{87887361-941F-48FB-8217-FEDED64CC1BD}" type="presParOf" srcId="{A3EC5578-95BA-4B31-A39A-0A34EAB70BA3}" destId="{D08040C9-1603-4C9F-B443-AF4D796E20CF}" srcOrd="0" destOrd="0" presId="urn:microsoft.com/office/officeart/2005/8/layout/orgChart1"/>
    <dgm:cxn modelId="{6B0FA0AE-598C-45F9-AECD-A4CBADB2FE8E}" type="presParOf" srcId="{A3EC5578-95BA-4B31-A39A-0A34EAB70BA3}" destId="{6BD46EC7-A52D-450E-AC5F-998ACEE61972}" srcOrd="1" destOrd="0" presId="urn:microsoft.com/office/officeart/2005/8/layout/orgChart1"/>
    <dgm:cxn modelId="{83481686-1DDA-436F-8ED7-60F6C5B1EAC1}" type="presParOf" srcId="{50759C96-CCEF-4E8F-BDF6-1579D0BB2415}" destId="{DF788B43-763C-4AE5-A225-01E2E339C7C0}" srcOrd="1" destOrd="0" presId="urn:microsoft.com/office/officeart/2005/8/layout/orgChart1"/>
    <dgm:cxn modelId="{C2159718-8E6B-497D-8B80-B73B019B90D6}" type="presParOf" srcId="{50759C96-CCEF-4E8F-BDF6-1579D0BB2415}" destId="{EA31FEA5-06AB-464E-B1B8-AEE51C631E37}" srcOrd="2" destOrd="0" presId="urn:microsoft.com/office/officeart/2005/8/layout/orgChart1"/>
    <dgm:cxn modelId="{139ED7A8-06FA-4176-98D4-9CD294485497}" type="presParOf" srcId="{EADA9C23-C524-4549-A8AE-4AFB332C8316}" destId="{FD974BD6-33C1-4F76-B60D-C8D2A402372E}" srcOrd="8" destOrd="0" presId="urn:microsoft.com/office/officeart/2005/8/layout/orgChart1"/>
    <dgm:cxn modelId="{99E000EE-9AF6-47A3-BA17-CDAF38A1349B}" type="presParOf" srcId="{EADA9C23-C524-4549-A8AE-4AFB332C8316}" destId="{0CD89D39-9470-4793-8646-1230B33E7FE1}" srcOrd="9" destOrd="0" presId="urn:microsoft.com/office/officeart/2005/8/layout/orgChart1"/>
    <dgm:cxn modelId="{BD238EDF-23C6-42A2-955E-608ECBF63221}" type="presParOf" srcId="{0CD89D39-9470-4793-8646-1230B33E7FE1}" destId="{C2281D2A-08E7-405C-8A40-99DA2FD72D6D}" srcOrd="0" destOrd="0" presId="urn:microsoft.com/office/officeart/2005/8/layout/orgChart1"/>
    <dgm:cxn modelId="{062E5163-6F63-4938-911F-6F291BD90095}" type="presParOf" srcId="{C2281D2A-08E7-405C-8A40-99DA2FD72D6D}" destId="{C3CA5F01-927B-4CD5-9ABC-99745794DDAA}" srcOrd="0" destOrd="0" presId="urn:microsoft.com/office/officeart/2005/8/layout/orgChart1"/>
    <dgm:cxn modelId="{53771928-D234-45CE-88C4-4913843288E1}" type="presParOf" srcId="{C2281D2A-08E7-405C-8A40-99DA2FD72D6D}" destId="{086F971B-7976-4E8E-8935-40FAC08512F6}" srcOrd="1" destOrd="0" presId="urn:microsoft.com/office/officeart/2005/8/layout/orgChart1"/>
    <dgm:cxn modelId="{0C977A22-1782-4F75-A18E-CD0307207ACB}" type="presParOf" srcId="{0CD89D39-9470-4793-8646-1230B33E7FE1}" destId="{77F6B7E3-73B1-4F42-A83D-E7C51215FA4B}" srcOrd="1" destOrd="0" presId="urn:microsoft.com/office/officeart/2005/8/layout/orgChart1"/>
    <dgm:cxn modelId="{825160B0-0026-47F5-A5C7-F122CA854FBB}" type="presParOf" srcId="{0CD89D39-9470-4793-8646-1230B33E7FE1}" destId="{FE6CAA4E-4494-4E35-901D-A6054A3F4165}" srcOrd="2" destOrd="0" presId="urn:microsoft.com/office/officeart/2005/8/layout/orgChart1"/>
    <dgm:cxn modelId="{E1B7C842-362E-4FCA-8B10-2E0CB0DF602E}" type="presParOf" srcId="{EADA9C23-C524-4549-A8AE-4AFB332C8316}" destId="{63A7BE6A-20E7-4F4C-BA2E-F5856BF66817}" srcOrd="10" destOrd="0" presId="urn:microsoft.com/office/officeart/2005/8/layout/orgChart1"/>
    <dgm:cxn modelId="{D555D0F1-3376-433C-A4B5-857BA9FED288}" type="presParOf" srcId="{EADA9C23-C524-4549-A8AE-4AFB332C8316}" destId="{DE0C4ED8-DA6A-465A-93F4-FC9DFD4E914E}" srcOrd="11" destOrd="0" presId="urn:microsoft.com/office/officeart/2005/8/layout/orgChart1"/>
    <dgm:cxn modelId="{39D6CD61-70C9-4CDA-9A75-FCB098A3A74F}" type="presParOf" srcId="{DE0C4ED8-DA6A-465A-93F4-FC9DFD4E914E}" destId="{B0995F8F-18A3-4B6A-8C3E-019339B6D999}" srcOrd="0" destOrd="0" presId="urn:microsoft.com/office/officeart/2005/8/layout/orgChart1"/>
    <dgm:cxn modelId="{2566B9A4-8D7D-4EF1-962A-2FF29C996FF8}" type="presParOf" srcId="{B0995F8F-18A3-4B6A-8C3E-019339B6D999}" destId="{C069B7EB-AF88-476A-B638-E05D5D25E805}" srcOrd="0" destOrd="0" presId="urn:microsoft.com/office/officeart/2005/8/layout/orgChart1"/>
    <dgm:cxn modelId="{52E6B7C8-EEDB-4296-99BA-9050C62EB832}" type="presParOf" srcId="{B0995F8F-18A3-4B6A-8C3E-019339B6D999}" destId="{0E9D90B4-08D2-4FED-B564-A830AF56441A}" srcOrd="1" destOrd="0" presId="urn:microsoft.com/office/officeart/2005/8/layout/orgChart1"/>
    <dgm:cxn modelId="{ED1B3145-0489-44D5-82F4-27772E25C8A9}" type="presParOf" srcId="{DE0C4ED8-DA6A-465A-93F4-FC9DFD4E914E}" destId="{82C1C46B-1E7A-4B97-81CC-61EC2F662DA8}" srcOrd="1" destOrd="0" presId="urn:microsoft.com/office/officeart/2005/8/layout/orgChart1"/>
    <dgm:cxn modelId="{FF5F4D32-30D8-4B07-A413-8E743CF1E10C}" type="presParOf" srcId="{DE0C4ED8-DA6A-465A-93F4-FC9DFD4E914E}" destId="{ED9569CF-A4B6-40EB-ACE4-8466DC6FB6AA}" srcOrd="2" destOrd="0" presId="urn:microsoft.com/office/officeart/2005/8/layout/orgChart1"/>
    <dgm:cxn modelId="{C859E6CB-E375-44B4-8A5B-EA708CBFB452}" type="presParOf" srcId="{CC83B41E-76DD-4B21-AF8A-048151FAF7D8}" destId="{39CF7E1A-1325-40E7-B03B-A4CA15094A11}" srcOrd="2" destOrd="0" presId="urn:microsoft.com/office/officeart/2005/8/layout/orgChart1"/>
    <dgm:cxn modelId="{D5F3840D-98ED-4C41-A8FF-F29F559352DB}" type="presParOf" srcId="{CC83B41E-76DD-4B21-AF8A-048151FAF7D8}" destId="{5F36D726-E45B-494C-B98C-CA90853126F0}" srcOrd="3" destOrd="0" presId="urn:microsoft.com/office/officeart/2005/8/layout/orgChart1"/>
    <dgm:cxn modelId="{7017CB6C-4A80-4030-8829-AAF3AC4AE51D}" type="presParOf" srcId="{5F36D726-E45B-494C-B98C-CA90853126F0}" destId="{A553EBEC-E369-47FE-B731-6A2404561F18}" srcOrd="0" destOrd="0" presId="urn:microsoft.com/office/officeart/2005/8/layout/orgChart1"/>
    <dgm:cxn modelId="{6625BBCA-1C73-41B0-87E9-9BC9D192A56B}" type="presParOf" srcId="{A553EBEC-E369-47FE-B731-6A2404561F18}" destId="{97F05064-9E25-4855-95F3-6802BC0509B3}" srcOrd="0" destOrd="0" presId="urn:microsoft.com/office/officeart/2005/8/layout/orgChart1"/>
    <dgm:cxn modelId="{84760F4C-A815-4DF1-9787-C235D7FCC8A2}" type="presParOf" srcId="{A553EBEC-E369-47FE-B731-6A2404561F18}" destId="{97A9DF57-41DE-43DD-A105-F3017F537561}" srcOrd="1" destOrd="0" presId="urn:microsoft.com/office/officeart/2005/8/layout/orgChart1"/>
    <dgm:cxn modelId="{82F5B90A-923F-4098-ABF1-9FE6479020DA}" type="presParOf" srcId="{5F36D726-E45B-494C-B98C-CA90853126F0}" destId="{CF70A041-D760-42C7-9353-2AC0D4F2BE2E}" srcOrd="1" destOrd="0" presId="urn:microsoft.com/office/officeart/2005/8/layout/orgChart1"/>
    <dgm:cxn modelId="{9FDD6020-98CA-44AF-B56A-1BA769CA9F4B}" type="presParOf" srcId="{5F36D726-E45B-494C-B98C-CA90853126F0}" destId="{2F08CA89-7D78-477F-B7A7-11AD335491BE}" srcOrd="2" destOrd="0" presId="urn:microsoft.com/office/officeart/2005/8/layout/orgChart1"/>
    <dgm:cxn modelId="{C95DCEBA-680F-4633-850C-62ABC0757254}" type="presParOf" srcId="{2F08CA89-7D78-477F-B7A7-11AD335491BE}" destId="{E0A2BE6C-DC39-4668-835D-E0A312083360}" srcOrd="0" destOrd="0" presId="urn:microsoft.com/office/officeart/2005/8/layout/orgChart1"/>
    <dgm:cxn modelId="{1D33EBD0-15FD-45E5-B576-A5509C6C747B}" type="presParOf" srcId="{2F08CA89-7D78-477F-B7A7-11AD335491BE}" destId="{DCFF02A7-CACD-4E58-B7A9-04A30E1008E7}" srcOrd="1" destOrd="0" presId="urn:microsoft.com/office/officeart/2005/8/layout/orgChart1"/>
    <dgm:cxn modelId="{5FDAB27E-D1D2-4B40-AB59-D5E51EC66EAE}" type="presParOf" srcId="{DCFF02A7-CACD-4E58-B7A9-04A30E1008E7}" destId="{6458A73C-B1F4-4BD9-84F9-82498BD6F148}" srcOrd="0" destOrd="0" presId="urn:microsoft.com/office/officeart/2005/8/layout/orgChart1"/>
    <dgm:cxn modelId="{C5F45EEB-08F6-4E26-A138-8EEF0AAD6E32}" type="presParOf" srcId="{6458A73C-B1F4-4BD9-84F9-82498BD6F148}" destId="{847C1DA5-BC1B-4741-B462-63FCEC0D92F7}" srcOrd="0" destOrd="0" presId="urn:microsoft.com/office/officeart/2005/8/layout/orgChart1"/>
    <dgm:cxn modelId="{7B3349A7-7385-47C9-8D47-0EA695A51581}" type="presParOf" srcId="{6458A73C-B1F4-4BD9-84F9-82498BD6F148}" destId="{CBD5A1FD-EA6F-4135-857C-437A9CCBB2F0}" srcOrd="1" destOrd="0" presId="urn:microsoft.com/office/officeart/2005/8/layout/orgChart1"/>
    <dgm:cxn modelId="{13223316-1C41-4ACA-81B4-2F797A4122C7}" type="presParOf" srcId="{DCFF02A7-CACD-4E58-B7A9-04A30E1008E7}" destId="{DE2AC1B5-04EA-4161-A27E-0CA16499553F}" srcOrd="1" destOrd="0" presId="urn:microsoft.com/office/officeart/2005/8/layout/orgChart1"/>
    <dgm:cxn modelId="{5652718A-F03B-4082-8996-F385A27779C1}" type="presParOf" srcId="{DCFF02A7-CACD-4E58-B7A9-04A30E1008E7}" destId="{CCE868A0-2A21-499F-8451-F57B2A95EBFF}"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8EB93B4-EAEE-4B28-A6D5-237FE488C5C7}" type="doc">
      <dgm:prSet loTypeId="urn:microsoft.com/office/officeart/2005/8/layout/orgChart1" loCatId="hierarchy" qsTypeId="urn:microsoft.com/office/officeart/2005/8/quickstyle/simple1" qsCatId="simple" csTypeId="urn:microsoft.com/office/officeart/2005/8/colors/accent0_3" csCatId="mainScheme" phldr="1"/>
      <dgm:spPr/>
      <dgm:t>
        <a:bodyPr/>
        <a:lstStyle/>
        <a:p>
          <a:endParaRPr lang="en-US"/>
        </a:p>
      </dgm:t>
    </dgm:pt>
    <dgm:pt modelId="{964E183A-9F98-4335-8D23-DC4088409305}">
      <dgm:prSet phldrT="[Text]" custT="1"/>
      <dgm:spPr/>
      <dgm:t>
        <a:bodyPr/>
        <a:lstStyle/>
        <a:p>
          <a:r>
            <a:rPr lang="en-US" sz="2000" b="0" dirty="0">
              <a:latin typeface="Franklin Gothic Demi" pitchFamily="34" charset="0"/>
            </a:rPr>
            <a:t>SQL COMMANDS</a:t>
          </a:r>
        </a:p>
      </dgm:t>
    </dgm:pt>
    <dgm:pt modelId="{16517A6D-51E4-4FF3-8BB7-B5673DD11F38}" type="parTrans" cxnId="{1B751907-A6DE-4082-BA5E-E606ADA4D63A}">
      <dgm:prSet/>
      <dgm:spPr/>
      <dgm:t>
        <a:bodyPr/>
        <a:lstStyle/>
        <a:p>
          <a:endParaRPr lang="en-US"/>
        </a:p>
      </dgm:t>
    </dgm:pt>
    <dgm:pt modelId="{E6701B06-C31E-4EBD-AD21-8D71CB714FE9}" type="sibTrans" cxnId="{1B751907-A6DE-4082-BA5E-E606ADA4D63A}">
      <dgm:prSet/>
      <dgm:spPr/>
      <dgm:t>
        <a:bodyPr/>
        <a:lstStyle/>
        <a:p>
          <a:endParaRPr lang="en-US"/>
        </a:p>
      </dgm:t>
    </dgm:pt>
    <dgm:pt modelId="{82D6B5A3-790C-4736-8517-80975E7FCAA1}" type="asst">
      <dgm:prSet phldrT="[Text]" custT="1"/>
      <dgm:spPr/>
      <dgm:t>
        <a:bodyPr/>
        <a:lstStyle/>
        <a:p>
          <a:r>
            <a:rPr lang="en-US" sz="1200" b="0" dirty="0">
              <a:latin typeface="Franklin Gothic Demi" pitchFamily="34" charset="0"/>
            </a:rPr>
            <a:t>DDL</a:t>
          </a:r>
          <a:br>
            <a:rPr lang="en-US" sz="1200" b="0" dirty="0">
              <a:latin typeface="Franklin Gothic Demi" pitchFamily="34" charset="0"/>
            </a:rPr>
          </a:br>
          <a:r>
            <a:rPr lang="en-US" sz="1200" b="0" dirty="0">
              <a:latin typeface="Franklin Gothic Demi" pitchFamily="34" charset="0"/>
            </a:rPr>
            <a:t>(Data Definition Language)</a:t>
          </a:r>
        </a:p>
      </dgm:t>
    </dgm:pt>
    <dgm:pt modelId="{A059B200-F35A-4D1E-8F76-2B6147B27DE1}" type="parTrans" cxnId="{94B078E3-8623-4BF2-94D7-41211460C00E}">
      <dgm:prSet/>
      <dgm:spPr/>
      <dgm:t>
        <a:bodyPr/>
        <a:lstStyle/>
        <a:p>
          <a:endParaRPr lang="en-US"/>
        </a:p>
      </dgm:t>
    </dgm:pt>
    <dgm:pt modelId="{58E0BB58-0555-4075-AD39-96E3208D1A7C}" type="sibTrans" cxnId="{94B078E3-8623-4BF2-94D7-41211460C00E}">
      <dgm:prSet/>
      <dgm:spPr/>
      <dgm:t>
        <a:bodyPr/>
        <a:lstStyle/>
        <a:p>
          <a:endParaRPr lang="en-US"/>
        </a:p>
      </dgm:t>
    </dgm:pt>
    <dgm:pt modelId="{D28AD28E-7B54-4BCC-B004-2D79A7C6316B}">
      <dgm:prSet phldrT="[Text]" custT="1"/>
      <dgm:spPr>
        <a:solidFill>
          <a:schemeClr val="bg1"/>
        </a:solidFill>
      </dgm:spPr>
      <dgm:t>
        <a:bodyPr/>
        <a:lstStyle/>
        <a:p>
          <a:r>
            <a:rPr lang="en-US" sz="1200" b="0" dirty="0">
              <a:solidFill>
                <a:schemeClr val="tx2"/>
              </a:solidFill>
              <a:latin typeface="Franklin Gothic Demi" pitchFamily="34" charset="0"/>
            </a:rPr>
            <a:t>DML</a:t>
          </a:r>
          <a:br>
            <a:rPr lang="en-US" sz="1200" b="0" dirty="0">
              <a:solidFill>
                <a:schemeClr val="tx2"/>
              </a:solidFill>
              <a:latin typeface="Franklin Gothic Demi" pitchFamily="34" charset="0"/>
            </a:rPr>
          </a:br>
          <a:r>
            <a:rPr lang="en-US" sz="1200" b="0" dirty="0">
              <a:solidFill>
                <a:schemeClr val="tx2"/>
              </a:solidFill>
              <a:latin typeface="Franklin Gothic Demi" pitchFamily="34" charset="0"/>
            </a:rPr>
            <a:t>(Data Manipulation Language)</a:t>
          </a:r>
        </a:p>
      </dgm:t>
    </dgm:pt>
    <dgm:pt modelId="{CA35CD2E-EA1C-4DE5-B855-806B232CF200}" type="parTrans" cxnId="{934BA259-5E1B-413C-A8CD-F55F07F86704}">
      <dgm:prSet/>
      <dgm:spPr/>
      <dgm:t>
        <a:bodyPr/>
        <a:lstStyle/>
        <a:p>
          <a:endParaRPr lang="en-US"/>
        </a:p>
      </dgm:t>
    </dgm:pt>
    <dgm:pt modelId="{FCC951F2-446C-4CE9-84BC-83761027BC31}" type="sibTrans" cxnId="{934BA259-5E1B-413C-A8CD-F55F07F86704}">
      <dgm:prSet/>
      <dgm:spPr/>
      <dgm:t>
        <a:bodyPr/>
        <a:lstStyle/>
        <a:p>
          <a:endParaRPr lang="en-US"/>
        </a:p>
      </dgm:t>
    </dgm:pt>
    <dgm:pt modelId="{7817E073-7091-4ADA-A4C7-9C9901989CD9}">
      <dgm:prSet phldrT="[Text]" custT="1"/>
      <dgm:spPr/>
      <dgm:t>
        <a:bodyPr/>
        <a:lstStyle/>
        <a:p>
          <a:r>
            <a:rPr lang="en-US" sz="1200" b="0" dirty="0">
              <a:latin typeface="Franklin Gothic Demi" pitchFamily="34" charset="0"/>
            </a:rPr>
            <a:t>DCL</a:t>
          </a:r>
          <a:br>
            <a:rPr lang="en-US" sz="1200" b="0" dirty="0">
              <a:latin typeface="Franklin Gothic Demi" pitchFamily="34" charset="0"/>
            </a:rPr>
          </a:br>
          <a:r>
            <a:rPr lang="en-US" sz="1200" b="0" dirty="0">
              <a:latin typeface="Franklin Gothic Demi" pitchFamily="34" charset="0"/>
            </a:rPr>
            <a:t>(Data Control Language)</a:t>
          </a:r>
        </a:p>
      </dgm:t>
    </dgm:pt>
    <dgm:pt modelId="{489953BF-C562-4018-8CE1-49A2D2AA126C}" type="parTrans" cxnId="{1FC6374E-C88D-4666-BD38-F916A089BB21}">
      <dgm:prSet/>
      <dgm:spPr/>
      <dgm:t>
        <a:bodyPr/>
        <a:lstStyle/>
        <a:p>
          <a:endParaRPr lang="en-US"/>
        </a:p>
      </dgm:t>
    </dgm:pt>
    <dgm:pt modelId="{B8335A2F-73B5-4801-8ABA-1DAF45015F56}" type="sibTrans" cxnId="{1FC6374E-C88D-4666-BD38-F916A089BB21}">
      <dgm:prSet/>
      <dgm:spPr/>
      <dgm:t>
        <a:bodyPr/>
        <a:lstStyle/>
        <a:p>
          <a:endParaRPr lang="en-US"/>
        </a:p>
      </dgm:t>
    </dgm:pt>
    <dgm:pt modelId="{DFFD18B5-F236-4B34-A24F-18497517FA60}" type="asst">
      <dgm:prSet phldrT="[Text]" custT="1"/>
      <dgm:spPr/>
      <dgm:t>
        <a:bodyPr/>
        <a:lstStyle/>
        <a:p>
          <a:r>
            <a:rPr lang="en-US" sz="1200" b="0" dirty="0">
              <a:latin typeface="Franklin Gothic Demi" pitchFamily="34" charset="0"/>
            </a:rPr>
            <a:t>DQL</a:t>
          </a:r>
          <a:br>
            <a:rPr lang="en-US" sz="1200" b="0" dirty="0">
              <a:latin typeface="Franklin Gothic Demi" pitchFamily="34" charset="0"/>
            </a:rPr>
          </a:br>
          <a:r>
            <a:rPr lang="en-US" sz="1200" b="0" dirty="0">
              <a:latin typeface="Franklin Gothic Demi" pitchFamily="34" charset="0"/>
            </a:rPr>
            <a:t>(Data Query Language)</a:t>
          </a:r>
        </a:p>
      </dgm:t>
    </dgm:pt>
    <dgm:pt modelId="{D94020F1-CE8B-430F-BE0D-6B29D0F6F457}" type="parTrans" cxnId="{37FCDC17-6541-4F98-BD80-B99AC3159874}">
      <dgm:prSet/>
      <dgm:spPr/>
      <dgm:t>
        <a:bodyPr/>
        <a:lstStyle/>
        <a:p>
          <a:endParaRPr lang="en-US"/>
        </a:p>
      </dgm:t>
    </dgm:pt>
    <dgm:pt modelId="{449DFFD1-662A-4B48-B123-7DEFA3D239D3}" type="sibTrans" cxnId="{37FCDC17-6541-4F98-BD80-B99AC3159874}">
      <dgm:prSet/>
      <dgm:spPr/>
      <dgm:t>
        <a:bodyPr/>
        <a:lstStyle/>
        <a:p>
          <a:endParaRPr lang="en-US"/>
        </a:p>
      </dgm:t>
    </dgm:pt>
    <dgm:pt modelId="{98EDC771-F753-49E2-8B46-A63E58E65D2A}" type="asst">
      <dgm:prSet phldrT="[Text]" custT="1"/>
      <dgm:spPr/>
      <dgm:t>
        <a:bodyPr/>
        <a:lstStyle/>
        <a:p>
          <a:r>
            <a:rPr lang="en-US" sz="1200" b="0" dirty="0">
              <a:latin typeface="Franklin Gothic Demi" pitchFamily="34" charset="0"/>
            </a:rPr>
            <a:t>CREATE</a:t>
          </a:r>
        </a:p>
      </dgm:t>
    </dgm:pt>
    <dgm:pt modelId="{D8E546B8-B605-49D1-BF3B-D7F53E526AA0}" type="parTrans" cxnId="{113EB2C2-E056-4AF8-B396-77ECD2F717AB}">
      <dgm:prSet/>
      <dgm:spPr/>
      <dgm:t>
        <a:bodyPr/>
        <a:lstStyle/>
        <a:p>
          <a:endParaRPr lang="en-US"/>
        </a:p>
      </dgm:t>
    </dgm:pt>
    <dgm:pt modelId="{40A2CDE0-27F6-4D31-B34E-94C3530262B3}" type="sibTrans" cxnId="{113EB2C2-E056-4AF8-B396-77ECD2F717AB}">
      <dgm:prSet/>
      <dgm:spPr/>
      <dgm:t>
        <a:bodyPr/>
        <a:lstStyle/>
        <a:p>
          <a:endParaRPr lang="en-US"/>
        </a:p>
      </dgm:t>
    </dgm:pt>
    <dgm:pt modelId="{49651B69-3CF2-44AA-84AB-F3E2D0A2EF17}" type="asst">
      <dgm:prSet phldrT="[Text]" custT="1"/>
      <dgm:spPr/>
      <dgm:t>
        <a:bodyPr/>
        <a:lstStyle/>
        <a:p>
          <a:r>
            <a:rPr lang="en-US" sz="1200" b="0" dirty="0">
              <a:latin typeface="Franklin Gothic Demi" pitchFamily="34" charset="0"/>
            </a:rPr>
            <a:t>ALTER</a:t>
          </a:r>
        </a:p>
      </dgm:t>
    </dgm:pt>
    <dgm:pt modelId="{2407764B-E3A6-4763-892C-D70DC1591083}" type="parTrans" cxnId="{4A8250C9-7C2F-432C-B2F0-1F059B32AEFB}">
      <dgm:prSet/>
      <dgm:spPr/>
      <dgm:t>
        <a:bodyPr/>
        <a:lstStyle/>
        <a:p>
          <a:endParaRPr lang="en-US"/>
        </a:p>
      </dgm:t>
    </dgm:pt>
    <dgm:pt modelId="{3221AEA9-6281-4C32-961D-81771EB70279}" type="sibTrans" cxnId="{4A8250C9-7C2F-432C-B2F0-1F059B32AEFB}">
      <dgm:prSet/>
      <dgm:spPr/>
      <dgm:t>
        <a:bodyPr/>
        <a:lstStyle/>
        <a:p>
          <a:endParaRPr lang="en-US"/>
        </a:p>
      </dgm:t>
    </dgm:pt>
    <dgm:pt modelId="{45803A1A-DCA8-4A97-BC9E-D1AFC540240D}" type="asst">
      <dgm:prSet phldrT="[Text]" custT="1"/>
      <dgm:spPr/>
      <dgm:t>
        <a:bodyPr/>
        <a:lstStyle/>
        <a:p>
          <a:r>
            <a:rPr lang="en-US" sz="1200" b="0" dirty="0">
              <a:latin typeface="Franklin Gothic Demi" pitchFamily="34" charset="0"/>
            </a:rPr>
            <a:t>DROP</a:t>
          </a:r>
        </a:p>
      </dgm:t>
    </dgm:pt>
    <dgm:pt modelId="{78B0B6E7-3C2D-4BAF-B564-6899BC188059}" type="parTrans" cxnId="{51474AD2-7086-44C0-B81D-235AF7754534}">
      <dgm:prSet/>
      <dgm:spPr/>
      <dgm:t>
        <a:bodyPr/>
        <a:lstStyle/>
        <a:p>
          <a:endParaRPr lang="en-US"/>
        </a:p>
      </dgm:t>
    </dgm:pt>
    <dgm:pt modelId="{02241849-0FC4-405C-A989-24D92D0690C7}" type="sibTrans" cxnId="{51474AD2-7086-44C0-B81D-235AF7754534}">
      <dgm:prSet/>
      <dgm:spPr/>
      <dgm:t>
        <a:bodyPr/>
        <a:lstStyle/>
        <a:p>
          <a:endParaRPr lang="en-US"/>
        </a:p>
      </dgm:t>
    </dgm:pt>
    <dgm:pt modelId="{0959952C-4DF1-40AC-9DDD-E7999B6CFAEC}" type="asst">
      <dgm:prSet phldrT="[Text]" custT="1"/>
      <dgm:spPr/>
      <dgm:t>
        <a:bodyPr/>
        <a:lstStyle/>
        <a:p>
          <a:r>
            <a:rPr lang="en-US" sz="1200" b="0" dirty="0">
              <a:latin typeface="Franklin Gothic Demi" pitchFamily="34" charset="0"/>
            </a:rPr>
            <a:t>RENAME</a:t>
          </a:r>
        </a:p>
      </dgm:t>
    </dgm:pt>
    <dgm:pt modelId="{ED8AC246-8B1D-4131-9425-F1C27C7F185F}" type="parTrans" cxnId="{35DB1D70-7DBF-430A-8CC4-AA150E31D49D}">
      <dgm:prSet/>
      <dgm:spPr/>
      <dgm:t>
        <a:bodyPr/>
        <a:lstStyle/>
        <a:p>
          <a:endParaRPr lang="en-US"/>
        </a:p>
      </dgm:t>
    </dgm:pt>
    <dgm:pt modelId="{8D24DD93-EF5B-424F-899E-3F83F35A5D6D}" type="sibTrans" cxnId="{35DB1D70-7DBF-430A-8CC4-AA150E31D49D}">
      <dgm:prSet/>
      <dgm:spPr/>
      <dgm:t>
        <a:bodyPr/>
        <a:lstStyle/>
        <a:p>
          <a:endParaRPr lang="en-US"/>
        </a:p>
      </dgm:t>
    </dgm:pt>
    <dgm:pt modelId="{FB0A975B-DC0C-41B2-9ED6-1C0A3D284D0B}" type="asst">
      <dgm:prSet phldrT="[Text]" custT="1"/>
      <dgm:spPr/>
      <dgm:t>
        <a:bodyPr/>
        <a:lstStyle/>
        <a:p>
          <a:r>
            <a:rPr lang="en-US" sz="1200" b="0" dirty="0">
              <a:latin typeface="Franklin Gothic Demi" pitchFamily="34" charset="0"/>
            </a:rPr>
            <a:t>TRUNCATE</a:t>
          </a:r>
        </a:p>
      </dgm:t>
    </dgm:pt>
    <dgm:pt modelId="{D7A5E99F-9122-4ECC-8FD2-6C8412436821}" type="parTrans" cxnId="{23FA6EB1-CB7B-4D44-9853-61F28C7D34FE}">
      <dgm:prSet/>
      <dgm:spPr/>
      <dgm:t>
        <a:bodyPr/>
        <a:lstStyle/>
        <a:p>
          <a:endParaRPr lang="en-US"/>
        </a:p>
      </dgm:t>
    </dgm:pt>
    <dgm:pt modelId="{FAD95D45-BBA2-4C80-853E-448D40F8E781}" type="sibTrans" cxnId="{23FA6EB1-CB7B-4D44-9853-61F28C7D34FE}">
      <dgm:prSet/>
      <dgm:spPr/>
      <dgm:t>
        <a:bodyPr/>
        <a:lstStyle/>
        <a:p>
          <a:endParaRPr lang="en-US"/>
        </a:p>
      </dgm:t>
    </dgm:pt>
    <dgm:pt modelId="{80F67A5B-5D76-4548-A52D-5E479D3B392A}" type="asst">
      <dgm:prSet phldrT="[Text]" custT="1"/>
      <dgm:spPr/>
      <dgm:t>
        <a:bodyPr/>
        <a:lstStyle/>
        <a:p>
          <a:r>
            <a:rPr lang="en-US" sz="1200" b="0" dirty="0">
              <a:latin typeface="Franklin Gothic Demi" pitchFamily="34" charset="0"/>
            </a:rPr>
            <a:t>COMMENT</a:t>
          </a:r>
        </a:p>
      </dgm:t>
    </dgm:pt>
    <dgm:pt modelId="{9505BF2F-A2A0-4560-ABF7-9751BCB74B27}" type="parTrans" cxnId="{5B615857-9A50-4AB1-957D-2937A5FD8455}">
      <dgm:prSet/>
      <dgm:spPr/>
      <dgm:t>
        <a:bodyPr/>
        <a:lstStyle/>
        <a:p>
          <a:endParaRPr lang="en-US"/>
        </a:p>
      </dgm:t>
    </dgm:pt>
    <dgm:pt modelId="{4248D48D-2E90-4509-B6BC-8803E48E7BEF}" type="sibTrans" cxnId="{5B615857-9A50-4AB1-957D-2937A5FD8455}">
      <dgm:prSet/>
      <dgm:spPr/>
      <dgm:t>
        <a:bodyPr/>
        <a:lstStyle/>
        <a:p>
          <a:endParaRPr lang="en-US"/>
        </a:p>
      </dgm:t>
    </dgm:pt>
    <dgm:pt modelId="{D5F862F9-149A-49F6-AF93-A9A0DDD91147}">
      <dgm:prSet phldrT="[Text]" custT="1"/>
      <dgm:spPr>
        <a:solidFill>
          <a:schemeClr val="bg1"/>
        </a:solidFill>
      </dgm:spPr>
      <dgm:t>
        <a:bodyPr/>
        <a:lstStyle/>
        <a:p>
          <a:r>
            <a:rPr lang="en-US" sz="1200" b="0" dirty="0">
              <a:solidFill>
                <a:schemeClr val="tx2"/>
              </a:solidFill>
              <a:latin typeface="Franklin Gothic Demi" pitchFamily="34" charset="0"/>
            </a:rPr>
            <a:t>INSERT</a:t>
          </a:r>
        </a:p>
      </dgm:t>
    </dgm:pt>
    <dgm:pt modelId="{60167783-D4CA-48F2-B994-EFE7E1A208CA}" type="parTrans" cxnId="{657DC44B-2C26-4760-BB9C-5A3A648BBBAA}">
      <dgm:prSet/>
      <dgm:spPr/>
      <dgm:t>
        <a:bodyPr/>
        <a:lstStyle/>
        <a:p>
          <a:endParaRPr lang="en-US"/>
        </a:p>
      </dgm:t>
    </dgm:pt>
    <dgm:pt modelId="{562C44BB-21F4-4E41-9C2A-EA68EF3B09DF}" type="sibTrans" cxnId="{657DC44B-2C26-4760-BB9C-5A3A648BBBAA}">
      <dgm:prSet/>
      <dgm:spPr/>
      <dgm:t>
        <a:bodyPr/>
        <a:lstStyle/>
        <a:p>
          <a:endParaRPr lang="en-US"/>
        </a:p>
      </dgm:t>
    </dgm:pt>
    <dgm:pt modelId="{2E242E61-964A-4726-AECE-80C1C13776DA}">
      <dgm:prSet phldrT="[Text]" custT="1"/>
      <dgm:spPr>
        <a:solidFill>
          <a:schemeClr val="bg1"/>
        </a:solidFill>
      </dgm:spPr>
      <dgm:t>
        <a:bodyPr/>
        <a:lstStyle/>
        <a:p>
          <a:r>
            <a:rPr lang="en-US" sz="1200" b="0" dirty="0">
              <a:solidFill>
                <a:schemeClr val="tx2"/>
              </a:solidFill>
              <a:latin typeface="Franklin Gothic Demi" pitchFamily="34" charset="0"/>
            </a:rPr>
            <a:t>UPDATE</a:t>
          </a:r>
        </a:p>
      </dgm:t>
    </dgm:pt>
    <dgm:pt modelId="{5F8A3C89-AD11-464B-9BE8-23B614B94D4C}" type="parTrans" cxnId="{86CB2125-8C9A-4753-BD4F-2104C9654846}">
      <dgm:prSet/>
      <dgm:spPr/>
      <dgm:t>
        <a:bodyPr/>
        <a:lstStyle/>
        <a:p>
          <a:endParaRPr lang="en-US"/>
        </a:p>
      </dgm:t>
    </dgm:pt>
    <dgm:pt modelId="{D5A3FEDE-C341-4A53-8A96-B976CB7A14BE}" type="sibTrans" cxnId="{86CB2125-8C9A-4753-BD4F-2104C9654846}">
      <dgm:prSet/>
      <dgm:spPr/>
      <dgm:t>
        <a:bodyPr/>
        <a:lstStyle/>
        <a:p>
          <a:endParaRPr lang="en-US"/>
        </a:p>
      </dgm:t>
    </dgm:pt>
    <dgm:pt modelId="{EECD0ECB-ACD6-46FC-BBBF-54E2C36B21A8}">
      <dgm:prSet phldrT="[Text]" custT="1"/>
      <dgm:spPr>
        <a:solidFill>
          <a:schemeClr val="bg1"/>
        </a:solidFill>
      </dgm:spPr>
      <dgm:t>
        <a:bodyPr/>
        <a:lstStyle/>
        <a:p>
          <a:r>
            <a:rPr lang="en-US" sz="1200" b="0" dirty="0">
              <a:solidFill>
                <a:schemeClr val="tx2"/>
              </a:solidFill>
              <a:latin typeface="Franklin Gothic Demi" pitchFamily="34" charset="0"/>
            </a:rPr>
            <a:t>DELETE</a:t>
          </a:r>
        </a:p>
      </dgm:t>
    </dgm:pt>
    <dgm:pt modelId="{7E213C46-4349-4997-B9D0-9B3119B58EEA}" type="parTrans" cxnId="{56117150-5ECE-42FB-A79B-2A268917C023}">
      <dgm:prSet/>
      <dgm:spPr/>
      <dgm:t>
        <a:bodyPr/>
        <a:lstStyle/>
        <a:p>
          <a:endParaRPr lang="en-US"/>
        </a:p>
      </dgm:t>
    </dgm:pt>
    <dgm:pt modelId="{2481ECAE-0DDB-4E14-8213-C1A77259C8C8}" type="sibTrans" cxnId="{56117150-5ECE-42FB-A79B-2A268917C023}">
      <dgm:prSet/>
      <dgm:spPr/>
      <dgm:t>
        <a:bodyPr/>
        <a:lstStyle/>
        <a:p>
          <a:endParaRPr lang="en-US"/>
        </a:p>
      </dgm:t>
    </dgm:pt>
    <dgm:pt modelId="{C1E65FE9-7AC9-4E51-876B-9FF4A6B1DB31}">
      <dgm:prSet phldrT="[Text]" custT="1"/>
      <dgm:spPr>
        <a:solidFill>
          <a:schemeClr val="bg1"/>
        </a:solidFill>
      </dgm:spPr>
      <dgm:t>
        <a:bodyPr/>
        <a:lstStyle/>
        <a:p>
          <a:r>
            <a:rPr lang="en-US" sz="1200" b="0" dirty="0">
              <a:solidFill>
                <a:schemeClr val="tx2"/>
              </a:solidFill>
              <a:latin typeface="Franklin Gothic Demi" pitchFamily="34" charset="0"/>
            </a:rPr>
            <a:t>MERGE</a:t>
          </a:r>
        </a:p>
      </dgm:t>
    </dgm:pt>
    <dgm:pt modelId="{BB619BDA-903A-4D3D-9C5E-572CE833ED51}" type="parTrans" cxnId="{21A548EB-11D6-43B9-843A-412AC813AA33}">
      <dgm:prSet/>
      <dgm:spPr/>
      <dgm:t>
        <a:bodyPr/>
        <a:lstStyle/>
        <a:p>
          <a:endParaRPr lang="en-US"/>
        </a:p>
      </dgm:t>
    </dgm:pt>
    <dgm:pt modelId="{90AA620B-7BBD-437E-B32C-120EFF7E7F32}" type="sibTrans" cxnId="{21A548EB-11D6-43B9-843A-412AC813AA33}">
      <dgm:prSet/>
      <dgm:spPr/>
      <dgm:t>
        <a:bodyPr/>
        <a:lstStyle/>
        <a:p>
          <a:endParaRPr lang="en-US"/>
        </a:p>
      </dgm:t>
    </dgm:pt>
    <dgm:pt modelId="{949F3954-5A9E-4AFF-B247-354294604A9B}">
      <dgm:prSet phldrT="[Text]" custT="1"/>
      <dgm:spPr/>
      <dgm:t>
        <a:bodyPr/>
        <a:lstStyle/>
        <a:p>
          <a:r>
            <a:rPr lang="en-US" sz="1200" b="0" dirty="0">
              <a:latin typeface="Franklin Gothic Demi" pitchFamily="34" charset="0"/>
            </a:rPr>
            <a:t>GRANT</a:t>
          </a:r>
        </a:p>
      </dgm:t>
    </dgm:pt>
    <dgm:pt modelId="{D992E2E6-6287-467A-A4A1-1A73C40DC8B9}" type="parTrans" cxnId="{E76CA206-C06C-4B06-A05E-4CD5E825942E}">
      <dgm:prSet/>
      <dgm:spPr/>
      <dgm:t>
        <a:bodyPr/>
        <a:lstStyle/>
        <a:p>
          <a:endParaRPr lang="en-US"/>
        </a:p>
      </dgm:t>
    </dgm:pt>
    <dgm:pt modelId="{06C5B9D4-AD6D-4D57-84EE-E5805BEF0C5E}" type="sibTrans" cxnId="{E76CA206-C06C-4B06-A05E-4CD5E825942E}">
      <dgm:prSet/>
      <dgm:spPr/>
      <dgm:t>
        <a:bodyPr/>
        <a:lstStyle/>
        <a:p>
          <a:endParaRPr lang="en-US"/>
        </a:p>
      </dgm:t>
    </dgm:pt>
    <dgm:pt modelId="{4BDAC1BF-CF29-4ED2-82DC-3BF5705C584E}">
      <dgm:prSet phldrT="[Text]" custT="1"/>
      <dgm:spPr/>
      <dgm:t>
        <a:bodyPr/>
        <a:lstStyle/>
        <a:p>
          <a:r>
            <a:rPr lang="en-US" sz="1200" b="0" dirty="0">
              <a:latin typeface="Franklin Gothic Demi" pitchFamily="34" charset="0"/>
            </a:rPr>
            <a:t>REVOKE</a:t>
          </a:r>
        </a:p>
      </dgm:t>
    </dgm:pt>
    <dgm:pt modelId="{2C453AE0-0B39-4FBC-8C00-00ED51CEEA2A}" type="parTrans" cxnId="{7BFA508B-2B68-4327-A7B8-D3C1E579A436}">
      <dgm:prSet/>
      <dgm:spPr/>
      <dgm:t>
        <a:bodyPr/>
        <a:lstStyle/>
        <a:p>
          <a:endParaRPr lang="en-US"/>
        </a:p>
      </dgm:t>
    </dgm:pt>
    <dgm:pt modelId="{A4B12305-564A-4061-BD8D-A035244663DA}" type="sibTrans" cxnId="{7BFA508B-2B68-4327-A7B8-D3C1E579A436}">
      <dgm:prSet/>
      <dgm:spPr/>
      <dgm:t>
        <a:bodyPr/>
        <a:lstStyle/>
        <a:p>
          <a:endParaRPr lang="en-US"/>
        </a:p>
      </dgm:t>
    </dgm:pt>
    <dgm:pt modelId="{B8B718BE-0FC5-4FCB-AD64-14210A0ABA68}" type="asst">
      <dgm:prSet phldrT="[Text]" custT="1"/>
      <dgm:spPr/>
      <dgm:t>
        <a:bodyPr/>
        <a:lstStyle/>
        <a:p>
          <a:r>
            <a:rPr lang="en-US" sz="1200" b="0" dirty="0">
              <a:latin typeface="Franklin Gothic Demi" pitchFamily="34" charset="0"/>
            </a:rPr>
            <a:t>SELECT</a:t>
          </a:r>
        </a:p>
      </dgm:t>
    </dgm:pt>
    <dgm:pt modelId="{6106C9FD-1C18-4F96-9946-8F52E9A71C5E}" type="parTrans" cxnId="{0F0A5ACD-68AD-427A-A63F-A4FA87951FC1}">
      <dgm:prSet/>
      <dgm:spPr/>
      <dgm:t>
        <a:bodyPr/>
        <a:lstStyle/>
        <a:p>
          <a:endParaRPr lang="en-US"/>
        </a:p>
      </dgm:t>
    </dgm:pt>
    <dgm:pt modelId="{F21EF13E-E775-4800-ABED-260A55A0A392}" type="sibTrans" cxnId="{0F0A5ACD-68AD-427A-A63F-A4FA87951FC1}">
      <dgm:prSet/>
      <dgm:spPr/>
      <dgm:t>
        <a:bodyPr/>
        <a:lstStyle/>
        <a:p>
          <a:endParaRPr lang="en-US"/>
        </a:p>
      </dgm:t>
    </dgm:pt>
    <dgm:pt modelId="{A350EC2D-B0C3-4698-B4C1-5455B0702E38}" type="pres">
      <dgm:prSet presAssocID="{88EB93B4-EAEE-4B28-A6D5-237FE488C5C7}" presName="hierChild1" presStyleCnt="0">
        <dgm:presLayoutVars>
          <dgm:orgChart val="1"/>
          <dgm:chPref val="1"/>
          <dgm:dir/>
          <dgm:animOne val="branch"/>
          <dgm:animLvl val="lvl"/>
          <dgm:resizeHandles/>
        </dgm:presLayoutVars>
      </dgm:prSet>
      <dgm:spPr/>
    </dgm:pt>
    <dgm:pt modelId="{6931558A-5772-4FCD-B07C-80E5B43268FB}" type="pres">
      <dgm:prSet presAssocID="{964E183A-9F98-4335-8D23-DC4088409305}" presName="hierRoot1" presStyleCnt="0">
        <dgm:presLayoutVars>
          <dgm:hierBranch val="init"/>
        </dgm:presLayoutVars>
      </dgm:prSet>
      <dgm:spPr/>
    </dgm:pt>
    <dgm:pt modelId="{80470D84-D016-4B45-B544-687DC6332C77}" type="pres">
      <dgm:prSet presAssocID="{964E183A-9F98-4335-8D23-DC4088409305}" presName="rootComposite1" presStyleCnt="0"/>
      <dgm:spPr/>
    </dgm:pt>
    <dgm:pt modelId="{166A302A-2A0F-4CBE-B7C5-D08ADA8B5D13}" type="pres">
      <dgm:prSet presAssocID="{964E183A-9F98-4335-8D23-DC4088409305}" presName="rootText1" presStyleLbl="node0" presStyleIdx="0" presStyleCnt="1" custScaleX="322540" custScaleY="199714">
        <dgm:presLayoutVars>
          <dgm:chPref val="3"/>
        </dgm:presLayoutVars>
      </dgm:prSet>
      <dgm:spPr/>
    </dgm:pt>
    <dgm:pt modelId="{210ECD84-A6B9-428E-BFF9-D336032BCEC5}" type="pres">
      <dgm:prSet presAssocID="{964E183A-9F98-4335-8D23-DC4088409305}" presName="rootConnector1" presStyleLbl="node1" presStyleIdx="0" presStyleCnt="0"/>
      <dgm:spPr/>
    </dgm:pt>
    <dgm:pt modelId="{E2622DBD-294D-4D64-B4A9-277FB5F0B8DB}" type="pres">
      <dgm:prSet presAssocID="{964E183A-9F98-4335-8D23-DC4088409305}" presName="hierChild2" presStyleCnt="0"/>
      <dgm:spPr/>
    </dgm:pt>
    <dgm:pt modelId="{725EA56B-47B2-47C6-8E98-36332F00C9D9}" type="pres">
      <dgm:prSet presAssocID="{CA35CD2E-EA1C-4DE5-B855-806B232CF200}" presName="Name37" presStyleLbl="parChTrans1D2" presStyleIdx="0" presStyleCnt="4"/>
      <dgm:spPr/>
    </dgm:pt>
    <dgm:pt modelId="{7421F240-BAFD-4347-ADFD-4B682BD7594A}" type="pres">
      <dgm:prSet presAssocID="{D28AD28E-7B54-4BCC-B004-2D79A7C6316B}" presName="hierRoot2" presStyleCnt="0">
        <dgm:presLayoutVars>
          <dgm:hierBranch val="init"/>
        </dgm:presLayoutVars>
      </dgm:prSet>
      <dgm:spPr/>
    </dgm:pt>
    <dgm:pt modelId="{7E8CF9D3-AACD-4ED1-A2A3-E197A5C903BF}" type="pres">
      <dgm:prSet presAssocID="{D28AD28E-7B54-4BCC-B004-2D79A7C6316B}" presName="rootComposite" presStyleCnt="0"/>
      <dgm:spPr/>
    </dgm:pt>
    <dgm:pt modelId="{AE729F67-3BB1-4E78-9607-9D7BF4444916}" type="pres">
      <dgm:prSet presAssocID="{D28AD28E-7B54-4BCC-B004-2D79A7C6316B}" presName="rootText" presStyleLbl="node2" presStyleIdx="0" presStyleCnt="2" custScaleX="247942" custScaleY="182871" custLinFactX="100000" custLinFactY="-300000" custLinFactNeighborX="179697" custLinFactNeighborY="-301493">
        <dgm:presLayoutVars>
          <dgm:chPref val="3"/>
        </dgm:presLayoutVars>
      </dgm:prSet>
      <dgm:spPr/>
    </dgm:pt>
    <dgm:pt modelId="{11A335C4-3746-496F-A526-AD282B990017}" type="pres">
      <dgm:prSet presAssocID="{D28AD28E-7B54-4BCC-B004-2D79A7C6316B}" presName="rootConnector" presStyleLbl="node2" presStyleIdx="0" presStyleCnt="2"/>
      <dgm:spPr/>
    </dgm:pt>
    <dgm:pt modelId="{7A8B59CF-D70C-4491-90D4-D7671A74D847}" type="pres">
      <dgm:prSet presAssocID="{D28AD28E-7B54-4BCC-B004-2D79A7C6316B}" presName="hierChild4" presStyleCnt="0"/>
      <dgm:spPr/>
    </dgm:pt>
    <dgm:pt modelId="{2BB75432-DED6-48CE-A900-1E89448F3C61}" type="pres">
      <dgm:prSet presAssocID="{60167783-D4CA-48F2-B994-EFE7E1A208CA}" presName="Name37" presStyleLbl="parChTrans1D3" presStyleIdx="0" presStyleCnt="13"/>
      <dgm:spPr/>
    </dgm:pt>
    <dgm:pt modelId="{ED40E063-6ED9-4308-B665-CD45E162BF66}" type="pres">
      <dgm:prSet presAssocID="{D5F862F9-149A-49F6-AF93-A9A0DDD91147}" presName="hierRoot2" presStyleCnt="0">
        <dgm:presLayoutVars>
          <dgm:hierBranch val="init"/>
        </dgm:presLayoutVars>
      </dgm:prSet>
      <dgm:spPr/>
    </dgm:pt>
    <dgm:pt modelId="{07BC83C2-D9F2-484C-AB73-B65F9318005D}" type="pres">
      <dgm:prSet presAssocID="{D5F862F9-149A-49F6-AF93-A9A0DDD91147}" presName="rootComposite" presStyleCnt="0"/>
      <dgm:spPr/>
    </dgm:pt>
    <dgm:pt modelId="{78C8D8F4-0BD1-4D0E-8D61-38211EF9F55D}" type="pres">
      <dgm:prSet presAssocID="{D5F862F9-149A-49F6-AF93-A9A0DDD91147}" presName="rootText" presStyleLbl="node3" presStyleIdx="0" presStyleCnt="6" custScaleX="138156" custLinFactX="100000" custLinFactY="-257664" custLinFactNeighborX="181944" custLinFactNeighborY="-300000">
        <dgm:presLayoutVars>
          <dgm:chPref val="3"/>
        </dgm:presLayoutVars>
      </dgm:prSet>
      <dgm:spPr/>
    </dgm:pt>
    <dgm:pt modelId="{7E5CE85C-E282-4E1C-982C-2C3E39545F27}" type="pres">
      <dgm:prSet presAssocID="{D5F862F9-149A-49F6-AF93-A9A0DDD91147}" presName="rootConnector" presStyleLbl="node3" presStyleIdx="0" presStyleCnt="6"/>
      <dgm:spPr/>
    </dgm:pt>
    <dgm:pt modelId="{FF68C3AB-9188-42D4-AE67-9365B79ACD5C}" type="pres">
      <dgm:prSet presAssocID="{D5F862F9-149A-49F6-AF93-A9A0DDD91147}" presName="hierChild4" presStyleCnt="0"/>
      <dgm:spPr/>
    </dgm:pt>
    <dgm:pt modelId="{CE26B1E6-54BF-4C1E-B40E-1155261B1CF6}" type="pres">
      <dgm:prSet presAssocID="{D5F862F9-149A-49F6-AF93-A9A0DDD91147}" presName="hierChild5" presStyleCnt="0"/>
      <dgm:spPr/>
    </dgm:pt>
    <dgm:pt modelId="{001746FC-4775-4220-9AE4-F4963D798633}" type="pres">
      <dgm:prSet presAssocID="{5F8A3C89-AD11-464B-9BE8-23B614B94D4C}" presName="Name37" presStyleLbl="parChTrans1D3" presStyleIdx="1" presStyleCnt="13"/>
      <dgm:spPr/>
    </dgm:pt>
    <dgm:pt modelId="{56A70FE3-FEA8-4220-A294-4A7DA1407D62}" type="pres">
      <dgm:prSet presAssocID="{2E242E61-964A-4726-AECE-80C1C13776DA}" presName="hierRoot2" presStyleCnt="0">
        <dgm:presLayoutVars>
          <dgm:hierBranch val="init"/>
        </dgm:presLayoutVars>
      </dgm:prSet>
      <dgm:spPr/>
    </dgm:pt>
    <dgm:pt modelId="{5EFFBB0C-A873-489C-85BC-94BC7A6A2D4D}" type="pres">
      <dgm:prSet presAssocID="{2E242E61-964A-4726-AECE-80C1C13776DA}" presName="rootComposite" presStyleCnt="0"/>
      <dgm:spPr/>
    </dgm:pt>
    <dgm:pt modelId="{0B61D762-0069-49CA-8F86-77B84513B4E5}" type="pres">
      <dgm:prSet presAssocID="{2E242E61-964A-4726-AECE-80C1C13776DA}" presName="rootText" presStyleLbl="node3" presStyleIdx="1" presStyleCnt="6" custScaleX="138156" custLinFactX="100000" custLinFactY="-257664" custLinFactNeighborX="181944" custLinFactNeighborY="-300000">
        <dgm:presLayoutVars>
          <dgm:chPref val="3"/>
        </dgm:presLayoutVars>
      </dgm:prSet>
      <dgm:spPr/>
    </dgm:pt>
    <dgm:pt modelId="{9376C3FD-B325-47B6-A3AB-4601EE6F9058}" type="pres">
      <dgm:prSet presAssocID="{2E242E61-964A-4726-AECE-80C1C13776DA}" presName="rootConnector" presStyleLbl="node3" presStyleIdx="1" presStyleCnt="6"/>
      <dgm:spPr/>
    </dgm:pt>
    <dgm:pt modelId="{65CA45D2-4B11-40B4-8FC3-C0239E7158CE}" type="pres">
      <dgm:prSet presAssocID="{2E242E61-964A-4726-AECE-80C1C13776DA}" presName="hierChild4" presStyleCnt="0"/>
      <dgm:spPr/>
    </dgm:pt>
    <dgm:pt modelId="{023C8083-C3BA-47D6-AD3F-E70E7CD2460F}" type="pres">
      <dgm:prSet presAssocID="{2E242E61-964A-4726-AECE-80C1C13776DA}" presName="hierChild5" presStyleCnt="0"/>
      <dgm:spPr/>
    </dgm:pt>
    <dgm:pt modelId="{2B488181-B579-44DC-8E71-78FC084178C8}" type="pres">
      <dgm:prSet presAssocID="{7E213C46-4349-4997-B9D0-9B3119B58EEA}" presName="Name37" presStyleLbl="parChTrans1D3" presStyleIdx="2" presStyleCnt="13"/>
      <dgm:spPr/>
    </dgm:pt>
    <dgm:pt modelId="{87DABE83-8460-4CF3-9CC1-785205B0F92A}" type="pres">
      <dgm:prSet presAssocID="{EECD0ECB-ACD6-46FC-BBBF-54E2C36B21A8}" presName="hierRoot2" presStyleCnt="0">
        <dgm:presLayoutVars>
          <dgm:hierBranch val="init"/>
        </dgm:presLayoutVars>
      </dgm:prSet>
      <dgm:spPr/>
    </dgm:pt>
    <dgm:pt modelId="{2E2B83A5-D3C3-45DF-8D96-4625C7E4A199}" type="pres">
      <dgm:prSet presAssocID="{EECD0ECB-ACD6-46FC-BBBF-54E2C36B21A8}" presName="rootComposite" presStyleCnt="0"/>
      <dgm:spPr/>
    </dgm:pt>
    <dgm:pt modelId="{B8EE3AAC-CEE7-4177-8F5B-F500E375EA52}" type="pres">
      <dgm:prSet presAssocID="{EECD0ECB-ACD6-46FC-BBBF-54E2C36B21A8}" presName="rootText" presStyleLbl="node3" presStyleIdx="2" presStyleCnt="6" custScaleX="138156" custLinFactX="100000" custLinFactY="-257664" custLinFactNeighborX="181944" custLinFactNeighborY="-300000">
        <dgm:presLayoutVars>
          <dgm:chPref val="3"/>
        </dgm:presLayoutVars>
      </dgm:prSet>
      <dgm:spPr/>
    </dgm:pt>
    <dgm:pt modelId="{79B9713B-F8D3-4256-ADD4-1FDE35F2FB50}" type="pres">
      <dgm:prSet presAssocID="{EECD0ECB-ACD6-46FC-BBBF-54E2C36B21A8}" presName="rootConnector" presStyleLbl="node3" presStyleIdx="2" presStyleCnt="6"/>
      <dgm:spPr/>
    </dgm:pt>
    <dgm:pt modelId="{7C31F12E-AA49-41DF-ABAC-A62FB83872FE}" type="pres">
      <dgm:prSet presAssocID="{EECD0ECB-ACD6-46FC-BBBF-54E2C36B21A8}" presName="hierChild4" presStyleCnt="0"/>
      <dgm:spPr/>
    </dgm:pt>
    <dgm:pt modelId="{0330B61F-AF76-470D-8862-6984190D74B5}" type="pres">
      <dgm:prSet presAssocID="{EECD0ECB-ACD6-46FC-BBBF-54E2C36B21A8}" presName="hierChild5" presStyleCnt="0"/>
      <dgm:spPr/>
    </dgm:pt>
    <dgm:pt modelId="{6095B532-4D20-4F65-AB84-9A16688ADD74}" type="pres">
      <dgm:prSet presAssocID="{BB619BDA-903A-4D3D-9C5E-572CE833ED51}" presName="Name37" presStyleLbl="parChTrans1D3" presStyleIdx="3" presStyleCnt="13"/>
      <dgm:spPr/>
    </dgm:pt>
    <dgm:pt modelId="{AEC3B093-5C56-4CF1-A9DD-42159CD41B08}" type="pres">
      <dgm:prSet presAssocID="{C1E65FE9-7AC9-4E51-876B-9FF4A6B1DB31}" presName="hierRoot2" presStyleCnt="0">
        <dgm:presLayoutVars>
          <dgm:hierBranch val="init"/>
        </dgm:presLayoutVars>
      </dgm:prSet>
      <dgm:spPr/>
    </dgm:pt>
    <dgm:pt modelId="{09D2B2E1-6FFB-4E5E-822B-5585625A2C94}" type="pres">
      <dgm:prSet presAssocID="{C1E65FE9-7AC9-4E51-876B-9FF4A6B1DB31}" presName="rootComposite" presStyleCnt="0"/>
      <dgm:spPr/>
    </dgm:pt>
    <dgm:pt modelId="{D41A868C-3D00-4223-AF2A-B8AACD5EFFFB}" type="pres">
      <dgm:prSet presAssocID="{C1E65FE9-7AC9-4E51-876B-9FF4A6B1DB31}" presName="rootText" presStyleLbl="node3" presStyleIdx="3" presStyleCnt="6" custScaleX="138156" custLinFactX="100000" custLinFactY="-257664" custLinFactNeighborX="181944" custLinFactNeighborY="-300000">
        <dgm:presLayoutVars>
          <dgm:chPref val="3"/>
        </dgm:presLayoutVars>
      </dgm:prSet>
      <dgm:spPr/>
    </dgm:pt>
    <dgm:pt modelId="{BE3E2EB0-A985-4A40-BD2D-E723927B4906}" type="pres">
      <dgm:prSet presAssocID="{C1E65FE9-7AC9-4E51-876B-9FF4A6B1DB31}" presName="rootConnector" presStyleLbl="node3" presStyleIdx="3" presStyleCnt="6"/>
      <dgm:spPr/>
    </dgm:pt>
    <dgm:pt modelId="{6A1ECCB1-65EE-48AF-BC7B-F1AB9908A04A}" type="pres">
      <dgm:prSet presAssocID="{C1E65FE9-7AC9-4E51-876B-9FF4A6B1DB31}" presName="hierChild4" presStyleCnt="0"/>
      <dgm:spPr/>
    </dgm:pt>
    <dgm:pt modelId="{56CF5278-6452-49A5-ADB9-060A71619AAA}" type="pres">
      <dgm:prSet presAssocID="{C1E65FE9-7AC9-4E51-876B-9FF4A6B1DB31}" presName="hierChild5" presStyleCnt="0"/>
      <dgm:spPr/>
    </dgm:pt>
    <dgm:pt modelId="{682C5B9F-5E56-4C9A-BF54-F60D13837427}" type="pres">
      <dgm:prSet presAssocID="{D28AD28E-7B54-4BCC-B004-2D79A7C6316B}" presName="hierChild5" presStyleCnt="0"/>
      <dgm:spPr/>
    </dgm:pt>
    <dgm:pt modelId="{13140530-04CF-4DC5-8776-6116CBCD4913}" type="pres">
      <dgm:prSet presAssocID="{489953BF-C562-4018-8CE1-49A2D2AA126C}" presName="Name37" presStyleLbl="parChTrans1D2" presStyleIdx="1" presStyleCnt="4"/>
      <dgm:spPr/>
    </dgm:pt>
    <dgm:pt modelId="{07FF2D2D-6764-43A3-A5EA-F4E79C43F578}" type="pres">
      <dgm:prSet presAssocID="{7817E073-7091-4ADA-A4C7-9C9901989CD9}" presName="hierRoot2" presStyleCnt="0">
        <dgm:presLayoutVars>
          <dgm:hierBranch val="init"/>
        </dgm:presLayoutVars>
      </dgm:prSet>
      <dgm:spPr/>
    </dgm:pt>
    <dgm:pt modelId="{0F0ED13A-E321-4571-9DA7-55FAFA6BFC49}" type="pres">
      <dgm:prSet presAssocID="{7817E073-7091-4ADA-A4C7-9C9901989CD9}" presName="rootComposite" presStyleCnt="0"/>
      <dgm:spPr/>
    </dgm:pt>
    <dgm:pt modelId="{C614AE96-B80A-47FC-9641-ED75A6206299}" type="pres">
      <dgm:prSet presAssocID="{7817E073-7091-4ADA-A4C7-9C9901989CD9}" presName="rootText" presStyleLbl="node2" presStyleIdx="1" presStyleCnt="2" custScaleX="247942" custScaleY="182871" custLinFactX="100000" custLinFactY="-300000" custLinFactNeighborX="179999" custLinFactNeighborY="-305231">
        <dgm:presLayoutVars>
          <dgm:chPref val="3"/>
        </dgm:presLayoutVars>
      </dgm:prSet>
      <dgm:spPr/>
    </dgm:pt>
    <dgm:pt modelId="{DD15DE0F-6726-4AD0-8EBB-F6B52DAD55D9}" type="pres">
      <dgm:prSet presAssocID="{7817E073-7091-4ADA-A4C7-9C9901989CD9}" presName="rootConnector" presStyleLbl="node2" presStyleIdx="1" presStyleCnt="2"/>
      <dgm:spPr/>
    </dgm:pt>
    <dgm:pt modelId="{9EF59C8B-070B-4676-852E-E251165F3918}" type="pres">
      <dgm:prSet presAssocID="{7817E073-7091-4ADA-A4C7-9C9901989CD9}" presName="hierChild4" presStyleCnt="0"/>
      <dgm:spPr/>
    </dgm:pt>
    <dgm:pt modelId="{678BFFC7-57A5-4788-9B9C-E4D5F086F643}" type="pres">
      <dgm:prSet presAssocID="{D992E2E6-6287-467A-A4A1-1A73C40DC8B9}" presName="Name37" presStyleLbl="parChTrans1D3" presStyleIdx="4" presStyleCnt="13"/>
      <dgm:spPr/>
    </dgm:pt>
    <dgm:pt modelId="{D1D626A4-0CF9-4E59-AB81-E578D3BA1379}" type="pres">
      <dgm:prSet presAssocID="{949F3954-5A9E-4AFF-B247-354294604A9B}" presName="hierRoot2" presStyleCnt="0">
        <dgm:presLayoutVars>
          <dgm:hierBranch val="init"/>
        </dgm:presLayoutVars>
      </dgm:prSet>
      <dgm:spPr/>
    </dgm:pt>
    <dgm:pt modelId="{F4A652FE-B4D5-4875-9C78-EF39773E1E97}" type="pres">
      <dgm:prSet presAssocID="{949F3954-5A9E-4AFF-B247-354294604A9B}" presName="rootComposite" presStyleCnt="0"/>
      <dgm:spPr/>
    </dgm:pt>
    <dgm:pt modelId="{D6B78933-D0C7-4BB6-A98C-307F218857B1}" type="pres">
      <dgm:prSet presAssocID="{949F3954-5A9E-4AFF-B247-354294604A9B}" presName="rootText" presStyleLbl="node3" presStyleIdx="4" presStyleCnt="6" custScaleX="138298" custLinFactX="100000" custLinFactY="-257664" custLinFactNeighborX="176435" custLinFactNeighborY="-300000">
        <dgm:presLayoutVars>
          <dgm:chPref val="3"/>
        </dgm:presLayoutVars>
      </dgm:prSet>
      <dgm:spPr/>
    </dgm:pt>
    <dgm:pt modelId="{B950B249-305B-4E75-A070-2872872F923D}" type="pres">
      <dgm:prSet presAssocID="{949F3954-5A9E-4AFF-B247-354294604A9B}" presName="rootConnector" presStyleLbl="node3" presStyleIdx="4" presStyleCnt="6"/>
      <dgm:spPr/>
    </dgm:pt>
    <dgm:pt modelId="{10F7A8E7-4B81-497F-9D15-7DE72FB95905}" type="pres">
      <dgm:prSet presAssocID="{949F3954-5A9E-4AFF-B247-354294604A9B}" presName="hierChild4" presStyleCnt="0"/>
      <dgm:spPr/>
    </dgm:pt>
    <dgm:pt modelId="{F5B8D892-DBB5-40B6-A761-F9B728FCCC0F}" type="pres">
      <dgm:prSet presAssocID="{949F3954-5A9E-4AFF-B247-354294604A9B}" presName="hierChild5" presStyleCnt="0"/>
      <dgm:spPr/>
    </dgm:pt>
    <dgm:pt modelId="{A4206788-B342-4F9A-A882-8B21A72FE482}" type="pres">
      <dgm:prSet presAssocID="{2C453AE0-0B39-4FBC-8C00-00ED51CEEA2A}" presName="Name37" presStyleLbl="parChTrans1D3" presStyleIdx="5" presStyleCnt="13"/>
      <dgm:spPr/>
    </dgm:pt>
    <dgm:pt modelId="{F86AC6C5-D8F5-4662-93E4-969504A70F26}" type="pres">
      <dgm:prSet presAssocID="{4BDAC1BF-CF29-4ED2-82DC-3BF5705C584E}" presName="hierRoot2" presStyleCnt="0">
        <dgm:presLayoutVars>
          <dgm:hierBranch val="init"/>
        </dgm:presLayoutVars>
      </dgm:prSet>
      <dgm:spPr/>
    </dgm:pt>
    <dgm:pt modelId="{A1D228A0-BBEA-4927-8FF1-E2481EFD4C43}" type="pres">
      <dgm:prSet presAssocID="{4BDAC1BF-CF29-4ED2-82DC-3BF5705C584E}" presName="rootComposite" presStyleCnt="0"/>
      <dgm:spPr/>
    </dgm:pt>
    <dgm:pt modelId="{E8ABABC8-D60F-4FC1-B3F4-249FB81DF06A}" type="pres">
      <dgm:prSet presAssocID="{4BDAC1BF-CF29-4ED2-82DC-3BF5705C584E}" presName="rootText" presStyleLbl="node3" presStyleIdx="5" presStyleCnt="6" custScaleX="138298" custLinFactX="100000" custLinFactY="-257664" custLinFactNeighborX="176435" custLinFactNeighborY="-300000">
        <dgm:presLayoutVars>
          <dgm:chPref val="3"/>
        </dgm:presLayoutVars>
      </dgm:prSet>
      <dgm:spPr/>
    </dgm:pt>
    <dgm:pt modelId="{8287A1AB-12E7-4BFD-BF9B-D4F75070B627}" type="pres">
      <dgm:prSet presAssocID="{4BDAC1BF-CF29-4ED2-82DC-3BF5705C584E}" presName="rootConnector" presStyleLbl="node3" presStyleIdx="5" presStyleCnt="6"/>
      <dgm:spPr/>
    </dgm:pt>
    <dgm:pt modelId="{E50A96EB-371C-4055-8A36-C033F2F5A9FB}" type="pres">
      <dgm:prSet presAssocID="{4BDAC1BF-CF29-4ED2-82DC-3BF5705C584E}" presName="hierChild4" presStyleCnt="0"/>
      <dgm:spPr/>
    </dgm:pt>
    <dgm:pt modelId="{C61E8FE4-C9A1-447C-BF3D-A664FFBB1C58}" type="pres">
      <dgm:prSet presAssocID="{4BDAC1BF-CF29-4ED2-82DC-3BF5705C584E}" presName="hierChild5" presStyleCnt="0"/>
      <dgm:spPr/>
    </dgm:pt>
    <dgm:pt modelId="{5D8AC0BC-303A-4F4C-B2F8-662B239BACDA}" type="pres">
      <dgm:prSet presAssocID="{7817E073-7091-4ADA-A4C7-9C9901989CD9}" presName="hierChild5" presStyleCnt="0"/>
      <dgm:spPr/>
    </dgm:pt>
    <dgm:pt modelId="{CC83B41E-76DD-4B21-AF8A-048151FAF7D8}" type="pres">
      <dgm:prSet presAssocID="{964E183A-9F98-4335-8D23-DC4088409305}" presName="hierChild3" presStyleCnt="0"/>
      <dgm:spPr/>
    </dgm:pt>
    <dgm:pt modelId="{DAECFCE1-A3FB-4379-8F7A-4E73AE3B3D13}" type="pres">
      <dgm:prSet presAssocID="{A059B200-F35A-4D1E-8F76-2B6147B27DE1}" presName="Name111" presStyleLbl="parChTrans1D2" presStyleIdx="2" presStyleCnt="4"/>
      <dgm:spPr/>
    </dgm:pt>
    <dgm:pt modelId="{BF58A094-C791-4F6D-9B0A-8701E4326654}" type="pres">
      <dgm:prSet presAssocID="{82D6B5A3-790C-4736-8517-80975E7FCAA1}" presName="hierRoot3" presStyleCnt="0">
        <dgm:presLayoutVars>
          <dgm:hierBranch val="init"/>
        </dgm:presLayoutVars>
      </dgm:prSet>
      <dgm:spPr/>
    </dgm:pt>
    <dgm:pt modelId="{AA772748-A25A-4945-867F-060B189A4BF2}" type="pres">
      <dgm:prSet presAssocID="{82D6B5A3-790C-4736-8517-80975E7FCAA1}" presName="rootComposite3" presStyleCnt="0"/>
      <dgm:spPr/>
    </dgm:pt>
    <dgm:pt modelId="{593E7C0E-58B6-4DCD-8C68-B4461992E6C4}" type="pres">
      <dgm:prSet presAssocID="{82D6B5A3-790C-4736-8517-80975E7FCAA1}" presName="rootText3" presStyleLbl="asst1" presStyleIdx="0" presStyleCnt="9" custScaleX="247942" custScaleY="182871" custLinFactX="-100000" custLinFactNeighborX="-171498" custLinFactNeighborY="52915">
        <dgm:presLayoutVars>
          <dgm:chPref val="3"/>
        </dgm:presLayoutVars>
      </dgm:prSet>
      <dgm:spPr/>
    </dgm:pt>
    <dgm:pt modelId="{3FEEAB6B-E1C0-40A6-B895-A2D2E1A2C2FC}" type="pres">
      <dgm:prSet presAssocID="{82D6B5A3-790C-4736-8517-80975E7FCAA1}" presName="rootConnector3" presStyleLbl="asst1" presStyleIdx="0" presStyleCnt="9"/>
      <dgm:spPr/>
    </dgm:pt>
    <dgm:pt modelId="{B988A925-D1AA-46E8-9C62-FC3C4B5C3A8F}" type="pres">
      <dgm:prSet presAssocID="{82D6B5A3-790C-4736-8517-80975E7FCAA1}" presName="hierChild6" presStyleCnt="0"/>
      <dgm:spPr/>
    </dgm:pt>
    <dgm:pt modelId="{EADA9C23-C524-4549-A8AE-4AFB332C8316}" type="pres">
      <dgm:prSet presAssocID="{82D6B5A3-790C-4736-8517-80975E7FCAA1}" presName="hierChild7" presStyleCnt="0"/>
      <dgm:spPr/>
    </dgm:pt>
    <dgm:pt modelId="{E563B2D2-3A0C-4DF1-A071-DE29C4E20078}" type="pres">
      <dgm:prSet presAssocID="{D8E546B8-B605-49D1-BF3B-D7F53E526AA0}" presName="Name111" presStyleLbl="parChTrans1D3" presStyleIdx="6" presStyleCnt="13"/>
      <dgm:spPr/>
    </dgm:pt>
    <dgm:pt modelId="{057B2EBF-31A5-4FDA-8748-E006BC66BE99}" type="pres">
      <dgm:prSet presAssocID="{98EDC771-F753-49E2-8B46-A63E58E65D2A}" presName="hierRoot3" presStyleCnt="0">
        <dgm:presLayoutVars>
          <dgm:hierBranch val="init"/>
        </dgm:presLayoutVars>
      </dgm:prSet>
      <dgm:spPr/>
    </dgm:pt>
    <dgm:pt modelId="{78D255FB-6874-4BF7-9331-8DAB96601538}" type="pres">
      <dgm:prSet presAssocID="{98EDC771-F753-49E2-8B46-A63E58E65D2A}" presName="rootComposite3" presStyleCnt="0"/>
      <dgm:spPr/>
    </dgm:pt>
    <dgm:pt modelId="{92CEDE30-A410-4D21-B3B5-0507ED2AC978}" type="pres">
      <dgm:prSet presAssocID="{98EDC771-F753-49E2-8B46-A63E58E65D2A}" presName="rootText3" presStyleLbl="asst1" presStyleIdx="1" presStyleCnt="9" custScaleX="123627" custLinFactX="-17594" custLinFactY="2582" custLinFactNeighborX="-100000" custLinFactNeighborY="100000">
        <dgm:presLayoutVars>
          <dgm:chPref val="3"/>
        </dgm:presLayoutVars>
      </dgm:prSet>
      <dgm:spPr/>
    </dgm:pt>
    <dgm:pt modelId="{FB65B363-B045-4AD0-96BF-73EEB2B38370}" type="pres">
      <dgm:prSet presAssocID="{98EDC771-F753-49E2-8B46-A63E58E65D2A}" presName="rootConnector3" presStyleLbl="asst1" presStyleIdx="1" presStyleCnt="9"/>
      <dgm:spPr/>
    </dgm:pt>
    <dgm:pt modelId="{676C990F-27D5-47FB-ACED-B683D6B45911}" type="pres">
      <dgm:prSet presAssocID="{98EDC771-F753-49E2-8B46-A63E58E65D2A}" presName="hierChild6" presStyleCnt="0"/>
      <dgm:spPr/>
    </dgm:pt>
    <dgm:pt modelId="{1013679A-8E85-4636-AE57-7CF4DE4A4860}" type="pres">
      <dgm:prSet presAssocID="{98EDC771-F753-49E2-8B46-A63E58E65D2A}" presName="hierChild7" presStyleCnt="0"/>
      <dgm:spPr/>
    </dgm:pt>
    <dgm:pt modelId="{6015963D-1052-4CB9-8DD1-ACC91AB04C00}" type="pres">
      <dgm:prSet presAssocID="{2407764B-E3A6-4763-892C-D70DC1591083}" presName="Name111" presStyleLbl="parChTrans1D3" presStyleIdx="7" presStyleCnt="13"/>
      <dgm:spPr/>
    </dgm:pt>
    <dgm:pt modelId="{6773D417-C95F-4009-A4A0-5A0CE3306B96}" type="pres">
      <dgm:prSet presAssocID="{49651B69-3CF2-44AA-84AB-F3E2D0A2EF17}" presName="hierRoot3" presStyleCnt="0">
        <dgm:presLayoutVars>
          <dgm:hierBranch val="init"/>
        </dgm:presLayoutVars>
      </dgm:prSet>
      <dgm:spPr/>
    </dgm:pt>
    <dgm:pt modelId="{B16288A0-033C-4AD8-AE01-C572764CA0E9}" type="pres">
      <dgm:prSet presAssocID="{49651B69-3CF2-44AA-84AB-F3E2D0A2EF17}" presName="rootComposite3" presStyleCnt="0"/>
      <dgm:spPr/>
    </dgm:pt>
    <dgm:pt modelId="{8928AC4B-CD61-4165-8E16-08AB55075E8F}" type="pres">
      <dgm:prSet presAssocID="{49651B69-3CF2-44AA-84AB-F3E2D0A2EF17}" presName="rootText3" presStyleLbl="asst1" presStyleIdx="2" presStyleCnt="9" custScaleX="123627" custLinFactX="-100000" custLinFactY="100000" custLinFactNeighborX="-155925" custLinFactNeighborY="149949">
        <dgm:presLayoutVars>
          <dgm:chPref val="3"/>
        </dgm:presLayoutVars>
      </dgm:prSet>
      <dgm:spPr/>
    </dgm:pt>
    <dgm:pt modelId="{67223F22-018A-4C10-9562-B6C5C8590FC6}" type="pres">
      <dgm:prSet presAssocID="{49651B69-3CF2-44AA-84AB-F3E2D0A2EF17}" presName="rootConnector3" presStyleLbl="asst1" presStyleIdx="2" presStyleCnt="9"/>
      <dgm:spPr/>
    </dgm:pt>
    <dgm:pt modelId="{62A9FA9E-F9F4-4389-8C2C-915B2795B3F7}" type="pres">
      <dgm:prSet presAssocID="{49651B69-3CF2-44AA-84AB-F3E2D0A2EF17}" presName="hierChild6" presStyleCnt="0"/>
      <dgm:spPr/>
    </dgm:pt>
    <dgm:pt modelId="{70EBC855-7065-4C60-8D70-B18524EA4641}" type="pres">
      <dgm:prSet presAssocID="{49651B69-3CF2-44AA-84AB-F3E2D0A2EF17}" presName="hierChild7" presStyleCnt="0"/>
      <dgm:spPr/>
    </dgm:pt>
    <dgm:pt modelId="{6FED7105-BA9E-45B7-A7B3-0D0AA138F847}" type="pres">
      <dgm:prSet presAssocID="{78B0B6E7-3C2D-4BAF-B564-6899BC188059}" presName="Name111" presStyleLbl="parChTrans1D3" presStyleIdx="8" presStyleCnt="13"/>
      <dgm:spPr/>
    </dgm:pt>
    <dgm:pt modelId="{D5477B78-2F2B-4C46-8B0A-B3B681C55265}" type="pres">
      <dgm:prSet presAssocID="{45803A1A-DCA8-4A97-BC9E-D1AFC540240D}" presName="hierRoot3" presStyleCnt="0">
        <dgm:presLayoutVars>
          <dgm:hierBranch val="init"/>
        </dgm:presLayoutVars>
      </dgm:prSet>
      <dgm:spPr/>
    </dgm:pt>
    <dgm:pt modelId="{B2772643-5DE1-497D-9F0C-2DE1EB4B8B22}" type="pres">
      <dgm:prSet presAssocID="{45803A1A-DCA8-4A97-BC9E-D1AFC540240D}" presName="rootComposite3" presStyleCnt="0"/>
      <dgm:spPr/>
    </dgm:pt>
    <dgm:pt modelId="{8A4FD642-2A89-422B-8195-9B6C4F55F780}" type="pres">
      <dgm:prSet presAssocID="{45803A1A-DCA8-4A97-BC9E-D1AFC540240D}" presName="rootText3" presStyleLbl="asst1" presStyleIdx="3" presStyleCnt="9" custScaleX="123627" custLinFactX="-11297" custLinFactY="176649" custLinFactNeighborX="-100000" custLinFactNeighborY="200000">
        <dgm:presLayoutVars>
          <dgm:chPref val="3"/>
        </dgm:presLayoutVars>
      </dgm:prSet>
      <dgm:spPr/>
    </dgm:pt>
    <dgm:pt modelId="{8E65DC3A-5973-4918-91D8-CA631D2AA09E}" type="pres">
      <dgm:prSet presAssocID="{45803A1A-DCA8-4A97-BC9E-D1AFC540240D}" presName="rootConnector3" presStyleLbl="asst1" presStyleIdx="3" presStyleCnt="9"/>
      <dgm:spPr/>
    </dgm:pt>
    <dgm:pt modelId="{E77831FD-295F-4B9C-899F-DD1B16F69D6F}" type="pres">
      <dgm:prSet presAssocID="{45803A1A-DCA8-4A97-BC9E-D1AFC540240D}" presName="hierChild6" presStyleCnt="0"/>
      <dgm:spPr/>
    </dgm:pt>
    <dgm:pt modelId="{34E5EA21-6F34-4E1C-A743-F65EA6CF2C25}" type="pres">
      <dgm:prSet presAssocID="{45803A1A-DCA8-4A97-BC9E-D1AFC540240D}" presName="hierChild7" presStyleCnt="0"/>
      <dgm:spPr/>
    </dgm:pt>
    <dgm:pt modelId="{DCF1FD98-EB3A-4F4D-A0BB-4DCAA2675F23}" type="pres">
      <dgm:prSet presAssocID="{ED8AC246-8B1D-4131-9425-F1C27C7F185F}" presName="Name111" presStyleLbl="parChTrans1D3" presStyleIdx="9" presStyleCnt="13"/>
      <dgm:spPr/>
    </dgm:pt>
    <dgm:pt modelId="{50759C96-CCEF-4E8F-BDF6-1579D0BB2415}" type="pres">
      <dgm:prSet presAssocID="{0959952C-4DF1-40AC-9DDD-E7999B6CFAEC}" presName="hierRoot3" presStyleCnt="0">
        <dgm:presLayoutVars>
          <dgm:hierBranch val="init"/>
        </dgm:presLayoutVars>
      </dgm:prSet>
      <dgm:spPr/>
    </dgm:pt>
    <dgm:pt modelId="{A3EC5578-95BA-4B31-A39A-0A34EAB70BA3}" type="pres">
      <dgm:prSet presAssocID="{0959952C-4DF1-40AC-9DDD-E7999B6CFAEC}" presName="rootComposite3" presStyleCnt="0"/>
      <dgm:spPr/>
    </dgm:pt>
    <dgm:pt modelId="{D08040C9-1603-4C9F-B443-AF4D796E20CF}" type="pres">
      <dgm:prSet presAssocID="{0959952C-4DF1-40AC-9DDD-E7999B6CFAEC}" presName="rootText3" presStyleLbl="asst1" presStyleIdx="4" presStyleCnt="9" custScaleX="123627" custLinFactX="-100000" custLinFactY="221552" custLinFactNeighborX="-161035" custLinFactNeighborY="300000">
        <dgm:presLayoutVars>
          <dgm:chPref val="3"/>
        </dgm:presLayoutVars>
      </dgm:prSet>
      <dgm:spPr/>
    </dgm:pt>
    <dgm:pt modelId="{6BD46EC7-A52D-450E-AC5F-998ACEE61972}" type="pres">
      <dgm:prSet presAssocID="{0959952C-4DF1-40AC-9DDD-E7999B6CFAEC}" presName="rootConnector3" presStyleLbl="asst1" presStyleIdx="4" presStyleCnt="9"/>
      <dgm:spPr/>
    </dgm:pt>
    <dgm:pt modelId="{DF788B43-763C-4AE5-A225-01E2E339C7C0}" type="pres">
      <dgm:prSet presAssocID="{0959952C-4DF1-40AC-9DDD-E7999B6CFAEC}" presName="hierChild6" presStyleCnt="0"/>
      <dgm:spPr/>
    </dgm:pt>
    <dgm:pt modelId="{EA31FEA5-06AB-464E-B1B8-AEE51C631E37}" type="pres">
      <dgm:prSet presAssocID="{0959952C-4DF1-40AC-9DDD-E7999B6CFAEC}" presName="hierChild7" presStyleCnt="0"/>
      <dgm:spPr/>
    </dgm:pt>
    <dgm:pt modelId="{FD974BD6-33C1-4F76-B60D-C8D2A402372E}" type="pres">
      <dgm:prSet presAssocID="{D7A5E99F-9122-4ECC-8FD2-6C8412436821}" presName="Name111" presStyleLbl="parChTrans1D3" presStyleIdx="10" presStyleCnt="13"/>
      <dgm:spPr/>
    </dgm:pt>
    <dgm:pt modelId="{0CD89D39-9470-4793-8646-1230B33E7FE1}" type="pres">
      <dgm:prSet presAssocID="{FB0A975B-DC0C-41B2-9ED6-1C0A3D284D0B}" presName="hierRoot3" presStyleCnt="0">
        <dgm:presLayoutVars>
          <dgm:hierBranch val="init"/>
        </dgm:presLayoutVars>
      </dgm:prSet>
      <dgm:spPr/>
    </dgm:pt>
    <dgm:pt modelId="{C2281D2A-08E7-405C-8A40-99DA2FD72D6D}" type="pres">
      <dgm:prSet presAssocID="{FB0A975B-DC0C-41B2-9ED6-1C0A3D284D0B}" presName="rootComposite3" presStyleCnt="0"/>
      <dgm:spPr/>
    </dgm:pt>
    <dgm:pt modelId="{C3CA5F01-927B-4CD5-9ABC-99745794DDAA}" type="pres">
      <dgm:prSet presAssocID="{FB0A975B-DC0C-41B2-9ED6-1C0A3D284D0B}" presName="rootText3" presStyleLbl="asst1" presStyleIdx="5" presStyleCnt="9" custScaleX="123627" custLinFactX="-17594" custLinFactY="2582" custLinFactNeighborX="-100000" custLinFactNeighborY="100000">
        <dgm:presLayoutVars>
          <dgm:chPref val="3"/>
        </dgm:presLayoutVars>
      </dgm:prSet>
      <dgm:spPr/>
    </dgm:pt>
    <dgm:pt modelId="{086F971B-7976-4E8E-8935-40FAC08512F6}" type="pres">
      <dgm:prSet presAssocID="{FB0A975B-DC0C-41B2-9ED6-1C0A3D284D0B}" presName="rootConnector3" presStyleLbl="asst1" presStyleIdx="5" presStyleCnt="9"/>
      <dgm:spPr/>
    </dgm:pt>
    <dgm:pt modelId="{77F6B7E3-73B1-4F42-A83D-E7C51215FA4B}" type="pres">
      <dgm:prSet presAssocID="{FB0A975B-DC0C-41B2-9ED6-1C0A3D284D0B}" presName="hierChild6" presStyleCnt="0"/>
      <dgm:spPr/>
    </dgm:pt>
    <dgm:pt modelId="{FE6CAA4E-4494-4E35-901D-A6054A3F4165}" type="pres">
      <dgm:prSet presAssocID="{FB0A975B-DC0C-41B2-9ED6-1C0A3D284D0B}" presName="hierChild7" presStyleCnt="0"/>
      <dgm:spPr/>
    </dgm:pt>
    <dgm:pt modelId="{63A7BE6A-20E7-4F4C-BA2E-F5856BF66817}" type="pres">
      <dgm:prSet presAssocID="{9505BF2F-A2A0-4560-ABF7-9751BCB74B27}" presName="Name111" presStyleLbl="parChTrans1D3" presStyleIdx="11" presStyleCnt="13"/>
      <dgm:spPr/>
    </dgm:pt>
    <dgm:pt modelId="{DE0C4ED8-DA6A-465A-93F4-FC9DFD4E914E}" type="pres">
      <dgm:prSet presAssocID="{80F67A5B-5D76-4548-A52D-5E479D3B392A}" presName="hierRoot3" presStyleCnt="0">
        <dgm:presLayoutVars>
          <dgm:hierBranch val="init"/>
        </dgm:presLayoutVars>
      </dgm:prSet>
      <dgm:spPr/>
    </dgm:pt>
    <dgm:pt modelId="{B0995F8F-18A3-4B6A-8C3E-019339B6D999}" type="pres">
      <dgm:prSet presAssocID="{80F67A5B-5D76-4548-A52D-5E479D3B392A}" presName="rootComposite3" presStyleCnt="0"/>
      <dgm:spPr/>
    </dgm:pt>
    <dgm:pt modelId="{C069B7EB-AF88-476A-B638-E05D5D25E805}" type="pres">
      <dgm:prSet presAssocID="{80F67A5B-5D76-4548-A52D-5E479D3B392A}" presName="rootText3" presStyleLbl="asst1" presStyleIdx="6" presStyleCnt="9" custScaleX="123627" custLinFactX="-100000" custLinFactY="221552" custLinFactNeighborX="-161035" custLinFactNeighborY="300000">
        <dgm:presLayoutVars>
          <dgm:chPref val="3"/>
        </dgm:presLayoutVars>
      </dgm:prSet>
      <dgm:spPr/>
    </dgm:pt>
    <dgm:pt modelId="{0E9D90B4-08D2-4FED-B564-A830AF56441A}" type="pres">
      <dgm:prSet presAssocID="{80F67A5B-5D76-4548-A52D-5E479D3B392A}" presName="rootConnector3" presStyleLbl="asst1" presStyleIdx="6" presStyleCnt="9"/>
      <dgm:spPr/>
    </dgm:pt>
    <dgm:pt modelId="{82C1C46B-1E7A-4B97-81CC-61EC2F662DA8}" type="pres">
      <dgm:prSet presAssocID="{80F67A5B-5D76-4548-A52D-5E479D3B392A}" presName="hierChild6" presStyleCnt="0"/>
      <dgm:spPr/>
    </dgm:pt>
    <dgm:pt modelId="{ED9569CF-A4B6-40EB-ACE4-8466DC6FB6AA}" type="pres">
      <dgm:prSet presAssocID="{80F67A5B-5D76-4548-A52D-5E479D3B392A}" presName="hierChild7" presStyleCnt="0"/>
      <dgm:spPr/>
    </dgm:pt>
    <dgm:pt modelId="{39CF7E1A-1325-40E7-B03B-A4CA15094A11}" type="pres">
      <dgm:prSet presAssocID="{D94020F1-CE8B-430F-BE0D-6B29D0F6F457}" presName="Name111" presStyleLbl="parChTrans1D2" presStyleIdx="3" presStyleCnt="4"/>
      <dgm:spPr/>
    </dgm:pt>
    <dgm:pt modelId="{5F36D726-E45B-494C-B98C-CA90853126F0}" type="pres">
      <dgm:prSet presAssocID="{DFFD18B5-F236-4B34-A24F-18497517FA60}" presName="hierRoot3" presStyleCnt="0">
        <dgm:presLayoutVars>
          <dgm:hierBranch val="init"/>
        </dgm:presLayoutVars>
      </dgm:prSet>
      <dgm:spPr/>
    </dgm:pt>
    <dgm:pt modelId="{A553EBEC-E369-47FE-B731-6A2404561F18}" type="pres">
      <dgm:prSet presAssocID="{DFFD18B5-F236-4B34-A24F-18497517FA60}" presName="rootComposite3" presStyleCnt="0"/>
      <dgm:spPr/>
    </dgm:pt>
    <dgm:pt modelId="{97F05064-9E25-4855-95F3-6802BC0509B3}" type="pres">
      <dgm:prSet presAssocID="{DFFD18B5-F236-4B34-A24F-18497517FA60}" presName="rootText3" presStyleLbl="asst1" presStyleIdx="7" presStyleCnt="9" custScaleX="247942" custScaleY="182871" custLinFactX="-100000" custLinFactNeighborX="-179639" custLinFactNeighborY="52915">
        <dgm:presLayoutVars>
          <dgm:chPref val="3"/>
        </dgm:presLayoutVars>
      </dgm:prSet>
      <dgm:spPr/>
    </dgm:pt>
    <dgm:pt modelId="{97A9DF57-41DE-43DD-A105-F3017F537561}" type="pres">
      <dgm:prSet presAssocID="{DFFD18B5-F236-4B34-A24F-18497517FA60}" presName="rootConnector3" presStyleLbl="asst1" presStyleIdx="7" presStyleCnt="9"/>
      <dgm:spPr/>
    </dgm:pt>
    <dgm:pt modelId="{CF70A041-D760-42C7-9353-2AC0D4F2BE2E}" type="pres">
      <dgm:prSet presAssocID="{DFFD18B5-F236-4B34-A24F-18497517FA60}" presName="hierChild6" presStyleCnt="0"/>
      <dgm:spPr/>
    </dgm:pt>
    <dgm:pt modelId="{2F08CA89-7D78-477F-B7A7-11AD335491BE}" type="pres">
      <dgm:prSet presAssocID="{DFFD18B5-F236-4B34-A24F-18497517FA60}" presName="hierChild7" presStyleCnt="0"/>
      <dgm:spPr/>
    </dgm:pt>
    <dgm:pt modelId="{E0A2BE6C-DC39-4668-835D-E0A312083360}" type="pres">
      <dgm:prSet presAssocID="{6106C9FD-1C18-4F96-9946-8F52E9A71C5E}" presName="Name111" presStyleLbl="parChTrans1D3" presStyleIdx="12" presStyleCnt="13"/>
      <dgm:spPr/>
    </dgm:pt>
    <dgm:pt modelId="{DCFF02A7-CACD-4E58-B7A9-04A30E1008E7}" type="pres">
      <dgm:prSet presAssocID="{B8B718BE-0FC5-4FCB-AD64-14210A0ABA68}" presName="hierRoot3" presStyleCnt="0">
        <dgm:presLayoutVars>
          <dgm:hierBranch val="init"/>
        </dgm:presLayoutVars>
      </dgm:prSet>
      <dgm:spPr/>
    </dgm:pt>
    <dgm:pt modelId="{6458A73C-B1F4-4BD9-84F9-82498BD6F148}" type="pres">
      <dgm:prSet presAssocID="{B8B718BE-0FC5-4FCB-AD64-14210A0ABA68}" presName="rootComposite3" presStyleCnt="0"/>
      <dgm:spPr/>
    </dgm:pt>
    <dgm:pt modelId="{847C1DA5-BC1B-4741-B462-63FCEC0D92F7}" type="pres">
      <dgm:prSet presAssocID="{B8B718BE-0FC5-4FCB-AD64-14210A0ABA68}" presName="rootText3" presStyleLbl="asst1" presStyleIdx="8" presStyleCnt="9" custScaleX="137389" custLinFactX="-69196" custLinFactNeighborX="-100000" custLinFactNeighborY="93207">
        <dgm:presLayoutVars>
          <dgm:chPref val="3"/>
        </dgm:presLayoutVars>
      </dgm:prSet>
      <dgm:spPr/>
    </dgm:pt>
    <dgm:pt modelId="{CBD5A1FD-EA6F-4135-857C-437A9CCBB2F0}" type="pres">
      <dgm:prSet presAssocID="{B8B718BE-0FC5-4FCB-AD64-14210A0ABA68}" presName="rootConnector3" presStyleLbl="asst1" presStyleIdx="8" presStyleCnt="9"/>
      <dgm:spPr/>
    </dgm:pt>
    <dgm:pt modelId="{DE2AC1B5-04EA-4161-A27E-0CA16499553F}" type="pres">
      <dgm:prSet presAssocID="{B8B718BE-0FC5-4FCB-AD64-14210A0ABA68}" presName="hierChild6" presStyleCnt="0"/>
      <dgm:spPr/>
    </dgm:pt>
    <dgm:pt modelId="{CCE868A0-2A21-499F-8451-F57B2A95EBFF}" type="pres">
      <dgm:prSet presAssocID="{B8B718BE-0FC5-4FCB-AD64-14210A0ABA68}" presName="hierChild7" presStyleCnt="0"/>
      <dgm:spPr/>
    </dgm:pt>
  </dgm:ptLst>
  <dgm:cxnLst>
    <dgm:cxn modelId="{3924C200-6E87-43F1-AF5D-5114E08E8350}" type="presOf" srcId="{C1E65FE9-7AC9-4E51-876B-9FF4A6B1DB31}" destId="{D41A868C-3D00-4223-AF2A-B8AACD5EFFFB}" srcOrd="0" destOrd="0" presId="urn:microsoft.com/office/officeart/2005/8/layout/orgChart1"/>
    <dgm:cxn modelId="{501D9302-0221-472C-B2FE-06CAF36FE06C}" type="presOf" srcId="{82D6B5A3-790C-4736-8517-80975E7FCAA1}" destId="{3FEEAB6B-E1C0-40A6-B895-A2D2E1A2C2FC}" srcOrd="1" destOrd="0" presId="urn:microsoft.com/office/officeart/2005/8/layout/orgChart1"/>
    <dgm:cxn modelId="{3A4AC705-40AE-4FD5-9285-51E91C3090D9}" type="presOf" srcId="{4BDAC1BF-CF29-4ED2-82DC-3BF5705C584E}" destId="{E8ABABC8-D60F-4FC1-B3F4-249FB81DF06A}" srcOrd="0" destOrd="0" presId="urn:microsoft.com/office/officeart/2005/8/layout/orgChart1"/>
    <dgm:cxn modelId="{E76CA206-C06C-4B06-A05E-4CD5E825942E}" srcId="{7817E073-7091-4ADA-A4C7-9C9901989CD9}" destId="{949F3954-5A9E-4AFF-B247-354294604A9B}" srcOrd="0" destOrd="0" parTransId="{D992E2E6-6287-467A-A4A1-1A73C40DC8B9}" sibTransId="{06C5B9D4-AD6D-4D57-84EE-E5805BEF0C5E}"/>
    <dgm:cxn modelId="{1B751907-A6DE-4082-BA5E-E606ADA4D63A}" srcId="{88EB93B4-EAEE-4B28-A6D5-237FE488C5C7}" destId="{964E183A-9F98-4335-8D23-DC4088409305}" srcOrd="0" destOrd="0" parTransId="{16517A6D-51E4-4FF3-8BB7-B5673DD11F38}" sibTransId="{E6701B06-C31E-4EBD-AD21-8D71CB714FE9}"/>
    <dgm:cxn modelId="{B3B86809-BE32-4FAB-A7D5-14EE48742BC3}" type="presOf" srcId="{9505BF2F-A2A0-4560-ABF7-9751BCB74B27}" destId="{63A7BE6A-20E7-4F4C-BA2E-F5856BF66817}" srcOrd="0" destOrd="0" presId="urn:microsoft.com/office/officeart/2005/8/layout/orgChart1"/>
    <dgm:cxn modelId="{2C085E0A-5F42-4038-AA8C-9E3E2D0D4F7D}" type="presOf" srcId="{489953BF-C562-4018-8CE1-49A2D2AA126C}" destId="{13140530-04CF-4DC5-8776-6116CBCD4913}" srcOrd="0" destOrd="0" presId="urn:microsoft.com/office/officeart/2005/8/layout/orgChart1"/>
    <dgm:cxn modelId="{54E2160D-354C-4D67-A619-26E2F8B95493}" type="presOf" srcId="{B8B718BE-0FC5-4FCB-AD64-14210A0ABA68}" destId="{847C1DA5-BC1B-4741-B462-63FCEC0D92F7}" srcOrd="0" destOrd="0" presId="urn:microsoft.com/office/officeart/2005/8/layout/orgChart1"/>
    <dgm:cxn modelId="{F5420112-5790-4872-8C2F-DF42D099E6AA}" type="presOf" srcId="{FB0A975B-DC0C-41B2-9ED6-1C0A3D284D0B}" destId="{086F971B-7976-4E8E-8935-40FAC08512F6}" srcOrd="1" destOrd="0" presId="urn:microsoft.com/office/officeart/2005/8/layout/orgChart1"/>
    <dgm:cxn modelId="{AE7ECD15-43AE-4DB2-8C7A-1FEA997648C3}" type="presOf" srcId="{80F67A5B-5D76-4548-A52D-5E479D3B392A}" destId="{C069B7EB-AF88-476A-B638-E05D5D25E805}" srcOrd="0" destOrd="0" presId="urn:microsoft.com/office/officeart/2005/8/layout/orgChart1"/>
    <dgm:cxn modelId="{37FCDC17-6541-4F98-BD80-B99AC3159874}" srcId="{964E183A-9F98-4335-8D23-DC4088409305}" destId="{DFFD18B5-F236-4B34-A24F-18497517FA60}" srcOrd="1" destOrd="0" parTransId="{D94020F1-CE8B-430F-BE0D-6B29D0F6F457}" sibTransId="{449DFFD1-662A-4B48-B123-7DEFA3D239D3}"/>
    <dgm:cxn modelId="{879E121A-9B5A-4396-92CC-35770AA0CAB3}" type="presOf" srcId="{EECD0ECB-ACD6-46FC-BBBF-54E2C36B21A8}" destId="{B8EE3AAC-CEE7-4177-8F5B-F500E375EA52}" srcOrd="0" destOrd="0" presId="urn:microsoft.com/office/officeart/2005/8/layout/orgChart1"/>
    <dgm:cxn modelId="{2B50851E-75EC-4151-8596-8C29004BF66B}" type="presOf" srcId="{DFFD18B5-F236-4B34-A24F-18497517FA60}" destId="{97F05064-9E25-4855-95F3-6802BC0509B3}" srcOrd="0" destOrd="0" presId="urn:microsoft.com/office/officeart/2005/8/layout/orgChart1"/>
    <dgm:cxn modelId="{AB28921E-2BF8-4C13-BC67-1C924A42D5B4}" type="presOf" srcId="{6106C9FD-1C18-4F96-9946-8F52E9A71C5E}" destId="{E0A2BE6C-DC39-4668-835D-E0A312083360}" srcOrd="0" destOrd="0" presId="urn:microsoft.com/office/officeart/2005/8/layout/orgChart1"/>
    <dgm:cxn modelId="{79F93121-8892-44E8-A235-E20CCCD8D4BA}" type="presOf" srcId="{98EDC771-F753-49E2-8B46-A63E58E65D2A}" destId="{92CEDE30-A410-4D21-B3B5-0507ED2AC978}" srcOrd="0" destOrd="0" presId="urn:microsoft.com/office/officeart/2005/8/layout/orgChart1"/>
    <dgm:cxn modelId="{86CB2125-8C9A-4753-BD4F-2104C9654846}" srcId="{D28AD28E-7B54-4BCC-B004-2D79A7C6316B}" destId="{2E242E61-964A-4726-AECE-80C1C13776DA}" srcOrd="1" destOrd="0" parTransId="{5F8A3C89-AD11-464B-9BE8-23B614B94D4C}" sibTransId="{D5A3FEDE-C341-4A53-8A96-B976CB7A14BE}"/>
    <dgm:cxn modelId="{23A3D129-541D-407E-AA71-9C70753ED56C}" type="presOf" srcId="{D7A5E99F-9122-4ECC-8FD2-6C8412436821}" destId="{FD974BD6-33C1-4F76-B60D-C8D2A402372E}" srcOrd="0" destOrd="0" presId="urn:microsoft.com/office/officeart/2005/8/layout/orgChart1"/>
    <dgm:cxn modelId="{C92F712E-1526-4CC0-8E0F-97CC29786C01}" type="presOf" srcId="{D5F862F9-149A-49F6-AF93-A9A0DDD91147}" destId="{7E5CE85C-E282-4E1C-982C-2C3E39545F27}" srcOrd="1" destOrd="0" presId="urn:microsoft.com/office/officeart/2005/8/layout/orgChart1"/>
    <dgm:cxn modelId="{55AC9B31-2304-4126-A655-1B95A0B40D7D}" type="presOf" srcId="{BB619BDA-903A-4D3D-9C5E-572CE833ED51}" destId="{6095B532-4D20-4F65-AB84-9A16688ADD74}" srcOrd="0" destOrd="0" presId="urn:microsoft.com/office/officeart/2005/8/layout/orgChart1"/>
    <dgm:cxn modelId="{D8436934-9107-4BD1-A904-2E98908B2AA6}" type="presOf" srcId="{49651B69-3CF2-44AA-84AB-F3E2D0A2EF17}" destId="{67223F22-018A-4C10-9562-B6C5C8590FC6}" srcOrd="1" destOrd="0" presId="urn:microsoft.com/office/officeart/2005/8/layout/orgChart1"/>
    <dgm:cxn modelId="{91D27934-93A5-4BF8-B9F3-798AD9868E63}" type="presOf" srcId="{D5F862F9-149A-49F6-AF93-A9A0DDD91147}" destId="{78C8D8F4-0BD1-4D0E-8D61-38211EF9F55D}" srcOrd="0" destOrd="0" presId="urn:microsoft.com/office/officeart/2005/8/layout/orgChart1"/>
    <dgm:cxn modelId="{C3812C36-6C18-445B-B7CA-63AD434A3BCF}" type="presOf" srcId="{82D6B5A3-790C-4736-8517-80975E7FCAA1}" destId="{593E7C0E-58B6-4DCD-8C68-B4461992E6C4}" srcOrd="0" destOrd="0" presId="urn:microsoft.com/office/officeart/2005/8/layout/orgChart1"/>
    <dgm:cxn modelId="{37EBC03A-6AFD-46ED-B69F-018574A2E5E4}" type="presOf" srcId="{7E213C46-4349-4997-B9D0-9B3119B58EEA}" destId="{2B488181-B579-44DC-8E71-78FC084178C8}" srcOrd="0" destOrd="0" presId="urn:microsoft.com/office/officeart/2005/8/layout/orgChart1"/>
    <dgm:cxn modelId="{52CBCC5C-AA0D-48DE-9398-97245D24332D}" type="presOf" srcId="{B8B718BE-0FC5-4FCB-AD64-14210A0ABA68}" destId="{CBD5A1FD-EA6F-4135-857C-437A9CCBB2F0}" srcOrd="1" destOrd="0" presId="urn:microsoft.com/office/officeart/2005/8/layout/orgChart1"/>
    <dgm:cxn modelId="{0BF48361-CDBD-48BD-890B-22D1477F068E}" type="presOf" srcId="{5F8A3C89-AD11-464B-9BE8-23B614B94D4C}" destId="{001746FC-4775-4220-9AE4-F4963D798633}" srcOrd="0" destOrd="0" presId="urn:microsoft.com/office/officeart/2005/8/layout/orgChart1"/>
    <dgm:cxn modelId="{62EF3244-1EE4-4B9C-B868-8C2AE8DDF765}" type="presOf" srcId="{C1E65FE9-7AC9-4E51-876B-9FF4A6B1DB31}" destId="{BE3E2EB0-A985-4A40-BD2D-E723927B4906}" srcOrd="1" destOrd="0" presId="urn:microsoft.com/office/officeart/2005/8/layout/orgChart1"/>
    <dgm:cxn modelId="{B3EA9C46-65BF-4901-B74D-2DBA6B5F45A0}" type="presOf" srcId="{45803A1A-DCA8-4A97-BC9E-D1AFC540240D}" destId="{8E65DC3A-5973-4918-91D8-CA631D2AA09E}" srcOrd="1" destOrd="0" presId="urn:microsoft.com/office/officeart/2005/8/layout/orgChart1"/>
    <dgm:cxn modelId="{A6E5C467-D6B2-4953-B5DA-7FE6C602FFDF}" type="presOf" srcId="{4BDAC1BF-CF29-4ED2-82DC-3BF5705C584E}" destId="{8287A1AB-12E7-4BFD-BF9B-D4F75070B627}" srcOrd="1" destOrd="0" presId="urn:microsoft.com/office/officeart/2005/8/layout/orgChart1"/>
    <dgm:cxn modelId="{A1AC2F68-4E90-4B01-8CCE-7624320053E2}" type="presOf" srcId="{CA35CD2E-EA1C-4DE5-B855-806B232CF200}" destId="{725EA56B-47B2-47C6-8E98-36332F00C9D9}" srcOrd="0" destOrd="0" presId="urn:microsoft.com/office/officeart/2005/8/layout/orgChart1"/>
    <dgm:cxn modelId="{657DC44B-2C26-4760-BB9C-5A3A648BBBAA}" srcId="{D28AD28E-7B54-4BCC-B004-2D79A7C6316B}" destId="{D5F862F9-149A-49F6-AF93-A9A0DDD91147}" srcOrd="0" destOrd="0" parTransId="{60167783-D4CA-48F2-B994-EFE7E1A208CA}" sibTransId="{562C44BB-21F4-4E41-9C2A-EA68EF3B09DF}"/>
    <dgm:cxn modelId="{1FC6374E-C88D-4666-BD38-F916A089BB21}" srcId="{964E183A-9F98-4335-8D23-DC4088409305}" destId="{7817E073-7091-4ADA-A4C7-9C9901989CD9}" srcOrd="3" destOrd="0" parTransId="{489953BF-C562-4018-8CE1-49A2D2AA126C}" sibTransId="{B8335A2F-73B5-4801-8ABA-1DAF45015F56}"/>
    <dgm:cxn modelId="{BEBE8F4E-EDDF-4823-81BA-CF80C234FD3A}" type="presOf" srcId="{60167783-D4CA-48F2-B994-EFE7E1A208CA}" destId="{2BB75432-DED6-48CE-A900-1E89448F3C61}" srcOrd="0" destOrd="0" presId="urn:microsoft.com/office/officeart/2005/8/layout/orgChart1"/>
    <dgm:cxn modelId="{ACF9966F-B4EA-4C4E-B585-FF05A9D147B0}" type="presOf" srcId="{D8E546B8-B605-49D1-BF3B-D7F53E526AA0}" destId="{E563B2D2-3A0C-4DF1-A071-DE29C4E20078}" srcOrd="0" destOrd="0" presId="urn:microsoft.com/office/officeart/2005/8/layout/orgChart1"/>
    <dgm:cxn modelId="{35DB1D70-7DBF-430A-8CC4-AA150E31D49D}" srcId="{82D6B5A3-790C-4736-8517-80975E7FCAA1}" destId="{0959952C-4DF1-40AC-9DDD-E7999B6CFAEC}" srcOrd="3" destOrd="0" parTransId="{ED8AC246-8B1D-4131-9425-F1C27C7F185F}" sibTransId="{8D24DD93-EF5B-424F-899E-3F83F35A5D6D}"/>
    <dgm:cxn modelId="{56117150-5ECE-42FB-A79B-2A268917C023}" srcId="{D28AD28E-7B54-4BCC-B004-2D79A7C6316B}" destId="{EECD0ECB-ACD6-46FC-BBBF-54E2C36B21A8}" srcOrd="2" destOrd="0" parTransId="{7E213C46-4349-4997-B9D0-9B3119B58EEA}" sibTransId="{2481ECAE-0DDB-4E14-8213-C1A77259C8C8}"/>
    <dgm:cxn modelId="{1C3C9B51-B22B-4359-ACB4-01D9CB6D0035}" type="presOf" srcId="{49651B69-3CF2-44AA-84AB-F3E2D0A2EF17}" destId="{8928AC4B-CD61-4165-8E16-08AB55075E8F}" srcOrd="0" destOrd="0" presId="urn:microsoft.com/office/officeart/2005/8/layout/orgChart1"/>
    <dgm:cxn modelId="{E9074C72-D18E-4DAE-8AA4-195AF1254907}" type="presOf" srcId="{949F3954-5A9E-4AFF-B247-354294604A9B}" destId="{D6B78933-D0C7-4BB6-A98C-307F218857B1}" srcOrd="0" destOrd="0" presId="urn:microsoft.com/office/officeart/2005/8/layout/orgChart1"/>
    <dgm:cxn modelId="{6B560576-B4EE-41EC-A150-425014A49E4C}" type="presOf" srcId="{949F3954-5A9E-4AFF-B247-354294604A9B}" destId="{B950B249-305B-4E75-A070-2872872F923D}" srcOrd="1" destOrd="0" presId="urn:microsoft.com/office/officeart/2005/8/layout/orgChart1"/>
    <dgm:cxn modelId="{5B615857-9A50-4AB1-957D-2937A5FD8455}" srcId="{82D6B5A3-790C-4736-8517-80975E7FCAA1}" destId="{80F67A5B-5D76-4548-A52D-5E479D3B392A}" srcOrd="5" destOrd="0" parTransId="{9505BF2F-A2A0-4560-ABF7-9751BCB74B27}" sibTransId="{4248D48D-2E90-4509-B6BC-8803E48E7BEF}"/>
    <dgm:cxn modelId="{AF75CB57-C626-4630-8709-01A194F565EC}" type="presOf" srcId="{2407764B-E3A6-4763-892C-D70DC1591083}" destId="{6015963D-1052-4CB9-8DD1-ACC91AB04C00}" srcOrd="0" destOrd="0" presId="urn:microsoft.com/office/officeart/2005/8/layout/orgChart1"/>
    <dgm:cxn modelId="{934BA259-5E1B-413C-A8CD-F55F07F86704}" srcId="{964E183A-9F98-4335-8D23-DC4088409305}" destId="{D28AD28E-7B54-4BCC-B004-2D79A7C6316B}" srcOrd="2" destOrd="0" parTransId="{CA35CD2E-EA1C-4DE5-B855-806B232CF200}" sibTransId="{FCC951F2-446C-4CE9-84BC-83761027BC31}"/>
    <dgm:cxn modelId="{D5ED4A7C-562F-48F9-8962-BF768D5520B4}" type="presOf" srcId="{88EB93B4-EAEE-4B28-A6D5-237FE488C5C7}" destId="{A350EC2D-B0C3-4698-B4C1-5455B0702E38}" srcOrd="0" destOrd="0" presId="urn:microsoft.com/office/officeart/2005/8/layout/orgChart1"/>
    <dgm:cxn modelId="{686EC37C-96C0-4A75-933C-42B547331029}" type="presOf" srcId="{7817E073-7091-4ADA-A4C7-9C9901989CD9}" destId="{C614AE96-B80A-47FC-9641-ED75A6206299}" srcOrd="0" destOrd="0" presId="urn:microsoft.com/office/officeart/2005/8/layout/orgChart1"/>
    <dgm:cxn modelId="{962C967E-A7DB-4279-BD25-41CE71A2A192}" type="presOf" srcId="{7817E073-7091-4ADA-A4C7-9C9901989CD9}" destId="{DD15DE0F-6726-4AD0-8EBB-F6B52DAD55D9}" srcOrd="1" destOrd="0" presId="urn:microsoft.com/office/officeart/2005/8/layout/orgChart1"/>
    <dgm:cxn modelId="{DDA6FA7E-A7EA-49F5-9D7D-6B5CDC291CD4}" type="presOf" srcId="{D94020F1-CE8B-430F-BE0D-6B29D0F6F457}" destId="{39CF7E1A-1325-40E7-B03B-A4CA15094A11}" srcOrd="0" destOrd="0" presId="urn:microsoft.com/office/officeart/2005/8/layout/orgChart1"/>
    <dgm:cxn modelId="{2A28EC82-696D-4F33-B203-AC9197D33217}" type="presOf" srcId="{2E242E61-964A-4726-AECE-80C1C13776DA}" destId="{0B61D762-0069-49CA-8F86-77B84513B4E5}" srcOrd="0" destOrd="0" presId="urn:microsoft.com/office/officeart/2005/8/layout/orgChart1"/>
    <dgm:cxn modelId="{02A68A83-B7BC-411F-97DA-4B6B54B0EEB3}" type="presOf" srcId="{D28AD28E-7B54-4BCC-B004-2D79A7C6316B}" destId="{11A335C4-3746-496F-A526-AD282B990017}" srcOrd="1" destOrd="0" presId="urn:microsoft.com/office/officeart/2005/8/layout/orgChart1"/>
    <dgm:cxn modelId="{3C3E2487-34EF-4439-91D9-D8CC31D5D4BF}" type="presOf" srcId="{D992E2E6-6287-467A-A4A1-1A73C40DC8B9}" destId="{678BFFC7-57A5-4788-9B9C-E4D5F086F643}" srcOrd="0" destOrd="0" presId="urn:microsoft.com/office/officeart/2005/8/layout/orgChart1"/>
    <dgm:cxn modelId="{7B26FE88-E2DD-4980-8871-388CE6D8085B}" type="presOf" srcId="{45803A1A-DCA8-4A97-BC9E-D1AFC540240D}" destId="{8A4FD642-2A89-422B-8195-9B6C4F55F780}" srcOrd="0" destOrd="0" presId="urn:microsoft.com/office/officeart/2005/8/layout/orgChart1"/>
    <dgm:cxn modelId="{7BFA508B-2B68-4327-A7B8-D3C1E579A436}" srcId="{7817E073-7091-4ADA-A4C7-9C9901989CD9}" destId="{4BDAC1BF-CF29-4ED2-82DC-3BF5705C584E}" srcOrd="1" destOrd="0" parTransId="{2C453AE0-0B39-4FBC-8C00-00ED51CEEA2A}" sibTransId="{A4B12305-564A-4061-BD8D-A035244663DA}"/>
    <dgm:cxn modelId="{1F15D993-E742-42E7-88DC-AC989790E0E8}" type="presOf" srcId="{964E183A-9F98-4335-8D23-DC4088409305}" destId="{166A302A-2A0F-4CBE-B7C5-D08ADA8B5D13}" srcOrd="0" destOrd="0" presId="urn:microsoft.com/office/officeart/2005/8/layout/orgChart1"/>
    <dgm:cxn modelId="{50A4C694-2E98-4E21-B537-61004F8323C2}" type="presOf" srcId="{EECD0ECB-ACD6-46FC-BBBF-54E2C36B21A8}" destId="{79B9713B-F8D3-4256-ADD4-1FDE35F2FB50}" srcOrd="1" destOrd="0" presId="urn:microsoft.com/office/officeart/2005/8/layout/orgChart1"/>
    <dgm:cxn modelId="{88FCDBA2-0A6F-4257-A2F5-2DA9BD3C76B9}" type="presOf" srcId="{0959952C-4DF1-40AC-9DDD-E7999B6CFAEC}" destId="{D08040C9-1603-4C9F-B443-AF4D796E20CF}" srcOrd="0" destOrd="0" presId="urn:microsoft.com/office/officeart/2005/8/layout/orgChart1"/>
    <dgm:cxn modelId="{1A8458A8-C552-47AF-A0F2-3CB07F5EFD32}" type="presOf" srcId="{D28AD28E-7B54-4BCC-B004-2D79A7C6316B}" destId="{AE729F67-3BB1-4E78-9607-9D7BF4444916}" srcOrd="0" destOrd="0" presId="urn:microsoft.com/office/officeart/2005/8/layout/orgChart1"/>
    <dgm:cxn modelId="{EC9F3DAB-2A60-4702-B7B9-91CE6050E937}" type="presOf" srcId="{78B0B6E7-3C2D-4BAF-B564-6899BC188059}" destId="{6FED7105-BA9E-45B7-A7B3-0D0AA138F847}" srcOrd="0" destOrd="0" presId="urn:microsoft.com/office/officeart/2005/8/layout/orgChart1"/>
    <dgm:cxn modelId="{23FA6EB1-CB7B-4D44-9853-61F28C7D34FE}" srcId="{82D6B5A3-790C-4736-8517-80975E7FCAA1}" destId="{FB0A975B-DC0C-41B2-9ED6-1C0A3D284D0B}" srcOrd="4" destOrd="0" parTransId="{D7A5E99F-9122-4ECC-8FD2-6C8412436821}" sibTransId="{FAD95D45-BBA2-4C80-853E-448D40F8E781}"/>
    <dgm:cxn modelId="{ABBC32B3-2E2D-457A-90C4-EF5B7CA361E7}" type="presOf" srcId="{2E242E61-964A-4726-AECE-80C1C13776DA}" destId="{9376C3FD-B325-47B6-A3AB-4601EE6F9058}" srcOrd="1" destOrd="0" presId="urn:microsoft.com/office/officeart/2005/8/layout/orgChart1"/>
    <dgm:cxn modelId="{370051B7-14F2-4572-B89D-BCB79388A669}" type="presOf" srcId="{98EDC771-F753-49E2-8B46-A63E58E65D2A}" destId="{FB65B363-B045-4AD0-96BF-73EEB2B38370}" srcOrd="1" destOrd="0" presId="urn:microsoft.com/office/officeart/2005/8/layout/orgChart1"/>
    <dgm:cxn modelId="{113EB2C2-E056-4AF8-B396-77ECD2F717AB}" srcId="{82D6B5A3-790C-4736-8517-80975E7FCAA1}" destId="{98EDC771-F753-49E2-8B46-A63E58E65D2A}" srcOrd="0" destOrd="0" parTransId="{D8E546B8-B605-49D1-BF3B-D7F53E526AA0}" sibTransId="{40A2CDE0-27F6-4D31-B34E-94C3530262B3}"/>
    <dgm:cxn modelId="{4A8250C9-7C2F-432C-B2F0-1F059B32AEFB}" srcId="{82D6B5A3-790C-4736-8517-80975E7FCAA1}" destId="{49651B69-3CF2-44AA-84AB-F3E2D0A2EF17}" srcOrd="1" destOrd="0" parTransId="{2407764B-E3A6-4763-892C-D70DC1591083}" sibTransId="{3221AEA9-6281-4C32-961D-81771EB70279}"/>
    <dgm:cxn modelId="{0F0A5ACD-68AD-427A-A63F-A4FA87951FC1}" srcId="{DFFD18B5-F236-4B34-A24F-18497517FA60}" destId="{B8B718BE-0FC5-4FCB-AD64-14210A0ABA68}" srcOrd="0" destOrd="0" parTransId="{6106C9FD-1C18-4F96-9946-8F52E9A71C5E}" sibTransId="{F21EF13E-E775-4800-ABED-260A55A0A392}"/>
    <dgm:cxn modelId="{51474AD2-7086-44C0-B81D-235AF7754534}" srcId="{82D6B5A3-790C-4736-8517-80975E7FCAA1}" destId="{45803A1A-DCA8-4A97-BC9E-D1AFC540240D}" srcOrd="2" destOrd="0" parTransId="{78B0B6E7-3C2D-4BAF-B564-6899BC188059}" sibTransId="{02241849-0FC4-405C-A989-24D92D0690C7}"/>
    <dgm:cxn modelId="{BD2CFDD2-DB74-41E0-B030-7BFC87536874}" type="presOf" srcId="{964E183A-9F98-4335-8D23-DC4088409305}" destId="{210ECD84-A6B9-428E-BFF9-D336032BCEC5}" srcOrd="1" destOrd="0" presId="urn:microsoft.com/office/officeart/2005/8/layout/orgChart1"/>
    <dgm:cxn modelId="{3CF936D6-B0DB-4285-BB16-D46C36CAF4DD}" type="presOf" srcId="{80F67A5B-5D76-4548-A52D-5E479D3B392A}" destId="{0E9D90B4-08D2-4FED-B564-A830AF56441A}" srcOrd="1" destOrd="0" presId="urn:microsoft.com/office/officeart/2005/8/layout/orgChart1"/>
    <dgm:cxn modelId="{74A299D7-0A9D-40BC-9074-B847C7995EB9}" type="presOf" srcId="{FB0A975B-DC0C-41B2-9ED6-1C0A3D284D0B}" destId="{C3CA5F01-927B-4CD5-9ABC-99745794DDAA}" srcOrd="0" destOrd="0" presId="urn:microsoft.com/office/officeart/2005/8/layout/orgChart1"/>
    <dgm:cxn modelId="{A7B86CDA-782D-43F7-9BF9-F7E49F45117F}" type="presOf" srcId="{ED8AC246-8B1D-4131-9425-F1C27C7F185F}" destId="{DCF1FD98-EB3A-4F4D-A0BB-4DCAA2675F23}" srcOrd="0" destOrd="0" presId="urn:microsoft.com/office/officeart/2005/8/layout/orgChart1"/>
    <dgm:cxn modelId="{94B078E3-8623-4BF2-94D7-41211460C00E}" srcId="{964E183A-9F98-4335-8D23-DC4088409305}" destId="{82D6B5A3-790C-4736-8517-80975E7FCAA1}" srcOrd="0" destOrd="0" parTransId="{A059B200-F35A-4D1E-8F76-2B6147B27DE1}" sibTransId="{58E0BB58-0555-4075-AD39-96E3208D1A7C}"/>
    <dgm:cxn modelId="{9A93AFE7-714D-4106-B94F-517DDF810FC2}" type="presOf" srcId="{DFFD18B5-F236-4B34-A24F-18497517FA60}" destId="{97A9DF57-41DE-43DD-A105-F3017F537561}" srcOrd="1" destOrd="0" presId="urn:microsoft.com/office/officeart/2005/8/layout/orgChart1"/>
    <dgm:cxn modelId="{D3B5ECE7-0132-4337-A9AE-4C2FBEFA8A1F}" type="presOf" srcId="{A059B200-F35A-4D1E-8F76-2B6147B27DE1}" destId="{DAECFCE1-A3FB-4379-8F7A-4E73AE3B3D13}" srcOrd="0" destOrd="0" presId="urn:microsoft.com/office/officeart/2005/8/layout/orgChart1"/>
    <dgm:cxn modelId="{21A548EB-11D6-43B9-843A-412AC813AA33}" srcId="{D28AD28E-7B54-4BCC-B004-2D79A7C6316B}" destId="{C1E65FE9-7AC9-4E51-876B-9FF4A6B1DB31}" srcOrd="3" destOrd="0" parTransId="{BB619BDA-903A-4D3D-9C5E-572CE833ED51}" sibTransId="{90AA620B-7BBD-437E-B32C-120EFF7E7F32}"/>
    <dgm:cxn modelId="{7C28C7EE-DAAC-4658-8C53-B3543EB57BC2}" type="presOf" srcId="{0959952C-4DF1-40AC-9DDD-E7999B6CFAEC}" destId="{6BD46EC7-A52D-450E-AC5F-998ACEE61972}" srcOrd="1" destOrd="0" presId="urn:microsoft.com/office/officeart/2005/8/layout/orgChart1"/>
    <dgm:cxn modelId="{8CF6B1FA-BB4A-4A89-896B-CE4A007E6980}" type="presOf" srcId="{2C453AE0-0B39-4FBC-8C00-00ED51CEEA2A}" destId="{A4206788-B342-4F9A-A882-8B21A72FE482}" srcOrd="0" destOrd="0" presId="urn:microsoft.com/office/officeart/2005/8/layout/orgChart1"/>
    <dgm:cxn modelId="{1F1D5084-6F69-4A3D-8C41-4A13290B8599}" type="presParOf" srcId="{A350EC2D-B0C3-4698-B4C1-5455B0702E38}" destId="{6931558A-5772-4FCD-B07C-80E5B43268FB}" srcOrd="0" destOrd="0" presId="urn:microsoft.com/office/officeart/2005/8/layout/orgChart1"/>
    <dgm:cxn modelId="{77B4BBD7-A857-49A0-8CE6-F3430A2A8EEA}" type="presParOf" srcId="{6931558A-5772-4FCD-B07C-80E5B43268FB}" destId="{80470D84-D016-4B45-B544-687DC6332C77}" srcOrd="0" destOrd="0" presId="urn:microsoft.com/office/officeart/2005/8/layout/orgChart1"/>
    <dgm:cxn modelId="{7F3D9EEB-C085-40AA-9B92-1662EE566875}" type="presParOf" srcId="{80470D84-D016-4B45-B544-687DC6332C77}" destId="{166A302A-2A0F-4CBE-B7C5-D08ADA8B5D13}" srcOrd="0" destOrd="0" presId="urn:microsoft.com/office/officeart/2005/8/layout/orgChart1"/>
    <dgm:cxn modelId="{353847B4-786A-4A35-B12A-5D081212C02B}" type="presParOf" srcId="{80470D84-D016-4B45-B544-687DC6332C77}" destId="{210ECD84-A6B9-428E-BFF9-D336032BCEC5}" srcOrd="1" destOrd="0" presId="urn:microsoft.com/office/officeart/2005/8/layout/orgChart1"/>
    <dgm:cxn modelId="{F1BF0F12-C21B-42DA-857B-4C53DC9BD207}" type="presParOf" srcId="{6931558A-5772-4FCD-B07C-80E5B43268FB}" destId="{E2622DBD-294D-4D64-B4A9-277FB5F0B8DB}" srcOrd="1" destOrd="0" presId="urn:microsoft.com/office/officeart/2005/8/layout/orgChart1"/>
    <dgm:cxn modelId="{32E2D070-03AB-4523-868F-042188962C01}" type="presParOf" srcId="{E2622DBD-294D-4D64-B4A9-277FB5F0B8DB}" destId="{725EA56B-47B2-47C6-8E98-36332F00C9D9}" srcOrd="0" destOrd="0" presId="urn:microsoft.com/office/officeart/2005/8/layout/orgChart1"/>
    <dgm:cxn modelId="{3A2C5999-016E-4B01-A0DD-625967DBD662}" type="presParOf" srcId="{E2622DBD-294D-4D64-B4A9-277FB5F0B8DB}" destId="{7421F240-BAFD-4347-ADFD-4B682BD7594A}" srcOrd="1" destOrd="0" presId="urn:microsoft.com/office/officeart/2005/8/layout/orgChart1"/>
    <dgm:cxn modelId="{B78265BC-0677-4735-BE59-5C2AC7CAA6CF}" type="presParOf" srcId="{7421F240-BAFD-4347-ADFD-4B682BD7594A}" destId="{7E8CF9D3-AACD-4ED1-A2A3-E197A5C903BF}" srcOrd="0" destOrd="0" presId="urn:microsoft.com/office/officeart/2005/8/layout/orgChart1"/>
    <dgm:cxn modelId="{3ACA2349-012F-4B1A-9C2B-C6B14C605C75}" type="presParOf" srcId="{7E8CF9D3-AACD-4ED1-A2A3-E197A5C903BF}" destId="{AE729F67-3BB1-4E78-9607-9D7BF4444916}" srcOrd="0" destOrd="0" presId="urn:microsoft.com/office/officeart/2005/8/layout/orgChart1"/>
    <dgm:cxn modelId="{7244D490-83A1-425B-A0ED-9A79F6C6B079}" type="presParOf" srcId="{7E8CF9D3-AACD-4ED1-A2A3-E197A5C903BF}" destId="{11A335C4-3746-496F-A526-AD282B990017}" srcOrd="1" destOrd="0" presId="urn:microsoft.com/office/officeart/2005/8/layout/orgChart1"/>
    <dgm:cxn modelId="{3992B073-376A-4DA1-A16C-6A174A25AFCB}" type="presParOf" srcId="{7421F240-BAFD-4347-ADFD-4B682BD7594A}" destId="{7A8B59CF-D70C-4491-90D4-D7671A74D847}" srcOrd="1" destOrd="0" presId="urn:microsoft.com/office/officeart/2005/8/layout/orgChart1"/>
    <dgm:cxn modelId="{EAE37F41-9702-4FEB-AB82-B7EB4C52B4AB}" type="presParOf" srcId="{7A8B59CF-D70C-4491-90D4-D7671A74D847}" destId="{2BB75432-DED6-48CE-A900-1E89448F3C61}" srcOrd="0" destOrd="0" presId="urn:microsoft.com/office/officeart/2005/8/layout/orgChart1"/>
    <dgm:cxn modelId="{A70387F5-D7EB-4FFE-8524-8536F333E5E9}" type="presParOf" srcId="{7A8B59CF-D70C-4491-90D4-D7671A74D847}" destId="{ED40E063-6ED9-4308-B665-CD45E162BF66}" srcOrd="1" destOrd="0" presId="urn:microsoft.com/office/officeart/2005/8/layout/orgChart1"/>
    <dgm:cxn modelId="{2000A69A-DA2D-4D5C-AAD4-4510497077C6}" type="presParOf" srcId="{ED40E063-6ED9-4308-B665-CD45E162BF66}" destId="{07BC83C2-D9F2-484C-AB73-B65F9318005D}" srcOrd="0" destOrd="0" presId="urn:microsoft.com/office/officeart/2005/8/layout/orgChart1"/>
    <dgm:cxn modelId="{4B5090D5-4AE7-45FF-B35C-20DA69C848D3}" type="presParOf" srcId="{07BC83C2-D9F2-484C-AB73-B65F9318005D}" destId="{78C8D8F4-0BD1-4D0E-8D61-38211EF9F55D}" srcOrd="0" destOrd="0" presId="urn:microsoft.com/office/officeart/2005/8/layout/orgChart1"/>
    <dgm:cxn modelId="{7D619668-3D24-4CBF-834B-EFFEF1B7A2D2}" type="presParOf" srcId="{07BC83C2-D9F2-484C-AB73-B65F9318005D}" destId="{7E5CE85C-E282-4E1C-982C-2C3E39545F27}" srcOrd="1" destOrd="0" presId="urn:microsoft.com/office/officeart/2005/8/layout/orgChart1"/>
    <dgm:cxn modelId="{BABED549-C701-4CF3-8F4A-506CFD3004D6}" type="presParOf" srcId="{ED40E063-6ED9-4308-B665-CD45E162BF66}" destId="{FF68C3AB-9188-42D4-AE67-9365B79ACD5C}" srcOrd="1" destOrd="0" presId="urn:microsoft.com/office/officeart/2005/8/layout/orgChart1"/>
    <dgm:cxn modelId="{5A06F727-9360-4C6C-B00C-0EC68A9E4DC1}" type="presParOf" srcId="{ED40E063-6ED9-4308-B665-CD45E162BF66}" destId="{CE26B1E6-54BF-4C1E-B40E-1155261B1CF6}" srcOrd="2" destOrd="0" presId="urn:microsoft.com/office/officeart/2005/8/layout/orgChart1"/>
    <dgm:cxn modelId="{D88B9FC3-7CC3-466D-833D-E1BCD951F516}" type="presParOf" srcId="{7A8B59CF-D70C-4491-90D4-D7671A74D847}" destId="{001746FC-4775-4220-9AE4-F4963D798633}" srcOrd="2" destOrd="0" presId="urn:microsoft.com/office/officeart/2005/8/layout/orgChart1"/>
    <dgm:cxn modelId="{135872C0-F3B0-4C56-A9A8-BE35BF006B0E}" type="presParOf" srcId="{7A8B59CF-D70C-4491-90D4-D7671A74D847}" destId="{56A70FE3-FEA8-4220-A294-4A7DA1407D62}" srcOrd="3" destOrd="0" presId="urn:microsoft.com/office/officeart/2005/8/layout/orgChart1"/>
    <dgm:cxn modelId="{0D7BD17D-25A9-4620-8FA5-B2A5292375D1}" type="presParOf" srcId="{56A70FE3-FEA8-4220-A294-4A7DA1407D62}" destId="{5EFFBB0C-A873-489C-85BC-94BC7A6A2D4D}" srcOrd="0" destOrd="0" presId="urn:microsoft.com/office/officeart/2005/8/layout/orgChart1"/>
    <dgm:cxn modelId="{18D6E287-EF6D-440D-8862-290F2B0167BA}" type="presParOf" srcId="{5EFFBB0C-A873-489C-85BC-94BC7A6A2D4D}" destId="{0B61D762-0069-49CA-8F86-77B84513B4E5}" srcOrd="0" destOrd="0" presId="urn:microsoft.com/office/officeart/2005/8/layout/orgChart1"/>
    <dgm:cxn modelId="{54F3C93C-C664-4681-9F3F-B087F96A7A75}" type="presParOf" srcId="{5EFFBB0C-A873-489C-85BC-94BC7A6A2D4D}" destId="{9376C3FD-B325-47B6-A3AB-4601EE6F9058}" srcOrd="1" destOrd="0" presId="urn:microsoft.com/office/officeart/2005/8/layout/orgChart1"/>
    <dgm:cxn modelId="{0E4CCEB2-F2B9-42A2-BF6C-8EEE6271DB7C}" type="presParOf" srcId="{56A70FE3-FEA8-4220-A294-4A7DA1407D62}" destId="{65CA45D2-4B11-40B4-8FC3-C0239E7158CE}" srcOrd="1" destOrd="0" presId="urn:microsoft.com/office/officeart/2005/8/layout/orgChart1"/>
    <dgm:cxn modelId="{B5BF8C4B-31A3-402D-9A2C-851454AABB32}" type="presParOf" srcId="{56A70FE3-FEA8-4220-A294-4A7DA1407D62}" destId="{023C8083-C3BA-47D6-AD3F-E70E7CD2460F}" srcOrd="2" destOrd="0" presId="urn:microsoft.com/office/officeart/2005/8/layout/orgChart1"/>
    <dgm:cxn modelId="{465B753B-1477-4576-A2B5-760488564215}" type="presParOf" srcId="{7A8B59CF-D70C-4491-90D4-D7671A74D847}" destId="{2B488181-B579-44DC-8E71-78FC084178C8}" srcOrd="4" destOrd="0" presId="urn:microsoft.com/office/officeart/2005/8/layout/orgChart1"/>
    <dgm:cxn modelId="{23EB7446-75F9-436A-BEC2-785AD122A40A}" type="presParOf" srcId="{7A8B59CF-D70C-4491-90D4-D7671A74D847}" destId="{87DABE83-8460-4CF3-9CC1-785205B0F92A}" srcOrd="5" destOrd="0" presId="urn:microsoft.com/office/officeart/2005/8/layout/orgChart1"/>
    <dgm:cxn modelId="{4043D105-07BD-4343-93D5-E47513D715E2}" type="presParOf" srcId="{87DABE83-8460-4CF3-9CC1-785205B0F92A}" destId="{2E2B83A5-D3C3-45DF-8D96-4625C7E4A199}" srcOrd="0" destOrd="0" presId="urn:microsoft.com/office/officeart/2005/8/layout/orgChart1"/>
    <dgm:cxn modelId="{852FAAED-144A-477D-BFDA-8470568BFA71}" type="presParOf" srcId="{2E2B83A5-D3C3-45DF-8D96-4625C7E4A199}" destId="{B8EE3AAC-CEE7-4177-8F5B-F500E375EA52}" srcOrd="0" destOrd="0" presId="urn:microsoft.com/office/officeart/2005/8/layout/orgChart1"/>
    <dgm:cxn modelId="{7064B683-7159-4731-BCB1-C4EB255400A2}" type="presParOf" srcId="{2E2B83A5-D3C3-45DF-8D96-4625C7E4A199}" destId="{79B9713B-F8D3-4256-ADD4-1FDE35F2FB50}" srcOrd="1" destOrd="0" presId="urn:microsoft.com/office/officeart/2005/8/layout/orgChart1"/>
    <dgm:cxn modelId="{81268F86-58E4-4BB0-A613-CE9B1CCB7807}" type="presParOf" srcId="{87DABE83-8460-4CF3-9CC1-785205B0F92A}" destId="{7C31F12E-AA49-41DF-ABAC-A62FB83872FE}" srcOrd="1" destOrd="0" presId="urn:microsoft.com/office/officeart/2005/8/layout/orgChart1"/>
    <dgm:cxn modelId="{ABFA40A3-1ABA-462F-A965-FFEA7975B9C0}" type="presParOf" srcId="{87DABE83-8460-4CF3-9CC1-785205B0F92A}" destId="{0330B61F-AF76-470D-8862-6984190D74B5}" srcOrd="2" destOrd="0" presId="urn:microsoft.com/office/officeart/2005/8/layout/orgChart1"/>
    <dgm:cxn modelId="{53D512C4-CD5F-40F6-8091-3E0EC5D7F3B7}" type="presParOf" srcId="{7A8B59CF-D70C-4491-90D4-D7671A74D847}" destId="{6095B532-4D20-4F65-AB84-9A16688ADD74}" srcOrd="6" destOrd="0" presId="urn:microsoft.com/office/officeart/2005/8/layout/orgChart1"/>
    <dgm:cxn modelId="{3822EA88-AC5C-4B67-A7A2-AEFB578076CE}" type="presParOf" srcId="{7A8B59CF-D70C-4491-90D4-D7671A74D847}" destId="{AEC3B093-5C56-4CF1-A9DD-42159CD41B08}" srcOrd="7" destOrd="0" presId="urn:microsoft.com/office/officeart/2005/8/layout/orgChart1"/>
    <dgm:cxn modelId="{3477449F-CF0B-4EC7-B955-F130B92F5442}" type="presParOf" srcId="{AEC3B093-5C56-4CF1-A9DD-42159CD41B08}" destId="{09D2B2E1-6FFB-4E5E-822B-5585625A2C94}" srcOrd="0" destOrd="0" presId="urn:microsoft.com/office/officeart/2005/8/layout/orgChart1"/>
    <dgm:cxn modelId="{DBE0FFBD-934E-4F5A-8209-AC93DD1C82E1}" type="presParOf" srcId="{09D2B2E1-6FFB-4E5E-822B-5585625A2C94}" destId="{D41A868C-3D00-4223-AF2A-B8AACD5EFFFB}" srcOrd="0" destOrd="0" presId="urn:microsoft.com/office/officeart/2005/8/layout/orgChart1"/>
    <dgm:cxn modelId="{77D0A2A4-A6E6-47A0-89E5-3864EC07A3D8}" type="presParOf" srcId="{09D2B2E1-6FFB-4E5E-822B-5585625A2C94}" destId="{BE3E2EB0-A985-4A40-BD2D-E723927B4906}" srcOrd="1" destOrd="0" presId="urn:microsoft.com/office/officeart/2005/8/layout/orgChart1"/>
    <dgm:cxn modelId="{B0DC3262-E404-4A9C-AE10-F6F83CCD420A}" type="presParOf" srcId="{AEC3B093-5C56-4CF1-A9DD-42159CD41B08}" destId="{6A1ECCB1-65EE-48AF-BC7B-F1AB9908A04A}" srcOrd="1" destOrd="0" presId="urn:microsoft.com/office/officeart/2005/8/layout/orgChart1"/>
    <dgm:cxn modelId="{DF53EB59-0AD2-40A1-B32F-03BD42F400F8}" type="presParOf" srcId="{AEC3B093-5C56-4CF1-A9DD-42159CD41B08}" destId="{56CF5278-6452-49A5-ADB9-060A71619AAA}" srcOrd="2" destOrd="0" presId="urn:microsoft.com/office/officeart/2005/8/layout/orgChart1"/>
    <dgm:cxn modelId="{01CF1BDD-3777-4226-BEF0-7753C2018155}" type="presParOf" srcId="{7421F240-BAFD-4347-ADFD-4B682BD7594A}" destId="{682C5B9F-5E56-4C9A-BF54-F60D13837427}" srcOrd="2" destOrd="0" presId="urn:microsoft.com/office/officeart/2005/8/layout/orgChart1"/>
    <dgm:cxn modelId="{6FC21D47-5322-4B06-B699-4AAA690966ED}" type="presParOf" srcId="{E2622DBD-294D-4D64-B4A9-277FB5F0B8DB}" destId="{13140530-04CF-4DC5-8776-6116CBCD4913}" srcOrd="2" destOrd="0" presId="urn:microsoft.com/office/officeart/2005/8/layout/orgChart1"/>
    <dgm:cxn modelId="{FA6DA79D-F86C-44B8-8820-4782EF3A8F4F}" type="presParOf" srcId="{E2622DBD-294D-4D64-B4A9-277FB5F0B8DB}" destId="{07FF2D2D-6764-43A3-A5EA-F4E79C43F578}" srcOrd="3" destOrd="0" presId="urn:microsoft.com/office/officeart/2005/8/layout/orgChart1"/>
    <dgm:cxn modelId="{57E2C576-38F7-4FE1-BAD3-3C88C8180971}" type="presParOf" srcId="{07FF2D2D-6764-43A3-A5EA-F4E79C43F578}" destId="{0F0ED13A-E321-4571-9DA7-55FAFA6BFC49}" srcOrd="0" destOrd="0" presId="urn:microsoft.com/office/officeart/2005/8/layout/orgChart1"/>
    <dgm:cxn modelId="{BE68D288-D295-4468-A351-FC58D20E1138}" type="presParOf" srcId="{0F0ED13A-E321-4571-9DA7-55FAFA6BFC49}" destId="{C614AE96-B80A-47FC-9641-ED75A6206299}" srcOrd="0" destOrd="0" presId="urn:microsoft.com/office/officeart/2005/8/layout/orgChart1"/>
    <dgm:cxn modelId="{0473589A-C22F-45A9-887D-D2A825BC713C}" type="presParOf" srcId="{0F0ED13A-E321-4571-9DA7-55FAFA6BFC49}" destId="{DD15DE0F-6726-4AD0-8EBB-F6B52DAD55D9}" srcOrd="1" destOrd="0" presId="urn:microsoft.com/office/officeart/2005/8/layout/orgChart1"/>
    <dgm:cxn modelId="{DF7021FD-ED1E-4E30-9819-54AC2CBD047C}" type="presParOf" srcId="{07FF2D2D-6764-43A3-A5EA-F4E79C43F578}" destId="{9EF59C8B-070B-4676-852E-E251165F3918}" srcOrd="1" destOrd="0" presId="urn:microsoft.com/office/officeart/2005/8/layout/orgChart1"/>
    <dgm:cxn modelId="{4F4D3ABC-D39D-4B18-82A1-3FC00CA972B5}" type="presParOf" srcId="{9EF59C8B-070B-4676-852E-E251165F3918}" destId="{678BFFC7-57A5-4788-9B9C-E4D5F086F643}" srcOrd="0" destOrd="0" presId="urn:microsoft.com/office/officeart/2005/8/layout/orgChart1"/>
    <dgm:cxn modelId="{2A55F955-03F3-4AFF-987D-B9AAB1056860}" type="presParOf" srcId="{9EF59C8B-070B-4676-852E-E251165F3918}" destId="{D1D626A4-0CF9-4E59-AB81-E578D3BA1379}" srcOrd="1" destOrd="0" presId="urn:microsoft.com/office/officeart/2005/8/layout/orgChart1"/>
    <dgm:cxn modelId="{90D8A734-C740-4ECB-AA4C-D44E76C868AF}" type="presParOf" srcId="{D1D626A4-0CF9-4E59-AB81-E578D3BA1379}" destId="{F4A652FE-B4D5-4875-9C78-EF39773E1E97}" srcOrd="0" destOrd="0" presId="urn:microsoft.com/office/officeart/2005/8/layout/orgChart1"/>
    <dgm:cxn modelId="{D45822F7-0833-48F0-A55F-379210E1F838}" type="presParOf" srcId="{F4A652FE-B4D5-4875-9C78-EF39773E1E97}" destId="{D6B78933-D0C7-4BB6-A98C-307F218857B1}" srcOrd="0" destOrd="0" presId="urn:microsoft.com/office/officeart/2005/8/layout/orgChart1"/>
    <dgm:cxn modelId="{2ED1286E-F365-4740-AD36-0E04A3491DFC}" type="presParOf" srcId="{F4A652FE-B4D5-4875-9C78-EF39773E1E97}" destId="{B950B249-305B-4E75-A070-2872872F923D}" srcOrd="1" destOrd="0" presId="urn:microsoft.com/office/officeart/2005/8/layout/orgChart1"/>
    <dgm:cxn modelId="{4269055C-4E0B-4CB4-8FEB-132B3DB0D72D}" type="presParOf" srcId="{D1D626A4-0CF9-4E59-AB81-E578D3BA1379}" destId="{10F7A8E7-4B81-497F-9D15-7DE72FB95905}" srcOrd="1" destOrd="0" presId="urn:microsoft.com/office/officeart/2005/8/layout/orgChart1"/>
    <dgm:cxn modelId="{8A1C448B-0954-434A-BAD6-DD0B02808D31}" type="presParOf" srcId="{D1D626A4-0CF9-4E59-AB81-E578D3BA1379}" destId="{F5B8D892-DBB5-40B6-A761-F9B728FCCC0F}" srcOrd="2" destOrd="0" presId="urn:microsoft.com/office/officeart/2005/8/layout/orgChart1"/>
    <dgm:cxn modelId="{93DB874E-0A74-4EC2-94F8-B8D80618EA74}" type="presParOf" srcId="{9EF59C8B-070B-4676-852E-E251165F3918}" destId="{A4206788-B342-4F9A-A882-8B21A72FE482}" srcOrd="2" destOrd="0" presId="urn:microsoft.com/office/officeart/2005/8/layout/orgChart1"/>
    <dgm:cxn modelId="{BAE86824-19B2-4BD4-B302-74A2FDA9169D}" type="presParOf" srcId="{9EF59C8B-070B-4676-852E-E251165F3918}" destId="{F86AC6C5-D8F5-4662-93E4-969504A70F26}" srcOrd="3" destOrd="0" presId="urn:microsoft.com/office/officeart/2005/8/layout/orgChart1"/>
    <dgm:cxn modelId="{3B1E37D2-9124-4533-A9EE-DD5B918076DF}" type="presParOf" srcId="{F86AC6C5-D8F5-4662-93E4-969504A70F26}" destId="{A1D228A0-BBEA-4927-8FF1-E2481EFD4C43}" srcOrd="0" destOrd="0" presId="urn:microsoft.com/office/officeart/2005/8/layout/orgChart1"/>
    <dgm:cxn modelId="{55E75093-C4C3-490D-B141-2F46D74CBCA1}" type="presParOf" srcId="{A1D228A0-BBEA-4927-8FF1-E2481EFD4C43}" destId="{E8ABABC8-D60F-4FC1-B3F4-249FB81DF06A}" srcOrd="0" destOrd="0" presId="urn:microsoft.com/office/officeart/2005/8/layout/orgChart1"/>
    <dgm:cxn modelId="{3F87A4BF-CC39-4280-A7E6-32DC373EA8BD}" type="presParOf" srcId="{A1D228A0-BBEA-4927-8FF1-E2481EFD4C43}" destId="{8287A1AB-12E7-4BFD-BF9B-D4F75070B627}" srcOrd="1" destOrd="0" presId="urn:microsoft.com/office/officeart/2005/8/layout/orgChart1"/>
    <dgm:cxn modelId="{5217EEB5-E23F-49AE-B3D4-60373827C002}" type="presParOf" srcId="{F86AC6C5-D8F5-4662-93E4-969504A70F26}" destId="{E50A96EB-371C-4055-8A36-C033F2F5A9FB}" srcOrd="1" destOrd="0" presId="urn:microsoft.com/office/officeart/2005/8/layout/orgChart1"/>
    <dgm:cxn modelId="{680E85B9-ADD7-45D5-8182-DA65929EE027}" type="presParOf" srcId="{F86AC6C5-D8F5-4662-93E4-969504A70F26}" destId="{C61E8FE4-C9A1-447C-BF3D-A664FFBB1C58}" srcOrd="2" destOrd="0" presId="urn:microsoft.com/office/officeart/2005/8/layout/orgChart1"/>
    <dgm:cxn modelId="{2246FC40-EE9D-4545-9167-8E375529A63C}" type="presParOf" srcId="{07FF2D2D-6764-43A3-A5EA-F4E79C43F578}" destId="{5D8AC0BC-303A-4F4C-B2F8-662B239BACDA}" srcOrd="2" destOrd="0" presId="urn:microsoft.com/office/officeart/2005/8/layout/orgChart1"/>
    <dgm:cxn modelId="{EA1E6235-9430-4AD2-9652-6CA025C62F2A}" type="presParOf" srcId="{6931558A-5772-4FCD-B07C-80E5B43268FB}" destId="{CC83B41E-76DD-4B21-AF8A-048151FAF7D8}" srcOrd="2" destOrd="0" presId="urn:microsoft.com/office/officeart/2005/8/layout/orgChart1"/>
    <dgm:cxn modelId="{D7911F8C-6721-4ADA-91E4-270908652E24}" type="presParOf" srcId="{CC83B41E-76DD-4B21-AF8A-048151FAF7D8}" destId="{DAECFCE1-A3FB-4379-8F7A-4E73AE3B3D13}" srcOrd="0" destOrd="0" presId="urn:microsoft.com/office/officeart/2005/8/layout/orgChart1"/>
    <dgm:cxn modelId="{33271D21-8A19-433E-B97B-AF3EE112E877}" type="presParOf" srcId="{CC83B41E-76DD-4B21-AF8A-048151FAF7D8}" destId="{BF58A094-C791-4F6D-9B0A-8701E4326654}" srcOrd="1" destOrd="0" presId="urn:microsoft.com/office/officeart/2005/8/layout/orgChart1"/>
    <dgm:cxn modelId="{C52E4AB2-E05F-44EB-9E23-1D7BFF12E162}" type="presParOf" srcId="{BF58A094-C791-4F6D-9B0A-8701E4326654}" destId="{AA772748-A25A-4945-867F-060B189A4BF2}" srcOrd="0" destOrd="0" presId="urn:microsoft.com/office/officeart/2005/8/layout/orgChart1"/>
    <dgm:cxn modelId="{244F1F34-75C3-4BB4-94D1-6EB6C684D9DA}" type="presParOf" srcId="{AA772748-A25A-4945-867F-060B189A4BF2}" destId="{593E7C0E-58B6-4DCD-8C68-B4461992E6C4}" srcOrd="0" destOrd="0" presId="urn:microsoft.com/office/officeart/2005/8/layout/orgChart1"/>
    <dgm:cxn modelId="{5CA32F79-6DCA-4189-86BF-F44100D5FE7E}" type="presParOf" srcId="{AA772748-A25A-4945-867F-060B189A4BF2}" destId="{3FEEAB6B-E1C0-40A6-B895-A2D2E1A2C2FC}" srcOrd="1" destOrd="0" presId="urn:microsoft.com/office/officeart/2005/8/layout/orgChart1"/>
    <dgm:cxn modelId="{2F8095D3-F731-4E12-80E3-BD9F409E7411}" type="presParOf" srcId="{BF58A094-C791-4F6D-9B0A-8701E4326654}" destId="{B988A925-D1AA-46E8-9C62-FC3C4B5C3A8F}" srcOrd="1" destOrd="0" presId="urn:microsoft.com/office/officeart/2005/8/layout/orgChart1"/>
    <dgm:cxn modelId="{A8A8A640-A986-4430-912A-41E8A41EA17C}" type="presParOf" srcId="{BF58A094-C791-4F6D-9B0A-8701E4326654}" destId="{EADA9C23-C524-4549-A8AE-4AFB332C8316}" srcOrd="2" destOrd="0" presId="urn:microsoft.com/office/officeart/2005/8/layout/orgChart1"/>
    <dgm:cxn modelId="{60711685-ED39-4E59-BC39-71B384C0FE9E}" type="presParOf" srcId="{EADA9C23-C524-4549-A8AE-4AFB332C8316}" destId="{E563B2D2-3A0C-4DF1-A071-DE29C4E20078}" srcOrd="0" destOrd="0" presId="urn:microsoft.com/office/officeart/2005/8/layout/orgChart1"/>
    <dgm:cxn modelId="{84DEF731-87A3-472D-9C68-4E09C18BD058}" type="presParOf" srcId="{EADA9C23-C524-4549-A8AE-4AFB332C8316}" destId="{057B2EBF-31A5-4FDA-8748-E006BC66BE99}" srcOrd="1" destOrd="0" presId="urn:microsoft.com/office/officeart/2005/8/layout/orgChart1"/>
    <dgm:cxn modelId="{26EFADB0-6D15-4A29-8EE3-CA7C7C4B84CB}" type="presParOf" srcId="{057B2EBF-31A5-4FDA-8748-E006BC66BE99}" destId="{78D255FB-6874-4BF7-9331-8DAB96601538}" srcOrd="0" destOrd="0" presId="urn:microsoft.com/office/officeart/2005/8/layout/orgChart1"/>
    <dgm:cxn modelId="{1054F9E7-80F1-437F-98B7-7ED8DAE99052}" type="presParOf" srcId="{78D255FB-6874-4BF7-9331-8DAB96601538}" destId="{92CEDE30-A410-4D21-B3B5-0507ED2AC978}" srcOrd="0" destOrd="0" presId="urn:microsoft.com/office/officeart/2005/8/layout/orgChart1"/>
    <dgm:cxn modelId="{78933285-9A14-44DA-9A2F-948F1C3B6222}" type="presParOf" srcId="{78D255FB-6874-4BF7-9331-8DAB96601538}" destId="{FB65B363-B045-4AD0-96BF-73EEB2B38370}" srcOrd="1" destOrd="0" presId="urn:microsoft.com/office/officeart/2005/8/layout/orgChart1"/>
    <dgm:cxn modelId="{473DB059-2D34-4CD8-872D-1D046E68028C}" type="presParOf" srcId="{057B2EBF-31A5-4FDA-8748-E006BC66BE99}" destId="{676C990F-27D5-47FB-ACED-B683D6B45911}" srcOrd="1" destOrd="0" presId="urn:microsoft.com/office/officeart/2005/8/layout/orgChart1"/>
    <dgm:cxn modelId="{53A984CF-AA13-4998-B872-6EEF6EB823E8}" type="presParOf" srcId="{057B2EBF-31A5-4FDA-8748-E006BC66BE99}" destId="{1013679A-8E85-4636-AE57-7CF4DE4A4860}" srcOrd="2" destOrd="0" presId="urn:microsoft.com/office/officeart/2005/8/layout/orgChart1"/>
    <dgm:cxn modelId="{E5CDD57F-B0C2-4646-93C6-E76BEB28394D}" type="presParOf" srcId="{EADA9C23-C524-4549-A8AE-4AFB332C8316}" destId="{6015963D-1052-4CB9-8DD1-ACC91AB04C00}" srcOrd="2" destOrd="0" presId="urn:microsoft.com/office/officeart/2005/8/layout/orgChart1"/>
    <dgm:cxn modelId="{43E239CC-CDE3-4857-A599-9220D4BE4375}" type="presParOf" srcId="{EADA9C23-C524-4549-A8AE-4AFB332C8316}" destId="{6773D417-C95F-4009-A4A0-5A0CE3306B96}" srcOrd="3" destOrd="0" presId="urn:microsoft.com/office/officeart/2005/8/layout/orgChart1"/>
    <dgm:cxn modelId="{A351C735-0CA7-4F07-9DAC-C4AEA0195C4B}" type="presParOf" srcId="{6773D417-C95F-4009-A4A0-5A0CE3306B96}" destId="{B16288A0-033C-4AD8-AE01-C572764CA0E9}" srcOrd="0" destOrd="0" presId="urn:microsoft.com/office/officeart/2005/8/layout/orgChart1"/>
    <dgm:cxn modelId="{E98FE985-5680-499B-BA6E-C186D57E960D}" type="presParOf" srcId="{B16288A0-033C-4AD8-AE01-C572764CA0E9}" destId="{8928AC4B-CD61-4165-8E16-08AB55075E8F}" srcOrd="0" destOrd="0" presId="urn:microsoft.com/office/officeart/2005/8/layout/orgChart1"/>
    <dgm:cxn modelId="{2B3B3DF9-85E8-4D07-ABC8-28101F23B242}" type="presParOf" srcId="{B16288A0-033C-4AD8-AE01-C572764CA0E9}" destId="{67223F22-018A-4C10-9562-B6C5C8590FC6}" srcOrd="1" destOrd="0" presId="urn:microsoft.com/office/officeart/2005/8/layout/orgChart1"/>
    <dgm:cxn modelId="{CE8014D2-CADE-4072-AA88-94402AF03B6D}" type="presParOf" srcId="{6773D417-C95F-4009-A4A0-5A0CE3306B96}" destId="{62A9FA9E-F9F4-4389-8C2C-915B2795B3F7}" srcOrd="1" destOrd="0" presId="urn:microsoft.com/office/officeart/2005/8/layout/orgChart1"/>
    <dgm:cxn modelId="{1197945E-AFD6-4893-923D-6DE4158592B8}" type="presParOf" srcId="{6773D417-C95F-4009-A4A0-5A0CE3306B96}" destId="{70EBC855-7065-4C60-8D70-B18524EA4641}" srcOrd="2" destOrd="0" presId="urn:microsoft.com/office/officeart/2005/8/layout/orgChart1"/>
    <dgm:cxn modelId="{D67BE7F9-B576-4184-88B5-7C01ACE51EB9}" type="presParOf" srcId="{EADA9C23-C524-4549-A8AE-4AFB332C8316}" destId="{6FED7105-BA9E-45B7-A7B3-0D0AA138F847}" srcOrd="4" destOrd="0" presId="urn:microsoft.com/office/officeart/2005/8/layout/orgChart1"/>
    <dgm:cxn modelId="{B56F8FC0-0625-45FD-90C9-49583506E17C}" type="presParOf" srcId="{EADA9C23-C524-4549-A8AE-4AFB332C8316}" destId="{D5477B78-2F2B-4C46-8B0A-B3B681C55265}" srcOrd="5" destOrd="0" presId="urn:microsoft.com/office/officeart/2005/8/layout/orgChart1"/>
    <dgm:cxn modelId="{B55F5896-287B-4FBE-90D0-240390630DF1}" type="presParOf" srcId="{D5477B78-2F2B-4C46-8B0A-B3B681C55265}" destId="{B2772643-5DE1-497D-9F0C-2DE1EB4B8B22}" srcOrd="0" destOrd="0" presId="urn:microsoft.com/office/officeart/2005/8/layout/orgChart1"/>
    <dgm:cxn modelId="{84EDEADA-8B37-48BA-8FE8-B3A79010C01D}" type="presParOf" srcId="{B2772643-5DE1-497D-9F0C-2DE1EB4B8B22}" destId="{8A4FD642-2A89-422B-8195-9B6C4F55F780}" srcOrd="0" destOrd="0" presId="urn:microsoft.com/office/officeart/2005/8/layout/orgChart1"/>
    <dgm:cxn modelId="{19202A11-5824-47B9-8946-FF92E95DF91A}" type="presParOf" srcId="{B2772643-5DE1-497D-9F0C-2DE1EB4B8B22}" destId="{8E65DC3A-5973-4918-91D8-CA631D2AA09E}" srcOrd="1" destOrd="0" presId="urn:microsoft.com/office/officeart/2005/8/layout/orgChart1"/>
    <dgm:cxn modelId="{A58DF297-0DCA-4422-A1FF-01A36A3EB2E1}" type="presParOf" srcId="{D5477B78-2F2B-4C46-8B0A-B3B681C55265}" destId="{E77831FD-295F-4B9C-899F-DD1B16F69D6F}" srcOrd="1" destOrd="0" presId="urn:microsoft.com/office/officeart/2005/8/layout/orgChart1"/>
    <dgm:cxn modelId="{72868A47-7FBF-4941-96D0-59443B912181}" type="presParOf" srcId="{D5477B78-2F2B-4C46-8B0A-B3B681C55265}" destId="{34E5EA21-6F34-4E1C-A743-F65EA6CF2C25}" srcOrd="2" destOrd="0" presId="urn:microsoft.com/office/officeart/2005/8/layout/orgChart1"/>
    <dgm:cxn modelId="{FAEC9031-F16F-4DB4-9DA9-DB8A7F9DE780}" type="presParOf" srcId="{EADA9C23-C524-4549-A8AE-4AFB332C8316}" destId="{DCF1FD98-EB3A-4F4D-A0BB-4DCAA2675F23}" srcOrd="6" destOrd="0" presId="urn:microsoft.com/office/officeart/2005/8/layout/orgChart1"/>
    <dgm:cxn modelId="{76E7F7F2-F5A4-4547-BAEC-B1BC1B5709CD}" type="presParOf" srcId="{EADA9C23-C524-4549-A8AE-4AFB332C8316}" destId="{50759C96-CCEF-4E8F-BDF6-1579D0BB2415}" srcOrd="7" destOrd="0" presId="urn:microsoft.com/office/officeart/2005/8/layout/orgChart1"/>
    <dgm:cxn modelId="{1074C820-59A2-44C7-A505-36BEACBF683B}" type="presParOf" srcId="{50759C96-CCEF-4E8F-BDF6-1579D0BB2415}" destId="{A3EC5578-95BA-4B31-A39A-0A34EAB70BA3}" srcOrd="0" destOrd="0" presId="urn:microsoft.com/office/officeart/2005/8/layout/orgChart1"/>
    <dgm:cxn modelId="{D91D4286-ADFA-4BCA-8E31-7701C42EB9D9}" type="presParOf" srcId="{A3EC5578-95BA-4B31-A39A-0A34EAB70BA3}" destId="{D08040C9-1603-4C9F-B443-AF4D796E20CF}" srcOrd="0" destOrd="0" presId="urn:microsoft.com/office/officeart/2005/8/layout/orgChart1"/>
    <dgm:cxn modelId="{621F671C-D53C-4244-B002-6E92CE3DF427}" type="presParOf" srcId="{A3EC5578-95BA-4B31-A39A-0A34EAB70BA3}" destId="{6BD46EC7-A52D-450E-AC5F-998ACEE61972}" srcOrd="1" destOrd="0" presId="urn:microsoft.com/office/officeart/2005/8/layout/orgChart1"/>
    <dgm:cxn modelId="{967C217E-E6DE-41AC-BCAD-FA5D8F54DD27}" type="presParOf" srcId="{50759C96-CCEF-4E8F-BDF6-1579D0BB2415}" destId="{DF788B43-763C-4AE5-A225-01E2E339C7C0}" srcOrd="1" destOrd="0" presId="urn:microsoft.com/office/officeart/2005/8/layout/orgChart1"/>
    <dgm:cxn modelId="{7852A860-F4C2-4480-92B0-E364FFC46C6B}" type="presParOf" srcId="{50759C96-CCEF-4E8F-BDF6-1579D0BB2415}" destId="{EA31FEA5-06AB-464E-B1B8-AEE51C631E37}" srcOrd="2" destOrd="0" presId="urn:microsoft.com/office/officeart/2005/8/layout/orgChart1"/>
    <dgm:cxn modelId="{6A4838D2-87F2-4887-A0E0-D7BE75327922}" type="presParOf" srcId="{EADA9C23-C524-4549-A8AE-4AFB332C8316}" destId="{FD974BD6-33C1-4F76-B60D-C8D2A402372E}" srcOrd="8" destOrd="0" presId="urn:microsoft.com/office/officeart/2005/8/layout/orgChart1"/>
    <dgm:cxn modelId="{2904E2C9-9132-47B5-865B-F1FACE5D93FE}" type="presParOf" srcId="{EADA9C23-C524-4549-A8AE-4AFB332C8316}" destId="{0CD89D39-9470-4793-8646-1230B33E7FE1}" srcOrd="9" destOrd="0" presId="urn:microsoft.com/office/officeart/2005/8/layout/orgChart1"/>
    <dgm:cxn modelId="{C67D9FB8-0F0D-4E24-81B9-04905315A8A5}" type="presParOf" srcId="{0CD89D39-9470-4793-8646-1230B33E7FE1}" destId="{C2281D2A-08E7-405C-8A40-99DA2FD72D6D}" srcOrd="0" destOrd="0" presId="urn:microsoft.com/office/officeart/2005/8/layout/orgChart1"/>
    <dgm:cxn modelId="{2C36602B-2923-4ECD-A406-578E6DCAE332}" type="presParOf" srcId="{C2281D2A-08E7-405C-8A40-99DA2FD72D6D}" destId="{C3CA5F01-927B-4CD5-9ABC-99745794DDAA}" srcOrd="0" destOrd="0" presId="urn:microsoft.com/office/officeart/2005/8/layout/orgChart1"/>
    <dgm:cxn modelId="{076E2811-32A8-4681-B3CF-306D5714DD94}" type="presParOf" srcId="{C2281D2A-08E7-405C-8A40-99DA2FD72D6D}" destId="{086F971B-7976-4E8E-8935-40FAC08512F6}" srcOrd="1" destOrd="0" presId="urn:microsoft.com/office/officeart/2005/8/layout/orgChart1"/>
    <dgm:cxn modelId="{FCB15576-329A-4024-9A3C-2EDBE76FD488}" type="presParOf" srcId="{0CD89D39-9470-4793-8646-1230B33E7FE1}" destId="{77F6B7E3-73B1-4F42-A83D-E7C51215FA4B}" srcOrd="1" destOrd="0" presId="urn:microsoft.com/office/officeart/2005/8/layout/orgChart1"/>
    <dgm:cxn modelId="{7409D7F5-06A6-45DA-A5C3-13DA3E65E378}" type="presParOf" srcId="{0CD89D39-9470-4793-8646-1230B33E7FE1}" destId="{FE6CAA4E-4494-4E35-901D-A6054A3F4165}" srcOrd="2" destOrd="0" presId="urn:microsoft.com/office/officeart/2005/8/layout/orgChart1"/>
    <dgm:cxn modelId="{C27BB170-0467-464F-8C2C-9549EC8ED8D6}" type="presParOf" srcId="{EADA9C23-C524-4549-A8AE-4AFB332C8316}" destId="{63A7BE6A-20E7-4F4C-BA2E-F5856BF66817}" srcOrd="10" destOrd="0" presId="urn:microsoft.com/office/officeart/2005/8/layout/orgChart1"/>
    <dgm:cxn modelId="{841CEA5C-4FF4-418C-8143-D19C609CC528}" type="presParOf" srcId="{EADA9C23-C524-4549-A8AE-4AFB332C8316}" destId="{DE0C4ED8-DA6A-465A-93F4-FC9DFD4E914E}" srcOrd="11" destOrd="0" presId="urn:microsoft.com/office/officeart/2005/8/layout/orgChart1"/>
    <dgm:cxn modelId="{7B2F43F4-042D-464B-A546-7E27D66A2323}" type="presParOf" srcId="{DE0C4ED8-DA6A-465A-93F4-FC9DFD4E914E}" destId="{B0995F8F-18A3-4B6A-8C3E-019339B6D999}" srcOrd="0" destOrd="0" presId="urn:microsoft.com/office/officeart/2005/8/layout/orgChart1"/>
    <dgm:cxn modelId="{B1E5CD63-3B0C-4426-A069-53F9420D67C4}" type="presParOf" srcId="{B0995F8F-18A3-4B6A-8C3E-019339B6D999}" destId="{C069B7EB-AF88-476A-B638-E05D5D25E805}" srcOrd="0" destOrd="0" presId="urn:microsoft.com/office/officeart/2005/8/layout/orgChart1"/>
    <dgm:cxn modelId="{616B41CF-3E1E-40EE-B750-0D4ADB5B1E07}" type="presParOf" srcId="{B0995F8F-18A3-4B6A-8C3E-019339B6D999}" destId="{0E9D90B4-08D2-4FED-B564-A830AF56441A}" srcOrd="1" destOrd="0" presId="urn:microsoft.com/office/officeart/2005/8/layout/orgChart1"/>
    <dgm:cxn modelId="{FEA5AD2F-DB57-42D6-8B6E-3B65AC71FF61}" type="presParOf" srcId="{DE0C4ED8-DA6A-465A-93F4-FC9DFD4E914E}" destId="{82C1C46B-1E7A-4B97-81CC-61EC2F662DA8}" srcOrd="1" destOrd="0" presId="urn:microsoft.com/office/officeart/2005/8/layout/orgChart1"/>
    <dgm:cxn modelId="{EB41EAFC-6880-46B4-864E-9A7BBD0DBAB2}" type="presParOf" srcId="{DE0C4ED8-DA6A-465A-93F4-FC9DFD4E914E}" destId="{ED9569CF-A4B6-40EB-ACE4-8466DC6FB6AA}" srcOrd="2" destOrd="0" presId="urn:microsoft.com/office/officeart/2005/8/layout/orgChart1"/>
    <dgm:cxn modelId="{84CAB074-EB09-4D7A-8F03-31ABF82D8D09}" type="presParOf" srcId="{CC83B41E-76DD-4B21-AF8A-048151FAF7D8}" destId="{39CF7E1A-1325-40E7-B03B-A4CA15094A11}" srcOrd="2" destOrd="0" presId="urn:microsoft.com/office/officeart/2005/8/layout/orgChart1"/>
    <dgm:cxn modelId="{310C8566-2C0E-432E-A3B1-425755F935E8}" type="presParOf" srcId="{CC83B41E-76DD-4B21-AF8A-048151FAF7D8}" destId="{5F36D726-E45B-494C-B98C-CA90853126F0}" srcOrd="3" destOrd="0" presId="urn:microsoft.com/office/officeart/2005/8/layout/orgChart1"/>
    <dgm:cxn modelId="{1C7555CC-E65F-4515-8079-68F466519167}" type="presParOf" srcId="{5F36D726-E45B-494C-B98C-CA90853126F0}" destId="{A553EBEC-E369-47FE-B731-6A2404561F18}" srcOrd="0" destOrd="0" presId="urn:microsoft.com/office/officeart/2005/8/layout/orgChart1"/>
    <dgm:cxn modelId="{C1BBFA8C-6C05-4028-8279-4D1EFEB82D1D}" type="presParOf" srcId="{A553EBEC-E369-47FE-B731-6A2404561F18}" destId="{97F05064-9E25-4855-95F3-6802BC0509B3}" srcOrd="0" destOrd="0" presId="urn:microsoft.com/office/officeart/2005/8/layout/orgChart1"/>
    <dgm:cxn modelId="{1B05B04A-2D08-4709-8F0F-E1C9264A85E3}" type="presParOf" srcId="{A553EBEC-E369-47FE-B731-6A2404561F18}" destId="{97A9DF57-41DE-43DD-A105-F3017F537561}" srcOrd="1" destOrd="0" presId="urn:microsoft.com/office/officeart/2005/8/layout/orgChart1"/>
    <dgm:cxn modelId="{FC56B10A-E5CB-4A7B-83B6-950BC4136227}" type="presParOf" srcId="{5F36D726-E45B-494C-B98C-CA90853126F0}" destId="{CF70A041-D760-42C7-9353-2AC0D4F2BE2E}" srcOrd="1" destOrd="0" presId="urn:microsoft.com/office/officeart/2005/8/layout/orgChart1"/>
    <dgm:cxn modelId="{024C4E76-EFB2-478E-941D-AA386F305B7E}" type="presParOf" srcId="{5F36D726-E45B-494C-B98C-CA90853126F0}" destId="{2F08CA89-7D78-477F-B7A7-11AD335491BE}" srcOrd="2" destOrd="0" presId="urn:microsoft.com/office/officeart/2005/8/layout/orgChart1"/>
    <dgm:cxn modelId="{C2B5D547-A012-4937-B134-96553782C56E}" type="presParOf" srcId="{2F08CA89-7D78-477F-B7A7-11AD335491BE}" destId="{E0A2BE6C-DC39-4668-835D-E0A312083360}" srcOrd="0" destOrd="0" presId="urn:microsoft.com/office/officeart/2005/8/layout/orgChart1"/>
    <dgm:cxn modelId="{0A1213DA-D4EE-45D8-8803-EEA5763B56F0}" type="presParOf" srcId="{2F08CA89-7D78-477F-B7A7-11AD335491BE}" destId="{DCFF02A7-CACD-4E58-B7A9-04A30E1008E7}" srcOrd="1" destOrd="0" presId="urn:microsoft.com/office/officeart/2005/8/layout/orgChart1"/>
    <dgm:cxn modelId="{B36A44B8-A3F2-4DF3-9ABB-C6DF6787034C}" type="presParOf" srcId="{DCFF02A7-CACD-4E58-B7A9-04A30E1008E7}" destId="{6458A73C-B1F4-4BD9-84F9-82498BD6F148}" srcOrd="0" destOrd="0" presId="urn:microsoft.com/office/officeart/2005/8/layout/orgChart1"/>
    <dgm:cxn modelId="{70E2FA8D-6B5F-4B79-9A90-BA66795A3F0B}" type="presParOf" srcId="{6458A73C-B1F4-4BD9-84F9-82498BD6F148}" destId="{847C1DA5-BC1B-4741-B462-63FCEC0D92F7}" srcOrd="0" destOrd="0" presId="urn:microsoft.com/office/officeart/2005/8/layout/orgChart1"/>
    <dgm:cxn modelId="{3C389CDA-E458-4DD5-8F7D-C8860D6EBC46}" type="presParOf" srcId="{6458A73C-B1F4-4BD9-84F9-82498BD6F148}" destId="{CBD5A1FD-EA6F-4135-857C-437A9CCBB2F0}" srcOrd="1" destOrd="0" presId="urn:microsoft.com/office/officeart/2005/8/layout/orgChart1"/>
    <dgm:cxn modelId="{A9E16CE3-E2C2-43C0-99B3-7C642188FB68}" type="presParOf" srcId="{DCFF02A7-CACD-4E58-B7A9-04A30E1008E7}" destId="{DE2AC1B5-04EA-4161-A27E-0CA16499553F}" srcOrd="1" destOrd="0" presId="urn:microsoft.com/office/officeart/2005/8/layout/orgChart1"/>
    <dgm:cxn modelId="{D541A147-B811-431B-8343-969882CC248A}" type="presParOf" srcId="{DCFF02A7-CACD-4E58-B7A9-04A30E1008E7}" destId="{CCE868A0-2A21-499F-8451-F57B2A95EBFF}"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8EB93B4-EAEE-4B28-A6D5-237FE488C5C7}" type="doc">
      <dgm:prSet loTypeId="urn:microsoft.com/office/officeart/2005/8/layout/orgChart1" loCatId="hierarchy" qsTypeId="urn:microsoft.com/office/officeart/2005/8/quickstyle/simple1" qsCatId="simple" csTypeId="urn:microsoft.com/office/officeart/2005/8/colors/accent0_3" csCatId="mainScheme" phldr="1"/>
      <dgm:spPr/>
      <dgm:t>
        <a:bodyPr/>
        <a:lstStyle/>
        <a:p>
          <a:endParaRPr lang="en-US"/>
        </a:p>
      </dgm:t>
    </dgm:pt>
    <dgm:pt modelId="{964E183A-9F98-4335-8D23-DC4088409305}">
      <dgm:prSet phldrT="[Text]" custT="1"/>
      <dgm:spPr/>
      <dgm:t>
        <a:bodyPr/>
        <a:lstStyle/>
        <a:p>
          <a:r>
            <a:rPr lang="en-US" sz="2000" b="0" dirty="0">
              <a:latin typeface="Franklin Gothic Demi" pitchFamily="34" charset="0"/>
            </a:rPr>
            <a:t>SQL COMMANDS</a:t>
          </a:r>
        </a:p>
      </dgm:t>
    </dgm:pt>
    <dgm:pt modelId="{16517A6D-51E4-4FF3-8BB7-B5673DD11F38}" type="parTrans" cxnId="{1B751907-A6DE-4082-BA5E-E606ADA4D63A}">
      <dgm:prSet/>
      <dgm:spPr/>
      <dgm:t>
        <a:bodyPr/>
        <a:lstStyle/>
        <a:p>
          <a:endParaRPr lang="en-US"/>
        </a:p>
      </dgm:t>
    </dgm:pt>
    <dgm:pt modelId="{E6701B06-C31E-4EBD-AD21-8D71CB714FE9}" type="sibTrans" cxnId="{1B751907-A6DE-4082-BA5E-E606ADA4D63A}">
      <dgm:prSet/>
      <dgm:spPr/>
      <dgm:t>
        <a:bodyPr/>
        <a:lstStyle/>
        <a:p>
          <a:endParaRPr lang="en-US"/>
        </a:p>
      </dgm:t>
    </dgm:pt>
    <dgm:pt modelId="{82D6B5A3-790C-4736-8517-80975E7FCAA1}" type="asst">
      <dgm:prSet phldrT="[Text]" custT="1"/>
      <dgm:spPr/>
      <dgm:t>
        <a:bodyPr/>
        <a:lstStyle/>
        <a:p>
          <a:r>
            <a:rPr lang="en-US" sz="1200" b="0" dirty="0">
              <a:latin typeface="Franklin Gothic Demi" pitchFamily="34" charset="0"/>
            </a:rPr>
            <a:t>DDL</a:t>
          </a:r>
          <a:br>
            <a:rPr lang="en-US" sz="1200" b="0" dirty="0">
              <a:latin typeface="Franklin Gothic Demi" pitchFamily="34" charset="0"/>
            </a:rPr>
          </a:br>
          <a:r>
            <a:rPr lang="en-US" sz="1200" b="0" dirty="0">
              <a:latin typeface="Franklin Gothic Demi" pitchFamily="34" charset="0"/>
            </a:rPr>
            <a:t>(Data Definition Language)</a:t>
          </a:r>
        </a:p>
      </dgm:t>
    </dgm:pt>
    <dgm:pt modelId="{A059B200-F35A-4D1E-8F76-2B6147B27DE1}" type="parTrans" cxnId="{94B078E3-8623-4BF2-94D7-41211460C00E}">
      <dgm:prSet/>
      <dgm:spPr/>
      <dgm:t>
        <a:bodyPr/>
        <a:lstStyle/>
        <a:p>
          <a:endParaRPr lang="en-US"/>
        </a:p>
      </dgm:t>
    </dgm:pt>
    <dgm:pt modelId="{58E0BB58-0555-4075-AD39-96E3208D1A7C}" type="sibTrans" cxnId="{94B078E3-8623-4BF2-94D7-41211460C00E}">
      <dgm:prSet/>
      <dgm:spPr/>
      <dgm:t>
        <a:bodyPr/>
        <a:lstStyle/>
        <a:p>
          <a:endParaRPr lang="en-US"/>
        </a:p>
      </dgm:t>
    </dgm:pt>
    <dgm:pt modelId="{D28AD28E-7B54-4BCC-B004-2D79A7C6316B}">
      <dgm:prSet phldrT="[Text]" custT="1"/>
      <dgm:spPr/>
      <dgm:t>
        <a:bodyPr/>
        <a:lstStyle/>
        <a:p>
          <a:r>
            <a:rPr lang="en-US" sz="1200" b="0" dirty="0">
              <a:latin typeface="Franklin Gothic Demi" pitchFamily="34" charset="0"/>
            </a:rPr>
            <a:t>DML</a:t>
          </a:r>
          <a:br>
            <a:rPr lang="en-US" sz="1200" b="0" dirty="0">
              <a:latin typeface="Franklin Gothic Demi" pitchFamily="34" charset="0"/>
            </a:rPr>
          </a:br>
          <a:r>
            <a:rPr lang="en-US" sz="1200" b="0" dirty="0">
              <a:latin typeface="Franklin Gothic Demi" pitchFamily="34" charset="0"/>
            </a:rPr>
            <a:t>(Data Manipulation Language)</a:t>
          </a:r>
        </a:p>
      </dgm:t>
    </dgm:pt>
    <dgm:pt modelId="{CA35CD2E-EA1C-4DE5-B855-806B232CF200}" type="parTrans" cxnId="{934BA259-5E1B-413C-A8CD-F55F07F86704}">
      <dgm:prSet/>
      <dgm:spPr/>
      <dgm:t>
        <a:bodyPr/>
        <a:lstStyle/>
        <a:p>
          <a:endParaRPr lang="en-US"/>
        </a:p>
      </dgm:t>
    </dgm:pt>
    <dgm:pt modelId="{FCC951F2-446C-4CE9-84BC-83761027BC31}" type="sibTrans" cxnId="{934BA259-5E1B-413C-A8CD-F55F07F86704}">
      <dgm:prSet/>
      <dgm:spPr/>
      <dgm:t>
        <a:bodyPr/>
        <a:lstStyle/>
        <a:p>
          <a:endParaRPr lang="en-US"/>
        </a:p>
      </dgm:t>
    </dgm:pt>
    <dgm:pt modelId="{7817E073-7091-4ADA-A4C7-9C9901989CD9}">
      <dgm:prSet phldrT="[Text]" custT="1"/>
      <dgm:spPr>
        <a:solidFill>
          <a:schemeClr val="bg1"/>
        </a:solidFill>
      </dgm:spPr>
      <dgm:t>
        <a:bodyPr/>
        <a:lstStyle/>
        <a:p>
          <a:r>
            <a:rPr lang="en-US" sz="1200" b="0" dirty="0">
              <a:solidFill>
                <a:schemeClr val="tx2"/>
              </a:solidFill>
              <a:latin typeface="Franklin Gothic Demi" pitchFamily="34" charset="0"/>
            </a:rPr>
            <a:t>DCL</a:t>
          </a:r>
          <a:br>
            <a:rPr lang="en-US" sz="1200" b="0" dirty="0">
              <a:solidFill>
                <a:schemeClr val="tx2"/>
              </a:solidFill>
              <a:latin typeface="Franklin Gothic Demi" pitchFamily="34" charset="0"/>
            </a:rPr>
          </a:br>
          <a:r>
            <a:rPr lang="en-US" sz="1200" b="0" dirty="0">
              <a:solidFill>
                <a:schemeClr val="tx2"/>
              </a:solidFill>
              <a:latin typeface="Franklin Gothic Demi" pitchFamily="34" charset="0"/>
            </a:rPr>
            <a:t>(Data Control Language)</a:t>
          </a:r>
        </a:p>
      </dgm:t>
    </dgm:pt>
    <dgm:pt modelId="{489953BF-C562-4018-8CE1-49A2D2AA126C}" type="parTrans" cxnId="{1FC6374E-C88D-4666-BD38-F916A089BB21}">
      <dgm:prSet/>
      <dgm:spPr/>
      <dgm:t>
        <a:bodyPr/>
        <a:lstStyle/>
        <a:p>
          <a:endParaRPr lang="en-US"/>
        </a:p>
      </dgm:t>
    </dgm:pt>
    <dgm:pt modelId="{B8335A2F-73B5-4801-8ABA-1DAF45015F56}" type="sibTrans" cxnId="{1FC6374E-C88D-4666-BD38-F916A089BB21}">
      <dgm:prSet/>
      <dgm:spPr/>
      <dgm:t>
        <a:bodyPr/>
        <a:lstStyle/>
        <a:p>
          <a:endParaRPr lang="en-US"/>
        </a:p>
      </dgm:t>
    </dgm:pt>
    <dgm:pt modelId="{DFFD18B5-F236-4B34-A24F-18497517FA60}" type="asst">
      <dgm:prSet phldrT="[Text]" custT="1"/>
      <dgm:spPr/>
      <dgm:t>
        <a:bodyPr/>
        <a:lstStyle/>
        <a:p>
          <a:r>
            <a:rPr lang="en-US" sz="1200" b="0" dirty="0">
              <a:latin typeface="Franklin Gothic Demi" pitchFamily="34" charset="0"/>
            </a:rPr>
            <a:t>DQL</a:t>
          </a:r>
          <a:br>
            <a:rPr lang="en-US" sz="1200" b="0" dirty="0">
              <a:latin typeface="Franklin Gothic Demi" pitchFamily="34" charset="0"/>
            </a:rPr>
          </a:br>
          <a:r>
            <a:rPr lang="en-US" sz="1200" b="0" dirty="0">
              <a:latin typeface="Franklin Gothic Demi" pitchFamily="34" charset="0"/>
            </a:rPr>
            <a:t>(Data Query Language)</a:t>
          </a:r>
        </a:p>
      </dgm:t>
    </dgm:pt>
    <dgm:pt modelId="{D94020F1-CE8B-430F-BE0D-6B29D0F6F457}" type="parTrans" cxnId="{37FCDC17-6541-4F98-BD80-B99AC3159874}">
      <dgm:prSet/>
      <dgm:spPr/>
      <dgm:t>
        <a:bodyPr/>
        <a:lstStyle/>
        <a:p>
          <a:endParaRPr lang="en-US"/>
        </a:p>
      </dgm:t>
    </dgm:pt>
    <dgm:pt modelId="{449DFFD1-662A-4B48-B123-7DEFA3D239D3}" type="sibTrans" cxnId="{37FCDC17-6541-4F98-BD80-B99AC3159874}">
      <dgm:prSet/>
      <dgm:spPr/>
      <dgm:t>
        <a:bodyPr/>
        <a:lstStyle/>
        <a:p>
          <a:endParaRPr lang="en-US"/>
        </a:p>
      </dgm:t>
    </dgm:pt>
    <dgm:pt modelId="{98EDC771-F753-49E2-8B46-A63E58E65D2A}" type="asst">
      <dgm:prSet phldrT="[Text]" custT="1"/>
      <dgm:spPr/>
      <dgm:t>
        <a:bodyPr/>
        <a:lstStyle/>
        <a:p>
          <a:r>
            <a:rPr lang="en-US" sz="1200" b="0" dirty="0">
              <a:latin typeface="Franklin Gothic Demi" pitchFamily="34" charset="0"/>
            </a:rPr>
            <a:t>CREATE</a:t>
          </a:r>
        </a:p>
      </dgm:t>
    </dgm:pt>
    <dgm:pt modelId="{D8E546B8-B605-49D1-BF3B-D7F53E526AA0}" type="parTrans" cxnId="{113EB2C2-E056-4AF8-B396-77ECD2F717AB}">
      <dgm:prSet/>
      <dgm:spPr/>
      <dgm:t>
        <a:bodyPr/>
        <a:lstStyle/>
        <a:p>
          <a:endParaRPr lang="en-US"/>
        </a:p>
      </dgm:t>
    </dgm:pt>
    <dgm:pt modelId="{40A2CDE0-27F6-4D31-B34E-94C3530262B3}" type="sibTrans" cxnId="{113EB2C2-E056-4AF8-B396-77ECD2F717AB}">
      <dgm:prSet/>
      <dgm:spPr/>
      <dgm:t>
        <a:bodyPr/>
        <a:lstStyle/>
        <a:p>
          <a:endParaRPr lang="en-US"/>
        </a:p>
      </dgm:t>
    </dgm:pt>
    <dgm:pt modelId="{49651B69-3CF2-44AA-84AB-F3E2D0A2EF17}" type="asst">
      <dgm:prSet phldrT="[Text]" custT="1"/>
      <dgm:spPr/>
      <dgm:t>
        <a:bodyPr/>
        <a:lstStyle/>
        <a:p>
          <a:r>
            <a:rPr lang="en-US" sz="1200" b="0" dirty="0">
              <a:latin typeface="Franklin Gothic Demi" pitchFamily="34" charset="0"/>
            </a:rPr>
            <a:t>ALTER</a:t>
          </a:r>
        </a:p>
      </dgm:t>
    </dgm:pt>
    <dgm:pt modelId="{2407764B-E3A6-4763-892C-D70DC1591083}" type="parTrans" cxnId="{4A8250C9-7C2F-432C-B2F0-1F059B32AEFB}">
      <dgm:prSet/>
      <dgm:spPr/>
      <dgm:t>
        <a:bodyPr/>
        <a:lstStyle/>
        <a:p>
          <a:endParaRPr lang="en-US"/>
        </a:p>
      </dgm:t>
    </dgm:pt>
    <dgm:pt modelId="{3221AEA9-6281-4C32-961D-81771EB70279}" type="sibTrans" cxnId="{4A8250C9-7C2F-432C-B2F0-1F059B32AEFB}">
      <dgm:prSet/>
      <dgm:spPr/>
      <dgm:t>
        <a:bodyPr/>
        <a:lstStyle/>
        <a:p>
          <a:endParaRPr lang="en-US"/>
        </a:p>
      </dgm:t>
    </dgm:pt>
    <dgm:pt modelId="{45803A1A-DCA8-4A97-BC9E-D1AFC540240D}" type="asst">
      <dgm:prSet phldrT="[Text]" custT="1"/>
      <dgm:spPr/>
      <dgm:t>
        <a:bodyPr/>
        <a:lstStyle/>
        <a:p>
          <a:r>
            <a:rPr lang="en-US" sz="1200" b="0" dirty="0">
              <a:latin typeface="Franklin Gothic Demi" pitchFamily="34" charset="0"/>
            </a:rPr>
            <a:t>DROP</a:t>
          </a:r>
        </a:p>
      </dgm:t>
    </dgm:pt>
    <dgm:pt modelId="{78B0B6E7-3C2D-4BAF-B564-6899BC188059}" type="parTrans" cxnId="{51474AD2-7086-44C0-B81D-235AF7754534}">
      <dgm:prSet/>
      <dgm:spPr/>
      <dgm:t>
        <a:bodyPr/>
        <a:lstStyle/>
        <a:p>
          <a:endParaRPr lang="en-US"/>
        </a:p>
      </dgm:t>
    </dgm:pt>
    <dgm:pt modelId="{02241849-0FC4-405C-A989-24D92D0690C7}" type="sibTrans" cxnId="{51474AD2-7086-44C0-B81D-235AF7754534}">
      <dgm:prSet/>
      <dgm:spPr/>
      <dgm:t>
        <a:bodyPr/>
        <a:lstStyle/>
        <a:p>
          <a:endParaRPr lang="en-US"/>
        </a:p>
      </dgm:t>
    </dgm:pt>
    <dgm:pt modelId="{0959952C-4DF1-40AC-9DDD-E7999B6CFAEC}" type="asst">
      <dgm:prSet phldrT="[Text]" custT="1"/>
      <dgm:spPr/>
      <dgm:t>
        <a:bodyPr/>
        <a:lstStyle/>
        <a:p>
          <a:r>
            <a:rPr lang="en-US" sz="1200" b="0" dirty="0">
              <a:latin typeface="Franklin Gothic Demi" pitchFamily="34" charset="0"/>
            </a:rPr>
            <a:t>RENAME</a:t>
          </a:r>
        </a:p>
      </dgm:t>
    </dgm:pt>
    <dgm:pt modelId="{ED8AC246-8B1D-4131-9425-F1C27C7F185F}" type="parTrans" cxnId="{35DB1D70-7DBF-430A-8CC4-AA150E31D49D}">
      <dgm:prSet/>
      <dgm:spPr/>
      <dgm:t>
        <a:bodyPr/>
        <a:lstStyle/>
        <a:p>
          <a:endParaRPr lang="en-US"/>
        </a:p>
      </dgm:t>
    </dgm:pt>
    <dgm:pt modelId="{8D24DD93-EF5B-424F-899E-3F83F35A5D6D}" type="sibTrans" cxnId="{35DB1D70-7DBF-430A-8CC4-AA150E31D49D}">
      <dgm:prSet/>
      <dgm:spPr/>
      <dgm:t>
        <a:bodyPr/>
        <a:lstStyle/>
        <a:p>
          <a:endParaRPr lang="en-US"/>
        </a:p>
      </dgm:t>
    </dgm:pt>
    <dgm:pt modelId="{FB0A975B-DC0C-41B2-9ED6-1C0A3D284D0B}" type="asst">
      <dgm:prSet phldrT="[Text]" custT="1"/>
      <dgm:spPr/>
      <dgm:t>
        <a:bodyPr/>
        <a:lstStyle/>
        <a:p>
          <a:r>
            <a:rPr lang="en-US" sz="1200" b="0" dirty="0">
              <a:latin typeface="Franklin Gothic Demi" pitchFamily="34" charset="0"/>
            </a:rPr>
            <a:t>TRUNCATE</a:t>
          </a:r>
        </a:p>
      </dgm:t>
    </dgm:pt>
    <dgm:pt modelId="{D7A5E99F-9122-4ECC-8FD2-6C8412436821}" type="parTrans" cxnId="{23FA6EB1-CB7B-4D44-9853-61F28C7D34FE}">
      <dgm:prSet/>
      <dgm:spPr/>
      <dgm:t>
        <a:bodyPr/>
        <a:lstStyle/>
        <a:p>
          <a:endParaRPr lang="en-US"/>
        </a:p>
      </dgm:t>
    </dgm:pt>
    <dgm:pt modelId="{FAD95D45-BBA2-4C80-853E-448D40F8E781}" type="sibTrans" cxnId="{23FA6EB1-CB7B-4D44-9853-61F28C7D34FE}">
      <dgm:prSet/>
      <dgm:spPr/>
      <dgm:t>
        <a:bodyPr/>
        <a:lstStyle/>
        <a:p>
          <a:endParaRPr lang="en-US"/>
        </a:p>
      </dgm:t>
    </dgm:pt>
    <dgm:pt modelId="{80F67A5B-5D76-4548-A52D-5E479D3B392A}" type="asst">
      <dgm:prSet phldrT="[Text]" custT="1"/>
      <dgm:spPr/>
      <dgm:t>
        <a:bodyPr/>
        <a:lstStyle/>
        <a:p>
          <a:r>
            <a:rPr lang="en-US" sz="1200" b="0" dirty="0">
              <a:latin typeface="Franklin Gothic Demi" pitchFamily="34" charset="0"/>
            </a:rPr>
            <a:t>COMMENT</a:t>
          </a:r>
        </a:p>
      </dgm:t>
    </dgm:pt>
    <dgm:pt modelId="{9505BF2F-A2A0-4560-ABF7-9751BCB74B27}" type="parTrans" cxnId="{5B615857-9A50-4AB1-957D-2937A5FD8455}">
      <dgm:prSet/>
      <dgm:spPr/>
      <dgm:t>
        <a:bodyPr/>
        <a:lstStyle/>
        <a:p>
          <a:endParaRPr lang="en-US"/>
        </a:p>
      </dgm:t>
    </dgm:pt>
    <dgm:pt modelId="{4248D48D-2E90-4509-B6BC-8803E48E7BEF}" type="sibTrans" cxnId="{5B615857-9A50-4AB1-957D-2937A5FD8455}">
      <dgm:prSet/>
      <dgm:spPr/>
      <dgm:t>
        <a:bodyPr/>
        <a:lstStyle/>
        <a:p>
          <a:endParaRPr lang="en-US"/>
        </a:p>
      </dgm:t>
    </dgm:pt>
    <dgm:pt modelId="{D5F862F9-149A-49F6-AF93-A9A0DDD91147}">
      <dgm:prSet phldrT="[Text]" custT="1"/>
      <dgm:spPr/>
      <dgm:t>
        <a:bodyPr/>
        <a:lstStyle/>
        <a:p>
          <a:r>
            <a:rPr lang="en-US" sz="1200" b="0" dirty="0">
              <a:latin typeface="Franklin Gothic Demi" pitchFamily="34" charset="0"/>
            </a:rPr>
            <a:t>INSERT</a:t>
          </a:r>
        </a:p>
      </dgm:t>
    </dgm:pt>
    <dgm:pt modelId="{60167783-D4CA-48F2-B994-EFE7E1A208CA}" type="parTrans" cxnId="{657DC44B-2C26-4760-BB9C-5A3A648BBBAA}">
      <dgm:prSet/>
      <dgm:spPr/>
      <dgm:t>
        <a:bodyPr/>
        <a:lstStyle/>
        <a:p>
          <a:endParaRPr lang="en-US"/>
        </a:p>
      </dgm:t>
    </dgm:pt>
    <dgm:pt modelId="{562C44BB-21F4-4E41-9C2A-EA68EF3B09DF}" type="sibTrans" cxnId="{657DC44B-2C26-4760-BB9C-5A3A648BBBAA}">
      <dgm:prSet/>
      <dgm:spPr/>
      <dgm:t>
        <a:bodyPr/>
        <a:lstStyle/>
        <a:p>
          <a:endParaRPr lang="en-US"/>
        </a:p>
      </dgm:t>
    </dgm:pt>
    <dgm:pt modelId="{2E242E61-964A-4726-AECE-80C1C13776DA}">
      <dgm:prSet phldrT="[Text]" custT="1"/>
      <dgm:spPr/>
      <dgm:t>
        <a:bodyPr/>
        <a:lstStyle/>
        <a:p>
          <a:r>
            <a:rPr lang="en-US" sz="1200" b="0" dirty="0">
              <a:latin typeface="Franklin Gothic Demi" pitchFamily="34" charset="0"/>
            </a:rPr>
            <a:t>UPDATE</a:t>
          </a:r>
        </a:p>
      </dgm:t>
    </dgm:pt>
    <dgm:pt modelId="{5F8A3C89-AD11-464B-9BE8-23B614B94D4C}" type="parTrans" cxnId="{86CB2125-8C9A-4753-BD4F-2104C9654846}">
      <dgm:prSet/>
      <dgm:spPr/>
      <dgm:t>
        <a:bodyPr/>
        <a:lstStyle/>
        <a:p>
          <a:endParaRPr lang="en-US"/>
        </a:p>
      </dgm:t>
    </dgm:pt>
    <dgm:pt modelId="{D5A3FEDE-C341-4A53-8A96-B976CB7A14BE}" type="sibTrans" cxnId="{86CB2125-8C9A-4753-BD4F-2104C9654846}">
      <dgm:prSet/>
      <dgm:spPr/>
      <dgm:t>
        <a:bodyPr/>
        <a:lstStyle/>
        <a:p>
          <a:endParaRPr lang="en-US"/>
        </a:p>
      </dgm:t>
    </dgm:pt>
    <dgm:pt modelId="{EECD0ECB-ACD6-46FC-BBBF-54E2C36B21A8}">
      <dgm:prSet phldrT="[Text]" custT="1"/>
      <dgm:spPr/>
      <dgm:t>
        <a:bodyPr/>
        <a:lstStyle/>
        <a:p>
          <a:r>
            <a:rPr lang="en-US" sz="1200" b="0" dirty="0">
              <a:latin typeface="Franklin Gothic Demi" pitchFamily="34" charset="0"/>
            </a:rPr>
            <a:t>DELETE</a:t>
          </a:r>
        </a:p>
      </dgm:t>
    </dgm:pt>
    <dgm:pt modelId="{7E213C46-4349-4997-B9D0-9B3119B58EEA}" type="parTrans" cxnId="{56117150-5ECE-42FB-A79B-2A268917C023}">
      <dgm:prSet/>
      <dgm:spPr/>
      <dgm:t>
        <a:bodyPr/>
        <a:lstStyle/>
        <a:p>
          <a:endParaRPr lang="en-US"/>
        </a:p>
      </dgm:t>
    </dgm:pt>
    <dgm:pt modelId="{2481ECAE-0DDB-4E14-8213-C1A77259C8C8}" type="sibTrans" cxnId="{56117150-5ECE-42FB-A79B-2A268917C023}">
      <dgm:prSet/>
      <dgm:spPr/>
      <dgm:t>
        <a:bodyPr/>
        <a:lstStyle/>
        <a:p>
          <a:endParaRPr lang="en-US"/>
        </a:p>
      </dgm:t>
    </dgm:pt>
    <dgm:pt modelId="{C1E65FE9-7AC9-4E51-876B-9FF4A6B1DB31}">
      <dgm:prSet phldrT="[Text]" custT="1"/>
      <dgm:spPr/>
      <dgm:t>
        <a:bodyPr/>
        <a:lstStyle/>
        <a:p>
          <a:r>
            <a:rPr lang="en-US" sz="1200" b="0" dirty="0">
              <a:latin typeface="Franklin Gothic Demi" pitchFamily="34" charset="0"/>
            </a:rPr>
            <a:t>MERGE</a:t>
          </a:r>
        </a:p>
      </dgm:t>
    </dgm:pt>
    <dgm:pt modelId="{BB619BDA-903A-4D3D-9C5E-572CE833ED51}" type="parTrans" cxnId="{21A548EB-11D6-43B9-843A-412AC813AA33}">
      <dgm:prSet/>
      <dgm:spPr/>
      <dgm:t>
        <a:bodyPr/>
        <a:lstStyle/>
        <a:p>
          <a:endParaRPr lang="en-US"/>
        </a:p>
      </dgm:t>
    </dgm:pt>
    <dgm:pt modelId="{90AA620B-7BBD-437E-B32C-120EFF7E7F32}" type="sibTrans" cxnId="{21A548EB-11D6-43B9-843A-412AC813AA33}">
      <dgm:prSet/>
      <dgm:spPr/>
      <dgm:t>
        <a:bodyPr/>
        <a:lstStyle/>
        <a:p>
          <a:endParaRPr lang="en-US"/>
        </a:p>
      </dgm:t>
    </dgm:pt>
    <dgm:pt modelId="{949F3954-5A9E-4AFF-B247-354294604A9B}">
      <dgm:prSet phldrT="[Text]" custT="1"/>
      <dgm:spPr>
        <a:solidFill>
          <a:schemeClr val="bg1"/>
        </a:solidFill>
      </dgm:spPr>
      <dgm:t>
        <a:bodyPr/>
        <a:lstStyle/>
        <a:p>
          <a:r>
            <a:rPr lang="en-US" sz="1200" b="0" dirty="0">
              <a:solidFill>
                <a:schemeClr val="tx2"/>
              </a:solidFill>
              <a:latin typeface="Franklin Gothic Demi" pitchFamily="34" charset="0"/>
            </a:rPr>
            <a:t>GRANT</a:t>
          </a:r>
        </a:p>
      </dgm:t>
    </dgm:pt>
    <dgm:pt modelId="{D992E2E6-6287-467A-A4A1-1A73C40DC8B9}" type="parTrans" cxnId="{E76CA206-C06C-4B06-A05E-4CD5E825942E}">
      <dgm:prSet/>
      <dgm:spPr/>
      <dgm:t>
        <a:bodyPr/>
        <a:lstStyle/>
        <a:p>
          <a:endParaRPr lang="en-US"/>
        </a:p>
      </dgm:t>
    </dgm:pt>
    <dgm:pt modelId="{06C5B9D4-AD6D-4D57-84EE-E5805BEF0C5E}" type="sibTrans" cxnId="{E76CA206-C06C-4B06-A05E-4CD5E825942E}">
      <dgm:prSet/>
      <dgm:spPr/>
      <dgm:t>
        <a:bodyPr/>
        <a:lstStyle/>
        <a:p>
          <a:endParaRPr lang="en-US"/>
        </a:p>
      </dgm:t>
    </dgm:pt>
    <dgm:pt modelId="{4BDAC1BF-CF29-4ED2-82DC-3BF5705C584E}">
      <dgm:prSet phldrT="[Text]" custT="1"/>
      <dgm:spPr>
        <a:solidFill>
          <a:schemeClr val="bg1"/>
        </a:solidFill>
      </dgm:spPr>
      <dgm:t>
        <a:bodyPr/>
        <a:lstStyle/>
        <a:p>
          <a:r>
            <a:rPr lang="en-US" sz="1200" b="0" dirty="0">
              <a:solidFill>
                <a:schemeClr val="tx2"/>
              </a:solidFill>
              <a:latin typeface="Franklin Gothic Demi" pitchFamily="34" charset="0"/>
            </a:rPr>
            <a:t>REVOKE</a:t>
          </a:r>
        </a:p>
      </dgm:t>
    </dgm:pt>
    <dgm:pt modelId="{2C453AE0-0B39-4FBC-8C00-00ED51CEEA2A}" type="parTrans" cxnId="{7BFA508B-2B68-4327-A7B8-D3C1E579A436}">
      <dgm:prSet/>
      <dgm:spPr/>
      <dgm:t>
        <a:bodyPr/>
        <a:lstStyle/>
        <a:p>
          <a:endParaRPr lang="en-US"/>
        </a:p>
      </dgm:t>
    </dgm:pt>
    <dgm:pt modelId="{A4B12305-564A-4061-BD8D-A035244663DA}" type="sibTrans" cxnId="{7BFA508B-2B68-4327-A7B8-D3C1E579A436}">
      <dgm:prSet/>
      <dgm:spPr/>
      <dgm:t>
        <a:bodyPr/>
        <a:lstStyle/>
        <a:p>
          <a:endParaRPr lang="en-US"/>
        </a:p>
      </dgm:t>
    </dgm:pt>
    <dgm:pt modelId="{B8B718BE-0FC5-4FCB-AD64-14210A0ABA68}" type="asst">
      <dgm:prSet phldrT="[Text]" custT="1"/>
      <dgm:spPr/>
      <dgm:t>
        <a:bodyPr/>
        <a:lstStyle/>
        <a:p>
          <a:r>
            <a:rPr lang="en-US" sz="1200" b="0" dirty="0">
              <a:latin typeface="Franklin Gothic Demi" pitchFamily="34" charset="0"/>
            </a:rPr>
            <a:t>SELECT</a:t>
          </a:r>
        </a:p>
      </dgm:t>
    </dgm:pt>
    <dgm:pt modelId="{6106C9FD-1C18-4F96-9946-8F52E9A71C5E}" type="parTrans" cxnId="{0F0A5ACD-68AD-427A-A63F-A4FA87951FC1}">
      <dgm:prSet/>
      <dgm:spPr/>
      <dgm:t>
        <a:bodyPr/>
        <a:lstStyle/>
        <a:p>
          <a:endParaRPr lang="en-US"/>
        </a:p>
      </dgm:t>
    </dgm:pt>
    <dgm:pt modelId="{F21EF13E-E775-4800-ABED-260A55A0A392}" type="sibTrans" cxnId="{0F0A5ACD-68AD-427A-A63F-A4FA87951FC1}">
      <dgm:prSet/>
      <dgm:spPr/>
      <dgm:t>
        <a:bodyPr/>
        <a:lstStyle/>
        <a:p>
          <a:endParaRPr lang="en-US"/>
        </a:p>
      </dgm:t>
    </dgm:pt>
    <dgm:pt modelId="{A350EC2D-B0C3-4698-B4C1-5455B0702E38}" type="pres">
      <dgm:prSet presAssocID="{88EB93B4-EAEE-4B28-A6D5-237FE488C5C7}" presName="hierChild1" presStyleCnt="0">
        <dgm:presLayoutVars>
          <dgm:orgChart val="1"/>
          <dgm:chPref val="1"/>
          <dgm:dir/>
          <dgm:animOne val="branch"/>
          <dgm:animLvl val="lvl"/>
          <dgm:resizeHandles/>
        </dgm:presLayoutVars>
      </dgm:prSet>
      <dgm:spPr/>
    </dgm:pt>
    <dgm:pt modelId="{6931558A-5772-4FCD-B07C-80E5B43268FB}" type="pres">
      <dgm:prSet presAssocID="{964E183A-9F98-4335-8D23-DC4088409305}" presName="hierRoot1" presStyleCnt="0">
        <dgm:presLayoutVars>
          <dgm:hierBranch val="init"/>
        </dgm:presLayoutVars>
      </dgm:prSet>
      <dgm:spPr/>
    </dgm:pt>
    <dgm:pt modelId="{80470D84-D016-4B45-B544-687DC6332C77}" type="pres">
      <dgm:prSet presAssocID="{964E183A-9F98-4335-8D23-DC4088409305}" presName="rootComposite1" presStyleCnt="0"/>
      <dgm:spPr/>
    </dgm:pt>
    <dgm:pt modelId="{166A302A-2A0F-4CBE-B7C5-D08ADA8B5D13}" type="pres">
      <dgm:prSet presAssocID="{964E183A-9F98-4335-8D23-DC4088409305}" presName="rootText1" presStyleLbl="node0" presStyleIdx="0" presStyleCnt="1" custScaleX="322540" custScaleY="199714">
        <dgm:presLayoutVars>
          <dgm:chPref val="3"/>
        </dgm:presLayoutVars>
      </dgm:prSet>
      <dgm:spPr/>
    </dgm:pt>
    <dgm:pt modelId="{210ECD84-A6B9-428E-BFF9-D336032BCEC5}" type="pres">
      <dgm:prSet presAssocID="{964E183A-9F98-4335-8D23-DC4088409305}" presName="rootConnector1" presStyleLbl="node1" presStyleIdx="0" presStyleCnt="0"/>
      <dgm:spPr/>
    </dgm:pt>
    <dgm:pt modelId="{E2622DBD-294D-4D64-B4A9-277FB5F0B8DB}" type="pres">
      <dgm:prSet presAssocID="{964E183A-9F98-4335-8D23-DC4088409305}" presName="hierChild2" presStyleCnt="0"/>
      <dgm:spPr/>
    </dgm:pt>
    <dgm:pt modelId="{725EA56B-47B2-47C6-8E98-36332F00C9D9}" type="pres">
      <dgm:prSet presAssocID="{CA35CD2E-EA1C-4DE5-B855-806B232CF200}" presName="Name37" presStyleLbl="parChTrans1D2" presStyleIdx="0" presStyleCnt="4"/>
      <dgm:spPr/>
    </dgm:pt>
    <dgm:pt modelId="{7421F240-BAFD-4347-ADFD-4B682BD7594A}" type="pres">
      <dgm:prSet presAssocID="{D28AD28E-7B54-4BCC-B004-2D79A7C6316B}" presName="hierRoot2" presStyleCnt="0">
        <dgm:presLayoutVars>
          <dgm:hierBranch val="init"/>
        </dgm:presLayoutVars>
      </dgm:prSet>
      <dgm:spPr/>
    </dgm:pt>
    <dgm:pt modelId="{7E8CF9D3-AACD-4ED1-A2A3-E197A5C903BF}" type="pres">
      <dgm:prSet presAssocID="{D28AD28E-7B54-4BCC-B004-2D79A7C6316B}" presName="rootComposite" presStyleCnt="0"/>
      <dgm:spPr/>
    </dgm:pt>
    <dgm:pt modelId="{AE729F67-3BB1-4E78-9607-9D7BF4444916}" type="pres">
      <dgm:prSet presAssocID="{D28AD28E-7B54-4BCC-B004-2D79A7C6316B}" presName="rootText" presStyleLbl="node2" presStyleIdx="0" presStyleCnt="2" custScaleX="247942" custScaleY="182871" custLinFactX="100000" custLinFactY="-300000" custLinFactNeighborX="179697" custLinFactNeighborY="-301493">
        <dgm:presLayoutVars>
          <dgm:chPref val="3"/>
        </dgm:presLayoutVars>
      </dgm:prSet>
      <dgm:spPr/>
    </dgm:pt>
    <dgm:pt modelId="{11A335C4-3746-496F-A526-AD282B990017}" type="pres">
      <dgm:prSet presAssocID="{D28AD28E-7B54-4BCC-B004-2D79A7C6316B}" presName="rootConnector" presStyleLbl="node2" presStyleIdx="0" presStyleCnt="2"/>
      <dgm:spPr/>
    </dgm:pt>
    <dgm:pt modelId="{7A8B59CF-D70C-4491-90D4-D7671A74D847}" type="pres">
      <dgm:prSet presAssocID="{D28AD28E-7B54-4BCC-B004-2D79A7C6316B}" presName="hierChild4" presStyleCnt="0"/>
      <dgm:spPr/>
    </dgm:pt>
    <dgm:pt modelId="{2BB75432-DED6-48CE-A900-1E89448F3C61}" type="pres">
      <dgm:prSet presAssocID="{60167783-D4CA-48F2-B994-EFE7E1A208CA}" presName="Name37" presStyleLbl="parChTrans1D3" presStyleIdx="0" presStyleCnt="13"/>
      <dgm:spPr/>
    </dgm:pt>
    <dgm:pt modelId="{ED40E063-6ED9-4308-B665-CD45E162BF66}" type="pres">
      <dgm:prSet presAssocID="{D5F862F9-149A-49F6-AF93-A9A0DDD91147}" presName="hierRoot2" presStyleCnt="0">
        <dgm:presLayoutVars>
          <dgm:hierBranch val="init"/>
        </dgm:presLayoutVars>
      </dgm:prSet>
      <dgm:spPr/>
    </dgm:pt>
    <dgm:pt modelId="{07BC83C2-D9F2-484C-AB73-B65F9318005D}" type="pres">
      <dgm:prSet presAssocID="{D5F862F9-149A-49F6-AF93-A9A0DDD91147}" presName="rootComposite" presStyleCnt="0"/>
      <dgm:spPr/>
    </dgm:pt>
    <dgm:pt modelId="{78C8D8F4-0BD1-4D0E-8D61-38211EF9F55D}" type="pres">
      <dgm:prSet presAssocID="{D5F862F9-149A-49F6-AF93-A9A0DDD91147}" presName="rootText" presStyleLbl="node3" presStyleIdx="0" presStyleCnt="6" custScaleX="138156" custLinFactX="100000" custLinFactY="-257664" custLinFactNeighborX="181944" custLinFactNeighborY="-300000">
        <dgm:presLayoutVars>
          <dgm:chPref val="3"/>
        </dgm:presLayoutVars>
      </dgm:prSet>
      <dgm:spPr/>
    </dgm:pt>
    <dgm:pt modelId="{7E5CE85C-E282-4E1C-982C-2C3E39545F27}" type="pres">
      <dgm:prSet presAssocID="{D5F862F9-149A-49F6-AF93-A9A0DDD91147}" presName="rootConnector" presStyleLbl="node3" presStyleIdx="0" presStyleCnt="6"/>
      <dgm:spPr/>
    </dgm:pt>
    <dgm:pt modelId="{FF68C3AB-9188-42D4-AE67-9365B79ACD5C}" type="pres">
      <dgm:prSet presAssocID="{D5F862F9-149A-49F6-AF93-A9A0DDD91147}" presName="hierChild4" presStyleCnt="0"/>
      <dgm:spPr/>
    </dgm:pt>
    <dgm:pt modelId="{CE26B1E6-54BF-4C1E-B40E-1155261B1CF6}" type="pres">
      <dgm:prSet presAssocID="{D5F862F9-149A-49F6-AF93-A9A0DDD91147}" presName="hierChild5" presStyleCnt="0"/>
      <dgm:spPr/>
    </dgm:pt>
    <dgm:pt modelId="{001746FC-4775-4220-9AE4-F4963D798633}" type="pres">
      <dgm:prSet presAssocID="{5F8A3C89-AD11-464B-9BE8-23B614B94D4C}" presName="Name37" presStyleLbl="parChTrans1D3" presStyleIdx="1" presStyleCnt="13"/>
      <dgm:spPr/>
    </dgm:pt>
    <dgm:pt modelId="{56A70FE3-FEA8-4220-A294-4A7DA1407D62}" type="pres">
      <dgm:prSet presAssocID="{2E242E61-964A-4726-AECE-80C1C13776DA}" presName="hierRoot2" presStyleCnt="0">
        <dgm:presLayoutVars>
          <dgm:hierBranch val="init"/>
        </dgm:presLayoutVars>
      </dgm:prSet>
      <dgm:spPr/>
    </dgm:pt>
    <dgm:pt modelId="{5EFFBB0C-A873-489C-85BC-94BC7A6A2D4D}" type="pres">
      <dgm:prSet presAssocID="{2E242E61-964A-4726-AECE-80C1C13776DA}" presName="rootComposite" presStyleCnt="0"/>
      <dgm:spPr/>
    </dgm:pt>
    <dgm:pt modelId="{0B61D762-0069-49CA-8F86-77B84513B4E5}" type="pres">
      <dgm:prSet presAssocID="{2E242E61-964A-4726-AECE-80C1C13776DA}" presName="rootText" presStyleLbl="node3" presStyleIdx="1" presStyleCnt="6" custScaleX="138156" custLinFactX="100000" custLinFactY="-257664" custLinFactNeighborX="181944" custLinFactNeighborY="-300000">
        <dgm:presLayoutVars>
          <dgm:chPref val="3"/>
        </dgm:presLayoutVars>
      </dgm:prSet>
      <dgm:spPr/>
    </dgm:pt>
    <dgm:pt modelId="{9376C3FD-B325-47B6-A3AB-4601EE6F9058}" type="pres">
      <dgm:prSet presAssocID="{2E242E61-964A-4726-AECE-80C1C13776DA}" presName="rootConnector" presStyleLbl="node3" presStyleIdx="1" presStyleCnt="6"/>
      <dgm:spPr/>
    </dgm:pt>
    <dgm:pt modelId="{65CA45D2-4B11-40B4-8FC3-C0239E7158CE}" type="pres">
      <dgm:prSet presAssocID="{2E242E61-964A-4726-AECE-80C1C13776DA}" presName="hierChild4" presStyleCnt="0"/>
      <dgm:spPr/>
    </dgm:pt>
    <dgm:pt modelId="{023C8083-C3BA-47D6-AD3F-E70E7CD2460F}" type="pres">
      <dgm:prSet presAssocID="{2E242E61-964A-4726-AECE-80C1C13776DA}" presName="hierChild5" presStyleCnt="0"/>
      <dgm:spPr/>
    </dgm:pt>
    <dgm:pt modelId="{2B488181-B579-44DC-8E71-78FC084178C8}" type="pres">
      <dgm:prSet presAssocID="{7E213C46-4349-4997-B9D0-9B3119B58EEA}" presName="Name37" presStyleLbl="parChTrans1D3" presStyleIdx="2" presStyleCnt="13"/>
      <dgm:spPr/>
    </dgm:pt>
    <dgm:pt modelId="{87DABE83-8460-4CF3-9CC1-785205B0F92A}" type="pres">
      <dgm:prSet presAssocID="{EECD0ECB-ACD6-46FC-BBBF-54E2C36B21A8}" presName="hierRoot2" presStyleCnt="0">
        <dgm:presLayoutVars>
          <dgm:hierBranch val="init"/>
        </dgm:presLayoutVars>
      </dgm:prSet>
      <dgm:spPr/>
    </dgm:pt>
    <dgm:pt modelId="{2E2B83A5-D3C3-45DF-8D96-4625C7E4A199}" type="pres">
      <dgm:prSet presAssocID="{EECD0ECB-ACD6-46FC-BBBF-54E2C36B21A8}" presName="rootComposite" presStyleCnt="0"/>
      <dgm:spPr/>
    </dgm:pt>
    <dgm:pt modelId="{B8EE3AAC-CEE7-4177-8F5B-F500E375EA52}" type="pres">
      <dgm:prSet presAssocID="{EECD0ECB-ACD6-46FC-BBBF-54E2C36B21A8}" presName="rootText" presStyleLbl="node3" presStyleIdx="2" presStyleCnt="6" custScaleX="138156" custLinFactX="100000" custLinFactY="-257664" custLinFactNeighborX="181944" custLinFactNeighborY="-300000">
        <dgm:presLayoutVars>
          <dgm:chPref val="3"/>
        </dgm:presLayoutVars>
      </dgm:prSet>
      <dgm:spPr/>
    </dgm:pt>
    <dgm:pt modelId="{79B9713B-F8D3-4256-ADD4-1FDE35F2FB50}" type="pres">
      <dgm:prSet presAssocID="{EECD0ECB-ACD6-46FC-BBBF-54E2C36B21A8}" presName="rootConnector" presStyleLbl="node3" presStyleIdx="2" presStyleCnt="6"/>
      <dgm:spPr/>
    </dgm:pt>
    <dgm:pt modelId="{7C31F12E-AA49-41DF-ABAC-A62FB83872FE}" type="pres">
      <dgm:prSet presAssocID="{EECD0ECB-ACD6-46FC-BBBF-54E2C36B21A8}" presName="hierChild4" presStyleCnt="0"/>
      <dgm:spPr/>
    </dgm:pt>
    <dgm:pt modelId="{0330B61F-AF76-470D-8862-6984190D74B5}" type="pres">
      <dgm:prSet presAssocID="{EECD0ECB-ACD6-46FC-BBBF-54E2C36B21A8}" presName="hierChild5" presStyleCnt="0"/>
      <dgm:spPr/>
    </dgm:pt>
    <dgm:pt modelId="{6095B532-4D20-4F65-AB84-9A16688ADD74}" type="pres">
      <dgm:prSet presAssocID="{BB619BDA-903A-4D3D-9C5E-572CE833ED51}" presName="Name37" presStyleLbl="parChTrans1D3" presStyleIdx="3" presStyleCnt="13"/>
      <dgm:spPr/>
    </dgm:pt>
    <dgm:pt modelId="{AEC3B093-5C56-4CF1-A9DD-42159CD41B08}" type="pres">
      <dgm:prSet presAssocID="{C1E65FE9-7AC9-4E51-876B-9FF4A6B1DB31}" presName="hierRoot2" presStyleCnt="0">
        <dgm:presLayoutVars>
          <dgm:hierBranch val="init"/>
        </dgm:presLayoutVars>
      </dgm:prSet>
      <dgm:spPr/>
    </dgm:pt>
    <dgm:pt modelId="{09D2B2E1-6FFB-4E5E-822B-5585625A2C94}" type="pres">
      <dgm:prSet presAssocID="{C1E65FE9-7AC9-4E51-876B-9FF4A6B1DB31}" presName="rootComposite" presStyleCnt="0"/>
      <dgm:spPr/>
    </dgm:pt>
    <dgm:pt modelId="{D41A868C-3D00-4223-AF2A-B8AACD5EFFFB}" type="pres">
      <dgm:prSet presAssocID="{C1E65FE9-7AC9-4E51-876B-9FF4A6B1DB31}" presName="rootText" presStyleLbl="node3" presStyleIdx="3" presStyleCnt="6" custScaleX="138156" custLinFactX="100000" custLinFactY="-257664" custLinFactNeighborX="181944" custLinFactNeighborY="-300000">
        <dgm:presLayoutVars>
          <dgm:chPref val="3"/>
        </dgm:presLayoutVars>
      </dgm:prSet>
      <dgm:spPr/>
    </dgm:pt>
    <dgm:pt modelId="{BE3E2EB0-A985-4A40-BD2D-E723927B4906}" type="pres">
      <dgm:prSet presAssocID="{C1E65FE9-7AC9-4E51-876B-9FF4A6B1DB31}" presName="rootConnector" presStyleLbl="node3" presStyleIdx="3" presStyleCnt="6"/>
      <dgm:spPr/>
    </dgm:pt>
    <dgm:pt modelId="{6A1ECCB1-65EE-48AF-BC7B-F1AB9908A04A}" type="pres">
      <dgm:prSet presAssocID="{C1E65FE9-7AC9-4E51-876B-9FF4A6B1DB31}" presName="hierChild4" presStyleCnt="0"/>
      <dgm:spPr/>
    </dgm:pt>
    <dgm:pt modelId="{56CF5278-6452-49A5-ADB9-060A71619AAA}" type="pres">
      <dgm:prSet presAssocID="{C1E65FE9-7AC9-4E51-876B-9FF4A6B1DB31}" presName="hierChild5" presStyleCnt="0"/>
      <dgm:spPr/>
    </dgm:pt>
    <dgm:pt modelId="{682C5B9F-5E56-4C9A-BF54-F60D13837427}" type="pres">
      <dgm:prSet presAssocID="{D28AD28E-7B54-4BCC-B004-2D79A7C6316B}" presName="hierChild5" presStyleCnt="0"/>
      <dgm:spPr/>
    </dgm:pt>
    <dgm:pt modelId="{13140530-04CF-4DC5-8776-6116CBCD4913}" type="pres">
      <dgm:prSet presAssocID="{489953BF-C562-4018-8CE1-49A2D2AA126C}" presName="Name37" presStyleLbl="parChTrans1D2" presStyleIdx="1" presStyleCnt="4"/>
      <dgm:spPr/>
    </dgm:pt>
    <dgm:pt modelId="{07FF2D2D-6764-43A3-A5EA-F4E79C43F578}" type="pres">
      <dgm:prSet presAssocID="{7817E073-7091-4ADA-A4C7-9C9901989CD9}" presName="hierRoot2" presStyleCnt="0">
        <dgm:presLayoutVars>
          <dgm:hierBranch val="init"/>
        </dgm:presLayoutVars>
      </dgm:prSet>
      <dgm:spPr/>
    </dgm:pt>
    <dgm:pt modelId="{0F0ED13A-E321-4571-9DA7-55FAFA6BFC49}" type="pres">
      <dgm:prSet presAssocID="{7817E073-7091-4ADA-A4C7-9C9901989CD9}" presName="rootComposite" presStyleCnt="0"/>
      <dgm:spPr/>
    </dgm:pt>
    <dgm:pt modelId="{C614AE96-B80A-47FC-9641-ED75A6206299}" type="pres">
      <dgm:prSet presAssocID="{7817E073-7091-4ADA-A4C7-9C9901989CD9}" presName="rootText" presStyleLbl="node2" presStyleIdx="1" presStyleCnt="2" custScaleX="247942" custScaleY="182871" custLinFactX="100000" custLinFactY="-300000" custLinFactNeighborX="179999" custLinFactNeighborY="-305231">
        <dgm:presLayoutVars>
          <dgm:chPref val="3"/>
        </dgm:presLayoutVars>
      </dgm:prSet>
      <dgm:spPr/>
    </dgm:pt>
    <dgm:pt modelId="{DD15DE0F-6726-4AD0-8EBB-F6B52DAD55D9}" type="pres">
      <dgm:prSet presAssocID="{7817E073-7091-4ADA-A4C7-9C9901989CD9}" presName="rootConnector" presStyleLbl="node2" presStyleIdx="1" presStyleCnt="2"/>
      <dgm:spPr/>
    </dgm:pt>
    <dgm:pt modelId="{9EF59C8B-070B-4676-852E-E251165F3918}" type="pres">
      <dgm:prSet presAssocID="{7817E073-7091-4ADA-A4C7-9C9901989CD9}" presName="hierChild4" presStyleCnt="0"/>
      <dgm:spPr/>
    </dgm:pt>
    <dgm:pt modelId="{678BFFC7-57A5-4788-9B9C-E4D5F086F643}" type="pres">
      <dgm:prSet presAssocID="{D992E2E6-6287-467A-A4A1-1A73C40DC8B9}" presName="Name37" presStyleLbl="parChTrans1D3" presStyleIdx="4" presStyleCnt="13"/>
      <dgm:spPr/>
    </dgm:pt>
    <dgm:pt modelId="{D1D626A4-0CF9-4E59-AB81-E578D3BA1379}" type="pres">
      <dgm:prSet presAssocID="{949F3954-5A9E-4AFF-B247-354294604A9B}" presName="hierRoot2" presStyleCnt="0">
        <dgm:presLayoutVars>
          <dgm:hierBranch val="init"/>
        </dgm:presLayoutVars>
      </dgm:prSet>
      <dgm:spPr/>
    </dgm:pt>
    <dgm:pt modelId="{F4A652FE-B4D5-4875-9C78-EF39773E1E97}" type="pres">
      <dgm:prSet presAssocID="{949F3954-5A9E-4AFF-B247-354294604A9B}" presName="rootComposite" presStyleCnt="0"/>
      <dgm:spPr/>
    </dgm:pt>
    <dgm:pt modelId="{D6B78933-D0C7-4BB6-A98C-307F218857B1}" type="pres">
      <dgm:prSet presAssocID="{949F3954-5A9E-4AFF-B247-354294604A9B}" presName="rootText" presStyleLbl="node3" presStyleIdx="4" presStyleCnt="6" custScaleX="138298" custLinFactX="100000" custLinFactY="-257664" custLinFactNeighborX="176435" custLinFactNeighborY="-300000">
        <dgm:presLayoutVars>
          <dgm:chPref val="3"/>
        </dgm:presLayoutVars>
      </dgm:prSet>
      <dgm:spPr/>
    </dgm:pt>
    <dgm:pt modelId="{B950B249-305B-4E75-A070-2872872F923D}" type="pres">
      <dgm:prSet presAssocID="{949F3954-5A9E-4AFF-B247-354294604A9B}" presName="rootConnector" presStyleLbl="node3" presStyleIdx="4" presStyleCnt="6"/>
      <dgm:spPr/>
    </dgm:pt>
    <dgm:pt modelId="{10F7A8E7-4B81-497F-9D15-7DE72FB95905}" type="pres">
      <dgm:prSet presAssocID="{949F3954-5A9E-4AFF-B247-354294604A9B}" presName="hierChild4" presStyleCnt="0"/>
      <dgm:spPr/>
    </dgm:pt>
    <dgm:pt modelId="{F5B8D892-DBB5-40B6-A761-F9B728FCCC0F}" type="pres">
      <dgm:prSet presAssocID="{949F3954-5A9E-4AFF-B247-354294604A9B}" presName="hierChild5" presStyleCnt="0"/>
      <dgm:spPr/>
    </dgm:pt>
    <dgm:pt modelId="{A4206788-B342-4F9A-A882-8B21A72FE482}" type="pres">
      <dgm:prSet presAssocID="{2C453AE0-0B39-4FBC-8C00-00ED51CEEA2A}" presName="Name37" presStyleLbl="parChTrans1D3" presStyleIdx="5" presStyleCnt="13"/>
      <dgm:spPr/>
    </dgm:pt>
    <dgm:pt modelId="{F86AC6C5-D8F5-4662-93E4-969504A70F26}" type="pres">
      <dgm:prSet presAssocID="{4BDAC1BF-CF29-4ED2-82DC-3BF5705C584E}" presName="hierRoot2" presStyleCnt="0">
        <dgm:presLayoutVars>
          <dgm:hierBranch val="init"/>
        </dgm:presLayoutVars>
      </dgm:prSet>
      <dgm:spPr/>
    </dgm:pt>
    <dgm:pt modelId="{A1D228A0-BBEA-4927-8FF1-E2481EFD4C43}" type="pres">
      <dgm:prSet presAssocID="{4BDAC1BF-CF29-4ED2-82DC-3BF5705C584E}" presName="rootComposite" presStyleCnt="0"/>
      <dgm:spPr/>
    </dgm:pt>
    <dgm:pt modelId="{E8ABABC8-D60F-4FC1-B3F4-249FB81DF06A}" type="pres">
      <dgm:prSet presAssocID="{4BDAC1BF-CF29-4ED2-82DC-3BF5705C584E}" presName="rootText" presStyleLbl="node3" presStyleIdx="5" presStyleCnt="6" custScaleX="138298" custLinFactX="100000" custLinFactY="-257664" custLinFactNeighborX="176435" custLinFactNeighborY="-300000">
        <dgm:presLayoutVars>
          <dgm:chPref val="3"/>
        </dgm:presLayoutVars>
      </dgm:prSet>
      <dgm:spPr/>
    </dgm:pt>
    <dgm:pt modelId="{8287A1AB-12E7-4BFD-BF9B-D4F75070B627}" type="pres">
      <dgm:prSet presAssocID="{4BDAC1BF-CF29-4ED2-82DC-3BF5705C584E}" presName="rootConnector" presStyleLbl="node3" presStyleIdx="5" presStyleCnt="6"/>
      <dgm:spPr/>
    </dgm:pt>
    <dgm:pt modelId="{E50A96EB-371C-4055-8A36-C033F2F5A9FB}" type="pres">
      <dgm:prSet presAssocID="{4BDAC1BF-CF29-4ED2-82DC-3BF5705C584E}" presName="hierChild4" presStyleCnt="0"/>
      <dgm:spPr/>
    </dgm:pt>
    <dgm:pt modelId="{C61E8FE4-C9A1-447C-BF3D-A664FFBB1C58}" type="pres">
      <dgm:prSet presAssocID="{4BDAC1BF-CF29-4ED2-82DC-3BF5705C584E}" presName="hierChild5" presStyleCnt="0"/>
      <dgm:spPr/>
    </dgm:pt>
    <dgm:pt modelId="{5D8AC0BC-303A-4F4C-B2F8-662B239BACDA}" type="pres">
      <dgm:prSet presAssocID="{7817E073-7091-4ADA-A4C7-9C9901989CD9}" presName="hierChild5" presStyleCnt="0"/>
      <dgm:spPr/>
    </dgm:pt>
    <dgm:pt modelId="{CC83B41E-76DD-4B21-AF8A-048151FAF7D8}" type="pres">
      <dgm:prSet presAssocID="{964E183A-9F98-4335-8D23-DC4088409305}" presName="hierChild3" presStyleCnt="0"/>
      <dgm:spPr/>
    </dgm:pt>
    <dgm:pt modelId="{DAECFCE1-A3FB-4379-8F7A-4E73AE3B3D13}" type="pres">
      <dgm:prSet presAssocID="{A059B200-F35A-4D1E-8F76-2B6147B27DE1}" presName="Name111" presStyleLbl="parChTrans1D2" presStyleIdx="2" presStyleCnt="4"/>
      <dgm:spPr/>
    </dgm:pt>
    <dgm:pt modelId="{BF58A094-C791-4F6D-9B0A-8701E4326654}" type="pres">
      <dgm:prSet presAssocID="{82D6B5A3-790C-4736-8517-80975E7FCAA1}" presName="hierRoot3" presStyleCnt="0">
        <dgm:presLayoutVars>
          <dgm:hierBranch val="init"/>
        </dgm:presLayoutVars>
      </dgm:prSet>
      <dgm:spPr/>
    </dgm:pt>
    <dgm:pt modelId="{AA772748-A25A-4945-867F-060B189A4BF2}" type="pres">
      <dgm:prSet presAssocID="{82D6B5A3-790C-4736-8517-80975E7FCAA1}" presName="rootComposite3" presStyleCnt="0"/>
      <dgm:spPr/>
    </dgm:pt>
    <dgm:pt modelId="{593E7C0E-58B6-4DCD-8C68-B4461992E6C4}" type="pres">
      <dgm:prSet presAssocID="{82D6B5A3-790C-4736-8517-80975E7FCAA1}" presName="rootText3" presStyleLbl="asst1" presStyleIdx="0" presStyleCnt="9" custScaleX="247942" custScaleY="182871" custLinFactX="-100000" custLinFactNeighborX="-171498" custLinFactNeighborY="52915">
        <dgm:presLayoutVars>
          <dgm:chPref val="3"/>
        </dgm:presLayoutVars>
      </dgm:prSet>
      <dgm:spPr/>
    </dgm:pt>
    <dgm:pt modelId="{3FEEAB6B-E1C0-40A6-B895-A2D2E1A2C2FC}" type="pres">
      <dgm:prSet presAssocID="{82D6B5A3-790C-4736-8517-80975E7FCAA1}" presName="rootConnector3" presStyleLbl="asst1" presStyleIdx="0" presStyleCnt="9"/>
      <dgm:spPr/>
    </dgm:pt>
    <dgm:pt modelId="{B988A925-D1AA-46E8-9C62-FC3C4B5C3A8F}" type="pres">
      <dgm:prSet presAssocID="{82D6B5A3-790C-4736-8517-80975E7FCAA1}" presName="hierChild6" presStyleCnt="0"/>
      <dgm:spPr/>
    </dgm:pt>
    <dgm:pt modelId="{EADA9C23-C524-4549-A8AE-4AFB332C8316}" type="pres">
      <dgm:prSet presAssocID="{82D6B5A3-790C-4736-8517-80975E7FCAA1}" presName="hierChild7" presStyleCnt="0"/>
      <dgm:spPr/>
    </dgm:pt>
    <dgm:pt modelId="{E563B2D2-3A0C-4DF1-A071-DE29C4E20078}" type="pres">
      <dgm:prSet presAssocID="{D8E546B8-B605-49D1-BF3B-D7F53E526AA0}" presName="Name111" presStyleLbl="parChTrans1D3" presStyleIdx="6" presStyleCnt="13"/>
      <dgm:spPr/>
    </dgm:pt>
    <dgm:pt modelId="{057B2EBF-31A5-4FDA-8748-E006BC66BE99}" type="pres">
      <dgm:prSet presAssocID="{98EDC771-F753-49E2-8B46-A63E58E65D2A}" presName="hierRoot3" presStyleCnt="0">
        <dgm:presLayoutVars>
          <dgm:hierBranch val="init"/>
        </dgm:presLayoutVars>
      </dgm:prSet>
      <dgm:spPr/>
    </dgm:pt>
    <dgm:pt modelId="{78D255FB-6874-4BF7-9331-8DAB96601538}" type="pres">
      <dgm:prSet presAssocID="{98EDC771-F753-49E2-8B46-A63E58E65D2A}" presName="rootComposite3" presStyleCnt="0"/>
      <dgm:spPr/>
    </dgm:pt>
    <dgm:pt modelId="{92CEDE30-A410-4D21-B3B5-0507ED2AC978}" type="pres">
      <dgm:prSet presAssocID="{98EDC771-F753-49E2-8B46-A63E58E65D2A}" presName="rootText3" presStyleLbl="asst1" presStyleIdx="1" presStyleCnt="9" custScaleX="123627" custLinFactX="-17594" custLinFactY="2582" custLinFactNeighborX="-100000" custLinFactNeighborY="100000">
        <dgm:presLayoutVars>
          <dgm:chPref val="3"/>
        </dgm:presLayoutVars>
      </dgm:prSet>
      <dgm:spPr/>
    </dgm:pt>
    <dgm:pt modelId="{FB65B363-B045-4AD0-96BF-73EEB2B38370}" type="pres">
      <dgm:prSet presAssocID="{98EDC771-F753-49E2-8B46-A63E58E65D2A}" presName="rootConnector3" presStyleLbl="asst1" presStyleIdx="1" presStyleCnt="9"/>
      <dgm:spPr/>
    </dgm:pt>
    <dgm:pt modelId="{676C990F-27D5-47FB-ACED-B683D6B45911}" type="pres">
      <dgm:prSet presAssocID="{98EDC771-F753-49E2-8B46-A63E58E65D2A}" presName="hierChild6" presStyleCnt="0"/>
      <dgm:spPr/>
    </dgm:pt>
    <dgm:pt modelId="{1013679A-8E85-4636-AE57-7CF4DE4A4860}" type="pres">
      <dgm:prSet presAssocID="{98EDC771-F753-49E2-8B46-A63E58E65D2A}" presName="hierChild7" presStyleCnt="0"/>
      <dgm:spPr/>
    </dgm:pt>
    <dgm:pt modelId="{6015963D-1052-4CB9-8DD1-ACC91AB04C00}" type="pres">
      <dgm:prSet presAssocID="{2407764B-E3A6-4763-892C-D70DC1591083}" presName="Name111" presStyleLbl="parChTrans1D3" presStyleIdx="7" presStyleCnt="13"/>
      <dgm:spPr/>
    </dgm:pt>
    <dgm:pt modelId="{6773D417-C95F-4009-A4A0-5A0CE3306B96}" type="pres">
      <dgm:prSet presAssocID="{49651B69-3CF2-44AA-84AB-F3E2D0A2EF17}" presName="hierRoot3" presStyleCnt="0">
        <dgm:presLayoutVars>
          <dgm:hierBranch val="init"/>
        </dgm:presLayoutVars>
      </dgm:prSet>
      <dgm:spPr/>
    </dgm:pt>
    <dgm:pt modelId="{B16288A0-033C-4AD8-AE01-C572764CA0E9}" type="pres">
      <dgm:prSet presAssocID="{49651B69-3CF2-44AA-84AB-F3E2D0A2EF17}" presName="rootComposite3" presStyleCnt="0"/>
      <dgm:spPr/>
    </dgm:pt>
    <dgm:pt modelId="{8928AC4B-CD61-4165-8E16-08AB55075E8F}" type="pres">
      <dgm:prSet presAssocID="{49651B69-3CF2-44AA-84AB-F3E2D0A2EF17}" presName="rootText3" presStyleLbl="asst1" presStyleIdx="2" presStyleCnt="9" custScaleX="123627" custLinFactX="-100000" custLinFactY="100000" custLinFactNeighborX="-155925" custLinFactNeighborY="149949">
        <dgm:presLayoutVars>
          <dgm:chPref val="3"/>
        </dgm:presLayoutVars>
      </dgm:prSet>
      <dgm:spPr/>
    </dgm:pt>
    <dgm:pt modelId="{67223F22-018A-4C10-9562-B6C5C8590FC6}" type="pres">
      <dgm:prSet presAssocID="{49651B69-3CF2-44AA-84AB-F3E2D0A2EF17}" presName="rootConnector3" presStyleLbl="asst1" presStyleIdx="2" presStyleCnt="9"/>
      <dgm:spPr/>
    </dgm:pt>
    <dgm:pt modelId="{62A9FA9E-F9F4-4389-8C2C-915B2795B3F7}" type="pres">
      <dgm:prSet presAssocID="{49651B69-3CF2-44AA-84AB-F3E2D0A2EF17}" presName="hierChild6" presStyleCnt="0"/>
      <dgm:spPr/>
    </dgm:pt>
    <dgm:pt modelId="{70EBC855-7065-4C60-8D70-B18524EA4641}" type="pres">
      <dgm:prSet presAssocID="{49651B69-3CF2-44AA-84AB-F3E2D0A2EF17}" presName="hierChild7" presStyleCnt="0"/>
      <dgm:spPr/>
    </dgm:pt>
    <dgm:pt modelId="{6FED7105-BA9E-45B7-A7B3-0D0AA138F847}" type="pres">
      <dgm:prSet presAssocID="{78B0B6E7-3C2D-4BAF-B564-6899BC188059}" presName="Name111" presStyleLbl="parChTrans1D3" presStyleIdx="8" presStyleCnt="13"/>
      <dgm:spPr/>
    </dgm:pt>
    <dgm:pt modelId="{D5477B78-2F2B-4C46-8B0A-B3B681C55265}" type="pres">
      <dgm:prSet presAssocID="{45803A1A-DCA8-4A97-BC9E-D1AFC540240D}" presName="hierRoot3" presStyleCnt="0">
        <dgm:presLayoutVars>
          <dgm:hierBranch val="init"/>
        </dgm:presLayoutVars>
      </dgm:prSet>
      <dgm:spPr/>
    </dgm:pt>
    <dgm:pt modelId="{B2772643-5DE1-497D-9F0C-2DE1EB4B8B22}" type="pres">
      <dgm:prSet presAssocID="{45803A1A-DCA8-4A97-BC9E-D1AFC540240D}" presName="rootComposite3" presStyleCnt="0"/>
      <dgm:spPr/>
    </dgm:pt>
    <dgm:pt modelId="{8A4FD642-2A89-422B-8195-9B6C4F55F780}" type="pres">
      <dgm:prSet presAssocID="{45803A1A-DCA8-4A97-BC9E-D1AFC540240D}" presName="rootText3" presStyleLbl="asst1" presStyleIdx="3" presStyleCnt="9" custScaleX="123627" custLinFactX="-11297" custLinFactY="176649" custLinFactNeighborX="-100000" custLinFactNeighborY="200000">
        <dgm:presLayoutVars>
          <dgm:chPref val="3"/>
        </dgm:presLayoutVars>
      </dgm:prSet>
      <dgm:spPr/>
    </dgm:pt>
    <dgm:pt modelId="{8E65DC3A-5973-4918-91D8-CA631D2AA09E}" type="pres">
      <dgm:prSet presAssocID="{45803A1A-DCA8-4A97-BC9E-D1AFC540240D}" presName="rootConnector3" presStyleLbl="asst1" presStyleIdx="3" presStyleCnt="9"/>
      <dgm:spPr/>
    </dgm:pt>
    <dgm:pt modelId="{E77831FD-295F-4B9C-899F-DD1B16F69D6F}" type="pres">
      <dgm:prSet presAssocID="{45803A1A-DCA8-4A97-BC9E-D1AFC540240D}" presName="hierChild6" presStyleCnt="0"/>
      <dgm:spPr/>
    </dgm:pt>
    <dgm:pt modelId="{34E5EA21-6F34-4E1C-A743-F65EA6CF2C25}" type="pres">
      <dgm:prSet presAssocID="{45803A1A-DCA8-4A97-BC9E-D1AFC540240D}" presName="hierChild7" presStyleCnt="0"/>
      <dgm:spPr/>
    </dgm:pt>
    <dgm:pt modelId="{DCF1FD98-EB3A-4F4D-A0BB-4DCAA2675F23}" type="pres">
      <dgm:prSet presAssocID="{ED8AC246-8B1D-4131-9425-F1C27C7F185F}" presName="Name111" presStyleLbl="parChTrans1D3" presStyleIdx="9" presStyleCnt="13"/>
      <dgm:spPr/>
    </dgm:pt>
    <dgm:pt modelId="{50759C96-CCEF-4E8F-BDF6-1579D0BB2415}" type="pres">
      <dgm:prSet presAssocID="{0959952C-4DF1-40AC-9DDD-E7999B6CFAEC}" presName="hierRoot3" presStyleCnt="0">
        <dgm:presLayoutVars>
          <dgm:hierBranch val="init"/>
        </dgm:presLayoutVars>
      </dgm:prSet>
      <dgm:spPr/>
    </dgm:pt>
    <dgm:pt modelId="{A3EC5578-95BA-4B31-A39A-0A34EAB70BA3}" type="pres">
      <dgm:prSet presAssocID="{0959952C-4DF1-40AC-9DDD-E7999B6CFAEC}" presName="rootComposite3" presStyleCnt="0"/>
      <dgm:spPr/>
    </dgm:pt>
    <dgm:pt modelId="{D08040C9-1603-4C9F-B443-AF4D796E20CF}" type="pres">
      <dgm:prSet presAssocID="{0959952C-4DF1-40AC-9DDD-E7999B6CFAEC}" presName="rootText3" presStyleLbl="asst1" presStyleIdx="4" presStyleCnt="9" custScaleX="123627" custLinFactX="-100000" custLinFactY="221552" custLinFactNeighborX="-161035" custLinFactNeighborY="300000">
        <dgm:presLayoutVars>
          <dgm:chPref val="3"/>
        </dgm:presLayoutVars>
      </dgm:prSet>
      <dgm:spPr/>
    </dgm:pt>
    <dgm:pt modelId="{6BD46EC7-A52D-450E-AC5F-998ACEE61972}" type="pres">
      <dgm:prSet presAssocID="{0959952C-4DF1-40AC-9DDD-E7999B6CFAEC}" presName="rootConnector3" presStyleLbl="asst1" presStyleIdx="4" presStyleCnt="9"/>
      <dgm:spPr/>
    </dgm:pt>
    <dgm:pt modelId="{DF788B43-763C-4AE5-A225-01E2E339C7C0}" type="pres">
      <dgm:prSet presAssocID="{0959952C-4DF1-40AC-9DDD-E7999B6CFAEC}" presName="hierChild6" presStyleCnt="0"/>
      <dgm:spPr/>
    </dgm:pt>
    <dgm:pt modelId="{EA31FEA5-06AB-464E-B1B8-AEE51C631E37}" type="pres">
      <dgm:prSet presAssocID="{0959952C-4DF1-40AC-9DDD-E7999B6CFAEC}" presName="hierChild7" presStyleCnt="0"/>
      <dgm:spPr/>
    </dgm:pt>
    <dgm:pt modelId="{FD974BD6-33C1-4F76-B60D-C8D2A402372E}" type="pres">
      <dgm:prSet presAssocID="{D7A5E99F-9122-4ECC-8FD2-6C8412436821}" presName="Name111" presStyleLbl="parChTrans1D3" presStyleIdx="10" presStyleCnt="13"/>
      <dgm:spPr/>
    </dgm:pt>
    <dgm:pt modelId="{0CD89D39-9470-4793-8646-1230B33E7FE1}" type="pres">
      <dgm:prSet presAssocID="{FB0A975B-DC0C-41B2-9ED6-1C0A3D284D0B}" presName="hierRoot3" presStyleCnt="0">
        <dgm:presLayoutVars>
          <dgm:hierBranch val="init"/>
        </dgm:presLayoutVars>
      </dgm:prSet>
      <dgm:spPr/>
    </dgm:pt>
    <dgm:pt modelId="{C2281D2A-08E7-405C-8A40-99DA2FD72D6D}" type="pres">
      <dgm:prSet presAssocID="{FB0A975B-DC0C-41B2-9ED6-1C0A3D284D0B}" presName="rootComposite3" presStyleCnt="0"/>
      <dgm:spPr/>
    </dgm:pt>
    <dgm:pt modelId="{C3CA5F01-927B-4CD5-9ABC-99745794DDAA}" type="pres">
      <dgm:prSet presAssocID="{FB0A975B-DC0C-41B2-9ED6-1C0A3D284D0B}" presName="rootText3" presStyleLbl="asst1" presStyleIdx="5" presStyleCnt="9" custScaleX="123627" custLinFactX="-17594" custLinFactY="2582" custLinFactNeighborX="-100000" custLinFactNeighborY="100000">
        <dgm:presLayoutVars>
          <dgm:chPref val="3"/>
        </dgm:presLayoutVars>
      </dgm:prSet>
      <dgm:spPr/>
    </dgm:pt>
    <dgm:pt modelId="{086F971B-7976-4E8E-8935-40FAC08512F6}" type="pres">
      <dgm:prSet presAssocID="{FB0A975B-DC0C-41B2-9ED6-1C0A3D284D0B}" presName="rootConnector3" presStyleLbl="asst1" presStyleIdx="5" presStyleCnt="9"/>
      <dgm:spPr/>
    </dgm:pt>
    <dgm:pt modelId="{77F6B7E3-73B1-4F42-A83D-E7C51215FA4B}" type="pres">
      <dgm:prSet presAssocID="{FB0A975B-DC0C-41B2-9ED6-1C0A3D284D0B}" presName="hierChild6" presStyleCnt="0"/>
      <dgm:spPr/>
    </dgm:pt>
    <dgm:pt modelId="{FE6CAA4E-4494-4E35-901D-A6054A3F4165}" type="pres">
      <dgm:prSet presAssocID="{FB0A975B-DC0C-41B2-9ED6-1C0A3D284D0B}" presName="hierChild7" presStyleCnt="0"/>
      <dgm:spPr/>
    </dgm:pt>
    <dgm:pt modelId="{63A7BE6A-20E7-4F4C-BA2E-F5856BF66817}" type="pres">
      <dgm:prSet presAssocID="{9505BF2F-A2A0-4560-ABF7-9751BCB74B27}" presName="Name111" presStyleLbl="parChTrans1D3" presStyleIdx="11" presStyleCnt="13"/>
      <dgm:spPr/>
    </dgm:pt>
    <dgm:pt modelId="{DE0C4ED8-DA6A-465A-93F4-FC9DFD4E914E}" type="pres">
      <dgm:prSet presAssocID="{80F67A5B-5D76-4548-A52D-5E479D3B392A}" presName="hierRoot3" presStyleCnt="0">
        <dgm:presLayoutVars>
          <dgm:hierBranch val="init"/>
        </dgm:presLayoutVars>
      </dgm:prSet>
      <dgm:spPr/>
    </dgm:pt>
    <dgm:pt modelId="{B0995F8F-18A3-4B6A-8C3E-019339B6D999}" type="pres">
      <dgm:prSet presAssocID="{80F67A5B-5D76-4548-A52D-5E479D3B392A}" presName="rootComposite3" presStyleCnt="0"/>
      <dgm:spPr/>
    </dgm:pt>
    <dgm:pt modelId="{C069B7EB-AF88-476A-B638-E05D5D25E805}" type="pres">
      <dgm:prSet presAssocID="{80F67A5B-5D76-4548-A52D-5E479D3B392A}" presName="rootText3" presStyleLbl="asst1" presStyleIdx="6" presStyleCnt="9" custScaleX="123627" custLinFactX="-100000" custLinFactY="221552" custLinFactNeighborX="-161035" custLinFactNeighborY="300000">
        <dgm:presLayoutVars>
          <dgm:chPref val="3"/>
        </dgm:presLayoutVars>
      </dgm:prSet>
      <dgm:spPr/>
    </dgm:pt>
    <dgm:pt modelId="{0E9D90B4-08D2-4FED-B564-A830AF56441A}" type="pres">
      <dgm:prSet presAssocID="{80F67A5B-5D76-4548-A52D-5E479D3B392A}" presName="rootConnector3" presStyleLbl="asst1" presStyleIdx="6" presStyleCnt="9"/>
      <dgm:spPr/>
    </dgm:pt>
    <dgm:pt modelId="{82C1C46B-1E7A-4B97-81CC-61EC2F662DA8}" type="pres">
      <dgm:prSet presAssocID="{80F67A5B-5D76-4548-A52D-5E479D3B392A}" presName="hierChild6" presStyleCnt="0"/>
      <dgm:spPr/>
    </dgm:pt>
    <dgm:pt modelId="{ED9569CF-A4B6-40EB-ACE4-8466DC6FB6AA}" type="pres">
      <dgm:prSet presAssocID="{80F67A5B-5D76-4548-A52D-5E479D3B392A}" presName="hierChild7" presStyleCnt="0"/>
      <dgm:spPr/>
    </dgm:pt>
    <dgm:pt modelId="{39CF7E1A-1325-40E7-B03B-A4CA15094A11}" type="pres">
      <dgm:prSet presAssocID="{D94020F1-CE8B-430F-BE0D-6B29D0F6F457}" presName="Name111" presStyleLbl="parChTrans1D2" presStyleIdx="3" presStyleCnt="4"/>
      <dgm:spPr/>
    </dgm:pt>
    <dgm:pt modelId="{5F36D726-E45B-494C-B98C-CA90853126F0}" type="pres">
      <dgm:prSet presAssocID="{DFFD18B5-F236-4B34-A24F-18497517FA60}" presName="hierRoot3" presStyleCnt="0">
        <dgm:presLayoutVars>
          <dgm:hierBranch val="init"/>
        </dgm:presLayoutVars>
      </dgm:prSet>
      <dgm:spPr/>
    </dgm:pt>
    <dgm:pt modelId="{A553EBEC-E369-47FE-B731-6A2404561F18}" type="pres">
      <dgm:prSet presAssocID="{DFFD18B5-F236-4B34-A24F-18497517FA60}" presName="rootComposite3" presStyleCnt="0"/>
      <dgm:spPr/>
    </dgm:pt>
    <dgm:pt modelId="{97F05064-9E25-4855-95F3-6802BC0509B3}" type="pres">
      <dgm:prSet presAssocID="{DFFD18B5-F236-4B34-A24F-18497517FA60}" presName="rootText3" presStyleLbl="asst1" presStyleIdx="7" presStyleCnt="9" custScaleX="247942" custScaleY="182871" custLinFactX="-100000" custLinFactNeighborX="-179639" custLinFactNeighborY="52915">
        <dgm:presLayoutVars>
          <dgm:chPref val="3"/>
        </dgm:presLayoutVars>
      </dgm:prSet>
      <dgm:spPr/>
    </dgm:pt>
    <dgm:pt modelId="{97A9DF57-41DE-43DD-A105-F3017F537561}" type="pres">
      <dgm:prSet presAssocID="{DFFD18B5-F236-4B34-A24F-18497517FA60}" presName="rootConnector3" presStyleLbl="asst1" presStyleIdx="7" presStyleCnt="9"/>
      <dgm:spPr/>
    </dgm:pt>
    <dgm:pt modelId="{CF70A041-D760-42C7-9353-2AC0D4F2BE2E}" type="pres">
      <dgm:prSet presAssocID="{DFFD18B5-F236-4B34-A24F-18497517FA60}" presName="hierChild6" presStyleCnt="0"/>
      <dgm:spPr/>
    </dgm:pt>
    <dgm:pt modelId="{2F08CA89-7D78-477F-B7A7-11AD335491BE}" type="pres">
      <dgm:prSet presAssocID="{DFFD18B5-F236-4B34-A24F-18497517FA60}" presName="hierChild7" presStyleCnt="0"/>
      <dgm:spPr/>
    </dgm:pt>
    <dgm:pt modelId="{E0A2BE6C-DC39-4668-835D-E0A312083360}" type="pres">
      <dgm:prSet presAssocID="{6106C9FD-1C18-4F96-9946-8F52E9A71C5E}" presName="Name111" presStyleLbl="parChTrans1D3" presStyleIdx="12" presStyleCnt="13"/>
      <dgm:spPr/>
    </dgm:pt>
    <dgm:pt modelId="{DCFF02A7-CACD-4E58-B7A9-04A30E1008E7}" type="pres">
      <dgm:prSet presAssocID="{B8B718BE-0FC5-4FCB-AD64-14210A0ABA68}" presName="hierRoot3" presStyleCnt="0">
        <dgm:presLayoutVars>
          <dgm:hierBranch val="init"/>
        </dgm:presLayoutVars>
      </dgm:prSet>
      <dgm:spPr/>
    </dgm:pt>
    <dgm:pt modelId="{6458A73C-B1F4-4BD9-84F9-82498BD6F148}" type="pres">
      <dgm:prSet presAssocID="{B8B718BE-0FC5-4FCB-AD64-14210A0ABA68}" presName="rootComposite3" presStyleCnt="0"/>
      <dgm:spPr/>
    </dgm:pt>
    <dgm:pt modelId="{847C1DA5-BC1B-4741-B462-63FCEC0D92F7}" type="pres">
      <dgm:prSet presAssocID="{B8B718BE-0FC5-4FCB-AD64-14210A0ABA68}" presName="rootText3" presStyleLbl="asst1" presStyleIdx="8" presStyleCnt="9" custScaleX="137389" custLinFactX="-69196" custLinFactNeighborX="-100000" custLinFactNeighborY="93207">
        <dgm:presLayoutVars>
          <dgm:chPref val="3"/>
        </dgm:presLayoutVars>
      </dgm:prSet>
      <dgm:spPr/>
    </dgm:pt>
    <dgm:pt modelId="{CBD5A1FD-EA6F-4135-857C-437A9CCBB2F0}" type="pres">
      <dgm:prSet presAssocID="{B8B718BE-0FC5-4FCB-AD64-14210A0ABA68}" presName="rootConnector3" presStyleLbl="asst1" presStyleIdx="8" presStyleCnt="9"/>
      <dgm:spPr/>
    </dgm:pt>
    <dgm:pt modelId="{DE2AC1B5-04EA-4161-A27E-0CA16499553F}" type="pres">
      <dgm:prSet presAssocID="{B8B718BE-0FC5-4FCB-AD64-14210A0ABA68}" presName="hierChild6" presStyleCnt="0"/>
      <dgm:spPr/>
    </dgm:pt>
    <dgm:pt modelId="{CCE868A0-2A21-499F-8451-F57B2A95EBFF}" type="pres">
      <dgm:prSet presAssocID="{B8B718BE-0FC5-4FCB-AD64-14210A0ABA68}" presName="hierChild7" presStyleCnt="0"/>
      <dgm:spPr/>
    </dgm:pt>
  </dgm:ptLst>
  <dgm:cxnLst>
    <dgm:cxn modelId="{8D5F5D01-82EF-448D-A556-5864A78CF941}" type="presOf" srcId="{C1E65FE9-7AC9-4E51-876B-9FF4A6B1DB31}" destId="{D41A868C-3D00-4223-AF2A-B8AACD5EFFFB}" srcOrd="0" destOrd="0" presId="urn:microsoft.com/office/officeart/2005/8/layout/orgChart1"/>
    <dgm:cxn modelId="{45CD7C03-021E-4986-ADF3-ACA911EA44ED}" type="presOf" srcId="{D992E2E6-6287-467A-A4A1-1A73C40DC8B9}" destId="{678BFFC7-57A5-4788-9B9C-E4D5F086F643}" srcOrd="0" destOrd="0" presId="urn:microsoft.com/office/officeart/2005/8/layout/orgChart1"/>
    <dgm:cxn modelId="{4EF05805-95EC-4D97-BF59-F49D45D40FA8}" type="presOf" srcId="{0959952C-4DF1-40AC-9DDD-E7999B6CFAEC}" destId="{D08040C9-1603-4C9F-B443-AF4D796E20CF}" srcOrd="0" destOrd="0" presId="urn:microsoft.com/office/officeart/2005/8/layout/orgChart1"/>
    <dgm:cxn modelId="{E76CA206-C06C-4B06-A05E-4CD5E825942E}" srcId="{7817E073-7091-4ADA-A4C7-9C9901989CD9}" destId="{949F3954-5A9E-4AFF-B247-354294604A9B}" srcOrd="0" destOrd="0" parTransId="{D992E2E6-6287-467A-A4A1-1A73C40DC8B9}" sibTransId="{06C5B9D4-AD6D-4D57-84EE-E5805BEF0C5E}"/>
    <dgm:cxn modelId="{7AADD106-F120-4EA3-BB02-67F50B2FFCFF}" type="presOf" srcId="{964E183A-9F98-4335-8D23-DC4088409305}" destId="{166A302A-2A0F-4CBE-B7C5-D08ADA8B5D13}" srcOrd="0" destOrd="0" presId="urn:microsoft.com/office/officeart/2005/8/layout/orgChart1"/>
    <dgm:cxn modelId="{1B751907-A6DE-4082-BA5E-E606ADA4D63A}" srcId="{88EB93B4-EAEE-4B28-A6D5-237FE488C5C7}" destId="{964E183A-9F98-4335-8D23-DC4088409305}" srcOrd="0" destOrd="0" parTransId="{16517A6D-51E4-4FF3-8BB7-B5673DD11F38}" sibTransId="{E6701B06-C31E-4EBD-AD21-8D71CB714FE9}"/>
    <dgm:cxn modelId="{D5B04911-2BB4-4570-BAFE-94F462519A1B}" type="presOf" srcId="{2407764B-E3A6-4763-892C-D70DC1591083}" destId="{6015963D-1052-4CB9-8DD1-ACC91AB04C00}" srcOrd="0" destOrd="0" presId="urn:microsoft.com/office/officeart/2005/8/layout/orgChart1"/>
    <dgm:cxn modelId="{9487BB12-5471-44DB-B3F2-4A3CCB29AF72}" type="presOf" srcId="{4BDAC1BF-CF29-4ED2-82DC-3BF5705C584E}" destId="{E8ABABC8-D60F-4FC1-B3F4-249FB81DF06A}" srcOrd="0" destOrd="0" presId="urn:microsoft.com/office/officeart/2005/8/layout/orgChart1"/>
    <dgm:cxn modelId="{2BECC616-21A7-40C1-B9B5-324AFD671347}" type="presOf" srcId="{DFFD18B5-F236-4B34-A24F-18497517FA60}" destId="{97F05064-9E25-4855-95F3-6802BC0509B3}" srcOrd="0" destOrd="0" presId="urn:microsoft.com/office/officeart/2005/8/layout/orgChart1"/>
    <dgm:cxn modelId="{37FCDC17-6541-4F98-BD80-B99AC3159874}" srcId="{964E183A-9F98-4335-8D23-DC4088409305}" destId="{DFFD18B5-F236-4B34-A24F-18497517FA60}" srcOrd="1" destOrd="0" parTransId="{D94020F1-CE8B-430F-BE0D-6B29D0F6F457}" sibTransId="{449DFFD1-662A-4B48-B123-7DEFA3D239D3}"/>
    <dgm:cxn modelId="{6E4C4C1B-EF1E-4879-B40A-173302944AD1}" type="presOf" srcId="{45803A1A-DCA8-4A97-BC9E-D1AFC540240D}" destId="{8A4FD642-2A89-422B-8195-9B6C4F55F780}" srcOrd="0" destOrd="0" presId="urn:microsoft.com/office/officeart/2005/8/layout/orgChart1"/>
    <dgm:cxn modelId="{E9507C1D-F993-4900-B282-A36CF4B8477A}" type="presOf" srcId="{DFFD18B5-F236-4B34-A24F-18497517FA60}" destId="{97A9DF57-41DE-43DD-A105-F3017F537561}" srcOrd="1" destOrd="0" presId="urn:microsoft.com/office/officeart/2005/8/layout/orgChart1"/>
    <dgm:cxn modelId="{86CB2125-8C9A-4753-BD4F-2104C9654846}" srcId="{D28AD28E-7B54-4BCC-B004-2D79A7C6316B}" destId="{2E242E61-964A-4726-AECE-80C1C13776DA}" srcOrd="1" destOrd="0" parTransId="{5F8A3C89-AD11-464B-9BE8-23B614B94D4C}" sibTransId="{D5A3FEDE-C341-4A53-8A96-B976CB7A14BE}"/>
    <dgm:cxn modelId="{9DFC8626-5014-4E96-A50D-759F266F15FF}" type="presOf" srcId="{88EB93B4-EAEE-4B28-A6D5-237FE488C5C7}" destId="{A350EC2D-B0C3-4698-B4C1-5455B0702E38}" srcOrd="0" destOrd="0" presId="urn:microsoft.com/office/officeart/2005/8/layout/orgChart1"/>
    <dgm:cxn modelId="{C8FDE530-3CA5-4B15-AAF1-C31AF59D8B85}" type="presOf" srcId="{7817E073-7091-4ADA-A4C7-9C9901989CD9}" destId="{C614AE96-B80A-47FC-9641-ED75A6206299}" srcOrd="0" destOrd="0" presId="urn:microsoft.com/office/officeart/2005/8/layout/orgChart1"/>
    <dgm:cxn modelId="{AA26503D-CCFF-4CFA-9BEA-C9C9BE7CA12B}" type="presOf" srcId="{7E213C46-4349-4997-B9D0-9B3119B58EEA}" destId="{2B488181-B579-44DC-8E71-78FC084178C8}" srcOrd="0" destOrd="0" presId="urn:microsoft.com/office/officeart/2005/8/layout/orgChart1"/>
    <dgm:cxn modelId="{0CFE9D3D-72E4-4F73-A4E3-9D3C08EE3E8A}" type="presOf" srcId="{FB0A975B-DC0C-41B2-9ED6-1C0A3D284D0B}" destId="{C3CA5F01-927B-4CD5-9ABC-99745794DDAA}" srcOrd="0" destOrd="0" presId="urn:microsoft.com/office/officeart/2005/8/layout/orgChart1"/>
    <dgm:cxn modelId="{A7D9095B-B488-44C7-859B-3D72BE572524}" type="presOf" srcId="{D28AD28E-7B54-4BCC-B004-2D79A7C6316B}" destId="{11A335C4-3746-496F-A526-AD282B990017}" srcOrd="1" destOrd="0" presId="urn:microsoft.com/office/officeart/2005/8/layout/orgChart1"/>
    <dgm:cxn modelId="{DB9ECD5F-C8A5-4AC1-8062-0EA5857DD04F}" type="presOf" srcId="{98EDC771-F753-49E2-8B46-A63E58E65D2A}" destId="{FB65B363-B045-4AD0-96BF-73EEB2B38370}" srcOrd="1" destOrd="0" presId="urn:microsoft.com/office/officeart/2005/8/layout/orgChart1"/>
    <dgm:cxn modelId="{DE4D9960-D1C0-4CA9-8EA5-79FDAA3A630E}" type="presOf" srcId="{D7A5E99F-9122-4ECC-8FD2-6C8412436821}" destId="{FD974BD6-33C1-4F76-B60D-C8D2A402372E}" srcOrd="0" destOrd="0" presId="urn:microsoft.com/office/officeart/2005/8/layout/orgChart1"/>
    <dgm:cxn modelId="{CF49D460-5EE9-4D69-99F4-EA82F112FEC7}" type="presOf" srcId="{D5F862F9-149A-49F6-AF93-A9A0DDD91147}" destId="{78C8D8F4-0BD1-4D0E-8D61-38211EF9F55D}" srcOrd="0" destOrd="0" presId="urn:microsoft.com/office/officeart/2005/8/layout/orgChart1"/>
    <dgm:cxn modelId="{843EE741-7709-4092-BD27-FCE684740A54}" type="presOf" srcId="{49651B69-3CF2-44AA-84AB-F3E2D0A2EF17}" destId="{67223F22-018A-4C10-9562-B6C5C8590FC6}" srcOrd="1" destOrd="0" presId="urn:microsoft.com/office/officeart/2005/8/layout/orgChart1"/>
    <dgm:cxn modelId="{A82EBE64-ED98-45F4-A506-B5D2F97EE653}" type="presOf" srcId="{949F3954-5A9E-4AFF-B247-354294604A9B}" destId="{B950B249-305B-4E75-A070-2872872F923D}" srcOrd="1" destOrd="0" presId="urn:microsoft.com/office/officeart/2005/8/layout/orgChart1"/>
    <dgm:cxn modelId="{C1DC8946-9A92-48CC-8278-0C53636B4C1C}" type="presOf" srcId="{9505BF2F-A2A0-4560-ABF7-9751BCB74B27}" destId="{63A7BE6A-20E7-4F4C-BA2E-F5856BF66817}" srcOrd="0" destOrd="0" presId="urn:microsoft.com/office/officeart/2005/8/layout/orgChart1"/>
    <dgm:cxn modelId="{BDB83147-1017-493B-99EF-59D1B0FE1B58}" type="presOf" srcId="{EECD0ECB-ACD6-46FC-BBBF-54E2C36B21A8}" destId="{B8EE3AAC-CEE7-4177-8F5B-F500E375EA52}" srcOrd="0" destOrd="0" presId="urn:microsoft.com/office/officeart/2005/8/layout/orgChart1"/>
    <dgm:cxn modelId="{F8855747-CDD1-4874-9944-9E472472555E}" type="presOf" srcId="{49651B69-3CF2-44AA-84AB-F3E2D0A2EF17}" destId="{8928AC4B-CD61-4165-8E16-08AB55075E8F}" srcOrd="0" destOrd="0" presId="urn:microsoft.com/office/officeart/2005/8/layout/orgChart1"/>
    <dgm:cxn modelId="{657DC44B-2C26-4760-BB9C-5A3A648BBBAA}" srcId="{D28AD28E-7B54-4BCC-B004-2D79A7C6316B}" destId="{D5F862F9-149A-49F6-AF93-A9A0DDD91147}" srcOrd="0" destOrd="0" parTransId="{60167783-D4CA-48F2-B994-EFE7E1A208CA}" sibTransId="{562C44BB-21F4-4E41-9C2A-EA68EF3B09DF}"/>
    <dgm:cxn modelId="{5642144C-D4D1-4180-B488-ACA1D47B8A5F}" type="presOf" srcId="{98EDC771-F753-49E2-8B46-A63E58E65D2A}" destId="{92CEDE30-A410-4D21-B3B5-0507ED2AC978}" srcOrd="0" destOrd="0" presId="urn:microsoft.com/office/officeart/2005/8/layout/orgChart1"/>
    <dgm:cxn modelId="{BFA9C64C-B2A9-4CC4-95F2-67B8B0927C7C}" type="presOf" srcId="{ED8AC246-8B1D-4131-9425-F1C27C7F185F}" destId="{DCF1FD98-EB3A-4F4D-A0BB-4DCAA2675F23}" srcOrd="0" destOrd="0" presId="urn:microsoft.com/office/officeart/2005/8/layout/orgChart1"/>
    <dgm:cxn modelId="{44C4D46D-5274-47DC-894A-13926A8ADCD3}" type="presOf" srcId="{A059B200-F35A-4D1E-8F76-2B6147B27DE1}" destId="{DAECFCE1-A3FB-4379-8F7A-4E73AE3B3D13}" srcOrd="0" destOrd="0" presId="urn:microsoft.com/office/officeart/2005/8/layout/orgChart1"/>
    <dgm:cxn modelId="{1FC6374E-C88D-4666-BD38-F916A089BB21}" srcId="{964E183A-9F98-4335-8D23-DC4088409305}" destId="{7817E073-7091-4ADA-A4C7-9C9901989CD9}" srcOrd="3" destOrd="0" parTransId="{489953BF-C562-4018-8CE1-49A2D2AA126C}" sibTransId="{B8335A2F-73B5-4801-8ABA-1DAF45015F56}"/>
    <dgm:cxn modelId="{35DB1D70-7DBF-430A-8CC4-AA150E31D49D}" srcId="{82D6B5A3-790C-4736-8517-80975E7FCAA1}" destId="{0959952C-4DF1-40AC-9DDD-E7999B6CFAEC}" srcOrd="3" destOrd="0" parTransId="{ED8AC246-8B1D-4131-9425-F1C27C7F185F}" sibTransId="{8D24DD93-EF5B-424F-899E-3F83F35A5D6D}"/>
    <dgm:cxn modelId="{56117150-5ECE-42FB-A79B-2A268917C023}" srcId="{D28AD28E-7B54-4BCC-B004-2D79A7C6316B}" destId="{EECD0ECB-ACD6-46FC-BBBF-54E2C36B21A8}" srcOrd="2" destOrd="0" parTransId="{7E213C46-4349-4997-B9D0-9B3119B58EEA}" sibTransId="{2481ECAE-0DDB-4E14-8213-C1A77259C8C8}"/>
    <dgm:cxn modelId="{D0079651-7D02-4D23-A4E8-8677AF9CFBFE}" type="presOf" srcId="{B8B718BE-0FC5-4FCB-AD64-14210A0ABA68}" destId="{847C1DA5-BC1B-4741-B462-63FCEC0D92F7}" srcOrd="0" destOrd="0" presId="urn:microsoft.com/office/officeart/2005/8/layout/orgChart1"/>
    <dgm:cxn modelId="{485A2D54-8AAC-4FFE-BA80-E398579F9587}" type="presOf" srcId="{5F8A3C89-AD11-464B-9BE8-23B614B94D4C}" destId="{001746FC-4775-4220-9AE4-F4963D798633}" srcOrd="0" destOrd="0" presId="urn:microsoft.com/office/officeart/2005/8/layout/orgChart1"/>
    <dgm:cxn modelId="{C04B3A77-34DC-4D25-A90B-46AC7EF811E8}" type="presOf" srcId="{82D6B5A3-790C-4736-8517-80975E7FCAA1}" destId="{3FEEAB6B-E1C0-40A6-B895-A2D2E1A2C2FC}" srcOrd="1" destOrd="0" presId="urn:microsoft.com/office/officeart/2005/8/layout/orgChart1"/>
    <dgm:cxn modelId="{5B615857-9A50-4AB1-957D-2937A5FD8455}" srcId="{82D6B5A3-790C-4736-8517-80975E7FCAA1}" destId="{80F67A5B-5D76-4548-A52D-5E479D3B392A}" srcOrd="5" destOrd="0" parTransId="{9505BF2F-A2A0-4560-ABF7-9751BCB74B27}" sibTransId="{4248D48D-2E90-4509-B6BC-8803E48E7BEF}"/>
    <dgm:cxn modelId="{6EF3E878-AE07-46A0-8083-72F4DCF9E76E}" type="presOf" srcId="{2C453AE0-0B39-4FBC-8C00-00ED51CEEA2A}" destId="{A4206788-B342-4F9A-A882-8B21A72FE482}" srcOrd="0" destOrd="0" presId="urn:microsoft.com/office/officeart/2005/8/layout/orgChart1"/>
    <dgm:cxn modelId="{934BA259-5E1B-413C-A8CD-F55F07F86704}" srcId="{964E183A-9F98-4335-8D23-DC4088409305}" destId="{D28AD28E-7B54-4BCC-B004-2D79A7C6316B}" srcOrd="2" destOrd="0" parTransId="{CA35CD2E-EA1C-4DE5-B855-806B232CF200}" sibTransId="{FCC951F2-446C-4CE9-84BC-83761027BC31}"/>
    <dgm:cxn modelId="{E3A0D97D-4AEB-45C7-A3C6-34E3FECF0A9E}" type="presOf" srcId="{45803A1A-DCA8-4A97-BC9E-D1AFC540240D}" destId="{8E65DC3A-5973-4918-91D8-CA631D2AA09E}" srcOrd="1" destOrd="0" presId="urn:microsoft.com/office/officeart/2005/8/layout/orgChart1"/>
    <dgm:cxn modelId="{714D9289-5990-4A6F-BDD2-B6E8D10A6B6B}" type="presOf" srcId="{7817E073-7091-4ADA-A4C7-9C9901989CD9}" destId="{DD15DE0F-6726-4AD0-8EBB-F6B52DAD55D9}" srcOrd="1" destOrd="0" presId="urn:microsoft.com/office/officeart/2005/8/layout/orgChart1"/>
    <dgm:cxn modelId="{7BFA508B-2B68-4327-A7B8-D3C1E579A436}" srcId="{7817E073-7091-4ADA-A4C7-9C9901989CD9}" destId="{4BDAC1BF-CF29-4ED2-82DC-3BF5705C584E}" srcOrd="1" destOrd="0" parTransId="{2C453AE0-0B39-4FBC-8C00-00ED51CEEA2A}" sibTransId="{A4B12305-564A-4061-BD8D-A035244663DA}"/>
    <dgm:cxn modelId="{92468F8D-1942-4367-9D33-D1CEA6983F09}" type="presOf" srcId="{C1E65FE9-7AC9-4E51-876B-9FF4A6B1DB31}" destId="{BE3E2EB0-A985-4A40-BD2D-E723927B4906}" srcOrd="1" destOrd="0" presId="urn:microsoft.com/office/officeart/2005/8/layout/orgChart1"/>
    <dgm:cxn modelId="{FE43A290-2635-4D19-A0E7-EE10176D7E71}" type="presOf" srcId="{80F67A5B-5D76-4548-A52D-5E479D3B392A}" destId="{C069B7EB-AF88-476A-B638-E05D5D25E805}" srcOrd="0" destOrd="0" presId="urn:microsoft.com/office/officeart/2005/8/layout/orgChart1"/>
    <dgm:cxn modelId="{3CE0EF99-ACA6-4E4E-8262-0B6E93D4B766}" type="presOf" srcId="{2E242E61-964A-4726-AECE-80C1C13776DA}" destId="{0B61D762-0069-49CA-8F86-77B84513B4E5}" srcOrd="0" destOrd="0" presId="urn:microsoft.com/office/officeart/2005/8/layout/orgChart1"/>
    <dgm:cxn modelId="{AA17A5A1-F2DF-44A1-833F-1909AB5A2367}" type="presOf" srcId="{82D6B5A3-790C-4736-8517-80975E7FCAA1}" destId="{593E7C0E-58B6-4DCD-8C68-B4461992E6C4}" srcOrd="0" destOrd="0" presId="urn:microsoft.com/office/officeart/2005/8/layout/orgChart1"/>
    <dgm:cxn modelId="{755715A4-FFCB-40EC-8457-92AFFEE683E3}" type="presOf" srcId="{2E242E61-964A-4726-AECE-80C1C13776DA}" destId="{9376C3FD-B325-47B6-A3AB-4601EE6F9058}" srcOrd="1" destOrd="0" presId="urn:microsoft.com/office/officeart/2005/8/layout/orgChart1"/>
    <dgm:cxn modelId="{EC2FA2AE-961E-480B-B431-91906DA5C8A8}" type="presOf" srcId="{60167783-D4CA-48F2-B994-EFE7E1A208CA}" destId="{2BB75432-DED6-48CE-A900-1E89448F3C61}" srcOrd="0" destOrd="0" presId="urn:microsoft.com/office/officeart/2005/8/layout/orgChart1"/>
    <dgm:cxn modelId="{2B350CAF-A34D-4255-9C07-380F6167A15B}" type="presOf" srcId="{0959952C-4DF1-40AC-9DDD-E7999B6CFAEC}" destId="{6BD46EC7-A52D-450E-AC5F-998ACEE61972}" srcOrd="1" destOrd="0" presId="urn:microsoft.com/office/officeart/2005/8/layout/orgChart1"/>
    <dgm:cxn modelId="{967944AF-9EE1-4C27-8C61-0DCAEB243322}" type="presOf" srcId="{EECD0ECB-ACD6-46FC-BBBF-54E2C36B21A8}" destId="{79B9713B-F8D3-4256-ADD4-1FDE35F2FB50}" srcOrd="1" destOrd="0" presId="urn:microsoft.com/office/officeart/2005/8/layout/orgChart1"/>
    <dgm:cxn modelId="{23FA6EB1-CB7B-4D44-9853-61F28C7D34FE}" srcId="{82D6B5A3-790C-4736-8517-80975E7FCAA1}" destId="{FB0A975B-DC0C-41B2-9ED6-1C0A3D284D0B}" srcOrd="4" destOrd="0" parTransId="{D7A5E99F-9122-4ECC-8FD2-6C8412436821}" sibTransId="{FAD95D45-BBA2-4C80-853E-448D40F8E781}"/>
    <dgm:cxn modelId="{3E393EB5-0419-4483-8754-48D3CE4B9A3F}" type="presOf" srcId="{80F67A5B-5D76-4548-A52D-5E479D3B392A}" destId="{0E9D90B4-08D2-4FED-B564-A830AF56441A}" srcOrd="1" destOrd="0" presId="urn:microsoft.com/office/officeart/2005/8/layout/orgChart1"/>
    <dgm:cxn modelId="{CBE14AB6-DDB8-4B0E-9A29-29C2BDD02CB2}" type="presOf" srcId="{FB0A975B-DC0C-41B2-9ED6-1C0A3D284D0B}" destId="{086F971B-7976-4E8E-8935-40FAC08512F6}" srcOrd="1" destOrd="0" presId="urn:microsoft.com/office/officeart/2005/8/layout/orgChart1"/>
    <dgm:cxn modelId="{51E324C1-4179-41F7-9710-1B755091FF79}" type="presOf" srcId="{949F3954-5A9E-4AFF-B247-354294604A9B}" destId="{D6B78933-D0C7-4BB6-A98C-307F218857B1}" srcOrd="0" destOrd="0" presId="urn:microsoft.com/office/officeart/2005/8/layout/orgChart1"/>
    <dgm:cxn modelId="{113EB2C2-E056-4AF8-B396-77ECD2F717AB}" srcId="{82D6B5A3-790C-4736-8517-80975E7FCAA1}" destId="{98EDC771-F753-49E2-8B46-A63E58E65D2A}" srcOrd="0" destOrd="0" parTransId="{D8E546B8-B605-49D1-BF3B-D7F53E526AA0}" sibTransId="{40A2CDE0-27F6-4D31-B34E-94C3530262B3}"/>
    <dgm:cxn modelId="{4A8250C9-7C2F-432C-B2F0-1F059B32AEFB}" srcId="{82D6B5A3-790C-4736-8517-80975E7FCAA1}" destId="{49651B69-3CF2-44AA-84AB-F3E2D0A2EF17}" srcOrd="1" destOrd="0" parTransId="{2407764B-E3A6-4763-892C-D70DC1591083}" sibTransId="{3221AEA9-6281-4C32-961D-81771EB70279}"/>
    <dgm:cxn modelId="{0F0A5ACD-68AD-427A-A63F-A4FA87951FC1}" srcId="{DFFD18B5-F236-4B34-A24F-18497517FA60}" destId="{B8B718BE-0FC5-4FCB-AD64-14210A0ABA68}" srcOrd="0" destOrd="0" parTransId="{6106C9FD-1C18-4F96-9946-8F52E9A71C5E}" sibTransId="{F21EF13E-E775-4800-ABED-260A55A0A392}"/>
    <dgm:cxn modelId="{51474AD2-7086-44C0-B81D-235AF7754534}" srcId="{82D6B5A3-790C-4736-8517-80975E7FCAA1}" destId="{45803A1A-DCA8-4A97-BC9E-D1AFC540240D}" srcOrd="2" destOrd="0" parTransId="{78B0B6E7-3C2D-4BAF-B564-6899BC188059}" sibTransId="{02241849-0FC4-405C-A989-24D92D0690C7}"/>
    <dgm:cxn modelId="{83128FD9-FC3F-45D5-A698-188FEBE048D2}" type="presOf" srcId="{78B0B6E7-3C2D-4BAF-B564-6899BC188059}" destId="{6FED7105-BA9E-45B7-A7B3-0D0AA138F847}" srcOrd="0" destOrd="0" presId="urn:microsoft.com/office/officeart/2005/8/layout/orgChart1"/>
    <dgm:cxn modelId="{6B02D7DE-EE46-40E4-8585-95A8848004EE}" type="presOf" srcId="{D94020F1-CE8B-430F-BE0D-6B29D0F6F457}" destId="{39CF7E1A-1325-40E7-B03B-A4CA15094A11}" srcOrd="0" destOrd="0" presId="urn:microsoft.com/office/officeart/2005/8/layout/orgChart1"/>
    <dgm:cxn modelId="{13DA46E0-2C0B-4997-8A89-564F2B230FA6}" type="presOf" srcId="{BB619BDA-903A-4D3D-9C5E-572CE833ED51}" destId="{6095B532-4D20-4F65-AB84-9A16688ADD74}" srcOrd="0" destOrd="0" presId="urn:microsoft.com/office/officeart/2005/8/layout/orgChart1"/>
    <dgm:cxn modelId="{AD0738E2-AAF6-49F9-B4F6-CAF951AF117C}" type="presOf" srcId="{B8B718BE-0FC5-4FCB-AD64-14210A0ABA68}" destId="{CBD5A1FD-EA6F-4135-857C-437A9CCBB2F0}" srcOrd="1" destOrd="0" presId="urn:microsoft.com/office/officeart/2005/8/layout/orgChart1"/>
    <dgm:cxn modelId="{94B078E3-8623-4BF2-94D7-41211460C00E}" srcId="{964E183A-9F98-4335-8D23-DC4088409305}" destId="{82D6B5A3-790C-4736-8517-80975E7FCAA1}" srcOrd="0" destOrd="0" parTransId="{A059B200-F35A-4D1E-8F76-2B6147B27DE1}" sibTransId="{58E0BB58-0555-4075-AD39-96E3208D1A7C}"/>
    <dgm:cxn modelId="{27A98AE4-80C3-4B39-8F69-28CE79E2E0BA}" type="presOf" srcId="{4BDAC1BF-CF29-4ED2-82DC-3BF5705C584E}" destId="{8287A1AB-12E7-4BFD-BF9B-D4F75070B627}" srcOrd="1" destOrd="0" presId="urn:microsoft.com/office/officeart/2005/8/layout/orgChart1"/>
    <dgm:cxn modelId="{622441EA-AABF-40E9-8C36-5AF5BE6E27E2}" type="presOf" srcId="{D5F862F9-149A-49F6-AF93-A9A0DDD91147}" destId="{7E5CE85C-E282-4E1C-982C-2C3E39545F27}" srcOrd="1" destOrd="0" presId="urn:microsoft.com/office/officeart/2005/8/layout/orgChart1"/>
    <dgm:cxn modelId="{AAFC37EB-4002-4798-9FAB-563C7A0DED94}" type="presOf" srcId="{489953BF-C562-4018-8CE1-49A2D2AA126C}" destId="{13140530-04CF-4DC5-8776-6116CBCD4913}" srcOrd="0" destOrd="0" presId="urn:microsoft.com/office/officeart/2005/8/layout/orgChart1"/>
    <dgm:cxn modelId="{21A548EB-11D6-43B9-843A-412AC813AA33}" srcId="{D28AD28E-7B54-4BCC-B004-2D79A7C6316B}" destId="{C1E65FE9-7AC9-4E51-876B-9FF4A6B1DB31}" srcOrd="3" destOrd="0" parTransId="{BB619BDA-903A-4D3D-9C5E-572CE833ED51}" sibTransId="{90AA620B-7BBD-437E-B32C-120EFF7E7F32}"/>
    <dgm:cxn modelId="{062A55F1-956D-4064-9EA1-D19F2590C80D}" type="presOf" srcId="{964E183A-9F98-4335-8D23-DC4088409305}" destId="{210ECD84-A6B9-428E-BFF9-D336032BCEC5}" srcOrd="1" destOrd="0" presId="urn:microsoft.com/office/officeart/2005/8/layout/orgChart1"/>
    <dgm:cxn modelId="{F8887EF3-63C5-4B2E-BE2F-ED8191B0B557}" type="presOf" srcId="{D8E546B8-B605-49D1-BF3B-D7F53E526AA0}" destId="{E563B2D2-3A0C-4DF1-A071-DE29C4E20078}" srcOrd="0" destOrd="0" presId="urn:microsoft.com/office/officeart/2005/8/layout/orgChart1"/>
    <dgm:cxn modelId="{B255A2F7-74DB-464C-A47D-75E9E50644BC}" type="presOf" srcId="{CA35CD2E-EA1C-4DE5-B855-806B232CF200}" destId="{725EA56B-47B2-47C6-8E98-36332F00C9D9}" srcOrd="0" destOrd="0" presId="urn:microsoft.com/office/officeart/2005/8/layout/orgChart1"/>
    <dgm:cxn modelId="{6BAC9AFA-2CD7-40C5-B69A-0BD99B28341D}" type="presOf" srcId="{6106C9FD-1C18-4F96-9946-8F52E9A71C5E}" destId="{E0A2BE6C-DC39-4668-835D-E0A312083360}" srcOrd="0" destOrd="0" presId="urn:microsoft.com/office/officeart/2005/8/layout/orgChart1"/>
    <dgm:cxn modelId="{4A721FFB-0509-4BD3-B044-5A3AF8DC104A}" type="presOf" srcId="{D28AD28E-7B54-4BCC-B004-2D79A7C6316B}" destId="{AE729F67-3BB1-4E78-9607-9D7BF4444916}" srcOrd="0" destOrd="0" presId="urn:microsoft.com/office/officeart/2005/8/layout/orgChart1"/>
    <dgm:cxn modelId="{F3E25E2F-F648-439B-8818-DFFCFED9467B}" type="presParOf" srcId="{A350EC2D-B0C3-4698-B4C1-5455B0702E38}" destId="{6931558A-5772-4FCD-B07C-80E5B43268FB}" srcOrd="0" destOrd="0" presId="urn:microsoft.com/office/officeart/2005/8/layout/orgChart1"/>
    <dgm:cxn modelId="{811543F2-5BEC-413B-837F-163B3BA2B84D}" type="presParOf" srcId="{6931558A-5772-4FCD-B07C-80E5B43268FB}" destId="{80470D84-D016-4B45-B544-687DC6332C77}" srcOrd="0" destOrd="0" presId="urn:microsoft.com/office/officeart/2005/8/layout/orgChart1"/>
    <dgm:cxn modelId="{3A149EBE-FF89-476C-A462-0DD074337900}" type="presParOf" srcId="{80470D84-D016-4B45-B544-687DC6332C77}" destId="{166A302A-2A0F-4CBE-B7C5-D08ADA8B5D13}" srcOrd="0" destOrd="0" presId="urn:microsoft.com/office/officeart/2005/8/layout/orgChart1"/>
    <dgm:cxn modelId="{7A859D61-427D-4E2B-988E-A164F2DFE717}" type="presParOf" srcId="{80470D84-D016-4B45-B544-687DC6332C77}" destId="{210ECD84-A6B9-428E-BFF9-D336032BCEC5}" srcOrd="1" destOrd="0" presId="urn:microsoft.com/office/officeart/2005/8/layout/orgChart1"/>
    <dgm:cxn modelId="{4FEBFA35-BC6A-41A8-8D32-BFE121B42F09}" type="presParOf" srcId="{6931558A-5772-4FCD-B07C-80E5B43268FB}" destId="{E2622DBD-294D-4D64-B4A9-277FB5F0B8DB}" srcOrd="1" destOrd="0" presId="urn:microsoft.com/office/officeart/2005/8/layout/orgChart1"/>
    <dgm:cxn modelId="{7032E364-CA32-43DD-A5F8-2B5623DB4B9B}" type="presParOf" srcId="{E2622DBD-294D-4D64-B4A9-277FB5F0B8DB}" destId="{725EA56B-47B2-47C6-8E98-36332F00C9D9}" srcOrd="0" destOrd="0" presId="urn:microsoft.com/office/officeart/2005/8/layout/orgChart1"/>
    <dgm:cxn modelId="{588037F9-E0C2-4E08-81CC-8BD8B928443D}" type="presParOf" srcId="{E2622DBD-294D-4D64-B4A9-277FB5F0B8DB}" destId="{7421F240-BAFD-4347-ADFD-4B682BD7594A}" srcOrd="1" destOrd="0" presId="urn:microsoft.com/office/officeart/2005/8/layout/orgChart1"/>
    <dgm:cxn modelId="{BC684388-891E-43DF-8BD9-93066D85983C}" type="presParOf" srcId="{7421F240-BAFD-4347-ADFD-4B682BD7594A}" destId="{7E8CF9D3-AACD-4ED1-A2A3-E197A5C903BF}" srcOrd="0" destOrd="0" presId="urn:microsoft.com/office/officeart/2005/8/layout/orgChart1"/>
    <dgm:cxn modelId="{CC58595F-9C0F-4A61-B6AE-5FDCB193BE77}" type="presParOf" srcId="{7E8CF9D3-AACD-4ED1-A2A3-E197A5C903BF}" destId="{AE729F67-3BB1-4E78-9607-9D7BF4444916}" srcOrd="0" destOrd="0" presId="urn:microsoft.com/office/officeart/2005/8/layout/orgChart1"/>
    <dgm:cxn modelId="{D2B1B702-F141-4731-B551-4FBB433DAB75}" type="presParOf" srcId="{7E8CF9D3-AACD-4ED1-A2A3-E197A5C903BF}" destId="{11A335C4-3746-496F-A526-AD282B990017}" srcOrd="1" destOrd="0" presId="urn:microsoft.com/office/officeart/2005/8/layout/orgChart1"/>
    <dgm:cxn modelId="{78412B99-5043-467D-8FE1-4B2F2C59C4C4}" type="presParOf" srcId="{7421F240-BAFD-4347-ADFD-4B682BD7594A}" destId="{7A8B59CF-D70C-4491-90D4-D7671A74D847}" srcOrd="1" destOrd="0" presId="urn:microsoft.com/office/officeart/2005/8/layout/orgChart1"/>
    <dgm:cxn modelId="{19047FBF-AFB6-4398-B10F-F238B95FD20B}" type="presParOf" srcId="{7A8B59CF-D70C-4491-90D4-D7671A74D847}" destId="{2BB75432-DED6-48CE-A900-1E89448F3C61}" srcOrd="0" destOrd="0" presId="urn:microsoft.com/office/officeart/2005/8/layout/orgChart1"/>
    <dgm:cxn modelId="{82C4A5D6-1692-4FC3-965E-45BAD06FBABE}" type="presParOf" srcId="{7A8B59CF-D70C-4491-90D4-D7671A74D847}" destId="{ED40E063-6ED9-4308-B665-CD45E162BF66}" srcOrd="1" destOrd="0" presId="urn:microsoft.com/office/officeart/2005/8/layout/orgChart1"/>
    <dgm:cxn modelId="{A5474003-4C25-4FEB-AA0C-4F96EDC064FB}" type="presParOf" srcId="{ED40E063-6ED9-4308-B665-CD45E162BF66}" destId="{07BC83C2-D9F2-484C-AB73-B65F9318005D}" srcOrd="0" destOrd="0" presId="urn:microsoft.com/office/officeart/2005/8/layout/orgChart1"/>
    <dgm:cxn modelId="{AC0C610D-D345-4408-A369-8E07478DEC58}" type="presParOf" srcId="{07BC83C2-D9F2-484C-AB73-B65F9318005D}" destId="{78C8D8F4-0BD1-4D0E-8D61-38211EF9F55D}" srcOrd="0" destOrd="0" presId="urn:microsoft.com/office/officeart/2005/8/layout/orgChart1"/>
    <dgm:cxn modelId="{9DE31F7B-5A49-4EC2-A53F-B523E39B98E9}" type="presParOf" srcId="{07BC83C2-D9F2-484C-AB73-B65F9318005D}" destId="{7E5CE85C-E282-4E1C-982C-2C3E39545F27}" srcOrd="1" destOrd="0" presId="urn:microsoft.com/office/officeart/2005/8/layout/orgChart1"/>
    <dgm:cxn modelId="{C55F8CB8-DB0C-4126-812C-FF53414AD159}" type="presParOf" srcId="{ED40E063-6ED9-4308-B665-CD45E162BF66}" destId="{FF68C3AB-9188-42D4-AE67-9365B79ACD5C}" srcOrd="1" destOrd="0" presId="urn:microsoft.com/office/officeart/2005/8/layout/orgChart1"/>
    <dgm:cxn modelId="{4898A2C3-BC11-4BDF-98E4-6BBCA23C86B9}" type="presParOf" srcId="{ED40E063-6ED9-4308-B665-CD45E162BF66}" destId="{CE26B1E6-54BF-4C1E-B40E-1155261B1CF6}" srcOrd="2" destOrd="0" presId="urn:microsoft.com/office/officeart/2005/8/layout/orgChart1"/>
    <dgm:cxn modelId="{17115005-390C-4DF0-A93A-1D9796E9484F}" type="presParOf" srcId="{7A8B59CF-D70C-4491-90D4-D7671A74D847}" destId="{001746FC-4775-4220-9AE4-F4963D798633}" srcOrd="2" destOrd="0" presId="urn:microsoft.com/office/officeart/2005/8/layout/orgChart1"/>
    <dgm:cxn modelId="{38EC4878-BEA5-45F7-8A9F-B6530B0A539F}" type="presParOf" srcId="{7A8B59CF-D70C-4491-90D4-D7671A74D847}" destId="{56A70FE3-FEA8-4220-A294-4A7DA1407D62}" srcOrd="3" destOrd="0" presId="urn:microsoft.com/office/officeart/2005/8/layout/orgChart1"/>
    <dgm:cxn modelId="{D4E9C390-B8B3-40DF-8704-47DA6FECC829}" type="presParOf" srcId="{56A70FE3-FEA8-4220-A294-4A7DA1407D62}" destId="{5EFFBB0C-A873-489C-85BC-94BC7A6A2D4D}" srcOrd="0" destOrd="0" presId="urn:microsoft.com/office/officeart/2005/8/layout/orgChart1"/>
    <dgm:cxn modelId="{72799A50-E1C2-494A-B29B-7C414FB04B9F}" type="presParOf" srcId="{5EFFBB0C-A873-489C-85BC-94BC7A6A2D4D}" destId="{0B61D762-0069-49CA-8F86-77B84513B4E5}" srcOrd="0" destOrd="0" presId="urn:microsoft.com/office/officeart/2005/8/layout/orgChart1"/>
    <dgm:cxn modelId="{103969E1-49E9-4B4D-BC25-673106F5CE58}" type="presParOf" srcId="{5EFFBB0C-A873-489C-85BC-94BC7A6A2D4D}" destId="{9376C3FD-B325-47B6-A3AB-4601EE6F9058}" srcOrd="1" destOrd="0" presId="urn:microsoft.com/office/officeart/2005/8/layout/orgChart1"/>
    <dgm:cxn modelId="{82C591D5-E737-4BEC-BEEE-E092462B7C3B}" type="presParOf" srcId="{56A70FE3-FEA8-4220-A294-4A7DA1407D62}" destId="{65CA45D2-4B11-40B4-8FC3-C0239E7158CE}" srcOrd="1" destOrd="0" presId="urn:microsoft.com/office/officeart/2005/8/layout/orgChart1"/>
    <dgm:cxn modelId="{5B023942-F694-455B-B671-0CE54E573E33}" type="presParOf" srcId="{56A70FE3-FEA8-4220-A294-4A7DA1407D62}" destId="{023C8083-C3BA-47D6-AD3F-E70E7CD2460F}" srcOrd="2" destOrd="0" presId="urn:microsoft.com/office/officeart/2005/8/layout/orgChart1"/>
    <dgm:cxn modelId="{8659CEB8-553D-475B-BC77-25DEE0671F15}" type="presParOf" srcId="{7A8B59CF-D70C-4491-90D4-D7671A74D847}" destId="{2B488181-B579-44DC-8E71-78FC084178C8}" srcOrd="4" destOrd="0" presId="urn:microsoft.com/office/officeart/2005/8/layout/orgChart1"/>
    <dgm:cxn modelId="{64278107-DEA4-4CFD-86B6-D03129461476}" type="presParOf" srcId="{7A8B59CF-D70C-4491-90D4-D7671A74D847}" destId="{87DABE83-8460-4CF3-9CC1-785205B0F92A}" srcOrd="5" destOrd="0" presId="urn:microsoft.com/office/officeart/2005/8/layout/orgChart1"/>
    <dgm:cxn modelId="{E7521215-3F8E-47F4-9B0C-0F479D95A2EA}" type="presParOf" srcId="{87DABE83-8460-4CF3-9CC1-785205B0F92A}" destId="{2E2B83A5-D3C3-45DF-8D96-4625C7E4A199}" srcOrd="0" destOrd="0" presId="urn:microsoft.com/office/officeart/2005/8/layout/orgChart1"/>
    <dgm:cxn modelId="{69E3476F-9348-4F7F-8126-82454639DD37}" type="presParOf" srcId="{2E2B83A5-D3C3-45DF-8D96-4625C7E4A199}" destId="{B8EE3AAC-CEE7-4177-8F5B-F500E375EA52}" srcOrd="0" destOrd="0" presId="urn:microsoft.com/office/officeart/2005/8/layout/orgChart1"/>
    <dgm:cxn modelId="{E775584A-1950-42C8-924C-E36A035CA642}" type="presParOf" srcId="{2E2B83A5-D3C3-45DF-8D96-4625C7E4A199}" destId="{79B9713B-F8D3-4256-ADD4-1FDE35F2FB50}" srcOrd="1" destOrd="0" presId="urn:microsoft.com/office/officeart/2005/8/layout/orgChart1"/>
    <dgm:cxn modelId="{ADAD284E-65ED-4C99-AC85-BCA35702FF76}" type="presParOf" srcId="{87DABE83-8460-4CF3-9CC1-785205B0F92A}" destId="{7C31F12E-AA49-41DF-ABAC-A62FB83872FE}" srcOrd="1" destOrd="0" presId="urn:microsoft.com/office/officeart/2005/8/layout/orgChart1"/>
    <dgm:cxn modelId="{24B8E633-4E9E-41AE-9EC0-C9D36DFEF357}" type="presParOf" srcId="{87DABE83-8460-4CF3-9CC1-785205B0F92A}" destId="{0330B61F-AF76-470D-8862-6984190D74B5}" srcOrd="2" destOrd="0" presId="urn:microsoft.com/office/officeart/2005/8/layout/orgChart1"/>
    <dgm:cxn modelId="{DA471C0C-D246-4E31-B82B-F630001B051F}" type="presParOf" srcId="{7A8B59CF-D70C-4491-90D4-D7671A74D847}" destId="{6095B532-4D20-4F65-AB84-9A16688ADD74}" srcOrd="6" destOrd="0" presId="urn:microsoft.com/office/officeart/2005/8/layout/orgChart1"/>
    <dgm:cxn modelId="{4D510374-2130-45C9-BE14-5E01C44558F9}" type="presParOf" srcId="{7A8B59CF-D70C-4491-90D4-D7671A74D847}" destId="{AEC3B093-5C56-4CF1-A9DD-42159CD41B08}" srcOrd="7" destOrd="0" presId="urn:microsoft.com/office/officeart/2005/8/layout/orgChart1"/>
    <dgm:cxn modelId="{B5B406FD-F663-4EA7-851C-1814F0B90284}" type="presParOf" srcId="{AEC3B093-5C56-4CF1-A9DD-42159CD41B08}" destId="{09D2B2E1-6FFB-4E5E-822B-5585625A2C94}" srcOrd="0" destOrd="0" presId="urn:microsoft.com/office/officeart/2005/8/layout/orgChart1"/>
    <dgm:cxn modelId="{6EBA1DE1-F664-414F-8D83-A38BAC1C534E}" type="presParOf" srcId="{09D2B2E1-6FFB-4E5E-822B-5585625A2C94}" destId="{D41A868C-3D00-4223-AF2A-B8AACD5EFFFB}" srcOrd="0" destOrd="0" presId="urn:microsoft.com/office/officeart/2005/8/layout/orgChart1"/>
    <dgm:cxn modelId="{4F13677C-13F6-4DF4-B04E-37E123E9E5C0}" type="presParOf" srcId="{09D2B2E1-6FFB-4E5E-822B-5585625A2C94}" destId="{BE3E2EB0-A985-4A40-BD2D-E723927B4906}" srcOrd="1" destOrd="0" presId="urn:microsoft.com/office/officeart/2005/8/layout/orgChart1"/>
    <dgm:cxn modelId="{47DC2130-D6D4-4B38-828E-73F01CDAA4AC}" type="presParOf" srcId="{AEC3B093-5C56-4CF1-A9DD-42159CD41B08}" destId="{6A1ECCB1-65EE-48AF-BC7B-F1AB9908A04A}" srcOrd="1" destOrd="0" presId="urn:microsoft.com/office/officeart/2005/8/layout/orgChart1"/>
    <dgm:cxn modelId="{E42AAEA9-7212-4DC2-ACF2-5854365A3AEB}" type="presParOf" srcId="{AEC3B093-5C56-4CF1-A9DD-42159CD41B08}" destId="{56CF5278-6452-49A5-ADB9-060A71619AAA}" srcOrd="2" destOrd="0" presId="urn:microsoft.com/office/officeart/2005/8/layout/orgChart1"/>
    <dgm:cxn modelId="{ED8273A0-3F54-45E8-9DFC-505491468222}" type="presParOf" srcId="{7421F240-BAFD-4347-ADFD-4B682BD7594A}" destId="{682C5B9F-5E56-4C9A-BF54-F60D13837427}" srcOrd="2" destOrd="0" presId="urn:microsoft.com/office/officeart/2005/8/layout/orgChart1"/>
    <dgm:cxn modelId="{64A1FB97-FE4A-4B6C-A5B0-F8DA4C3AC07A}" type="presParOf" srcId="{E2622DBD-294D-4D64-B4A9-277FB5F0B8DB}" destId="{13140530-04CF-4DC5-8776-6116CBCD4913}" srcOrd="2" destOrd="0" presId="urn:microsoft.com/office/officeart/2005/8/layout/orgChart1"/>
    <dgm:cxn modelId="{3144047A-97A2-4D52-93D6-10D765C3BD8D}" type="presParOf" srcId="{E2622DBD-294D-4D64-B4A9-277FB5F0B8DB}" destId="{07FF2D2D-6764-43A3-A5EA-F4E79C43F578}" srcOrd="3" destOrd="0" presId="urn:microsoft.com/office/officeart/2005/8/layout/orgChart1"/>
    <dgm:cxn modelId="{DF4A416B-F2D2-408C-A7D0-167AB900B24C}" type="presParOf" srcId="{07FF2D2D-6764-43A3-A5EA-F4E79C43F578}" destId="{0F0ED13A-E321-4571-9DA7-55FAFA6BFC49}" srcOrd="0" destOrd="0" presId="urn:microsoft.com/office/officeart/2005/8/layout/orgChart1"/>
    <dgm:cxn modelId="{D4C0AA0B-0A8D-4485-A36F-801975A7D735}" type="presParOf" srcId="{0F0ED13A-E321-4571-9DA7-55FAFA6BFC49}" destId="{C614AE96-B80A-47FC-9641-ED75A6206299}" srcOrd="0" destOrd="0" presId="urn:microsoft.com/office/officeart/2005/8/layout/orgChart1"/>
    <dgm:cxn modelId="{4E754879-2BA1-4F30-B3EE-C38DBA62FA72}" type="presParOf" srcId="{0F0ED13A-E321-4571-9DA7-55FAFA6BFC49}" destId="{DD15DE0F-6726-4AD0-8EBB-F6B52DAD55D9}" srcOrd="1" destOrd="0" presId="urn:microsoft.com/office/officeart/2005/8/layout/orgChart1"/>
    <dgm:cxn modelId="{7DF9E03A-C470-495B-BE21-D0E93418CA0A}" type="presParOf" srcId="{07FF2D2D-6764-43A3-A5EA-F4E79C43F578}" destId="{9EF59C8B-070B-4676-852E-E251165F3918}" srcOrd="1" destOrd="0" presId="urn:microsoft.com/office/officeart/2005/8/layout/orgChart1"/>
    <dgm:cxn modelId="{3B48FD60-C548-40CE-8003-4A365635B067}" type="presParOf" srcId="{9EF59C8B-070B-4676-852E-E251165F3918}" destId="{678BFFC7-57A5-4788-9B9C-E4D5F086F643}" srcOrd="0" destOrd="0" presId="urn:microsoft.com/office/officeart/2005/8/layout/orgChart1"/>
    <dgm:cxn modelId="{8D5507F4-99FC-43F3-BF2B-19768328E701}" type="presParOf" srcId="{9EF59C8B-070B-4676-852E-E251165F3918}" destId="{D1D626A4-0CF9-4E59-AB81-E578D3BA1379}" srcOrd="1" destOrd="0" presId="urn:microsoft.com/office/officeart/2005/8/layout/orgChart1"/>
    <dgm:cxn modelId="{2DD4361C-0228-4B58-AF20-9FDFA171D67C}" type="presParOf" srcId="{D1D626A4-0CF9-4E59-AB81-E578D3BA1379}" destId="{F4A652FE-B4D5-4875-9C78-EF39773E1E97}" srcOrd="0" destOrd="0" presId="urn:microsoft.com/office/officeart/2005/8/layout/orgChart1"/>
    <dgm:cxn modelId="{EAA0E469-14B8-41D0-8F5E-520A4970187F}" type="presParOf" srcId="{F4A652FE-B4D5-4875-9C78-EF39773E1E97}" destId="{D6B78933-D0C7-4BB6-A98C-307F218857B1}" srcOrd="0" destOrd="0" presId="urn:microsoft.com/office/officeart/2005/8/layout/orgChart1"/>
    <dgm:cxn modelId="{6E208DEA-F2B2-4B70-BA2F-566A5834261E}" type="presParOf" srcId="{F4A652FE-B4D5-4875-9C78-EF39773E1E97}" destId="{B950B249-305B-4E75-A070-2872872F923D}" srcOrd="1" destOrd="0" presId="urn:microsoft.com/office/officeart/2005/8/layout/orgChart1"/>
    <dgm:cxn modelId="{E70A16B4-3E3C-4561-9C65-AD4D612CCF56}" type="presParOf" srcId="{D1D626A4-0CF9-4E59-AB81-E578D3BA1379}" destId="{10F7A8E7-4B81-497F-9D15-7DE72FB95905}" srcOrd="1" destOrd="0" presId="urn:microsoft.com/office/officeart/2005/8/layout/orgChart1"/>
    <dgm:cxn modelId="{74B09500-A2C8-4F1B-9AF0-0EB299652E5E}" type="presParOf" srcId="{D1D626A4-0CF9-4E59-AB81-E578D3BA1379}" destId="{F5B8D892-DBB5-40B6-A761-F9B728FCCC0F}" srcOrd="2" destOrd="0" presId="urn:microsoft.com/office/officeart/2005/8/layout/orgChart1"/>
    <dgm:cxn modelId="{3AD59549-70D2-48FA-A5D7-B419E696AE5A}" type="presParOf" srcId="{9EF59C8B-070B-4676-852E-E251165F3918}" destId="{A4206788-B342-4F9A-A882-8B21A72FE482}" srcOrd="2" destOrd="0" presId="urn:microsoft.com/office/officeart/2005/8/layout/orgChart1"/>
    <dgm:cxn modelId="{E29C5364-6E32-427A-AE06-E539DEF91F22}" type="presParOf" srcId="{9EF59C8B-070B-4676-852E-E251165F3918}" destId="{F86AC6C5-D8F5-4662-93E4-969504A70F26}" srcOrd="3" destOrd="0" presId="urn:microsoft.com/office/officeart/2005/8/layout/orgChart1"/>
    <dgm:cxn modelId="{67BE005A-7125-4543-B3FC-27751538CD19}" type="presParOf" srcId="{F86AC6C5-D8F5-4662-93E4-969504A70F26}" destId="{A1D228A0-BBEA-4927-8FF1-E2481EFD4C43}" srcOrd="0" destOrd="0" presId="urn:microsoft.com/office/officeart/2005/8/layout/orgChart1"/>
    <dgm:cxn modelId="{EF68EC46-36FB-43FC-9A75-2B5FB28B07F8}" type="presParOf" srcId="{A1D228A0-BBEA-4927-8FF1-E2481EFD4C43}" destId="{E8ABABC8-D60F-4FC1-B3F4-249FB81DF06A}" srcOrd="0" destOrd="0" presId="urn:microsoft.com/office/officeart/2005/8/layout/orgChart1"/>
    <dgm:cxn modelId="{0322A220-EC82-4FAA-A117-E8341694EBA4}" type="presParOf" srcId="{A1D228A0-BBEA-4927-8FF1-E2481EFD4C43}" destId="{8287A1AB-12E7-4BFD-BF9B-D4F75070B627}" srcOrd="1" destOrd="0" presId="urn:microsoft.com/office/officeart/2005/8/layout/orgChart1"/>
    <dgm:cxn modelId="{D966E106-0554-486E-918D-EA68AD7AB87B}" type="presParOf" srcId="{F86AC6C5-D8F5-4662-93E4-969504A70F26}" destId="{E50A96EB-371C-4055-8A36-C033F2F5A9FB}" srcOrd="1" destOrd="0" presId="urn:microsoft.com/office/officeart/2005/8/layout/orgChart1"/>
    <dgm:cxn modelId="{910686EC-B474-4265-BE07-9EF0CC1D960E}" type="presParOf" srcId="{F86AC6C5-D8F5-4662-93E4-969504A70F26}" destId="{C61E8FE4-C9A1-447C-BF3D-A664FFBB1C58}" srcOrd="2" destOrd="0" presId="urn:microsoft.com/office/officeart/2005/8/layout/orgChart1"/>
    <dgm:cxn modelId="{8112F4AC-59AB-4A91-90F8-A04DD47FB333}" type="presParOf" srcId="{07FF2D2D-6764-43A3-A5EA-F4E79C43F578}" destId="{5D8AC0BC-303A-4F4C-B2F8-662B239BACDA}" srcOrd="2" destOrd="0" presId="urn:microsoft.com/office/officeart/2005/8/layout/orgChart1"/>
    <dgm:cxn modelId="{946E46E5-D921-41DC-B16C-7D5BC1A5DA75}" type="presParOf" srcId="{6931558A-5772-4FCD-B07C-80E5B43268FB}" destId="{CC83B41E-76DD-4B21-AF8A-048151FAF7D8}" srcOrd="2" destOrd="0" presId="urn:microsoft.com/office/officeart/2005/8/layout/orgChart1"/>
    <dgm:cxn modelId="{674EEABB-A53F-4EA9-9622-C0C780C03106}" type="presParOf" srcId="{CC83B41E-76DD-4B21-AF8A-048151FAF7D8}" destId="{DAECFCE1-A3FB-4379-8F7A-4E73AE3B3D13}" srcOrd="0" destOrd="0" presId="urn:microsoft.com/office/officeart/2005/8/layout/orgChart1"/>
    <dgm:cxn modelId="{D7E9411D-D94B-472A-B311-D855E3D805C3}" type="presParOf" srcId="{CC83B41E-76DD-4B21-AF8A-048151FAF7D8}" destId="{BF58A094-C791-4F6D-9B0A-8701E4326654}" srcOrd="1" destOrd="0" presId="urn:microsoft.com/office/officeart/2005/8/layout/orgChart1"/>
    <dgm:cxn modelId="{D8BA57B6-DF25-41B9-BA93-BA347AEFA68C}" type="presParOf" srcId="{BF58A094-C791-4F6D-9B0A-8701E4326654}" destId="{AA772748-A25A-4945-867F-060B189A4BF2}" srcOrd="0" destOrd="0" presId="urn:microsoft.com/office/officeart/2005/8/layout/orgChart1"/>
    <dgm:cxn modelId="{E5B77329-7AEB-47D8-9CA7-48567C2508E3}" type="presParOf" srcId="{AA772748-A25A-4945-867F-060B189A4BF2}" destId="{593E7C0E-58B6-4DCD-8C68-B4461992E6C4}" srcOrd="0" destOrd="0" presId="urn:microsoft.com/office/officeart/2005/8/layout/orgChart1"/>
    <dgm:cxn modelId="{AE6480F2-5D5F-47DC-AD22-5AAB3CB1ADA5}" type="presParOf" srcId="{AA772748-A25A-4945-867F-060B189A4BF2}" destId="{3FEEAB6B-E1C0-40A6-B895-A2D2E1A2C2FC}" srcOrd="1" destOrd="0" presId="urn:microsoft.com/office/officeart/2005/8/layout/orgChart1"/>
    <dgm:cxn modelId="{1A867F2D-A9FC-46A3-90B6-BF05A40FAC7D}" type="presParOf" srcId="{BF58A094-C791-4F6D-9B0A-8701E4326654}" destId="{B988A925-D1AA-46E8-9C62-FC3C4B5C3A8F}" srcOrd="1" destOrd="0" presId="urn:microsoft.com/office/officeart/2005/8/layout/orgChart1"/>
    <dgm:cxn modelId="{09A5537D-6351-486D-B4BA-8C9AC339247A}" type="presParOf" srcId="{BF58A094-C791-4F6D-9B0A-8701E4326654}" destId="{EADA9C23-C524-4549-A8AE-4AFB332C8316}" srcOrd="2" destOrd="0" presId="urn:microsoft.com/office/officeart/2005/8/layout/orgChart1"/>
    <dgm:cxn modelId="{C59733E9-94D1-436D-99A0-D0F57A457CB6}" type="presParOf" srcId="{EADA9C23-C524-4549-A8AE-4AFB332C8316}" destId="{E563B2D2-3A0C-4DF1-A071-DE29C4E20078}" srcOrd="0" destOrd="0" presId="urn:microsoft.com/office/officeart/2005/8/layout/orgChart1"/>
    <dgm:cxn modelId="{3C6B3ABE-F5EA-4423-802B-3D989044941A}" type="presParOf" srcId="{EADA9C23-C524-4549-A8AE-4AFB332C8316}" destId="{057B2EBF-31A5-4FDA-8748-E006BC66BE99}" srcOrd="1" destOrd="0" presId="urn:microsoft.com/office/officeart/2005/8/layout/orgChart1"/>
    <dgm:cxn modelId="{D3DE38E8-4DC7-4B9C-B986-1A441DA425A0}" type="presParOf" srcId="{057B2EBF-31A5-4FDA-8748-E006BC66BE99}" destId="{78D255FB-6874-4BF7-9331-8DAB96601538}" srcOrd="0" destOrd="0" presId="urn:microsoft.com/office/officeart/2005/8/layout/orgChart1"/>
    <dgm:cxn modelId="{604BD33E-FEC6-4D51-AAFD-C8D8CB979B7B}" type="presParOf" srcId="{78D255FB-6874-4BF7-9331-8DAB96601538}" destId="{92CEDE30-A410-4D21-B3B5-0507ED2AC978}" srcOrd="0" destOrd="0" presId="urn:microsoft.com/office/officeart/2005/8/layout/orgChart1"/>
    <dgm:cxn modelId="{69097E7F-9612-4909-8018-05FC4D44F30B}" type="presParOf" srcId="{78D255FB-6874-4BF7-9331-8DAB96601538}" destId="{FB65B363-B045-4AD0-96BF-73EEB2B38370}" srcOrd="1" destOrd="0" presId="urn:microsoft.com/office/officeart/2005/8/layout/orgChart1"/>
    <dgm:cxn modelId="{E708AE26-9F81-47D5-A839-42DF56E479CB}" type="presParOf" srcId="{057B2EBF-31A5-4FDA-8748-E006BC66BE99}" destId="{676C990F-27D5-47FB-ACED-B683D6B45911}" srcOrd="1" destOrd="0" presId="urn:microsoft.com/office/officeart/2005/8/layout/orgChart1"/>
    <dgm:cxn modelId="{02D213D4-D800-4FEE-9E44-B9F342DF171E}" type="presParOf" srcId="{057B2EBF-31A5-4FDA-8748-E006BC66BE99}" destId="{1013679A-8E85-4636-AE57-7CF4DE4A4860}" srcOrd="2" destOrd="0" presId="urn:microsoft.com/office/officeart/2005/8/layout/orgChart1"/>
    <dgm:cxn modelId="{CA8C0D57-A047-41D0-9053-F918D449F6D3}" type="presParOf" srcId="{EADA9C23-C524-4549-A8AE-4AFB332C8316}" destId="{6015963D-1052-4CB9-8DD1-ACC91AB04C00}" srcOrd="2" destOrd="0" presId="urn:microsoft.com/office/officeart/2005/8/layout/orgChart1"/>
    <dgm:cxn modelId="{28E492EF-C0EC-4C14-979A-AC602EECD810}" type="presParOf" srcId="{EADA9C23-C524-4549-A8AE-4AFB332C8316}" destId="{6773D417-C95F-4009-A4A0-5A0CE3306B96}" srcOrd="3" destOrd="0" presId="urn:microsoft.com/office/officeart/2005/8/layout/orgChart1"/>
    <dgm:cxn modelId="{2B35A766-3501-4A57-AEFD-C1E8C18FFA93}" type="presParOf" srcId="{6773D417-C95F-4009-A4A0-5A0CE3306B96}" destId="{B16288A0-033C-4AD8-AE01-C572764CA0E9}" srcOrd="0" destOrd="0" presId="urn:microsoft.com/office/officeart/2005/8/layout/orgChart1"/>
    <dgm:cxn modelId="{34637E2D-D948-4BEA-BDE4-7B36EA7829FE}" type="presParOf" srcId="{B16288A0-033C-4AD8-AE01-C572764CA0E9}" destId="{8928AC4B-CD61-4165-8E16-08AB55075E8F}" srcOrd="0" destOrd="0" presId="urn:microsoft.com/office/officeart/2005/8/layout/orgChart1"/>
    <dgm:cxn modelId="{EF29A051-3C0D-4DF7-82C7-FE01177EC097}" type="presParOf" srcId="{B16288A0-033C-4AD8-AE01-C572764CA0E9}" destId="{67223F22-018A-4C10-9562-B6C5C8590FC6}" srcOrd="1" destOrd="0" presId="urn:microsoft.com/office/officeart/2005/8/layout/orgChart1"/>
    <dgm:cxn modelId="{45BF6FA2-4C17-4621-9A1E-492C8F979AE6}" type="presParOf" srcId="{6773D417-C95F-4009-A4A0-5A0CE3306B96}" destId="{62A9FA9E-F9F4-4389-8C2C-915B2795B3F7}" srcOrd="1" destOrd="0" presId="urn:microsoft.com/office/officeart/2005/8/layout/orgChart1"/>
    <dgm:cxn modelId="{E7650206-711F-4E32-9559-47E41936AC82}" type="presParOf" srcId="{6773D417-C95F-4009-A4A0-5A0CE3306B96}" destId="{70EBC855-7065-4C60-8D70-B18524EA4641}" srcOrd="2" destOrd="0" presId="urn:microsoft.com/office/officeart/2005/8/layout/orgChart1"/>
    <dgm:cxn modelId="{705CF0C2-6F08-4048-91EE-A2398DEF3F1E}" type="presParOf" srcId="{EADA9C23-C524-4549-A8AE-4AFB332C8316}" destId="{6FED7105-BA9E-45B7-A7B3-0D0AA138F847}" srcOrd="4" destOrd="0" presId="urn:microsoft.com/office/officeart/2005/8/layout/orgChart1"/>
    <dgm:cxn modelId="{9A5D2BD7-0852-4A17-A9E9-6DFA94416661}" type="presParOf" srcId="{EADA9C23-C524-4549-A8AE-4AFB332C8316}" destId="{D5477B78-2F2B-4C46-8B0A-B3B681C55265}" srcOrd="5" destOrd="0" presId="urn:microsoft.com/office/officeart/2005/8/layout/orgChart1"/>
    <dgm:cxn modelId="{F9DF489E-604C-411A-BA09-684CF773D7E4}" type="presParOf" srcId="{D5477B78-2F2B-4C46-8B0A-B3B681C55265}" destId="{B2772643-5DE1-497D-9F0C-2DE1EB4B8B22}" srcOrd="0" destOrd="0" presId="urn:microsoft.com/office/officeart/2005/8/layout/orgChart1"/>
    <dgm:cxn modelId="{14332D40-1691-448B-B38C-811F78B0FD6F}" type="presParOf" srcId="{B2772643-5DE1-497D-9F0C-2DE1EB4B8B22}" destId="{8A4FD642-2A89-422B-8195-9B6C4F55F780}" srcOrd="0" destOrd="0" presId="urn:microsoft.com/office/officeart/2005/8/layout/orgChart1"/>
    <dgm:cxn modelId="{144FF17B-D18D-48FB-A5C3-58004255CB20}" type="presParOf" srcId="{B2772643-5DE1-497D-9F0C-2DE1EB4B8B22}" destId="{8E65DC3A-5973-4918-91D8-CA631D2AA09E}" srcOrd="1" destOrd="0" presId="urn:microsoft.com/office/officeart/2005/8/layout/orgChart1"/>
    <dgm:cxn modelId="{0BD95AB3-76D7-4D34-9666-278B5FC30B4C}" type="presParOf" srcId="{D5477B78-2F2B-4C46-8B0A-B3B681C55265}" destId="{E77831FD-295F-4B9C-899F-DD1B16F69D6F}" srcOrd="1" destOrd="0" presId="urn:microsoft.com/office/officeart/2005/8/layout/orgChart1"/>
    <dgm:cxn modelId="{74D96112-6D47-4E7A-82EB-334CDFE36970}" type="presParOf" srcId="{D5477B78-2F2B-4C46-8B0A-B3B681C55265}" destId="{34E5EA21-6F34-4E1C-A743-F65EA6CF2C25}" srcOrd="2" destOrd="0" presId="urn:microsoft.com/office/officeart/2005/8/layout/orgChart1"/>
    <dgm:cxn modelId="{DC896DC1-7D0A-4A13-AF52-1C609E889505}" type="presParOf" srcId="{EADA9C23-C524-4549-A8AE-4AFB332C8316}" destId="{DCF1FD98-EB3A-4F4D-A0BB-4DCAA2675F23}" srcOrd="6" destOrd="0" presId="urn:microsoft.com/office/officeart/2005/8/layout/orgChart1"/>
    <dgm:cxn modelId="{C1A1D1B3-BB71-4B10-AF87-CCD0369CFF22}" type="presParOf" srcId="{EADA9C23-C524-4549-A8AE-4AFB332C8316}" destId="{50759C96-CCEF-4E8F-BDF6-1579D0BB2415}" srcOrd="7" destOrd="0" presId="urn:microsoft.com/office/officeart/2005/8/layout/orgChart1"/>
    <dgm:cxn modelId="{0E6A587A-B347-450A-9BAC-4FC70C233581}" type="presParOf" srcId="{50759C96-CCEF-4E8F-BDF6-1579D0BB2415}" destId="{A3EC5578-95BA-4B31-A39A-0A34EAB70BA3}" srcOrd="0" destOrd="0" presId="urn:microsoft.com/office/officeart/2005/8/layout/orgChart1"/>
    <dgm:cxn modelId="{D5F5CF4E-A678-40C7-923F-FB9B5C1EF37F}" type="presParOf" srcId="{A3EC5578-95BA-4B31-A39A-0A34EAB70BA3}" destId="{D08040C9-1603-4C9F-B443-AF4D796E20CF}" srcOrd="0" destOrd="0" presId="urn:microsoft.com/office/officeart/2005/8/layout/orgChart1"/>
    <dgm:cxn modelId="{F38555A4-DE4C-4C2E-975A-596A57579014}" type="presParOf" srcId="{A3EC5578-95BA-4B31-A39A-0A34EAB70BA3}" destId="{6BD46EC7-A52D-450E-AC5F-998ACEE61972}" srcOrd="1" destOrd="0" presId="urn:microsoft.com/office/officeart/2005/8/layout/orgChart1"/>
    <dgm:cxn modelId="{5DE314CA-1EB3-4372-9388-1D9357D0D96A}" type="presParOf" srcId="{50759C96-CCEF-4E8F-BDF6-1579D0BB2415}" destId="{DF788B43-763C-4AE5-A225-01E2E339C7C0}" srcOrd="1" destOrd="0" presId="urn:microsoft.com/office/officeart/2005/8/layout/orgChart1"/>
    <dgm:cxn modelId="{45CA5652-8E6C-4021-AE8A-6B44AEE2E449}" type="presParOf" srcId="{50759C96-CCEF-4E8F-BDF6-1579D0BB2415}" destId="{EA31FEA5-06AB-464E-B1B8-AEE51C631E37}" srcOrd="2" destOrd="0" presId="urn:microsoft.com/office/officeart/2005/8/layout/orgChart1"/>
    <dgm:cxn modelId="{CD7F37C9-B6EC-4AB9-8960-62507C03A0F0}" type="presParOf" srcId="{EADA9C23-C524-4549-A8AE-4AFB332C8316}" destId="{FD974BD6-33C1-4F76-B60D-C8D2A402372E}" srcOrd="8" destOrd="0" presId="urn:microsoft.com/office/officeart/2005/8/layout/orgChart1"/>
    <dgm:cxn modelId="{313F4C3A-63EB-49E1-ACDD-C127F1055F05}" type="presParOf" srcId="{EADA9C23-C524-4549-A8AE-4AFB332C8316}" destId="{0CD89D39-9470-4793-8646-1230B33E7FE1}" srcOrd="9" destOrd="0" presId="urn:microsoft.com/office/officeart/2005/8/layout/orgChart1"/>
    <dgm:cxn modelId="{A4588F93-D0E6-4BD2-8051-B146D86E0F18}" type="presParOf" srcId="{0CD89D39-9470-4793-8646-1230B33E7FE1}" destId="{C2281D2A-08E7-405C-8A40-99DA2FD72D6D}" srcOrd="0" destOrd="0" presId="urn:microsoft.com/office/officeart/2005/8/layout/orgChart1"/>
    <dgm:cxn modelId="{E5650921-86BE-4E0D-BC0E-0C9A8217D5ED}" type="presParOf" srcId="{C2281D2A-08E7-405C-8A40-99DA2FD72D6D}" destId="{C3CA5F01-927B-4CD5-9ABC-99745794DDAA}" srcOrd="0" destOrd="0" presId="urn:microsoft.com/office/officeart/2005/8/layout/orgChart1"/>
    <dgm:cxn modelId="{719F10F0-BD63-4887-9A34-A3809166C144}" type="presParOf" srcId="{C2281D2A-08E7-405C-8A40-99DA2FD72D6D}" destId="{086F971B-7976-4E8E-8935-40FAC08512F6}" srcOrd="1" destOrd="0" presId="urn:microsoft.com/office/officeart/2005/8/layout/orgChart1"/>
    <dgm:cxn modelId="{3574E5A1-8AEB-4EA0-B7D0-CA6C4BFB41CD}" type="presParOf" srcId="{0CD89D39-9470-4793-8646-1230B33E7FE1}" destId="{77F6B7E3-73B1-4F42-A83D-E7C51215FA4B}" srcOrd="1" destOrd="0" presId="urn:microsoft.com/office/officeart/2005/8/layout/orgChart1"/>
    <dgm:cxn modelId="{5D30B3DA-751A-4DC2-B3EA-AF9AF8914012}" type="presParOf" srcId="{0CD89D39-9470-4793-8646-1230B33E7FE1}" destId="{FE6CAA4E-4494-4E35-901D-A6054A3F4165}" srcOrd="2" destOrd="0" presId="urn:microsoft.com/office/officeart/2005/8/layout/orgChart1"/>
    <dgm:cxn modelId="{AB9A928E-5F43-47D8-B23A-452864340AE3}" type="presParOf" srcId="{EADA9C23-C524-4549-A8AE-4AFB332C8316}" destId="{63A7BE6A-20E7-4F4C-BA2E-F5856BF66817}" srcOrd="10" destOrd="0" presId="urn:microsoft.com/office/officeart/2005/8/layout/orgChart1"/>
    <dgm:cxn modelId="{D30FD1F8-F6F6-4990-82C7-00AD343C0188}" type="presParOf" srcId="{EADA9C23-C524-4549-A8AE-4AFB332C8316}" destId="{DE0C4ED8-DA6A-465A-93F4-FC9DFD4E914E}" srcOrd="11" destOrd="0" presId="urn:microsoft.com/office/officeart/2005/8/layout/orgChart1"/>
    <dgm:cxn modelId="{EFB0E1C0-836F-41BF-83DD-DD1BFEC922AC}" type="presParOf" srcId="{DE0C4ED8-DA6A-465A-93F4-FC9DFD4E914E}" destId="{B0995F8F-18A3-4B6A-8C3E-019339B6D999}" srcOrd="0" destOrd="0" presId="urn:microsoft.com/office/officeart/2005/8/layout/orgChart1"/>
    <dgm:cxn modelId="{0BBCFBE9-A96B-4B53-BD56-7D1FFFF0C5AD}" type="presParOf" srcId="{B0995F8F-18A3-4B6A-8C3E-019339B6D999}" destId="{C069B7EB-AF88-476A-B638-E05D5D25E805}" srcOrd="0" destOrd="0" presId="urn:microsoft.com/office/officeart/2005/8/layout/orgChart1"/>
    <dgm:cxn modelId="{46B59CAA-B2E1-4F52-A400-CD2AE5535AFA}" type="presParOf" srcId="{B0995F8F-18A3-4B6A-8C3E-019339B6D999}" destId="{0E9D90B4-08D2-4FED-B564-A830AF56441A}" srcOrd="1" destOrd="0" presId="urn:microsoft.com/office/officeart/2005/8/layout/orgChart1"/>
    <dgm:cxn modelId="{AADED41D-6DDC-4759-9B1B-50EF99E0FB6D}" type="presParOf" srcId="{DE0C4ED8-DA6A-465A-93F4-FC9DFD4E914E}" destId="{82C1C46B-1E7A-4B97-81CC-61EC2F662DA8}" srcOrd="1" destOrd="0" presId="urn:microsoft.com/office/officeart/2005/8/layout/orgChart1"/>
    <dgm:cxn modelId="{3B4EC3C8-9D7C-4538-AEF4-8EA2EEBB647F}" type="presParOf" srcId="{DE0C4ED8-DA6A-465A-93F4-FC9DFD4E914E}" destId="{ED9569CF-A4B6-40EB-ACE4-8466DC6FB6AA}" srcOrd="2" destOrd="0" presId="urn:microsoft.com/office/officeart/2005/8/layout/orgChart1"/>
    <dgm:cxn modelId="{8145C12C-2EBF-451C-9001-44EBD7BC2548}" type="presParOf" srcId="{CC83B41E-76DD-4B21-AF8A-048151FAF7D8}" destId="{39CF7E1A-1325-40E7-B03B-A4CA15094A11}" srcOrd="2" destOrd="0" presId="urn:microsoft.com/office/officeart/2005/8/layout/orgChart1"/>
    <dgm:cxn modelId="{F165CB39-247D-47CF-8AB8-A9EC29875978}" type="presParOf" srcId="{CC83B41E-76DD-4B21-AF8A-048151FAF7D8}" destId="{5F36D726-E45B-494C-B98C-CA90853126F0}" srcOrd="3" destOrd="0" presId="urn:microsoft.com/office/officeart/2005/8/layout/orgChart1"/>
    <dgm:cxn modelId="{8F863B9A-0688-421D-BDB2-3E3995E8244D}" type="presParOf" srcId="{5F36D726-E45B-494C-B98C-CA90853126F0}" destId="{A553EBEC-E369-47FE-B731-6A2404561F18}" srcOrd="0" destOrd="0" presId="urn:microsoft.com/office/officeart/2005/8/layout/orgChart1"/>
    <dgm:cxn modelId="{104505F1-10D0-410E-A937-560AA46DD6DD}" type="presParOf" srcId="{A553EBEC-E369-47FE-B731-6A2404561F18}" destId="{97F05064-9E25-4855-95F3-6802BC0509B3}" srcOrd="0" destOrd="0" presId="urn:microsoft.com/office/officeart/2005/8/layout/orgChart1"/>
    <dgm:cxn modelId="{94A7A28F-E43D-429F-8839-ADB61FE642F9}" type="presParOf" srcId="{A553EBEC-E369-47FE-B731-6A2404561F18}" destId="{97A9DF57-41DE-43DD-A105-F3017F537561}" srcOrd="1" destOrd="0" presId="urn:microsoft.com/office/officeart/2005/8/layout/orgChart1"/>
    <dgm:cxn modelId="{BBC491AF-D012-4241-B251-E16903D778CE}" type="presParOf" srcId="{5F36D726-E45B-494C-B98C-CA90853126F0}" destId="{CF70A041-D760-42C7-9353-2AC0D4F2BE2E}" srcOrd="1" destOrd="0" presId="urn:microsoft.com/office/officeart/2005/8/layout/orgChart1"/>
    <dgm:cxn modelId="{75441FA1-201E-47AE-9F8E-EDAABCD51C63}" type="presParOf" srcId="{5F36D726-E45B-494C-B98C-CA90853126F0}" destId="{2F08CA89-7D78-477F-B7A7-11AD335491BE}" srcOrd="2" destOrd="0" presId="urn:microsoft.com/office/officeart/2005/8/layout/orgChart1"/>
    <dgm:cxn modelId="{D1B9FF08-CDFD-4A2D-AB3D-F5533F981C18}" type="presParOf" srcId="{2F08CA89-7D78-477F-B7A7-11AD335491BE}" destId="{E0A2BE6C-DC39-4668-835D-E0A312083360}" srcOrd="0" destOrd="0" presId="urn:microsoft.com/office/officeart/2005/8/layout/orgChart1"/>
    <dgm:cxn modelId="{58B6C550-F93E-43A4-A184-3E42E2355CF1}" type="presParOf" srcId="{2F08CA89-7D78-477F-B7A7-11AD335491BE}" destId="{DCFF02A7-CACD-4E58-B7A9-04A30E1008E7}" srcOrd="1" destOrd="0" presId="urn:microsoft.com/office/officeart/2005/8/layout/orgChart1"/>
    <dgm:cxn modelId="{DF8B8986-1F32-4F01-B2B4-07A6144E1708}" type="presParOf" srcId="{DCFF02A7-CACD-4E58-B7A9-04A30E1008E7}" destId="{6458A73C-B1F4-4BD9-84F9-82498BD6F148}" srcOrd="0" destOrd="0" presId="urn:microsoft.com/office/officeart/2005/8/layout/orgChart1"/>
    <dgm:cxn modelId="{451D5BFC-E053-4B60-97C8-B6B4060BF20C}" type="presParOf" srcId="{6458A73C-B1F4-4BD9-84F9-82498BD6F148}" destId="{847C1DA5-BC1B-4741-B462-63FCEC0D92F7}" srcOrd="0" destOrd="0" presId="urn:microsoft.com/office/officeart/2005/8/layout/orgChart1"/>
    <dgm:cxn modelId="{F406505A-618B-4AC8-83EE-EC4CAFF0794D}" type="presParOf" srcId="{6458A73C-B1F4-4BD9-84F9-82498BD6F148}" destId="{CBD5A1FD-EA6F-4135-857C-437A9CCBB2F0}" srcOrd="1" destOrd="0" presId="urn:microsoft.com/office/officeart/2005/8/layout/orgChart1"/>
    <dgm:cxn modelId="{EB27B92A-30DA-4397-B14F-384EA31E7A93}" type="presParOf" srcId="{DCFF02A7-CACD-4E58-B7A9-04A30E1008E7}" destId="{DE2AC1B5-04EA-4161-A27E-0CA16499553F}" srcOrd="1" destOrd="0" presId="urn:microsoft.com/office/officeart/2005/8/layout/orgChart1"/>
    <dgm:cxn modelId="{247E0024-A92F-471C-A5B0-36C219C12664}" type="presParOf" srcId="{DCFF02A7-CACD-4E58-B7A9-04A30E1008E7}" destId="{CCE868A0-2A21-499F-8451-F57B2A95EBFF}"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E9FE4F-C28D-42E0-82AF-BED4E3A4CAC3}">
      <dsp:nvSpPr>
        <dsp:cNvPr id="0" name=""/>
        <dsp:cNvSpPr/>
      </dsp:nvSpPr>
      <dsp:spPr>
        <a:xfrm>
          <a:off x="0" y="56044"/>
          <a:ext cx="10035862" cy="74353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Front End</a:t>
          </a:r>
        </a:p>
      </dsp:txBody>
      <dsp:txXfrm>
        <a:off x="36296" y="92340"/>
        <a:ext cx="9963270" cy="670943"/>
      </dsp:txXfrm>
    </dsp:sp>
    <dsp:sp modelId="{0BD1C01E-8FEF-4DDE-A2E1-786F9EB8A050}">
      <dsp:nvSpPr>
        <dsp:cNvPr id="0" name=""/>
        <dsp:cNvSpPr/>
      </dsp:nvSpPr>
      <dsp:spPr>
        <a:xfrm>
          <a:off x="0" y="799579"/>
          <a:ext cx="10035862" cy="11871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8639"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b="0" i="0" kern="1200" dirty="0"/>
            <a:t>It is the visible part of  the web site</a:t>
          </a:r>
          <a:endParaRPr lang="en-US" sz="2400" kern="1200" dirty="0"/>
        </a:p>
        <a:p>
          <a:pPr marL="228600" lvl="1" indent="-228600" algn="l" defTabSz="1066800">
            <a:lnSpc>
              <a:spcPct val="90000"/>
            </a:lnSpc>
            <a:spcBef>
              <a:spcPct val="0"/>
            </a:spcBef>
            <a:spcAft>
              <a:spcPct val="20000"/>
            </a:spcAft>
            <a:buChar char="•"/>
          </a:pPr>
          <a:r>
            <a:rPr lang="en-US" sz="2400" b="0" i="0" kern="1200" dirty="0"/>
            <a:t>Human or digital users interact directly with various aspects of the </a:t>
          </a:r>
          <a:r>
            <a:rPr lang="en-US" sz="2400" b="1" i="0" kern="1200" dirty="0"/>
            <a:t>front end</a:t>
          </a:r>
          <a:r>
            <a:rPr lang="en-US" sz="2400" b="0" i="0" kern="1200" dirty="0"/>
            <a:t> of a website.</a:t>
          </a:r>
          <a:endParaRPr lang="en-US" sz="2400" kern="1200" dirty="0"/>
        </a:p>
      </dsp:txBody>
      <dsp:txXfrm>
        <a:off x="0" y="799579"/>
        <a:ext cx="10035862" cy="1187145"/>
      </dsp:txXfrm>
    </dsp:sp>
    <dsp:sp modelId="{831532E2-9536-46CE-9A29-3B902494DCB7}">
      <dsp:nvSpPr>
        <dsp:cNvPr id="0" name=""/>
        <dsp:cNvSpPr/>
      </dsp:nvSpPr>
      <dsp:spPr>
        <a:xfrm>
          <a:off x="0" y="1986724"/>
          <a:ext cx="10035862" cy="74353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Back End</a:t>
          </a:r>
        </a:p>
      </dsp:txBody>
      <dsp:txXfrm>
        <a:off x="36296" y="2023020"/>
        <a:ext cx="9963270" cy="670943"/>
      </dsp:txXfrm>
    </dsp:sp>
    <dsp:sp modelId="{3BE0AF08-DF0D-4560-9D66-B7E2EBE47792}">
      <dsp:nvSpPr>
        <dsp:cNvPr id="0" name=""/>
        <dsp:cNvSpPr/>
      </dsp:nvSpPr>
      <dsp:spPr>
        <a:xfrm>
          <a:off x="0" y="2730259"/>
          <a:ext cx="10035862" cy="834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8639"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b="0" i="0" kern="1200" dirty="0"/>
            <a:t>It is the knowledge base behind the front end</a:t>
          </a:r>
          <a:endParaRPr lang="en-US" sz="2400" kern="1200" dirty="0"/>
        </a:p>
        <a:p>
          <a:pPr marL="228600" lvl="1" indent="-228600" algn="l" defTabSz="1066800">
            <a:lnSpc>
              <a:spcPct val="90000"/>
            </a:lnSpc>
            <a:spcBef>
              <a:spcPct val="0"/>
            </a:spcBef>
            <a:spcAft>
              <a:spcPct val="20000"/>
            </a:spcAft>
            <a:buChar char="•"/>
          </a:pPr>
          <a:r>
            <a:rPr lang="en-US" sz="2400" b="0" i="0" kern="1200" dirty="0"/>
            <a:t>It comprises three components: server, application, and database.</a:t>
          </a:r>
          <a:endParaRPr lang="en-US" sz="2400" kern="1200" dirty="0"/>
        </a:p>
      </dsp:txBody>
      <dsp:txXfrm>
        <a:off x="0" y="2730259"/>
        <a:ext cx="10035862" cy="8342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A2BE6C-DC39-4668-835D-E0A312083360}">
      <dsp:nvSpPr>
        <dsp:cNvPr id="0" name=""/>
        <dsp:cNvSpPr/>
      </dsp:nvSpPr>
      <dsp:spPr>
        <a:xfrm>
          <a:off x="3022428" y="1624957"/>
          <a:ext cx="254861" cy="450196"/>
        </a:xfrm>
        <a:custGeom>
          <a:avLst/>
          <a:gdLst/>
          <a:ahLst/>
          <a:cxnLst/>
          <a:rect l="0" t="0" r="0" b="0"/>
          <a:pathLst>
            <a:path>
              <a:moveTo>
                <a:pt x="254861" y="0"/>
              </a:moveTo>
              <a:lnTo>
                <a:pt x="0" y="450196"/>
              </a:lnTo>
            </a:path>
          </a:pathLst>
        </a:custGeom>
        <a:noFill/>
        <a:ln w="1905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9CF7E1A-1325-40E7-B03B-A4CA15094A11}">
      <dsp:nvSpPr>
        <dsp:cNvPr id="0" name=""/>
        <dsp:cNvSpPr/>
      </dsp:nvSpPr>
      <dsp:spPr>
        <a:xfrm>
          <a:off x="4056808" y="679637"/>
          <a:ext cx="91440" cy="634159"/>
        </a:xfrm>
        <a:custGeom>
          <a:avLst/>
          <a:gdLst/>
          <a:ahLst/>
          <a:cxnLst/>
          <a:rect l="0" t="0" r="0" b="0"/>
          <a:pathLst>
            <a:path>
              <a:moveTo>
                <a:pt x="45720" y="0"/>
              </a:moveTo>
              <a:lnTo>
                <a:pt x="64239" y="634159"/>
              </a:lnTo>
            </a:path>
          </a:pathLst>
        </a:custGeom>
        <a:noFill/>
        <a:ln w="1905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3A7BE6A-20E7-4F4C-BA2E-F5856BF66817}">
      <dsp:nvSpPr>
        <dsp:cNvPr id="0" name=""/>
        <dsp:cNvSpPr/>
      </dsp:nvSpPr>
      <dsp:spPr>
        <a:xfrm>
          <a:off x="1270341" y="1624957"/>
          <a:ext cx="142676" cy="2874340"/>
        </a:xfrm>
        <a:custGeom>
          <a:avLst/>
          <a:gdLst/>
          <a:ahLst/>
          <a:cxnLst/>
          <a:rect l="0" t="0" r="0" b="0"/>
          <a:pathLst>
            <a:path>
              <a:moveTo>
                <a:pt x="0" y="0"/>
              </a:moveTo>
              <a:lnTo>
                <a:pt x="0" y="2874340"/>
              </a:lnTo>
              <a:lnTo>
                <a:pt x="142676" y="2874340"/>
              </a:lnTo>
            </a:path>
          </a:pathLst>
        </a:custGeom>
        <a:noFill/>
        <a:ln w="1905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D974BD6-33C1-4F76-B60D-C8D2A402372E}">
      <dsp:nvSpPr>
        <dsp:cNvPr id="0" name=""/>
        <dsp:cNvSpPr/>
      </dsp:nvSpPr>
      <dsp:spPr>
        <a:xfrm>
          <a:off x="1270341" y="1624957"/>
          <a:ext cx="134604" cy="1448565"/>
        </a:xfrm>
        <a:custGeom>
          <a:avLst/>
          <a:gdLst/>
          <a:ahLst/>
          <a:cxnLst/>
          <a:rect l="0" t="0" r="0" b="0"/>
          <a:pathLst>
            <a:path>
              <a:moveTo>
                <a:pt x="0" y="0"/>
              </a:moveTo>
              <a:lnTo>
                <a:pt x="0" y="1448565"/>
              </a:lnTo>
              <a:lnTo>
                <a:pt x="134604" y="1448565"/>
              </a:lnTo>
            </a:path>
          </a:pathLst>
        </a:custGeom>
        <a:noFill/>
        <a:ln w="1905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F1FD98-EB3A-4F4D-A0BB-4DCAA2675F23}">
      <dsp:nvSpPr>
        <dsp:cNvPr id="0" name=""/>
        <dsp:cNvSpPr/>
      </dsp:nvSpPr>
      <dsp:spPr>
        <a:xfrm>
          <a:off x="1270341" y="1624957"/>
          <a:ext cx="142676" cy="2391107"/>
        </a:xfrm>
        <a:custGeom>
          <a:avLst/>
          <a:gdLst/>
          <a:ahLst/>
          <a:cxnLst/>
          <a:rect l="0" t="0" r="0" b="0"/>
          <a:pathLst>
            <a:path>
              <a:moveTo>
                <a:pt x="0" y="0"/>
              </a:moveTo>
              <a:lnTo>
                <a:pt x="0" y="2391107"/>
              </a:lnTo>
              <a:lnTo>
                <a:pt x="142676" y="2391107"/>
              </a:lnTo>
            </a:path>
          </a:pathLst>
        </a:custGeom>
        <a:noFill/>
        <a:ln w="1905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ED7105-BA9E-45B7-A7B3-0D0AA138F847}">
      <dsp:nvSpPr>
        <dsp:cNvPr id="0" name=""/>
        <dsp:cNvSpPr/>
      </dsp:nvSpPr>
      <dsp:spPr>
        <a:xfrm>
          <a:off x="1270341" y="1624957"/>
          <a:ext cx="177462" cy="1897995"/>
        </a:xfrm>
        <a:custGeom>
          <a:avLst/>
          <a:gdLst/>
          <a:ahLst/>
          <a:cxnLst/>
          <a:rect l="0" t="0" r="0" b="0"/>
          <a:pathLst>
            <a:path>
              <a:moveTo>
                <a:pt x="0" y="0"/>
              </a:moveTo>
              <a:lnTo>
                <a:pt x="0" y="1897995"/>
              </a:lnTo>
              <a:lnTo>
                <a:pt x="177462" y="1897995"/>
              </a:lnTo>
            </a:path>
          </a:pathLst>
        </a:custGeom>
        <a:noFill/>
        <a:ln w="1905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15963D-1052-4CB9-8DD1-ACC91AB04C00}">
      <dsp:nvSpPr>
        <dsp:cNvPr id="0" name=""/>
        <dsp:cNvSpPr/>
      </dsp:nvSpPr>
      <dsp:spPr>
        <a:xfrm>
          <a:off x="1270341" y="1624957"/>
          <a:ext cx="177455" cy="983596"/>
        </a:xfrm>
        <a:custGeom>
          <a:avLst/>
          <a:gdLst/>
          <a:ahLst/>
          <a:cxnLst/>
          <a:rect l="0" t="0" r="0" b="0"/>
          <a:pathLst>
            <a:path>
              <a:moveTo>
                <a:pt x="0" y="0"/>
              </a:moveTo>
              <a:lnTo>
                <a:pt x="0" y="983596"/>
              </a:lnTo>
              <a:lnTo>
                <a:pt x="177455" y="983596"/>
              </a:lnTo>
            </a:path>
          </a:pathLst>
        </a:custGeom>
        <a:noFill/>
        <a:ln w="1905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63B2D2-3A0C-4DF1-A071-DE29C4E20078}">
      <dsp:nvSpPr>
        <dsp:cNvPr id="0" name=""/>
        <dsp:cNvSpPr/>
      </dsp:nvSpPr>
      <dsp:spPr>
        <a:xfrm>
          <a:off x="1270341" y="1624957"/>
          <a:ext cx="134604" cy="482099"/>
        </a:xfrm>
        <a:custGeom>
          <a:avLst/>
          <a:gdLst/>
          <a:ahLst/>
          <a:cxnLst/>
          <a:rect l="0" t="0" r="0" b="0"/>
          <a:pathLst>
            <a:path>
              <a:moveTo>
                <a:pt x="0" y="0"/>
              </a:moveTo>
              <a:lnTo>
                <a:pt x="0" y="482099"/>
              </a:lnTo>
              <a:lnTo>
                <a:pt x="134604" y="482099"/>
              </a:lnTo>
            </a:path>
          </a:pathLst>
        </a:custGeom>
        <a:noFill/>
        <a:ln w="1905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ECFCE1-A3FB-4379-8F7A-4E73AE3B3D13}">
      <dsp:nvSpPr>
        <dsp:cNvPr id="0" name=""/>
        <dsp:cNvSpPr/>
      </dsp:nvSpPr>
      <dsp:spPr>
        <a:xfrm>
          <a:off x="2114100" y="679637"/>
          <a:ext cx="1988428" cy="634159"/>
        </a:xfrm>
        <a:custGeom>
          <a:avLst/>
          <a:gdLst/>
          <a:ahLst/>
          <a:cxnLst/>
          <a:rect l="0" t="0" r="0" b="0"/>
          <a:pathLst>
            <a:path>
              <a:moveTo>
                <a:pt x="1988428" y="0"/>
              </a:moveTo>
              <a:lnTo>
                <a:pt x="1988428" y="634159"/>
              </a:lnTo>
              <a:lnTo>
                <a:pt x="0" y="634159"/>
              </a:lnTo>
            </a:path>
          </a:pathLst>
        </a:custGeom>
        <a:noFill/>
        <a:ln w="1905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4206788-B342-4F9A-A882-8B21A72FE482}">
      <dsp:nvSpPr>
        <dsp:cNvPr id="0" name=""/>
        <dsp:cNvSpPr/>
      </dsp:nvSpPr>
      <dsp:spPr>
        <a:xfrm>
          <a:off x="6248444" y="1600199"/>
          <a:ext cx="228870" cy="958186"/>
        </a:xfrm>
        <a:custGeom>
          <a:avLst/>
          <a:gdLst/>
          <a:ahLst/>
          <a:cxnLst/>
          <a:rect l="0" t="0" r="0" b="0"/>
          <a:pathLst>
            <a:path>
              <a:moveTo>
                <a:pt x="0" y="0"/>
              </a:moveTo>
              <a:lnTo>
                <a:pt x="0" y="958186"/>
              </a:lnTo>
              <a:lnTo>
                <a:pt x="228870" y="958186"/>
              </a:lnTo>
            </a:path>
          </a:pathLst>
        </a:custGeom>
        <a:noFill/>
        <a:ln w="1905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8BFFC7-57A5-4788-9B9C-E4D5F086F643}">
      <dsp:nvSpPr>
        <dsp:cNvPr id="0" name=""/>
        <dsp:cNvSpPr/>
      </dsp:nvSpPr>
      <dsp:spPr>
        <a:xfrm>
          <a:off x="6248444" y="1600199"/>
          <a:ext cx="228870" cy="474953"/>
        </a:xfrm>
        <a:custGeom>
          <a:avLst/>
          <a:gdLst/>
          <a:ahLst/>
          <a:cxnLst/>
          <a:rect l="0" t="0" r="0" b="0"/>
          <a:pathLst>
            <a:path>
              <a:moveTo>
                <a:pt x="0" y="0"/>
              </a:moveTo>
              <a:lnTo>
                <a:pt x="0" y="474953"/>
              </a:lnTo>
              <a:lnTo>
                <a:pt x="228870" y="474953"/>
              </a:lnTo>
            </a:path>
          </a:pathLst>
        </a:custGeom>
        <a:noFill/>
        <a:ln w="1905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140530-04CF-4DC5-8776-6116CBCD4913}">
      <dsp:nvSpPr>
        <dsp:cNvPr id="0" name=""/>
        <dsp:cNvSpPr/>
      </dsp:nvSpPr>
      <dsp:spPr>
        <a:xfrm>
          <a:off x="4102528" y="679637"/>
          <a:ext cx="2820922" cy="298243"/>
        </a:xfrm>
        <a:custGeom>
          <a:avLst/>
          <a:gdLst/>
          <a:ahLst/>
          <a:cxnLst/>
          <a:rect l="0" t="0" r="0" b="0"/>
          <a:pathLst>
            <a:path>
              <a:moveTo>
                <a:pt x="0" y="0"/>
              </a:moveTo>
              <a:lnTo>
                <a:pt x="0" y="226779"/>
              </a:lnTo>
              <a:lnTo>
                <a:pt x="2820922" y="226779"/>
              </a:lnTo>
              <a:lnTo>
                <a:pt x="2820922" y="298243"/>
              </a:lnTo>
            </a:path>
          </a:pathLst>
        </a:custGeom>
        <a:noFill/>
        <a:ln w="1905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95B532-4D20-4F65-AB84-9A16688ADD74}">
      <dsp:nvSpPr>
        <dsp:cNvPr id="0" name=""/>
        <dsp:cNvSpPr/>
      </dsp:nvSpPr>
      <dsp:spPr>
        <a:xfrm>
          <a:off x="4415943" y="1612920"/>
          <a:ext cx="268420" cy="1911931"/>
        </a:xfrm>
        <a:custGeom>
          <a:avLst/>
          <a:gdLst/>
          <a:ahLst/>
          <a:cxnLst/>
          <a:rect l="0" t="0" r="0" b="0"/>
          <a:pathLst>
            <a:path>
              <a:moveTo>
                <a:pt x="0" y="0"/>
              </a:moveTo>
              <a:lnTo>
                <a:pt x="0" y="1911931"/>
              </a:lnTo>
              <a:lnTo>
                <a:pt x="268420" y="1911931"/>
              </a:lnTo>
            </a:path>
          </a:pathLst>
        </a:custGeom>
        <a:noFill/>
        <a:ln w="1905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488181-B579-44DC-8E71-78FC084178C8}">
      <dsp:nvSpPr>
        <dsp:cNvPr id="0" name=""/>
        <dsp:cNvSpPr/>
      </dsp:nvSpPr>
      <dsp:spPr>
        <a:xfrm>
          <a:off x="4415943" y="1612920"/>
          <a:ext cx="268420" cy="1428698"/>
        </a:xfrm>
        <a:custGeom>
          <a:avLst/>
          <a:gdLst/>
          <a:ahLst/>
          <a:cxnLst/>
          <a:rect l="0" t="0" r="0" b="0"/>
          <a:pathLst>
            <a:path>
              <a:moveTo>
                <a:pt x="0" y="0"/>
              </a:moveTo>
              <a:lnTo>
                <a:pt x="0" y="1428698"/>
              </a:lnTo>
              <a:lnTo>
                <a:pt x="268420" y="1428698"/>
              </a:lnTo>
            </a:path>
          </a:pathLst>
        </a:custGeom>
        <a:noFill/>
        <a:ln w="1905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01746FC-4775-4220-9AE4-F4963D798633}">
      <dsp:nvSpPr>
        <dsp:cNvPr id="0" name=""/>
        <dsp:cNvSpPr/>
      </dsp:nvSpPr>
      <dsp:spPr>
        <a:xfrm>
          <a:off x="4415943" y="1612920"/>
          <a:ext cx="268420" cy="945465"/>
        </a:xfrm>
        <a:custGeom>
          <a:avLst/>
          <a:gdLst/>
          <a:ahLst/>
          <a:cxnLst/>
          <a:rect l="0" t="0" r="0" b="0"/>
          <a:pathLst>
            <a:path>
              <a:moveTo>
                <a:pt x="0" y="0"/>
              </a:moveTo>
              <a:lnTo>
                <a:pt x="0" y="945465"/>
              </a:lnTo>
              <a:lnTo>
                <a:pt x="268420" y="945465"/>
              </a:lnTo>
            </a:path>
          </a:pathLst>
        </a:custGeom>
        <a:noFill/>
        <a:ln w="1905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B75432-DED6-48CE-A900-1E89448F3C61}">
      <dsp:nvSpPr>
        <dsp:cNvPr id="0" name=""/>
        <dsp:cNvSpPr/>
      </dsp:nvSpPr>
      <dsp:spPr>
        <a:xfrm>
          <a:off x="4415943" y="1612920"/>
          <a:ext cx="268420" cy="462232"/>
        </a:xfrm>
        <a:custGeom>
          <a:avLst/>
          <a:gdLst/>
          <a:ahLst/>
          <a:cxnLst/>
          <a:rect l="0" t="0" r="0" b="0"/>
          <a:pathLst>
            <a:path>
              <a:moveTo>
                <a:pt x="0" y="0"/>
              </a:moveTo>
              <a:lnTo>
                <a:pt x="0" y="462232"/>
              </a:lnTo>
              <a:lnTo>
                <a:pt x="268420" y="462232"/>
              </a:lnTo>
            </a:path>
          </a:pathLst>
        </a:custGeom>
        <a:noFill/>
        <a:ln w="1905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25EA56B-47B2-47C6-8E98-36332F00C9D9}">
      <dsp:nvSpPr>
        <dsp:cNvPr id="0" name=""/>
        <dsp:cNvSpPr/>
      </dsp:nvSpPr>
      <dsp:spPr>
        <a:xfrm>
          <a:off x="4102528" y="679637"/>
          <a:ext cx="988422" cy="310963"/>
        </a:xfrm>
        <a:custGeom>
          <a:avLst/>
          <a:gdLst/>
          <a:ahLst/>
          <a:cxnLst/>
          <a:rect l="0" t="0" r="0" b="0"/>
          <a:pathLst>
            <a:path>
              <a:moveTo>
                <a:pt x="0" y="0"/>
              </a:moveTo>
              <a:lnTo>
                <a:pt x="0" y="239499"/>
              </a:lnTo>
              <a:lnTo>
                <a:pt x="988422" y="239499"/>
              </a:lnTo>
              <a:lnTo>
                <a:pt x="988422" y="310963"/>
              </a:lnTo>
            </a:path>
          </a:pathLst>
        </a:custGeom>
        <a:noFill/>
        <a:ln w="1905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6A302A-2A0F-4CBE-B7C5-D08ADA8B5D13}">
      <dsp:nvSpPr>
        <dsp:cNvPr id="0" name=""/>
        <dsp:cNvSpPr/>
      </dsp:nvSpPr>
      <dsp:spPr>
        <a:xfrm>
          <a:off x="3004909" y="1"/>
          <a:ext cx="2195238" cy="679636"/>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0" kern="1200" dirty="0">
              <a:latin typeface="Franklin Gothic Demi" pitchFamily="34" charset="0"/>
            </a:rPr>
            <a:t>SQL COMMANDS</a:t>
          </a:r>
        </a:p>
      </dsp:txBody>
      <dsp:txXfrm>
        <a:off x="3004909" y="1"/>
        <a:ext cx="2195238" cy="679636"/>
      </dsp:txXfrm>
    </dsp:sp>
    <dsp:sp modelId="{AE729F67-3BB1-4E78-9607-9D7BF4444916}">
      <dsp:nvSpPr>
        <dsp:cNvPr id="0" name=""/>
        <dsp:cNvSpPr/>
      </dsp:nvSpPr>
      <dsp:spPr>
        <a:xfrm>
          <a:off x="4247192" y="990601"/>
          <a:ext cx="1687517" cy="622318"/>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dirty="0">
              <a:latin typeface="Franklin Gothic Demi" pitchFamily="34" charset="0"/>
            </a:rPr>
            <a:t>DML</a:t>
          </a:r>
          <a:br>
            <a:rPr lang="en-US" sz="1200" b="0" kern="1200" dirty="0">
              <a:latin typeface="Franklin Gothic Demi" pitchFamily="34" charset="0"/>
            </a:rPr>
          </a:br>
          <a:r>
            <a:rPr lang="en-US" sz="1200" b="0" kern="1200" dirty="0">
              <a:latin typeface="Franklin Gothic Demi" pitchFamily="34" charset="0"/>
            </a:rPr>
            <a:t>(Data Manipulation Language)</a:t>
          </a:r>
        </a:p>
      </dsp:txBody>
      <dsp:txXfrm>
        <a:off x="4247192" y="990601"/>
        <a:ext cx="1687517" cy="622318"/>
      </dsp:txXfrm>
    </dsp:sp>
    <dsp:sp modelId="{78C8D8F4-0BD1-4D0E-8D61-38211EF9F55D}">
      <dsp:nvSpPr>
        <dsp:cNvPr id="0" name=""/>
        <dsp:cNvSpPr/>
      </dsp:nvSpPr>
      <dsp:spPr>
        <a:xfrm>
          <a:off x="4684364" y="1905000"/>
          <a:ext cx="940303" cy="340304"/>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dirty="0">
              <a:latin typeface="Franklin Gothic Demi" pitchFamily="34" charset="0"/>
            </a:rPr>
            <a:t>INSERT</a:t>
          </a:r>
        </a:p>
      </dsp:txBody>
      <dsp:txXfrm>
        <a:off x="4684364" y="1905000"/>
        <a:ext cx="940303" cy="340304"/>
      </dsp:txXfrm>
    </dsp:sp>
    <dsp:sp modelId="{0B61D762-0069-49CA-8F86-77B84513B4E5}">
      <dsp:nvSpPr>
        <dsp:cNvPr id="0" name=""/>
        <dsp:cNvSpPr/>
      </dsp:nvSpPr>
      <dsp:spPr>
        <a:xfrm>
          <a:off x="4684364" y="2388233"/>
          <a:ext cx="940303" cy="340304"/>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dirty="0">
              <a:latin typeface="Franklin Gothic Demi" pitchFamily="34" charset="0"/>
            </a:rPr>
            <a:t>UPDATE</a:t>
          </a:r>
        </a:p>
      </dsp:txBody>
      <dsp:txXfrm>
        <a:off x="4684364" y="2388233"/>
        <a:ext cx="940303" cy="340304"/>
      </dsp:txXfrm>
    </dsp:sp>
    <dsp:sp modelId="{B8EE3AAC-CEE7-4177-8F5B-F500E375EA52}">
      <dsp:nvSpPr>
        <dsp:cNvPr id="0" name=""/>
        <dsp:cNvSpPr/>
      </dsp:nvSpPr>
      <dsp:spPr>
        <a:xfrm>
          <a:off x="4684364" y="2871466"/>
          <a:ext cx="940303" cy="340304"/>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dirty="0">
              <a:latin typeface="Franklin Gothic Demi" pitchFamily="34" charset="0"/>
            </a:rPr>
            <a:t>DELETE</a:t>
          </a:r>
        </a:p>
      </dsp:txBody>
      <dsp:txXfrm>
        <a:off x="4684364" y="2871466"/>
        <a:ext cx="940303" cy="340304"/>
      </dsp:txXfrm>
    </dsp:sp>
    <dsp:sp modelId="{D41A868C-3D00-4223-AF2A-B8AACD5EFFFB}">
      <dsp:nvSpPr>
        <dsp:cNvPr id="0" name=""/>
        <dsp:cNvSpPr/>
      </dsp:nvSpPr>
      <dsp:spPr>
        <a:xfrm>
          <a:off x="4684364" y="3354699"/>
          <a:ext cx="940303" cy="340304"/>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dirty="0">
              <a:latin typeface="Franklin Gothic Demi" pitchFamily="34" charset="0"/>
            </a:rPr>
            <a:t>MERGE</a:t>
          </a:r>
        </a:p>
      </dsp:txBody>
      <dsp:txXfrm>
        <a:off x="4684364" y="3354699"/>
        <a:ext cx="940303" cy="340304"/>
      </dsp:txXfrm>
    </dsp:sp>
    <dsp:sp modelId="{C614AE96-B80A-47FC-9641-ED75A6206299}">
      <dsp:nvSpPr>
        <dsp:cNvPr id="0" name=""/>
        <dsp:cNvSpPr/>
      </dsp:nvSpPr>
      <dsp:spPr>
        <a:xfrm>
          <a:off x="6079692" y="977881"/>
          <a:ext cx="1687517" cy="622318"/>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dirty="0">
              <a:latin typeface="Franklin Gothic Demi" pitchFamily="34" charset="0"/>
            </a:rPr>
            <a:t>DCL</a:t>
          </a:r>
          <a:br>
            <a:rPr lang="en-US" sz="1200" b="0" kern="1200" dirty="0">
              <a:latin typeface="Franklin Gothic Demi" pitchFamily="34" charset="0"/>
            </a:rPr>
          </a:br>
          <a:r>
            <a:rPr lang="en-US" sz="1200" b="0" kern="1200" dirty="0">
              <a:latin typeface="Franklin Gothic Demi" pitchFamily="34" charset="0"/>
            </a:rPr>
            <a:t>(Data Control Language)</a:t>
          </a:r>
        </a:p>
      </dsp:txBody>
      <dsp:txXfrm>
        <a:off x="6079692" y="977881"/>
        <a:ext cx="1687517" cy="622318"/>
      </dsp:txXfrm>
    </dsp:sp>
    <dsp:sp modelId="{D6B78933-D0C7-4BB6-A98C-307F218857B1}">
      <dsp:nvSpPr>
        <dsp:cNvPr id="0" name=""/>
        <dsp:cNvSpPr/>
      </dsp:nvSpPr>
      <dsp:spPr>
        <a:xfrm>
          <a:off x="6477315" y="1905000"/>
          <a:ext cx="941269" cy="340304"/>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dirty="0">
              <a:latin typeface="Franklin Gothic Demi" pitchFamily="34" charset="0"/>
            </a:rPr>
            <a:t>GRANT</a:t>
          </a:r>
        </a:p>
      </dsp:txBody>
      <dsp:txXfrm>
        <a:off x="6477315" y="1905000"/>
        <a:ext cx="941269" cy="340304"/>
      </dsp:txXfrm>
    </dsp:sp>
    <dsp:sp modelId="{E8ABABC8-D60F-4FC1-B3F4-249FB81DF06A}">
      <dsp:nvSpPr>
        <dsp:cNvPr id="0" name=""/>
        <dsp:cNvSpPr/>
      </dsp:nvSpPr>
      <dsp:spPr>
        <a:xfrm>
          <a:off x="6477315" y="2388233"/>
          <a:ext cx="941269" cy="340304"/>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dirty="0">
              <a:latin typeface="Franklin Gothic Demi" pitchFamily="34" charset="0"/>
            </a:rPr>
            <a:t>REVOKE</a:t>
          </a:r>
        </a:p>
      </dsp:txBody>
      <dsp:txXfrm>
        <a:off x="6477315" y="2388233"/>
        <a:ext cx="941269" cy="340304"/>
      </dsp:txXfrm>
    </dsp:sp>
    <dsp:sp modelId="{593E7C0E-58B6-4DCD-8C68-B4461992E6C4}">
      <dsp:nvSpPr>
        <dsp:cNvPr id="0" name=""/>
        <dsp:cNvSpPr/>
      </dsp:nvSpPr>
      <dsp:spPr>
        <a:xfrm>
          <a:off x="426583" y="1002638"/>
          <a:ext cx="1687517" cy="622318"/>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dirty="0">
              <a:latin typeface="Franklin Gothic Demi" pitchFamily="34" charset="0"/>
            </a:rPr>
            <a:t>DDL</a:t>
          </a:r>
          <a:br>
            <a:rPr lang="en-US" sz="1200" b="0" kern="1200" dirty="0">
              <a:latin typeface="Franklin Gothic Demi" pitchFamily="34" charset="0"/>
            </a:rPr>
          </a:br>
          <a:r>
            <a:rPr lang="en-US" sz="1200" b="0" kern="1200" dirty="0">
              <a:latin typeface="Franklin Gothic Demi" pitchFamily="34" charset="0"/>
            </a:rPr>
            <a:t>(Data Definition Language)</a:t>
          </a:r>
        </a:p>
      </dsp:txBody>
      <dsp:txXfrm>
        <a:off x="426583" y="1002638"/>
        <a:ext cx="1687517" cy="622318"/>
      </dsp:txXfrm>
    </dsp:sp>
    <dsp:sp modelId="{92CEDE30-A410-4D21-B3B5-0507ED2AC978}">
      <dsp:nvSpPr>
        <dsp:cNvPr id="0" name=""/>
        <dsp:cNvSpPr/>
      </dsp:nvSpPr>
      <dsp:spPr>
        <a:xfrm>
          <a:off x="1404945" y="1936904"/>
          <a:ext cx="841417" cy="340304"/>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dirty="0">
              <a:latin typeface="Franklin Gothic Demi" pitchFamily="34" charset="0"/>
            </a:rPr>
            <a:t>CREATE</a:t>
          </a:r>
        </a:p>
      </dsp:txBody>
      <dsp:txXfrm>
        <a:off x="1404945" y="1936904"/>
        <a:ext cx="841417" cy="340304"/>
      </dsp:txXfrm>
    </dsp:sp>
    <dsp:sp modelId="{8928AC4B-CD61-4165-8E16-08AB55075E8F}">
      <dsp:nvSpPr>
        <dsp:cNvPr id="0" name=""/>
        <dsp:cNvSpPr/>
      </dsp:nvSpPr>
      <dsp:spPr>
        <a:xfrm>
          <a:off x="1447797" y="2438401"/>
          <a:ext cx="841417" cy="340304"/>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dirty="0">
              <a:latin typeface="Franklin Gothic Demi" pitchFamily="34" charset="0"/>
            </a:rPr>
            <a:t>ALTER</a:t>
          </a:r>
        </a:p>
      </dsp:txBody>
      <dsp:txXfrm>
        <a:off x="1447797" y="2438401"/>
        <a:ext cx="841417" cy="340304"/>
      </dsp:txXfrm>
    </dsp:sp>
    <dsp:sp modelId="{8A4FD642-2A89-422B-8195-9B6C4F55F780}">
      <dsp:nvSpPr>
        <dsp:cNvPr id="0" name=""/>
        <dsp:cNvSpPr/>
      </dsp:nvSpPr>
      <dsp:spPr>
        <a:xfrm>
          <a:off x="1447803" y="3352800"/>
          <a:ext cx="841417" cy="340304"/>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dirty="0">
              <a:latin typeface="Franklin Gothic Demi" pitchFamily="34" charset="0"/>
            </a:rPr>
            <a:t>DROP</a:t>
          </a:r>
        </a:p>
      </dsp:txBody>
      <dsp:txXfrm>
        <a:off x="1447803" y="3352800"/>
        <a:ext cx="841417" cy="340304"/>
      </dsp:txXfrm>
    </dsp:sp>
    <dsp:sp modelId="{D08040C9-1603-4C9F-B443-AF4D796E20CF}">
      <dsp:nvSpPr>
        <dsp:cNvPr id="0" name=""/>
        <dsp:cNvSpPr/>
      </dsp:nvSpPr>
      <dsp:spPr>
        <a:xfrm>
          <a:off x="1413018" y="3845912"/>
          <a:ext cx="841417" cy="340304"/>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dirty="0">
              <a:latin typeface="Franklin Gothic Demi" pitchFamily="34" charset="0"/>
            </a:rPr>
            <a:t>RENAME</a:t>
          </a:r>
        </a:p>
      </dsp:txBody>
      <dsp:txXfrm>
        <a:off x="1413018" y="3845912"/>
        <a:ext cx="841417" cy="340304"/>
      </dsp:txXfrm>
    </dsp:sp>
    <dsp:sp modelId="{C3CA5F01-927B-4CD5-9ABC-99745794DDAA}">
      <dsp:nvSpPr>
        <dsp:cNvPr id="0" name=""/>
        <dsp:cNvSpPr/>
      </dsp:nvSpPr>
      <dsp:spPr>
        <a:xfrm>
          <a:off x="1404945" y="2903369"/>
          <a:ext cx="841417" cy="340304"/>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dirty="0">
              <a:latin typeface="Franklin Gothic Demi" pitchFamily="34" charset="0"/>
            </a:rPr>
            <a:t>TRUNCATE</a:t>
          </a:r>
        </a:p>
      </dsp:txBody>
      <dsp:txXfrm>
        <a:off x="1404945" y="2903369"/>
        <a:ext cx="841417" cy="340304"/>
      </dsp:txXfrm>
    </dsp:sp>
    <dsp:sp modelId="{C069B7EB-AF88-476A-B638-E05D5D25E805}">
      <dsp:nvSpPr>
        <dsp:cNvPr id="0" name=""/>
        <dsp:cNvSpPr/>
      </dsp:nvSpPr>
      <dsp:spPr>
        <a:xfrm>
          <a:off x="1413018" y="4329144"/>
          <a:ext cx="841417" cy="340304"/>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dirty="0">
              <a:latin typeface="Franklin Gothic Demi" pitchFamily="34" charset="0"/>
            </a:rPr>
            <a:t>COMMENT</a:t>
          </a:r>
        </a:p>
      </dsp:txBody>
      <dsp:txXfrm>
        <a:off x="1413018" y="4329144"/>
        <a:ext cx="841417" cy="340304"/>
      </dsp:txXfrm>
    </dsp:sp>
    <dsp:sp modelId="{97F05064-9E25-4855-95F3-6802BC0509B3}">
      <dsp:nvSpPr>
        <dsp:cNvPr id="0" name=""/>
        <dsp:cNvSpPr/>
      </dsp:nvSpPr>
      <dsp:spPr>
        <a:xfrm>
          <a:off x="2433530" y="1002638"/>
          <a:ext cx="1687517" cy="622318"/>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dirty="0">
              <a:latin typeface="Franklin Gothic Demi" pitchFamily="34" charset="0"/>
            </a:rPr>
            <a:t>DQL</a:t>
          </a:r>
          <a:br>
            <a:rPr lang="en-US" sz="1200" b="0" kern="1200" dirty="0">
              <a:latin typeface="Franklin Gothic Demi" pitchFamily="34" charset="0"/>
            </a:rPr>
          </a:br>
          <a:r>
            <a:rPr lang="en-US" sz="1200" b="0" kern="1200" dirty="0">
              <a:latin typeface="Franklin Gothic Demi" pitchFamily="34" charset="0"/>
            </a:rPr>
            <a:t>(Data Query Language)</a:t>
          </a:r>
        </a:p>
      </dsp:txBody>
      <dsp:txXfrm>
        <a:off x="2433530" y="1002638"/>
        <a:ext cx="1687517" cy="622318"/>
      </dsp:txXfrm>
    </dsp:sp>
    <dsp:sp modelId="{847C1DA5-BC1B-4741-B462-63FCEC0D92F7}">
      <dsp:nvSpPr>
        <dsp:cNvPr id="0" name=""/>
        <dsp:cNvSpPr/>
      </dsp:nvSpPr>
      <dsp:spPr>
        <a:xfrm>
          <a:off x="3022428" y="1905000"/>
          <a:ext cx="935082" cy="340304"/>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dirty="0">
              <a:latin typeface="Franklin Gothic Demi" pitchFamily="34" charset="0"/>
            </a:rPr>
            <a:t>SELECT</a:t>
          </a:r>
        </a:p>
      </dsp:txBody>
      <dsp:txXfrm>
        <a:off x="3022428" y="1905000"/>
        <a:ext cx="935082" cy="34030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A2BE6C-DC39-4668-835D-E0A312083360}">
      <dsp:nvSpPr>
        <dsp:cNvPr id="0" name=""/>
        <dsp:cNvSpPr/>
      </dsp:nvSpPr>
      <dsp:spPr>
        <a:xfrm>
          <a:off x="3022428" y="1624957"/>
          <a:ext cx="254861" cy="450196"/>
        </a:xfrm>
        <a:custGeom>
          <a:avLst/>
          <a:gdLst/>
          <a:ahLst/>
          <a:cxnLst/>
          <a:rect l="0" t="0" r="0" b="0"/>
          <a:pathLst>
            <a:path>
              <a:moveTo>
                <a:pt x="254861" y="0"/>
              </a:moveTo>
              <a:lnTo>
                <a:pt x="0" y="450196"/>
              </a:lnTo>
            </a:path>
          </a:pathLst>
        </a:custGeom>
        <a:noFill/>
        <a:ln w="1905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9CF7E1A-1325-40E7-B03B-A4CA15094A11}">
      <dsp:nvSpPr>
        <dsp:cNvPr id="0" name=""/>
        <dsp:cNvSpPr/>
      </dsp:nvSpPr>
      <dsp:spPr>
        <a:xfrm>
          <a:off x="4056808" y="679637"/>
          <a:ext cx="91440" cy="634159"/>
        </a:xfrm>
        <a:custGeom>
          <a:avLst/>
          <a:gdLst/>
          <a:ahLst/>
          <a:cxnLst/>
          <a:rect l="0" t="0" r="0" b="0"/>
          <a:pathLst>
            <a:path>
              <a:moveTo>
                <a:pt x="45720" y="0"/>
              </a:moveTo>
              <a:lnTo>
                <a:pt x="64239" y="634159"/>
              </a:lnTo>
            </a:path>
          </a:pathLst>
        </a:custGeom>
        <a:noFill/>
        <a:ln w="1905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D974BD6-33C1-4F76-B60D-C8D2A402372E}">
      <dsp:nvSpPr>
        <dsp:cNvPr id="0" name=""/>
        <dsp:cNvSpPr/>
      </dsp:nvSpPr>
      <dsp:spPr>
        <a:xfrm>
          <a:off x="1270341" y="1624957"/>
          <a:ext cx="177462" cy="1897995"/>
        </a:xfrm>
        <a:custGeom>
          <a:avLst/>
          <a:gdLst/>
          <a:ahLst/>
          <a:cxnLst/>
          <a:rect l="0" t="0" r="0" b="0"/>
          <a:pathLst>
            <a:path>
              <a:moveTo>
                <a:pt x="0" y="0"/>
              </a:moveTo>
              <a:lnTo>
                <a:pt x="0" y="1897995"/>
              </a:lnTo>
              <a:lnTo>
                <a:pt x="177462" y="1897995"/>
              </a:lnTo>
            </a:path>
          </a:pathLst>
        </a:custGeom>
        <a:noFill/>
        <a:ln w="1905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F1FD98-EB3A-4F4D-A0BB-4DCAA2675F23}">
      <dsp:nvSpPr>
        <dsp:cNvPr id="0" name=""/>
        <dsp:cNvSpPr/>
      </dsp:nvSpPr>
      <dsp:spPr>
        <a:xfrm>
          <a:off x="1270341" y="1624957"/>
          <a:ext cx="142676" cy="2391107"/>
        </a:xfrm>
        <a:custGeom>
          <a:avLst/>
          <a:gdLst/>
          <a:ahLst/>
          <a:cxnLst/>
          <a:rect l="0" t="0" r="0" b="0"/>
          <a:pathLst>
            <a:path>
              <a:moveTo>
                <a:pt x="0" y="0"/>
              </a:moveTo>
              <a:lnTo>
                <a:pt x="0" y="2391107"/>
              </a:lnTo>
              <a:lnTo>
                <a:pt x="142676" y="2391107"/>
              </a:lnTo>
            </a:path>
          </a:pathLst>
        </a:custGeom>
        <a:noFill/>
        <a:ln w="1905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ED7105-BA9E-45B7-A7B3-0D0AA138F847}">
      <dsp:nvSpPr>
        <dsp:cNvPr id="0" name=""/>
        <dsp:cNvSpPr/>
      </dsp:nvSpPr>
      <dsp:spPr>
        <a:xfrm>
          <a:off x="1270341" y="1624957"/>
          <a:ext cx="177455" cy="1440796"/>
        </a:xfrm>
        <a:custGeom>
          <a:avLst/>
          <a:gdLst/>
          <a:ahLst/>
          <a:cxnLst/>
          <a:rect l="0" t="0" r="0" b="0"/>
          <a:pathLst>
            <a:path>
              <a:moveTo>
                <a:pt x="0" y="0"/>
              </a:moveTo>
              <a:lnTo>
                <a:pt x="0" y="1440796"/>
              </a:lnTo>
              <a:lnTo>
                <a:pt x="177455" y="1440796"/>
              </a:lnTo>
            </a:path>
          </a:pathLst>
        </a:custGeom>
        <a:noFill/>
        <a:ln w="1905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15963D-1052-4CB9-8DD1-ACC91AB04C00}">
      <dsp:nvSpPr>
        <dsp:cNvPr id="0" name=""/>
        <dsp:cNvSpPr/>
      </dsp:nvSpPr>
      <dsp:spPr>
        <a:xfrm>
          <a:off x="1270341" y="1624957"/>
          <a:ext cx="177455" cy="983596"/>
        </a:xfrm>
        <a:custGeom>
          <a:avLst/>
          <a:gdLst/>
          <a:ahLst/>
          <a:cxnLst/>
          <a:rect l="0" t="0" r="0" b="0"/>
          <a:pathLst>
            <a:path>
              <a:moveTo>
                <a:pt x="0" y="0"/>
              </a:moveTo>
              <a:lnTo>
                <a:pt x="0" y="983596"/>
              </a:lnTo>
              <a:lnTo>
                <a:pt x="177455" y="983596"/>
              </a:lnTo>
            </a:path>
          </a:pathLst>
        </a:custGeom>
        <a:noFill/>
        <a:ln w="1905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63B2D2-3A0C-4DF1-A071-DE29C4E20078}">
      <dsp:nvSpPr>
        <dsp:cNvPr id="0" name=""/>
        <dsp:cNvSpPr/>
      </dsp:nvSpPr>
      <dsp:spPr>
        <a:xfrm>
          <a:off x="1270341" y="1624957"/>
          <a:ext cx="134604" cy="482099"/>
        </a:xfrm>
        <a:custGeom>
          <a:avLst/>
          <a:gdLst/>
          <a:ahLst/>
          <a:cxnLst/>
          <a:rect l="0" t="0" r="0" b="0"/>
          <a:pathLst>
            <a:path>
              <a:moveTo>
                <a:pt x="0" y="0"/>
              </a:moveTo>
              <a:lnTo>
                <a:pt x="0" y="482099"/>
              </a:lnTo>
              <a:lnTo>
                <a:pt x="134604" y="482099"/>
              </a:lnTo>
            </a:path>
          </a:pathLst>
        </a:custGeom>
        <a:noFill/>
        <a:ln w="1905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ECFCE1-A3FB-4379-8F7A-4E73AE3B3D13}">
      <dsp:nvSpPr>
        <dsp:cNvPr id="0" name=""/>
        <dsp:cNvSpPr/>
      </dsp:nvSpPr>
      <dsp:spPr>
        <a:xfrm>
          <a:off x="2114100" y="679637"/>
          <a:ext cx="1988428" cy="634159"/>
        </a:xfrm>
        <a:custGeom>
          <a:avLst/>
          <a:gdLst/>
          <a:ahLst/>
          <a:cxnLst/>
          <a:rect l="0" t="0" r="0" b="0"/>
          <a:pathLst>
            <a:path>
              <a:moveTo>
                <a:pt x="1988428" y="0"/>
              </a:moveTo>
              <a:lnTo>
                <a:pt x="1988428" y="634159"/>
              </a:lnTo>
              <a:lnTo>
                <a:pt x="0" y="634159"/>
              </a:lnTo>
            </a:path>
          </a:pathLst>
        </a:custGeom>
        <a:noFill/>
        <a:ln w="1905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4206788-B342-4F9A-A882-8B21A72FE482}">
      <dsp:nvSpPr>
        <dsp:cNvPr id="0" name=""/>
        <dsp:cNvSpPr/>
      </dsp:nvSpPr>
      <dsp:spPr>
        <a:xfrm>
          <a:off x="6248444" y="1600199"/>
          <a:ext cx="228870" cy="958186"/>
        </a:xfrm>
        <a:custGeom>
          <a:avLst/>
          <a:gdLst/>
          <a:ahLst/>
          <a:cxnLst/>
          <a:rect l="0" t="0" r="0" b="0"/>
          <a:pathLst>
            <a:path>
              <a:moveTo>
                <a:pt x="0" y="0"/>
              </a:moveTo>
              <a:lnTo>
                <a:pt x="0" y="958186"/>
              </a:lnTo>
              <a:lnTo>
                <a:pt x="228870" y="958186"/>
              </a:lnTo>
            </a:path>
          </a:pathLst>
        </a:custGeom>
        <a:noFill/>
        <a:ln w="1905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8BFFC7-57A5-4788-9B9C-E4D5F086F643}">
      <dsp:nvSpPr>
        <dsp:cNvPr id="0" name=""/>
        <dsp:cNvSpPr/>
      </dsp:nvSpPr>
      <dsp:spPr>
        <a:xfrm>
          <a:off x="6248444" y="1600199"/>
          <a:ext cx="228870" cy="474953"/>
        </a:xfrm>
        <a:custGeom>
          <a:avLst/>
          <a:gdLst/>
          <a:ahLst/>
          <a:cxnLst/>
          <a:rect l="0" t="0" r="0" b="0"/>
          <a:pathLst>
            <a:path>
              <a:moveTo>
                <a:pt x="0" y="0"/>
              </a:moveTo>
              <a:lnTo>
                <a:pt x="0" y="474953"/>
              </a:lnTo>
              <a:lnTo>
                <a:pt x="228870" y="474953"/>
              </a:lnTo>
            </a:path>
          </a:pathLst>
        </a:custGeom>
        <a:noFill/>
        <a:ln w="1905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140530-04CF-4DC5-8776-6116CBCD4913}">
      <dsp:nvSpPr>
        <dsp:cNvPr id="0" name=""/>
        <dsp:cNvSpPr/>
      </dsp:nvSpPr>
      <dsp:spPr>
        <a:xfrm>
          <a:off x="4102528" y="679637"/>
          <a:ext cx="2820922" cy="298243"/>
        </a:xfrm>
        <a:custGeom>
          <a:avLst/>
          <a:gdLst/>
          <a:ahLst/>
          <a:cxnLst/>
          <a:rect l="0" t="0" r="0" b="0"/>
          <a:pathLst>
            <a:path>
              <a:moveTo>
                <a:pt x="0" y="0"/>
              </a:moveTo>
              <a:lnTo>
                <a:pt x="0" y="226779"/>
              </a:lnTo>
              <a:lnTo>
                <a:pt x="2820922" y="226779"/>
              </a:lnTo>
              <a:lnTo>
                <a:pt x="2820922" y="298243"/>
              </a:lnTo>
            </a:path>
          </a:pathLst>
        </a:custGeom>
        <a:noFill/>
        <a:ln w="1905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95B532-4D20-4F65-AB84-9A16688ADD74}">
      <dsp:nvSpPr>
        <dsp:cNvPr id="0" name=""/>
        <dsp:cNvSpPr/>
      </dsp:nvSpPr>
      <dsp:spPr>
        <a:xfrm>
          <a:off x="4415943" y="1612920"/>
          <a:ext cx="268420" cy="1911931"/>
        </a:xfrm>
        <a:custGeom>
          <a:avLst/>
          <a:gdLst/>
          <a:ahLst/>
          <a:cxnLst/>
          <a:rect l="0" t="0" r="0" b="0"/>
          <a:pathLst>
            <a:path>
              <a:moveTo>
                <a:pt x="0" y="0"/>
              </a:moveTo>
              <a:lnTo>
                <a:pt x="0" y="1911931"/>
              </a:lnTo>
              <a:lnTo>
                <a:pt x="268420" y="1911931"/>
              </a:lnTo>
            </a:path>
          </a:pathLst>
        </a:custGeom>
        <a:noFill/>
        <a:ln w="1905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488181-B579-44DC-8E71-78FC084178C8}">
      <dsp:nvSpPr>
        <dsp:cNvPr id="0" name=""/>
        <dsp:cNvSpPr/>
      </dsp:nvSpPr>
      <dsp:spPr>
        <a:xfrm>
          <a:off x="4415943" y="1612920"/>
          <a:ext cx="268420" cy="1428698"/>
        </a:xfrm>
        <a:custGeom>
          <a:avLst/>
          <a:gdLst/>
          <a:ahLst/>
          <a:cxnLst/>
          <a:rect l="0" t="0" r="0" b="0"/>
          <a:pathLst>
            <a:path>
              <a:moveTo>
                <a:pt x="0" y="0"/>
              </a:moveTo>
              <a:lnTo>
                <a:pt x="0" y="1428698"/>
              </a:lnTo>
              <a:lnTo>
                <a:pt x="268420" y="1428698"/>
              </a:lnTo>
            </a:path>
          </a:pathLst>
        </a:custGeom>
        <a:noFill/>
        <a:ln w="1905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01746FC-4775-4220-9AE4-F4963D798633}">
      <dsp:nvSpPr>
        <dsp:cNvPr id="0" name=""/>
        <dsp:cNvSpPr/>
      </dsp:nvSpPr>
      <dsp:spPr>
        <a:xfrm>
          <a:off x="4415943" y="1612920"/>
          <a:ext cx="268420" cy="945465"/>
        </a:xfrm>
        <a:custGeom>
          <a:avLst/>
          <a:gdLst/>
          <a:ahLst/>
          <a:cxnLst/>
          <a:rect l="0" t="0" r="0" b="0"/>
          <a:pathLst>
            <a:path>
              <a:moveTo>
                <a:pt x="0" y="0"/>
              </a:moveTo>
              <a:lnTo>
                <a:pt x="0" y="945465"/>
              </a:lnTo>
              <a:lnTo>
                <a:pt x="268420" y="945465"/>
              </a:lnTo>
            </a:path>
          </a:pathLst>
        </a:custGeom>
        <a:noFill/>
        <a:ln w="1905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B75432-DED6-48CE-A900-1E89448F3C61}">
      <dsp:nvSpPr>
        <dsp:cNvPr id="0" name=""/>
        <dsp:cNvSpPr/>
      </dsp:nvSpPr>
      <dsp:spPr>
        <a:xfrm>
          <a:off x="4415943" y="1612920"/>
          <a:ext cx="268420" cy="462232"/>
        </a:xfrm>
        <a:custGeom>
          <a:avLst/>
          <a:gdLst/>
          <a:ahLst/>
          <a:cxnLst/>
          <a:rect l="0" t="0" r="0" b="0"/>
          <a:pathLst>
            <a:path>
              <a:moveTo>
                <a:pt x="0" y="0"/>
              </a:moveTo>
              <a:lnTo>
                <a:pt x="0" y="462232"/>
              </a:lnTo>
              <a:lnTo>
                <a:pt x="268420" y="462232"/>
              </a:lnTo>
            </a:path>
          </a:pathLst>
        </a:custGeom>
        <a:noFill/>
        <a:ln w="1905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25EA56B-47B2-47C6-8E98-36332F00C9D9}">
      <dsp:nvSpPr>
        <dsp:cNvPr id="0" name=""/>
        <dsp:cNvSpPr/>
      </dsp:nvSpPr>
      <dsp:spPr>
        <a:xfrm>
          <a:off x="4102528" y="679637"/>
          <a:ext cx="988422" cy="310963"/>
        </a:xfrm>
        <a:custGeom>
          <a:avLst/>
          <a:gdLst/>
          <a:ahLst/>
          <a:cxnLst/>
          <a:rect l="0" t="0" r="0" b="0"/>
          <a:pathLst>
            <a:path>
              <a:moveTo>
                <a:pt x="0" y="0"/>
              </a:moveTo>
              <a:lnTo>
                <a:pt x="0" y="239499"/>
              </a:lnTo>
              <a:lnTo>
                <a:pt x="988422" y="239499"/>
              </a:lnTo>
              <a:lnTo>
                <a:pt x="988422" y="310963"/>
              </a:lnTo>
            </a:path>
          </a:pathLst>
        </a:custGeom>
        <a:noFill/>
        <a:ln w="1905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6A302A-2A0F-4CBE-B7C5-D08ADA8B5D13}">
      <dsp:nvSpPr>
        <dsp:cNvPr id="0" name=""/>
        <dsp:cNvSpPr/>
      </dsp:nvSpPr>
      <dsp:spPr>
        <a:xfrm>
          <a:off x="3004909" y="1"/>
          <a:ext cx="2195238" cy="679636"/>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0" kern="1200" dirty="0">
              <a:latin typeface="Franklin Gothic Demi" pitchFamily="34" charset="0"/>
            </a:rPr>
            <a:t>SQL COMMANDS</a:t>
          </a:r>
        </a:p>
      </dsp:txBody>
      <dsp:txXfrm>
        <a:off x="3004909" y="1"/>
        <a:ext cx="2195238" cy="679636"/>
      </dsp:txXfrm>
    </dsp:sp>
    <dsp:sp modelId="{AE729F67-3BB1-4E78-9607-9D7BF4444916}">
      <dsp:nvSpPr>
        <dsp:cNvPr id="0" name=""/>
        <dsp:cNvSpPr/>
      </dsp:nvSpPr>
      <dsp:spPr>
        <a:xfrm>
          <a:off x="4247192" y="990601"/>
          <a:ext cx="1687517" cy="622318"/>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dirty="0">
              <a:latin typeface="Franklin Gothic Demi" pitchFamily="34" charset="0"/>
            </a:rPr>
            <a:t>DML</a:t>
          </a:r>
          <a:br>
            <a:rPr lang="en-US" sz="1200" b="0" kern="1200" dirty="0">
              <a:latin typeface="Franklin Gothic Demi" pitchFamily="34" charset="0"/>
            </a:rPr>
          </a:br>
          <a:r>
            <a:rPr lang="en-US" sz="1200" b="0" kern="1200" dirty="0">
              <a:latin typeface="Franklin Gothic Demi" pitchFamily="34" charset="0"/>
            </a:rPr>
            <a:t>(Data Manipulation Language)</a:t>
          </a:r>
        </a:p>
      </dsp:txBody>
      <dsp:txXfrm>
        <a:off x="4247192" y="990601"/>
        <a:ext cx="1687517" cy="622318"/>
      </dsp:txXfrm>
    </dsp:sp>
    <dsp:sp modelId="{78C8D8F4-0BD1-4D0E-8D61-38211EF9F55D}">
      <dsp:nvSpPr>
        <dsp:cNvPr id="0" name=""/>
        <dsp:cNvSpPr/>
      </dsp:nvSpPr>
      <dsp:spPr>
        <a:xfrm>
          <a:off x="4684364" y="1905000"/>
          <a:ext cx="940303" cy="340304"/>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dirty="0">
              <a:latin typeface="Franklin Gothic Demi" pitchFamily="34" charset="0"/>
            </a:rPr>
            <a:t>INSERT</a:t>
          </a:r>
        </a:p>
      </dsp:txBody>
      <dsp:txXfrm>
        <a:off x="4684364" y="1905000"/>
        <a:ext cx="940303" cy="340304"/>
      </dsp:txXfrm>
    </dsp:sp>
    <dsp:sp modelId="{0B61D762-0069-49CA-8F86-77B84513B4E5}">
      <dsp:nvSpPr>
        <dsp:cNvPr id="0" name=""/>
        <dsp:cNvSpPr/>
      </dsp:nvSpPr>
      <dsp:spPr>
        <a:xfrm>
          <a:off x="4684364" y="2388233"/>
          <a:ext cx="940303" cy="340304"/>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dirty="0">
              <a:latin typeface="Franklin Gothic Demi" pitchFamily="34" charset="0"/>
            </a:rPr>
            <a:t>UPDATE</a:t>
          </a:r>
        </a:p>
      </dsp:txBody>
      <dsp:txXfrm>
        <a:off x="4684364" y="2388233"/>
        <a:ext cx="940303" cy="340304"/>
      </dsp:txXfrm>
    </dsp:sp>
    <dsp:sp modelId="{B8EE3AAC-CEE7-4177-8F5B-F500E375EA52}">
      <dsp:nvSpPr>
        <dsp:cNvPr id="0" name=""/>
        <dsp:cNvSpPr/>
      </dsp:nvSpPr>
      <dsp:spPr>
        <a:xfrm>
          <a:off x="4684364" y="2871466"/>
          <a:ext cx="940303" cy="340304"/>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dirty="0">
              <a:latin typeface="Franklin Gothic Demi" pitchFamily="34" charset="0"/>
            </a:rPr>
            <a:t>DELETE</a:t>
          </a:r>
        </a:p>
      </dsp:txBody>
      <dsp:txXfrm>
        <a:off x="4684364" y="2871466"/>
        <a:ext cx="940303" cy="340304"/>
      </dsp:txXfrm>
    </dsp:sp>
    <dsp:sp modelId="{D41A868C-3D00-4223-AF2A-B8AACD5EFFFB}">
      <dsp:nvSpPr>
        <dsp:cNvPr id="0" name=""/>
        <dsp:cNvSpPr/>
      </dsp:nvSpPr>
      <dsp:spPr>
        <a:xfrm>
          <a:off x="4684364" y="3354699"/>
          <a:ext cx="940303" cy="340304"/>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dirty="0">
              <a:latin typeface="Franklin Gothic Demi" pitchFamily="34" charset="0"/>
            </a:rPr>
            <a:t>MERGE</a:t>
          </a:r>
        </a:p>
      </dsp:txBody>
      <dsp:txXfrm>
        <a:off x="4684364" y="3354699"/>
        <a:ext cx="940303" cy="340304"/>
      </dsp:txXfrm>
    </dsp:sp>
    <dsp:sp modelId="{C614AE96-B80A-47FC-9641-ED75A6206299}">
      <dsp:nvSpPr>
        <dsp:cNvPr id="0" name=""/>
        <dsp:cNvSpPr/>
      </dsp:nvSpPr>
      <dsp:spPr>
        <a:xfrm>
          <a:off x="6079692" y="977881"/>
          <a:ext cx="1687517" cy="622318"/>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dirty="0">
              <a:latin typeface="Franklin Gothic Demi" pitchFamily="34" charset="0"/>
            </a:rPr>
            <a:t>DCL</a:t>
          </a:r>
          <a:br>
            <a:rPr lang="en-US" sz="1200" b="0" kern="1200" dirty="0">
              <a:latin typeface="Franklin Gothic Demi" pitchFamily="34" charset="0"/>
            </a:rPr>
          </a:br>
          <a:r>
            <a:rPr lang="en-US" sz="1200" b="0" kern="1200" dirty="0">
              <a:latin typeface="Franklin Gothic Demi" pitchFamily="34" charset="0"/>
            </a:rPr>
            <a:t>(Data Control Language)</a:t>
          </a:r>
        </a:p>
      </dsp:txBody>
      <dsp:txXfrm>
        <a:off x="6079692" y="977881"/>
        <a:ext cx="1687517" cy="622318"/>
      </dsp:txXfrm>
    </dsp:sp>
    <dsp:sp modelId="{D6B78933-D0C7-4BB6-A98C-307F218857B1}">
      <dsp:nvSpPr>
        <dsp:cNvPr id="0" name=""/>
        <dsp:cNvSpPr/>
      </dsp:nvSpPr>
      <dsp:spPr>
        <a:xfrm>
          <a:off x="6477315" y="1905000"/>
          <a:ext cx="941269" cy="340304"/>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dirty="0">
              <a:latin typeface="Franklin Gothic Demi" pitchFamily="34" charset="0"/>
            </a:rPr>
            <a:t>GRANT</a:t>
          </a:r>
        </a:p>
      </dsp:txBody>
      <dsp:txXfrm>
        <a:off x="6477315" y="1905000"/>
        <a:ext cx="941269" cy="340304"/>
      </dsp:txXfrm>
    </dsp:sp>
    <dsp:sp modelId="{E8ABABC8-D60F-4FC1-B3F4-249FB81DF06A}">
      <dsp:nvSpPr>
        <dsp:cNvPr id="0" name=""/>
        <dsp:cNvSpPr/>
      </dsp:nvSpPr>
      <dsp:spPr>
        <a:xfrm>
          <a:off x="6477315" y="2388233"/>
          <a:ext cx="941269" cy="340304"/>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dirty="0">
              <a:latin typeface="Franklin Gothic Demi" pitchFamily="34" charset="0"/>
            </a:rPr>
            <a:t>REVOKE</a:t>
          </a:r>
        </a:p>
      </dsp:txBody>
      <dsp:txXfrm>
        <a:off x="6477315" y="2388233"/>
        <a:ext cx="941269" cy="340304"/>
      </dsp:txXfrm>
    </dsp:sp>
    <dsp:sp modelId="{593E7C0E-58B6-4DCD-8C68-B4461992E6C4}">
      <dsp:nvSpPr>
        <dsp:cNvPr id="0" name=""/>
        <dsp:cNvSpPr/>
      </dsp:nvSpPr>
      <dsp:spPr>
        <a:xfrm>
          <a:off x="426583" y="1002638"/>
          <a:ext cx="1687517" cy="622318"/>
        </a:xfrm>
        <a:prstGeom prst="rect">
          <a:avLst/>
        </a:prstGeom>
        <a:solidFill>
          <a:schemeClr val="bg1"/>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dirty="0">
              <a:solidFill>
                <a:schemeClr val="tx2"/>
              </a:solidFill>
              <a:latin typeface="Franklin Gothic Demi" pitchFamily="34" charset="0"/>
            </a:rPr>
            <a:t>DDL</a:t>
          </a:r>
          <a:br>
            <a:rPr lang="en-US" sz="1200" b="0" kern="1200" dirty="0">
              <a:solidFill>
                <a:schemeClr val="tx2"/>
              </a:solidFill>
              <a:latin typeface="Franklin Gothic Demi" pitchFamily="34" charset="0"/>
            </a:rPr>
          </a:br>
          <a:r>
            <a:rPr lang="en-US" sz="1200" b="0" kern="1200" dirty="0">
              <a:solidFill>
                <a:schemeClr val="tx2"/>
              </a:solidFill>
              <a:latin typeface="Franklin Gothic Demi" pitchFamily="34" charset="0"/>
            </a:rPr>
            <a:t>(Data Definition Language)</a:t>
          </a:r>
        </a:p>
      </dsp:txBody>
      <dsp:txXfrm>
        <a:off x="426583" y="1002638"/>
        <a:ext cx="1687517" cy="622318"/>
      </dsp:txXfrm>
    </dsp:sp>
    <dsp:sp modelId="{92CEDE30-A410-4D21-B3B5-0507ED2AC978}">
      <dsp:nvSpPr>
        <dsp:cNvPr id="0" name=""/>
        <dsp:cNvSpPr/>
      </dsp:nvSpPr>
      <dsp:spPr>
        <a:xfrm>
          <a:off x="1404945" y="1936904"/>
          <a:ext cx="841417" cy="340304"/>
        </a:xfrm>
        <a:prstGeom prst="rect">
          <a:avLst/>
        </a:prstGeom>
        <a:solidFill>
          <a:schemeClr val="bg1"/>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dirty="0">
              <a:solidFill>
                <a:schemeClr val="tx2"/>
              </a:solidFill>
              <a:latin typeface="Franklin Gothic Demi" pitchFamily="34" charset="0"/>
            </a:rPr>
            <a:t>CREATE</a:t>
          </a:r>
        </a:p>
      </dsp:txBody>
      <dsp:txXfrm>
        <a:off x="1404945" y="1936904"/>
        <a:ext cx="841417" cy="340304"/>
      </dsp:txXfrm>
    </dsp:sp>
    <dsp:sp modelId="{8928AC4B-CD61-4165-8E16-08AB55075E8F}">
      <dsp:nvSpPr>
        <dsp:cNvPr id="0" name=""/>
        <dsp:cNvSpPr/>
      </dsp:nvSpPr>
      <dsp:spPr>
        <a:xfrm>
          <a:off x="1447797" y="2438401"/>
          <a:ext cx="841417" cy="340304"/>
        </a:xfrm>
        <a:prstGeom prst="rect">
          <a:avLst/>
        </a:prstGeom>
        <a:solidFill>
          <a:schemeClr val="bg1"/>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dirty="0">
              <a:solidFill>
                <a:schemeClr val="tx2"/>
              </a:solidFill>
              <a:latin typeface="Franklin Gothic Demi" pitchFamily="34" charset="0"/>
            </a:rPr>
            <a:t>ALTER</a:t>
          </a:r>
        </a:p>
      </dsp:txBody>
      <dsp:txXfrm>
        <a:off x="1447797" y="2438401"/>
        <a:ext cx="841417" cy="340304"/>
      </dsp:txXfrm>
    </dsp:sp>
    <dsp:sp modelId="{8A4FD642-2A89-422B-8195-9B6C4F55F780}">
      <dsp:nvSpPr>
        <dsp:cNvPr id="0" name=""/>
        <dsp:cNvSpPr/>
      </dsp:nvSpPr>
      <dsp:spPr>
        <a:xfrm>
          <a:off x="1447797" y="2895600"/>
          <a:ext cx="841417" cy="340304"/>
        </a:xfrm>
        <a:prstGeom prst="rect">
          <a:avLst/>
        </a:prstGeom>
        <a:solidFill>
          <a:schemeClr val="bg1"/>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dirty="0">
              <a:solidFill>
                <a:schemeClr val="tx2"/>
              </a:solidFill>
              <a:latin typeface="Franklin Gothic Demi" pitchFamily="34" charset="0"/>
            </a:rPr>
            <a:t>DROP</a:t>
          </a:r>
        </a:p>
      </dsp:txBody>
      <dsp:txXfrm>
        <a:off x="1447797" y="2895600"/>
        <a:ext cx="841417" cy="340304"/>
      </dsp:txXfrm>
    </dsp:sp>
    <dsp:sp modelId="{D08040C9-1603-4C9F-B443-AF4D796E20CF}">
      <dsp:nvSpPr>
        <dsp:cNvPr id="0" name=""/>
        <dsp:cNvSpPr/>
      </dsp:nvSpPr>
      <dsp:spPr>
        <a:xfrm>
          <a:off x="1413018" y="3845912"/>
          <a:ext cx="841417" cy="340304"/>
        </a:xfrm>
        <a:prstGeom prst="rect">
          <a:avLst/>
        </a:prstGeom>
        <a:solidFill>
          <a:schemeClr val="bg1"/>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dirty="0">
              <a:solidFill>
                <a:schemeClr val="tx2"/>
              </a:solidFill>
              <a:latin typeface="Franklin Gothic Demi" pitchFamily="34" charset="0"/>
            </a:rPr>
            <a:t>RENAME</a:t>
          </a:r>
        </a:p>
      </dsp:txBody>
      <dsp:txXfrm>
        <a:off x="1413018" y="3845912"/>
        <a:ext cx="841417" cy="340304"/>
      </dsp:txXfrm>
    </dsp:sp>
    <dsp:sp modelId="{C3CA5F01-927B-4CD5-9ABC-99745794DDAA}">
      <dsp:nvSpPr>
        <dsp:cNvPr id="0" name=""/>
        <dsp:cNvSpPr/>
      </dsp:nvSpPr>
      <dsp:spPr>
        <a:xfrm>
          <a:off x="1447803" y="3352800"/>
          <a:ext cx="841417" cy="340304"/>
        </a:xfrm>
        <a:prstGeom prst="rect">
          <a:avLst/>
        </a:prstGeom>
        <a:solidFill>
          <a:schemeClr val="bg1"/>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dirty="0">
              <a:solidFill>
                <a:schemeClr val="tx2"/>
              </a:solidFill>
              <a:latin typeface="Franklin Gothic Demi" pitchFamily="34" charset="0"/>
            </a:rPr>
            <a:t>TRUNCATE</a:t>
          </a:r>
        </a:p>
      </dsp:txBody>
      <dsp:txXfrm>
        <a:off x="1447803" y="3352800"/>
        <a:ext cx="841417" cy="340304"/>
      </dsp:txXfrm>
    </dsp:sp>
    <dsp:sp modelId="{97F05064-9E25-4855-95F3-6802BC0509B3}">
      <dsp:nvSpPr>
        <dsp:cNvPr id="0" name=""/>
        <dsp:cNvSpPr/>
      </dsp:nvSpPr>
      <dsp:spPr>
        <a:xfrm>
          <a:off x="2433530" y="1002638"/>
          <a:ext cx="1687517" cy="622318"/>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dirty="0">
              <a:latin typeface="Franklin Gothic Demi" pitchFamily="34" charset="0"/>
            </a:rPr>
            <a:t>DQL</a:t>
          </a:r>
          <a:br>
            <a:rPr lang="en-US" sz="1200" b="0" kern="1200" dirty="0">
              <a:latin typeface="Franklin Gothic Demi" pitchFamily="34" charset="0"/>
            </a:rPr>
          </a:br>
          <a:r>
            <a:rPr lang="en-US" sz="1200" b="0" kern="1200" dirty="0">
              <a:latin typeface="Franklin Gothic Demi" pitchFamily="34" charset="0"/>
            </a:rPr>
            <a:t>(Data Query Language)</a:t>
          </a:r>
        </a:p>
      </dsp:txBody>
      <dsp:txXfrm>
        <a:off x="2433530" y="1002638"/>
        <a:ext cx="1687517" cy="622318"/>
      </dsp:txXfrm>
    </dsp:sp>
    <dsp:sp modelId="{847C1DA5-BC1B-4741-B462-63FCEC0D92F7}">
      <dsp:nvSpPr>
        <dsp:cNvPr id="0" name=""/>
        <dsp:cNvSpPr/>
      </dsp:nvSpPr>
      <dsp:spPr>
        <a:xfrm>
          <a:off x="3022428" y="1905000"/>
          <a:ext cx="935082" cy="340304"/>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dirty="0">
              <a:latin typeface="Franklin Gothic Demi" pitchFamily="34" charset="0"/>
            </a:rPr>
            <a:t>SELECT</a:t>
          </a:r>
        </a:p>
      </dsp:txBody>
      <dsp:txXfrm>
        <a:off x="3022428" y="1905000"/>
        <a:ext cx="935082" cy="34030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A2BE6C-DC39-4668-835D-E0A312083360}">
      <dsp:nvSpPr>
        <dsp:cNvPr id="0" name=""/>
        <dsp:cNvSpPr/>
      </dsp:nvSpPr>
      <dsp:spPr>
        <a:xfrm>
          <a:off x="3022428" y="1624957"/>
          <a:ext cx="254861" cy="450196"/>
        </a:xfrm>
        <a:custGeom>
          <a:avLst/>
          <a:gdLst/>
          <a:ahLst/>
          <a:cxnLst/>
          <a:rect l="0" t="0" r="0" b="0"/>
          <a:pathLst>
            <a:path>
              <a:moveTo>
                <a:pt x="254861" y="0"/>
              </a:moveTo>
              <a:lnTo>
                <a:pt x="0" y="450196"/>
              </a:lnTo>
            </a:path>
          </a:pathLst>
        </a:custGeom>
        <a:noFill/>
        <a:ln w="1905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9CF7E1A-1325-40E7-B03B-A4CA15094A11}">
      <dsp:nvSpPr>
        <dsp:cNvPr id="0" name=""/>
        <dsp:cNvSpPr/>
      </dsp:nvSpPr>
      <dsp:spPr>
        <a:xfrm>
          <a:off x="4056808" y="679637"/>
          <a:ext cx="91440" cy="634159"/>
        </a:xfrm>
        <a:custGeom>
          <a:avLst/>
          <a:gdLst/>
          <a:ahLst/>
          <a:cxnLst/>
          <a:rect l="0" t="0" r="0" b="0"/>
          <a:pathLst>
            <a:path>
              <a:moveTo>
                <a:pt x="45720" y="0"/>
              </a:moveTo>
              <a:lnTo>
                <a:pt x="64239" y="634159"/>
              </a:lnTo>
            </a:path>
          </a:pathLst>
        </a:custGeom>
        <a:noFill/>
        <a:ln w="1905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3A7BE6A-20E7-4F4C-BA2E-F5856BF66817}">
      <dsp:nvSpPr>
        <dsp:cNvPr id="0" name=""/>
        <dsp:cNvSpPr/>
      </dsp:nvSpPr>
      <dsp:spPr>
        <a:xfrm>
          <a:off x="1270341" y="1624957"/>
          <a:ext cx="142676" cy="2874340"/>
        </a:xfrm>
        <a:custGeom>
          <a:avLst/>
          <a:gdLst/>
          <a:ahLst/>
          <a:cxnLst/>
          <a:rect l="0" t="0" r="0" b="0"/>
          <a:pathLst>
            <a:path>
              <a:moveTo>
                <a:pt x="0" y="0"/>
              </a:moveTo>
              <a:lnTo>
                <a:pt x="0" y="2874340"/>
              </a:lnTo>
              <a:lnTo>
                <a:pt x="142676" y="2874340"/>
              </a:lnTo>
            </a:path>
          </a:pathLst>
        </a:custGeom>
        <a:noFill/>
        <a:ln w="1905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D974BD6-33C1-4F76-B60D-C8D2A402372E}">
      <dsp:nvSpPr>
        <dsp:cNvPr id="0" name=""/>
        <dsp:cNvSpPr/>
      </dsp:nvSpPr>
      <dsp:spPr>
        <a:xfrm>
          <a:off x="1270341" y="1624957"/>
          <a:ext cx="134604" cy="1448565"/>
        </a:xfrm>
        <a:custGeom>
          <a:avLst/>
          <a:gdLst/>
          <a:ahLst/>
          <a:cxnLst/>
          <a:rect l="0" t="0" r="0" b="0"/>
          <a:pathLst>
            <a:path>
              <a:moveTo>
                <a:pt x="0" y="0"/>
              </a:moveTo>
              <a:lnTo>
                <a:pt x="0" y="1448565"/>
              </a:lnTo>
              <a:lnTo>
                <a:pt x="134604" y="1448565"/>
              </a:lnTo>
            </a:path>
          </a:pathLst>
        </a:custGeom>
        <a:noFill/>
        <a:ln w="1905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F1FD98-EB3A-4F4D-A0BB-4DCAA2675F23}">
      <dsp:nvSpPr>
        <dsp:cNvPr id="0" name=""/>
        <dsp:cNvSpPr/>
      </dsp:nvSpPr>
      <dsp:spPr>
        <a:xfrm>
          <a:off x="1270341" y="1624957"/>
          <a:ext cx="142676" cy="2391107"/>
        </a:xfrm>
        <a:custGeom>
          <a:avLst/>
          <a:gdLst/>
          <a:ahLst/>
          <a:cxnLst/>
          <a:rect l="0" t="0" r="0" b="0"/>
          <a:pathLst>
            <a:path>
              <a:moveTo>
                <a:pt x="0" y="0"/>
              </a:moveTo>
              <a:lnTo>
                <a:pt x="0" y="2391107"/>
              </a:lnTo>
              <a:lnTo>
                <a:pt x="142676" y="2391107"/>
              </a:lnTo>
            </a:path>
          </a:pathLst>
        </a:custGeom>
        <a:noFill/>
        <a:ln w="1905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ED7105-BA9E-45B7-A7B3-0D0AA138F847}">
      <dsp:nvSpPr>
        <dsp:cNvPr id="0" name=""/>
        <dsp:cNvSpPr/>
      </dsp:nvSpPr>
      <dsp:spPr>
        <a:xfrm>
          <a:off x="1270341" y="1624957"/>
          <a:ext cx="177462" cy="1897995"/>
        </a:xfrm>
        <a:custGeom>
          <a:avLst/>
          <a:gdLst/>
          <a:ahLst/>
          <a:cxnLst/>
          <a:rect l="0" t="0" r="0" b="0"/>
          <a:pathLst>
            <a:path>
              <a:moveTo>
                <a:pt x="0" y="0"/>
              </a:moveTo>
              <a:lnTo>
                <a:pt x="0" y="1897995"/>
              </a:lnTo>
              <a:lnTo>
                <a:pt x="177462" y="1897995"/>
              </a:lnTo>
            </a:path>
          </a:pathLst>
        </a:custGeom>
        <a:noFill/>
        <a:ln w="1905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15963D-1052-4CB9-8DD1-ACC91AB04C00}">
      <dsp:nvSpPr>
        <dsp:cNvPr id="0" name=""/>
        <dsp:cNvSpPr/>
      </dsp:nvSpPr>
      <dsp:spPr>
        <a:xfrm>
          <a:off x="1270341" y="1624957"/>
          <a:ext cx="177455" cy="983596"/>
        </a:xfrm>
        <a:custGeom>
          <a:avLst/>
          <a:gdLst/>
          <a:ahLst/>
          <a:cxnLst/>
          <a:rect l="0" t="0" r="0" b="0"/>
          <a:pathLst>
            <a:path>
              <a:moveTo>
                <a:pt x="0" y="0"/>
              </a:moveTo>
              <a:lnTo>
                <a:pt x="0" y="983596"/>
              </a:lnTo>
              <a:lnTo>
                <a:pt x="177455" y="983596"/>
              </a:lnTo>
            </a:path>
          </a:pathLst>
        </a:custGeom>
        <a:noFill/>
        <a:ln w="1905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63B2D2-3A0C-4DF1-A071-DE29C4E20078}">
      <dsp:nvSpPr>
        <dsp:cNvPr id="0" name=""/>
        <dsp:cNvSpPr/>
      </dsp:nvSpPr>
      <dsp:spPr>
        <a:xfrm>
          <a:off x="1270341" y="1624957"/>
          <a:ext cx="134604" cy="482099"/>
        </a:xfrm>
        <a:custGeom>
          <a:avLst/>
          <a:gdLst/>
          <a:ahLst/>
          <a:cxnLst/>
          <a:rect l="0" t="0" r="0" b="0"/>
          <a:pathLst>
            <a:path>
              <a:moveTo>
                <a:pt x="0" y="0"/>
              </a:moveTo>
              <a:lnTo>
                <a:pt x="0" y="482099"/>
              </a:lnTo>
              <a:lnTo>
                <a:pt x="134604" y="482099"/>
              </a:lnTo>
            </a:path>
          </a:pathLst>
        </a:custGeom>
        <a:noFill/>
        <a:ln w="1905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ECFCE1-A3FB-4379-8F7A-4E73AE3B3D13}">
      <dsp:nvSpPr>
        <dsp:cNvPr id="0" name=""/>
        <dsp:cNvSpPr/>
      </dsp:nvSpPr>
      <dsp:spPr>
        <a:xfrm>
          <a:off x="2114100" y="679637"/>
          <a:ext cx="1988428" cy="634159"/>
        </a:xfrm>
        <a:custGeom>
          <a:avLst/>
          <a:gdLst/>
          <a:ahLst/>
          <a:cxnLst/>
          <a:rect l="0" t="0" r="0" b="0"/>
          <a:pathLst>
            <a:path>
              <a:moveTo>
                <a:pt x="1988428" y="0"/>
              </a:moveTo>
              <a:lnTo>
                <a:pt x="1988428" y="634159"/>
              </a:lnTo>
              <a:lnTo>
                <a:pt x="0" y="634159"/>
              </a:lnTo>
            </a:path>
          </a:pathLst>
        </a:custGeom>
        <a:noFill/>
        <a:ln w="1905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4206788-B342-4F9A-A882-8B21A72FE482}">
      <dsp:nvSpPr>
        <dsp:cNvPr id="0" name=""/>
        <dsp:cNvSpPr/>
      </dsp:nvSpPr>
      <dsp:spPr>
        <a:xfrm>
          <a:off x="6248444" y="1600199"/>
          <a:ext cx="228870" cy="958186"/>
        </a:xfrm>
        <a:custGeom>
          <a:avLst/>
          <a:gdLst/>
          <a:ahLst/>
          <a:cxnLst/>
          <a:rect l="0" t="0" r="0" b="0"/>
          <a:pathLst>
            <a:path>
              <a:moveTo>
                <a:pt x="0" y="0"/>
              </a:moveTo>
              <a:lnTo>
                <a:pt x="0" y="958186"/>
              </a:lnTo>
              <a:lnTo>
                <a:pt x="228870" y="958186"/>
              </a:lnTo>
            </a:path>
          </a:pathLst>
        </a:custGeom>
        <a:noFill/>
        <a:ln w="1905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8BFFC7-57A5-4788-9B9C-E4D5F086F643}">
      <dsp:nvSpPr>
        <dsp:cNvPr id="0" name=""/>
        <dsp:cNvSpPr/>
      </dsp:nvSpPr>
      <dsp:spPr>
        <a:xfrm>
          <a:off x="6248444" y="1600199"/>
          <a:ext cx="228870" cy="474953"/>
        </a:xfrm>
        <a:custGeom>
          <a:avLst/>
          <a:gdLst/>
          <a:ahLst/>
          <a:cxnLst/>
          <a:rect l="0" t="0" r="0" b="0"/>
          <a:pathLst>
            <a:path>
              <a:moveTo>
                <a:pt x="0" y="0"/>
              </a:moveTo>
              <a:lnTo>
                <a:pt x="0" y="474953"/>
              </a:lnTo>
              <a:lnTo>
                <a:pt x="228870" y="474953"/>
              </a:lnTo>
            </a:path>
          </a:pathLst>
        </a:custGeom>
        <a:noFill/>
        <a:ln w="1905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140530-04CF-4DC5-8776-6116CBCD4913}">
      <dsp:nvSpPr>
        <dsp:cNvPr id="0" name=""/>
        <dsp:cNvSpPr/>
      </dsp:nvSpPr>
      <dsp:spPr>
        <a:xfrm>
          <a:off x="4102528" y="679637"/>
          <a:ext cx="2820922" cy="298243"/>
        </a:xfrm>
        <a:custGeom>
          <a:avLst/>
          <a:gdLst/>
          <a:ahLst/>
          <a:cxnLst/>
          <a:rect l="0" t="0" r="0" b="0"/>
          <a:pathLst>
            <a:path>
              <a:moveTo>
                <a:pt x="0" y="0"/>
              </a:moveTo>
              <a:lnTo>
                <a:pt x="0" y="226779"/>
              </a:lnTo>
              <a:lnTo>
                <a:pt x="2820922" y="226779"/>
              </a:lnTo>
              <a:lnTo>
                <a:pt x="2820922" y="298243"/>
              </a:lnTo>
            </a:path>
          </a:pathLst>
        </a:custGeom>
        <a:noFill/>
        <a:ln w="1905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95B532-4D20-4F65-AB84-9A16688ADD74}">
      <dsp:nvSpPr>
        <dsp:cNvPr id="0" name=""/>
        <dsp:cNvSpPr/>
      </dsp:nvSpPr>
      <dsp:spPr>
        <a:xfrm>
          <a:off x="4415943" y="1612920"/>
          <a:ext cx="268420" cy="1911931"/>
        </a:xfrm>
        <a:custGeom>
          <a:avLst/>
          <a:gdLst/>
          <a:ahLst/>
          <a:cxnLst/>
          <a:rect l="0" t="0" r="0" b="0"/>
          <a:pathLst>
            <a:path>
              <a:moveTo>
                <a:pt x="0" y="0"/>
              </a:moveTo>
              <a:lnTo>
                <a:pt x="0" y="1911931"/>
              </a:lnTo>
              <a:lnTo>
                <a:pt x="268420" y="1911931"/>
              </a:lnTo>
            </a:path>
          </a:pathLst>
        </a:custGeom>
        <a:noFill/>
        <a:ln w="1905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488181-B579-44DC-8E71-78FC084178C8}">
      <dsp:nvSpPr>
        <dsp:cNvPr id="0" name=""/>
        <dsp:cNvSpPr/>
      </dsp:nvSpPr>
      <dsp:spPr>
        <a:xfrm>
          <a:off x="4415943" y="1612920"/>
          <a:ext cx="268420" cy="1428698"/>
        </a:xfrm>
        <a:custGeom>
          <a:avLst/>
          <a:gdLst/>
          <a:ahLst/>
          <a:cxnLst/>
          <a:rect l="0" t="0" r="0" b="0"/>
          <a:pathLst>
            <a:path>
              <a:moveTo>
                <a:pt x="0" y="0"/>
              </a:moveTo>
              <a:lnTo>
                <a:pt x="0" y="1428698"/>
              </a:lnTo>
              <a:lnTo>
                <a:pt x="268420" y="1428698"/>
              </a:lnTo>
            </a:path>
          </a:pathLst>
        </a:custGeom>
        <a:noFill/>
        <a:ln w="1905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01746FC-4775-4220-9AE4-F4963D798633}">
      <dsp:nvSpPr>
        <dsp:cNvPr id="0" name=""/>
        <dsp:cNvSpPr/>
      </dsp:nvSpPr>
      <dsp:spPr>
        <a:xfrm>
          <a:off x="4415943" y="1612920"/>
          <a:ext cx="268420" cy="945465"/>
        </a:xfrm>
        <a:custGeom>
          <a:avLst/>
          <a:gdLst/>
          <a:ahLst/>
          <a:cxnLst/>
          <a:rect l="0" t="0" r="0" b="0"/>
          <a:pathLst>
            <a:path>
              <a:moveTo>
                <a:pt x="0" y="0"/>
              </a:moveTo>
              <a:lnTo>
                <a:pt x="0" y="945465"/>
              </a:lnTo>
              <a:lnTo>
                <a:pt x="268420" y="945465"/>
              </a:lnTo>
            </a:path>
          </a:pathLst>
        </a:custGeom>
        <a:noFill/>
        <a:ln w="1905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B75432-DED6-48CE-A900-1E89448F3C61}">
      <dsp:nvSpPr>
        <dsp:cNvPr id="0" name=""/>
        <dsp:cNvSpPr/>
      </dsp:nvSpPr>
      <dsp:spPr>
        <a:xfrm>
          <a:off x="4415943" y="1612920"/>
          <a:ext cx="268420" cy="462232"/>
        </a:xfrm>
        <a:custGeom>
          <a:avLst/>
          <a:gdLst/>
          <a:ahLst/>
          <a:cxnLst/>
          <a:rect l="0" t="0" r="0" b="0"/>
          <a:pathLst>
            <a:path>
              <a:moveTo>
                <a:pt x="0" y="0"/>
              </a:moveTo>
              <a:lnTo>
                <a:pt x="0" y="462232"/>
              </a:lnTo>
              <a:lnTo>
                <a:pt x="268420" y="462232"/>
              </a:lnTo>
            </a:path>
          </a:pathLst>
        </a:custGeom>
        <a:noFill/>
        <a:ln w="1905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25EA56B-47B2-47C6-8E98-36332F00C9D9}">
      <dsp:nvSpPr>
        <dsp:cNvPr id="0" name=""/>
        <dsp:cNvSpPr/>
      </dsp:nvSpPr>
      <dsp:spPr>
        <a:xfrm>
          <a:off x="4102528" y="679637"/>
          <a:ext cx="988422" cy="310963"/>
        </a:xfrm>
        <a:custGeom>
          <a:avLst/>
          <a:gdLst/>
          <a:ahLst/>
          <a:cxnLst/>
          <a:rect l="0" t="0" r="0" b="0"/>
          <a:pathLst>
            <a:path>
              <a:moveTo>
                <a:pt x="0" y="0"/>
              </a:moveTo>
              <a:lnTo>
                <a:pt x="0" y="239499"/>
              </a:lnTo>
              <a:lnTo>
                <a:pt x="988422" y="239499"/>
              </a:lnTo>
              <a:lnTo>
                <a:pt x="988422" y="310963"/>
              </a:lnTo>
            </a:path>
          </a:pathLst>
        </a:custGeom>
        <a:noFill/>
        <a:ln w="1905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6A302A-2A0F-4CBE-B7C5-D08ADA8B5D13}">
      <dsp:nvSpPr>
        <dsp:cNvPr id="0" name=""/>
        <dsp:cNvSpPr/>
      </dsp:nvSpPr>
      <dsp:spPr>
        <a:xfrm>
          <a:off x="3004909" y="1"/>
          <a:ext cx="2195238" cy="679636"/>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0" kern="1200" dirty="0">
              <a:latin typeface="Franklin Gothic Demi" pitchFamily="34" charset="0"/>
            </a:rPr>
            <a:t>SQL COMMANDS</a:t>
          </a:r>
        </a:p>
      </dsp:txBody>
      <dsp:txXfrm>
        <a:off x="3004909" y="1"/>
        <a:ext cx="2195238" cy="679636"/>
      </dsp:txXfrm>
    </dsp:sp>
    <dsp:sp modelId="{AE729F67-3BB1-4E78-9607-9D7BF4444916}">
      <dsp:nvSpPr>
        <dsp:cNvPr id="0" name=""/>
        <dsp:cNvSpPr/>
      </dsp:nvSpPr>
      <dsp:spPr>
        <a:xfrm>
          <a:off x="4247192" y="990601"/>
          <a:ext cx="1687517" cy="622318"/>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dirty="0">
              <a:latin typeface="Franklin Gothic Demi" pitchFamily="34" charset="0"/>
            </a:rPr>
            <a:t>DML</a:t>
          </a:r>
          <a:br>
            <a:rPr lang="en-US" sz="1200" b="0" kern="1200" dirty="0">
              <a:latin typeface="Franklin Gothic Demi" pitchFamily="34" charset="0"/>
            </a:rPr>
          </a:br>
          <a:r>
            <a:rPr lang="en-US" sz="1200" b="0" kern="1200" dirty="0">
              <a:latin typeface="Franklin Gothic Demi" pitchFamily="34" charset="0"/>
            </a:rPr>
            <a:t>(Data Manipulation Language)</a:t>
          </a:r>
        </a:p>
      </dsp:txBody>
      <dsp:txXfrm>
        <a:off x="4247192" y="990601"/>
        <a:ext cx="1687517" cy="622318"/>
      </dsp:txXfrm>
    </dsp:sp>
    <dsp:sp modelId="{78C8D8F4-0BD1-4D0E-8D61-38211EF9F55D}">
      <dsp:nvSpPr>
        <dsp:cNvPr id="0" name=""/>
        <dsp:cNvSpPr/>
      </dsp:nvSpPr>
      <dsp:spPr>
        <a:xfrm>
          <a:off x="4684364" y="1905000"/>
          <a:ext cx="940303" cy="340304"/>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dirty="0">
              <a:latin typeface="Franklin Gothic Demi" pitchFamily="34" charset="0"/>
            </a:rPr>
            <a:t>INSERT</a:t>
          </a:r>
        </a:p>
      </dsp:txBody>
      <dsp:txXfrm>
        <a:off x="4684364" y="1905000"/>
        <a:ext cx="940303" cy="340304"/>
      </dsp:txXfrm>
    </dsp:sp>
    <dsp:sp modelId="{0B61D762-0069-49CA-8F86-77B84513B4E5}">
      <dsp:nvSpPr>
        <dsp:cNvPr id="0" name=""/>
        <dsp:cNvSpPr/>
      </dsp:nvSpPr>
      <dsp:spPr>
        <a:xfrm>
          <a:off x="4684364" y="2388233"/>
          <a:ext cx="940303" cy="340304"/>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dirty="0">
              <a:latin typeface="Franklin Gothic Demi" pitchFamily="34" charset="0"/>
            </a:rPr>
            <a:t>UPDATE</a:t>
          </a:r>
        </a:p>
      </dsp:txBody>
      <dsp:txXfrm>
        <a:off x="4684364" y="2388233"/>
        <a:ext cx="940303" cy="340304"/>
      </dsp:txXfrm>
    </dsp:sp>
    <dsp:sp modelId="{B8EE3AAC-CEE7-4177-8F5B-F500E375EA52}">
      <dsp:nvSpPr>
        <dsp:cNvPr id="0" name=""/>
        <dsp:cNvSpPr/>
      </dsp:nvSpPr>
      <dsp:spPr>
        <a:xfrm>
          <a:off x="4684364" y="2871466"/>
          <a:ext cx="940303" cy="340304"/>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dirty="0">
              <a:latin typeface="Franklin Gothic Demi" pitchFamily="34" charset="0"/>
            </a:rPr>
            <a:t>DELETE</a:t>
          </a:r>
        </a:p>
      </dsp:txBody>
      <dsp:txXfrm>
        <a:off x="4684364" y="2871466"/>
        <a:ext cx="940303" cy="340304"/>
      </dsp:txXfrm>
    </dsp:sp>
    <dsp:sp modelId="{D41A868C-3D00-4223-AF2A-B8AACD5EFFFB}">
      <dsp:nvSpPr>
        <dsp:cNvPr id="0" name=""/>
        <dsp:cNvSpPr/>
      </dsp:nvSpPr>
      <dsp:spPr>
        <a:xfrm>
          <a:off x="4684364" y="3354699"/>
          <a:ext cx="940303" cy="340304"/>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dirty="0">
              <a:latin typeface="Franklin Gothic Demi" pitchFamily="34" charset="0"/>
            </a:rPr>
            <a:t>MERGE</a:t>
          </a:r>
        </a:p>
      </dsp:txBody>
      <dsp:txXfrm>
        <a:off x="4684364" y="3354699"/>
        <a:ext cx="940303" cy="340304"/>
      </dsp:txXfrm>
    </dsp:sp>
    <dsp:sp modelId="{C614AE96-B80A-47FC-9641-ED75A6206299}">
      <dsp:nvSpPr>
        <dsp:cNvPr id="0" name=""/>
        <dsp:cNvSpPr/>
      </dsp:nvSpPr>
      <dsp:spPr>
        <a:xfrm>
          <a:off x="6079692" y="977881"/>
          <a:ext cx="1687517" cy="622318"/>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dirty="0">
              <a:latin typeface="Franklin Gothic Demi" pitchFamily="34" charset="0"/>
            </a:rPr>
            <a:t>DCL</a:t>
          </a:r>
          <a:br>
            <a:rPr lang="en-US" sz="1200" b="0" kern="1200" dirty="0">
              <a:latin typeface="Franklin Gothic Demi" pitchFamily="34" charset="0"/>
            </a:rPr>
          </a:br>
          <a:r>
            <a:rPr lang="en-US" sz="1200" b="0" kern="1200" dirty="0">
              <a:latin typeface="Franklin Gothic Demi" pitchFamily="34" charset="0"/>
            </a:rPr>
            <a:t>(Data Control Language)</a:t>
          </a:r>
        </a:p>
      </dsp:txBody>
      <dsp:txXfrm>
        <a:off x="6079692" y="977881"/>
        <a:ext cx="1687517" cy="622318"/>
      </dsp:txXfrm>
    </dsp:sp>
    <dsp:sp modelId="{D6B78933-D0C7-4BB6-A98C-307F218857B1}">
      <dsp:nvSpPr>
        <dsp:cNvPr id="0" name=""/>
        <dsp:cNvSpPr/>
      </dsp:nvSpPr>
      <dsp:spPr>
        <a:xfrm>
          <a:off x="6477315" y="1905000"/>
          <a:ext cx="941269" cy="340304"/>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dirty="0">
              <a:latin typeface="Franklin Gothic Demi" pitchFamily="34" charset="0"/>
            </a:rPr>
            <a:t>GRANT</a:t>
          </a:r>
        </a:p>
      </dsp:txBody>
      <dsp:txXfrm>
        <a:off x="6477315" y="1905000"/>
        <a:ext cx="941269" cy="340304"/>
      </dsp:txXfrm>
    </dsp:sp>
    <dsp:sp modelId="{E8ABABC8-D60F-4FC1-B3F4-249FB81DF06A}">
      <dsp:nvSpPr>
        <dsp:cNvPr id="0" name=""/>
        <dsp:cNvSpPr/>
      </dsp:nvSpPr>
      <dsp:spPr>
        <a:xfrm>
          <a:off x="6477315" y="2388233"/>
          <a:ext cx="941269" cy="340304"/>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dirty="0">
              <a:latin typeface="Franklin Gothic Demi" pitchFamily="34" charset="0"/>
            </a:rPr>
            <a:t>REVOKE</a:t>
          </a:r>
        </a:p>
      </dsp:txBody>
      <dsp:txXfrm>
        <a:off x="6477315" y="2388233"/>
        <a:ext cx="941269" cy="340304"/>
      </dsp:txXfrm>
    </dsp:sp>
    <dsp:sp modelId="{593E7C0E-58B6-4DCD-8C68-B4461992E6C4}">
      <dsp:nvSpPr>
        <dsp:cNvPr id="0" name=""/>
        <dsp:cNvSpPr/>
      </dsp:nvSpPr>
      <dsp:spPr>
        <a:xfrm>
          <a:off x="426583" y="1002638"/>
          <a:ext cx="1687517" cy="622318"/>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dirty="0">
              <a:latin typeface="Franklin Gothic Demi" pitchFamily="34" charset="0"/>
            </a:rPr>
            <a:t>DDL</a:t>
          </a:r>
          <a:br>
            <a:rPr lang="en-US" sz="1200" b="0" kern="1200" dirty="0">
              <a:latin typeface="Franklin Gothic Demi" pitchFamily="34" charset="0"/>
            </a:rPr>
          </a:br>
          <a:r>
            <a:rPr lang="en-US" sz="1200" b="0" kern="1200" dirty="0">
              <a:latin typeface="Franklin Gothic Demi" pitchFamily="34" charset="0"/>
            </a:rPr>
            <a:t>(Data Definition Language)</a:t>
          </a:r>
        </a:p>
      </dsp:txBody>
      <dsp:txXfrm>
        <a:off x="426583" y="1002638"/>
        <a:ext cx="1687517" cy="622318"/>
      </dsp:txXfrm>
    </dsp:sp>
    <dsp:sp modelId="{92CEDE30-A410-4D21-B3B5-0507ED2AC978}">
      <dsp:nvSpPr>
        <dsp:cNvPr id="0" name=""/>
        <dsp:cNvSpPr/>
      </dsp:nvSpPr>
      <dsp:spPr>
        <a:xfrm>
          <a:off x="1404945" y="1936904"/>
          <a:ext cx="841417" cy="340304"/>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dirty="0">
              <a:latin typeface="Franklin Gothic Demi" pitchFamily="34" charset="0"/>
            </a:rPr>
            <a:t>CREATE</a:t>
          </a:r>
        </a:p>
      </dsp:txBody>
      <dsp:txXfrm>
        <a:off x="1404945" y="1936904"/>
        <a:ext cx="841417" cy="340304"/>
      </dsp:txXfrm>
    </dsp:sp>
    <dsp:sp modelId="{8928AC4B-CD61-4165-8E16-08AB55075E8F}">
      <dsp:nvSpPr>
        <dsp:cNvPr id="0" name=""/>
        <dsp:cNvSpPr/>
      </dsp:nvSpPr>
      <dsp:spPr>
        <a:xfrm>
          <a:off x="1447797" y="2438401"/>
          <a:ext cx="841417" cy="340304"/>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dirty="0">
              <a:latin typeface="Franklin Gothic Demi" pitchFamily="34" charset="0"/>
            </a:rPr>
            <a:t>ALTER</a:t>
          </a:r>
        </a:p>
      </dsp:txBody>
      <dsp:txXfrm>
        <a:off x="1447797" y="2438401"/>
        <a:ext cx="841417" cy="340304"/>
      </dsp:txXfrm>
    </dsp:sp>
    <dsp:sp modelId="{8A4FD642-2A89-422B-8195-9B6C4F55F780}">
      <dsp:nvSpPr>
        <dsp:cNvPr id="0" name=""/>
        <dsp:cNvSpPr/>
      </dsp:nvSpPr>
      <dsp:spPr>
        <a:xfrm>
          <a:off x="1447803" y="3352800"/>
          <a:ext cx="841417" cy="340304"/>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dirty="0">
              <a:latin typeface="Franklin Gothic Demi" pitchFamily="34" charset="0"/>
            </a:rPr>
            <a:t>DROP</a:t>
          </a:r>
        </a:p>
      </dsp:txBody>
      <dsp:txXfrm>
        <a:off x="1447803" y="3352800"/>
        <a:ext cx="841417" cy="340304"/>
      </dsp:txXfrm>
    </dsp:sp>
    <dsp:sp modelId="{D08040C9-1603-4C9F-B443-AF4D796E20CF}">
      <dsp:nvSpPr>
        <dsp:cNvPr id="0" name=""/>
        <dsp:cNvSpPr/>
      </dsp:nvSpPr>
      <dsp:spPr>
        <a:xfrm>
          <a:off x="1413018" y="3845912"/>
          <a:ext cx="841417" cy="340304"/>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dirty="0">
              <a:latin typeface="Franklin Gothic Demi" pitchFamily="34" charset="0"/>
            </a:rPr>
            <a:t>RENAME</a:t>
          </a:r>
        </a:p>
      </dsp:txBody>
      <dsp:txXfrm>
        <a:off x="1413018" y="3845912"/>
        <a:ext cx="841417" cy="340304"/>
      </dsp:txXfrm>
    </dsp:sp>
    <dsp:sp modelId="{C3CA5F01-927B-4CD5-9ABC-99745794DDAA}">
      <dsp:nvSpPr>
        <dsp:cNvPr id="0" name=""/>
        <dsp:cNvSpPr/>
      </dsp:nvSpPr>
      <dsp:spPr>
        <a:xfrm>
          <a:off x="1404945" y="2903369"/>
          <a:ext cx="841417" cy="340304"/>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dirty="0">
              <a:latin typeface="Franklin Gothic Demi" pitchFamily="34" charset="0"/>
            </a:rPr>
            <a:t>TRUNCATE</a:t>
          </a:r>
        </a:p>
      </dsp:txBody>
      <dsp:txXfrm>
        <a:off x="1404945" y="2903369"/>
        <a:ext cx="841417" cy="340304"/>
      </dsp:txXfrm>
    </dsp:sp>
    <dsp:sp modelId="{C069B7EB-AF88-476A-B638-E05D5D25E805}">
      <dsp:nvSpPr>
        <dsp:cNvPr id="0" name=""/>
        <dsp:cNvSpPr/>
      </dsp:nvSpPr>
      <dsp:spPr>
        <a:xfrm>
          <a:off x="1413018" y="4329144"/>
          <a:ext cx="841417" cy="340304"/>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dirty="0">
              <a:latin typeface="Franklin Gothic Demi" pitchFamily="34" charset="0"/>
            </a:rPr>
            <a:t>COMMENT</a:t>
          </a:r>
        </a:p>
      </dsp:txBody>
      <dsp:txXfrm>
        <a:off x="1413018" y="4329144"/>
        <a:ext cx="841417" cy="340304"/>
      </dsp:txXfrm>
    </dsp:sp>
    <dsp:sp modelId="{97F05064-9E25-4855-95F3-6802BC0509B3}">
      <dsp:nvSpPr>
        <dsp:cNvPr id="0" name=""/>
        <dsp:cNvSpPr/>
      </dsp:nvSpPr>
      <dsp:spPr>
        <a:xfrm>
          <a:off x="2433530" y="1002638"/>
          <a:ext cx="1687517" cy="622318"/>
        </a:xfrm>
        <a:prstGeom prst="rect">
          <a:avLst/>
        </a:prstGeom>
        <a:solidFill>
          <a:schemeClr val="bg1"/>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dirty="0">
              <a:solidFill>
                <a:schemeClr val="tx2"/>
              </a:solidFill>
              <a:latin typeface="Franklin Gothic Demi" pitchFamily="34" charset="0"/>
            </a:rPr>
            <a:t>DQL</a:t>
          </a:r>
          <a:br>
            <a:rPr lang="en-US" sz="1200" b="0" kern="1200" dirty="0">
              <a:solidFill>
                <a:schemeClr val="tx2"/>
              </a:solidFill>
              <a:latin typeface="Franklin Gothic Demi" pitchFamily="34" charset="0"/>
            </a:rPr>
          </a:br>
          <a:r>
            <a:rPr lang="en-US" sz="1200" b="0" kern="1200" dirty="0">
              <a:solidFill>
                <a:schemeClr val="tx2"/>
              </a:solidFill>
              <a:latin typeface="Franklin Gothic Demi" pitchFamily="34" charset="0"/>
            </a:rPr>
            <a:t>(Data Query Language)</a:t>
          </a:r>
        </a:p>
      </dsp:txBody>
      <dsp:txXfrm>
        <a:off x="2433530" y="1002638"/>
        <a:ext cx="1687517" cy="622318"/>
      </dsp:txXfrm>
    </dsp:sp>
    <dsp:sp modelId="{847C1DA5-BC1B-4741-B462-63FCEC0D92F7}">
      <dsp:nvSpPr>
        <dsp:cNvPr id="0" name=""/>
        <dsp:cNvSpPr/>
      </dsp:nvSpPr>
      <dsp:spPr>
        <a:xfrm>
          <a:off x="3022428" y="1905000"/>
          <a:ext cx="935082" cy="340304"/>
        </a:xfrm>
        <a:prstGeom prst="rect">
          <a:avLst/>
        </a:prstGeom>
        <a:solidFill>
          <a:schemeClr val="bg1"/>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dirty="0">
              <a:solidFill>
                <a:schemeClr val="tx2"/>
              </a:solidFill>
              <a:latin typeface="Franklin Gothic Demi" pitchFamily="34" charset="0"/>
            </a:rPr>
            <a:t>SELECT</a:t>
          </a:r>
        </a:p>
      </dsp:txBody>
      <dsp:txXfrm>
        <a:off x="3022428" y="1905000"/>
        <a:ext cx="935082" cy="34030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A2BE6C-DC39-4668-835D-E0A312083360}">
      <dsp:nvSpPr>
        <dsp:cNvPr id="0" name=""/>
        <dsp:cNvSpPr/>
      </dsp:nvSpPr>
      <dsp:spPr>
        <a:xfrm>
          <a:off x="3022428" y="1624957"/>
          <a:ext cx="254861" cy="450196"/>
        </a:xfrm>
        <a:custGeom>
          <a:avLst/>
          <a:gdLst/>
          <a:ahLst/>
          <a:cxnLst/>
          <a:rect l="0" t="0" r="0" b="0"/>
          <a:pathLst>
            <a:path>
              <a:moveTo>
                <a:pt x="254861" y="0"/>
              </a:moveTo>
              <a:lnTo>
                <a:pt x="0" y="450196"/>
              </a:lnTo>
            </a:path>
          </a:pathLst>
        </a:custGeom>
        <a:noFill/>
        <a:ln w="1905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9CF7E1A-1325-40E7-B03B-A4CA15094A11}">
      <dsp:nvSpPr>
        <dsp:cNvPr id="0" name=""/>
        <dsp:cNvSpPr/>
      </dsp:nvSpPr>
      <dsp:spPr>
        <a:xfrm>
          <a:off x="4056808" y="679637"/>
          <a:ext cx="91440" cy="634159"/>
        </a:xfrm>
        <a:custGeom>
          <a:avLst/>
          <a:gdLst/>
          <a:ahLst/>
          <a:cxnLst/>
          <a:rect l="0" t="0" r="0" b="0"/>
          <a:pathLst>
            <a:path>
              <a:moveTo>
                <a:pt x="45720" y="0"/>
              </a:moveTo>
              <a:lnTo>
                <a:pt x="64239" y="634159"/>
              </a:lnTo>
            </a:path>
          </a:pathLst>
        </a:custGeom>
        <a:noFill/>
        <a:ln w="1905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3A7BE6A-20E7-4F4C-BA2E-F5856BF66817}">
      <dsp:nvSpPr>
        <dsp:cNvPr id="0" name=""/>
        <dsp:cNvSpPr/>
      </dsp:nvSpPr>
      <dsp:spPr>
        <a:xfrm>
          <a:off x="1270341" y="1624957"/>
          <a:ext cx="142676" cy="2874340"/>
        </a:xfrm>
        <a:custGeom>
          <a:avLst/>
          <a:gdLst/>
          <a:ahLst/>
          <a:cxnLst/>
          <a:rect l="0" t="0" r="0" b="0"/>
          <a:pathLst>
            <a:path>
              <a:moveTo>
                <a:pt x="0" y="0"/>
              </a:moveTo>
              <a:lnTo>
                <a:pt x="0" y="2874340"/>
              </a:lnTo>
              <a:lnTo>
                <a:pt x="142676" y="2874340"/>
              </a:lnTo>
            </a:path>
          </a:pathLst>
        </a:custGeom>
        <a:noFill/>
        <a:ln w="1905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D974BD6-33C1-4F76-B60D-C8D2A402372E}">
      <dsp:nvSpPr>
        <dsp:cNvPr id="0" name=""/>
        <dsp:cNvSpPr/>
      </dsp:nvSpPr>
      <dsp:spPr>
        <a:xfrm>
          <a:off x="1270341" y="1624957"/>
          <a:ext cx="134604" cy="1448565"/>
        </a:xfrm>
        <a:custGeom>
          <a:avLst/>
          <a:gdLst/>
          <a:ahLst/>
          <a:cxnLst/>
          <a:rect l="0" t="0" r="0" b="0"/>
          <a:pathLst>
            <a:path>
              <a:moveTo>
                <a:pt x="0" y="0"/>
              </a:moveTo>
              <a:lnTo>
                <a:pt x="0" y="1448565"/>
              </a:lnTo>
              <a:lnTo>
                <a:pt x="134604" y="1448565"/>
              </a:lnTo>
            </a:path>
          </a:pathLst>
        </a:custGeom>
        <a:noFill/>
        <a:ln w="1905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F1FD98-EB3A-4F4D-A0BB-4DCAA2675F23}">
      <dsp:nvSpPr>
        <dsp:cNvPr id="0" name=""/>
        <dsp:cNvSpPr/>
      </dsp:nvSpPr>
      <dsp:spPr>
        <a:xfrm>
          <a:off x="1270341" y="1624957"/>
          <a:ext cx="142676" cy="2391107"/>
        </a:xfrm>
        <a:custGeom>
          <a:avLst/>
          <a:gdLst/>
          <a:ahLst/>
          <a:cxnLst/>
          <a:rect l="0" t="0" r="0" b="0"/>
          <a:pathLst>
            <a:path>
              <a:moveTo>
                <a:pt x="0" y="0"/>
              </a:moveTo>
              <a:lnTo>
                <a:pt x="0" y="2391107"/>
              </a:lnTo>
              <a:lnTo>
                <a:pt x="142676" y="2391107"/>
              </a:lnTo>
            </a:path>
          </a:pathLst>
        </a:custGeom>
        <a:noFill/>
        <a:ln w="1905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ED7105-BA9E-45B7-A7B3-0D0AA138F847}">
      <dsp:nvSpPr>
        <dsp:cNvPr id="0" name=""/>
        <dsp:cNvSpPr/>
      </dsp:nvSpPr>
      <dsp:spPr>
        <a:xfrm>
          <a:off x="1270341" y="1624957"/>
          <a:ext cx="177462" cy="1897995"/>
        </a:xfrm>
        <a:custGeom>
          <a:avLst/>
          <a:gdLst/>
          <a:ahLst/>
          <a:cxnLst/>
          <a:rect l="0" t="0" r="0" b="0"/>
          <a:pathLst>
            <a:path>
              <a:moveTo>
                <a:pt x="0" y="0"/>
              </a:moveTo>
              <a:lnTo>
                <a:pt x="0" y="1897995"/>
              </a:lnTo>
              <a:lnTo>
                <a:pt x="177462" y="1897995"/>
              </a:lnTo>
            </a:path>
          </a:pathLst>
        </a:custGeom>
        <a:noFill/>
        <a:ln w="1905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15963D-1052-4CB9-8DD1-ACC91AB04C00}">
      <dsp:nvSpPr>
        <dsp:cNvPr id="0" name=""/>
        <dsp:cNvSpPr/>
      </dsp:nvSpPr>
      <dsp:spPr>
        <a:xfrm>
          <a:off x="1270341" y="1624957"/>
          <a:ext cx="177455" cy="983596"/>
        </a:xfrm>
        <a:custGeom>
          <a:avLst/>
          <a:gdLst/>
          <a:ahLst/>
          <a:cxnLst/>
          <a:rect l="0" t="0" r="0" b="0"/>
          <a:pathLst>
            <a:path>
              <a:moveTo>
                <a:pt x="0" y="0"/>
              </a:moveTo>
              <a:lnTo>
                <a:pt x="0" y="983596"/>
              </a:lnTo>
              <a:lnTo>
                <a:pt x="177455" y="983596"/>
              </a:lnTo>
            </a:path>
          </a:pathLst>
        </a:custGeom>
        <a:noFill/>
        <a:ln w="1905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63B2D2-3A0C-4DF1-A071-DE29C4E20078}">
      <dsp:nvSpPr>
        <dsp:cNvPr id="0" name=""/>
        <dsp:cNvSpPr/>
      </dsp:nvSpPr>
      <dsp:spPr>
        <a:xfrm>
          <a:off x="1270341" y="1624957"/>
          <a:ext cx="134604" cy="482099"/>
        </a:xfrm>
        <a:custGeom>
          <a:avLst/>
          <a:gdLst/>
          <a:ahLst/>
          <a:cxnLst/>
          <a:rect l="0" t="0" r="0" b="0"/>
          <a:pathLst>
            <a:path>
              <a:moveTo>
                <a:pt x="0" y="0"/>
              </a:moveTo>
              <a:lnTo>
                <a:pt x="0" y="482099"/>
              </a:lnTo>
              <a:lnTo>
                <a:pt x="134604" y="482099"/>
              </a:lnTo>
            </a:path>
          </a:pathLst>
        </a:custGeom>
        <a:noFill/>
        <a:ln w="1905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ECFCE1-A3FB-4379-8F7A-4E73AE3B3D13}">
      <dsp:nvSpPr>
        <dsp:cNvPr id="0" name=""/>
        <dsp:cNvSpPr/>
      </dsp:nvSpPr>
      <dsp:spPr>
        <a:xfrm>
          <a:off x="2114100" y="679637"/>
          <a:ext cx="1988428" cy="634159"/>
        </a:xfrm>
        <a:custGeom>
          <a:avLst/>
          <a:gdLst/>
          <a:ahLst/>
          <a:cxnLst/>
          <a:rect l="0" t="0" r="0" b="0"/>
          <a:pathLst>
            <a:path>
              <a:moveTo>
                <a:pt x="1988428" y="0"/>
              </a:moveTo>
              <a:lnTo>
                <a:pt x="1988428" y="634159"/>
              </a:lnTo>
              <a:lnTo>
                <a:pt x="0" y="634159"/>
              </a:lnTo>
            </a:path>
          </a:pathLst>
        </a:custGeom>
        <a:noFill/>
        <a:ln w="1905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4206788-B342-4F9A-A882-8B21A72FE482}">
      <dsp:nvSpPr>
        <dsp:cNvPr id="0" name=""/>
        <dsp:cNvSpPr/>
      </dsp:nvSpPr>
      <dsp:spPr>
        <a:xfrm>
          <a:off x="6248444" y="1600199"/>
          <a:ext cx="228870" cy="958186"/>
        </a:xfrm>
        <a:custGeom>
          <a:avLst/>
          <a:gdLst/>
          <a:ahLst/>
          <a:cxnLst/>
          <a:rect l="0" t="0" r="0" b="0"/>
          <a:pathLst>
            <a:path>
              <a:moveTo>
                <a:pt x="0" y="0"/>
              </a:moveTo>
              <a:lnTo>
                <a:pt x="0" y="958186"/>
              </a:lnTo>
              <a:lnTo>
                <a:pt x="228870" y="958186"/>
              </a:lnTo>
            </a:path>
          </a:pathLst>
        </a:custGeom>
        <a:noFill/>
        <a:ln w="1905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8BFFC7-57A5-4788-9B9C-E4D5F086F643}">
      <dsp:nvSpPr>
        <dsp:cNvPr id="0" name=""/>
        <dsp:cNvSpPr/>
      </dsp:nvSpPr>
      <dsp:spPr>
        <a:xfrm>
          <a:off x="6248444" y="1600199"/>
          <a:ext cx="228870" cy="474953"/>
        </a:xfrm>
        <a:custGeom>
          <a:avLst/>
          <a:gdLst/>
          <a:ahLst/>
          <a:cxnLst/>
          <a:rect l="0" t="0" r="0" b="0"/>
          <a:pathLst>
            <a:path>
              <a:moveTo>
                <a:pt x="0" y="0"/>
              </a:moveTo>
              <a:lnTo>
                <a:pt x="0" y="474953"/>
              </a:lnTo>
              <a:lnTo>
                <a:pt x="228870" y="474953"/>
              </a:lnTo>
            </a:path>
          </a:pathLst>
        </a:custGeom>
        <a:noFill/>
        <a:ln w="1905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140530-04CF-4DC5-8776-6116CBCD4913}">
      <dsp:nvSpPr>
        <dsp:cNvPr id="0" name=""/>
        <dsp:cNvSpPr/>
      </dsp:nvSpPr>
      <dsp:spPr>
        <a:xfrm>
          <a:off x="4102528" y="679637"/>
          <a:ext cx="2820922" cy="298243"/>
        </a:xfrm>
        <a:custGeom>
          <a:avLst/>
          <a:gdLst/>
          <a:ahLst/>
          <a:cxnLst/>
          <a:rect l="0" t="0" r="0" b="0"/>
          <a:pathLst>
            <a:path>
              <a:moveTo>
                <a:pt x="0" y="0"/>
              </a:moveTo>
              <a:lnTo>
                <a:pt x="0" y="226779"/>
              </a:lnTo>
              <a:lnTo>
                <a:pt x="2820922" y="226779"/>
              </a:lnTo>
              <a:lnTo>
                <a:pt x="2820922" y="298243"/>
              </a:lnTo>
            </a:path>
          </a:pathLst>
        </a:custGeom>
        <a:noFill/>
        <a:ln w="1905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95B532-4D20-4F65-AB84-9A16688ADD74}">
      <dsp:nvSpPr>
        <dsp:cNvPr id="0" name=""/>
        <dsp:cNvSpPr/>
      </dsp:nvSpPr>
      <dsp:spPr>
        <a:xfrm>
          <a:off x="4415943" y="1612920"/>
          <a:ext cx="268420" cy="1911931"/>
        </a:xfrm>
        <a:custGeom>
          <a:avLst/>
          <a:gdLst/>
          <a:ahLst/>
          <a:cxnLst/>
          <a:rect l="0" t="0" r="0" b="0"/>
          <a:pathLst>
            <a:path>
              <a:moveTo>
                <a:pt x="0" y="0"/>
              </a:moveTo>
              <a:lnTo>
                <a:pt x="0" y="1911931"/>
              </a:lnTo>
              <a:lnTo>
                <a:pt x="268420" y="1911931"/>
              </a:lnTo>
            </a:path>
          </a:pathLst>
        </a:custGeom>
        <a:noFill/>
        <a:ln w="1905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488181-B579-44DC-8E71-78FC084178C8}">
      <dsp:nvSpPr>
        <dsp:cNvPr id="0" name=""/>
        <dsp:cNvSpPr/>
      </dsp:nvSpPr>
      <dsp:spPr>
        <a:xfrm>
          <a:off x="4415943" y="1612920"/>
          <a:ext cx="268420" cy="1428698"/>
        </a:xfrm>
        <a:custGeom>
          <a:avLst/>
          <a:gdLst/>
          <a:ahLst/>
          <a:cxnLst/>
          <a:rect l="0" t="0" r="0" b="0"/>
          <a:pathLst>
            <a:path>
              <a:moveTo>
                <a:pt x="0" y="0"/>
              </a:moveTo>
              <a:lnTo>
                <a:pt x="0" y="1428698"/>
              </a:lnTo>
              <a:lnTo>
                <a:pt x="268420" y="1428698"/>
              </a:lnTo>
            </a:path>
          </a:pathLst>
        </a:custGeom>
        <a:noFill/>
        <a:ln w="1905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01746FC-4775-4220-9AE4-F4963D798633}">
      <dsp:nvSpPr>
        <dsp:cNvPr id="0" name=""/>
        <dsp:cNvSpPr/>
      </dsp:nvSpPr>
      <dsp:spPr>
        <a:xfrm>
          <a:off x="4415943" y="1612920"/>
          <a:ext cx="268420" cy="945465"/>
        </a:xfrm>
        <a:custGeom>
          <a:avLst/>
          <a:gdLst/>
          <a:ahLst/>
          <a:cxnLst/>
          <a:rect l="0" t="0" r="0" b="0"/>
          <a:pathLst>
            <a:path>
              <a:moveTo>
                <a:pt x="0" y="0"/>
              </a:moveTo>
              <a:lnTo>
                <a:pt x="0" y="945465"/>
              </a:lnTo>
              <a:lnTo>
                <a:pt x="268420" y="945465"/>
              </a:lnTo>
            </a:path>
          </a:pathLst>
        </a:custGeom>
        <a:noFill/>
        <a:ln w="1905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B75432-DED6-48CE-A900-1E89448F3C61}">
      <dsp:nvSpPr>
        <dsp:cNvPr id="0" name=""/>
        <dsp:cNvSpPr/>
      </dsp:nvSpPr>
      <dsp:spPr>
        <a:xfrm>
          <a:off x="4415943" y="1612920"/>
          <a:ext cx="268420" cy="462232"/>
        </a:xfrm>
        <a:custGeom>
          <a:avLst/>
          <a:gdLst/>
          <a:ahLst/>
          <a:cxnLst/>
          <a:rect l="0" t="0" r="0" b="0"/>
          <a:pathLst>
            <a:path>
              <a:moveTo>
                <a:pt x="0" y="0"/>
              </a:moveTo>
              <a:lnTo>
                <a:pt x="0" y="462232"/>
              </a:lnTo>
              <a:lnTo>
                <a:pt x="268420" y="462232"/>
              </a:lnTo>
            </a:path>
          </a:pathLst>
        </a:custGeom>
        <a:noFill/>
        <a:ln w="1905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25EA56B-47B2-47C6-8E98-36332F00C9D9}">
      <dsp:nvSpPr>
        <dsp:cNvPr id="0" name=""/>
        <dsp:cNvSpPr/>
      </dsp:nvSpPr>
      <dsp:spPr>
        <a:xfrm>
          <a:off x="4102528" y="679637"/>
          <a:ext cx="988422" cy="310963"/>
        </a:xfrm>
        <a:custGeom>
          <a:avLst/>
          <a:gdLst/>
          <a:ahLst/>
          <a:cxnLst/>
          <a:rect l="0" t="0" r="0" b="0"/>
          <a:pathLst>
            <a:path>
              <a:moveTo>
                <a:pt x="0" y="0"/>
              </a:moveTo>
              <a:lnTo>
                <a:pt x="0" y="239499"/>
              </a:lnTo>
              <a:lnTo>
                <a:pt x="988422" y="239499"/>
              </a:lnTo>
              <a:lnTo>
                <a:pt x="988422" y="310963"/>
              </a:lnTo>
            </a:path>
          </a:pathLst>
        </a:custGeom>
        <a:noFill/>
        <a:ln w="1905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6A302A-2A0F-4CBE-B7C5-D08ADA8B5D13}">
      <dsp:nvSpPr>
        <dsp:cNvPr id="0" name=""/>
        <dsp:cNvSpPr/>
      </dsp:nvSpPr>
      <dsp:spPr>
        <a:xfrm>
          <a:off x="3004909" y="1"/>
          <a:ext cx="2195238" cy="679636"/>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0" kern="1200" dirty="0">
              <a:latin typeface="Franklin Gothic Demi" pitchFamily="34" charset="0"/>
            </a:rPr>
            <a:t>SQL COMMANDS</a:t>
          </a:r>
        </a:p>
      </dsp:txBody>
      <dsp:txXfrm>
        <a:off x="3004909" y="1"/>
        <a:ext cx="2195238" cy="679636"/>
      </dsp:txXfrm>
    </dsp:sp>
    <dsp:sp modelId="{AE729F67-3BB1-4E78-9607-9D7BF4444916}">
      <dsp:nvSpPr>
        <dsp:cNvPr id="0" name=""/>
        <dsp:cNvSpPr/>
      </dsp:nvSpPr>
      <dsp:spPr>
        <a:xfrm>
          <a:off x="4247192" y="990601"/>
          <a:ext cx="1687517" cy="622318"/>
        </a:xfrm>
        <a:prstGeom prst="rect">
          <a:avLst/>
        </a:prstGeom>
        <a:solidFill>
          <a:schemeClr val="bg1"/>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dirty="0">
              <a:solidFill>
                <a:schemeClr val="tx2"/>
              </a:solidFill>
              <a:latin typeface="Franklin Gothic Demi" pitchFamily="34" charset="0"/>
            </a:rPr>
            <a:t>DML</a:t>
          </a:r>
          <a:br>
            <a:rPr lang="en-US" sz="1200" b="0" kern="1200" dirty="0">
              <a:solidFill>
                <a:schemeClr val="tx2"/>
              </a:solidFill>
              <a:latin typeface="Franklin Gothic Demi" pitchFamily="34" charset="0"/>
            </a:rPr>
          </a:br>
          <a:r>
            <a:rPr lang="en-US" sz="1200" b="0" kern="1200" dirty="0">
              <a:solidFill>
                <a:schemeClr val="tx2"/>
              </a:solidFill>
              <a:latin typeface="Franklin Gothic Demi" pitchFamily="34" charset="0"/>
            </a:rPr>
            <a:t>(Data Manipulation Language)</a:t>
          </a:r>
        </a:p>
      </dsp:txBody>
      <dsp:txXfrm>
        <a:off x="4247192" y="990601"/>
        <a:ext cx="1687517" cy="622318"/>
      </dsp:txXfrm>
    </dsp:sp>
    <dsp:sp modelId="{78C8D8F4-0BD1-4D0E-8D61-38211EF9F55D}">
      <dsp:nvSpPr>
        <dsp:cNvPr id="0" name=""/>
        <dsp:cNvSpPr/>
      </dsp:nvSpPr>
      <dsp:spPr>
        <a:xfrm>
          <a:off x="4684364" y="1905000"/>
          <a:ext cx="940303" cy="340304"/>
        </a:xfrm>
        <a:prstGeom prst="rect">
          <a:avLst/>
        </a:prstGeom>
        <a:solidFill>
          <a:schemeClr val="bg1"/>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dirty="0">
              <a:solidFill>
                <a:schemeClr val="tx2"/>
              </a:solidFill>
              <a:latin typeface="Franklin Gothic Demi" pitchFamily="34" charset="0"/>
            </a:rPr>
            <a:t>INSERT</a:t>
          </a:r>
        </a:p>
      </dsp:txBody>
      <dsp:txXfrm>
        <a:off x="4684364" y="1905000"/>
        <a:ext cx="940303" cy="340304"/>
      </dsp:txXfrm>
    </dsp:sp>
    <dsp:sp modelId="{0B61D762-0069-49CA-8F86-77B84513B4E5}">
      <dsp:nvSpPr>
        <dsp:cNvPr id="0" name=""/>
        <dsp:cNvSpPr/>
      </dsp:nvSpPr>
      <dsp:spPr>
        <a:xfrm>
          <a:off x="4684364" y="2388233"/>
          <a:ext cx="940303" cy="340304"/>
        </a:xfrm>
        <a:prstGeom prst="rect">
          <a:avLst/>
        </a:prstGeom>
        <a:solidFill>
          <a:schemeClr val="bg1"/>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dirty="0">
              <a:solidFill>
                <a:schemeClr val="tx2"/>
              </a:solidFill>
              <a:latin typeface="Franklin Gothic Demi" pitchFamily="34" charset="0"/>
            </a:rPr>
            <a:t>UPDATE</a:t>
          </a:r>
        </a:p>
      </dsp:txBody>
      <dsp:txXfrm>
        <a:off x="4684364" y="2388233"/>
        <a:ext cx="940303" cy="340304"/>
      </dsp:txXfrm>
    </dsp:sp>
    <dsp:sp modelId="{B8EE3AAC-CEE7-4177-8F5B-F500E375EA52}">
      <dsp:nvSpPr>
        <dsp:cNvPr id="0" name=""/>
        <dsp:cNvSpPr/>
      </dsp:nvSpPr>
      <dsp:spPr>
        <a:xfrm>
          <a:off x="4684364" y="2871466"/>
          <a:ext cx="940303" cy="340304"/>
        </a:xfrm>
        <a:prstGeom prst="rect">
          <a:avLst/>
        </a:prstGeom>
        <a:solidFill>
          <a:schemeClr val="bg1"/>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dirty="0">
              <a:solidFill>
                <a:schemeClr val="tx2"/>
              </a:solidFill>
              <a:latin typeface="Franklin Gothic Demi" pitchFamily="34" charset="0"/>
            </a:rPr>
            <a:t>DELETE</a:t>
          </a:r>
        </a:p>
      </dsp:txBody>
      <dsp:txXfrm>
        <a:off x="4684364" y="2871466"/>
        <a:ext cx="940303" cy="340304"/>
      </dsp:txXfrm>
    </dsp:sp>
    <dsp:sp modelId="{D41A868C-3D00-4223-AF2A-B8AACD5EFFFB}">
      <dsp:nvSpPr>
        <dsp:cNvPr id="0" name=""/>
        <dsp:cNvSpPr/>
      </dsp:nvSpPr>
      <dsp:spPr>
        <a:xfrm>
          <a:off x="4684364" y="3354699"/>
          <a:ext cx="940303" cy="340304"/>
        </a:xfrm>
        <a:prstGeom prst="rect">
          <a:avLst/>
        </a:prstGeom>
        <a:solidFill>
          <a:schemeClr val="bg1"/>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dirty="0">
              <a:solidFill>
                <a:schemeClr val="tx2"/>
              </a:solidFill>
              <a:latin typeface="Franklin Gothic Demi" pitchFamily="34" charset="0"/>
            </a:rPr>
            <a:t>MERGE</a:t>
          </a:r>
        </a:p>
      </dsp:txBody>
      <dsp:txXfrm>
        <a:off x="4684364" y="3354699"/>
        <a:ext cx="940303" cy="340304"/>
      </dsp:txXfrm>
    </dsp:sp>
    <dsp:sp modelId="{C614AE96-B80A-47FC-9641-ED75A6206299}">
      <dsp:nvSpPr>
        <dsp:cNvPr id="0" name=""/>
        <dsp:cNvSpPr/>
      </dsp:nvSpPr>
      <dsp:spPr>
        <a:xfrm>
          <a:off x="6079692" y="977881"/>
          <a:ext cx="1687517" cy="622318"/>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dirty="0">
              <a:latin typeface="Franklin Gothic Demi" pitchFamily="34" charset="0"/>
            </a:rPr>
            <a:t>DCL</a:t>
          </a:r>
          <a:br>
            <a:rPr lang="en-US" sz="1200" b="0" kern="1200" dirty="0">
              <a:latin typeface="Franklin Gothic Demi" pitchFamily="34" charset="0"/>
            </a:rPr>
          </a:br>
          <a:r>
            <a:rPr lang="en-US" sz="1200" b="0" kern="1200" dirty="0">
              <a:latin typeface="Franklin Gothic Demi" pitchFamily="34" charset="0"/>
            </a:rPr>
            <a:t>(Data Control Language)</a:t>
          </a:r>
        </a:p>
      </dsp:txBody>
      <dsp:txXfrm>
        <a:off x="6079692" y="977881"/>
        <a:ext cx="1687517" cy="622318"/>
      </dsp:txXfrm>
    </dsp:sp>
    <dsp:sp modelId="{D6B78933-D0C7-4BB6-A98C-307F218857B1}">
      <dsp:nvSpPr>
        <dsp:cNvPr id="0" name=""/>
        <dsp:cNvSpPr/>
      </dsp:nvSpPr>
      <dsp:spPr>
        <a:xfrm>
          <a:off x="6477315" y="1905000"/>
          <a:ext cx="941269" cy="340304"/>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dirty="0">
              <a:latin typeface="Franklin Gothic Demi" pitchFamily="34" charset="0"/>
            </a:rPr>
            <a:t>GRANT</a:t>
          </a:r>
        </a:p>
      </dsp:txBody>
      <dsp:txXfrm>
        <a:off x="6477315" y="1905000"/>
        <a:ext cx="941269" cy="340304"/>
      </dsp:txXfrm>
    </dsp:sp>
    <dsp:sp modelId="{E8ABABC8-D60F-4FC1-B3F4-249FB81DF06A}">
      <dsp:nvSpPr>
        <dsp:cNvPr id="0" name=""/>
        <dsp:cNvSpPr/>
      </dsp:nvSpPr>
      <dsp:spPr>
        <a:xfrm>
          <a:off x="6477315" y="2388233"/>
          <a:ext cx="941269" cy="340304"/>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dirty="0">
              <a:latin typeface="Franklin Gothic Demi" pitchFamily="34" charset="0"/>
            </a:rPr>
            <a:t>REVOKE</a:t>
          </a:r>
        </a:p>
      </dsp:txBody>
      <dsp:txXfrm>
        <a:off x="6477315" y="2388233"/>
        <a:ext cx="941269" cy="340304"/>
      </dsp:txXfrm>
    </dsp:sp>
    <dsp:sp modelId="{593E7C0E-58B6-4DCD-8C68-B4461992E6C4}">
      <dsp:nvSpPr>
        <dsp:cNvPr id="0" name=""/>
        <dsp:cNvSpPr/>
      </dsp:nvSpPr>
      <dsp:spPr>
        <a:xfrm>
          <a:off x="426583" y="1002638"/>
          <a:ext cx="1687517" cy="622318"/>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dirty="0">
              <a:latin typeface="Franklin Gothic Demi" pitchFamily="34" charset="0"/>
            </a:rPr>
            <a:t>DDL</a:t>
          </a:r>
          <a:br>
            <a:rPr lang="en-US" sz="1200" b="0" kern="1200" dirty="0">
              <a:latin typeface="Franklin Gothic Demi" pitchFamily="34" charset="0"/>
            </a:rPr>
          </a:br>
          <a:r>
            <a:rPr lang="en-US" sz="1200" b="0" kern="1200" dirty="0">
              <a:latin typeface="Franklin Gothic Demi" pitchFamily="34" charset="0"/>
            </a:rPr>
            <a:t>(Data Definition Language)</a:t>
          </a:r>
        </a:p>
      </dsp:txBody>
      <dsp:txXfrm>
        <a:off x="426583" y="1002638"/>
        <a:ext cx="1687517" cy="622318"/>
      </dsp:txXfrm>
    </dsp:sp>
    <dsp:sp modelId="{92CEDE30-A410-4D21-B3B5-0507ED2AC978}">
      <dsp:nvSpPr>
        <dsp:cNvPr id="0" name=""/>
        <dsp:cNvSpPr/>
      </dsp:nvSpPr>
      <dsp:spPr>
        <a:xfrm>
          <a:off x="1404945" y="1936904"/>
          <a:ext cx="841417" cy="340304"/>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dirty="0">
              <a:latin typeface="Franklin Gothic Demi" pitchFamily="34" charset="0"/>
            </a:rPr>
            <a:t>CREATE</a:t>
          </a:r>
        </a:p>
      </dsp:txBody>
      <dsp:txXfrm>
        <a:off x="1404945" y="1936904"/>
        <a:ext cx="841417" cy="340304"/>
      </dsp:txXfrm>
    </dsp:sp>
    <dsp:sp modelId="{8928AC4B-CD61-4165-8E16-08AB55075E8F}">
      <dsp:nvSpPr>
        <dsp:cNvPr id="0" name=""/>
        <dsp:cNvSpPr/>
      </dsp:nvSpPr>
      <dsp:spPr>
        <a:xfrm>
          <a:off x="1447797" y="2438401"/>
          <a:ext cx="841417" cy="340304"/>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dirty="0">
              <a:latin typeface="Franklin Gothic Demi" pitchFamily="34" charset="0"/>
            </a:rPr>
            <a:t>ALTER</a:t>
          </a:r>
        </a:p>
      </dsp:txBody>
      <dsp:txXfrm>
        <a:off x="1447797" y="2438401"/>
        <a:ext cx="841417" cy="340304"/>
      </dsp:txXfrm>
    </dsp:sp>
    <dsp:sp modelId="{8A4FD642-2A89-422B-8195-9B6C4F55F780}">
      <dsp:nvSpPr>
        <dsp:cNvPr id="0" name=""/>
        <dsp:cNvSpPr/>
      </dsp:nvSpPr>
      <dsp:spPr>
        <a:xfrm>
          <a:off x="1447803" y="3352800"/>
          <a:ext cx="841417" cy="340304"/>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dirty="0">
              <a:latin typeface="Franklin Gothic Demi" pitchFamily="34" charset="0"/>
            </a:rPr>
            <a:t>DROP</a:t>
          </a:r>
        </a:p>
      </dsp:txBody>
      <dsp:txXfrm>
        <a:off x="1447803" y="3352800"/>
        <a:ext cx="841417" cy="340304"/>
      </dsp:txXfrm>
    </dsp:sp>
    <dsp:sp modelId="{D08040C9-1603-4C9F-B443-AF4D796E20CF}">
      <dsp:nvSpPr>
        <dsp:cNvPr id="0" name=""/>
        <dsp:cNvSpPr/>
      </dsp:nvSpPr>
      <dsp:spPr>
        <a:xfrm>
          <a:off x="1413018" y="3845912"/>
          <a:ext cx="841417" cy="340304"/>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dirty="0">
              <a:latin typeface="Franklin Gothic Demi" pitchFamily="34" charset="0"/>
            </a:rPr>
            <a:t>RENAME</a:t>
          </a:r>
        </a:p>
      </dsp:txBody>
      <dsp:txXfrm>
        <a:off x="1413018" y="3845912"/>
        <a:ext cx="841417" cy="340304"/>
      </dsp:txXfrm>
    </dsp:sp>
    <dsp:sp modelId="{C3CA5F01-927B-4CD5-9ABC-99745794DDAA}">
      <dsp:nvSpPr>
        <dsp:cNvPr id="0" name=""/>
        <dsp:cNvSpPr/>
      </dsp:nvSpPr>
      <dsp:spPr>
        <a:xfrm>
          <a:off x="1404945" y="2903369"/>
          <a:ext cx="841417" cy="340304"/>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dirty="0">
              <a:latin typeface="Franklin Gothic Demi" pitchFamily="34" charset="0"/>
            </a:rPr>
            <a:t>TRUNCATE</a:t>
          </a:r>
        </a:p>
      </dsp:txBody>
      <dsp:txXfrm>
        <a:off x="1404945" y="2903369"/>
        <a:ext cx="841417" cy="340304"/>
      </dsp:txXfrm>
    </dsp:sp>
    <dsp:sp modelId="{C069B7EB-AF88-476A-B638-E05D5D25E805}">
      <dsp:nvSpPr>
        <dsp:cNvPr id="0" name=""/>
        <dsp:cNvSpPr/>
      </dsp:nvSpPr>
      <dsp:spPr>
        <a:xfrm>
          <a:off x="1413018" y="4329144"/>
          <a:ext cx="841417" cy="340304"/>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dirty="0">
              <a:latin typeface="Franklin Gothic Demi" pitchFamily="34" charset="0"/>
            </a:rPr>
            <a:t>COMMENT</a:t>
          </a:r>
        </a:p>
      </dsp:txBody>
      <dsp:txXfrm>
        <a:off x="1413018" y="4329144"/>
        <a:ext cx="841417" cy="340304"/>
      </dsp:txXfrm>
    </dsp:sp>
    <dsp:sp modelId="{97F05064-9E25-4855-95F3-6802BC0509B3}">
      <dsp:nvSpPr>
        <dsp:cNvPr id="0" name=""/>
        <dsp:cNvSpPr/>
      </dsp:nvSpPr>
      <dsp:spPr>
        <a:xfrm>
          <a:off x="2433530" y="1002638"/>
          <a:ext cx="1687517" cy="622318"/>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dirty="0">
              <a:latin typeface="Franklin Gothic Demi" pitchFamily="34" charset="0"/>
            </a:rPr>
            <a:t>DQL</a:t>
          </a:r>
          <a:br>
            <a:rPr lang="en-US" sz="1200" b="0" kern="1200" dirty="0">
              <a:latin typeface="Franklin Gothic Demi" pitchFamily="34" charset="0"/>
            </a:rPr>
          </a:br>
          <a:r>
            <a:rPr lang="en-US" sz="1200" b="0" kern="1200" dirty="0">
              <a:latin typeface="Franklin Gothic Demi" pitchFamily="34" charset="0"/>
            </a:rPr>
            <a:t>(Data Query Language)</a:t>
          </a:r>
        </a:p>
      </dsp:txBody>
      <dsp:txXfrm>
        <a:off x="2433530" y="1002638"/>
        <a:ext cx="1687517" cy="622318"/>
      </dsp:txXfrm>
    </dsp:sp>
    <dsp:sp modelId="{847C1DA5-BC1B-4741-B462-63FCEC0D92F7}">
      <dsp:nvSpPr>
        <dsp:cNvPr id="0" name=""/>
        <dsp:cNvSpPr/>
      </dsp:nvSpPr>
      <dsp:spPr>
        <a:xfrm>
          <a:off x="3022428" y="1905000"/>
          <a:ext cx="935082" cy="340304"/>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dirty="0">
              <a:latin typeface="Franklin Gothic Demi" pitchFamily="34" charset="0"/>
            </a:rPr>
            <a:t>SELECT</a:t>
          </a:r>
        </a:p>
      </dsp:txBody>
      <dsp:txXfrm>
        <a:off x="3022428" y="1905000"/>
        <a:ext cx="935082" cy="34030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A2BE6C-DC39-4668-835D-E0A312083360}">
      <dsp:nvSpPr>
        <dsp:cNvPr id="0" name=""/>
        <dsp:cNvSpPr/>
      </dsp:nvSpPr>
      <dsp:spPr>
        <a:xfrm>
          <a:off x="3022428" y="1624957"/>
          <a:ext cx="254861" cy="450196"/>
        </a:xfrm>
        <a:custGeom>
          <a:avLst/>
          <a:gdLst/>
          <a:ahLst/>
          <a:cxnLst/>
          <a:rect l="0" t="0" r="0" b="0"/>
          <a:pathLst>
            <a:path>
              <a:moveTo>
                <a:pt x="254861" y="0"/>
              </a:moveTo>
              <a:lnTo>
                <a:pt x="0" y="450196"/>
              </a:lnTo>
            </a:path>
          </a:pathLst>
        </a:custGeom>
        <a:noFill/>
        <a:ln w="1905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9CF7E1A-1325-40E7-B03B-A4CA15094A11}">
      <dsp:nvSpPr>
        <dsp:cNvPr id="0" name=""/>
        <dsp:cNvSpPr/>
      </dsp:nvSpPr>
      <dsp:spPr>
        <a:xfrm>
          <a:off x="4056808" y="679637"/>
          <a:ext cx="91440" cy="634159"/>
        </a:xfrm>
        <a:custGeom>
          <a:avLst/>
          <a:gdLst/>
          <a:ahLst/>
          <a:cxnLst/>
          <a:rect l="0" t="0" r="0" b="0"/>
          <a:pathLst>
            <a:path>
              <a:moveTo>
                <a:pt x="45720" y="0"/>
              </a:moveTo>
              <a:lnTo>
                <a:pt x="64239" y="634159"/>
              </a:lnTo>
            </a:path>
          </a:pathLst>
        </a:custGeom>
        <a:noFill/>
        <a:ln w="1905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3A7BE6A-20E7-4F4C-BA2E-F5856BF66817}">
      <dsp:nvSpPr>
        <dsp:cNvPr id="0" name=""/>
        <dsp:cNvSpPr/>
      </dsp:nvSpPr>
      <dsp:spPr>
        <a:xfrm>
          <a:off x="1270341" y="1624957"/>
          <a:ext cx="142676" cy="2874340"/>
        </a:xfrm>
        <a:custGeom>
          <a:avLst/>
          <a:gdLst/>
          <a:ahLst/>
          <a:cxnLst/>
          <a:rect l="0" t="0" r="0" b="0"/>
          <a:pathLst>
            <a:path>
              <a:moveTo>
                <a:pt x="0" y="0"/>
              </a:moveTo>
              <a:lnTo>
                <a:pt x="0" y="2874340"/>
              </a:lnTo>
              <a:lnTo>
                <a:pt x="142676" y="2874340"/>
              </a:lnTo>
            </a:path>
          </a:pathLst>
        </a:custGeom>
        <a:noFill/>
        <a:ln w="1905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D974BD6-33C1-4F76-B60D-C8D2A402372E}">
      <dsp:nvSpPr>
        <dsp:cNvPr id="0" name=""/>
        <dsp:cNvSpPr/>
      </dsp:nvSpPr>
      <dsp:spPr>
        <a:xfrm>
          <a:off x="1270341" y="1624957"/>
          <a:ext cx="134604" cy="1448565"/>
        </a:xfrm>
        <a:custGeom>
          <a:avLst/>
          <a:gdLst/>
          <a:ahLst/>
          <a:cxnLst/>
          <a:rect l="0" t="0" r="0" b="0"/>
          <a:pathLst>
            <a:path>
              <a:moveTo>
                <a:pt x="0" y="0"/>
              </a:moveTo>
              <a:lnTo>
                <a:pt x="0" y="1448565"/>
              </a:lnTo>
              <a:lnTo>
                <a:pt x="134604" y="1448565"/>
              </a:lnTo>
            </a:path>
          </a:pathLst>
        </a:custGeom>
        <a:noFill/>
        <a:ln w="1905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F1FD98-EB3A-4F4D-A0BB-4DCAA2675F23}">
      <dsp:nvSpPr>
        <dsp:cNvPr id="0" name=""/>
        <dsp:cNvSpPr/>
      </dsp:nvSpPr>
      <dsp:spPr>
        <a:xfrm>
          <a:off x="1270341" y="1624957"/>
          <a:ext cx="142676" cy="2391107"/>
        </a:xfrm>
        <a:custGeom>
          <a:avLst/>
          <a:gdLst/>
          <a:ahLst/>
          <a:cxnLst/>
          <a:rect l="0" t="0" r="0" b="0"/>
          <a:pathLst>
            <a:path>
              <a:moveTo>
                <a:pt x="0" y="0"/>
              </a:moveTo>
              <a:lnTo>
                <a:pt x="0" y="2391107"/>
              </a:lnTo>
              <a:lnTo>
                <a:pt x="142676" y="2391107"/>
              </a:lnTo>
            </a:path>
          </a:pathLst>
        </a:custGeom>
        <a:noFill/>
        <a:ln w="1905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ED7105-BA9E-45B7-A7B3-0D0AA138F847}">
      <dsp:nvSpPr>
        <dsp:cNvPr id="0" name=""/>
        <dsp:cNvSpPr/>
      </dsp:nvSpPr>
      <dsp:spPr>
        <a:xfrm>
          <a:off x="1270341" y="1624957"/>
          <a:ext cx="177462" cy="1897995"/>
        </a:xfrm>
        <a:custGeom>
          <a:avLst/>
          <a:gdLst/>
          <a:ahLst/>
          <a:cxnLst/>
          <a:rect l="0" t="0" r="0" b="0"/>
          <a:pathLst>
            <a:path>
              <a:moveTo>
                <a:pt x="0" y="0"/>
              </a:moveTo>
              <a:lnTo>
                <a:pt x="0" y="1897995"/>
              </a:lnTo>
              <a:lnTo>
                <a:pt x="177462" y="1897995"/>
              </a:lnTo>
            </a:path>
          </a:pathLst>
        </a:custGeom>
        <a:noFill/>
        <a:ln w="1905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15963D-1052-4CB9-8DD1-ACC91AB04C00}">
      <dsp:nvSpPr>
        <dsp:cNvPr id="0" name=""/>
        <dsp:cNvSpPr/>
      </dsp:nvSpPr>
      <dsp:spPr>
        <a:xfrm>
          <a:off x="1270341" y="1624957"/>
          <a:ext cx="177455" cy="983596"/>
        </a:xfrm>
        <a:custGeom>
          <a:avLst/>
          <a:gdLst/>
          <a:ahLst/>
          <a:cxnLst/>
          <a:rect l="0" t="0" r="0" b="0"/>
          <a:pathLst>
            <a:path>
              <a:moveTo>
                <a:pt x="0" y="0"/>
              </a:moveTo>
              <a:lnTo>
                <a:pt x="0" y="983596"/>
              </a:lnTo>
              <a:lnTo>
                <a:pt x="177455" y="983596"/>
              </a:lnTo>
            </a:path>
          </a:pathLst>
        </a:custGeom>
        <a:noFill/>
        <a:ln w="1905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63B2D2-3A0C-4DF1-A071-DE29C4E20078}">
      <dsp:nvSpPr>
        <dsp:cNvPr id="0" name=""/>
        <dsp:cNvSpPr/>
      </dsp:nvSpPr>
      <dsp:spPr>
        <a:xfrm>
          <a:off x="1270341" y="1624957"/>
          <a:ext cx="134604" cy="482099"/>
        </a:xfrm>
        <a:custGeom>
          <a:avLst/>
          <a:gdLst/>
          <a:ahLst/>
          <a:cxnLst/>
          <a:rect l="0" t="0" r="0" b="0"/>
          <a:pathLst>
            <a:path>
              <a:moveTo>
                <a:pt x="0" y="0"/>
              </a:moveTo>
              <a:lnTo>
                <a:pt x="0" y="482099"/>
              </a:lnTo>
              <a:lnTo>
                <a:pt x="134604" y="482099"/>
              </a:lnTo>
            </a:path>
          </a:pathLst>
        </a:custGeom>
        <a:noFill/>
        <a:ln w="1905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ECFCE1-A3FB-4379-8F7A-4E73AE3B3D13}">
      <dsp:nvSpPr>
        <dsp:cNvPr id="0" name=""/>
        <dsp:cNvSpPr/>
      </dsp:nvSpPr>
      <dsp:spPr>
        <a:xfrm>
          <a:off x="2114100" y="679637"/>
          <a:ext cx="1988428" cy="634159"/>
        </a:xfrm>
        <a:custGeom>
          <a:avLst/>
          <a:gdLst/>
          <a:ahLst/>
          <a:cxnLst/>
          <a:rect l="0" t="0" r="0" b="0"/>
          <a:pathLst>
            <a:path>
              <a:moveTo>
                <a:pt x="1988428" y="0"/>
              </a:moveTo>
              <a:lnTo>
                <a:pt x="1988428" y="634159"/>
              </a:lnTo>
              <a:lnTo>
                <a:pt x="0" y="634159"/>
              </a:lnTo>
            </a:path>
          </a:pathLst>
        </a:custGeom>
        <a:noFill/>
        <a:ln w="1905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4206788-B342-4F9A-A882-8B21A72FE482}">
      <dsp:nvSpPr>
        <dsp:cNvPr id="0" name=""/>
        <dsp:cNvSpPr/>
      </dsp:nvSpPr>
      <dsp:spPr>
        <a:xfrm>
          <a:off x="6248444" y="1600199"/>
          <a:ext cx="228870" cy="958186"/>
        </a:xfrm>
        <a:custGeom>
          <a:avLst/>
          <a:gdLst/>
          <a:ahLst/>
          <a:cxnLst/>
          <a:rect l="0" t="0" r="0" b="0"/>
          <a:pathLst>
            <a:path>
              <a:moveTo>
                <a:pt x="0" y="0"/>
              </a:moveTo>
              <a:lnTo>
                <a:pt x="0" y="958186"/>
              </a:lnTo>
              <a:lnTo>
                <a:pt x="228870" y="958186"/>
              </a:lnTo>
            </a:path>
          </a:pathLst>
        </a:custGeom>
        <a:noFill/>
        <a:ln w="1905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8BFFC7-57A5-4788-9B9C-E4D5F086F643}">
      <dsp:nvSpPr>
        <dsp:cNvPr id="0" name=""/>
        <dsp:cNvSpPr/>
      </dsp:nvSpPr>
      <dsp:spPr>
        <a:xfrm>
          <a:off x="6248444" y="1600199"/>
          <a:ext cx="228870" cy="474953"/>
        </a:xfrm>
        <a:custGeom>
          <a:avLst/>
          <a:gdLst/>
          <a:ahLst/>
          <a:cxnLst/>
          <a:rect l="0" t="0" r="0" b="0"/>
          <a:pathLst>
            <a:path>
              <a:moveTo>
                <a:pt x="0" y="0"/>
              </a:moveTo>
              <a:lnTo>
                <a:pt x="0" y="474953"/>
              </a:lnTo>
              <a:lnTo>
                <a:pt x="228870" y="474953"/>
              </a:lnTo>
            </a:path>
          </a:pathLst>
        </a:custGeom>
        <a:noFill/>
        <a:ln w="1905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140530-04CF-4DC5-8776-6116CBCD4913}">
      <dsp:nvSpPr>
        <dsp:cNvPr id="0" name=""/>
        <dsp:cNvSpPr/>
      </dsp:nvSpPr>
      <dsp:spPr>
        <a:xfrm>
          <a:off x="4102528" y="679637"/>
          <a:ext cx="2820922" cy="298243"/>
        </a:xfrm>
        <a:custGeom>
          <a:avLst/>
          <a:gdLst/>
          <a:ahLst/>
          <a:cxnLst/>
          <a:rect l="0" t="0" r="0" b="0"/>
          <a:pathLst>
            <a:path>
              <a:moveTo>
                <a:pt x="0" y="0"/>
              </a:moveTo>
              <a:lnTo>
                <a:pt x="0" y="226779"/>
              </a:lnTo>
              <a:lnTo>
                <a:pt x="2820922" y="226779"/>
              </a:lnTo>
              <a:lnTo>
                <a:pt x="2820922" y="298243"/>
              </a:lnTo>
            </a:path>
          </a:pathLst>
        </a:custGeom>
        <a:noFill/>
        <a:ln w="1905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95B532-4D20-4F65-AB84-9A16688ADD74}">
      <dsp:nvSpPr>
        <dsp:cNvPr id="0" name=""/>
        <dsp:cNvSpPr/>
      </dsp:nvSpPr>
      <dsp:spPr>
        <a:xfrm>
          <a:off x="4415943" y="1612920"/>
          <a:ext cx="268420" cy="1911931"/>
        </a:xfrm>
        <a:custGeom>
          <a:avLst/>
          <a:gdLst/>
          <a:ahLst/>
          <a:cxnLst/>
          <a:rect l="0" t="0" r="0" b="0"/>
          <a:pathLst>
            <a:path>
              <a:moveTo>
                <a:pt x="0" y="0"/>
              </a:moveTo>
              <a:lnTo>
                <a:pt x="0" y="1911931"/>
              </a:lnTo>
              <a:lnTo>
                <a:pt x="268420" y="1911931"/>
              </a:lnTo>
            </a:path>
          </a:pathLst>
        </a:custGeom>
        <a:noFill/>
        <a:ln w="1905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488181-B579-44DC-8E71-78FC084178C8}">
      <dsp:nvSpPr>
        <dsp:cNvPr id="0" name=""/>
        <dsp:cNvSpPr/>
      </dsp:nvSpPr>
      <dsp:spPr>
        <a:xfrm>
          <a:off x="4415943" y="1612920"/>
          <a:ext cx="268420" cy="1428698"/>
        </a:xfrm>
        <a:custGeom>
          <a:avLst/>
          <a:gdLst/>
          <a:ahLst/>
          <a:cxnLst/>
          <a:rect l="0" t="0" r="0" b="0"/>
          <a:pathLst>
            <a:path>
              <a:moveTo>
                <a:pt x="0" y="0"/>
              </a:moveTo>
              <a:lnTo>
                <a:pt x="0" y="1428698"/>
              </a:lnTo>
              <a:lnTo>
                <a:pt x="268420" y="1428698"/>
              </a:lnTo>
            </a:path>
          </a:pathLst>
        </a:custGeom>
        <a:noFill/>
        <a:ln w="1905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01746FC-4775-4220-9AE4-F4963D798633}">
      <dsp:nvSpPr>
        <dsp:cNvPr id="0" name=""/>
        <dsp:cNvSpPr/>
      </dsp:nvSpPr>
      <dsp:spPr>
        <a:xfrm>
          <a:off x="4415943" y="1612920"/>
          <a:ext cx="268420" cy="945465"/>
        </a:xfrm>
        <a:custGeom>
          <a:avLst/>
          <a:gdLst/>
          <a:ahLst/>
          <a:cxnLst/>
          <a:rect l="0" t="0" r="0" b="0"/>
          <a:pathLst>
            <a:path>
              <a:moveTo>
                <a:pt x="0" y="0"/>
              </a:moveTo>
              <a:lnTo>
                <a:pt x="0" y="945465"/>
              </a:lnTo>
              <a:lnTo>
                <a:pt x="268420" y="945465"/>
              </a:lnTo>
            </a:path>
          </a:pathLst>
        </a:custGeom>
        <a:noFill/>
        <a:ln w="1905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B75432-DED6-48CE-A900-1E89448F3C61}">
      <dsp:nvSpPr>
        <dsp:cNvPr id="0" name=""/>
        <dsp:cNvSpPr/>
      </dsp:nvSpPr>
      <dsp:spPr>
        <a:xfrm>
          <a:off x="4415943" y="1612920"/>
          <a:ext cx="268420" cy="462232"/>
        </a:xfrm>
        <a:custGeom>
          <a:avLst/>
          <a:gdLst/>
          <a:ahLst/>
          <a:cxnLst/>
          <a:rect l="0" t="0" r="0" b="0"/>
          <a:pathLst>
            <a:path>
              <a:moveTo>
                <a:pt x="0" y="0"/>
              </a:moveTo>
              <a:lnTo>
                <a:pt x="0" y="462232"/>
              </a:lnTo>
              <a:lnTo>
                <a:pt x="268420" y="462232"/>
              </a:lnTo>
            </a:path>
          </a:pathLst>
        </a:custGeom>
        <a:noFill/>
        <a:ln w="1905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25EA56B-47B2-47C6-8E98-36332F00C9D9}">
      <dsp:nvSpPr>
        <dsp:cNvPr id="0" name=""/>
        <dsp:cNvSpPr/>
      </dsp:nvSpPr>
      <dsp:spPr>
        <a:xfrm>
          <a:off x="4102528" y="679637"/>
          <a:ext cx="988422" cy="310963"/>
        </a:xfrm>
        <a:custGeom>
          <a:avLst/>
          <a:gdLst/>
          <a:ahLst/>
          <a:cxnLst/>
          <a:rect l="0" t="0" r="0" b="0"/>
          <a:pathLst>
            <a:path>
              <a:moveTo>
                <a:pt x="0" y="0"/>
              </a:moveTo>
              <a:lnTo>
                <a:pt x="0" y="239499"/>
              </a:lnTo>
              <a:lnTo>
                <a:pt x="988422" y="239499"/>
              </a:lnTo>
              <a:lnTo>
                <a:pt x="988422" y="310963"/>
              </a:lnTo>
            </a:path>
          </a:pathLst>
        </a:custGeom>
        <a:noFill/>
        <a:ln w="1905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6A302A-2A0F-4CBE-B7C5-D08ADA8B5D13}">
      <dsp:nvSpPr>
        <dsp:cNvPr id="0" name=""/>
        <dsp:cNvSpPr/>
      </dsp:nvSpPr>
      <dsp:spPr>
        <a:xfrm>
          <a:off x="3004909" y="1"/>
          <a:ext cx="2195238" cy="679636"/>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0" kern="1200" dirty="0">
              <a:latin typeface="Franklin Gothic Demi" pitchFamily="34" charset="0"/>
            </a:rPr>
            <a:t>SQL COMMANDS</a:t>
          </a:r>
        </a:p>
      </dsp:txBody>
      <dsp:txXfrm>
        <a:off x="3004909" y="1"/>
        <a:ext cx="2195238" cy="679636"/>
      </dsp:txXfrm>
    </dsp:sp>
    <dsp:sp modelId="{AE729F67-3BB1-4E78-9607-9D7BF4444916}">
      <dsp:nvSpPr>
        <dsp:cNvPr id="0" name=""/>
        <dsp:cNvSpPr/>
      </dsp:nvSpPr>
      <dsp:spPr>
        <a:xfrm>
          <a:off x="4247192" y="990601"/>
          <a:ext cx="1687517" cy="622318"/>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dirty="0">
              <a:latin typeface="Franklin Gothic Demi" pitchFamily="34" charset="0"/>
            </a:rPr>
            <a:t>DML</a:t>
          </a:r>
          <a:br>
            <a:rPr lang="en-US" sz="1200" b="0" kern="1200" dirty="0">
              <a:latin typeface="Franklin Gothic Demi" pitchFamily="34" charset="0"/>
            </a:rPr>
          </a:br>
          <a:r>
            <a:rPr lang="en-US" sz="1200" b="0" kern="1200" dirty="0">
              <a:latin typeface="Franklin Gothic Demi" pitchFamily="34" charset="0"/>
            </a:rPr>
            <a:t>(Data Manipulation Language)</a:t>
          </a:r>
        </a:p>
      </dsp:txBody>
      <dsp:txXfrm>
        <a:off x="4247192" y="990601"/>
        <a:ext cx="1687517" cy="622318"/>
      </dsp:txXfrm>
    </dsp:sp>
    <dsp:sp modelId="{78C8D8F4-0BD1-4D0E-8D61-38211EF9F55D}">
      <dsp:nvSpPr>
        <dsp:cNvPr id="0" name=""/>
        <dsp:cNvSpPr/>
      </dsp:nvSpPr>
      <dsp:spPr>
        <a:xfrm>
          <a:off x="4684364" y="1905000"/>
          <a:ext cx="940303" cy="340304"/>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dirty="0">
              <a:latin typeface="Franklin Gothic Demi" pitchFamily="34" charset="0"/>
            </a:rPr>
            <a:t>INSERT</a:t>
          </a:r>
        </a:p>
      </dsp:txBody>
      <dsp:txXfrm>
        <a:off x="4684364" y="1905000"/>
        <a:ext cx="940303" cy="340304"/>
      </dsp:txXfrm>
    </dsp:sp>
    <dsp:sp modelId="{0B61D762-0069-49CA-8F86-77B84513B4E5}">
      <dsp:nvSpPr>
        <dsp:cNvPr id="0" name=""/>
        <dsp:cNvSpPr/>
      </dsp:nvSpPr>
      <dsp:spPr>
        <a:xfrm>
          <a:off x="4684364" y="2388233"/>
          <a:ext cx="940303" cy="340304"/>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dirty="0">
              <a:latin typeface="Franklin Gothic Demi" pitchFamily="34" charset="0"/>
            </a:rPr>
            <a:t>UPDATE</a:t>
          </a:r>
        </a:p>
      </dsp:txBody>
      <dsp:txXfrm>
        <a:off x="4684364" y="2388233"/>
        <a:ext cx="940303" cy="340304"/>
      </dsp:txXfrm>
    </dsp:sp>
    <dsp:sp modelId="{B8EE3AAC-CEE7-4177-8F5B-F500E375EA52}">
      <dsp:nvSpPr>
        <dsp:cNvPr id="0" name=""/>
        <dsp:cNvSpPr/>
      </dsp:nvSpPr>
      <dsp:spPr>
        <a:xfrm>
          <a:off x="4684364" y="2871466"/>
          <a:ext cx="940303" cy="340304"/>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dirty="0">
              <a:latin typeface="Franklin Gothic Demi" pitchFamily="34" charset="0"/>
            </a:rPr>
            <a:t>DELETE</a:t>
          </a:r>
        </a:p>
      </dsp:txBody>
      <dsp:txXfrm>
        <a:off x="4684364" y="2871466"/>
        <a:ext cx="940303" cy="340304"/>
      </dsp:txXfrm>
    </dsp:sp>
    <dsp:sp modelId="{D41A868C-3D00-4223-AF2A-B8AACD5EFFFB}">
      <dsp:nvSpPr>
        <dsp:cNvPr id="0" name=""/>
        <dsp:cNvSpPr/>
      </dsp:nvSpPr>
      <dsp:spPr>
        <a:xfrm>
          <a:off x="4684364" y="3354699"/>
          <a:ext cx="940303" cy="340304"/>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dirty="0">
              <a:latin typeface="Franklin Gothic Demi" pitchFamily="34" charset="0"/>
            </a:rPr>
            <a:t>MERGE</a:t>
          </a:r>
        </a:p>
      </dsp:txBody>
      <dsp:txXfrm>
        <a:off x="4684364" y="3354699"/>
        <a:ext cx="940303" cy="340304"/>
      </dsp:txXfrm>
    </dsp:sp>
    <dsp:sp modelId="{C614AE96-B80A-47FC-9641-ED75A6206299}">
      <dsp:nvSpPr>
        <dsp:cNvPr id="0" name=""/>
        <dsp:cNvSpPr/>
      </dsp:nvSpPr>
      <dsp:spPr>
        <a:xfrm>
          <a:off x="6079692" y="977881"/>
          <a:ext cx="1687517" cy="622318"/>
        </a:xfrm>
        <a:prstGeom prst="rect">
          <a:avLst/>
        </a:prstGeom>
        <a:solidFill>
          <a:schemeClr val="bg1"/>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dirty="0">
              <a:solidFill>
                <a:schemeClr val="tx2"/>
              </a:solidFill>
              <a:latin typeface="Franklin Gothic Demi" pitchFamily="34" charset="0"/>
            </a:rPr>
            <a:t>DCL</a:t>
          </a:r>
          <a:br>
            <a:rPr lang="en-US" sz="1200" b="0" kern="1200" dirty="0">
              <a:solidFill>
                <a:schemeClr val="tx2"/>
              </a:solidFill>
              <a:latin typeface="Franklin Gothic Demi" pitchFamily="34" charset="0"/>
            </a:rPr>
          </a:br>
          <a:r>
            <a:rPr lang="en-US" sz="1200" b="0" kern="1200" dirty="0">
              <a:solidFill>
                <a:schemeClr val="tx2"/>
              </a:solidFill>
              <a:latin typeface="Franklin Gothic Demi" pitchFamily="34" charset="0"/>
            </a:rPr>
            <a:t>(Data Control Language)</a:t>
          </a:r>
        </a:p>
      </dsp:txBody>
      <dsp:txXfrm>
        <a:off x="6079692" y="977881"/>
        <a:ext cx="1687517" cy="622318"/>
      </dsp:txXfrm>
    </dsp:sp>
    <dsp:sp modelId="{D6B78933-D0C7-4BB6-A98C-307F218857B1}">
      <dsp:nvSpPr>
        <dsp:cNvPr id="0" name=""/>
        <dsp:cNvSpPr/>
      </dsp:nvSpPr>
      <dsp:spPr>
        <a:xfrm>
          <a:off x="6477315" y="1905000"/>
          <a:ext cx="941269" cy="340304"/>
        </a:xfrm>
        <a:prstGeom prst="rect">
          <a:avLst/>
        </a:prstGeom>
        <a:solidFill>
          <a:schemeClr val="bg1"/>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dirty="0">
              <a:solidFill>
                <a:schemeClr val="tx2"/>
              </a:solidFill>
              <a:latin typeface="Franklin Gothic Demi" pitchFamily="34" charset="0"/>
            </a:rPr>
            <a:t>GRANT</a:t>
          </a:r>
        </a:p>
      </dsp:txBody>
      <dsp:txXfrm>
        <a:off x="6477315" y="1905000"/>
        <a:ext cx="941269" cy="340304"/>
      </dsp:txXfrm>
    </dsp:sp>
    <dsp:sp modelId="{E8ABABC8-D60F-4FC1-B3F4-249FB81DF06A}">
      <dsp:nvSpPr>
        <dsp:cNvPr id="0" name=""/>
        <dsp:cNvSpPr/>
      </dsp:nvSpPr>
      <dsp:spPr>
        <a:xfrm>
          <a:off x="6477315" y="2388233"/>
          <a:ext cx="941269" cy="340304"/>
        </a:xfrm>
        <a:prstGeom prst="rect">
          <a:avLst/>
        </a:prstGeom>
        <a:solidFill>
          <a:schemeClr val="bg1"/>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dirty="0">
              <a:solidFill>
                <a:schemeClr val="tx2"/>
              </a:solidFill>
              <a:latin typeface="Franklin Gothic Demi" pitchFamily="34" charset="0"/>
            </a:rPr>
            <a:t>REVOKE</a:t>
          </a:r>
        </a:p>
      </dsp:txBody>
      <dsp:txXfrm>
        <a:off x="6477315" y="2388233"/>
        <a:ext cx="941269" cy="340304"/>
      </dsp:txXfrm>
    </dsp:sp>
    <dsp:sp modelId="{593E7C0E-58B6-4DCD-8C68-B4461992E6C4}">
      <dsp:nvSpPr>
        <dsp:cNvPr id="0" name=""/>
        <dsp:cNvSpPr/>
      </dsp:nvSpPr>
      <dsp:spPr>
        <a:xfrm>
          <a:off x="426583" y="1002638"/>
          <a:ext cx="1687517" cy="622318"/>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dirty="0">
              <a:latin typeface="Franklin Gothic Demi" pitchFamily="34" charset="0"/>
            </a:rPr>
            <a:t>DDL</a:t>
          </a:r>
          <a:br>
            <a:rPr lang="en-US" sz="1200" b="0" kern="1200" dirty="0">
              <a:latin typeface="Franklin Gothic Demi" pitchFamily="34" charset="0"/>
            </a:rPr>
          </a:br>
          <a:r>
            <a:rPr lang="en-US" sz="1200" b="0" kern="1200" dirty="0">
              <a:latin typeface="Franklin Gothic Demi" pitchFamily="34" charset="0"/>
            </a:rPr>
            <a:t>(Data Definition Language)</a:t>
          </a:r>
        </a:p>
      </dsp:txBody>
      <dsp:txXfrm>
        <a:off x="426583" y="1002638"/>
        <a:ext cx="1687517" cy="622318"/>
      </dsp:txXfrm>
    </dsp:sp>
    <dsp:sp modelId="{92CEDE30-A410-4D21-B3B5-0507ED2AC978}">
      <dsp:nvSpPr>
        <dsp:cNvPr id="0" name=""/>
        <dsp:cNvSpPr/>
      </dsp:nvSpPr>
      <dsp:spPr>
        <a:xfrm>
          <a:off x="1404945" y="1936904"/>
          <a:ext cx="841417" cy="340304"/>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dirty="0">
              <a:latin typeface="Franklin Gothic Demi" pitchFamily="34" charset="0"/>
            </a:rPr>
            <a:t>CREATE</a:t>
          </a:r>
        </a:p>
      </dsp:txBody>
      <dsp:txXfrm>
        <a:off x="1404945" y="1936904"/>
        <a:ext cx="841417" cy="340304"/>
      </dsp:txXfrm>
    </dsp:sp>
    <dsp:sp modelId="{8928AC4B-CD61-4165-8E16-08AB55075E8F}">
      <dsp:nvSpPr>
        <dsp:cNvPr id="0" name=""/>
        <dsp:cNvSpPr/>
      </dsp:nvSpPr>
      <dsp:spPr>
        <a:xfrm>
          <a:off x="1447797" y="2438401"/>
          <a:ext cx="841417" cy="340304"/>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dirty="0">
              <a:latin typeface="Franklin Gothic Demi" pitchFamily="34" charset="0"/>
            </a:rPr>
            <a:t>ALTER</a:t>
          </a:r>
        </a:p>
      </dsp:txBody>
      <dsp:txXfrm>
        <a:off x="1447797" y="2438401"/>
        <a:ext cx="841417" cy="340304"/>
      </dsp:txXfrm>
    </dsp:sp>
    <dsp:sp modelId="{8A4FD642-2A89-422B-8195-9B6C4F55F780}">
      <dsp:nvSpPr>
        <dsp:cNvPr id="0" name=""/>
        <dsp:cNvSpPr/>
      </dsp:nvSpPr>
      <dsp:spPr>
        <a:xfrm>
          <a:off x="1447803" y="3352800"/>
          <a:ext cx="841417" cy="340304"/>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dirty="0">
              <a:latin typeface="Franklin Gothic Demi" pitchFamily="34" charset="0"/>
            </a:rPr>
            <a:t>DROP</a:t>
          </a:r>
        </a:p>
      </dsp:txBody>
      <dsp:txXfrm>
        <a:off x="1447803" y="3352800"/>
        <a:ext cx="841417" cy="340304"/>
      </dsp:txXfrm>
    </dsp:sp>
    <dsp:sp modelId="{D08040C9-1603-4C9F-B443-AF4D796E20CF}">
      <dsp:nvSpPr>
        <dsp:cNvPr id="0" name=""/>
        <dsp:cNvSpPr/>
      </dsp:nvSpPr>
      <dsp:spPr>
        <a:xfrm>
          <a:off x="1413018" y="3845912"/>
          <a:ext cx="841417" cy="340304"/>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dirty="0">
              <a:latin typeface="Franklin Gothic Demi" pitchFamily="34" charset="0"/>
            </a:rPr>
            <a:t>RENAME</a:t>
          </a:r>
        </a:p>
      </dsp:txBody>
      <dsp:txXfrm>
        <a:off x="1413018" y="3845912"/>
        <a:ext cx="841417" cy="340304"/>
      </dsp:txXfrm>
    </dsp:sp>
    <dsp:sp modelId="{C3CA5F01-927B-4CD5-9ABC-99745794DDAA}">
      <dsp:nvSpPr>
        <dsp:cNvPr id="0" name=""/>
        <dsp:cNvSpPr/>
      </dsp:nvSpPr>
      <dsp:spPr>
        <a:xfrm>
          <a:off x="1404945" y="2903369"/>
          <a:ext cx="841417" cy="340304"/>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dirty="0">
              <a:latin typeface="Franklin Gothic Demi" pitchFamily="34" charset="0"/>
            </a:rPr>
            <a:t>TRUNCATE</a:t>
          </a:r>
        </a:p>
      </dsp:txBody>
      <dsp:txXfrm>
        <a:off x="1404945" y="2903369"/>
        <a:ext cx="841417" cy="340304"/>
      </dsp:txXfrm>
    </dsp:sp>
    <dsp:sp modelId="{C069B7EB-AF88-476A-B638-E05D5D25E805}">
      <dsp:nvSpPr>
        <dsp:cNvPr id="0" name=""/>
        <dsp:cNvSpPr/>
      </dsp:nvSpPr>
      <dsp:spPr>
        <a:xfrm>
          <a:off x="1413018" y="4329144"/>
          <a:ext cx="841417" cy="340304"/>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dirty="0">
              <a:latin typeface="Franklin Gothic Demi" pitchFamily="34" charset="0"/>
            </a:rPr>
            <a:t>COMMENT</a:t>
          </a:r>
        </a:p>
      </dsp:txBody>
      <dsp:txXfrm>
        <a:off x="1413018" y="4329144"/>
        <a:ext cx="841417" cy="340304"/>
      </dsp:txXfrm>
    </dsp:sp>
    <dsp:sp modelId="{97F05064-9E25-4855-95F3-6802BC0509B3}">
      <dsp:nvSpPr>
        <dsp:cNvPr id="0" name=""/>
        <dsp:cNvSpPr/>
      </dsp:nvSpPr>
      <dsp:spPr>
        <a:xfrm>
          <a:off x="2433530" y="1002638"/>
          <a:ext cx="1687517" cy="622318"/>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dirty="0">
              <a:latin typeface="Franklin Gothic Demi" pitchFamily="34" charset="0"/>
            </a:rPr>
            <a:t>DQL</a:t>
          </a:r>
          <a:br>
            <a:rPr lang="en-US" sz="1200" b="0" kern="1200" dirty="0">
              <a:latin typeface="Franklin Gothic Demi" pitchFamily="34" charset="0"/>
            </a:rPr>
          </a:br>
          <a:r>
            <a:rPr lang="en-US" sz="1200" b="0" kern="1200" dirty="0">
              <a:latin typeface="Franklin Gothic Demi" pitchFamily="34" charset="0"/>
            </a:rPr>
            <a:t>(Data Query Language)</a:t>
          </a:r>
        </a:p>
      </dsp:txBody>
      <dsp:txXfrm>
        <a:off x="2433530" y="1002638"/>
        <a:ext cx="1687517" cy="622318"/>
      </dsp:txXfrm>
    </dsp:sp>
    <dsp:sp modelId="{847C1DA5-BC1B-4741-B462-63FCEC0D92F7}">
      <dsp:nvSpPr>
        <dsp:cNvPr id="0" name=""/>
        <dsp:cNvSpPr/>
      </dsp:nvSpPr>
      <dsp:spPr>
        <a:xfrm>
          <a:off x="3022428" y="1905000"/>
          <a:ext cx="935082" cy="340304"/>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dirty="0">
              <a:latin typeface="Franklin Gothic Demi" pitchFamily="34" charset="0"/>
            </a:rPr>
            <a:t>SELECT</a:t>
          </a:r>
        </a:p>
      </dsp:txBody>
      <dsp:txXfrm>
        <a:off x="3022428" y="1905000"/>
        <a:ext cx="935082" cy="34030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00B7FD6-6B50-4C58-994F-82DC6214278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5CC7F2D-6B16-4B88-A4F8-ABD5316B473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F51DC69-60C3-4CF7-A135-6E702ECCE0F0}" type="datetimeFigureOut">
              <a:rPr lang="en-US" smtClean="0"/>
              <a:t>10/5/2020</a:t>
            </a:fld>
            <a:endParaRPr lang="en-US" dirty="0"/>
          </a:p>
        </p:txBody>
      </p:sp>
      <p:sp>
        <p:nvSpPr>
          <p:cNvPr id="4" name="Footer Placeholder 3">
            <a:extLst>
              <a:ext uri="{FF2B5EF4-FFF2-40B4-BE49-F238E27FC236}">
                <a16:creationId xmlns:a16="http://schemas.microsoft.com/office/drawing/2014/main" id="{F94CEF1E-1ACC-48D0-92B3-CB3D4FED50A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5F188B4-83B8-4C82-AFAC-DC1E415458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A9FFBD-F123-4881-BC93-591827BC61E0}" type="slidenum">
              <a:rPr lang="en-US" smtClean="0"/>
              <a:t>‹#›</a:t>
            </a:fld>
            <a:endParaRPr lang="en-US" dirty="0"/>
          </a:p>
        </p:txBody>
      </p:sp>
    </p:spTree>
    <p:extLst>
      <p:ext uri="{BB962C8B-B14F-4D97-AF65-F5344CB8AC3E}">
        <p14:creationId xmlns:p14="http://schemas.microsoft.com/office/powerpoint/2010/main" val="1736621516"/>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0-10-05T07:29:07.124"/>
    </inkml:context>
    <inkml:brush xml:id="br0">
      <inkml:brushProperty name="width" value="0.05292" units="cm"/>
      <inkml:brushProperty name="height" value="0.05292" units="cm"/>
      <inkml:brushProperty name="color" value="#FF0000"/>
    </inkml:brush>
  </inkml:definitions>
  <inkml:trace contextRef="#ctx0" brushRef="#br0">4004 2575 0,'0'-17'15,"0"70"126,0-18-125,0 18-16,0 35 15,0-35-15,0-18 16,0 36-16,0-18 16,0-18-16,0 18 15,0 35-15,0-35 16,0 17-16,0-34 15,0 87-15,0-17 16,0-53-16,0 53 16,0-53-1,0 0-15,0 0 16,0 17-16,0-52 16,0 17-1,0 36 1,0-19-16,0-34 15,0 70-15,0 1 16,0 16-16,-18-52 16,18 18-16,0-1 15,-35 1-15,35-1 16,0-34-16,0 17 16,0 0-16,0 0 15,0-1-15,0 37 16,0-36-16,0 35 15,0-35-15,0 17 16,0 18-16,0-52 16,0 17-16,0 17 15,0 1 1,0 17-16,0-35 0,0-18 16,0 89-16,0-107 15,0 71 1,0-35-16,0 0 15,0 0-15,35 18 16,-35-1-16,0 1 16,18 35-16,-18-53 15,0 35-15,0 0 16,0 35-16,0 1 16,0 17-16,0-18 15,0-52-15,35 88 16,-17 0-16,-18-71 15,18 0 1,-1 18-16,1-53 0,-18 53 16,0-54-16,35 19 15,-35 0-15,18 17 16,-18-18-16,0 1 16,0-36-1,0 53-15,0 124 31,0 53-15,0-142-16,0 89 31,-18-89-31,-17-88 0,17 54 16,18 16-16,-70 19 16,34-18-1,19 17-15,-19-35 16,19-17-16,17-36 15,-35 36-15,35-54 16,-18 36-16,18 0 16,0-17-1,0 34-15,0-17 16,0 0-16,0-35 16,0-1-16,0 1 31,0 0-16,0-142 48</inkml:trace>
  <inkml:trace contextRef="#ctx0" brushRef="#br0" timeOffset="4360.42">3969 2558 0,'35'0'141,"18"0"-141,106 0 15,-1 0-15,72 0 16,-1 0-16,-17 0 16,35 35-16,-124-17 15,-35-18-15,36 52 16,-36-52 0,0 0-16,0 0 15,71 18-15,18 35 16,69-35-16,248 35 15,-247-18-15,18 0 16,17-35-16,-70 35 16,-1 1-16,1-36 15,-18 0-15,-35 35 16,105-35-16,-87 0 16,87 35-16,-34-35 15,70 0-15,-1 36 16,-16 16-16,17-52 15,-159 0-15,106 18 16,-71 35-16,-53-53 16,-52 0-16,17 0 15,-35 0-15,0 0 16,18 0-16,-36 0 16,-17 0-16,17 0 15,18 0-15,-18 0 16,18 0-1,-35 0-15,17 0 16,0 0-16,0 0 16,1 0-1,-19 0-15,1 0 32,0 0-17,-1 0-15,1 0 16,-1 18 140,19 105-140,-36 18-16,0 0 15,0 53-15,0 0 16,0-17-16,0-1 16,0-52-1,0 17-15,0-18 16,0 36-16,0-18 15,0 71-15,0-71 16,0 88-16,0-17 16,0-1-16,0 72 15,0-160-15,0 54 16,-53-19-16,53-34 16,0-1-16,0-17 15,0 70-15,0 1 16,0-18-16,0 70 15,0-17-15,0 105 16,-18-141-16,18 54 16,-53-19-16,53-105 15,0-18-15,0 54 16,0-19 0,0 1-16,0-36 0,0 35 15,0-17-15,0 18 16,0-1-16,0-52 15,0 34-15,0-16 16,0-19-16,0 18 16,0-17-16,0 17 15,0-53-15,0 18 16,0 0 0,0-35-16,0 17 15,0 18 1,0-35-16,0-1 15,36 19-15,-36 52 16,0-35-16,0-18 16,0-17-16,0-1 15,0 1-15,0 17 32,0-17 61,-53 17 95,0-35-188,-53 18 15,-35 35-15,0-36 16,-36-17-16,54 0 16,-18 0-16,17 0 15,36 0-15,-71 0 16,89 0-16,-54 0 16,1 0-16,-1 0 15,-17 0-15,18 0 16,-1 0-16,1 0 15,35 0-15,35 0 16,-36 0-16,37 0 16,-19 0-16,-17 0 15,17 0-15,-17 0 16,-53 0-16,17 0 16,1 0-16,17 0 15,-53 0 1,71 0-16,-53 0 0,53 0 15,-36 0 1,72 0-16,-54 0 16,-18 0-16,1 0 15,-1 0-15,-17 0 16,-35 0-16,-36 0 16,36-35-16,17 0 15,18 35-15,-36-18 16,19-35-16,-19 53 15,54 0-15,-1-17 16,1 17-16,-1 0 16,1-71-16,70 71 15,0 0-15,-17 0 16,-1-35-16,36 17 16,-18-17-16,0 35 15,-88 0-15,53-18 16,-18 18-16,18-35 15,-71 17-15,88 18 16,-70-70-16,18 34 16,52 19-1,18 17-15,18-36 16,17 36-16,1 0 78,-1 0-62,-35 0 171,-17-35-171,17 35-16,0 0 15,0-17 1,-18 17-16,18 0 16,36 0-1,-19 0 220,19-18-220</inkml:trace>
  <inkml:trace contextRef="#ctx0" brushRef="#br0" timeOffset="5911.26">4727 4180 0,'0'18'62,"0"17"-46,0 54-16,0-54 15,0 88-15,0 1 16,0-71 0,0 35-16,0 0 15,0-35-15,0 0 16,0-18-16,0 0 15,0-17 1</inkml:trace>
  <inkml:trace contextRef="#ctx0" brushRef="#br0" timeOffset="7272.78">5221 4057 0,'18'-18'62,"17"18"-62,-17 71 16,-1 17-16,1 18 16,35-18-16,-53 18 15,0-71-15,0 36 16,0-1-16,0 1 15,0-36-15,0 0 16,0-17-16,0 0 16,0-1-16,0 19 15,0-1-15,0-17 188,-53-36-173,0 0-15,-18-70 16,19 35-16,34 35 16,-17-17-16,35 18 15,-18-1-15,0 0 16,18 1-16,-17-19 16,17 19-1,0-19 1,0-16 15,-18-1-15,0 35-1,1 0 1,-1 1-16,-17-1 16,17-17-1,1 17-15,-1 18 16,18-17-16,-18-1 15,1 18-15,-19-35 16,1 35 0,-18-18-1,36-17 1,-1 17-16,-17 0 16</inkml:trace>
  <inkml:trace contextRef="#ctx0" brushRef="#br0" timeOffset="10713.05">5909 4533 0,'-53'-17'125,"0"17"-110,36 0-15,-1 0 16,-17 0 15,-18 0-15,17 0-16,1 0 16,-18 0-16,36 0 46,-1 0-30,18 17-16,0 1 31,0-1-31,0 1 16,0 35-16,0-35 16,0 35-16,0-36 15,0 1-15,0 17 16,35 0-1,-17-35 17,35 0 61,-18 0-77,18 0 0,-35 0-16,17-35 15,0 0-15,-17 17 16,-1-35-16,1 18 16,-18 17-1,35-17-15,-17 17 16,0-17-16,-1 0 31,-17 17-31,0-17 47,0 88 62,-17 17-109,-19 36 16,36-53-16,0 71 16,-17-89-16,17-17 15,0-1-15,0 1 16,0-89 156,17 1-157,1 17-15,0 53 16,-18-71-16,17 71 16,-17-35-16,0 17 15,0 1-15,0-1 110,18 18-110,0 0 15,17 35-15,0 54 16,36 52-16,-54-106 15,19 18-15,-19 0 16,1 17-16,0-52 16,-18 0-1,0-1 1,0 1-16,35-53 109,-18 17-93,-17 0-16,0-17 16,0 0-16,18 0 15,0-36-15,-18 53 16,0-17-16,35-18 15,-35 18-15,18 0 16,-18-1-16,35-17 16,-17 18-16,-18 17 15,17 1 95,1 17-110,17 35 15,-17 36-15,17 17 16,-17-18-16,35 36 16,-18-35-16,-35-54 15,17 1-15,1 0 16,-18-1 15,35-17 63,18 0-94,0-35 15,-53 17-15,36-34 16,-36-1-16,17 17 16,-17-17-1,35 18-15,-35 0 0,0 17 16,0 1 0,0-1-16,36 0 109,-1 18-109,-17 0 16,17 0-16,0 0 15,0 18 1,1 0-1,-19-18-15,36 0 16,0 0-16,-18 0 16,18 35-16,18-35 15,-18 0-15,35 0 16,-35 0 0,-35 0-16,35 0 15,-18-18-15,0 1 16,-35-19-1,0 1 17,0 0-1,0 17 16,0 0-32,0 1-15,0-1 94,-18 18-78,-34 18-16,16-1 15,1 19-15,-36-1 16,36 0-16,18-17 16,-1 17-16,-17 18 31,17-18-31,18 1 16,0-1-1,0 36-15,0-19 16,0 1-16,0 36 15,0-72-15,0 18 16,0 18-16,0-35 16,0 35-16,0-35 15,0 17 1,18-18 15,17-17-15,-17 0-1,52 36-15,-35-36 16,1 0-16</inkml:trace>
  <inkml:trace contextRef="#ctx0" brushRef="#br0" timeOffset="11352.12">8484 4251 0,'0'18'47,"0"35"-47,0-1 16,0 37-16,-53-1 16,36 18-16,17 17 15,-18-35-15,18-17 16,-35 35-16,17-53 15,1 17-15,-1-35 16,18 1-16,0 17 16,0 0-16,0-36 15,0 1 1,0-1 62,-35-87-62,35-71-16</inkml:trace>
  <inkml:trace contextRef="#ctx0" brushRef="#br0" timeOffset="13449.1">8414 4269 0,'17'0'63,"36"0"-47,53 0-16,18 0 15,34 35-15,19-35 16,34 35-16,1 0 15,-71-35-15,18 36 16,-71-19-16,0-17 16,53 53-1,89-53-15,-107 0 16,1 0-16,-36 0 16,0 0-16,0 0 15,0 0-15,18 0 16,-18 0-16,-35 0 15,18 0-15,-18 0 16,0 0-16,-18 0 16,-17 0-1,17 0-15,0 0 16,-17 0 0,17 0 15,0 0-16,1 0-15,34 0 16,-34 0-16,-1 0 16,-18 0 31,19 0-16,-19 18 78,-17 17-93,0 53-1,0 36-15,0-1 16,0 1-16,0-18 16,0-1-16,0-52 15,0 36-15,-17-37 16,17 19-16,0-18 16,-36 18-16,36-54 15,0 36-15,0 0 16,0-18-16,0 1 15,0-1 1,0-18 78,-88-17-79,71 0-15,-1 0 16,-17 0-16,-36 0 16,1 0-16,17-35 15,-53 18-15,0-19 16,18 1-16,17 35 16,-52-35-1,35 35-15,-1 0 16,-34-18-16,35 18 15,17 0-15,-17 0 16,35 0-16,0 0 16,0 0-16,18 0 15,0 0-15,-18 0 16,-18 0-16,36 0 16,-53 0-16,17 0 15,-17-35-15,0 35 16,17 0-16,1 0 15,34 0-15,-34-18 16,52 18-16,1 0 16,-1 0-16,0 0 15,1 0-15,-19 0 16,-17-35-16,36 35 16,-89-18-16,18 18 15,0-35-15,-18 17 16,18-17-16,17 35 15,18-18-15,0-17 16,0 17 0,18 18 46,0-35-46,-1 18-1,19 17-15,-18-18 16,17 18-16,0 0 16,1-18-16</inkml:trace>
  <inkml:trace contextRef="#ctx0" brushRef="#br0" timeOffset="15151.92">4674 6579 0,'0'36'47,"0"-19"-47,18 54 16,0 35-16,-18-53 15,0-18 1,0 18 0,0-18 109,-18-35-79,-53 0-46,71-18 16,0-70-16,0 18 16,0-19-16,0 19 15,0 35-15,36-107 16,-36 90-16,0-1 16,17 17 30,19 19-30,-19-1-16,-17-17 16,35 0-16,-35 17 15,36-17-15,-19 35 16,1-36-16,0 19 16,17-19-16,-17 36 15,35-53-15,-1 36 16,1-18-16,-17 35 15,-19 0 1,1 0 0,35 0-16,-36 0 0,19 0 15,17 0-15,17 35 16,-52-18 0,35 36-1,0-17 1,-36-19-16,-17 1 15,18 17 1,-18-17-16,0 17 16,0-17-16,0-1 15,0 19-15,0 70 16,-18-89 0,-52 18-16,34-17 15,-52 17-15,18-17 16,-1-18-16,18 0 15,36 0 1,-1 0-16,0 0 16,1 35-1,-1-35 126,0 0-141,18-17 16</inkml:trace>
  <inkml:trace contextRef="#ctx0" brushRef="#br0" timeOffset="16671.53">6227 6350 0,'0'-35'141,"0"17"-141,0 0 15,0-52-15,-53 52 16,35 18 0,0-17-16,-17-1 15,0 18-15,-1 0 63,19 0-48,-1 0-15,1 0 16,-19 0 0,36 18-16,-17 17 15,-19 0-15,19 0 16,17 1-16,-18-19 16,18 1-16,0 17 15,0-17-15,0 17 16,0-17 15,35 17 0,-17-17-15,88 17-16,-71-17 16,18-1-16,-35-17 15,-1 0 110,1 18-109,0 0-1,-1-1 1,1-17 15,-18 18-15,0-1 0,0 1-1,0 0-15,0 17 16,0 18 15,-35-35-15,17-1-1,0-17 1,-17 18-16,0 17 16,17-35-1,0 0-15,-17 0 16,18 0-16,-1 0 15,-17 0-15,17 35 16,0-35-16,-17 0 16,17 0-16,-70 0 15,18 0-15,17 0 16,18 0-16,-18 0 16,0 0-1</inkml:trace>
  <inkml:trace contextRef="#ctx0" brushRef="#br0" timeOffset="18016.74">6985 6456 0,'0'-71'94,"0"54"-79,0-19-15,0 1 16,0 17 0,0 1-1,0-1 1,-18 18 46,-17 0-46,17 18-16,1 17 16,-1-17-16,-17 52 15,35-52 1,-18 0 0,18-1-16,0 18 0,0 18 31,0-35-16,0 0-15,0 17 16,0 18 0,18-36-1,0-17 110,52 53-125,-17-35 16,0 0-16,-35-18 16,-1 17-16,1 1 15,-1 0 1,-17-1 15,0 36-15,0-35-1,0 35-15,0-36 16,0 1-16,0 0 16,-35-18-16,-18 17 15,-53-17-15,18 36 16,18-19-16,-19-17 15,19 0-15,-18 0 16,35 0-16,-53 0 16,18 0-16,35 0 15,18 0-15,-1 0 125,36-70-109,18-1 0</inkml:trace>
  <inkml:trace contextRef="#ctx0" brushRef="#br0" timeOffset="18792.96">8026 6456 0,'0'70'63,"0"36"-48,0-35-15,0 17 16,0 35-16,0-17 16,0 0-16,0 0 15,0-36-15,0 36 16,0 18-16,0-36 16,-53 0-16,53-53 15,0 18-15,-36 18 16,19-36-16,17-17 47,-18-1 0,1-105-47,17 53 15,0-88-15,0 34 16</inkml:trace>
  <inkml:trace contextRef="#ctx0" brushRef="#br0" timeOffset="20872.09">8114 6491 0,'18'0'140,"87"0"-140,54 0 16,17 0-16,19 0 15,51 0-15,-69 0 16,-1 0-16,1 0 16,-36 0-16,17 0 15,-16 0-15,34 0 16,-35 0-16,-17 0 16,-1 0-16,-35 0 15,0 0-15,18 0 16,-53 0-16,35 0 15,1 0-15,-19 0 16,18 0 0,-70 0-16,17 0 0,1 0 31,-19 0-31,1 0 16,-1 0-1,1 0 1,0 0-1,-1 0 110,1 0-125,35 35 16,-53 18-16,0 0 16,0 18-16,0-1 15,0-34-15,0 17 16,0 17-16,0 1 16,0-18-16,0 35 15,0 0-15,0 18 16,0-18-16,0 0 15,0 0 1,0-52-16,0-1 0,0 18 16,0-36-1,0 1 1,0 0-16,0-1 16,0 1-1,0 17 95,-53-17-64,-159-18-30,-17 0-16,0 0 16,17 0-16,-17 0 15,70 0-15,53 0 16,36 0-16,17 0 16,35 0-1,-35 0-15,-17 0 16,-19 0-16,19 0 15,-36 0-15,-17 0 16,17 0-16,53 0 16,-35 0-16,17 0 15,0 0-15,-17 0 16,53 0-16,-53 0 16,35 0-16,18 0 15,17 0-15,-35 0 16,18 0-16,-53 0 15,35 0-15,-18 0 16,53 0-16,-34 0 16,-1 0-16,35 0 15,-17 0-15,-1 0 16,1 0 46,18 0-62,-1 0 16,0 0 140,-17 0-156,-36-35 16</inkml:trace>
  <inkml:trace contextRef="#ctx0" brushRef="#br0" timeOffset="21762.18">7479 8396 0,'0'53'62,"-35"35"-46,35 0-16,-36 18 15,36 18-15,-17-1 16,17-35-16,-36-17 16,36 17-16,-17-17 15,-1 52-15,0-88 16,18 1 0,0 17-16,0-36 0,0 1 15,0 0-15</inkml:trace>
  <inkml:trace contextRef="#ctx0" brushRef="#br0" timeOffset="23586.24">7461 8396 0,'36'-18'47,"105"18"-47,0 0 15,35 0 1,-17 0-16,17 0 15,-35 0-15,0 0 16,-70 0-16,-18 0 16,0 0-16,-35 0 15,52 36-15,36-19 16,-53-17-16,88 18 16,35 0-16,36 52 15,0-52-15,-1 35 16,1-53-16,211 88 15,-211-88-15,17 0 16,-17 0-16,-124 0 16,106 0-16,-35 0 15,17 0-15,-52 0 16,17 0-16,0 0 16,-70 0-16,87 0 15,-105 0-15,-35 0 16,0 0 31,-1 88 62,-17-17-109,-53 35 16,-17-1-16,-54 72 15,36-36-15,35 18 16,-17-54-16,-54 54 16,89-106-16,35-35 15,-35 52-15,17-34 16,0 17-16,1-18 15,-1 0-15,0-17 16,18-1 15,-70-17 94,-54 0-125,-87 0 16,34 0-16,54 0 16,-89-17-16,71-1 15,-53-35-15,88 53 16,-53 0-16,18 0 15,18 0-15,-54 0 16,1 0-16,-36 0 16,-17 0-16,-36 0 15,89 0-15,0 0 16,-36 0-16,106 0 16,-53 0-16,36 0 15,35 0-15,35 0 16,0 0-16,-18 0 15,18 0-15,1 0 16,-90 0-16,-105-70 16,106 52-16,18 18 15,-1 0-15,36-18 16,53 1 0,0-1-16,-1 18 93,19 0-77,17-53 15,0 35-31,0-17 16,35 0-16,18-36 15,-35 36-15,-18-18 16,0 18-16</inkml:trace>
  <inkml:trace contextRef="#ctx0" brushRef="#br0" timeOffset="25233.15">5415 9895 0,'-18'0'31,"1"0"-15,17 36 31,0-1-32,0-17-15,0-1 16,53 36-16,-36-35 16,1-1-16,0 36 15,-18-35 1,17 0-1,19-1-15,-19 1 16,19 0 0,-36-1-1,52 1-15,-34-1 0,0 1 16,-1-18-16,1 0 16,17 18-16,18-1 15,-18-17-15,1 0 16,34 0-16,-17 0 15,-35 0-15,-1 0 16,1 0-16,35 0 31,-35 0-31,17 0 0,18 0 16,-18 0 0,-17 0-16,17 0 15,-35-17-15,0-1 16,0 0-16,0 1 15,0-18-15,-18-18 16,-17 0-16,18 35 16,-19 0-1,19 1-15,17-1 16,-18 1-16,-17-19 16,17 19-16,-17-19 15,17 36-15,-17 0 16,0 0-16,-1-35 15,19 35-15,-36 0 16,17-18-16,1 18 16,-18 0-1,18 0 1,17 0 140,1 0-140,-19 0-1,36 18 1</inkml:trace>
  <inkml:trace contextRef="#ctx0" brushRef="#br0" timeOffset="25920.21">5715 10054 0</inkml:trace>
  <inkml:trace contextRef="#ctx0" brushRef="#br0" timeOffset="27522.13">6720 10389 0,'0'18'93,"0"0"-77,0-1-16,0 1 16,0 17-16,0 18 15,0-35 1,0-1-1,0 19 1,18-19 0,35 19 31,0-19-47,-18 18 15,18 1-15,0-19 16,0-17-16,-18 0 15,-17 0 1,-1 0-16,1 0 16,0 0-1,-1 0-15,1 0 16,0 0 0,17 0-1,-17-35 1,-18 0-1,0-18 1,0 35-16,0-17 16,0 0-1,0 17-15,0 0 0,0-17 16,0 0-16,0 0 16,0 17-1,-36-53-15,19 54 0,17-36 16,0 0-1,-18 53-15,0-35 16,-17 17-16,0-17 16,17 35-1,1 0-15,-1 0 16,0 0 15,1 0-15,-1 0-1,0 0-15,-35 0 16,53 17-16,-17 1 16,-1-18-16,1 0 15,-1 0 1,-17 35 15,17-17-31,-17 17 16,17-35-16,0 35 15,1-17-15,-19 0 16,19 35-16,17-36 16,-18-17-1</inkml:trace>
  <inkml:trace contextRef="#ctx0" brushRef="#br0" timeOffset="29332.17">6738 11800 0,'18'18'47,"-18"35"-32,0 35-15,0 0 16,0 1-16,0-19 15,0 1-15,0-36 16,0 0-16,0-17 47,0-1-16,-18-34-15,-35-54-1,0-17-15,53 35 16</inkml:trace>
  <inkml:trace contextRef="#ctx0" brushRef="#br0" timeOffset="30983.37">6738 11853 0,'0'-17'47,"18"-1"-16,88 18-15,17 0-16,-70 0 15,70 0-15,-34 0 16,-1 0-16,-18 0 16,-34 0-16,52 0 15,-18 0-15,-52 0 16,17 0-16,18 0 16,-35 0-16,-1 0 15,19 0-15,-1 0 16,-17 0-1,-1 0-15,36 0 16,0 0 0,-18 0-16,1 0 15,-19 0-15,19 0 16,-19 0 93,1 0-93,0 0-16,-1 0 16,1 35-16,-1 54 15,19-19 1,-36 1-16,0-18 15,0 17-15,0-17 16,0 0-16,0-35 16,0 34-16,0-34 15,-53-18 235,-106 0-234,-35 0-16,18 0 16,-1 0-16,54 0 15,35 0-15,-1 0 16,36 0-16,18 0 15,18 0 1,-19 0-16,1 0 31,0 0-15,-1 0 0,1 0-16,0 0 15,-53 0-15,35 0 16,0 0-16,35 0 15,-17 0 126,17 0-125</inkml:trace>
  <inkml:trace contextRef="#ctx0" brushRef="#br0" timeOffset="33201.44">7373 12100 0,'-18'-17'0,"1"-1"16,-1 18-1,0 0-15,-17 0 16,0 0-16,17 0 63,1 0 15,17 35-47,0-17 281,35-18-312,0 0 16,-17 0 0,-1 0-16,1 0 15,0 0 48,-1 0-48,-34 0 126,-36 0-125,0 0-16,0 0 15,18 0-15,-18 0 16,0 0-16,35 0 62,1 0-46,-1 0 47,18 18-48,0 34 16,18-34-15,-1 0 234,36-18-234,-18 0-1,18 0 1,-17 0 0,-1 0 15,-17 0-16,17 0 32,-35-18-31,0-17 15,17 17-15,1 1 46,-18-19-46,-35 19 15</inkml:trace>
  <inkml:trace contextRef="#ctx0" brushRef="#br0" timeOffset="33960.06">7285 11853 0,'0'-17'47,"17"17"-47,36 0 31,-53 35-31,0-17 0,18 35 16,-18 17-1,0-35-15,0 54 16,0-37-16,0-34 16,0 0-1,0-1-15,0 19 31</inkml:trace>
  <inkml:trace contextRef="#ctx0" brushRef="#br0" timeOffset="35126.93">7497 12012 0,'0'-35'16,"0"88"77,-18-53-93,0 35 16,1 0-16,-36-17 16,17 17-1,36-17 95,71-18 15,17 0-125,53 0 15,18 0-15,-36 0 16,-34 17-16,-19 1 15,-34 0-15</inkml:trace>
  <inkml:trace contextRef="#ctx0" brushRef="#br0" timeOffset="37697.69">23195 3334 0,'0'35'15,"18"0"1,70 53-16,-88 18 15,0 71-15,0 70 16,0-18-16,-124 406 16,19-53-16,-36 71 15,-71 17-15,-17 53 16,123-264-16,18-54 16,52-52-16,36 0 15,0-53-15,0-106 16,0 18-16,0-54 15,36-69-15,-19 34 16,36-70-16,0 0 16,-35-36-16,-18 1 62</inkml:trace>
  <inkml:trace contextRef="#ctx0" brushRef="#br0" timeOffset="38880.74">30198 3316 0,'0'106'32,"0"0"-32,0 0 15,0 70 1,0 0-16,0 71 15,-18-17-15,-52 369 16,52-316-16,-35 16 16,18-52-16,-1 36 15,1-72-15,35 1 16,0-18-16,0-18 16,0-105-16,0 88 15,0-18-15,0-18 16,0 54-16,0-1 15,0-35-15,0 18 16,0-36-16,0-17 16,0-35-16,0-36 15,0 0-15,0 1 16,18-19-16,-18 1 16,0-1-1,0 1 1,0 0-16,0 17 15,35-17 1,-35 17-16,0 36 0,0-54 16,0 36-16,0-18 15,0 1 1,0-19 0</inkml:trace>
  <inkml:trace contextRef="#ctx0" brushRef="#br0" timeOffset="41247.15">23319 3634 0,'0'0'0,"53"0"16,-1 0-16,1 53 31,-17 17-31,-19-70 16,1 0-1,52 35-15,1 71 16,-36 0-16,18-18 16,-35-17-16,35 52 15,-18-17-15,18-53 16,-35-18-16,35 36 16,-36-36-16,1-17 31,-1-1-16,36 19 1,0-19-16,-17 19 16,34-36-16,54 0 15,-72 17-15,19-17 16,-18 0-16,53 0 16,-36 0-16,36 35 15,-35-35-15,52 18 16,-70-18-16,35 0 15,18 0-15,0 0 16,17 0-16,-34 0 16,-1 0-16,18 0 15,-18 0-15,0 0 16,0 0 0,36 0-16,-71 0 0,35 0 15,-18-18 1,19-17-16,-19 18 15,-35 17-15,1-36 16,34 36-16,18-17 16,-35-19-16,18 36 15,-18 0-15,35-17 16,-35 17-16,35 0 16,0-36-16,-35 19 15,18 17-15,-1 0 16,-52 0-16,88-18 15,-106 1-15,53-1 16,-18 18-16,36 0 16,17 0-16,-35-18 15,17 18-15,-34 0 16,16-17-16,19-19 16,-36 36-16,1-17 15,16 17 1,1-36-16,18 19 15,-18 17 1,70-35-16,-52 17 0,-36 18 16,53-18-1,-52-17-15,-1 35 16,18 0-16,-18-18 16,-17 1-16,-1 17 15,1 0 1,0 0-16,17 0 15,0-36-15,1 1 16,-19 17-16,18 1 16,-35-1-16,18 1 15,17-1-15,-17-17 16,17-1-16,-17 36 16,17-53-16,18 36 15,-18-1-15,1-17 16,-1 17-1,88-35-15,-34 53 16,-19-17-16,1-19 16,-1 36-16,-34-35 15,-19 35-15,1 0 16,17-17 0,0-19-1,1 36 16,-36-17-15</inkml:trace>
  <inkml:trace contextRef="#ctx0" brushRef="#br0" timeOffset="42938.01">23583 3616 0,'18'0'32,"246"-71"-17,-34 71-15,34-35 16,36 0-16,-88 35 15,-71-35-15,-18 35 16,36 0-16,-53 0 16,17 0-16,-34 0 15,16 0-15,-52-18 16,71 18-16,-1 0 16,-17-53-16,123 53 15,-17 0-15,-106 0 16,-18 0-16,36 0 15,-1 0-15,-52 0 16,17 0-16,-18 0 16,19 0-1,16 0-15,54 0 0,-53 0 16,0 0-16,0 0 16,17 0-1,36 0-15,-53 0 16,53 0-16,-36 0 15,-35 0-15,-35 0 16,18 0-16,-18 0 16,-36 0-16,18 0 15,1 0-15,17 0 16,-36 0 0,36 0-16,18 0 15,35 0-15,-18 0 16,35 0-16,-52 0 15,-54 0-15,1 0 16,17 0-16,18 0 31,-35 0-15,35 0-16,-35 0 16,52 0-16,-52 0 15,-1 0 1,19 0 15,-19 0-15,19 0-1,-19 0 1,1 0 0,-1 0-16,36 35 15,-17-35 1,-1 0-16</inkml:trace>
  <inkml:trace contextRef="#ctx0" brushRef="#br0" timeOffset="46015.91">22419 10266 0,'35'-18'78,"36"-17"-62,17-36-16,0 54 16,18-54-16,18 18 15,-19 53-15,54-70 16,-71-1-1,71 36-15,0 17 0,-36-52 16,1-1 0,17 18-16,18-17 15,-1-1-15,-34 71 16,-1-53-16,1 36 16,-71 17-16,17 0 15,18-36-15,-17 19 16,35-19-16,53 19 15,-71-36-15,71 35 16,52-52-16,-34 70 16,34-71-16,36 18 15,-70 53-15,-36-18 16,17-17-16,-105 35 16,0-17-16,18 17 15,-18 0-15,35-36 16,0 36-16,71-35 15,17 35-15,71-35 16,-35-36-16,405 36 16,-317-18-16,-35 35 15,-89 18 1,0 0-16,-105 0 0,-36 0 16,18 0-16,-17 0 15,-1 0 1,-18 0-1,19 0-15,17 0 16,-18 0-16,35 0 16,-52 0-16,0 0 15,-1 0-15,1 0 16,0 0-16,17 36 16,0-36-1,-17 17 1,88 19-16,-89-19 15,107 18-15,-18 36 16,17-18-16,-52-35 16,-18 17-16,-18-18 15,-35 1 188,-18 0-187,18-1-16,-17 1 16,17 0-1,0-1-15,-36 19 16,36 16-16,0-16 16,-35 17-16,-36 70 15,36-52-15,-35-1 16,-19 18-16,-16 54 15,52-142-15,-36 88 16,-16-35-16,-36 17 16,52-70-16,-34 36 15,35-1-15,-53 18 16,17-36 0,1-17-16,-71 0 15,70 0-15,36 0 16,-71 0-16,53 0 15,-17 0-15,-1 36 16,36-36 0,-35 17-16,-1 19 15,1-36-15,-1 0 16,-34 17-16,52-17 16,-53 0-16,-17 53 15,17-35-15,-18 35 16,1-53-16,17 17 15,-17 36-15,0-35 16,-36 35-16,0-53 16,1 0-16,-72 0 15,19 70-15,17-70 16,35 18-16,71 35 16,-18-53-16,18 0 15,-18 0-15,71 0 16,0 0-16,0 0 15,17 0-15,-17 0 16,35 0-16,0 0 16,-17 0-16,-19 0 15,37 0-15,16 0 16,-17 0 0,-35 0-16,71 0 15,-19 0-15,19 0 235,17-35-204,-36-1-31,19-17 31,-1 18-31,18 17 16,-53-34-16,0 34 15,36-35 1,-1 18 0,-17-1 30,-36-16-30,36 16 172</inkml:trace>
  <inkml:trace contextRef="#ctx0" brushRef="#br0" timeOffset="46919.67">24253 5962 0,'18'0'16,"0"88"-16,-18 106 15,0 106-15,-36 123 16,-52-17-16,-18-36 15,-17 54 1,123-318 0,0-36-16,0 71 15,0-105-15,0-1 16,0 35 0,0-34-16,0 52 15,0 71-15,0-71 16,0-18-16,0-34 15,0 17-15,-35-53 94,-71-89-94,106 1 16</inkml:trace>
  <inkml:trace contextRef="#ctx0" brushRef="#br0" timeOffset="48811.37">24253 5997 0,'0'18'47,"89"-18"-31,34 0-16,54-18 16,69 18-16,-52-35 15,53-36-15,-70 36 16,34-35-16,89 17 15,-194 35-15,212-17 16,-160-1-16,1 1 16,159 35-16,-107-35 15,-105 35-15,0 0 16,-53 0-16,53-35 16,-106 70 140,0 71-156,-36 17 15,19 36-15,17 17 16,-71 36-16,18-53 16,-17 70-1,-1-35-15,54-70 16,-36 52-16,53-53 16,-18-34-16,18-19 15,0 18-15,0-17 16,0 17-16,0-17 15,-53 17 1,53-35-16,-35 17 16,35-34-16,-18 69 15,18-16-15,0-36 16,0-1-16,0-16 16,0-19-16,0 1 15,0 0-15,0-1 141,-17 1-126,-36-18 1,-106 70-16,-53-52 16,-17 35-16,0-53 15,-583 0-15,459 0 16,-17 0-16,88 0 16,35 0-16,18 0 15,87 0-15,90 0 16,-19 0-16,18 0 15,-17 0-15,17 0 16,0 35-16,35-35 16,-35 18-16,18-18 15,-36 35-15,54-35 16,-36 18-16,17 0 16,1-18-16,-35 17 15,34-17-15,19 18 16,17-1-16,0-52 125,88-124-110</inkml:trace>
  <inkml:trace contextRef="#ctx0" brushRef="#br0" timeOffset="49991.36">25647 5838 0,'0'53'31,"0"-17"-15,0 34-16,0 36 16,0 70-16,0-17 15,0-35-15,-35 17 16,17 53-16,-53-71 15,71 1 1,-70 34-16,35-52 16,35-53-1,-18 0-15,18 35 0,0-35 16,-18-17-16,18 34 16,0-17-16,0 0 15,0 35-15,0-53 16,0-17-16,0 17 15,0 1-15,0-19 16,0 1 0,0 0-16,0 17 15,0 53-15,0-35 16,0-18-16,18-35 16,-18 18 202,-88-53-218</inkml:trace>
  <inkml:trace contextRef="#ctx0" brushRef="#br0" timeOffset="51082.25">24359 6526 0,'18'0'172,"105"0"-156,19 0-16,16 0 15,19 0-15,-54-17 16,1 17-16,-1-53 15,-70 53-15,-18-18 16,18 18 0,0 0-16,-18-35 15,89 35-15,-1-18 16,1 18-16,52 0 16,-35 0-16,-17 0 15,-36 0-15,-17 0 16,-36 0-16,18 0 15,-18 0-15,0 0 16,18-35-16,18 35 16,35-18-16,17 18 15,53-35-15,-17 0 16,18 35-16,-19-35 16,-34 17-16,-36 18 15,-70 0-15,-18-18 16</inkml:trace>
  <inkml:trace contextRef="#ctx0" brushRef="#br0" timeOffset="57335.98">12365 6967 0,'70'-17'125,"-17"17"-109,-17-18-16,17-17 15,-1 17-15,37-17 16,-54 17-16,53-17 16,-17 17-16,34-52 15,-34 17-15,88-18 16,0 1-16,-1-36 16,1 35-16,-88 18 15,-1 36-15,-17-18 16,18 17-16,-18 0 15,-1-17-15,37 0 16,-1 17-16,35-17 16,36-1-16,0 1 15,0-35-15,-18 52 16,-35-17-16,-36 17 16,18 18-16,18-53 15,-18 53-15,36-17 16,52-19-16,53 36 15,-17-35-15,35-36 16,35 71-16,-141-70 16,-52 70-1,34 0-15,1 0 16,-36 0-16,35-35 16,1 35-16,-1-18 15,18 18-15,71-53 16,17 53-16,18-18 15,-106 18-15,36 0 16,-89 0-16,18 0 16,0 0-16,-54 0 15,37 0-15,-36 0 16,-18 0-16,35 0 16,19 0-16,-1 0 15,0 0-15,0 0 16,-17 0-16,17 0 15,-35 0-15,-36 0 16,19 0-16,-1 0 16,0 0-16,18 0 15,-35 0-15,52 0 16,1 0 0,17 0-16,-17 0 15,-36 18-15,18 17 16,-18-35-16,-17 0 15,-1 0-15,1 0 16,35 36-16,18-19 16,-18 19-16,-1-19 15,19 18-15,-36-35 16,1 18-16,-19-18 16,1 0-1,-1 0-15,19 18 16,-19-1-1,1-17 1,0 18-16,17 17 16,18-17-16,-18-18 15,36 18-15,-1 17 16,-52-18 0,17-17-16,18 18 0,-53 0 15,53-1-15,-18 19 16,18-19-16,0-17 15,-18 18-15,-17 0 16,0 17 0,-1-35-16,1 0 15,17 35 17,-17-17-32,-1-1 15,19 1-15,17 35 16,-18-18-16,36 18 15,-54-35-15,36 17 16,-35-35-16,-1 0 16,1 35-1,17-35 110,-17 18-109,0 0-16,-1-1 16,1-17-16,-1 18 15,1-18-15,0 18 16,-1 17-1,1-35 32,17 0-31,18 70-16,-35-70 16,17 36-16,18 17 15,-35-36-15,-1 1 16,1-18 93</inkml:trace>
  <inkml:trace contextRef="#ctx0" brushRef="#br0" timeOffset="58671.6">22507 6191 0,'0'53'63,"0"-35"-48,18 35-15,-18-18 16,0 18-16,0-35 15,0 17 1,0-18-16,0 1 16,0 0-16,0-1 15,0 19-15,0-1 94,0 0-47,0-17 15,-53 17 188,-18-35-250,-17 0 16,53 18-16,-18 17 16,35-35-16,1 0 15,-1 18-15</inkml:trace>
  <inkml:trace contextRef="#ctx0" brushRef="#br0" timeOffset="60354.13">16439 4251 0,'0'-18'47,"-35"1"-31,0 17 31,0-36-32,-18 36 1,0 0 0,35-17-16,-35 17 15,0 0-15,18 0 16,17 0-16,-35 0 16,18 0-16,0 0 15,17 0-15,-17 17 16,0 1-1,17 0 1,18-1-16,-35 1 16,35 0-1,0-1-15,-35 1 16,35 0-16,0 34 16,0-34-16,0 0 15,0-1-15,0 1 16,0 35-1,0-35-15,17 52 0,1-52 16,17 17-16,-17-17 16,35 52-16,-36-70 31,36 18-31,-53-1 16,18 1-16,35 17 15,0-35 1,17 36-16,-17-19 15,0 19-15,-35-36 16,17 0-16,0 0 125,1 0-94,-19 35-15,-17 0 0,0 18-16,0 0 15,-35-35-15,-18-18 16,0 17-16,18 1 15,-71-18-15,0 0 16,53 18 0,-53-18-16,1 0 15,-19 0-15,53 0 16,-34 0-16,52 0 16,-53 0-16,35 0 15,1 0-15,17 0 16,0 0-16,18 0 15,-1 0 1,-17-36-16,53 19 16,-35-19-16,18 36 93</inkml:trace>
  <inkml:trace contextRef="#ctx0" brushRef="#br0" timeOffset="62008.33">16986 4533 0,'-35'0'0,"-53"0"16,35 0-16,-35 0 15,-18 0-15,88 18 16,1-18-16,-19 17 16,19 1-16,17 0 31,0 35-15,0-18-16,0 18 15,17 0 1,-17-18-16,36 36 15,-19-36-15,1-17 16,17-1-16,-17 18 16,-1 1-1,1-19 1,35 1-16,17 35 16,54 17-16,-1-17 15,1-35-15,35 17 16,-89-17-16,1-18 15,-54 0-15,36 0 16,-35 0 0,17 0-16,18 0 15,-35 0-15,-1 0 16,36 0-16,-35-18 16,17 18-16,-17-35 15,0 0-15,-1-1 16,-17 1-16,0-18 15,0 0-15,0 0 16,0 1 0,0 16-16,-53-34 15,36 34-15,-1-17 16,0 36 0,1-18-16,17 17 15,-18 0-15,-17-17 16,17 17-16,1 18 15,-1 0 48,-35 0-47,35-35-1,1 35 1,-1 0-16,0 0 15,1 0-15,-1 0 16,0 0 0,-17 0-16,-18 18 15,18-1-15,-53 36 16,70-53 0,-17 18-1,17-18 1,1 18-16,17-1 15,-53 1 1,35-18-16,0 17 16,1 1-16,17 0 47,0-1-32,0 1 1,0 0-16,17-18 15,-17 17 1,36 1-16,-1 0 0,-17-1 16,52 19-1,1-19-15,52 18 16,-52-35-16,52 0 16,-52 18-16,35-18 15,-1 0-15,-52 0 16,18 0-16,-1 0 15,1 0-15,-36 0 16,18-35-16,-35 35 16,0 0-16,-18-18 15,17 18 1,1-17 46</inkml:trace>
  <inkml:trace contextRef="#ctx0" brushRef="#br0" timeOffset="62879.54">18609 4216 0,'0'70'31,"0"18"-31,0-35 16,-18-17 0,18 34-16,0 1 15,-17-18-15,17-36 16,0 36-16,-18 0 15,0-35-15,18 35 16,0 0-16,0-18 16,-17 18-16,17 0 15,0-36-15,0 1 16,0 0 0,0-1-1,0 1-15,0 17 16,0 0 46,53 1-30,-18-36-32,88 0 15,-17 0-15,106 0 16,-89 0-16,-34 0 15,-19 0 1,-35 0-16,-17 0 16,17 0-16</inkml:trace>
  <inkml:trace contextRef="#ctx0" brushRef="#br0" timeOffset="74295.92">15011 8184 0,'0'-17'219,"17"17"-204,19 35 16,-36 0-31,0-17 0,0 17 16,0 1 0,0-1-16,0-18 15,0 19-15,0 17 16,0-36-16,0 19 16,0-19-1</inkml:trace>
  <inkml:trace contextRef="#ctx0" brushRef="#br0" timeOffset="75775.87">18203 8061 0,'0'18'172,"18"35"-172,-18-18 62,0-18-62,0 1 16,0 17-16,0-17 16,0 17-16,0-17 15,0 0 1,0-1 62,0 1-47</inkml:trace>
  <inkml:trace contextRef="#ctx0" brushRef="#br0" timeOffset="77353.83">13458 9366 0,'18'0'109,"17"0"-93,-17 0-1,17 36-15,-35-19 16,36 36-16,-19 0 16,18-18-16,-17 18 15,17 0 1,-17-53 0</inkml:trace>
  <inkml:trace contextRef="#ctx0" brushRef="#br0" timeOffset="78095.61">13917 9155 0,'18'-18'78,"-18"36"-62,0-1-16,0 18 16,35 1-16,-35-1 15,0-17-15,18 35 16,17 0-16,-17-36 15,-1 1-15,18 35 16,-17-53-16,0 53 16,-1-36-1,1-17-15</inkml:trace>
  <inkml:trace contextRef="#ctx0" brushRef="#br0" timeOffset="79080.7">19209 8872 0,'17'0'31,"1"18"-15,0 17-1,-18 1-15,0-19 16,0 18-16,0 1 16,0 17-16,0-18 15,0 0-15,-36-17 16,36 35-16,0-36 15,0 1 1,-17 0 0,-1-1-16</inkml:trace>
  <inkml:trace contextRef="#ctx0" brushRef="#br0" timeOffset="80304.24">19632 8978 0,'18'0'62,"-18"18"-31,0 17-31,0 0 16,0-17-16,0 17 16,0-17-16,0 0 15,0 17 1,0-18-16,0 19 15,0-19 1,0 1 0,0 17-16,0 1 31,0-19 0,0 1-15,0 0 171,-18-18-171,0 17-16,18 1 16,-17-18-1,-1 0 1,1 17-1,17 1 1,-18 0-16</inkml:trace>
  <inkml:trace contextRef="#ctx0" brushRef="#br0" timeOffset="141098.34">10001 4445 0,'18'0'203,"0"-18"-203,-1-17 16,18 17 15,-17 18-31,17-17 16,1-18-16,-1 17 15,18-17 1,-18-1-16,0 19 16,18-36-1,-17 53-15,-1-36 16,-18 19-16,19-18 15,-19 35-15,19-36 16,17 19-16,-18-19 16,18 19-1,-18-19-15,0 1 16,-17 35 0,35-17-16,-18-36 15,0 35 1,18 0-16,0-17 15,0 17-15,18-34 16,-54 52-16,19-36 16,-1 19-16,36-36 15,-19 35-15,-16-17 16,34 35-16,-17-18 16,-18 0-16,1 1 15,34-18-15,36-1 16,-53 36-16,-18-17 15,36-19-15,-18 36 16,17-17-16,-17-1 16,-35 0-16,35 1 15,0 17 1,-18 0-16,18 0 0,0-35 16,-36 35-16,1 0 15,0 0-15,-1-18 16,36 18-1,-35 0-15,0-18 16,35 18-16,-1-17 16,1 17-16,0-18 15,53 0-15,-35 18 16,34-17-16,19 17 16,-1-53-16,1 35 15,-1 18-15,-87 0 16,87-35-16,-70 35 15,-18-18-15,18 18 16,18-35 0,-36 35-16,0-18 0,1 18 15,34-17-15,-52-1 16,-1 18 0,19 0 15</inkml:trace>
  <inkml:trace contextRef="#ctx0" brushRef="#br0" timeOffset="143669">15205 2522 0,'0'-17'187,"0"-1"-171,0-17 0,-18 0-1,18 17 1,-18-17-16,18 17 15,-17 0 1,-1 1 0,1-1-1,-1 0 1,0 18 0,1 0-1,-1 0 1,-17-35-16,-18 17 15,35 18 1,-35 0 0,18-17-16,17 17 15,-17-18 1,-18 18-16,18 0 16,-18 0-1,0 0 1,35 0-16,-17 0 15,17 0-15,-17 0 16,0 0 0,17 0-1,1 0-15,-1 0 16,0 0 0,1 18-16,17-1 15,0 1 16,0 0-31,0-1 16,0 1-16,0 17 16,0 1 15,0-19-31,0 1 16,0 0-16,0-1 15,17 18 1,1-17-1,-18 0 1,18-18-16,-18 17 16,17 1-1,-17 0 17,18-1-17,35-17 16,-36 18-15,1-18 0,0 0-1,-1 0-15,36 18 16,-35-18-16,0 0 16,-1 0-16,36 0 15,-35 17 1,17 1-1,-17-1-15,-1-17 16,19 36 0,-1-1-1,0 0 1,18 18-16,-53-35 16,35 17-16,-17 0 15,-18 1-15,18-19 16,-1 1-16,-17 0 15,36 17 1,-19 18-16,-17-36 16,0 1-1,0 0-15,0-1 16,0 1 0,0 0-16,0-1 15,0 19-15,0-19 16,0 1-1,-17-1 1,-1 1-16,-17-18 0,17 0 16,-53 0-16,18 0 15,-17 0-15,35 0 16,-18 0 0,0 0-16,18 0 15,17 0 1,0 0-16,1 0 15,17-18 17,-18 1-32,18-1 15,-18 18-15,1-17 157,-1-19-142</inkml:trace>
  <inkml:trace contextRef="#ctx0" brushRef="#br0" timeOffset="144873.04">15557 2752 0,'0'35'140,"0"0"-140,0 0 16,0 1-16,0-19 16,0 1-16,0 17 15,0 1 1,0-19-16,0 1 16,0 0-16,0-1 0,0 36 15,0-35 1,0-1 15,0 19-15</inkml:trace>
  <inkml:trace contextRef="#ctx0" brushRef="#br0" timeOffset="148408.19">11201 7144 0,'0'-18'719,"0"0"-563,35 18-140,-17 18-16,-1 0 16,19-1-16,-1 36 15,0-17 1,-17-1-16,-1-35 16,19 35-1,-36-17 1,17-18-16,1 17 31,-18 1-15,35-18-1,0 0 32,1 0-31,-19 0-16,19 18 15,34-18-15,-52 0 16,17 0-16,18 17 16,-18-17-16,18 0 15,-17 0-15,16 0 16,1 0 0,-17 0-1,17 0-15,-18 0 0,18 0 16,-18 0-1,18 0 1,-35 0-16,34 0 0,1 0 16,-17 0-1,-19 0-15,36 0 16,-17 0-16,16 0 16,1 0-16,-17 0 15,17 0-15,17 0 16,-35 0-16,1 0 15,52 0-15,-18 0 16,-17 0-16,18 0 16,-1 0-16,19 0 15,34 0-15,-17 0 16,-36 0-16,-17 0 16,-17 0-16,52 0 15,-18 0-15,-17 0 16,-35 0-16,17 0 15,36 0-15,-18 0 16,0 0-16,0 0 16,17 0-16,18 0 15,-35 0-15,53-17 16,-71 17-16,54 0 16,-19 0-16,1 0 15,-36 0 1,0 0-16,0 0 15,1 0-15,-19 0 16,1 0-16,0 0 16,17 0-16,0 0 15,-17 0 1,0 0-16,-1 0 16,1 0-16,-1 0 15,19 0-15,-1 0 16,18-36-16,-35 36 15,17 0-15,0 0 16,0 0 0,-17 0-1</inkml:trace>
  <inkml:trace contextRef="#ctx0" brushRef="#br0" timeOffset="150936.62">16281 6985 0,'0'53'78,"0"-18"-63,0 36-15,0 35 16,0-1-16,0-52 16,0 0-16,0 0 15,0-35-15,0-1 16,0 19 0,0 17 30,0-36-30,0 1 0,0 17-16,35-17 140,-35-36-62,0-35-78,-18 36 16,1-19-16,17 1 16,0 0-1,0 0 1,0 17-16,0 0 16,0 1-1,0-1 1,0-35-1,0 18 1,0 17-16,0 0 16,0 1-16,0-1 31,0 1-15,0-19-16,0 19 31,0-1-31,0-17 31,0 17-15,0 0 15,0 1-31,0-1 16,0 1-1,0-19-15,0 1 31,0 17-31,0 1 16,0-1 15,0-17-15,0 17 0,0 1-1,0-19 1,17 19-1,1-1 1,0 18 0,-1 0-1,1-18-15,0 18 16,17 0-16,0 0 47,-17 0-47,17 0 15,0 0-15,1 0 32,-19 0-32,18 36 15,-17-19 17,0 1-17,-18 0 1,17-1-16,19 1 15,-36-1 1,0 1 0,0 0-1,0 17 17,0-17-17,0 17 79,-18-35-78,-17 0-16,-36 0 15,18 0 1,18 0-16,-18 0 15,18 0-15,-18 0 16</inkml:trace>
  <inkml:trace contextRef="#ctx0" brushRef="#br0" timeOffset="151744.59">16722 7373 0,'17'35'78,"-17"-17"-78,0 53 16,0-19-16,-35 37 16,35-72-16,-18 19 15,-17 34-15,35-52 16,0-1-16,-18-17 15,18 18-15,0 0 32,0-1 61</inkml:trace>
  <inkml:trace contextRef="#ctx0" brushRef="#br0" timeOffset="154457.22">10372 9737 0,'35'0'204,"0"0"-189,0 0-15,1 0 16,-1 0-16,0 0 15,1 0 1,-19 0 0,-17 17-16,18-17 15,17 18 1,-17-18 0,35 18-16,-18-18 15,0 17-15,1-17 16,34 35-16,54-17 15,-72 17-15,37 1 16,34 17-16,-52-53 16,-1 53-16,1-18 15,35-18-15,-71 19 16,35-36-16,1 17 16,-18 19-1,18-19-15,17 19 0,18 34 16,-36-70-1,-17 35-15,53-35 16,-53 18-16,17 35 16,54-18-16,-71-17 15,-36-18-15,54 35 16,-36-35-16,36 0 16,35 18-16,-1 35 15,-52-36-15,-17-17 31,17 36 48,17-36-64,-17 0-15,53 17 16,-36 19-16,-34-36 15,34 35-15,-35-35 16</inkml:trace>
  <inkml:trace contextRef="#ctx0" brushRef="#br0" timeOffset="155128.26">14887 10601 0,'0'35'16,"-35"89"-1,17-107-15,-52 89 16,-1 0-16,36-71 15,0 1-15,-54 87 16,54-70-16,-18 0 16,36 0-16,-1-53 15,-35 53-15,53-18 16,-18-35 0,1 18-16</inkml:trace>
  <inkml:trace contextRef="#ctx0" brushRef="#br0" timeOffset="156001.2">14323 10760 0,'35'-18'47,"0"18"-47,1 0 16,-19 0-16,1 18 16,17 52-1,18-17-15,-53-18 16,71 36-16,-71-53 15,17-1-15,1 1 16,-18 0-16,18-1 16,-1 1-16,18 17 15,-17-35-15,0 53 16,17-35-16,18 35 16,0-18-16,17 0 15,-34-17-15,-1 17 16,-17-35-16,-1 18 15</inkml:trace>
  <inkml:trace contextRef="#ctx0" brushRef="#br0" timeOffset="159330.15">16422 6579 0,'-35'0'16,"-18"0"-1,0 0 1,17 0 0,1 18-1,-18 17 1,18-17-16,17 35 15,1-53-15,-19 35 16,19 0-16,-1 1 16,18 17-16,0 17 15,-35-35-15,35 1 16,0 52-16,-18-18 16,18-17-16,0 18 15,0-18-15,0 35 16,0-35-16,0 0 15,18 17-15,-1-34 16,19 17-16,-1 17 16,-35-52-16,53 35 15,-18 0-15,-17-18 16,35 18 0,-53-36-16,35 1 0,18 35 15,-18-18-15,1 18 16,-1-35-1,35 52-15,-34-52 16,69 53-16,-16-54 16,-36 1-16,-18-18 15,35 0-15,1 17 16,0-17-16,-36 0 16,0 0-16,-17 0 15,17 0-15,18 0 16,0 0-16,-53-35 15,0-18-15,0-35 16,0 53-16,0-18 16,0 0-16,0 18 15,0-18-15,0 0 16,0 18-16,0-18 16,-18-18-16,-17 1 15,17-1-15,18 36 16,-17-18-16,-1 0 15,18-18-15,-53-17 16,53 35-16,-53-35 16,53 35-16,-35 0 15,35 18-15,-53-36 16,35 36 0,-17-18-16,17 0 0,-52 18 15,17 0-15,0-18 16,0 35-1,18 0-15,-18 1 16,-18-36-16,1 0 16,17 53-16,0-35 15,18 17-15,-1-17 16,19 35-16,-19 0 16,19-18-16</inkml:trace>
  <inkml:trace contextRef="#ctx0" brushRef="#br0" timeOffset="161777.82">14235 1552 0,'0'0'0,"-71"0"0,18 0 16,18 0-1,0 0-15,-18 0 16,17 35-16,-17-17 16,18 17-16,0 1 15,35 17 1,-35 17-16,35-52 15,-18 52 1,18-52-16,0 35 16,0 0-16,0 0 15,0 35-15,0 0 16,0-17-16,0-18 16,0 35-16,0-53 15,0 36-15,0-18 16,0-1-16,18 37 15,-1-1-15,19-18 16,-1 19-16,35 34 16,-70-35-16,36 18 15,-1-18-15,0-35 16,18 53-16,-35-53 16,17 0-16,0-35 15,1 17-15,-36-18 16,35-17-1,18 18-15,-36 0 0,89 17 16,-35-17 0,105-18-16,-88 53 15,36-53-15,-54 17 16,1-17-16,-36 0 16,1 0-16,16 0 15,-16 0-15,34 0 16,-17 0-16,35 0 15,-35 0-15,71 0 16,-36-35-16,18 0 16,-36-18-16,19 0 15,-72 18-15,-17-36 16,35 36-16,1-18 16,-19 35-16,1-35 15,0 18-15,-1 0 16,19-36-16,-19 1 15,18 17-15,-35 17 16,0 1-16,18-71 16,-18 89-16,0-36 15,0-18-15,0 36 16,0-18-16,0 0 16,0 18-1,0-53-15,0 52 0,0-17 16,-18 36-1,1-36-15,-54-18 16,54 54-16,-36-72 16,0 36-16,0 36 15,18-36-15,-18 18 16,-18 17-16,-35-53 16,36 36-16,17 18 15,18-1-15,17 0 16,0 1-16,1-1 15,-19 18 17,-17-35-17,18 35-15,-35 0 16,-54-18-16,36 18 16,17-35-16,-17 35 15,35-18-15,18 18 16,-36 0-16,36 0 15,18 0-15,-19 0 16,19 0 15,-19-35 16,19 35-47,17-18 16,-36 18-16,1-17 15,18-1 1,-19 18-16,19-35 47,-1 35-47,0 0 16,1-18-16,-19 0 15,1 18-15,-18-17 16,36 17-16,-36-36 15,35 36 1,0-17-16,1 17 0,-19-18 31,19 1 16</inkml:trace>
  <inkml:trace contextRef="#ctx0" brushRef="#br0" timeOffset="164178.93">15099 10530 0,'0'0'0,"0"-35"0,0 17 15,0-34-15,-35 34 16,-1 0 0,-17 1-16,0-36 15,36 53 1,-36-36-16,-18 19 15,1-18-15,17 17 16,0 18-16,0 0 16,-17-18-16,34 18 15,1 0-15,17 0 16,-17 0-16,-18 0 16,0 0-16,18 0 15,-18 0-15,0 0 16,18 0-16,-53 0 15,35 0-15,35 0 16,-35 18-16,36 0 16,-19-1-16,19 1 15,-36-1 1,53 1-16,-18 0 16,0-18-1,18 17-15,-17 19 16,-1-36-1,0 35-15,18 0 16,0-17-16,0 35 16,-17 0-16,-1-36 15,18 1-15,0 17 16,0 1 0,0 16-1,0-16-15,0 17 16,35 0-1,-17-1-15,17 19 16,1 0-16,-19-54 16,-17 71-16,36-35 15,-1 18-15,0-36 16,0 18-16,-17 0 16,17-35-16,18 52 15,-35-35-15,0 18 16,34-17-16,19-1 15,-36 0-15,36 0 16,-36-35-16,0 36 16,1-19-16,17 19 15,17-19-15,-17 19 16,-18-19-16,71 36 16,-71-53-16,71 35 15,-53-35-15,18 18 16,52-18-16,-52 0 15,17 35-15,35-35 16,-52 0 0,-18 0-16,0 0 0,-36 0 15,19 0-15,34-35 16,-52 35 0,0-18-16,-1 1 15,54-18-15,-54-1 16,19-17-16,-19 53 15,-17-35-15,0 0 32,0 17-32,0 0 15,0-17-15,0-35 16,0-1-16,0 53 16,0-17-16,0 0 15,-17 35-15,17-53 16,-36 35-1,36-17-15,0 0 16,0 17-16,-17-35 16,-1 0-16,-17 18 15,0 17-15,-1-17 16,19-18-16,17 36 16,-71-36-16,53 17 15,-17-17-15,0-17 16,0 35-1,17 17-15,0-17 16,18 17-16,-35 0 16,35 1-16,-18-1 31,18 1 0,0-1-31,-35 0 16,0-17-1,35 17 1,-18 1-16,1-1 16,-1 18-1,18-35-15,-35-1 16,17 36 0,0-35-16,1 18 15,-18-1 1,35 0-1,-18 18 1,0-17-16,18-1 47,-17 18-47</inkml:trace>
  <inkml:trace contextRef="#ctx0" brushRef="#br0" timeOffset="168370.34">11818 13353 0,'35'0'500,"18"0"-454,-53 17-14,0 1-32,18 0 15,0-1-15,-1 1 16,-17 17-16,18-17 16,-1-1-1,1-17-15,-18 18 16,18 0-16,-1-18 31,-17 17-31</inkml:trace>
  <inkml:trace contextRef="#ctx0" brushRef="#br0" timeOffset="169739.57">22684 13317 0,'17'0'78,"19"0"-62,16 0-1,-34 36 1,-18 17-1,0-36-15,0 1 16,0 17-16,0-17 16,0-1-1,0 1 1,0 0 0,0-1-16,0 1 15,0 0-15,0 17 16,0-18-1,0 1 1,-18-18-16,18 18 16,-17 17-1,-18-35 110</inkml:trace>
  <inkml:trace contextRef="#ctx0" brushRef="#br0" timeOffset="170992.7">12718 13229 0,'0'18'141,"0"17"-126,0-17 1,17-1-16,-17 36 16,0-35-1,0 0-15,18 17 16,-18-18-16,18 19 16,-1-19-1,-17 1-15,18 0 16,-1-1-1,-17 1 1,18 0 0,17-1-16</inkml:trace>
  <inkml:trace contextRef="#ctx0" brushRef="#br0" timeOffset="171873.12">12823 13300 0,'0'-18'94,"18"18"-78,-18 18-16,18-18 15,-1 17-15,1 1 16,-18 0 0,18-18-16,-1 17 15,-17 1-15,36 0 16,-36-1-16,17 1 16,1-1 15,-1 1-31,-17 17 15,36-17 1</inkml:trace>
  <inkml:trace contextRef="#ctx0" brushRef="#br0" timeOffset="173097.62">21325 13441 0,'0'-18'47,"18"18"-47,35 18 15,-53 35 1,0 17 0,0-52-16,0 35 15,0-18-15,0 36 16,0-54-16,-18 36 16,1-35-16,-1 0 15,0 34-15,18-34 16,-17 0-16,-1-18 15,18 17-15,-18 1 16,18 0-16,0-1 16,-17 1-16,-1-18 15,18 18 95</inkml:trace>
  <inkml:trace contextRef="#ctx0" brushRef="#br0" timeOffset="174616.44">21519 13423 0,'18'0'172,"0"0"-172,17 0 15,-17 18-15,-18-1 16,0 1-16,0 0 15,35 35-15,-35-36 16,0 1-16,0 0 16,0-1-1,0 18-15,18-35 16,-18 53-16,0-35 16,0 0-1,0 17 1,0 0-1,0-17-15,0 0 16,0-1 0</inkml:trace>
  <inkml:trace contextRef="#ctx0" brushRef="#br0" timeOffset="175936.49">13582 14340 0,'18'0'94,"87"-35"-16,-69 35-78,105 0 16,-18 0-16,-52 0 15,-54 0-15,1 0 94</inkml:trace>
  <inkml:trace contextRef="#ctx0" brushRef="#br0" timeOffset="177002.82">13794 14058 0,'0'18'47,"0"-1"-47,35 19 15,-17 17 1,-18-18-16,0 35 16,17-17-16,-17 18 15,18-36-15,-18 1 16,0 34-16,0-35 15,0-17-15,0 17 16</inkml:trace>
  <inkml:trace contextRef="#ctx0" brushRef="#br0" timeOffset="178073.36">19050 14270 0,'71'0'125,"34"0"-125,36 0 16,-52 0-16,34 0 15,-35 0-15,-35 0 16,-17 0-16,-19 0 125,-17-18-109</inkml:trace>
  <inkml:trace contextRef="#ctx0" brushRef="#br0" timeOffset="179336.8">19279 14023 0,'18'0'47,"0"0"-47,-1 18 15,1 34 1,-18 19-16,0 0 15,35-1-15,-35-35 16,0 18-16,0 0 16,0-17-16,0 16 15,0-34-15,0 0 16,0 17 0,18 0 15,17 1-16,-35-19 1</inkml:trace>
  <inkml:trace contextRef="#ctx0" brushRef="#br0" timeOffset="186721.96">10813 12806 0,'88'0'250,"-35"0"-235,-18 0-15,71-53 16,-53 53-16,70 0 15,-35 0-15,1 0 16,-1 0-16,35 0 16,18-18-16,18 18 15,-18 0-15,-17 0 16,-1 0-16,-35 0 16,-17 0-16,17 0 15,-53-35 1,18 35-16,18 0 15,-18 0-15,35-53 16,53 53-16,18 0 16,17-18-16,-17-17 15,-18 35-15,-35-17 16,-35-36-16,-1 53 16,-35 0-16,1 0 15,-19 0-15,36-36 16,-18 36-16,71-17 15,-18 17-15,71 0 16,-53 0-16,88 0 16,-106 0-16,0 0 15,-35 0-15,0-18 16,-17 0-16,17 18 16,-18-17-16,18 17 15,53 0-15,35-36 16,-36 36-16,107-35 15,-35 35-15,-19 0 16,-70 0-16,-35-35 16,18 35-1,-36 0 1,-17 0-16,0 0 0,52 0 16,18 0-16,71 0 15,-18 0 1,36 0-16,52 0 15,-18 0-15,19 0 16,34 0-16,-140 0 16,-1 0-16,18 0 15,-17-35-15,-18 17 16,0 18-16,35-18 16,-35 18-16,70 0 15,-17 0-15,17 0 16,0 0-16,-34 0 15,-19 0-15,0 0 16,1 0-16,-36 0 16,0 0-16,1 0 15,-37 0-15,1 0 16,36 0-16,69 0 16,-17 0-16,18 0 15,-18 0-15,0 0 16,18 0-16,0-35 15,-53 35-15,17 0 16,-52 0-16,-1 0 16,-17 0-16,18 0 15,-1 0 1,1 0-16,-18 0 16,17 0-16,71 0 15,1 0-15,34 0 16,0 0-16,-17 0 15,0 35-15,-53-35 16,-53 18-16,0-18 16,-18 0 46,-18 0-62,19 0 16,-1 0-16,-17 0 31,-1 0-31,1 0 16,-18 18-16,18-1 15,-1-17 1,-17 18 78,0 35-79,35 0-15,-17 0 16,-18 0-16,0 52 16,0 1-16,0 0 15,0-53-15,0 53 16,0-36-16,0-17 15,0-17-15,0 17 16,0-18-16,0 35 16,0-52-16,0 35 15,0 17 1,0-52-16,0 35 16,0 35-16,0-17 15,0-36-15,0 18 16,0 0-16,-18 0 15,18-36-15,0 36 16,-17 0-16,17 0 16,0-35-1,0-1-15,0 36 16,0-17-16,0-1 16,0 18-1,0-36-15,0 36 16,0-35-1,0 0-15,0 35 16,0-36-16,0 1 16,0 0-16,0 17 15,0 18-15,0 0 16,0-36-16,0 36 16,0-18-16,0-17 15,0 17 1,0 1 203,-18-19-219,1 19 15,-36-19-15,-18 1 16,18 17-16,36-35 15,-54 18-15,18-1 16,18-17-16,0 18 16,17-18-16,-17 0 15,-18 0-15,-18 35 16,53-35-16,-34 0 16,16 18-1,-17-18-15,0 0 16,-35 0-16,35 0 15,-35 0-15,18 0 16,-54 0-16,89 0 16,-89 0-16,36 0 15,35 0-15,-17 0 16,-1 0-16,-17 0 16,17 0-16,-34 0 15,34 0 1,18 18-16,-53-18 15,18 17-15,0-17 16,35 36-16,18-36 16,-1 0-16,-17 0 15,1 17-15,16-17 16,-17 0-16,-17 18 16,-1-1-16,1-17 15,-18 18-15,17-18 16,-35 35-16,-17 1 15,-1-36-15,-17 0 16,0 35-16,0-17 16,-18-18-16,-17 0 15,35 0-15,17 0 16,-52 0-16,35 0 16,-18 0-16,53 0 15,-88 52-15,53-34 16,-18-18-16,18 0 15,18 0-15,-1 0 16,1 0-16,17 0 16,53 0-16,0 0 15,0 0-15,-18 0 16,19 0-16,16 0 16,-34 0-1,-1 0-15,-17 0 16,0 0-16,-36 0 15,71 0-15,0 0 16,1 0-16,16 0 16,1 0-16,-18 0 15,0 0-15,0 0 16,-35 0-16,18 18 16,-54-1-16,36-17 15,-36 0-15,36 0 16,-35 18-16,35-18 15,-36 0-15,-35 0 16,53 0-16,-17 0 16,0 0-16,-54 0 15,1 0-15,35 0 16,-18 0-16,35 0 16,36 0-16,0 0 15,35 0-15,0 0 16,0 0-16,-17 0 15,-18 0-15,-1 0 16,36 0-16,0 0 16,-17 0-1,-18 0-15,17 0 16,-17 0-16,0 0 16,70 0-16,-70 0 15,35 0-15,0 0 16,18 0-16,0 0 15,17 0-15,-35 0 16,-18 0-16,-17 0 16,-35 0-16,-1-53 15,54 53-15,-18-18 16,17 18-16,36 0 16,-1 0-16,-16-35 15,34 35 32,-17 0-47,-1 0 16,-17 0-1,1 0-15,16-35 0,1 35 16,0-18 0,17 18-16,0 0 0,-17 0 31,17-17-16,1-1 1,-1 18-16,1 0 16,-19 0-16,19 0 15,-19-18-15,19 18 16,-1 0-16,0 0 16,-17 0-1,0 0-15,17 0 16,1 0-16,-36-17 15,17 17-15,1-18 16,0 18-16,-18 0 16,35 0-16,1 0 31,-19 0 0,1 0-15,17 0-16,1-35 15,-1 35 1,1 0 93,17-18-30,0 1-64,0-1-15,0 0 16,0-17-16,0 17 15,0-17 1,0 0 0,0 17-1,0-17-15,0 17 16,0 1-16,0-19 16,0-17-1,0 36-15,0-1 16,0-17-16,0 0 15,0-18-15,0 17 32,0 19-32,0-1 15,0-52-15,0 52 0,0-35 16,0 0 0,0 18-16,0-18 15,0 0-15,0 0 16,0 0-1,0 18 1,0-18-16,0 0 16,0 18-16,0-1 15,0 19-15,0-36 16,0 35-16,0-17 16,0 0-16,0 17 15,0-17-15,17-36 16,-17 54-1,0-19-15,0 1 16,0 17-16,0-17 16,0 0-1,0 17 1,0 1-16,0-19 16,0 19-1,0-19-15,0 1 31,0 0-15,0 17-16,0 1 16,0-1-1,0 0 1,0 1 0,0-19-1,0 1 16,0 17 1,0 1-17,0-1 1,0 0 0,0 1-1,0-18 1,-35-1 109,35 19-47,0-1-31,0 0-32,0 1 1,0-1 0,0-17 15,0 0 78</inkml:trace>
  <inkml:trace contextRef="#ctx0" brushRef="#br0" timeOffset="190539.77">16792 12047 0,'-17'0'172,"34"36"-156,1-19-16,-1 1 15,1 0-15,0-1 16,17 18 0,0 1 15,-17-19-16,0 1 1,-1 17 0,-17-17-16,36 0 15,-19-1 1,-17 1 0,18-18 30,-1 17-46,1-17 16,0 18-16,105-18 125,89-123-109,-18 34-16,53-122 15,0 87-15,370-87 16,-176 17-16,35 53 16,1 52-16,-178 19 15,-87-1-15,17 1 16,-17-1-16,-71 1 15,-53 70-15,-35-36 16,-17 19 0,-1 17-16,-17 0 15,-1 0-15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E3EC7B-6C72-4FBB-87DF-2BD2CB7DC1E6}" type="datetimeFigureOut">
              <a:rPr lang="en-US" smtClean="0"/>
              <a:t>10/5/2020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62A795-6F94-4A96-B820-B9038480D048}" type="slidenum">
              <a:rPr lang="en-US" smtClean="0"/>
              <a:t>‹#›</a:t>
            </a:fld>
            <a:endParaRPr lang="en-US" dirty="0"/>
          </a:p>
        </p:txBody>
      </p:sp>
    </p:spTree>
    <p:extLst>
      <p:ext uri="{BB962C8B-B14F-4D97-AF65-F5344CB8AC3E}">
        <p14:creationId xmlns:p14="http://schemas.microsoft.com/office/powerpoint/2010/main" val="966495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image" Target="../media/image12.png"/></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 Target="../slides/slide41.xml"/><Relationship Id="rId1" Type="http://schemas.openxmlformats.org/officeDocument/2006/relationships/notesMaster" Target="../notesMasters/notesMaster1.xml"/><Relationship Id="rId4" Type="http://schemas.openxmlformats.org/officeDocument/2006/relationships/image" Target="../media/image33.png"/></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 Target="../slides/slide43.xml"/><Relationship Id="rId1" Type="http://schemas.openxmlformats.org/officeDocument/2006/relationships/notesMaster" Target="../notesMasters/notesMaster1.xml"/><Relationship Id="rId4" Type="http://schemas.openxmlformats.org/officeDocument/2006/relationships/image" Target="../media/image38.png"/></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slide" Target="../slides/slide52.xml"/><Relationship Id="rId2" Type="http://schemas.openxmlformats.org/officeDocument/2006/relationships/notesMaster" Target="../notesMasters/notesMaster1.xml"/><Relationship Id="rId1" Type="http://schemas.openxmlformats.org/officeDocument/2006/relationships/vmlDrawing" Target="../drawings/vmlDrawing1.vml"/><Relationship Id="rId5" Type="http://schemas.openxmlformats.org/officeDocument/2006/relationships/image" Target="../media/image47.wmf"/><Relationship Id="rId4" Type="http://schemas.openxmlformats.org/officeDocument/2006/relationships/oleObject" Target="../embeddings/oleObject1.bin"/></Relationships>
</file>

<file path=ppt/notesSlides/_rels/notesSlide3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slide" Target="../slides/slide54.xml"/><Relationship Id="rId1" Type="http://schemas.openxmlformats.org/officeDocument/2006/relationships/notesMaster" Target="../notesMasters/notesMaster1.xml"/><Relationship Id="rId4" Type="http://schemas.openxmlformats.org/officeDocument/2006/relationships/image" Target="../media/image52.png"/></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slide" Target="../slides/slide56.xml"/><Relationship Id="rId2" Type="http://schemas.openxmlformats.org/officeDocument/2006/relationships/notesMaster" Target="../notesMasters/notesMaster1.xml"/><Relationship Id="rId1" Type="http://schemas.openxmlformats.org/officeDocument/2006/relationships/vmlDrawing" Target="../drawings/vmlDrawing2.vml"/><Relationship Id="rId5" Type="http://schemas.openxmlformats.org/officeDocument/2006/relationships/image" Target="../media/image54.wmf"/><Relationship Id="rId4" Type="http://schemas.openxmlformats.org/officeDocument/2006/relationships/oleObject" Target="../embeddings/oleObject2.bin"/></Relationships>
</file>

<file path=ppt/notesSlides/_rels/notesSlide39.xml.rels><?xml version="1.0" encoding="UTF-8" standalone="yes"?>
<Relationships xmlns="http://schemas.openxmlformats.org/package/2006/relationships"><Relationship Id="rId3" Type="http://schemas.openxmlformats.org/officeDocument/2006/relationships/slide" Target="../slides/slide57.xml"/><Relationship Id="rId2" Type="http://schemas.openxmlformats.org/officeDocument/2006/relationships/notesMaster" Target="../notesMasters/notesMaster1.xml"/><Relationship Id="rId1" Type="http://schemas.openxmlformats.org/officeDocument/2006/relationships/vmlDrawing" Target="../drawings/vmlDrawing3.vml"/><Relationship Id="rId5" Type="http://schemas.openxmlformats.org/officeDocument/2006/relationships/image" Target="../media/image57.wmf"/><Relationship Id="rId4" Type="http://schemas.openxmlformats.org/officeDocument/2006/relationships/oleObject" Target="../embeddings/oleObject3.bin"/></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slide" Target="../slides/slide58.xml"/><Relationship Id="rId2" Type="http://schemas.openxmlformats.org/officeDocument/2006/relationships/notesMaster" Target="../notesMasters/notesMaster1.xml"/><Relationship Id="rId1" Type="http://schemas.openxmlformats.org/officeDocument/2006/relationships/vmlDrawing" Target="../drawings/vmlDrawing4.vml"/><Relationship Id="rId5" Type="http://schemas.openxmlformats.org/officeDocument/2006/relationships/image" Target="../media/image60.wmf"/><Relationship Id="rId4" Type="http://schemas.openxmlformats.org/officeDocument/2006/relationships/oleObject" Target="../embeddings/oleObject4.bin"/></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slide" Target="../slides/slide66.xml"/><Relationship Id="rId2" Type="http://schemas.openxmlformats.org/officeDocument/2006/relationships/notesMaster" Target="../notesMasters/notesMaster1.xml"/><Relationship Id="rId1" Type="http://schemas.openxmlformats.org/officeDocument/2006/relationships/vmlDrawing" Target="../drawings/vmlDrawing5.vml"/><Relationship Id="rId5" Type="http://schemas.openxmlformats.org/officeDocument/2006/relationships/image" Target="../media/image66.wmf"/><Relationship Id="rId4" Type="http://schemas.openxmlformats.org/officeDocument/2006/relationships/oleObject" Target="../embeddings/oleObject5.bin"/></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slide" Target="../slides/slide68.xml"/><Relationship Id="rId1" Type="http://schemas.openxmlformats.org/officeDocument/2006/relationships/notesMaster" Target="../notesMasters/notesMaster1.xml"/><Relationship Id="rId4" Type="http://schemas.openxmlformats.org/officeDocument/2006/relationships/image" Target="../media/image68.png"/></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image" Target="../media/image10.png"/></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Are your classroom colors different than what you see in this template? That’s OK! Click on Design -&gt; Variants (the down arrow) -&gt; Pick the color scheme that works for you!</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Feel free to change any “You will…” and “I will…” statements to ensure they align with your classroom procedures and rules!</a:t>
            </a:r>
          </a:p>
        </p:txBody>
      </p:sp>
      <p:sp>
        <p:nvSpPr>
          <p:cNvPr id="4" name="Slide Number Placeholder 3"/>
          <p:cNvSpPr>
            <a:spLocks noGrp="1"/>
          </p:cNvSpPr>
          <p:nvPr>
            <p:ph type="sldNum" sz="quarter" idx="10"/>
          </p:nvPr>
        </p:nvSpPr>
        <p:spPr/>
        <p:txBody>
          <a:bodyPr/>
          <a:lstStyle/>
          <a:p>
            <a:fld id="{B262A795-6F94-4A96-B820-B9038480D048}" type="slidenum">
              <a:rPr lang="en-US" smtClean="0"/>
              <a:t>1</a:t>
            </a:fld>
            <a:endParaRPr lang="en-US" dirty="0"/>
          </a:p>
        </p:txBody>
      </p:sp>
    </p:spTree>
    <p:extLst>
      <p:ext uri="{BB962C8B-B14F-4D97-AF65-F5344CB8AC3E}">
        <p14:creationId xmlns:p14="http://schemas.microsoft.com/office/powerpoint/2010/main" val="36425461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3883025" y="-1588"/>
            <a:ext cx="2976563"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3" name="Rectangle 3"/>
          <p:cNvSpPr>
            <a:spLocks noChangeArrowheads="1"/>
          </p:cNvSpPr>
          <p:nvPr/>
        </p:nvSpPr>
        <p:spPr bwMode="auto">
          <a:xfrm>
            <a:off x="-3175" y="-1588"/>
            <a:ext cx="2973388"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4" name="Rectangle 4"/>
          <p:cNvSpPr>
            <a:spLocks noGrp="1" noChangeArrowheads="1"/>
          </p:cNvSpPr>
          <p:nvPr>
            <p:ph type="body" idx="1"/>
          </p:nvPr>
        </p:nvSpPr>
        <p:spPr>
          <a:noFill/>
          <a:ln/>
        </p:spPr>
        <p:txBody>
          <a:bodyPr/>
          <a:lstStyle/>
          <a:p>
            <a:pPr>
              <a:tabLst/>
            </a:pPr>
            <a:r>
              <a:rPr lang="en-US"/>
              <a:t>Column Heading Defaults </a:t>
            </a:r>
          </a:p>
          <a:p>
            <a:pPr lvl="1">
              <a:tabLst/>
            </a:pPr>
            <a:r>
              <a:rPr lang="en-US"/>
              <a:t>In </a:t>
            </a:r>
            <a:r>
              <a:rPr lang="en-US" i="1"/>
              <a:t>i</a:t>
            </a:r>
            <a:r>
              <a:rPr lang="en-US"/>
              <a:t>SQL*Plus, column headings are displayed in uppercase and centered. </a:t>
            </a:r>
          </a:p>
          <a:p>
            <a:pPr lvl="1">
              <a:tabLst/>
            </a:pPr>
            <a:endParaRPr lang="en-US" sz="500"/>
          </a:p>
          <a:p>
            <a:pPr lvl="1">
              <a:spcBef>
                <a:spcPct val="0"/>
              </a:spcBef>
              <a:tabLst/>
            </a:pPr>
            <a:r>
              <a:rPr lang="en-US">
                <a:latin typeface="Courier New" panose="02070309020205020404" pitchFamily="49" charset="0"/>
              </a:rPr>
              <a:t>   SELECT last_name, hire_date, salary</a:t>
            </a:r>
          </a:p>
          <a:p>
            <a:pPr lvl="1">
              <a:spcBef>
                <a:spcPct val="0"/>
              </a:spcBef>
              <a:tabLst/>
            </a:pPr>
            <a:r>
              <a:rPr lang="en-US">
                <a:latin typeface="Courier New" panose="02070309020205020404" pitchFamily="49" charset="0"/>
              </a:rPr>
              <a:t>   FROM   employees;</a:t>
            </a:r>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r>
              <a:rPr lang="en-US"/>
              <a:t>You can override the column heading display with an alias. Column aliases are covered later in this lesson.</a:t>
            </a:r>
          </a:p>
        </p:txBody>
      </p:sp>
      <p:sp>
        <p:nvSpPr>
          <p:cNvPr id="20485" name="Rectangle 5"/>
          <p:cNvSpPr>
            <a:spLocks noGrp="1" noRot="1" noChangeAspect="1" noChangeArrowheads="1" noTextEdit="1"/>
          </p:cNvSpPr>
          <p:nvPr>
            <p:ph type="sldImg"/>
          </p:nvPr>
        </p:nvSpPr>
        <p:spPr>
          <a:xfrm>
            <a:off x="-484188" y="153988"/>
            <a:ext cx="7823201" cy="4400550"/>
          </a:xfrm>
          <a:ln cap="flat"/>
        </p:spPr>
      </p:sp>
      <p:pic>
        <p:nvPicPr>
          <p:cNvPr id="20490"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263" y="5668963"/>
            <a:ext cx="5051425" cy="1236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20491"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8500" y="7070725"/>
            <a:ext cx="5060950" cy="73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
        <p:nvSpPr>
          <p:cNvPr id="20492" name="Text Box 12"/>
          <p:cNvSpPr txBox="1">
            <a:spLocks noChangeArrowheads="1"/>
          </p:cNvSpPr>
          <p:nvPr/>
        </p:nvSpPr>
        <p:spPr bwMode="auto">
          <a:xfrm>
            <a:off x="830263" y="6716713"/>
            <a:ext cx="349250" cy="37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175" tIns="12175" rIns="12175" bIns="12175">
            <a:spAutoFit/>
          </a:bodyPr>
          <a:lstStyle>
            <a:lvl1pPr defTabSz="788988">
              <a:defRPr sz="2400">
                <a:solidFill>
                  <a:schemeClr val="tx1"/>
                </a:solidFill>
                <a:latin typeface="Times New Roman" panose="02020603050405020304" pitchFamily="18" charset="0"/>
              </a:defRPr>
            </a:lvl1pPr>
            <a:lvl2pPr marL="393700" defTabSz="788988">
              <a:defRPr sz="2400">
                <a:solidFill>
                  <a:schemeClr val="tx1"/>
                </a:solidFill>
                <a:latin typeface="Times New Roman" panose="02020603050405020304" pitchFamily="18" charset="0"/>
              </a:defRPr>
            </a:lvl2pPr>
            <a:lvl3pPr marL="788988" defTabSz="788988">
              <a:defRPr sz="2400">
                <a:solidFill>
                  <a:schemeClr val="tx1"/>
                </a:solidFill>
                <a:latin typeface="Times New Roman" panose="02020603050405020304" pitchFamily="18" charset="0"/>
              </a:defRPr>
            </a:lvl3pPr>
            <a:lvl4pPr marL="1184275" defTabSz="788988">
              <a:defRPr sz="2400">
                <a:solidFill>
                  <a:schemeClr val="tx1"/>
                </a:solidFill>
                <a:latin typeface="Times New Roman" panose="02020603050405020304" pitchFamily="18" charset="0"/>
              </a:defRPr>
            </a:lvl4pPr>
            <a:lvl5pPr marL="1577975" defTabSz="788988">
              <a:defRPr sz="2400">
                <a:solidFill>
                  <a:schemeClr val="tx1"/>
                </a:solidFill>
                <a:latin typeface="Times New Roman" panose="02020603050405020304" pitchFamily="18" charset="0"/>
              </a:defRPr>
            </a:lvl5pPr>
            <a:lvl6pPr marL="2035175" defTabSz="788988" fontAlgn="base">
              <a:spcBef>
                <a:spcPct val="0"/>
              </a:spcBef>
              <a:spcAft>
                <a:spcPct val="0"/>
              </a:spcAft>
              <a:defRPr sz="2400">
                <a:solidFill>
                  <a:schemeClr val="tx1"/>
                </a:solidFill>
                <a:latin typeface="Times New Roman" panose="02020603050405020304" pitchFamily="18" charset="0"/>
              </a:defRPr>
            </a:lvl6pPr>
            <a:lvl7pPr marL="2492375" defTabSz="788988" fontAlgn="base">
              <a:spcBef>
                <a:spcPct val="0"/>
              </a:spcBef>
              <a:spcAft>
                <a:spcPct val="0"/>
              </a:spcAft>
              <a:defRPr sz="2400">
                <a:solidFill>
                  <a:schemeClr val="tx1"/>
                </a:solidFill>
                <a:latin typeface="Times New Roman" panose="02020603050405020304" pitchFamily="18" charset="0"/>
              </a:defRPr>
            </a:lvl7pPr>
            <a:lvl8pPr marL="2949575" defTabSz="788988" fontAlgn="base">
              <a:spcBef>
                <a:spcPct val="0"/>
              </a:spcBef>
              <a:spcAft>
                <a:spcPct val="0"/>
              </a:spcAft>
              <a:defRPr sz="2400">
                <a:solidFill>
                  <a:schemeClr val="tx1"/>
                </a:solidFill>
                <a:latin typeface="Times New Roman" panose="02020603050405020304" pitchFamily="18" charset="0"/>
              </a:defRPr>
            </a:lvl8pPr>
            <a:lvl9pPr marL="3406775" defTabSz="788988" fontAlgn="base">
              <a:spcBef>
                <a:spcPct val="0"/>
              </a:spcBef>
              <a:spcAft>
                <a:spcPct val="0"/>
              </a:spcAft>
              <a:defRPr sz="2400">
                <a:solidFill>
                  <a:schemeClr val="tx1"/>
                </a:solidFill>
                <a:latin typeface="Times New Roman" panose="02020603050405020304" pitchFamily="18" charset="0"/>
              </a:defRPr>
            </a:lvl9pPr>
          </a:lstStyle>
          <a:p>
            <a:pPr algn="ctr" eaLnBrk="1" hangingPunct="1">
              <a:buClr>
                <a:srgbClr val="000000"/>
              </a:buClr>
              <a:buFont typeface="Arial" panose="020B0604020202020204" pitchFamily="34" charset="0"/>
              <a:buNone/>
            </a:pPr>
            <a:r>
              <a:rPr lang="en-US" sz="2300" b="1">
                <a:latin typeface="Arial" panose="020B0604020202020204" pitchFamily="34" charset="0"/>
              </a:rPr>
              <a:t>…</a:t>
            </a:r>
          </a:p>
        </p:txBody>
      </p:sp>
    </p:spTree>
    <p:extLst>
      <p:ext uri="{BB962C8B-B14F-4D97-AF65-F5344CB8AC3E}">
        <p14:creationId xmlns:p14="http://schemas.microsoft.com/office/powerpoint/2010/main" val="42537241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body" idx="1"/>
          </p:nvPr>
        </p:nvSpPr>
        <p:spPr>
          <a:noFill/>
          <a:ln/>
        </p:spPr>
        <p:txBody>
          <a:bodyPr/>
          <a:lstStyle/>
          <a:p>
            <a:pPr>
              <a:tabLst/>
            </a:pPr>
            <a:r>
              <a:rPr lang="en-US"/>
              <a:t>Arithmetic Expressions</a:t>
            </a:r>
          </a:p>
          <a:p>
            <a:pPr lvl="1">
              <a:tabLst/>
            </a:pPr>
            <a:r>
              <a:rPr lang="en-US"/>
              <a:t>You may need to modify the way in which data is displayed, perform </a:t>
            </a:r>
            <a:r>
              <a:rPr lang="en-US">
                <a:solidFill>
                  <a:srgbClr val="FC0128"/>
                </a:solidFill>
              </a:rPr>
              <a:t>calculations,</a:t>
            </a:r>
            <a:r>
              <a:rPr lang="en-US"/>
              <a:t> or look at what-if scenarios. These are all possible using </a:t>
            </a:r>
            <a:r>
              <a:rPr lang="en-US">
                <a:solidFill>
                  <a:srgbClr val="FC0128"/>
                </a:solidFill>
              </a:rPr>
              <a:t>arithmetic expressions</a:t>
            </a:r>
            <a:r>
              <a:rPr lang="en-US"/>
              <a:t>. An arithmetic expression can contain column names, constant numeric values, and the arithmetic operators.</a:t>
            </a:r>
          </a:p>
          <a:p>
            <a:pPr>
              <a:tabLst/>
            </a:pPr>
            <a:r>
              <a:rPr lang="en-US"/>
              <a:t>Arithmetic Operators</a:t>
            </a:r>
          </a:p>
          <a:p>
            <a:pPr lvl="1">
              <a:tabLst/>
            </a:pPr>
            <a:r>
              <a:rPr lang="en-US"/>
              <a:t>The slide lists the arithmetic operators available in SQL. You can use </a:t>
            </a:r>
            <a:r>
              <a:rPr lang="en-US">
                <a:solidFill>
                  <a:srgbClr val="FC0128"/>
                </a:solidFill>
              </a:rPr>
              <a:t>arithmetic operators</a:t>
            </a:r>
            <a:r>
              <a:rPr lang="en-US"/>
              <a:t> in any clause of a SQL statement except in the </a:t>
            </a:r>
            <a:r>
              <a:rPr lang="en-US">
                <a:latin typeface="Courier New" panose="02070309020205020404" pitchFamily="49" charset="0"/>
              </a:rPr>
              <a:t>FROM</a:t>
            </a:r>
            <a:r>
              <a:rPr lang="en-US"/>
              <a:t> clause. </a:t>
            </a:r>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endParaRPr lang="en-US"/>
          </a:p>
          <a:p>
            <a:pPr>
              <a:spcBef>
                <a:spcPct val="65000"/>
              </a:spcBef>
              <a:tabLst/>
            </a:pPr>
            <a:r>
              <a:rPr lang="en-US">
                <a:solidFill>
                  <a:srgbClr val="0000FF"/>
                </a:solidFill>
              </a:rPr>
              <a:t>Instructor Note </a:t>
            </a:r>
          </a:p>
          <a:p>
            <a:pPr lvl="1">
              <a:tabLst/>
            </a:pPr>
            <a:r>
              <a:rPr lang="en-US">
                <a:solidFill>
                  <a:srgbClr val="0000FF"/>
                </a:solidFill>
              </a:rPr>
              <a:t>You can use the addition and subtraction operators only with </a:t>
            </a:r>
            <a:r>
              <a:rPr lang="en-US">
                <a:solidFill>
                  <a:srgbClr val="0000FF"/>
                </a:solidFill>
                <a:latin typeface="Courier New" panose="02070309020205020404" pitchFamily="49" charset="0"/>
              </a:rPr>
              <a:t>DATE</a:t>
            </a:r>
            <a:r>
              <a:rPr lang="en-US">
                <a:solidFill>
                  <a:srgbClr val="0000FF"/>
                </a:solidFill>
              </a:rPr>
              <a:t> and </a:t>
            </a:r>
            <a:r>
              <a:rPr lang="en-US">
                <a:solidFill>
                  <a:srgbClr val="0000FF"/>
                </a:solidFill>
                <a:latin typeface="Courier New" panose="02070309020205020404" pitchFamily="49" charset="0"/>
              </a:rPr>
              <a:t>TIMESTAMP</a:t>
            </a:r>
            <a:r>
              <a:rPr lang="en-US">
                <a:solidFill>
                  <a:srgbClr val="0000FF"/>
                </a:solidFill>
              </a:rPr>
              <a:t> data types.</a:t>
            </a:r>
          </a:p>
        </p:txBody>
      </p:sp>
      <p:sp>
        <p:nvSpPr>
          <p:cNvPr id="22531" name="Rectangle 3"/>
          <p:cNvSpPr>
            <a:spLocks noGrp="1" noRot="1" noChangeAspect="1" noChangeArrowheads="1" noTextEdit="1"/>
          </p:cNvSpPr>
          <p:nvPr>
            <p:ph type="sldImg"/>
          </p:nvPr>
        </p:nvSpPr>
        <p:spPr>
          <a:xfrm>
            <a:off x="-484188" y="153988"/>
            <a:ext cx="7823201" cy="4400550"/>
          </a:xfrm>
          <a:ln cap="flat"/>
        </p:spPr>
      </p:sp>
    </p:spTree>
    <p:extLst>
      <p:ext uri="{BB962C8B-B14F-4D97-AF65-F5344CB8AC3E}">
        <p14:creationId xmlns:p14="http://schemas.microsoft.com/office/powerpoint/2010/main" val="2858159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body" idx="1"/>
          </p:nvPr>
        </p:nvSpPr>
        <p:spPr>
          <a:noFill/>
          <a:ln/>
        </p:spPr>
        <p:txBody>
          <a:bodyPr/>
          <a:lstStyle/>
          <a:p>
            <a:pPr>
              <a:tabLst/>
            </a:pPr>
            <a:r>
              <a:rPr lang="en-US"/>
              <a:t>Using Arithmetic Operators</a:t>
            </a:r>
          </a:p>
          <a:p>
            <a:pPr lvl="1">
              <a:tabLst/>
            </a:pPr>
            <a:r>
              <a:rPr lang="en-US">
                <a:solidFill>
                  <a:srgbClr val="000000"/>
                </a:solidFill>
              </a:rPr>
              <a:t>The example in the slide uses the addition operator to calculate a salary increase of $300 for all employees and displays a new </a:t>
            </a:r>
            <a:r>
              <a:rPr lang="en-US">
                <a:solidFill>
                  <a:srgbClr val="000000"/>
                </a:solidFill>
                <a:latin typeface="Courier New" panose="02070309020205020404" pitchFamily="49" charset="0"/>
              </a:rPr>
              <a:t>SALARY+300</a:t>
            </a:r>
            <a:r>
              <a:rPr lang="en-US">
                <a:solidFill>
                  <a:srgbClr val="000000"/>
                </a:solidFill>
              </a:rPr>
              <a:t> column in the output. </a:t>
            </a:r>
          </a:p>
          <a:p>
            <a:pPr lvl="1">
              <a:tabLst/>
            </a:pPr>
            <a:r>
              <a:rPr lang="en-US">
                <a:solidFill>
                  <a:srgbClr val="000000"/>
                </a:solidFill>
              </a:rPr>
              <a:t>Note that the resultant calculated column </a:t>
            </a:r>
            <a:r>
              <a:rPr lang="en-US">
                <a:solidFill>
                  <a:srgbClr val="000000"/>
                </a:solidFill>
                <a:latin typeface="Courier New" panose="02070309020205020404" pitchFamily="49" charset="0"/>
              </a:rPr>
              <a:t>SALARY+300</a:t>
            </a:r>
            <a:r>
              <a:rPr lang="en-US">
                <a:solidFill>
                  <a:srgbClr val="000000"/>
                </a:solidFill>
              </a:rPr>
              <a:t> is not a new column in the </a:t>
            </a:r>
            <a:r>
              <a:rPr lang="en-US">
                <a:solidFill>
                  <a:srgbClr val="000000"/>
                </a:solidFill>
                <a:latin typeface="Courier New" panose="02070309020205020404" pitchFamily="49" charset="0"/>
              </a:rPr>
              <a:t>EMPLOYEES</a:t>
            </a:r>
            <a:r>
              <a:rPr lang="en-US">
                <a:solidFill>
                  <a:srgbClr val="000000"/>
                </a:solidFill>
              </a:rPr>
              <a:t> table; it is for display only. By default, the name of a new column comes from the calculation that generated it</a:t>
            </a:r>
            <a:r>
              <a:rPr lang="en-US"/>
              <a:t>—</a:t>
            </a:r>
            <a:r>
              <a:rPr lang="en-US">
                <a:solidFill>
                  <a:srgbClr val="000000"/>
                </a:solidFill>
              </a:rPr>
              <a:t>in this case, </a:t>
            </a:r>
            <a:r>
              <a:rPr lang="en-US">
                <a:solidFill>
                  <a:srgbClr val="000000"/>
                </a:solidFill>
                <a:latin typeface="Courier New" panose="02070309020205020404" pitchFamily="49" charset="0"/>
              </a:rPr>
              <a:t>salary+300</a:t>
            </a:r>
            <a:r>
              <a:rPr lang="en-US">
                <a:solidFill>
                  <a:srgbClr val="000000"/>
                </a:solidFill>
              </a:rPr>
              <a:t>.</a:t>
            </a:r>
          </a:p>
          <a:p>
            <a:pPr lvl="1">
              <a:tabLst/>
            </a:pPr>
            <a:r>
              <a:rPr lang="en-US" b="1"/>
              <a:t>Note:</a:t>
            </a:r>
            <a:r>
              <a:rPr lang="en-US"/>
              <a:t> The Oracle9</a:t>
            </a:r>
            <a:r>
              <a:rPr lang="en-US" i="1"/>
              <a:t>i</a:t>
            </a:r>
            <a:r>
              <a:rPr lang="en-US"/>
              <a:t> server ignores blank spaces before and after the arithmetic operator.</a:t>
            </a:r>
          </a:p>
          <a:p>
            <a:pPr>
              <a:tabLst/>
            </a:pPr>
            <a:endParaRPr lang="en-US" b="0">
              <a:latin typeface="Times New Roman" panose="02020603050405020304" pitchFamily="18" charset="0"/>
            </a:endParaRPr>
          </a:p>
        </p:txBody>
      </p:sp>
      <p:sp>
        <p:nvSpPr>
          <p:cNvPr id="24579" name="Rectangle 3"/>
          <p:cNvSpPr>
            <a:spLocks noGrp="1" noRot="1" noChangeAspect="1" noChangeArrowheads="1" noTextEdit="1"/>
          </p:cNvSpPr>
          <p:nvPr>
            <p:ph type="sldImg"/>
          </p:nvPr>
        </p:nvSpPr>
        <p:spPr>
          <a:xfrm>
            <a:off x="-484188" y="153988"/>
            <a:ext cx="7823201" cy="4400550"/>
          </a:xfrm>
          <a:ln cap="flat"/>
        </p:spPr>
      </p:sp>
    </p:spTree>
    <p:extLst>
      <p:ext uri="{BB962C8B-B14F-4D97-AF65-F5344CB8AC3E}">
        <p14:creationId xmlns:p14="http://schemas.microsoft.com/office/powerpoint/2010/main" val="19238863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body" idx="1"/>
          </p:nvPr>
        </p:nvSpPr>
        <p:spPr>
          <a:noFill/>
          <a:ln/>
        </p:spPr>
        <p:txBody>
          <a:bodyPr/>
          <a:lstStyle/>
          <a:p>
            <a:pPr>
              <a:tabLst/>
            </a:pPr>
            <a:r>
              <a:rPr lang="en-US"/>
              <a:t>Operator Precedence</a:t>
            </a:r>
          </a:p>
          <a:p>
            <a:pPr lvl="1">
              <a:tabLst/>
            </a:pPr>
            <a:r>
              <a:rPr lang="en-US"/>
              <a:t>If an arithmetic expression contains more than one operator, multiplication and division are evaluated first. If operators within an expression are of same priority, then evaluation is done from left to right.</a:t>
            </a:r>
          </a:p>
          <a:p>
            <a:pPr lvl="1">
              <a:tabLst/>
            </a:pPr>
            <a:r>
              <a:rPr lang="en-US"/>
              <a:t>You can use parentheses to force the expression within parentheses to be evaluated first.</a:t>
            </a:r>
          </a:p>
          <a:p>
            <a:pPr lvl="1">
              <a:tabLst/>
            </a:pPr>
            <a:r>
              <a:rPr lang="en-US"/>
              <a:t> </a:t>
            </a:r>
          </a:p>
        </p:txBody>
      </p:sp>
      <p:sp>
        <p:nvSpPr>
          <p:cNvPr id="26627" name="Rectangle 3"/>
          <p:cNvSpPr>
            <a:spLocks noGrp="1" noRot="1" noChangeAspect="1" noChangeArrowheads="1" noTextEdit="1"/>
          </p:cNvSpPr>
          <p:nvPr>
            <p:ph type="sldImg"/>
          </p:nvPr>
        </p:nvSpPr>
        <p:spPr>
          <a:xfrm>
            <a:off x="-484188" y="153988"/>
            <a:ext cx="7823201" cy="4400550"/>
          </a:xfrm>
          <a:ln cap="flat"/>
        </p:spPr>
      </p:sp>
    </p:spTree>
    <p:extLst>
      <p:ext uri="{BB962C8B-B14F-4D97-AF65-F5344CB8AC3E}">
        <p14:creationId xmlns:p14="http://schemas.microsoft.com/office/powerpoint/2010/main" val="27301413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xfrm>
            <a:off x="-484188" y="153988"/>
            <a:ext cx="7823201" cy="4400550"/>
          </a:xfrm>
          <a:ln cap="flat"/>
        </p:spPr>
      </p:sp>
      <p:sp>
        <p:nvSpPr>
          <p:cNvPr id="28675" name="Rectangle 3"/>
          <p:cNvSpPr>
            <a:spLocks noGrp="1" noChangeArrowheads="1"/>
          </p:cNvSpPr>
          <p:nvPr>
            <p:ph type="body" idx="1"/>
          </p:nvPr>
        </p:nvSpPr>
        <p:spPr>
          <a:noFill/>
          <a:ln/>
        </p:spPr>
        <p:txBody>
          <a:bodyPr/>
          <a:lstStyle/>
          <a:p>
            <a:r>
              <a:rPr lang="en-US"/>
              <a:t>Operator Precedence (continued)</a:t>
            </a:r>
          </a:p>
          <a:p>
            <a:pPr lvl="1"/>
            <a:r>
              <a:rPr lang="en-US"/>
              <a:t>The example on the slide displays the last name, salary, and annual compensation of employees. It calculates the annual compensation as 12 multiplied by the monthly salary, plus a one-time bonus of $100. Notice that multiplication is performed before addition.</a:t>
            </a:r>
          </a:p>
          <a:p>
            <a:pPr lvl="1"/>
            <a:r>
              <a:rPr lang="en-US" b="1"/>
              <a:t>Note:</a:t>
            </a:r>
            <a:r>
              <a:rPr lang="en-US"/>
              <a:t> Use parentheses to reinforce the standard </a:t>
            </a:r>
            <a:r>
              <a:rPr lang="en-US">
                <a:solidFill>
                  <a:srgbClr val="FC0128"/>
                </a:solidFill>
              </a:rPr>
              <a:t>order of precedence</a:t>
            </a:r>
            <a:r>
              <a:rPr lang="en-US"/>
              <a:t> and to improve clarity. For example, the expression on the slide can be written as </a:t>
            </a:r>
            <a:r>
              <a:rPr lang="en-US">
                <a:latin typeface="Courier New" panose="02070309020205020404" pitchFamily="49" charset="0"/>
              </a:rPr>
              <a:t>(12*salary)+100</a:t>
            </a:r>
            <a:r>
              <a:rPr lang="en-US"/>
              <a:t> with no change in the result.</a:t>
            </a:r>
          </a:p>
          <a:p>
            <a:pPr lvl="1"/>
            <a:endParaRPr lang="en-US"/>
          </a:p>
          <a:p>
            <a:pPr lvl="1"/>
            <a:endParaRPr lang="en-US"/>
          </a:p>
          <a:p>
            <a:pPr lvl="1"/>
            <a:endParaRPr lang="en-US"/>
          </a:p>
          <a:p>
            <a:pPr lvl="1"/>
            <a:endParaRPr lang="en-US"/>
          </a:p>
          <a:p>
            <a:pPr lvl="1"/>
            <a:endParaRPr lang="en-US"/>
          </a:p>
          <a:p>
            <a:pPr lvl="1"/>
            <a:endParaRPr lang="en-US"/>
          </a:p>
          <a:p>
            <a:pPr lvl="1"/>
            <a:endParaRPr lang="en-US"/>
          </a:p>
          <a:p>
            <a:r>
              <a:rPr lang="en-US">
                <a:solidFill>
                  <a:srgbClr val="0000FF"/>
                </a:solidFill>
              </a:rPr>
              <a:t>Instructor Note</a:t>
            </a:r>
          </a:p>
          <a:p>
            <a:pPr lvl="1"/>
            <a:r>
              <a:rPr lang="en-US">
                <a:solidFill>
                  <a:srgbClr val="0000FF"/>
                </a:solidFill>
              </a:rPr>
              <a:t>Demo:</a:t>
            </a:r>
            <a:r>
              <a:rPr lang="en-US" i="1">
                <a:solidFill>
                  <a:srgbClr val="0000FF"/>
                </a:solidFill>
              </a:rPr>
              <a:t> </a:t>
            </a:r>
            <a:r>
              <a:rPr lang="en-US">
                <a:solidFill>
                  <a:srgbClr val="0000FF"/>
                </a:solidFill>
                <a:latin typeface="Courier New" panose="02070309020205020404" pitchFamily="49" charset="0"/>
              </a:rPr>
              <a:t>1_prec1.sql</a:t>
            </a:r>
            <a:r>
              <a:rPr lang="en-US" i="1">
                <a:solidFill>
                  <a:srgbClr val="0000FF"/>
                </a:solidFill>
              </a:rPr>
              <a:t>, </a:t>
            </a:r>
            <a:r>
              <a:rPr lang="en-US">
                <a:solidFill>
                  <a:srgbClr val="0000FF"/>
                </a:solidFill>
                <a:latin typeface="Courier New" panose="02070309020205020404" pitchFamily="49" charset="0"/>
              </a:rPr>
              <a:t>1_prec2.sql</a:t>
            </a:r>
          </a:p>
          <a:p>
            <a:pPr lvl="1"/>
            <a:r>
              <a:rPr lang="en-US">
                <a:solidFill>
                  <a:srgbClr val="0000FF"/>
                </a:solidFill>
              </a:rPr>
              <a:t>Purpose:</a:t>
            </a:r>
            <a:r>
              <a:rPr lang="en-US" i="1">
                <a:solidFill>
                  <a:srgbClr val="0000FF"/>
                </a:solidFill>
              </a:rPr>
              <a:t> </a:t>
            </a:r>
            <a:r>
              <a:rPr lang="en-US">
                <a:solidFill>
                  <a:srgbClr val="0000FF"/>
                </a:solidFill>
              </a:rPr>
              <a:t>To illustrate viewing a query containing no parentheses and executing a query with parentheses to override rules of precedence.</a:t>
            </a:r>
          </a:p>
        </p:txBody>
      </p:sp>
    </p:spTree>
    <p:extLst>
      <p:ext uri="{BB962C8B-B14F-4D97-AF65-F5344CB8AC3E}">
        <p14:creationId xmlns:p14="http://schemas.microsoft.com/office/powerpoint/2010/main" val="34601799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xfrm>
            <a:off x="-484188" y="153988"/>
            <a:ext cx="7823201" cy="4400550"/>
          </a:xfrm>
          <a:ln cap="flat"/>
        </p:spPr>
      </p:sp>
      <p:sp>
        <p:nvSpPr>
          <p:cNvPr id="30723" name="Rectangle 3"/>
          <p:cNvSpPr>
            <a:spLocks noGrp="1" noChangeArrowheads="1"/>
          </p:cNvSpPr>
          <p:nvPr>
            <p:ph type="body" idx="1"/>
          </p:nvPr>
        </p:nvSpPr>
        <p:spPr>
          <a:noFill/>
          <a:ln/>
        </p:spPr>
        <p:txBody>
          <a:bodyPr/>
          <a:lstStyle/>
          <a:p>
            <a:r>
              <a:rPr lang="en-US"/>
              <a:t>Using Parentheses</a:t>
            </a:r>
          </a:p>
          <a:p>
            <a:pPr lvl="1"/>
            <a:r>
              <a:rPr lang="en-US"/>
              <a:t>You can override the </a:t>
            </a:r>
            <a:r>
              <a:rPr lang="en-US">
                <a:solidFill>
                  <a:srgbClr val="FC0128"/>
                </a:solidFill>
              </a:rPr>
              <a:t>rules of precedence</a:t>
            </a:r>
            <a:r>
              <a:rPr lang="en-US"/>
              <a:t> by using parentheses to specify the order in which operators are executed.</a:t>
            </a:r>
          </a:p>
          <a:p>
            <a:pPr lvl="1"/>
            <a:r>
              <a:rPr lang="en-US"/>
              <a:t>The example on the slide displays the last name, salary, and annual compensation of employees. It calculates the annual compensation as monthly salary plus a monthly bonus of $100, multiplied by 12. Because of the parentheses, addition takes priority over multiplication.</a:t>
            </a:r>
          </a:p>
          <a:p>
            <a:endParaRPr lang="en-US" b="0">
              <a:latin typeface="Times New Roman" panose="02020603050405020304" pitchFamily="18" charset="0"/>
            </a:endParaRPr>
          </a:p>
        </p:txBody>
      </p:sp>
    </p:spTree>
    <p:extLst>
      <p:ext uri="{BB962C8B-B14F-4D97-AF65-F5344CB8AC3E}">
        <p14:creationId xmlns:p14="http://schemas.microsoft.com/office/powerpoint/2010/main" val="5969848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3884613" y="-4763"/>
            <a:ext cx="2976562"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1" name="Rectangle 3"/>
          <p:cNvSpPr>
            <a:spLocks noChangeArrowheads="1"/>
          </p:cNvSpPr>
          <p:nvPr/>
        </p:nvSpPr>
        <p:spPr bwMode="auto">
          <a:xfrm>
            <a:off x="-4763" y="-4763"/>
            <a:ext cx="2974976"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2" name="Rectangle 4"/>
          <p:cNvSpPr>
            <a:spLocks noGrp="1" noChangeArrowheads="1"/>
          </p:cNvSpPr>
          <p:nvPr>
            <p:ph type="body" idx="1"/>
          </p:nvPr>
        </p:nvSpPr>
        <p:spPr>
          <a:noFill/>
          <a:ln/>
        </p:spPr>
        <p:txBody>
          <a:bodyPr/>
          <a:lstStyle/>
          <a:p>
            <a:pPr defTabSz="474663">
              <a:tabLst/>
            </a:pPr>
            <a:r>
              <a:rPr lang="en-US"/>
              <a:t>Null Values</a:t>
            </a:r>
          </a:p>
          <a:p>
            <a:pPr marL="123825" lvl="1" defTabSz="474663">
              <a:tabLst/>
            </a:pPr>
            <a:r>
              <a:rPr lang="en-US"/>
              <a:t>If a row lacks the data value for a particular column, that value is said to be </a:t>
            </a:r>
            <a:r>
              <a:rPr lang="en-US" i="1"/>
              <a:t>null</a:t>
            </a:r>
            <a:r>
              <a:rPr lang="en-US"/>
              <a:t>, or to contain a </a:t>
            </a:r>
            <a:r>
              <a:rPr lang="en-US">
                <a:solidFill>
                  <a:srgbClr val="FC0128"/>
                </a:solidFill>
              </a:rPr>
              <a:t>null.</a:t>
            </a:r>
            <a:r>
              <a:rPr lang="en-US"/>
              <a:t> </a:t>
            </a:r>
          </a:p>
          <a:p>
            <a:pPr marL="123825" lvl="1" defTabSz="474663">
              <a:tabLst/>
            </a:pPr>
            <a:r>
              <a:rPr lang="en-US"/>
              <a:t>A null is a value that is unavailable, unassigned, unknown, or inapplicable. A null is not the same as zero or a space. Zero is a number, and a space is a character. </a:t>
            </a:r>
          </a:p>
          <a:p>
            <a:pPr marL="123825" lvl="1" defTabSz="474663">
              <a:tabLst/>
            </a:pPr>
            <a:r>
              <a:rPr lang="en-US"/>
              <a:t>Columns of any data type can contain nulls. However, some constraints, </a:t>
            </a:r>
            <a:r>
              <a:rPr lang="en-US">
                <a:latin typeface="Courier New" panose="02070309020205020404" pitchFamily="49" charset="0"/>
              </a:rPr>
              <a:t>NOT NULL</a:t>
            </a:r>
            <a:r>
              <a:rPr lang="en-US"/>
              <a:t> and </a:t>
            </a:r>
            <a:r>
              <a:rPr lang="en-US">
                <a:latin typeface="Courier New" panose="02070309020205020404" pitchFamily="49" charset="0"/>
              </a:rPr>
              <a:t>PRIMARY KEY</a:t>
            </a:r>
            <a:r>
              <a:rPr lang="en-US"/>
              <a:t>, prevent nulls from being used in the column. </a:t>
            </a:r>
          </a:p>
          <a:p>
            <a:pPr marL="123825" lvl="1" defTabSz="474663">
              <a:tabLst/>
            </a:pPr>
            <a:r>
              <a:rPr lang="en-US"/>
              <a:t>In the </a:t>
            </a:r>
            <a:r>
              <a:rPr lang="en-US">
                <a:latin typeface="Courier New" panose="02070309020205020404" pitchFamily="49" charset="0"/>
              </a:rPr>
              <a:t>COMMISSION_PCT</a:t>
            </a:r>
            <a:r>
              <a:rPr lang="en-US"/>
              <a:t> column in the </a:t>
            </a:r>
            <a:r>
              <a:rPr lang="en-US">
                <a:latin typeface="Courier New" panose="02070309020205020404" pitchFamily="49" charset="0"/>
              </a:rPr>
              <a:t>EMPLOYEES</a:t>
            </a:r>
            <a:r>
              <a:rPr lang="en-US"/>
              <a:t> table, notice that only a sales manager or sales representative can earn a commission. Other employees are not entitled to earn commissions. A null  represents that fact. </a:t>
            </a:r>
          </a:p>
          <a:p>
            <a:pPr marL="123825" lvl="1" defTabSz="474663">
              <a:tabLst/>
            </a:pPr>
            <a:endParaRPr lang="en-US"/>
          </a:p>
          <a:p>
            <a:pPr marL="123825" lvl="1" defTabSz="474663">
              <a:tabLst/>
            </a:pPr>
            <a:endParaRPr lang="en-US"/>
          </a:p>
          <a:p>
            <a:pPr marL="123825" lvl="1" defTabSz="474663">
              <a:tabLst/>
            </a:pPr>
            <a:endParaRPr lang="en-US"/>
          </a:p>
          <a:p>
            <a:pPr marL="123825" lvl="1" defTabSz="474663">
              <a:tabLst/>
            </a:pPr>
            <a:endParaRPr lang="en-US"/>
          </a:p>
          <a:p>
            <a:pPr marL="123825" lvl="1" defTabSz="474663">
              <a:tabLst/>
            </a:pPr>
            <a:endParaRPr lang="en-US"/>
          </a:p>
          <a:p>
            <a:pPr marL="123825" lvl="1" defTabSz="474663">
              <a:tabLst/>
            </a:pPr>
            <a:endParaRPr lang="en-US"/>
          </a:p>
          <a:p>
            <a:pPr defTabSz="474663">
              <a:tabLst/>
            </a:pPr>
            <a:r>
              <a:rPr lang="en-US">
                <a:solidFill>
                  <a:srgbClr val="0000FF"/>
                </a:solidFill>
              </a:rPr>
              <a:t>Instructor Note</a:t>
            </a:r>
          </a:p>
          <a:p>
            <a:pPr marL="123825" lvl="1" defTabSz="474663">
              <a:tabLst/>
            </a:pPr>
            <a:r>
              <a:rPr lang="en-US">
                <a:solidFill>
                  <a:srgbClr val="0000FF"/>
                </a:solidFill>
              </a:rPr>
              <a:t>Demo: </a:t>
            </a:r>
            <a:r>
              <a:rPr lang="en-US">
                <a:solidFill>
                  <a:srgbClr val="0000FF"/>
                </a:solidFill>
                <a:latin typeface="Courier New" panose="02070309020205020404" pitchFamily="49" charset="0"/>
              </a:rPr>
              <a:t>1_null.sql</a:t>
            </a:r>
          </a:p>
          <a:p>
            <a:pPr marL="123825" lvl="1" defTabSz="474663">
              <a:tabLst/>
            </a:pPr>
            <a:r>
              <a:rPr lang="en-US">
                <a:solidFill>
                  <a:srgbClr val="0000FF"/>
                </a:solidFill>
              </a:rPr>
              <a:t>Purpose:</a:t>
            </a:r>
            <a:r>
              <a:rPr lang="en-US" i="1">
                <a:solidFill>
                  <a:srgbClr val="0000FF"/>
                </a:solidFill>
              </a:rPr>
              <a:t> </a:t>
            </a:r>
            <a:r>
              <a:rPr lang="en-US">
                <a:solidFill>
                  <a:srgbClr val="0000FF"/>
                </a:solidFill>
              </a:rPr>
              <a:t>To illustrate calculating with null values.</a:t>
            </a:r>
          </a:p>
        </p:txBody>
      </p:sp>
      <p:sp>
        <p:nvSpPr>
          <p:cNvPr id="32773" name="Rectangle 5"/>
          <p:cNvSpPr>
            <a:spLocks noGrp="1" noRot="1" noChangeAspect="1" noChangeArrowheads="1" noTextEdit="1"/>
          </p:cNvSpPr>
          <p:nvPr>
            <p:ph type="sldImg"/>
          </p:nvPr>
        </p:nvSpPr>
        <p:spPr>
          <a:xfrm>
            <a:off x="-479425" y="157163"/>
            <a:ext cx="7816850" cy="4397375"/>
          </a:xfrm>
          <a:ln cap="flat"/>
        </p:spPr>
      </p:sp>
    </p:spTree>
    <p:extLst>
      <p:ext uri="{BB962C8B-B14F-4D97-AF65-F5344CB8AC3E}">
        <p14:creationId xmlns:p14="http://schemas.microsoft.com/office/powerpoint/2010/main" val="41556097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xfrm>
            <a:off x="-484188" y="153988"/>
            <a:ext cx="7823201" cy="4400550"/>
          </a:xfrm>
          <a:ln cap="flat"/>
        </p:spPr>
      </p:sp>
      <p:sp>
        <p:nvSpPr>
          <p:cNvPr id="34819" name="Rectangle 3"/>
          <p:cNvSpPr>
            <a:spLocks noGrp="1" noChangeArrowheads="1"/>
          </p:cNvSpPr>
          <p:nvPr>
            <p:ph type="body" idx="1"/>
          </p:nvPr>
        </p:nvSpPr>
        <p:spPr>
          <a:noFill/>
          <a:ln/>
        </p:spPr>
        <p:txBody>
          <a:bodyPr/>
          <a:lstStyle/>
          <a:p>
            <a:r>
              <a:rPr lang="en-US"/>
              <a:t>Null Values (continued)</a:t>
            </a:r>
          </a:p>
          <a:p>
            <a:pPr lvl="1"/>
            <a:r>
              <a:rPr lang="en-US"/>
              <a:t>If any column value in an arithmetic expression is null, the result is </a:t>
            </a:r>
            <a:r>
              <a:rPr lang="en-US">
                <a:solidFill>
                  <a:srgbClr val="FC0128"/>
                </a:solidFill>
              </a:rPr>
              <a:t>null.</a:t>
            </a:r>
            <a:r>
              <a:rPr lang="en-US"/>
              <a:t> For example, if you attempt to perform division with zero, you get an error. However, if you divide a number by null, the result is a null or unknown. </a:t>
            </a:r>
          </a:p>
          <a:p>
            <a:pPr lvl="1"/>
            <a:r>
              <a:rPr lang="en-US"/>
              <a:t>In the example on the slide, employee King does not get any commission. Because the </a:t>
            </a:r>
            <a:r>
              <a:rPr lang="en-US">
                <a:latin typeface="Courier New" panose="02070309020205020404" pitchFamily="49" charset="0"/>
              </a:rPr>
              <a:t>COMMISSION_PCT</a:t>
            </a:r>
            <a:r>
              <a:rPr lang="en-US"/>
              <a:t> column in the arithmetic expression is null, the result is null. </a:t>
            </a:r>
          </a:p>
          <a:p>
            <a:pPr lvl="1"/>
            <a:r>
              <a:rPr lang="en-US"/>
              <a:t>For more information, see </a:t>
            </a:r>
            <a:r>
              <a:rPr lang="en-US" i="1"/>
              <a:t>Oracle9i SQL Reference,</a:t>
            </a:r>
            <a:r>
              <a:rPr lang="en-US"/>
              <a:t> “Basic Elements of SQL.”</a:t>
            </a:r>
          </a:p>
        </p:txBody>
      </p:sp>
    </p:spTree>
    <p:extLst>
      <p:ext uri="{BB962C8B-B14F-4D97-AF65-F5344CB8AC3E}">
        <p14:creationId xmlns:p14="http://schemas.microsoft.com/office/powerpoint/2010/main" val="36631537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xfrm>
            <a:off x="-484188" y="153988"/>
            <a:ext cx="7823201" cy="4400550"/>
          </a:xfrm>
          <a:ln cap="flat"/>
        </p:spPr>
      </p:sp>
      <p:sp>
        <p:nvSpPr>
          <p:cNvPr id="36867" name="Rectangle 3"/>
          <p:cNvSpPr>
            <a:spLocks noGrp="1" noChangeArrowheads="1"/>
          </p:cNvSpPr>
          <p:nvPr>
            <p:ph type="body" idx="1"/>
          </p:nvPr>
        </p:nvSpPr>
        <p:spPr>
          <a:noFill/>
          <a:ln/>
        </p:spPr>
        <p:txBody>
          <a:bodyPr/>
          <a:lstStyle/>
          <a:p>
            <a:pPr>
              <a:lnSpc>
                <a:spcPct val="112000"/>
              </a:lnSpc>
              <a:spcBef>
                <a:spcPct val="0"/>
              </a:spcBef>
              <a:spcAft>
                <a:spcPct val="24000"/>
              </a:spcAft>
            </a:pPr>
            <a:r>
              <a:rPr lang="en-US"/>
              <a:t>Column Aliases</a:t>
            </a:r>
            <a:endParaRPr lang="en-US" b="0">
              <a:latin typeface="Times" panose="02020603050405020304" pitchFamily="18" charset="0"/>
            </a:endParaRPr>
          </a:p>
          <a:p>
            <a:pPr lvl="1"/>
            <a:r>
              <a:rPr lang="en-US"/>
              <a:t>When displaying the result of a query, </a:t>
            </a:r>
            <a:r>
              <a:rPr lang="en-US" i="1"/>
              <a:t>i</a:t>
            </a:r>
            <a:r>
              <a:rPr lang="en-US"/>
              <a:t>SQL*Plus normally uses the name of the selected column as the column heading. This heading may not be descriptive and hence may be difficult to understand. You can change a column heading by using a column alias.</a:t>
            </a:r>
          </a:p>
          <a:p>
            <a:pPr lvl="1"/>
            <a:r>
              <a:rPr lang="en-US"/>
              <a:t>Specify the alias after the column in the </a:t>
            </a:r>
            <a:r>
              <a:rPr lang="en-US">
                <a:latin typeface="Courier New" panose="02070309020205020404" pitchFamily="49" charset="0"/>
              </a:rPr>
              <a:t>SELECT</a:t>
            </a:r>
            <a:r>
              <a:rPr lang="en-US"/>
              <a:t> list using a space as a separator. By default, </a:t>
            </a:r>
            <a:r>
              <a:rPr lang="en-US">
                <a:solidFill>
                  <a:srgbClr val="FC0128"/>
                </a:solidFill>
              </a:rPr>
              <a:t>alias headings</a:t>
            </a:r>
            <a:r>
              <a:rPr lang="en-US"/>
              <a:t> appear in uppercase. If the alias contains spaces or special characters (such as # or $), or is case sensitive, enclose the alias in double quotation marks (" ").</a:t>
            </a:r>
          </a:p>
          <a:p>
            <a:endParaRPr lang="en-US"/>
          </a:p>
          <a:p>
            <a:endParaRPr lang="en-US">
              <a:solidFill>
                <a:schemeClr val="accent2"/>
              </a:solidFill>
            </a:endParaRPr>
          </a:p>
          <a:p>
            <a:endParaRPr lang="en-US">
              <a:solidFill>
                <a:schemeClr val="accent2"/>
              </a:solidFill>
            </a:endParaRPr>
          </a:p>
          <a:p>
            <a:endParaRPr lang="en-US">
              <a:solidFill>
                <a:schemeClr val="accent2"/>
              </a:solidFill>
            </a:endParaRPr>
          </a:p>
          <a:p>
            <a:endParaRPr lang="en-US">
              <a:solidFill>
                <a:schemeClr val="accent2"/>
              </a:solidFill>
            </a:endParaRPr>
          </a:p>
          <a:p>
            <a:r>
              <a:rPr lang="en-US">
                <a:solidFill>
                  <a:srgbClr val="0000FF"/>
                </a:solidFill>
              </a:rPr>
              <a:t>Instructor Note</a:t>
            </a:r>
          </a:p>
          <a:p>
            <a:pPr lvl="1"/>
            <a:r>
              <a:rPr lang="en-US">
                <a:solidFill>
                  <a:srgbClr val="0000FF"/>
                </a:solidFill>
              </a:rPr>
              <a:t>Within a SQL statement, a column alias can be used in both the </a:t>
            </a:r>
            <a:r>
              <a:rPr lang="en-US">
                <a:solidFill>
                  <a:srgbClr val="0000FF"/>
                </a:solidFill>
                <a:latin typeface="Courier New" panose="02070309020205020404" pitchFamily="49" charset="0"/>
              </a:rPr>
              <a:t>SELECT</a:t>
            </a:r>
            <a:r>
              <a:rPr lang="en-US">
                <a:solidFill>
                  <a:srgbClr val="0000FF"/>
                </a:solidFill>
              </a:rPr>
              <a:t> clause and the </a:t>
            </a:r>
            <a:r>
              <a:rPr lang="en-US">
                <a:solidFill>
                  <a:srgbClr val="0000FF"/>
                </a:solidFill>
                <a:latin typeface="Courier New" panose="02070309020205020404" pitchFamily="49" charset="0"/>
              </a:rPr>
              <a:t>ORDER BY</a:t>
            </a:r>
            <a:r>
              <a:rPr lang="en-US">
                <a:solidFill>
                  <a:srgbClr val="0000FF"/>
                </a:solidFill>
              </a:rPr>
              <a:t> clause. You cannot use column aliases in the </a:t>
            </a:r>
            <a:r>
              <a:rPr lang="en-US">
                <a:solidFill>
                  <a:srgbClr val="0000FF"/>
                </a:solidFill>
                <a:latin typeface="Courier New" panose="02070309020205020404" pitchFamily="49" charset="0"/>
              </a:rPr>
              <a:t>WHERE</a:t>
            </a:r>
            <a:r>
              <a:rPr lang="en-US">
                <a:solidFill>
                  <a:srgbClr val="0000FF"/>
                </a:solidFill>
              </a:rPr>
              <a:t> clause. Both alias features comply with the ANSI SQL 92 standard.</a:t>
            </a:r>
          </a:p>
          <a:p>
            <a:pPr lvl="1"/>
            <a:r>
              <a:rPr lang="en-US">
                <a:solidFill>
                  <a:srgbClr val="0000FF"/>
                </a:solidFill>
              </a:rPr>
              <a:t>Demo: </a:t>
            </a:r>
            <a:r>
              <a:rPr lang="en-US">
                <a:solidFill>
                  <a:srgbClr val="0000FF"/>
                </a:solidFill>
                <a:latin typeface="Courier New" panose="02070309020205020404" pitchFamily="49" charset="0"/>
              </a:rPr>
              <a:t>1_alias.sql</a:t>
            </a:r>
          </a:p>
          <a:p>
            <a:pPr lvl="1"/>
            <a:r>
              <a:rPr lang="en-US">
                <a:solidFill>
                  <a:srgbClr val="0000FF"/>
                </a:solidFill>
              </a:rPr>
              <a:t>Purpose:</a:t>
            </a:r>
            <a:r>
              <a:rPr lang="en-US" i="1">
                <a:solidFill>
                  <a:srgbClr val="0000FF"/>
                </a:solidFill>
              </a:rPr>
              <a:t> </a:t>
            </a:r>
            <a:r>
              <a:rPr lang="en-US">
                <a:solidFill>
                  <a:srgbClr val="0000FF"/>
                </a:solidFill>
              </a:rPr>
              <a:t>To illustrate the use of aliases in expressions.</a:t>
            </a:r>
          </a:p>
        </p:txBody>
      </p:sp>
    </p:spTree>
    <p:extLst>
      <p:ext uri="{BB962C8B-B14F-4D97-AF65-F5344CB8AC3E}">
        <p14:creationId xmlns:p14="http://schemas.microsoft.com/office/powerpoint/2010/main" val="7875868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body" idx="1"/>
          </p:nvPr>
        </p:nvSpPr>
        <p:spPr>
          <a:noFill/>
          <a:ln/>
        </p:spPr>
        <p:txBody>
          <a:bodyPr/>
          <a:lstStyle/>
          <a:p>
            <a:pPr>
              <a:tabLst/>
            </a:pPr>
            <a:r>
              <a:rPr lang="en-US"/>
              <a:t>Column Aliases (continued)</a:t>
            </a:r>
          </a:p>
          <a:p>
            <a:pPr lvl="1">
              <a:tabLst/>
            </a:pPr>
            <a:r>
              <a:rPr lang="en-US"/>
              <a:t>The first example displays the names and the commission percentages of all the employees. Notice that the optional </a:t>
            </a:r>
            <a:r>
              <a:rPr lang="en-US">
                <a:latin typeface="Courier New" panose="02070309020205020404" pitchFamily="49" charset="0"/>
              </a:rPr>
              <a:t>AS</a:t>
            </a:r>
            <a:r>
              <a:rPr lang="en-US"/>
              <a:t> keyword has been used before the column </a:t>
            </a:r>
            <a:r>
              <a:rPr lang="en-US">
                <a:solidFill>
                  <a:srgbClr val="FC0128"/>
                </a:solidFill>
              </a:rPr>
              <a:t>alias</a:t>
            </a:r>
            <a:r>
              <a:rPr lang="en-US"/>
              <a:t> name. The result of the query is the same whether the </a:t>
            </a:r>
            <a:r>
              <a:rPr lang="en-US">
                <a:latin typeface="Courier New" panose="02070309020205020404" pitchFamily="49" charset="0"/>
              </a:rPr>
              <a:t>AS</a:t>
            </a:r>
            <a:r>
              <a:rPr lang="en-US">
                <a:solidFill>
                  <a:srgbClr val="FC0128"/>
                </a:solidFill>
              </a:rPr>
              <a:t> </a:t>
            </a:r>
            <a:r>
              <a:rPr lang="en-US"/>
              <a:t>keyword is used or not. Also notice that the SQL statement has the column aliases, name and comm, in lowercase, whereas the result of the query displays the column headings in uppercase. As mentioned in a previous slide, column headings appear in uppercase by default. </a:t>
            </a:r>
          </a:p>
          <a:p>
            <a:pPr lvl="1">
              <a:tabLst/>
            </a:pPr>
            <a:r>
              <a:rPr lang="en-US"/>
              <a:t>The second example displays the last names and annual salaries of all the employees. Because </a:t>
            </a:r>
            <a:r>
              <a:rPr lang="en-US">
                <a:latin typeface="Courier New" panose="02070309020205020404" pitchFamily="49" charset="0"/>
              </a:rPr>
              <a:t>Annual Salary</a:t>
            </a:r>
            <a:r>
              <a:rPr lang="en-US"/>
              <a:t> contain a space, it has been enclosed in double quotation marks. Notice that the column heading in the output is exactly the same as the column alias.</a:t>
            </a:r>
          </a:p>
          <a:p>
            <a:pPr>
              <a:tabLst/>
            </a:pPr>
            <a:endParaRPr lang="en-US" b="0">
              <a:latin typeface="Times New Roman" panose="02020603050405020304" pitchFamily="18" charset="0"/>
            </a:endParaRPr>
          </a:p>
          <a:p>
            <a:pPr>
              <a:tabLst/>
            </a:pPr>
            <a:endParaRPr lang="en-US" b="0">
              <a:latin typeface="Times New Roman" panose="02020603050405020304" pitchFamily="18" charset="0"/>
            </a:endParaRPr>
          </a:p>
          <a:p>
            <a:pPr>
              <a:tabLst/>
            </a:pPr>
            <a:endParaRPr lang="en-US" b="0">
              <a:latin typeface="Times New Roman" panose="02020603050405020304" pitchFamily="18" charset="0"/>
            </a:endParaRPr>
          </a:p>
          <a:p>
            <a:pPr>
              <a:tabLst/>
            </a:pPr>
            <a:endParaRPr lang="en-US" b="0">
              <a:latin typeface="Times New Roman" panose="02020603050405020304" pitchFamily="18" charset="0"/>
            </a:endParaRPr>
          </a:p>
          <a:p>
            <a:pPr>
              <a:tabLst/>
            </a:pPr>
            <a:endParaRPr lang="en-US" b="0">
              <a:latin typeface="Times New Roman" panose="02020603050405020304" pitchFamily="18" charset="0"/>
            </a:endParaRPr>
          </a:p>
          <a:p>
            <a:pPr>
              <a:tabLst/>
            </a:pPr>
            <a:endParaRPr lang="en-US" b="0">
              <a:latin typeface="Times New Roman" panose="02020603050405020304" pitchFamily="18" charset="0"/>
            </a:endParaRPr>
          </a:p>
          <a:p>
            <a:pPr>
              <a:tabLst/>
            </a:pPr>
            <a:r>
              <a:rPr lang="en-US">
                <a:solidFill>
                  <a:srgbClr val="0000FF"/>
                </a:solidFill>
              </a:rPr>
              <a:t>Instructor Note </a:t>
            </a:r>
          </a:p>
          <a:p>
            <a:pPr lvl="1">
              <a:tabLst/>
            </a:pPr>
            <a:r>
              <a:rPr lang="en-US">
                <a:solidFill>
                  <a:srgbClr val="0000FF"/>
                </a:solidFill>
              </a:rPr>
              <a:t>Point out the optional </a:t>
            </a:r>
            <a:r>
              <a:rPr lang="en-US">
                <a:solidFill>
                  <a:srgbClr val="0000FF"/>
                </a:solidFill>
                <a:latin typeface="Courier New" panose="02070309020205020404" pitchFamily="49" charset="0"/>
              </a:rPr>
              <a:t>AS</a:t>
            </a:r>
            <a:r>
              <a:rPr lang="en-US">
                <a:solidFill>
                  <a:srgbClr val="0000FF"/>
                </a:solidFill>
              </a:rPr>
              <a:t> keyword in the first example and the double quotation marks in the second example. Also show that the aliases always appear in uppercase, unless enclosed within double quotation marks.</a:t>
            </a:r>
            <a:r>
              <a:rPr lang="en-US">
                <a:solidFill>
                  <a:schemeClr val="accent2"/>
                </a:solidFill>
              </a:rPr>
              <a:t> </a:t>
            </a:r>
          </a:p>
        </p:txBody>
      </p:sp>
      <p:sp>
        <p:nvSpPr>
          <p:cNvPr id="38915" name="Rectangle 3"/>
          <p:cNvSpPr>
            <a:spLocks noGrp="1" noRot="1" noChangeAspect="1" noChangeArrowheads="1" noTextEdit="1"/>
          </p:cNvSpPr>
          <p:nvPr>
            <p:ph type="sldImg"/>
          </p:nvPr>
        </p:nvSpPr>
        <p:spPr>
          <a:xfrm>
            <a:off x="-484188" y="153988"/>
            <a:ext cx="7823201" cy="4400550"/>
          </a:xfrm>
          <a:ln cap="flat"/>
        </p:spPr>
      </p:sp>
    </p:spTree>
    <p:extLst>
      <p:ext uri="{BB962C8B-B14F-4D97-AF65-F5344CB8AC3E}">
        <p14:creationId xmlns:p14="http://schemas.microsoft.com/office/powerpoint/2010/main" val="2698211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AFB3E4-1655-4294-AC74-A52B70046FB0}" type="slidenum">
              <a:rPr lang="en-US" smtClean="0"/>
              <a:t>10</a:t>
            </a:fld>
            <a:endParaRPr lang="en-US"/>
          </a:p>
        </p:txBody>
      </p:sp>
    </p:spTree>
    <p:extLst>
      <p:ext uri="{BB962C8B-B14F-4D97-AF65-F5344CB8AC3E}">
        <p14:creationId xmlns:p14="http://schemas.microsoft.com/office/powerpoint/2010/main" val="23048561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3883025" y="-1588"/>
            <a:ext cx="2976563"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63" name="Rectangle 3"/>
          <p:cNvSpPr>
            <a:spLocks noChangeArrowheads="1"/>
          </p:cNvSpPr>
          <p:nvPr/>
        </p:nvSpPr>
        <p:spPr bwMode="auto">
          <a:xfrm>
            <a:off x="-3175" y="-1588"/>
            <a:ext cx="2973388"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64" name="Rectangle 4"/>
          <p:cNvSpPr>
            <a:spLocks noGrp="1" noChangeArrowheads="1"/>
          </p:cNvSpPr>
          <p:nvPr>
            <p:ph type="body" idx="1"/>
          </p:nvPr>
        </p:nvSpPr>
        <p:spPr>
          <a:noFill/>
          <a:ln/>
        </p:spPr>
        <p:txBody>
          <a:bodyPr/>
          <a:lstStyle/>
          <a:p>
            <a:pPr>
              <a:tabLst/>
            </a:pPr>
            <a:r>
              <a:rPr lang="en-US"/>
              <a:t>Concatenation Operator</a:t>
            </a:r>
          </a:p>
          <a:p>
            <a:pPr lvl="1">
              <a:tabLst/>
            </a:pPr>
            <a:r>
              <a:rPr lang="en-US"/>
              <a:t>You can link columns to other columns, arithmetic expressions, or constant values to create a character expression by using the </a:t>
            </a:r>
            <a:r>
              <a:rPr lang="en-US">
                <a:solidFill>
                  <a:srgbClr val="FC0128"/>
                </a:solidFill>
              </a:rPr>
              <a:t>concatenation operator</a:t>
            </a:r>
            <a:r>
              <a:rPr lang="en-US"/>
              <a:t> (||). Columns on either side of the operator are combined to make a single output column.</a:t>
            </a:r>
          </a:p>
          <a:p>
            <a:pPr>
              <a:tabLst/>
            </a:pPr>
            <a:endParaRPr lang="en-US"/>
          </a:p>
          <a:p>
            <a:pPr>
              <a:tabLst/>
            </a:pPr>
            <a:endParaRPr lang="en-US"/>
          </a:p>
        </p:txBody>
      </p:sp>
      <p:sp>
        <p:nvSpPr>
          <p:cNvPr id="40965" name="Rectangle 5"/>
          <p:cNvSpPr>
            <a:spLocks noGrp="1" noRot="1" noChangeAspect="1" noChangeArrowheads="1" noTextEdit="1"/>
          </p:cNvSpPr>
          <p:nvPr>
            <p:ph type="sldImg"/>
          </p:nvPr>
        </p:nvSpPr>
        <p:spPr>
          <a:xfrm>
            <a:off x="-484188" y="153988"/>
            <a:ext cx="7823201" cy="4400550"/>
          </a:xfrm>
          <a:ln cap="flat"/>
        </p:spPr>
      </p:sp>
    </p:spTree>
    <p:extLst>
      <p:ext uri="{BB962C8B-B14F-4D97-AF65-F5344CB8AC3E}">
        <p14:creationId xmlns:p14="http://schemas.microsoft.com/office/powerpoint/2010/main" val="17419592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484188" y="153988"/>
            <a:ext cx="7823201" cy="4400550"/>
          </a:xfrm>
          <a:ln cap="flat"/>
        </p:spPr>
      </p:sp>
      <p:sp>
        <p:nvSpPr>
          <p:cNvPr id="43011" name="Rectangle 3"/>
          <p:cNvSpPr>
            <a:spLocks noGrp="1" noChangeArrowheads="1"/>
          </p:cNvSpPr>
          <p:nvPr>
            <p:ph type="body" idx="1"/>
          </p:nvPr>
        </p:nvSpPr>
        <p:spPr>
          <a:noFill/>
          <a:ln/>
        </p:spPr>
        <p:txBody>
          <a:bodyPr/>
          <a:lstStyle/>
          <a:p>
            <a:r>
              <a:rPr lang="en-US"/>
              <a:t>Concatenation Operator (continued)</a:t>
            </a:r>
          </a:p>
          <a:p>
            <a:pPr lvl="1"/>
            <a:r>
              <a:rPr lang="en-US"/>
              <a:t>In the example, </a:t>
            </a:r>
            <a:r>
              <a:rPr lang="en-US">
                <a:latin typeface="Courier New" panose="02070309020205020404" pitchFamily="49" charset="0"/>
              </a:rPr>
              <a:t>LAST_NAME</a:t>
            </a:r>
            <a:r>
              <a:rPr lang="en-US"/>
              <a:t> and </a:t>
            </a:r>
            <a:r>
              <a:rPr lang="en-US">
                <a:latin typeface="Courier New" panose="02070309020205020404" pitchFamily="49" charset="0"/>
              </a:rPr>
              <a:t>JOB_ID</a:t>
            </a:r>
            <a:r>
              <a:rPr lang="en-US"/>
              <a:t> are concatenated, and they are given the alias </a:t>
            </a:r>
            <a:r>
              <a:rPr lang="en-US">
                <a:latin typeface="Courier New" panose="02070309020205020404" pitchFamily="49" charset="0"/>
              </a:rPr>
              <a:t>Employees</a:t>
            </a:r>
            <a:r>
              <a:rPr lang="en-US"/>
              <a:t>. Notice that the employee last name and job code are combined to make a single output column.</a:t>
            </a:r>
          </a:p>
          <a:p>
            <a:pPr lvl="1"/>
            <a:r>
              <a:rPr lang="en-US"/>
              <a:t>The </a:t>
            </a:r>
            <a:r>
              <a:rPr lang="en-US">
                <a:latin typeface="Courier New" panose="02070309020205020404" pitchFamily="49" charset="0"/>
              </a:rPr>
              <a:t>AS</a:t>
            </a:r>
            <a:r>
              <a:rPr lang="en-US"/>
              <a:t> keyword before the alias name makes the </a:t>
            </a:r>
            <a:r>
              <a:rPr lang="en-US">
                <a:latin typeface="Courier New" panose="02070309020205020404" pitchFamily="49" charset="0"/>
              </a:rPr>
              <a:t>SELECT</a:t>
            </a:r>
            <a:r>
              <a:rPr lang="en-US"/>
              <a:t> clause easier to read.</a:t>
            </a:r>
          </a:p>
        </p:txBody>
      </p:sp>
    </p:spTree>
    <p:extLst>
      <p:ext uri="{BB962C8B-B14F-4D97-AF65-F5344CB8AC3E}">
        <p14:creationId xmlns:p14="http://schemas.microsoft.com/office/powerpoint/2010/main" val="37027475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3883025" y="-1588"/>
            <a:ext cx="2976563"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59" name="Rectangle 3"/>
          <p:cNvSpPr>
            <a:spLocks noChangeArrowheads="1"/>
          </p:cNvSpPr>
          <p:nvPr/>
        </p:nvSpPr>
        <p:spPr bwMode="auto">
          <a:xfrm>
            <a:off x="-3175" y="-1588"/>
            <a:ext cx="2973388"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60" name="Rectangle 4"/>
          <p:cNvSpPr>
            <a:spLocks noGrp="1" noChangeArrowheads="1"/>
          </p:cNvSpPr>
          <p:nvPr>
            <p:ph type="body" idx="1"/>
          </p:nvPr>
        </p:nvSpPr>
        <p:spPr>
          <a:noFill/>
          <a:ln/>
        </p:spPr>
        <p:txBody>
          <a:bodyPr/>
          <a:lstStyle/>
          <a:p>
            <a:pPr>
              <a:tabLst/>
            </a:pPr>
            <a:r>
              <a:rPr lang="en-US"/>
              <a:t>Literal Character Strings</a:t>
            </a:r>
          </a:p>
          <a:p>
            <a:pPr lvl="1">
              <a:tabLst/>
            </a:pPr>
            <a:r>
              <a:rPr lang="en-US"/>
              <a:t>A </a:t>
            </a:r>
            <a:r>
              <a:rPr lang="en-US">
                <a:solidFill>
                  <a:srgbClr val="FC0128"/>
                </a:solidFill>
              </a:rPr>
              <a:t>literal </a:t>
            </a:r>
            <a:r>
              <a:rPr lang="en-US"/>
              <a:t>is a character, a number, or a date that is included in the </a:t>
            </a:r>
            <a:r>
              <a:rPr lang="en-US">
                <a:latin typeface="Courier New" panose="02070309020205020404" pitchFamily="49" charset="0"/>
              </a:rPr>
              <a:t>SELECT</a:t>
            </a:r>
            <a:r>
              <a:rPr lang="en-US"/>
              <a:t> list and that is not a column name or a column alias. It is printed for each row returned. Literal strings of free-format text can be included in the query result and are treated the same as a column in the </a:t>
            </a:r>
            <a:r>
              <a:rPr lang="en-US">
                <a:latin typeface="Courier New" panose="02070309020205020404" pitchFamily="49" charset="0"/>
              </a:rPr>
              <a:t>SELECT</a:t>
            </a:r>
            <a:r>
              <a:rPr lang="en-US"/>
              <a:t> list.</a:t>
            </a:r>
            <a:r>
              <a:rPr lang="en-US" b="1"/>
              <a:t> </a:t>
            </a:r>
            <a:endParaRPr lang="en-US"/>
          </a:p>
          <a:p>
            <a:pPr lvl="1">
              <a:tabLst/>
            </a:pPr>
            <a:r>
              <a:rPr lang="en-US"/>
              <a:t>Date and character literals </a:t>
            </a:r>
            <a:r>
              <a:rPr lang="en-US" i="1"/>
              <a:t>must </a:t>
            </a:r>
            <a:r>
              <a:rPr lang="en-US"/>
              <a:t>be enclosed within single quotation marks (</a:t>
            </a:r>
            <a:r>
              <a:rPr lang="en-US">
                <a:latin typeface="Courier New" panose="02070309020205020404" pitchFamily="49" charset="0"/>
              </a:rPr>
              <a:t>'</a:t>
            </a:r>
            <a:r>
              <a:rPr lang="en-US"/>
              <a:t> </a:t>
            </a:r>
            <a:r>
              <a:rPr lang="en-US">
                <a:latin typeface="Courier New" panose="02070309020205020404" pitchFamily="49" charset="0"/>
              </a:rPr>
              <a:t>'</a:t>
            </a:r>
            <a:r>
              <a:rPr lang="en-US"/>
              <a:t>); number literals need not.</a:t>
            </a:r>
            <a:endParaRPr lang="en-US" i="1"/>
          </a:p>
          <a:p>
            <a:pPr>
              <a:tabLst/>
            </a:pPr>
            <a:endParaRPr lang="en-US" b="0" i="1">
              <a:latin typeface="Times New Roman" panose="02020603050405020304" pitchFamily="18" charset="0"/>
            </a:endParaRPr>
          </a:p>
        </p:txBody>
      </p:sp>
      <p:sp>
        <p:nvSpPr>
          <p:cNvPr id="45061" name="Rectangle 5"/>
          <p:cNvSpPr>
            <a:spLocks noGrp="1" noRot="1" noChangeAspect="1" noChangeArrowheads="1" noTextEdit="1"/>
          </p:cNvSpPr>
          <p:nvPr>
            <p:ph type="sldImg"/>
          </p:nvPr>
        </p:nvSpPr>
        <p:spPr>
          <a:xfrm>
            <a:off x="-484188" y="153988"/>
            <a:ext cx="7823201" cy="4400550"/>
          </a:xfrm>
          <a:ln cap="flat"/>
        </p:spPr>
      </p:sp>
    </p:spTree>
    <p:extLst>
      <p:ext uri="{BB962C8B-B14F-4D97-AF65-F5344CB8AC3E}">
        <p14:creationId xmlns:p14="http://schemas.microsoft.com/office/powerpoint/2010/main" val="41262174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a:noFill/>
          <a:ln/>
        </p:spPr>
        <p:txBody>
          <a:bodyPr/>
          <a:lstStyle/>
          <a:p>
            <a:pPr>
              <a:tabLst/>
            </a:pPr>
            <a:r>
              <a:rPr lang="en-US"/>
              <a:t>Literal Character Strings (continued)</a:t>
            </a:r>
          </a:p>
          <a:p>
            <a:pPr lvl="1">
              <a:tabLst/>
            </a:pPr>
            <a:r>
              <a:rPr lang="en-US"/>
              <a:t>The example on the slide displays last names and job codes of all employees. The column has the heading Employee Details. Notice the spaces between the single quotation marks in the </a:t>
            </a:r>
            <a:r>
              <a:rPr lang="en-US">
                <a:latin typeface="Courier New" panose="02070309020205020404" pitchFamily="49" charset="0"/>
              </a:rPr>
              <a:t>SELECT</a:t>
            </a:r>
            <a:r>
              <a:rPr lang="en-US"/>
              <a:t> statement. The spaces improve the readability of the output. </a:t>
            </a:r>
          </a:p>
          <a:p>
            <a:pPr lvl="1">
              <a:tabLst/>
            </a:pPr>
            <a:r>
              <a:rPr lang="en-US"/>
              <a:t>In the following example, the last name and salary for each employee are concatenated with a literal to give the returned rows more meaning.</a:t>
            </a:r>
          </a:p>
          <a:p>
            <a:pPr lvl="1">
              <a:tabLst/>
            </a:pPr>
            <a:endParaRPr lang="en-US" sz="600"/>
          </a:p>
          <a:p>
            <a:pPr lvl="1">
              <a:spcBef>
                <a:spcPct val="0"/>
              </a:spcBef>
              <a:tabLst/>
            </a:pPr>
            <a:r>
              <a:rPr lang="en-US">
                <a:latin typeface="Courier New" panose="02070309020205020404" pitchFamily="49" charset="0"/>
              </a:rPr>
              <a:t>   SELECT last_name ||': 1 Month salary = '||salary Monthly</a:t>
            </a:r>
          </a:p>
          <a:p>
            <a:pPr lvl="1">
              <a:spcBef>
                <a:spcPct val="0"/>
              </a:spcBef>
              <a:tabLst/>
            </a:pPr>
            <a:r>
              <a:rPr lang="en-US">
                <a:latin typeface="Courier New" panose="02070309020205020404" pitchFamily="49" charset="0"/>
              </a:rPr>
              <a:t>   FROM   employees;</a:t>
            </a:r>
          </a:p>
          <a:p>
            <a:pPr lvl="1">
              <a:spcBef>
                <a:spcPct val="0"/>
              </a:spcBef>
              <a:tabLst/>
            </a:pPr>
            <a:endParaRPr lang="en-US" sz="500">
              <a:latin typeface="Courier New" panose="02070309020205020404" pitchFamily="49" charset="0"/>
            </a:endParaRPr>
          </a:p>
          <a:p>
            <a:pPr lvl="1">
              <a:spcBef>
                <a:spcPct val="0"/>
              </a:spcBef>
              <a:tabLst/>
            </a:pPr>
            <a:r>
              <a:rPr lang="en-US">
                <a:latin typeface="Courier New" panose="02070309020205020404" pitchFamily="49" charset="0"/>
              </a:rPr>
              <a:t>                 </a:t>
            </a:r>
          </a:p>
        </p:txBody>
      </p:sp>
      <p:sp>
        <p:nvSpPr>
          <p:cNvPr id="47107" name="Rectangle 3"/>
          <p:cNvSpPr>
            <a:spLocks noGrp="1" noRot="1" noChangeAspect="1" noChangeArrowheads="1" noTextEdit="1"/>
          </p:cNvSpPr>
          <p:nvPr>
            <p:ph type="sldImg"/>
          </p:nvPr>
        </p:nvSpPr>
        <p:spPr>
          <a:xfrm>
            <a:off x="-484188" y="153988"/>
            <a:ext cx="7823201" cy="4400550"/>
          </a:xfrm>
          <a:ln cap="flat"/>
        </p:spPr>
      </p:sp>
      <p:pic>
        <p:nvPicPr>
          <p:cNvPr id="4711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 y="6356350"/>
            <a:ext cx="5033963" cy="187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47112"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5963" y="8337550"/>
            <a:ext cx="5024437"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
        <p:nvSpPr>
          <p:cNvPr id="47113" name="Text Box 9"/>
          <p:cNvSpPr txBox="1">
            <a:spLocks noChangeArrowheads="1"/>
          </p:cNvSpPr>
          <p:nvPr/>
        </p:nvSpPr>
        <p:spPr bwMode="auto">
          <a:xfrm>
            <a:off x="803275" y="8035925"/>
            <a:ext cx="349250"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175" tIns="12175" rIns="12175" bIns="12175">
            <a:spAutoFit/>
          </a:bodyPr>
          <a:lstStyle>
            <a:lvl1pPr defTabSz="788988">
              <a:defRPr sz="2400">
                <a:solidFill>
                  <a:schemeClr val="tx1"/>
                </a:solidFill>
                <a:latin typeface="Times New Roman" panose="02020603050405020304" pitchFamily="18" charset="0"/>
              </a:defRPr>
            </a:lvl1pPr>
            <a:lvl2pPr marL="393700" defTabSz="788988">
              <a:defRPr sz="2400">
                <a:solidFill>
                  <a:schemeClr val="tx1"/>
                </a:solidFill>
                <a:latin typeface="Times New Roman" panose="02020603050405020304" pitchFamily="18" charset="0"/>
              </a:defRPr>
            </a:lvl2pPr>
            <a:lvl3pPr marL="788988" defTabSz="788988">
              <a:defRPr sz="2400">
                <a:solidFill>
                  <a:schemeClr val="tx1"/>
                </a:solidFill>
                <a:latin typeface="Times New Roman" panose="02020603050405020304" pitchFamily="18" charset="0"/>
              </a:defRPr>
            </a:lvl3pPr>
            <a:lvl4pPr marL="1184275" defTabSz="788988">
              <a:defRPr sz="2400">
                <a:solidFill>
                  <a:schemeClr val="tx1"/>
                </a:solidFill>
                <a:latin typeface="Times New Roman" panose="02020603050405020304" pitchFamily="18" charset="0"/>
              </a:defRPr>
            </a:lvl4pPr>
            <a:lvl5pPr marL="1577975" defTabSz="788988">
              <a:defRPr sz="2400">
                <a:solidFill>
                  <a:schemeClr val="tx1"/>
                </a:solidFill>
                <a:latin typeface="Times New Roman" panose="02020603050405020304" pitchFamily="18" charset="0"/>
              </a:defRPr>
            </a:lvl5pPr>
            <a:lvl6pPr marL="2035175" defTabSz="788988" fontAlgn="base">
              <a:spcBef>
                <a:spcPct val="0"/>
              </a:spcBef>
              <a:spcAft>
                <a:spcPct val="0"/>
              </a:spcAft>
              <a:defRPr sz="2400">
                <a:solidFill>
                  <a:schemeClr val="tx1"/>
                </a:solidFill>
                <a:latin typeface="Times New Roman" panose="02020603050405020304" pitchFamily="18" charset="0"/>
              </a:defRPr>
            </a:lvl6pPr>
            <a:lvl7pPr marL="2492375" defTabSz="788988" fontAlgn="base">
              <a:spcBef>
                <a:spcPct val="0"/>
              </a:spcBef>
              <a:spcAft>
                <a:spcPct val="0"/>
              </a:spcAft>
              <a:defRPr sz="2400">
                <a:solidFill>
                  <a:schemeClr val="tx1"/>
                </a:solidFill>
                <a:latin typeface="Times New Roman" panose="02020603050405020304" pitchFamily="18" charset="0"/>
              </a:defRPr>
            </a:lvl7pPr>
            <a:lvl8pPr marL="2949575" defTabSz="788988" fontAlgn="base">
              <a:spcBef>
                <a:spcPct val="0"/>
              </a:spcBef>
              <a:spcAft>
                <a:spcPct val="0"/>
              </a:spcAft>
              <a:defRPr sz="2400">
                <a:solidFill>
                  <a:schemeClr val="tx1"/>
                </a:solidFill>
                <a:latin typeface="Times New Roman" panose="02020603050405020304" pitchFamily="18" charset="0"/>
              </a:defRPr>
            </a:lvl8pPr>
            <a:lvl9pPr marL="3406775" defTabSz="788988" fontAlgn="base">
              <a:spcBef>
                <a:spcPct val="0"/>
              </a:spcBef>
              <a:spcAft>
                <a:spcPct val="0"/>
              </a:spcAft>
              <a:defRPr sz="2400">
                <a:solidFill>
                  <a:schemeClr val="tx1"/>
                </a:solidFill>
                <a:latin typeface="Times New Roman" panose="02020603050405020304" pitchFamily="18" charset="0"/>
              </a:defRPr>
            </a:lvl9pPr>
          </a:lstStyle>
          <a:p>
            <a:pPr algn="ctr" eaLnBrk="1" hangingPunct="1">
              <a:buClr>
                <a:srgbClr val="000000"/>
              </a:buClr>
              <a:buFont typeface="Arial" panose="020B0604020202020204" pitchFamily="34" charset="0"/>
              <a:buNone/>
            </a:pPr>
            <a:r>
              <a:rPr lang="en-US" sz="2300" b="1">
                <a:latin typeface="Arial" panose="020B0604020202020204" pitchFamily="34" charset="0"/>
              </a:rPr>
              <a:t>…</a:t>
            </a:r>
          </a:p>
        </p:txBody>
      </p:sp>
    </p:spTree>
    <p:extLst>
      <p:ext uri="{BB962C8B-B14F-4D97-AF65-F5344CB8AC3E}">
        <p14:creationId xmlns:p14="http://schemas.microsoft.com/office/powerpoint/2010/main" val="32961860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484188" y="153988"/>
            <a:ext cx="7823201" cy="4400550"/>
          </a:xfrm>
          <a:ln cap="flat"/>
        </p:spPr>
      </p:sp>
      <p:sp>
        <p:nvSpPr>
          <p:cNvPr id="49155" name="Rectangle 3"/>
          <p:cNvSpPr>
            <a:spLocks noGrp="1" noChangeArrowheads="1"/>
          </p:cNvSpPr>
          <p:nvPr>
            <p:ph type="body" idx="1"/>
          </p:nvPr>
        </p:nvSpPr>
        <p:spPr>
          <a:noFill/>
          <a:ln/>
        </p:spPr>
        <p:txBody>
          <a:bodyPr/>
          <a:lstStyle/>
          <a:p>
            <a:r>
              <a:rPr lang="en-US"/>
              <a:t>Duplicate Rows</a:t>
            </a:r>
          </a:p>
          <a:p>
            <a:pPr lvl="1"/>
            <a:r>
              <a:rPr lang="en-US"/>
              <a:t>Unless you indicate otherwise, </a:t>
            </a:r>
            <a:r>
              <a:rPr lang="en-US" i="1"/>
              <a:t>i</a:t>
            </a:r>
            <a:r>
              <a:rPr lang="en-US"/>
              <a:t>SQL*Plus displays the results of a query without eliminating duplicate rows. The example on the slide displays all the department numbers from the </a:t>
            </a:r>
            <a:r>
              <a:rPr lang="en-US">
                <a:latin typeface="Courier New" panose="02070309020205020404" pitchFamily="49" charset="0"/>
              </a:rPr>
              <a:t>EMPLOYEES</a:t>
            </a:r>
            <a:r>
              <a:rPr lang="en-US"/>
              <a:t> table. Notice that the department numbers are repeated. </a:t>
            </a:r>
          </a:p>
        </p:txBody>
      </p:sp>
    </p:spTree>
    <p:extLst>
      <p:ext uri="{BB962C8B-B14F-4D97-AF65-F5344CB8AC3E}">
        <p14:creationId xmlns:p14="http://schemas.microsoft.com/office/powerpoint/2010/main" val="37325524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4"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238" y="6365875"/>
            <a:ext cx="4810125" cy="1500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51215"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7238" y="7964488"/>
            <a:ext cx="4810125" cy="598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
        <p:nvSpPr>
          <p:cNvPr id="51202" name="Rectangle 2"/>
          <p:cNvSpPr>
            <a:spLocks noGrp="1" noRot="1" noChangeAspect="1" noChangeArrowheads="1" noTextEdit="1"/>
          </p:cNvSpPr>
          <p:nvPr>
            <p:ph type="sldImg"/>
          </p:nvPr>
        </p:nvSpPr>
        <p:spPr>
          <a:xfrm>
            <a:off x="-484188" y="153988"/>
            <a:ext cx="7823201" cy="4400550"/>
          </a:xfrm>
          <a:ln cap="flat"/>
        </p:spPr>
      </p:sp>
      <p:sp>
        <p:nvSpPr>
          <p:cNvPr id="51203" name="Rectangle 3"/>
          <p:cNvSpPr>
            <a:spLocks noGrp="1" noChangeArrowheads="1"/>
          </p:cNvSpPr>
          <p:nvPr>
            <p:ph type="body" idx="1"/>
          </p:nvPr>
        </p:nvSpPr>
        <p:spPr>
          <a:noFill/>
          <a:ln/>
        </p:spPr>
        <p:txBody>
          <a:bodyPr/>
          <a:lstStyle/>
          <a:p>
            <a:r>
              <a:rPr lang="en-US"/>
              <a:t>Duplicate Rows (continued)</a:t>
            </a:r>
          </a:p>
          <a:p>
            <a:pPr lvl="1"/>
            <a:r>
              <a:rPr lang="en-US"/>
              <a:t>To eliminate duplicate rows in the result, include the </a:t>
            </a:r>
            <a:r>
              <a:rPr lang="en-US">
                <a:solidFill>
                  <a:srgbClr val="FC0128"/>
                </a:solidFill>
                <a:latin typeface="Courier New" panose="02070309020205020404" pitchFamily="49" charset="0"/>
              </a:rPr>
              <a:t>DISTINCT</a:t>
            </a:r>
            <a:r>
              <a:rPr lang="en-US">
                <a:solidFill>
                  <a:srgbClr val="FC0128"/>
                </a:solidFill>
              </a:rPr>
              <a:t> </a:t>
            </a:r>
            <a:r>
              <a:rPr lang="en-US"/>
              <a:t>keyword in the </a:t>
            </a:r>
            <a:r>
              <a:rPr lang="en-US">
                <a:latin typeface="Courier New" panose="02070309020205020404" pitchFamily="49" charset="0"/>
              </a:rPr>
              <a:t>SELECT</a:t>
            </a:r>
            <a:r>
              <a:rPr lang="en-US"/>
              <a:t> clause immediately after the </a:t>
            </a:r>
            <a:r>
              <a:rPr lang="en-US">
                <a:latin typeface="Courier New" panose="02070309020205020404" pitchFamily="49" charset="0"/>
              </a:rPr>
              <a:t>SELECT</a:t>
            </a:r>
            <a:r>
              <a:rPr lang="en-US"/>
              <a:t> keyword. In the example on the slide, the </a:t>
            </a:r>
            <a:r>
              <a:rPr lang="en-US">
                <a:latin typeface="Courier New" panose="02070309020205020404" pitchFamily="49" charset="0"/>
              </a:rPr>
              <a:t>EMPLOYEES</a:t>
            </a:r>
            <a:r>
              <a:rPr lang="en-US"/>
              <a:t> table actually contains 20</a:t>
            </a:r>
            <a:r>
              <a:rPr lang="en-US" i="1"/>
              <a:t> </a:t>
            </a:r>
            <a:r>
              <a:rPr lang="en-US"/>
              <a:t>rows but there are only seven unique department numbers in the table. </a:t>
            </a:r>
          </a:p>
          <a:p>
            <a:pPr lvl="1"/>
            <a:r>
              <a:rPr lang="en-US"/>
              <a:t>You can specify multiple columns after the </a:t>
            </a:r>
            <a:r>
              <a:rPr lang="en-US">
                <a:latin typeface="Courier New" panose="02070309020205020404" pitchFamily="49" charset="0"/>
              </a:rPr>
              <a:t>DISTINCT</a:t>
            </a:r>
            <a:r>
              <a:rPr lang="en-US"/>
              <a:t> qualifier. The </a:t>
            </a:r>
            <a:r>
              <a:rPr lang="en-US">
                <a:latin typeface="Courier New" panose="02070309020205020404" pitchFamily="49" charset="0"/>
              </a:rPr>
              <a:t>DISTINCT</a:t>
            </a:r>
            <a:r>
              <a:rPr lang="en-US"/>
              <a:t> qualifier affects all the selected columns, and the result is every distinct combination of the columns.</a:t>
            </a:r>
          </a:p>
          <a:p>
            <a:pPr lvl="1"/>
            <a:endParaRPr lang="en-US" sz="500"/>
          </a:p>
          <a:p>
            <a:pPr>
              <a:spcBef>
                <a:spcPct val="0"/>
              </a:spcBef>
            </a:pPr>
            <a:r>
              <a:rPr lang="en-US" b="0">
                <a:latin typeface="Courier New" panose="02070309020205020404" pitchFamily="49" charset="0"/>
              </a:rPr>
              <a:t>    SELECT  DISTINCT department_id, job_id</a:t>
            </a:r>
          </a:p>
          <a:p>
            <a:pPr>
              <a:spcBef>
                <a:spcPct val="0"/>
              </a:spcBef>
            </a:pPr>
            <a:r>
              <a:rPr lang="en-US" b="0">
                <a:latin typeface="Courier New" panose="02070309020205020404" pitchFamily="49" charset="0"/>
              </a:rPr>
              <a:t>    FROM    employees;</a:t>
            </a:r>
          </a:p>
          <a:p>
            <a:pPr>
              <a:spcBef>
                <a:spcPct val="0"/>
              </a:spcBef>
            </a:pPr>
            <a:endParaRPr lang="en-US" b="0">
              <a:latin typeface="Courier New" panose="02070309020205020404" pitchFamily="49" charset="0"/>
            </a:endParaRPr>
          </a:p>
        </p:txBody>
      </p:sp>
      <p:sp>
        <p:nvSpPr>
          <p:cNvPr id="51204" name="Rectangle 4"/>
          <p:cNvSpPr>
            <a:spLocks noChangeArrowheads="1"/>
          </p:cNvSpPr>
          <p:nvPr/>
        </p:nvSpPr>
        <p:spPr bwMode="auto">
          <a:xfrm>
            <a:off x="609600" y="6499225"/>
            <a:ext cx="5618163"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11" name="Text Box 11"/>
          <p:cNvSpPr txBox="1">
            <a:spLocks noChangeArrowheads="1"/>
          </p:cNvSpPr>
          <p:nvPr/>
        </p:nvSpPr>
        <p:spPr bwMode="auto">
          <a:xfrm>
            <a:off x="919163" y="7645400"/>
            <a:ext cx="349250"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175" tIns="12175" rIns="12175" bIns="12175">
            <a:spAutoFit/>
          </a:bodyPr>
          <a:lstStyle>
            <a:lvl1pPr defTabSz="788988">
              <a:defRPr sz="2400">
                <a:solidFill>
                  <a:schemeClr val="tx1"/>
                </a:solidFill>
                <a:latin typeface="Times New Roman" panose="02020603050405020304" pitchFamily="18" charset="0"/>
              </a:defRPr>
            </a:lvl1pPr>
            <a:lvl2pPr marL="393700" defTabSz="788988">
              <a:defRPr sz="2400">
                <a:solidFill>
                  <a:schemeClr val="tx1"/>
                </a:solidFill>
                <a:latin typeface="Times New Roman" panose="02020603050405020304" pitchFamily="18" charset="0"/>
              </a:defRPr>
            </a:lvl2pPr>
            <a:lvl3pPr marL="788988" defTabSz="788988">
              <a:defRPr sz="2400">
                <a:solidFill>
                  <a:schemeClr val="tx1"/>
                </a:solidFill>
                <a:latin typeface="Times New Roman" panose="02020603050405020304" pitchFamily="18" charset="0"/>
              </a:defRPr>
            </a:lvl3pPr>
            <a:lvl4pPr marL="1184275" defTabSz="788988">
              <a:defRPr sz="2400">
                <a:solidFill>
                  <a:schemeClr val="tx1"/>
                </a:solidFill>
                <a:latin typeface="Times New Roman" panose="02020603050405020304" pitchFamily="18" charset="0"/>
              </a:defRPr>
            </a:lvl4pPr>
            <a:lvl5pPr marL="1577975" defTabSz="788988">
              <a:defRPr sz="2400">
                <a:solidFill>
                  <a:schemeClr val="tx1"/>
                </a:solidFill>
                <a:latin typeface="Times New Roman" panose="02020603050405020304" pitchFamily="18" charset="0"/>
              </a:defRPr>
            </a:lvl5pPr>
            <a:lvl6pPr marL="2035175" defTabSz="788988" fontAlgn="base">
              <a:spcBef>
                <a:spcPct val="0"/>
              </a:spcBef>
              <a:spcAft>
                <a:spcPct val="0"/>
              </a:spcAft>
              <a:defRPr sz="2400">
                <a:solidFill>
                  <a:schemeClr val="tx1"/>
                </a:solidFill>
                <a:latin typeface="Times New Roman" panose="02020603050405020304" pitchFamily="18" charset="0"/>
              </a:defRPr>
            </a:lvl6pPr>
            <a:lvl7pPr marL="2492375" defTabSz="788988" fontAlgn="base">
              <a:spcBef>
                <a:spcPct val="0"/>
              </a:spcBef>
              <a:spcAft>
                <a:spcPct val="0"/>
              </a:spcAft>
              <a:defRPr sz="2400">
                <a:solidFill>
                  <a:schemeClr val="tx1"/>
                </a:solidFill>
                <a:latin typeface="Times New Roman" panose="02020603050405020304" pitchFamily="18" charset="0"/>
              </a:defRPr>
            </a:lvl7pPr>
            <a:lvl8pPr marL="2949575" defTabSz="788988" fontAlgn="base">
              <a:spcBef>
                <a:spcPct val="0"/>
              </a:spcBef>
              <a:spcAft>
                <a:spcPct val="0"/>
              </a:spcAft>
              <a:defRPr sz="2400">
                <a:solidFill>
                  <a:schemeClr val="tx1"/>
                </a:solidFill>
                <a:latin typeface="Times New Roman" panose="02020603050405020304" pitchFamily="18" charset="0"/>
              </a:defRPr>
            </a:lvl8pPr>
            <a:lvl9pPr marL="3406775" defTabSz="788988" fontAlgn="base">
              <a:spcBef>
                <a:spcPct val="0"/>
              </a:spcBef>
              <a:spcAft>
                <a:spcPct val="0"/>
              </a:spcAft>
              <a:defRPr sz="2400">
                <a:solidFill>
                  <a:schemeClr val="tx1"/>
                </a:solidFill>
                <a:latin typeface="Times New Roman" panose="02020603050405020304" pitchFamily="18" charset="0"/>
              </a:defRPr>
            </a:lvl9pPr>
          </a:lstStyle>
          <a:p>
            <a:pPr algn="ctr" eaLnBrk="1" hangingPunct="1">
              <a:buClr>
                <a:srgbClr val="000000"/>
              </a:buClr>
              <a:buFont typeface="Arial" panose="020B0604020202020204" pitchFamily="34" charset="0"/>
              <a:buNone/>
            </a:pPr>
            <a:r>
              <a:rPr lang="en-US" sz="2300" b="1">
                <a:latin typeface="Arial" panose="020B0604020202020204" pitchFamily="34" charset="0"/>
              </a:rPr>
              <a:t>…</a:t>
            </a:r>
          </a:p>
        </p:txBody>
      </p:sp>
    </p:spTree>
    <p:extLst>
      <p:ext uri="{BB962C8B-B14F-4D97-AF65-F5344CB8AC3E}">
        <p14:creationId xmlns:p14="http://schemas.microsoft.com/office/powerpoint/2010/main" val="9085405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xfrm>
            <a:off x="-481013" y="153988"/>
            <a:ext cx="7818438" cy="4398962"/>
          </a:xfrm>
          <a:ln cap="flat"/>
        </p:spPr>
      </p:sp>
      <p:sp>
        <p:nvSpPr>
          <p:cNvPr id="10243" name="Rectangle 3"/>
          <p:cNvSpPr>
            <a:spLocks noGrp="1" noChangeArrowheads="1"/>
          </p:cNvSpPr>
          <p:nvPr>
            <p:ph type="body" idx="1"/>
          </p:nvPr>
        </p:nvSpPr>
        <p:spPr>
          <a:noFill/>
          <a:ln/>
        </p:spPr>
        <p:txBody>
          <a:bodyPr/>
          <a:lstStyle/>
          <a:p>
            <a:r>
              <a:rPr lang="en-US"/>
              <a:t>Limiting Rows Using a Selection</a:t>
            </a:r>
          </a:p>
          <a:p>
            <a:pPr lvl="1"/>
            <a:r>
              <a:rPr lang="en-US">
                <a:solidFill>
                  <a:srgbClr val="000000"/>
                </a:solidFill>
              </a:rPr>
              <a:t>In the example on the slide, assume that you want to display all the employees in department 90. The rows with a value of 90 in the </a:t>
            </a:r>
            <a:r>
              <a:rPr lang="en-US">
                <a:solidFill>
                  <a:srgbClr val="000000"/>
                </a:solidFill>
                <a:latin typeface="Courier New" panose="02070309020205020404" pitchFamily="49" charset="0"/>
              </a:rPr>
              <a:t>DEPARTMENT_ID</a:t>
            </a:r>
            <a:r>
              <a:rPr lang="en-US">
                <a:solidFill>
                  <a:srgbClr val="000000"/>
                </a:solidFill>
              </a:rPr>
              <a:t> column are the only ones returned. This method of restriction is the basis of the </a:t>
            </a:r>
            <a:r>
              <a:rPr lang="en-US">
                <a:solidFill>
                  <a:srgbClr val="FC0128"/>
                </a:solidFill>
                <a:latin typeface="Courier New" panose="02070309020205020404" pitchFamily="49" charset="0"/>
              </a:rPr>
              <a:t>WHERE</a:t>
            </a:r>
            <a:r>
              <a:rPr lang="en-US">
                <a:solidFill>
                  <a:srgbClr val="FC0128"/>
                </a:solidFill>
              </a:rPr>
              <a:t> clause</a:t>
            </a:r>
            <a:r>
              <a:rPr lang="en-US">
                <a:solidFill>
                  <a:srgbClr val="000000"/>
                </a:solidFill>
              </a:rPr>
              <a:t> in SQL.</a:t>
            </a:r>
          </a:p>
          <a:p>
            <a:endParaRPr lang="en-US">
              <a:solidFill>
                <a:schemeClr val="accent1"/>
              </a:solidFill>
            </a:endParaRPr>
          </a:p>
          <a:p>
            <a:endParaRPr lang="en-US">
              <a:solidFill>
                <a:schemeClr val="accent1"/>
              </a:solidFill>
            </a:endParaRPr>
          </a:p>
        </p:txBody>
      </p:sp>
    </p:spTree>
    <p:extLst>
      <p:ext uri="{BB962C8B-B14F-4D97-AF65-F5344CB8AC3E}">
        <p14:creationId xmlns:p14="http://schemas.microsoft.com/office/powerpoint/2010/main" val="36235787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a:xfrm>
            <a:off x="-481013" y="153988"/>
            <a:ext cx="7818438" cy="4398962"/>
          </a:xfrm>
          <a:ln cap="flat"/>
        </p:spPr>
      </p:sp>
      <p:sp>
        <p:nvSpPr>
          <p:cNvPr id="12291" name="Rectangle 3"/>
          <p:cNvSpPr>
            <a:spLocks noGrp="1" noChangeArrowheads="1"/>
          </p:cNvSpPr>
          <p:nvPr>
            <p:ph type="body" idx="1"/>
          </p:nvPr>
        </p:nvSpPr>
        <p:spPr>
          <a:noFill/>
          <a:ln/>
        </p:spPr>
        <p:txBody>
          <a:bodyPr/>
          <a:lstStyle/>
          <a:p>
            <a:r>
              <a:rPr lang="en-US"/>
              <a:t>Limiting the Rows Selected</a:t>
            </a:r>
          </a:p>
          <a:p>
            <a:pPr lvl="1"/>
            <a:r>
              <a:rPr lang="en-US"/>
              <a:t>You can restrict the rows returned from the query by using the </a:t>
            </a:r>
            <a:r>
              <a:rPr lang="en-US">
                <a:solidFill>
                  <a:srgbClr val="FC0128"/>
                </a:solidFill>
                <a:latin typeface="Courier New" panose="02070309020205020404" pitchFamily="49" charset="0"/>
              </a:rPr>
              <a:t>WHERE</a:t>
            </a:r>
            <a:r>
              <a:rPr lang="en-US">
                <a:solidFill>
                  <a:srgbClr val="FC0128"/>
                </a:solidFill>
              </a:rPr>
              <a:t> clause</a:t>
            </a:r>
            <a:r>
              <a:rPr lang="en-US"/>
              <a:t>. A </a:t>
            </a:r>
            <a:r>
              <a:rPr lang="en-US">
                <a:latin typeface="Courier New" panose="02070309020205020404" pitchFamily="49" charset="0"/>
              </a:rPr>
              <a:t>WHERE</a:t>
            </a:r>
            <a:r>
              <a:rPr lang="en-US"/>
              <a:t> clause contains a condition that must be met, and it directly follows the </a:t>
            </a:r>
            <a:r>
              <a:rPr lang="en-US">
                <a:latin typeface="Courier New" panose="02070309020205020404" pitchFamily="49" charset="0"/>
              </a:rPr>
              <a:t>FROM</a:t>
            </a:r>
            <a:r>
              <a:rPr lang="en-US"/>
              <a:t> clause. If the condition is true, the row meeting the condition is returned.</a:t>
            </a:r>
          </a:p>
          <a:p>
            <a:pPr lvl="1"/>
            <a:r>
              <a:rPr lang="en-US">
                <a:solidFill>
                  <a:srgbClr val="000000"/>
                </a:solidFill>
              </a:rPr>
              <a:t>In the syntax:</a:t>
            </a:r>
          </a:p>
          <a:p>
            <a:r>
              <a:rPr lang="en-US" b="0">
                <a:latin typeface="Times New Roman" panose="02020603050405020304" pitchFamily="18" charset="0"/>
              </a:rPr>
              <a:t>	</a:t>
            </a:r>
            <a:r>
              <a:rPr lang="en-US" b="0">
                <a:latin typeface="Courier New" panose="02070309020205020404" pitchFamily="49" charset="0"/>
              </a:rPr>
              <a:t>WHERE</a:t>
            </a:r>
            <a:r>
              <a:rPr lang="en-US">
                <a:latin typeface="Times New Roman" panose="02020603050405020304" pitchFamily="18" charset="0"/>
              </a:rPr>
              <a:t>		</a:t>
            </a:r>
            <a:r>
              <a:rPr lang="en-US" b="0">
                <a:latin typeface="Times New Roman" panose="02020603050405020304" pitchFamily="18" charset="0"/>
              </a:rPr>
              <a:t>restricts the query to rows that meet a condition</a:t>
            </a:r>
            <a:r>
              <a:rPr lang="en-US">
                <a:latin typeface="Times New Roman" panose="02020603050405020304" pitchFamily="18" charset="0"/>
              </a:rPr>
              <a:t>	</a:t>
            </a:r>
          </a:p>
          <a:p>
            <a:r>
              <a:rPr lang="en-US" b="0" i="1">
                <a:latin typeface="Times New Roman" panose="02020603050405020304" pitchFamily="18" charset="0"/>
              </a:rPr>
              <a:t>	</a:t>
            </a:r>
            <a:r>
              <a:rPr lang="en-US" b="0" i="1">
                <a:latin typeface="Courier New" panose="02070309020205020404" pitchFamily="49" charset="0"/>
              </a:rPr>
              <a:t>condition</a:t>
            </a:r>
            <a:r>
              <a:rPr lang="en-US">
                <a:latin typeface="Times New Roman" panose="02020603050405020304" pitchFamily="18" charset="0"/>
              </a:rPr>
              <a:t>		</a:t>
            </a:r>
            <a:r>
              <a:rPr lang="en-US" b="0">
                <a:latin typeface="Times New Roman" panose="02020603050405020304" pitchFamily="18" charset="0"/>
              </a:rPr>
              <a:t>is composed of column names, expressions, 								constants, and a comparison operator</a:t>
            </a:r>
            <a:r>
              <a:rPr lang="en-US">
                <a:latin typeface="Times New Roman" panose="02020603050405020304" pitchFamily="18" charset="0"/>
              </a:rPr>
              <a:t>	</a:t>
            </a:r>
          </a:p>
          <a:p>
            <a:pPr lvl="1"/>
            <a:endParaRPr lang="en-US">
              <a:solidFill>
                <a:srgbClr val="000000"/>
              </a:solidFill>
            </a:endParaRPr>
          </a:p>
          <a:p>
            <a:pPr lvl="1"/>
            <a:r>
              <a:rPr lang="en-US">
                <a:solidFill>
                  <a:srgbClr val="000000"/>
                </a:solidFill>
              </a:rPr>
              <a:t>The </a:t>
            </a:r>
            <a:r>
              <a:rPr lang="en-US">
                <a:solidFill>
                  <a:srgbClr val="FF0033"/>
                </a:solidFill>
                <a:latin typeface="Courier New" panose="02070309020205020404" pitchFamily="49" charset="0"/>
              </a:rPr>
              <a:t>WHERE</a:t>
            </a:r>
            <a:r>
              <a:rPr lang="en-US">
                <a:solidFill>
                  <a:srgbClr val="000000"/>
                </a:solidFill>
              </a:rPr>
              <a:t> clause can compare values in columns, literal values, arithmetic expressions, or functions. It consists of three elements:</a:t>
            </a:r>
          </a:p>
          <a:p>
            <a:pPr lvl="2"/>
            <a:r>
              <a:rPr lang="en-US">
                <a:solidFill>
                  <a:srgbClr val="000000"/>
                </a:solidFill>
              </a:rPr>
              <a:t>Column name</a:t>
            </a:r>
          </a:p>
          <a:p>
            <a:pPr lvl="2"/>
            <a:r>
              <a:rPr lang="en-US">
                <a:solidFill>
                  <a:srgbClr val="000000"/>
                </a:solidFill>
              </a:rPr>
              <a:t>Comparison condition</a:t>
            </a:r>
          </a:p>
          <a:p>
            <a:pPr lvl="2"/>
            <a:r>
              <a:rPr lang="en-US">
                <a:solidFill>
                  <a:srgbClr val="000000"/>
                </a:solidFill>
              </a:rPr>
              <a:t>Column name, constant, or list of values</a:t>
            </a:r>
            <a:endParaRPr lang="en-US">
              <a:solidFill>
                <a:schemeClr val="accent1"/>
              </a:solidFill>
            </a:endParaRPr>
          </a:p>
          <a:p>
            <a:endParaRPr lang="en-US">
              <a:solidFill>
                <a:schemeClr val="accent1"/>
              </a:solidFill>
            </a:endParaRPr>
          </a:p>
          <a:p>
            <a:endParaRPr lang="en-US">
              <a:solidFill>
                <a:schemeClr val="accent1"/>
              </a:solidFill>
            </a:endParaRPr>
          </a:p>
          <a:p>
            <a:pPr lvl="2">
              <a:buFontTx/>
              <a:buNone/>
            </a:pPr>
            <a:endParaRPr lang="en-US"/>
          </a:p>
          <a:p>
            <a:endParaRPr lang="en-US" b="0">
              <a:latin typeface="Times New Roman" panose="02020603050405020304" pitchFamily="18" charset="0"/>
            </a:endParaRPr>
          </a:p>
        </p:txBody>
      </p:sp>
    </p:spTree>
    <p:extLst>
      <p:ext uri="{BB962C8B-B14F-4D97-AF65-F5344CB8AC3E}">
        <p14:creationId xmlns:p14="http://schemas.microsoft.com/office/powerpoint/2010/main" val="36947176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xfrm>
            <a:off x="-481013" y="153988"/>
            <a:ext cx="7818438" cy="4398962"/>
          </a:xfrm>
          <a:ln cap="flat"/>
        </p:spPr>
      </p:sp>
      <p:sp>
        <p:nvSpPr>
          <p:cNvPr id="14339" name="Rectangle 3"/>
          <p:cNvSpPr>
            <a:spLocks noGrp="1" noChangeArrowheads="1"/>
          </p:cNvSpPr>
          <p:nvPr>
            <p:ph type="body" idx="1"/>
          </p:nvPr>
        </p:nvSpPr>
        <p:spPr>
          <a:noFill/>
          <a:ln/>
        </p:spPr>
        <p:txBody>
          <a:bodyPr/>
          <a:lstStyle/>
          <a:p>
            <a:r>
              <a:rPr lang="en-US">
                <a:solidFill>
                  <a:srgbClr val="000000"/>
                </a:solidFill>
              </a:rPr>
              <a:t>Using the </a:t>
            </a:r>
            <a:r>
              <a:rPr lang="en-US">
                <a:solidFill>
                  <a:srgbClr val="000000"/>
                </a:solidFill>
                <a:latin typeface="Courier New" panose="02070309020205020404" pitchFamily="49" charset="0"/>
              </a:rPr>
              <a:t>WHERE</a:t>
            </a:r>
            <a:r>
              <a:rPr lang="en-US">
                <a:solidFill>
                  <a:srgbClr val="000000"/>
                </a:solidFill>
              </a:rPr>
              <a:t> Clause</a:t>
            </a:r>
            <a:endParaRPr lang="en-US"/>
          </a:p>
          <a:p>
            <a:pPr lvl="1"/>
            <a:r>
              <a:rPr lang="en-US">
                <a:solidFill>
                  <a:srgbClr val="000000"/>
                </a:solidFill>
              </a:rPr>
              <a:t>In the example, the </a:t>
            </a:r>
            <a:r>
              <a:rPr lang="en-US">
                <a:solidFill>
                  <a:srgbClr val="000000"/>
                </a:solidFill>
                <a:latin typeface="Courier New" panose="02070309020205020404" pitchFamily="49" charset="0"/>
              </a:rPr>
              <a:t>SELECT</a:t>
            </a:r>
            <a:r>
              <a:rPr lang="en-US">
                <a:solidFill>
                  <a:srgbClr val="000000"/>
                </a:solidFill>
              </a:rPr>
              <a:t> statement retrieves the name, job ID, and department number of all employees whose job ID is </a:t>
            </a:r>
            <a:r>
              <a:rPr lang="en-US">
                <a:solidFill>
                  <a:srgbClr val="000000"/>
                </a:solidFill>
                <a:latin typeface="Courier New" panose="02070309020205020404" pitchFamily="49" charset="0"/>
              </a:rPr>
              <a:t>SA_REP</a:t>
            </a:r>
            <a:r>
              <a:rPr lang="en-US">
                <a:solidFill>
                  <a:srgbClr val="000000"/>
                </a:solidFill>
              </a:rPr>
              <a:t>. </a:t>
            </a:r>
          </a:p>
          <a:p>
            <a:pPr lvl="1"/>
            <a:r>
              <a:rPr lang="en-US">
                <a:solidFill>
                  <a:srgbClr val="000000"/>
                </a:solidFill>
              </a:rPr>
              <a:t>Note that the job title </a:t>
            </a:r>
            <a:r>
              <a:rPr lang="en-US">
                <a:solidFill>
                  <a:srgbClr val="000000"/>
                </a:solidFill>
                <a:latin typeface="Courier New" panose="02070309020205020404" pitchFamily="49" charset="0"/>
              </a:rPr>
              <a:t>SA_REP</a:t>
            </a:r>
            <a:r>
              <a:rPr lang="en-US">
                <a:solidFill>
                  <a:srgbClr val="000000"/>
                </a:solidFill>
              </a:rPr>
              <a:t> has been specified in uppercase to ensure that it matches the job ID column in the </a:t>
            </a:r>
            <a:r>
              <a:rPr lang="en-US">
                <a:solidFill>
                  <a:srgbClr val="000000"/>
                </a:solidFill>
                <a:latin typeface="Courier New" panose="02070309020205020404" pitchFamily="49" charset="0"/>
              </a:rPr>
              <a:t>EMPLOYEES</a:t>
            </a:r>
            <a:r>
              <a:rPr lang="en-US">
                <a:solidFill>
                  <a:srgbClr val="000000"/>
                </a:solidFill>
              </a:rPr>
              <a:t> table. </a:t>
            </a:r>
            <a:r>
              <a:rPr lang="en-US">
                <a:solidFill>
                  <a:srgbClr val="FC0128"/>
                </a:solidFill>
              </a:rPr>
              <a:t>Character strings</a:t>
            </a:r>
            <a:r>
              <a:rPr lang="en-US">
                <a:solidFill>
                  <a:srgbClr val="000000"/>
                </a:solidFill>
              </a:rPr>
              <a:t> are case sensitive.</a:t>
            </a:r>
          </a:p>
          <a:p>
            <a:endParaRPr lang="en-US" b="0">
              <a:solidFill>
                <a:srgbClr val="000000"/>
              </a:solidFill>
              <a:latin typeface="Times New Roman" panose="02020603050405020304" pitchFamily="18" charset="0"/>
            </a:endParaRPr>
          </a:p>
          <a:p>
            <a:endParaRPr lang="en-US" b="0">
              <a:solidFill>
                <a:srgbClr val="000000"/>
              </a:solidFill>
              <a:latin typeface="Times New Roman" panose="02020603050405020304" pitchFamily="18" charset="0"/>
            </a:endParaRPr>
          </a:p>
          <a:p>
            <a:endParaRPr lang="en-US" b="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6156045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3883025" y="-1588"/>
            <a:ext cx="2974975"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5" name="Rectangle 3"/>
          <p:cNvSpPr>
            <a:spLocks noChangeArrowheads="1"/>
          </p:cNvSpPr>
          <p:nvPr/>
        </p:nvSpPr>
        <p:spPr bwMode="auto">
          <a:xfrm>
            <a:off x="-1588" y="-1588"/>
            <a:ext cx="2970213"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6" name="Rectangle 4"/>
          <p:cNvSpPr>
            <a:spLocks noGrp="1" noChangeArrowheads="1"/>
          </p:cNvSpPr>
          <p:nvPr>
            <p:ph type="body" idx="1"/>
          </p:nvPr>
        </p:nvSpPr>
        <p:spPr>
          <a:xfrm>
            <a:off x="412750" y="4759325"/>
            <a:ext cx="6110288" cy="3743325"/>
          </a:xfrm>
          <a:noFill/>
          <a:ln/>
        </p:spPr>
        <p:txBody>
          <a:bodyPr/>
          <a:lstStyle/>
          <a:p>
            <a:pPr>
              <a:tabLst>
                <a:tab pos="420688" algn="l"/>
              </a:tabLst>
            </a:pPr>
            <a:r>
              <a:rPr lang="en-US"/>
              <a:t>Comparison Conditions</a:t>
            </a:r>
          </a:p>
          <a:p>
            <a:pPr lvl="1">
              <a:tabLst>
                <a:tab pos="420688" algn="l"/>
              </a:tabLst>
            </a:pPr>
            <a:r>
              <a:rPr lang="en-US"/>
              <a:t>Comparison conditions are used in conditions that compare one expression to another value or expression. They are used in the </a:t>
            </a:r>
            <a:r>
              <a:rPr lang="en-US">
                <a:latin typeface="Courier New" panose="02070309020205020404" pitchFamily="49" charset="0"/>
              </a:rPr>
              <a:t>WHERE</a:t>
            </a:r>
            <a:r>
              <a:rPr lang="en-US"/>
              <a:t> clause in the following format:</a:t>
            </a:r>
          </a:p>
          <a:p>
            <a:pPr lvl="1">
              <a:tabLst>
                <a:tab pos="420688" algn="l"/>
              </a:tabLst>
            </a:pPr>
            <a:r>
              <a:rPr lang="en-US" b="1"/>
              <a:t>Syntax</a:t>
            </a:r>
            <a:r>
              <a:rPr lang="en-US"/>
              <a:t> </a:t>
            </a:r>
          </a:p>
          <a:p>
            <a:pPr>
              <a:lnSpc>
                <a:spcPct val="95000"/>
              </a:lnSpc>
              <a:tabLst>
                <a:tab pos="420688" algn="l"/>
              </a:tabLst>
            </a:pPr>
            <a:endParaRPr lang="en-US" sz="400"/>
          </a:p>
          <a:p>
            <a:pPr lvl="1">
              <a:lnSpc>
                <a:spcPct val="95000"/>
              </a:lnSpc>
              <a:tabLst>
                <a:tab pos="420688" algn="l"/>
              </a:tabLst>
            </a:pPr>
            <a:r>
              <a:rPr lang="en-US" b="1">
                <a:latin typeface="Courier New" panose="02070309020205020404" pitchFamily="49" charset="0"/>
              </a:rPr>
              <a:t> 	</a:t>
            </a:r>
            <a:r>
              <a:rPr lang="en-US">
                <a:latin typeface="Courier New" panose="02070309020205020404" pitchFamily="49" charset="0"/>
              </a:rPr>
              <a:t>... WHERE </a:t>
            </a:r>
            <a:r>
              <a:rPr lang="en-US" i="1">
                <a:latin typeface="Courier New" panose="02070309020205020404" pitchFamily="49" charset="0"/>
              </a:rPr>
              <a:t>expr operator value</a:t>
            </a:r>
          </a:p>
          <a:p>
            <a:pPr lvl="1">
              <a:lnSpc>
                <a:spcPct val="95000"/>
              </a:lnSpc>
              <a:tabLst>
                <a:tab pos="420688" algn="l"/>
              </a:tabLst>
            </a:pPr>
            <a:endParaRPr lang="en-US" sz="500" i="1">
              <a:latin typeface="Courier New" panose="02070309020205020404" pitchFamily="49" charset="0"/>
            </a:endParaRPr>
          </a:p>
          <a:p>
            <a:pPr lvl="1">
              <a:tabLst>
                <a:tab pos="420688" algn="l"/>
              </a:tabLst>
            </a:pPr>
            <a:r>
              <a:rPr lang="en-US" b="1"/>
              <a:t>For Example</a:t>
            </a:r>
            <a:endParaRPr lang="en-US"/>
          </a:p>
          <a:p>
            <a:pPr>
              <a:lnSpc>
                <a:spcPct val="80000"/>
              </a:lnSpc>
              <a:spcBef>
                <a:spcPct val="0"/>
              </a:spcBef>
              <a:tabLst>
                <a:tab pos="420688" algn="l"/>
              </a:tabLst>
            </a:pPr>
            <a:endParaRPr lang="en-US" sz="400" i="1"/>
          </a:p>
          <a:p>
            <a:pPr lvl="1">
              <a:tabLst>
                <a:tab pos="420688" algn="l"/>
              </a:tabLst>
            </a:pPr>
            <a:r>
              <a:rPr lang="en-US" b="1">
                <a:latin typeface="Courier New" panose="02070309020205020404" pitchFamily="49" charset="0"/>
              </a:rPr>
              <a:t>	</a:t>
            </a:r>
            <a:r>
              <a:rPr lang="en-US">
                <a:latin typeface="Courier New" panose="02070309020205020404" pitchFamily="49" charset="0"/>
              </a:rPr>
              <a:t>... WHERE hire_date='01-JAN-95'</a:t>
            </a:r>
          </a:p>
          <a:p>
            <a:pPr lvl="1">
              <a:tabLst>
                <a:tab pos="420688" algn="l"/>
              </a:tabLst>
            </a:pPr>
            <a:r>
              <a:rPr lang="en-US">
                <a:latin typeface="Courier New" panose="02070309020205020404" pitchFamily="49" charset="0"/>
              </a:rPr>
              <a:t>	... WHERE salary&gt;=6000</a:t>
            </a:r>
          </a:p>
          <a:p>
            <a:pPr lvl="1">
              <a:tabLst>
                <a:tab pos="420688" algn="l"/>
              </a:tabLst>
            </a:pPr>
            <a:r>
              <a:rPr lang="en-US">
                <a:latin typeface="Courier New" panose="02070309020205020404" pitchFamily="49" charset="0"/>
              </a:rPr>
              <a:t>	... WHERE last_name='Smith'</a:t>
            </a:r>
          </a:p>
          <a:p>
            <a:pPr lvl="1">
              <a:tabLst>
                <a:tab pos="420688" algn="l"/>
              </a:tabLst>
            </a:pPr>
            <a:r>
              <a:rPr lang="en-US"/>
              <a:t>An </a:t>
            </a:r>
            <a:r>
              <a:rPr lang="en-US">
                <a:solidFill>
                  <a:srgbClr val="FC0128"/>
                </a:solidFill>
              </a:rPr>
              <a:t>alias cannot</a:t>
            </a:r>
            <a:r>
              <a:rPr lang="en-US"/>
              <a:t> be used in the </a:t>
            </a:r>
            <a:r>
              <a:rPr lang="en-US">
                <a:latin typeface="Courier New" panose="02070309020205020404" pitchFamily="49" charset="0"/>
              </a:rPr>
              <a:t>WHERE</a:t>
            </a:r>
            <a:r>
              <a:rPr lang="en-US"/>
              <a:t> clause.</a:t>
            </a:r>
            <a:endParaRPr lang="en-US" b="1">
              <a:latin typeface="Courier New" panose="02070309020205020404" pitchFamily="49" charset="0"/>
            </a:endParaRPr>
          </a:p>
          <a:p>
            <a:pPr lvl="1">
              <a:tabLst>
                <a:tab pos="420688" algn="l"/>
              </a:tabLst>
            </a:pPr>
            <a:r>
              <a:rPr lang="en-US" b="1"/>
              <a:t>Note:</a:t>
            </a:r>
            <a:r>
              <a:rPr lang="en-US"/>
              <a:t> The symbol </a:t>
            </a:r>
            <a:r>
              <a:rPr lang="en-US">
                <a:latin typeface="Courier New" panose="02070309020205020404" pitchFamily="49" charset="0"/>
              </a:rPr>
              <a:t>!=</a:t>
            </a:r>
            <a:r>
              <a:rPr lang="en-US"/>
              <a:t>  and </a:t>
            </a:r>
            <a:r>
              <a:rPr lang="en-US">
                <a:latin typeface="Courier New" panose="02070309020205020404" pitchFamily="49" charset="0"/>
              </a:rPr>
              <a:t>^=</a:t>
            </a:r>
            <a:r>
              <a:rPr lang="en-US"/>
              <a:t> can also represent the </a:t>
            </a:r>
            <a:r>
              <a:rPr lang="en-US" i="1"/>
              <a:t>not equal to</a:t>
            </a:r>
            <a:r>
              <a:rPr lang="en-US"/>
              <a:t> condition.</a:t>
            </a:r>
          </a:p>
          <a:p>
            <a:pPr lvl="1">
              <a:tabLst>
                <a:tab pos="420688" algn="l"/>
              </a:tabLst>
            </a:pPr>
            <a:endParaRPr lang="en-US"/>
          </a:p>
          <a:p>
            <a:pPr lvl="1">
              <a:tabLst>
                <a:tab pos="420688" algn="l"/>
              </a:tabLst>
            </a:pPr>
            <a:endParaRPr lang="en-US"/>
          </a:p>
          <a:p>
            <a:pPr>
              <a:tabLst>
                <a:tab pos="420688" algn="l"/>
              </a:tabLst>
            </a:pPr>
            <a:endParaRPr lang="en-US" b="0">
              <a:latin typeface="Times New Roman" panose="02020603050405020304" pitchFamily="18" charset="0"/>
            </a:endParaRPr>
          </a:p>
        </p:txBody>
      </p:sp>
      <p:sp>
        <p:nvSpPr>
          <p:cNvPr id="18437" name="Rectangle 5"/>
          <p:cNvSpPr>
            <a:spLocks noGrp="1" noRot="1" noChangeAspect="1" noChangeArrowheads="1" noTextEdit="1"/>
          </p:cNvSpPr>
          <p:nvPr>
            <p:ph type="sldImg"/>
          </p:nvPr>
        </p:nvSpPr>
        <p:spPr>
          <a:xfrm>
            <a:off x="-481013" y="153988"/>
            <a:ext cx="7818438" cy="4398962"/>
          </a:xfrm>
          <a:ln cap="flat"/>
        </p:spPr>
      </p:sp>
    </p:spTree>
    <p:extLst>
      <p:ext uri="{BB962C8B-B14F-4D97-AF65-F5344CB8AC3E}">
        <p14:creationId xmlns:p14="http://schemas.microsoft.com/office/powerpoint/2010/main" val="7708417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AFB3E4-1655-4294-AC74-A52B70046FB0}" type="slidenum">
              <a:rPr lang="en-US" smtClean="0"/>
              <a:t>11</a:t>
            </a:fld>
            <a:endParaRPr lang="en-US"/>
          </a:p>
        </p:txBody>
      </p:sp>
    </p:spTree>
    <p:extLst>
      <p:ext uri="{BB962C8B-B14F-4D97-AF65-F5344CB8AC3E}">
        <p14:creationId xmlns:p14="http://schemas.microsoft.com/office/powerpoint/2010/main" val="6962185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xfrm>
            <a:off x="-481013" y="153988"/>
            <a:ext cx="7818438" cy="4398962"/>
          </a:xfrm>
          <a:ln cap="flat"/>
        </p:spPr>
      </p:sp>
      <p:sp>
        <p:nvSpPr>
          <p:cNvPr id="20483" name="Rectangle 3"/>
          <p:cNvSpPr>
            <a:spLocks noGrp="1" noChangeArrowheads="1"/>
          </p:cNvSpPr>
          <p:nvPr>
            <p:ph type="body" idx="1"/>
          </p:nvPr>
        </p:nvSpPr>
        <p:spPr>
          <a:noFill/>
          <a:ln/>
        </p:spPr>
        <p:txBody>
          <a:bodyPr/>
          <a:lstStyle/>
          <a:p>
            <a:r>
              <a:rPr lang="en-US"/>
              <a:t>Using the Comparison Conditions</a:t>
            </a:r>
          </a:p>
          <a:p>
            <a:pPr lvl="1"/>
            <a:r>
              <a:rPr lang="en-US">
                <a:solidFill>
                  <a:srgbClr val="000000"/>
                </a:solidFill>
              </a:rPr>
              <a:t>In the example, the </a:t>
            </a:r>
            <a:r>
              <a:rPr lang="en-US">
                <a:solidFill>
                  <a:srgbClr val="FC0128"/>
                </a:solidFill>
                <a:latin typeface="Courier New" panose="02070309020205020404" pitchFamily="49" charset="0"/>
              </a:rPr>
              <a:t>SELECT</a:t>
            </a:r>
            <a:r>
              <a:rPr lang="en-US">
                <a:solidFill>
                  <a:srgbClr val="FC0128"/>
                </a:solidFill>
              </a:rPr>
              <a:t> statement</a:t>
            </a:r>
            <a:r>
              <a:rPr lang="en-US">
                <a:solidFill>
                  <a:srgbClr val="000000"/>
                </a:solidFill>
              </a:rPr>
              <a:t> retrieves the last name and salary from the </a:t>
            </a:r>
            <a:r>
              <a:rPr lang="en-US">
                <a:solidFill>
                  <a:srgbClr val="000000"/>
                </a:solidFill>
                <a:latin typeface="Courier New" panose="02070309020205020404" pitchFamily="49" charset="0"/>
              </a:rPr>
              <a:t>EMPLOYEES</a:t>
            </a:r>
            <a:r>
              <a:rPr lang="en-US">
                <a:solidFill>
                  <a:srgbClr val="000000"/>
                </a:solidFill>
              </a:rPr>
              <a:t> table, where the employee salary is less than or equal to 3000. Note that there is an explicit value supplied to the </a:t>
            </a:r>
            <a:r>
              <a:rPr lang="en-US">
                <a:solidFill>
                  <a:srgbClr val="000000"/>
                </a:solidFill>
                <a:latin typeface="Courier New" panose="02070309020205020404" pitchFamily="49" charset="0"/>
              </a:rPr>
              <a:t>WHERE</a:t>
            </a:r>
            <a:r>
              <a:rPr lang="en-US">
                <a:solidFill>
                  <a:srgbClr val="000000"/>
                </a:solidFill>
              </a:rPr>
              <a:t> clause. The explicit value of 3000 is compared to the salary value in the </a:t>
            </a:r>
            <a:r>
              <a:rPr lang="en-US">
                <a:solidFill>
                  <a:srgbClr val="000000"/>
                </a:solidFill>
                <a:latin typeface="Courier New" panose="02070309020205020404" pitchFamily="49" charset="0"/>
              </a:rPr>
              <a:t>SALARY</a:t>
            </a:r>
            <a:r>
              <a:rPr lang="en-US">
                <a:solidFill>
                  <a:srgbClr val="000000"/>
                </a:solidFill>
              </a:rPr>
              <a:t> column of the </a:t>
            </a:r>
            <a:r>
              <a:rPr lang="en-US">
                <a:solidFill>
                  <a:srgbClr val="000000"/>
                </a:solidFill>
                <a:latin typeface="Courier New" panose="02070309020205020404" pitchFamily="49" charset="0"/>
              </a:rPr>
              <a:t>EMPLOYEES</a:t>
            </a:r>
            <a:r>
              <a:rPr lang="en-US">
                <a:solidFill>
                  <a:srgbClr val="000000"/>
                </a:solidFill>
              </a:rPr>
              <a:t> table.</a:t>
            </a:r>
          </a:p>
          <a:p>
            <a:endParaRPr lang="en-US" b="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392751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xfrm>
            <a:off x="-481013" y="153988"/>
            <a:ext cx="7818438" cy="4398962"/>
          </a:xfrm>
          <a:ln cap="flat"/>
        </p:spPr>
      </p:sp>
      <p:sp>
        <p:nvSpPr>
          <p:cNvPr id="22531"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11201386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body" idx="1"/>
          </p:nvPr>
        </p:nvSpPr>
        <p:spPr>
          <a:noFill/>
          <a:ln/>
        </p:spPr>
        <p:txBody>
          <a:bodyPr/>
          <a:lstStyle/>
          <a:p>
            <a:pPr>
              <a:tabLst/>
            </a:pPr>
            <a:r>
              <a:rPr lang="en-US"/>
              <a:t>The </a:t>
            </a:r>
            <a:r>
              <a:rPr lang="en-US">
                <a:latin typeface="Courier New" panose="02070309020205020404" pitchFamily="49" charset="0"/>
              </a:rPr>
              <a:t>BETWEEN</a:t>
            </a:r>
            <a:r>
              <a:rPr lang="en-US"/>
              <a:t> Condition</a:t>
            </a:r>
          </a:p>
          <a:p>
            <a:pPr lvl="1">
              <a:tabLst/>
            </a:pPr>
            <a:r>
              <a:rPr lang="en-US"/>
              <a:t>You can display rows based on a range of values using the </a:t>
            </a:r>
            <a:r>
              <a:rPr lang="en-US">
                <a:solidFill>
                  <a:srgbClr val="FC0128"/>
                </a:solidFill>
                <a:latin typeface="Courier New" panose="02070309020205020404" pitchFamily="49" charset="0"/>
              </a:rPr>
              <a:t>BETWEEN</a:t>
            </a:r>
            <a:r>
              <a:rPr lang="en-US">
                <a:solidFill>
                  <a:srgbClr val="FC0128"/>
                </a:solidFill>
              </a:rPr>
              <a:t> range condition</a:t>
            </a:r>
            <a:r>
              <a:rPr lang="en-US"/>
              <a:t>. The range that you specify contains a lower limit and an upper limit.</a:t>
            </a:r>
          </a:p>
          <a:p>
            <a:pPr lvl="1">
              <a:lnSpc>
                <a:spcPct val="95000"/>
              </a:lnSpc>
              <a:spcBef>
                <a:spcPct val="35000"/>
              </a:spcBef>
              <a:tabLst/>
            </a:pPr>
            <a:r>
              <a:rPr lang="en-US"/>
              <a:t>The </a:t>
            </a:r>
            <a:r>
              <a:rPr lang="en-US">
                <a:latin typeface="Courier New" panose="02070309020205020404" pitchFamily="49" charset="0"/>
              </a:rPr>
              <a:t>SELECT</a:t>
            </a:r>
            <a:r>
              <a:rPr lang="en-US"/>
              <a:t> statement on the slide returns rows from the </a:t>
            </a:r>
            <a:r>
              <a:rPr lang="en-US">
                <a:latin typeface="Courier New" panose="02070309020205020404" pitchFamily="49" charset="0"/>
              </a:rPr>
              <a:t>EMPLOYEES</a:t>
            </a:r>
            <a:r>
              <a:rPr lang="en-US"/>
              <a:t> table for any employee whose salary is between $2,500 and $3,500.</a:t>
            </a:r>
            <a:endParaRPr lang="en-US" sz="2400" b="1">
              <a:effectLst>
                <a:outerShdw blurRad="38100" dist="38100" dir="2700000" algn="tl">
                  <a:srgbClr val="C0C0C0"/>
                </a:outerShdw>
              </a:effectLst>
              <a:latin typeface="Arial" panose="020B0604020202020204" pitchFamily="34" charset="0"/>
            </a:endParaRPr>
          </a:p>
          <a:p>
            <a:pPr lvl="1">
              <a:tabLst/>
            </a:pPr>
            <a:r>
              <a:rPr lang="en-US"/>
              <a:t>Values specified with the </a:t>
            </a:r>
            <a:r>
              <a:rPr lang="en-US">
                <a:latin typeface="Courier New" panose="02070309020205020404" pitchFamily="49" charset="0"/>
              </a:rPr>
              <a:t>BETWEEN</a:t>
            </a:r>
            <a:r>
              <a:rPr lang="en-US"/>
              <a:t> condition are inclusive. You must specify the lower limit first.</a:t>
            </a:r>
          </a:p>
          <a:p>
            <a:pPr lvl="1">
              <a:tabLst/>
            </a:pPr>
            <a:endParaRPr lang="en-US"/>
          </a:p>
          <a:p>
            <a:pPr lvl="1">
              <a:tabLst/>
            </a:pPr>
            <a:endParaRPr lang="en-US"/>
          </a:p>
          <a:p>
            <a:pPr lvl="1">
              <a:tabLst/>
            </a:pPr>
            <a:endParaRPr lang="en-US"/>
          </a:p>
          <a:p>
            <a:pPr lvl="1">
              <a:tabLst/>
            </a:pPr>
            <a:endParaRPr lang="en-US"/>
          </a:p>
          <a:p>
            <a:pPr lvl="1">
              <a:tabLst/>
            </a:pPr>
            <a:endParaRPr lang="en-US"/>
          </a:p>
          <a:p>
            <a:pPr>
              <a:tabLst/>
            </a:pPr>
            <a:r>
              <a:rPr lang="en-US">
                <a:solidFill>
                  <a:srgbClr val="0000FF"/>
                </a:solidFill>
              </a:rPr>
              <a:t>Instructor Note</a:t>
            </a:r>
          </a:p>
          <a:p>
            <a:pPr lvl="1">
              <a:tabLst/>
            </a:pPr>
            <a:r>
              <a:rPr lang="en-US">
                <a:solidFill>
                  <a:srgbClr val="0000FF"/>
                </a:solidFill>
              </a:rPr>
              <a:t>Emphasize that the values specified with the </a:t>
            </a:r>
            <a:r>
              <a:rPr lang="en-US">
                <a:solidFill>
                  <a:srgbClr val="0000FF"/>
                </a:solidFill>
                <a:latin typeface="Courier New" panose="02070309020205020404" pitchFamily="49" charset="0"/>
              </a:rPr>
              <a:t>BETWEEN</a:t>
            </a:r>
            <a:r>
              <a:rPr lang="en-US">
                <a:solidFill>
                  <a:srgbClr val="0000FF"/>
                </a:solidFill>
              </a:rPr>
              <a:t> operator in the example are inclusive. Explain that </a:t>
            </a:r>
            <a:r>
              <a:rPr lang="en-US">
                <a:solidFill>
                  <a:srgbClr val="0000FF"/>
                </a:solidFill>
                <a:latin typeface="Courier New" panose="02070309020205020404" pitchFamily="49" charset="0"/>
              </a:rPr>
              <a:t>BETWEEN … AND …</a:t>
            </a:r>
            <a:r>
              <a:rPr lang="en-US">
                <a:solidFill>
                  <a:srgbClr val="0000FF"/>
                </a:solidFill>
              </a:rPr>
              <a:t> is actually translated by Oracle server to a pair of </a:t>
            </a:r>
            <a:r>
              <a:rPr lang="en-US">
                <a:solidFill>
                  <a:srgbClr val="0000FF"/>
                </a:solidFill>
                <a:latin typeface="Courier New" panose="02070309020205020404" pitchFamily="49" charset="0"/>
              </a:rPr>
              <a:t>AND</a:t>
            </a:r>
            <a:r>
              <a:rPr lang="en-US">
                <a:solidFill>
                  <a:srgbClr val="0000FF"/>
                </a:solidFill>
              </a:rPr>
              <a:t> conditions: (</a:t>
            </a:r>
            <a:r>
              <a:rPr lang="en-US">
                <a:solidFill>
                  <a:srgbClr val="0000FF"/>
                </a:solidFill>
                <a:latin typeface="Courier New" panose="02070309020205020404" pitchFamily="49" charset="0"/>
              </a:rPr>
              <a:t>a &gt;= lower limit</a:t>
            </a:r>
            <a:r>
              <a:rPr lang="en-US">
                <a:solidFill>
                  <a:srgbClr val="0000FF"/>
                </a:solidFill>
              </a:rPr>
              <a:t>) </a:t>
            </a:r>
            <a:r>
              <a:rPr lang="en-US">
                <a:solidFill>
                  <a:srgbClr val="0000FF"/>
                </a:solidFill>
                <a:latin typeface="Courier New" panose="02070309020205020404" pitchFamily="49" charset="0"/>
              </a:rPr>
              <a:t>AND</a:t>
            </a:r>
            <a:r>
              <a:rPr lang="en-US">
                <a:solidFill>
                  <a:srgbClr val="0000FF"/>
                </a:solidFill>
              </a:rPr>
              <a:t> (</a:t>
            </a:r>
            <a:r>
              <a:rPr lang="en-US">
                <a:solidFill>
                  <a:srgbClr val="0000FF"/>
                </a:solidFill>
                <a:latin typeface="Courier New" panose="02070309020205020404" pitchFamily="49" charset="0"/>
              </a:rPr>
              <a:t>a &lt;= higher limit</a:t>
            </a:r>
            <a:r>
              <a:rPr lang="en-US">
                <a:solidFill>
                  <a:srgbClr val="0000FF"/>
                </a:solidFill>
              </a:rPr>
              <a:t>). So using </a:t>
            </a:r>
            <a:r>
              <a:rPr lang="en-US">
                <a:solidFill>
                  <a:srgbClr val="0000FF"/>
                </a:solidFill>
                <a:latin typeface="Courier New" panose="02070309020205020404" pitchFamily="49" charset="0"/>
              </a:rPr>
              <a:t>BETWEEN … AND …</a:t>
            </a:r>
            <a:r>
              <a:rPr lang="en-US">
                <a:solidFill>
                  <a:srgbClr val="0000FF"/>
                </a:solidFill>
              </a:rPr>
              <a:t> has no performance benefits, and it is used for logical simplicity.</a:t>
            </a:r>
          </a:p>
          <a:p>
            <a:pPr lvl="1">
              <a:tabLst/>
            </a:pPr>
            <a:r>
              <a:rPr lang="en-US">
                <a:solidFill>
                  <a:srgbClr val="0000FF"/>
                </a:solidFill>
              </a:rPr>
              <a:t>Demo: </a:t>
            </a:r>
            <a:r>
              <a:rPr lang="en-US">
                <a:solidFill>
                  <a:srgbClr val="0000FF"/>
                </a:solidFill>
                <a:latin typeface="Courier New" panose="02070309020205020404" pitchFamily="49" charset="0"/>
              </a:rPr>
              <a:t>2_betw.sql</a:t>
            </a:r>
          </a:p>
          <a:p>
            <a:pPr lvl="1">
              <a:tabLst/>
            </a:pPr>
            <a:r>
              <a:rPr lang="en-US">
                <a:solidFill>
                  <a:srgbClr val="0000FF"/>
                </a:solidFill>
              </a:rPr>
              <a:t>Purpose: To illustrate using the </a:t>
            </a:r>
            <a:r>
              <a:rPr lang="en-US">
                <a:solidFill>
                  <a:srgbClr val="0000FF"/>
                </a:solidFill>
                <a:latin typeface="Courier New" panose="02070309020205020404" pitchFamily="49" charset="0"/>
              </a:rPr>
              <a:t>BETWEEN</a:t>
            </a:r>
            <a:r>
              <a:rPr lang="en-US">
                <a:solidFill>
                  <a:srgbClr val="0000FF"/>
                </a:solidFill>
              </a:rPr>
              <a:t> operator.</a:t>
            </a:r>
          </a:p>
        </p:txBody>
      </p:sp>
      <p:sp>
        <p:nvSpPr>
          <p:cNvPr id="24579" name="Rectangle 3"/>
          <p:cNvSpPr>
            <a:spLocks noGrp="1" noRot="1" noChangeAspect="1" noChangeArrowheads="1" noTextEdit="1"/>
          </p:cNvSpPr>
          <p:nvPr>
            <p:ph type="sldImg"/>
          </p:nvPr>
        </p:nvSpPr>
        <p:spPr>
          <a:xfrm>
            <a:off x="-481013" y="153988"/>
            <a:ext cx="7818438" cy="4398962"/>
          </a:xfrm>
          <a:ln cap="flat"/>
        </p:spPr>
      </p:sp>
    </p:spTree>
    <p:extLst>
      <p:ext uri="{BB962C8B-B14F-4D97-AF65-F5344CB8AC3E}">
        <p14:creationId xmlns:p14="http://schemas.microsoft.com/office/powerpoint/2010/main" val="21267767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xfrm>
            <a:off x="-481013" y="153988"/>
            <a:ext cx="7818438" cy="4398962"/>
          </a:xfrm>
          <a:ln cap="flat"/>
        </p:spPr>
      </p:sp>
      <p:sp>
        <p:nvSpPr>
          <p:cNvPr id="26627" name="Rectangle 3"/>
          <p:cNvSpPr>
            <a:spLocks noGrp="1" noChangeArrowheads="1"/>
          </p:cNvSpPr>
          <p:nvPr>
            <p:ph type="body" idx="1"/>
          </p:nvPr>
        </p:nvSpPr>
        <p:spPr>
          <a:noFill/>
          <a:ln/>
        </p:spPr>
        <p:txBody>
          <a:bodyPr/>
          <a:lstStyle/>
          <a:p>
            <a:pPr>
              <a:tabLst/>
            </a:pPr>
            <a:r>
              <a:rPr lang="en-US"/>
              <a:t>The </a:t>
            </a:r>
            <a:r>
              <a:rPr lang="en-US">
                <a:latin typeface="Courier New" panose="02070309020205020404" pitchFamily="49" charset="0"/>
              </a:rPr>
              <a:t>IN</a:t>
            </a:r>
            <a:r>
              <a:rPr lang="en-US"/>
              <a:t> Condition</a:t>
            </a:r>
          </a:p>
          <a:p>
            <a:pPr lvl="1">
              <a:tabLst/>
            </a:pPr>
            <a:r>
              <a:rPr lang="en-US"/>
              <a:t>To test for values in a specified set of values, use the </a:t>
            </a:r>
            <a:r>
              <a:rPr lang="en-US">
                <a:solidFill>
                  <a:srgbClr val="FC0128"/>
                </a:solidFill>
                <a:latin typeface="Courier New" panose="02070309020205020404" pitchFamily="49" charset="0"/>
              </a:rPr>
              <a:t>IN</a:t>
            </a:r>
            <a:r>
              <a:rPr lang="en-US">
                <a:solidFill>
                  <a:srgbClr val="FC0128"/>
                </a:solidFill>
              </a:rPr>
              <a:t> condition</a:t>
            </a:r>
            <a:r>
              <a:rPr lang="en-US"/>
              <a:t>. The </a:t>
            </a:r>
            <a:r>
              <a:rPr lang="en-US">
                <a:latin typeface="Courier New" panose="02070309020205020404" pitchFamily="49" charset="0"/>
              </a:rPr>
              <a:t>IN</a:t>
            </a:r>
            <a:r>
              <a:rPr lang="en-US"/>
              <a:t> condition is also known as the </a:t>
            </a:r>
            <a:r>
              <a:rPr lang="en-US" i="1"/>
              <a:t>membership condition</a:t>
            </a:r>
            <a:r>
              <a:rPr lang="en-US"/>
              <a:t>.</a:t>
            </a:r>
          </a:p>
          <a:p>
            <a:pPr lvl="1">
              <a:tabLst/>
            </a:pPr>
            <a:r>
              <a:rPr lang="en-US"/>
              <a:t>The slide example displays employee numbers, last names, salaries, and manager’s employee numbers for all the employees whose manager’s employee number is 100, 101, or 201.</a:t>
            </a:r>
          </a:p>
          <a:p>
            <a:pPr lvl="1">
              <a:tabLst/>
            </a:pPr>
            <a:r>
              <a:rPr lang="en-US"/>
              <a:t>The </a:t>
            </a:r>
            <a:r>
              <a:rPr lang="en-US">
                <a:latin typeface="Courier New" panose="02070309020205020404" pitchFamily="49" charset="0"/>
              </a:rPr>
              <a:t>IN</a:t>
            </a:r>
            <a:r>
              <a:rPr lang="en-US"/>
              <a:t> condition can be used with any data type. The following example </a:t>
            </a:r>
            <a:r>
              <a:rPr lang="en-US">
                <a:solidFill>
                  <a:srgbClr val="000000"/>
                </a:solidFill>
              </a:rPr>
              <a:t>returns a row from the </a:t>
            </a:r>
            <a:r>
              <a:rPr lang="en-US">
                <a:solidFill>
                  <a:srgbClr val="000000"/>
                </a:solidFill>
                <a:latin typeface="Courier New" panose="02070309020205020404" pitchFamily="49" charset="0"/>
              </a:rPr>
              <a:t>EMPLOYEES</a:t>
            </a:r>
            <a:r>
              <a:rPr lang="en-US">
                <a:solidFill>
                  <a:srgbClr val="000000"/>
                </a:solidFill>
              </a:rPr>
              <a:t> table for any employee whose last name is included in the list of names in the </a:t>
            </a:r>
            <a:r>
              <a:rPr lang="en-US">
                <a:solidFill>
                  <a:srgbClr val="000000"/>
                </a:solidFill>
                <a:latin typeface="Courier New" panose="02070309020205020404" pitchFamily="49" charset="0"/>
              </a:rPr>
              <a:t>WHERE</a:t>
            </a:r>
            <a:r>
              <a:rPr lang="en-US">
                <a:solidFill>
                  <a:srgbClr val="000000"/>
                </a:solidFill>
              </a:rPr>
              <a:t> clause:</a:t>
            </a:r>
          </a:p>
          <a:p>
            <a:pPr lvl="1">
              <a:tabLst/>
            </a:pPr>
            <a:endParaRPr lang="en-US" sz="700"/>
          </a:p>
          <a:p>
            <a:pPr lvl="1">
              <a:spcBef>
                <a:spcPct val="0"/>
              </a:spcBef>
              <a:tabLst/>
            </a:pPr>
            <a:r>
              <a:rPr lang="en-US" b="1">
                <a:solidFill>
                  <a:srgbClr val="000000"/>
                </a:solidFill>
                <a:latin typeface="Courier New" panose="02070309020205020404" pitchFamily="49" charset="0"/>
              </a:rPr>
              <a:t>   </a:t>
            </a:r>
            <a:r>
              <a:rPr lang="en-US">
                <a:solidFill>
                  <a:srgbClr val="000000"/>
                </a:solidFill>
                <a:latin typeface="Courier New" panose="02070309020205020404" pitchFamily="49" charset="0"/>
              </a:rPr>
              <a:t>SELECT employee_id, manager_id, department_id</a:t>
            </a:r>
          </a:p>
          <a:p>
            <a:pPr lvl="1">
              <a:spcBef>
                <a:spcPct val="0"/>
              </a:spcBef>
              <a:tabLst/>
            </a:pPr>
            <a:r>
              <a:rPr lang="en-US">
                <a:solidFill>
                  <a:srgbClr val="000000"/>
                </a:solidFill>
                <a:latin typeface="Courier New" panose="02070309020205020404" pitchFamily="49" charset="0"/>
              </a:rPr>
              <a:t>   FROM   employees</a:t>
            </a:r>
          </a:p>
          <a:p>
            <a:pPr lvl="1">
              <a:spcBef>
                <a:spcPct val="0"/>
              </a:spcBef>
              <a:tabLst/>
            </a:pPr>
            <a:r>
              <a:rPr lang="en-US">
                <a:solidFill>
                  <a:srgbClr val="000000"/>
                </a:solidFill>
                <a:latin typeface="Courier New" panose="02070309020205020404" pitchFamily="49" charset="0"/>
              </a:rPr>
              <a:t>   WHERE  last_name IN ('Hartstein', 'Vargas');</a:t>
            </a:r>
          </a:p>
          <a:p>
            <a:pPr lvl="1">
              <a:spcBef>
                <a:spcPct val="0"/>
              </a:spcBef>
              <a:tabLst/>
            </a:pPr>
            <a:endParaRPr lang="en-US" sz="600"/>
          </a:p>
          <a:p>
            <a:pPr lvl="1">
              <a:tabLst/>
            </a:pPr>
            <a:r>
              <a:rPr lang="en-US"/>
              <a:t>If characters or dates are used in the list, they must be enclosed in single quotation marks (</a:t>
            </a:r>
            <a:r>
              <a:rPr lang="en-US">
                <a:latin typeface="Courier New" panose="02070309020205020404" pitchFamily="49" charset="0"/>
              </a:rPr>
              <a:t>''</a:t>
            </a:r>
            <a:r>
              <a:rPr lang="en-US"/>
              <a:t>).</a:t>
            </a:r>
            <a:endParaRPr lang="en-US">
              <a:solidFill>
                <a:srgbClr val="0000FF"/>
              </a:solidFill>
            </a:endParaRPr>
          </a:p>
          <a:p>
            <a:pPr>
              <a:tabLst/>
            </a:pPr>
            <a:r>
              <a:rPr lang="en-US">
                <a:solidFill>
                  <a:srgbClr val="0000FF"/>
                </a:solidFill>
              </a:rPr>
              <a:t>Instructor Note</a:t>
            </a:r>
          </a:p>
          <a:p>
            <a:pPr lvl="1">
              <a:tabLst/>
            </a:pPr>
            <a:r>
              <a:rPr lang="en-US">
                <a:solidFill>
                  <a:srgbClr val="0000FF"/>
                </a:solidFill>
              </a:rPr>
              <a:t>Explain that </a:t>
            </a:r>
            <a:r>
              <a:rPr lang="en-US">
                <a:solidFill>
                  <a:srgbClr val="0000FF"/>
                </a:solidFill>
                <a:latin typeface="Courier New" panose="02070309020205020404" pitchFamily="49" charset="0"/>
              </a:rPr>
              <a:t>IN ( ... )</a:t>
            </a:r>
            <a:r>
              <a:rPr lang="en-US">
                <a:solidFill>
                  <a:srgbClr val="0000FF"/>
                </a:solidFill>
              </a:rPr>
              <a:t> is actually translated by Oracle server to a set of </a:t>
            </a:r>
            <a:r>
              <a:rPr lang="en-US">
                <a:solidFill>
                  <a:srgbClr val="0000FF"/>
                </a:solidFill>
                <a:latin typeface="Courier New" panose="02070309020205020404" pitchFamily="49" charset="0"/>
              </a:rPr>
              <a:t>OR</a:t>
            </a:r>
            <a:r>
              <a:rPr lang="en-US">
                <a:solidFill>
                  <a:srgbClr val="0000FF"/>
                </a:solidFill>
              </a:rPr>
              <a:t> conditions: </a:t>
            </a:r>
            <a:r>
              <a:rPr lang="en-US">
                <a:solidFill>
                  <a:srgbClr val="0000FF"/>
                </a:solidFill>
                <a:latin typeface="Courier New" panose="02070309020205020404" pitchFamily="49" charset="0"/>
              </a:rPr>
              <a:t>a = value1 OR a = value2 OR a = value3</a:t>
            </a:r>
            <a:r>
              <a:rPr lang="en-US">
                <a:solidFill>
                  <a:srgbClr val="0000FF"/>
                </a:solidFill>
              </a:rPr>
              <a:t>. So using </a:t>
            </a:r>
            <a:r>
              <a:rPr lang="en-US">
                <a:solidFill>
                  <a:srgbClr val="0000FF"/>
                </a:solidFill>
                <a:latin typeface="Courier New" panose="02070309020205020404" pitchFamily="49" charset="0"/>
              </a:rPr>
              <a:t>IN ( ... )</a:t>
            </a:r>
            <a:r>
              <a:rPr lang="en-US">
                <a:solidFill>
                  <a:srgbClr val="0000FF"/>
                </a:solidFill>
              </a:rPr>
              <a:t> has no performance benefits, and it is used for logical simplicity.</a:t>
            </a:r>
          </a:p>
          <a:p>
            <a:pPr lvl="1">
              <a:tabLst/>
            </a:pPr>
            <a:r>
              <a:rPr lang="en-US">
                <a:solidFill>
                  <a:srgbClr val="0000FF"/>
                </a:solidFill>
              </a:rPr>
              <a:t>Demo: </a:t>
            </a:r>
            <a:r>
              <a:rPr lang="en-US">
                <a:solidFill>
                  <a:srgbClr val="0000FF"/>
                </a:solidFill>
                <a:latin typeface="Courier New" panose="02070309020205020404" pitchFamily="49" charset="0"/>
              </a:rPr>
              <a:t>2_in.sql</a:t>
            </a:r>
          </a:p>
          <a:p>
            <a:pPr lvl="1">
              <a:tabLst/>
            </a:pPr>
            <a:r>
              <a:rPr lang="en-US">
                <a:solidFill>
                  <a:srgbClr val="0000FF"/>
                </a:solidFill>
              </a:rPr>
              <a:t>Purpose: To illustrate using the </a:t>
            </a:r>
            <a:r>
              <a:rPr lang="en-US">
                <a:solidFill>
                  <a:srgbClr val="0000FF"/>
                </a:solidFill>
                <a:latin typeface="Courier New" panose="02070309020205020404" pitchFamily="49" charset="0"/>
              </a:rPr>
              <a:t>IN</a:t>
            </a:r>
            <a:r>
              <a:rPr lang="en-US">
                <a:solidFill>
                  <a:srgbClr val="0000FF"/>
                </a:solidFill>
              </a:rPr>
              <a:t> operator.</a:t>
            </a:r>
          </a:p>
        </p:txBody>
      </p:sp>
    </p:spTree>
    <p:extLst>
      <p:ext uri="{BB962C8B-B14F-4D97-AF65-F5344CB8AC3E}">
        <p14:creationId xmlns:p14="http://schemas.microsoft.com/office/powerpoint/2010/main" val="10106389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ln/>
        </p:spPr>
        <p:txBody>
          <a:bodyPr/>
          <a:lstStyle/>
          <a:p>
            <a:pPr>
              <a:tabLst/>
            </a:pPr>
            <a:r>
              <a:rPr lang="en-US"/>
              <a:t>The </a:t>
            </a:r>
            <a:r>
              <a:rPr lang="en-US">
                <a:latin typeface="Courier New" panose="02070309020205020404" pitchFamily="49" charset="0"/>
              </a:rPr>
              <a:t>LIKE</a:t>
            </a:r>
            <a:r>
              <a:rPr lang="en-US"/>
              <a:t> Condition</a:t>
            </a:r>
          </a:p>
          <a:p>
            <a:pPr lvl="1">
              <a:tabLst/>
            </a:pPr>
            <a:r>
              <a:rPr lang="en-US"/>
              <a:t>You may not always know the exact value to search for. You can select rows that match a character pattern by using the </a:t>
            </a:r>
            <a:r>
              <a:rPr lang="en-US">
                <a:solidFill>
                  <a:srgbClr val="FC0128"/>
                </a:solidFill>
                <a:latin typeface="Courier New" panose="02070309020205020404" pitchFamily="49" charset="0"/>
              </a:rPr>
              <a:t>LIKE</a:t>
            </a:r>
            <a:r>
              <a:rPr lang="en-US">
                <a:solidFill>
                  <a:srgbClr val="FC0128"/>
                </a:solidFill>
              </a:rPr>
              <a:t> condition</a:t>
            </a:r>
            <a:r>
              <a:rPr lang="en-US"/>
              <a:t>. The character pattern-matching operation is referred to as a </a:t>
            </a:r>
            <a:r>
              <a:rPr lang="en-US" i="1">
                <a:solidFill>
                  <a:srgbClr val="FC0128"/>
                </a:solidFill>
              </a:rPr>
              <a:t>wildcard </a:t>
            </a:r>
            <a:r>
              <a:rPr lang="en-US">
                <a:solidFill>
                  <a:srgbClr val="FC0128"/>
                </a:solidFill>
              </a:rPr>
              <a:t>search</a:t>
            </a:r>
            <a:r>
              <a:rPr lang="en-US"/>
              <a:t>. Two symbols can be used to construct the search string. </a:t>
            </a:r>
          </a:p>
          <a:p>
            <a:pPr lvl="1">
              <a:tabLst/>
            </a:pPr>
            <a:endParaRPr lang="en-US"/>
          </a:p>
          <a:p>
            <a:pPr lvl="1">
              <a:tabLst/>
            </a:pPr>
            <a:endParaRPr lang="en-US"/>
          </a:p>
          <a:p>
            <a:pPr lvl="1">
              <a:tabLst/>
            </a:pPr>
            <a:endParaRPr lang="en-US" sz="500"/>
          </a:p>
          <a:p>
            <a:pPr lvl="1">
              <a:spcBef>
                <a:spcPct val="0"/>
              </a:spcBef>
              <a:tabLst/>
            </a:pPr>
            <a:endParaRPr lang="en-US"/>
          </a:p>
          <a:p>
            <a:pPr lvl="1">
              <a:spcBef>
                <a:spcPct val="0"/>
              </a:spcBef>
              <a:tabLst/>
            </a:pPr>
            <a:endParaRPr lang="en-US"/>
          </a:p>
          <a:p>
            <a:pPr lvl="1">
              <a:spcBef>
                <a:spcPct val="0"/>
              </a:spcBef>
              <a:tabLst/>
            </a:pPr>
            <a:endParaRPr lang="en-US"/>
          </a:p>
          <a:p>
            <a:pPr lvl="1">
              <a:spcBef>
                <a:spcPct val="0"/>
              </a:spcBef>
              <a:tabLst/>
            </a:pPr>
            <a:endParaRPr lang="en-US"/>
          </a:p>
          <a:p>
            <a:pPr lvl="1">
              <a:spcBef>
                <a:spcPct val="0"/>
              </a:spcBef>
              <a:tabLst/>
            </a:pPr>
            <a:r>
              <a:rPr lang="en-US"/>
              <a:t>The </a:t>
            </a:r>
            <a:r>
              <a:rPr lang="en-US">
                <a:latin typeface="Courier New" panose="02070309020205020404" pitchFamily="49" charset="0"/>
              </a:rPr>
              <a:t>SELECT</a:t>
            </a:r>
            <a:r>
              <a:rPr lang="en-US"/>
              <a:t> statement on the slide returns the employee first name from the </a:t>
            </a:r>
            <a:r>
              <a:rPr lang="en-US">
                <a:latin typeface="Courier New" panose="02070309020205020404" pitchFamily="49" charset="0"/>
              </a:rPr>
              <a:t>EMPLOYEES</a:t>
            </a:r>
            <a:r>
              <a:rPr lang="en-US"/>
              <a:t> table for any employee whose first name begins with an </a:t>
            </a:r>
            <a:r>
              <a:rPr lang="en-US" i="1"/>
              <a:t>S</a:t>
            </a:r>
            <a:r>
              <a:rPr lang="en-US"/>
              <a:t>. Note the uppercase </a:t>
            </a:r>
            <a:r>
              <a:rPr lang="en-US" i="1"/>
              <a:t>S</a:t>
            </a:r>
            <a:r>
              <a:rPr lang="en-US"/>
              <a:t>. Names beginning with an </a:t>
            </a:r>
            <a:r>
              <a:rPr lang="en-US" i="1"/>
              <a:t>s</a:t>
            </a:r>
            <a:r>
              <a:rPr lang="en-US"/>
              <a:t> are not returned. </a:t>
            </a:r>
          </a:p>
          <a:p>
            <a:pPr lvl="1">
              <a:spcBef>
                <a:spcPct val="0"/>
              </a:spcBef>
              <a:tabLst/>
            </a:pPr>
            <a:r>
              <a:rPr lang="en-US"/>
              <a:t>The </a:t>
            </a:r>
            <a:r>
              <a:rPr lang="en-US">
                <a:latin typeface="Courier New" panose="02070309020205020404" pitchFamily="49" charset="0"/>
              </a:rPr>
              <a:t>LIKE</a:t>
            </a:r>
            <a:r>
              <a:rPr lang="en-US"/>
              <a:t> condition can be used as a shortcut for some </a:t>
            </a:r>
            <a:r>
              <a:rPr lang="en-US">
                <a:latin typeface="Courier New" panose="02070309020205020404" pitchFamily="49" charset="0"/>
              </a:rPr>
              <a:t>BETWEEN</a:t>
            </a:r>
            <a:r>
              <a:rPr lang="en-US"/>
              <a:t> comparisons. The following example displays the last names and hire dates of all employees who joined between January 1995 and December 1995: </a:t>
            </a:r>
            <a:endParaRPr lang="en-US">
              <a:latin typeface="Courier New" panose="02070309020205020404" pitchFamily="49" charset="0"/>
            </a:endParaRPr>
          </a:p>
          <a:p>
            <a:pPr lvl="1">
              <a:spcBef>
                <a:spcPct val="0"/>
              </a:spcBef>
              <a:tabLst/>
            </a:pPr>
            <a:endParaRPr lang="en-US" sz="500" b="1">
              <a:latin typeface="Courier New" panose="02070309020205020404" pitchFamily="49" charset="0"/>
            </a:endParaRPr>
          </a:p>
          <a:p>
            <a:pPr lvl="1">
              <a:spcBef>
                <a:spcPct val="0"/>
              </a:spcBef>
              <a:tabLst/>
            </a:pPr>
            <a:r>
              <a:rPr lang="en-US" b="1">
                <a:latin typeface="Courier New" panose="02070309020205020404" pitchFamily="49" charset="0"/>
              </a:rPr>
              <a:t>  </a:t>
            </a:r>
            <a:r>
              <a:rPr lang="en-US">
                <a:latin typeface="Courier New" panose="02070309020205020404" pitchFamily="49" charset="0"/>
              </a:rPr>
              <a:t>SELECT last_name, hire_date</a:t>
            </a:r>
          </a:p>
          <a:p>
            <a:pPr lvl="1">
              <a:spcBef>
                <a:spcPct val="0"/>
              </a:spcBef>
              <a:tabLst/>
            </a:pPr>
            <a:r>
              <a:rPr lang="en-US">
                <a:latin typeface="Courier New" panose="02070309020205020404" pitchFamily="49" charset="0"/>
              </a:rPr>
              <a:t>  FROM   employees</a:t>
            </a:r>
          </a:p>
          <a:p>
            <a:pPr lvl="1">
              <a:spcBef>
                <a:spcPct val="0"/>
              </a:spcBef>
              <a:tabLst/>
            </a:pPr>
            <a:r>
              <a:rPr lang="en-US">
                <a:latin typeface="Courier New" panose="02070309020205020404" pitchFamily="49" charset="0"/>
              </a:rPr>
              <a:t>  WHERE  hire_date LIKE '%95';</a:t>
            </a:r>
          </a:p>
        </p:txBody>
      </p:sp>
      <p:sp>
        <p:nvSpPr>
          <p:cNvPr id="28675" name="Rectangle 3"/>
          <p:cNvSpPr>
            <a:spLocks noGrp="1" noRot="1" noChangeAspect="1" noChangeArrowheads="1" noTextEdit="1"/>
          </p:cNvSpPr>
          <p:nvPr>
            <p:ph type="sldImg"/>
          </p:nvPr>
        </p:nvSpPr>
        <p:spPr>
          <a:xfrm>
            <a:off x="-481013" y="153988"/>
            <a:ext cx="7818438" cy="4398962"/>
          </a:xfrm>
          <a:ln cap="flat"/>
        </p:spPr>
      </p:sp>
      <p:graphicFrame>
        <p:nvGraphicFramePr>
          <p:cNvPr id="28676" name="Object 4"/>
          <p:cNvGraphicFramePr>
            <a:graphicFrameLocks/>
          </p:cNvGraphicFramePr>
          <p:nvPr/>
        </p:nvGraphicFramePr>
        <p:xfrm>
          <a:off x="566738" y="5675313"/>
          <a:ext cx="5649912" cy="1011237"/>
        </p:xfrm>
        <a:graphic>
          <a:graphicData uri="http://schemas.openxmlformats.org/presentationml/2006/ole">
            <mc:AlternateContent xmlns:mc="http://schemas.openxmlformats.org/markup-compatibility/2006">
              <mc:Choice xmlns:v="urn:schemas-microsoft-com:vml" Requires="v">
                <p:oleObj spid="_x0000_s1046" name="Document" r:id="rId4" imgW="5879880" imgH="1052280" progId="Word.Document.8">
                  <p:embed/>
                </p:oleObj>
              </mc:Choice>
              <mc:Fallback>
                <p:oleObj name="Document" r:id="rId4" imgW="5879880" imgH="1052280"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6738" y="5675313"/>
                        <a:ext cx="5649912" cy="1011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8358082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xfrm>
            <a:off x="-481013" y="153988"/>
            <a:ext cx="7818438" cy="4398962"/>
          </a:xfrm>
          <a:ln cap="flat"/>
        </p:spPr>
      </p:sp>
      <p:sp>
        <p:nvSpPr>
          <p:cNvPr id="30723" name="Rectangle 3"/>
          <p:cNvSpPr>
            <a:spLocks noGrp="1" noChangeArrowheads="1"/>
          </p:cNvSpPr>
          <p:nvPr>
            <p:ph type="body" idx="1"/>
          </p:nvPr>
        </p:nvSpPr>
        <p:spPr>
          <a:noFill/>
          <a:ln/>
        </p:spPr>
        <p:txBody>
          <a:bodyPr/>
          <a:lstStyle/>
          <a:p>
            <a:r>
              <a:rPr lang="en-US"/>
              <a:t>Combining Wildcard Characters</a:t>
            </a:r>
          </a:p>
          <a:p>
            <a:pPr lvl="1"/>
            <a:r>
              <a:rPr lang="en-US"/>
              <a:t>The </a:t>
            </a:r>
            <a:r>
              <a:rPr lang="en-US">
                <a:latin typeface="Courier New" panose="02070309020205020404" pitchFamily="49" charset="0"/>
              </a:rPr>
              <a:t>%</a:t>
            </a:r>
            <a:r>
              <a:rPr lang="en-US"/>
              <a:t> and </a:t>
            </a:r>
            <a:r>
              <a:rPr lang="en-US">
                <a:latin typeface="Courier New" panose="02070309020205020404" pitchFamily="49" charset="0"/>
              </a:rPr>
              <a:t>_</a:t>
            </a:r>
            <a:r>
              <a:rPr lang="en-US"/>
              <a:t> symbols can be used in any combination with literal characters. The example on the slide displays the names of all employees whose last names have an </a:t>
            </a:r>
            <a:r>
              <a:rPr lang="en-US" i="1"/>
              <a:t>o</a:t>
            </a:r>
            <a:r>
              <a:rPr lang="en-US"/>
              <a:t> as the second character.</a:t>
            </a:r>
          </a:p>
          <a:p>
            <a:r>
              <a:rPr lang="en-US"/>
              <a:t>The </a:t>
            </a:r>
            <a:r>
              <a:rPr lang="en-US">
                <a:latin typeface="Courier New" panose="02070309020205020404" pitchFamily="49" charset="0"/>
              </a:rPr>
              <a:t>ESCAPE</a:t>
            </a:r>
            <a:r>
              <a:rPr lang="en-US"/>
              <a:t> Option</a:t>
            </a:r>
          </a:p>
          <a:p>
            <a:pPr lvl="1"/>
            <a:r>
              <a:rPr lang="en-US"/>
              <a:t>When you need to have an exact match for the actual </a:t>
            </a:r>
            <a:r>
              <a:rPr lang="en-US" i="1"/>
              <a:t>%</a:t>
            </a:r>
            <a:r>
              <a:rPr lang="en-US"/>
              <a:t> and </a:t>
            </a:r>
            <a:r>
              <a:rPr lang="en-US" i="1"/>
              <a:t>_</a:t>
            </a:r>
            <a:r>
              <a:rPr lang="en-US"/>
              <a:t> characters, use the </a:t>
            </a:r>
            <a:r>
              <a:rPr lang="en-US">
                <a:solidFill>
                  <a:srgbClr val="FC0128"/>
                </a:solidFill>
                <a:latin typeface="Courier New" panose="02070309020205020404" pitchFamily="49" charset="0"/>
              </a:rPr>
              <a:t>ESCAPE</a:t>
            </a:r>
            <a:r>
              <a:rPr lang="en-US">
                <a:solidFill>
                  <a:srgbClr val="FC0128"/>
                </a:solidFill>
              </a:rPr>
              <a:t> option</a:t>
            </a:r>
            <a:r>
              <a:rPr lang="en-US"/>
              <a:t>. This option specifies what the escape character is. If you want to search for strings that contain ‘SA_’, you can use the following SQL statement:</a:t>
            </a:r>
          </a:p>
          <a:p>
            <a:pPr lvl="1"/>
            <a:r>
              <a:rPr lang="en-US">
                <a:latin typeface="Courier New" panose="02070309020205020404" pitchFamily="49" charset="0"/>
              </a:rPr>
              <a:t>  </a:t>
            </a:r>
            <a:endParaRPr lang="en-US"/>
          </a:p>
          <a:p>
            <a:pPr lvl="1">
              <a:spcBef>
                <a:spcPct val="0"/>
              </a:spcBef>
            </a:pPr>
            <a:r>
              <a:rPr lang="en-US">
                <a:latin typeface="Courier New" panose="02070309020205020404" pitchFamily="49" charset="0"/>
              </a:rPr>
              <a:t>  SELECT employee_id, last_name, job_id</a:t>
            </a:r>
          </a:p>
          <a:p>
            <a:pPr lvl="1">
              <a:spcBef>
                <a:spcPct val="0"/>
              </a:spcBef>
            </a:pPr>
            <a:r>
              <a:rPr lang="en-US">
                <a:latin typeface="Courier New" panose="02070309020205020404" pitchFamily="49" charset="0"/>
              </a:rPr>
              <a:t>  FROM   employees</a:t>
            </a:r>
          </a:p>
          <a:p>
            <a:pPr lvl="1">
              <a:spcBef>
                <a:spcPct val="0"/>
              </a:spcBef>
            </a:pPr>
            <a:r>
              <a:rPr lang="en-US">
                <a:latin typeface="Courier New" panose="02070309020205020404" pitchFamily="49" charset="0"/>
              </a:rPr>
              <a:t>  WHERE  job_id LIKE '%SA\_%' ESCAPE '\';</a:t>
            </a:r>
          </a:p>
          <a:p>
            <a:pPr lvl="1">
              <a:spcBef>
                <a:spcPct val="0"/>
              </a:spcBef>
            </a:pPr>
            <a:endParaRPr lang="en-US">
              <a:latin typeface="Courier New" panose="02070309020205020404" pitchFamily="49" charset="0"/>
            </a:endParaRPr>
          </a:p>
          <a:p>
            <a:pPr lvl="1">
              <a:spcBef>
                <a:spcPct val="0"/>
              </a:spcBef>
            </a:pPr>
            <a:r>
              <a:rPr lang="en-US">
                <a:latin typeface="Courier New" panose="02070309020205020404" pitchFamily="49" charset="0"/>
              </a:rPr>
              <a:t>  </a:t>
            </a:r>
          </a:p>
          <a:p>
            <a:pPr lvl="1">
              <a:spcBef>
                <a:spcPct val="0"/>
              </a:spcBef>
            </a:pPr>
            <a:endParaRPr lang="en-US">
              <a:latin typeface="Courier New" panose="02070309020205020404" pitchFamily="49" charset="0"/>
            </a:endParaRPr>
          </a:p>
          <a:p>
            <a:pPr lvl="1">
              <a:spcBef>
                <a:spcPct val="0"/>
              </a:spcBef>
            </a:pPr>
            <a:endParaRPr lang="en-US">
              <a:latin typeface="Courier New" panose="02070309020205020404" pitchFamily="49" charset="0"/>
            </a:endParaRPr>
          </a:p>
          <a:p>
            <a:pPr lvl="1">
              <a:spcBef>
                <a:spcPct val="0"/>
              </a:spcBef>
            </a:pPr>
            <a:endParaRPr lang="en-US"/>
          </a:p>
          <a:p>
            <a:pPr lvl="1">
              <a:spcBef>
                <a:spcPct val="0"/>
              </a:spcBef>
            </a:pPr>
            <a:endParaRPr lang="en-US"/>
          </a:p>
          <a:p>
            <a:pPr lvl="1">
              <a:spcBef>
                <a:spcPct val="0"/>
              </a:spcBef>
            </a:pPr>
            <a:endParaRPr lang="en-US"/>
          </a:p>
          <a:p>
            <a:pPr lvl="1">
              <a:spcBef>
                <a:spcPct val="0"/>
              </a:spcBef>
            </a:pPr>
            <a:r>
              <a:rPr lang="en-US"/>
              <a:t>The </a:t>
            </a:r>
            <a:r>
              <a:rPr lang="en-US">
                <a:latin typeface="Courier New" panose="02070309020205020404" pitchFamily="49" charset="0"/>
              </a:rPr>
              <a:t>ESCAPE</a:t>
            </a:r>
            <a:r>
              <a:rPr lang="en-US"/>
              <a:t> option identifies the backslash (\) as the escape character. In the pattern, the escape character precedes the underscore (_). This causes the Oracle Server to interpret the underscore literally. </a:t>
            </a:r>
          </a:p>
        </p:txBody>
      </p:sp>
      <p:pic>
        <p:nvPicPr>
          <p:cNvPr id="3072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488" y="6865938"/>
            <a:ext cx="5405437" cy="1106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extLst>
      <p:ext uri="{BB962C8B-B14F-4D97-AF65-F5344CB8AC3E}">
        <p14:creationId xmlns:p14="http://schemas.microsoft.com/office/powerpoint/2010/main" val="20912119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body" idx="1"/>
          </p:nvPr>
        </p:nvSpPr>
        <p:spPr>
          <a:noFill/>
          <a:ln/>
        </p:spPr>
        <p:txBody>
          <a:bodyPr/>
          <a:lstStyle/>
          <a:p>
            <a:pPr>
              <a:tabLst/>
            </a:pPr>
            <a:r>
              <a:rPr lang="en-US"/>
              <a:t>The </a:t>
            </a:r>
            <a:r>
              <a:rPr lang="en-US">
                <a:latin typeface="Courier New" panose="02070309020205020404" pitchFamily="49" charset="0"/>
              </a:rPr>
              <a:t>NULL</a:t>
            </a:r>
            <a:r>
              <a:rPr lang="en-US"/>
              <a:t> Conditions</a:t>
            </a:r>
          </a:p>
          <a:p>
            <a:pPr lvl="1">
              <a:tabLst/>
            </a:pPr>
            <a:r>
              <a:rPr lang="en-US"/>
              <a:t>The </a:t>
            </a:r>
            <a:r>
              <a:rPr lang="en-US">
                <a:solidFill>
                  <a:srgbClr val="FC0128"/>
                </a:solidFill>
                <a:latin typeface="Courier New" panose="02070309020205020404" pitchFamily="49" charset="0"/>
              </a:rPr>
              <a:t>NULL</a:t>
            </a:r>
            <a:r>
              <a:rPr lang="en-US">
                <a:solidFill>
                  <a:srgbClr val="FC0128"/>
                </a:solidFill>
              </a:rPr>
              <a:t> conditions</a:t>
            </a:r>
            <a:r>
              <a:rPr lang="en-US"/>
              <a:t> include the </a:t>
            </a:r>
            <a:r>
              <a:rPr lang="en-US">
                <a:solidFill>
                  <a:srgbClr val="FC0128"/>
                </a:solidFill>
                <a:latin typeface="Courier New" panose="02070309020205020404" pitchFamily="49" charset="0"/>
              </a:rPr>
              <a:t>IS NULL</a:t>
            </a:r>
            <a:r>
              <a:rPr lang="en-US">
                <a:solidFill>
                  <a:srgbClr val="FC0128"/>
                </a:solidFill>
              </a:rPr>
              <a:t> condition </a:t>
            </a:r>
            <a:r>
              <a:rPr lang="en-US"/>
              <a:t>and the </a:t>
            </a:r>
            <a:r>
              <a:rPr lang="en-US">
                <a:solidFill>
                  <a:srgbClr val="FC0128"/>
                </a:solidFill>
                <a:latin typeface="Courier New" panose="02070309020205020404" pitchFamily="49" charset="0"/>
              </a:rPr>
              <a:t>IS NOT NULL</a:t>
            </a:r>
            <a:r>
              <a:rPr lang="en-US">
                <a:solidFill>
                  <a:srgbClr val="FC0128"/>
                </a:solidFill>
              </a:rPr>
              <a:t> condition</a:t>
            </a:r>
            <a:r>
              <a:rPr lang="en-US"/>
              <a:t>.</a:t>
            </a:r>
          </a:p>
          <a:p>
            <a:pPr lvl="1">
              <a:tabLst/>
            </a:pPr>
            <a:r>
              <a:rPr lang="en-US"/>
              <a:t>The </a:t>
            </a:r>
            <a:r>
              <a:rPr lang="en-US">
                <a:latin typeface="Courier New" panose="02070309020205020404" pitchFamily="49" charset="0"/>
              </a:rPr>
              <a:t>IS NULL</a:t>
            </a:r>
            <a:r>
              <a:rPr lang="en-US"/>
              <a:t> condition tests for nulls. A null value means the value is unavailable, unassigned, unknown, or inapplicable. Therefore, you cannot test with = because a null cannot be equal or unequal to any value. The slide example retrieves the last names and managers of all employees who do not have a manager.</a:t>
            </a:r>
          </a:p>
          <a:p>
            <a:pPr lvl="1">
              <a:tabLst/>
            </a:pPr>
            <a:r>
              <a:rPr lang="en-US"/>
              <a:t>For another example, to display last name, job ID, and commission for all employees who are NOT entitled to get a commission, use the following SQL statement:</a:t>
            </a:r>
          </a:p>
          <a:p>
            <a:pPr lvl="1">
              <a:tabLst/>
            </a:pPr>
            <a:endParaRPr lang="en-US" sz="500"/>
          </a:p>
          <a:p>
            <a:pPr lvl="1">
              <a:spcBef>
                <a:spcPct val="0"/>
              </a:spcBef>
              <a:tabLst/>
            </a:pPr>
            <a:r>
              <a:rPr lang="en-US">
                <a:latin typeface="Courier New" panose="02070309020205020404" pitchFamily="49" charset="0"/>
              </a:rPr>
              <a:t>  SELECT last_name, job_id, commission_pct</a:t>
            </a:r>
          </a:p>
          <a:p>
            <a:pPr lvl="1">
              <a:spcBef>
                <a:spcPct val="0"/>
              </a:spcBef>
              <a:tabLst/>
            </a:pPr>
            <a:r>
              <a:rPr lang="en-US">
                <a:latin typeface="Courier New" panose="02070309020205020404" pitchFamily="49" charset="0"/>
              </a:rPr>
              <a:t>  FROM   employees</a:t>
            </a:r>
          </a:p>
          <a:p>
            <a:pPr lvl="1">
              <a:spcBef>
                <a:spcPct val="0"/>
              </a:spcBef>
              <a:tabLst/>
            </a:pPr>
            <a:r>
              <a:rPr lang="en-US">
                <a:latin typeface="Courier New" panose="02070309020205020404" pitchFamily="49" charset="0"/>
              </a:rPr>
              <a:t>  WHERE  commission_pct IS NULL;</a:t>
            </a:r>
          </a:p>
          <a:p>
            <a:pPr lvl="1">
              <a:spcBef>
                <a:spcPct val="0"/>
              </a:spcBef>
              <a:tabLst/>
            </a:pPr>
            <a:endParaRPr lang="en-US">
              <a:latin typeface="Courier New" panose="02070309020205020404" pitchFamily="49" charset="0"/>
            </a:endParaRPr>
          </a:p>
          <a:p>
            <a:pPr lvl="1">
              <a:spcBef>
                <a:spcPct val="0"/>
              </a:spcBef>
              <a:tabLst/>
            </a:pPr>
            <a:r>
              <a:rPr lang="en-US">
                <a:latin typeface="Courier New" panose="02070309020205020404" pitchFamily="49" charset="0"/>
              </a:rPr>
              <a:t>  </a:t>
            </a:r>
          </a:p>
        </p:txBody>
      </p:sp>
      <p:sp>
        <p:nvSpPr>
          <p:cNvPr id="32771" name="Rectangle 3"/>
          <p:cNvSpPr>
            <a:spLocks noGrp="1" noRot="1" noChangeAspect="1" noChangeArrowheads="1" noTextEdit="1"/>
          </p:cNvSpPr>
          <p:nvPr>
            <p:ph type="sldImg"/>
          </p:nvPr>
        </p:nvSpPr>
        <p:spPr>
          <a:xfrm>
            <a:off x="-481013" y="153988"/>
            <a:ext cx="7818438" cy="4398962"/>
          </a:xfrm>
          <a:ln cap="flat"/>
        </p:spPr>
      </p:sp>
      <p:sp>
        <p:nvSpPr>
          <p:cNvPr id="32775" name="Text Box 7"/>
          <p:cNvSpPr txBox="1">
            <a:spLocks noChangeArrowheads="1"/>
          </p:cNvSpPr>
          <p:nvPr/>
        </p:nvSpPr>
        <p:spPr bwMode="auto">
          <a:xfrm>
            <a:off x="769938" y="7386638"/>
            <a:ext cx="349250"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155" tIns="12155" rIns="12155" bIns="12155">
            <a:spAutoFit/>
          </a:bodyPr>
          <a:lstStyle>
            <a:lvl1pPr defTabSz="787400">
              <a:defRPr sz="2400">
                <a:solidFill>
                  <a:schemeClr val="tx1"/>
                </a:solidFill>
                <a:latin typeface="Times New Roman" panose="02020603050405020304" pitchFamily="18" charset="0"/>
              </a:defRPr>
            </a:lvl1pPr>
            <a:lvl2pPr marL="393700" defTabSz="787400">
              <a:defRPr sz="2400">
                <a:solidFill>
                  <a:schemeClr val="tx1"/>
                </a:solidFill>
                <a:latin typeface="Times New Roman" panose="02020603050405020304" pitchFamily="18" charset="0"/>
              </a:defRPr>
            </a:lvl2pPr>
            <a:lvl3pPr marL="787400" defTabSz="787400">
              <a:defRPr sz="2400">
                <a:solidFill>
                  <a:schemeClr val="tx1"/>
                </a:solidFill>
                <a:latin typeface="Times New Roman" panose="02020603050405020304" pitchFamily="18" charset="0"/>
              </a:defRPr>
            </a:lvl3pPr>
            <a:lvl4pPr marL="1182688" defTabSz="787400">
              <a:defRPr sz="2400">
                <a:solidFill>
                  <a:schemeClr val="tx1"/>
                </a:solidFill>
                <a:latin typeface="Times New Roman" panose="02020603050405020304" pitchFamily="18" charset="0"/>
              </a:defRPr>
            </a:lvl4pPr>
            <a:lvl5pPr marL="1576388" defTabSz="787400">
              <a:defRPr sz="2400">
                <a:solidFill>
                  <a:schemeClr val="tx1"/>
                </a:solidFill>
                <a:latin typeface="Times New Roman" panose="02020603050405020304" pitchFamily="18" charset="0"/>
              </a:defRPr>
            </a:lvl5pPr>
            <a:lvl6pPr marL="2033588" defTabSz="787400" fontAlgn="base">
              <a:spcBef>
                <a:spcPct val="0"/>
              </a:spcBef>
              <a:spcAft>
                <a:spcPct val="0"/>
              </a:spcAft>
              <a:defRPr sz="2400">
                <a:solidFill>
                  <a:schemeClr val="tx1"/>
                </a:solidFill>
                <a:latin typeface="Times New Roman" panose="02020603050405020304" pitchFamily="18" charset="0"/>
              </a:defRPr>
            </a:lvl6pPr>
            <a:lvl7pPr marL="2490788" defTabSz="787400" fontAlgn="base">
              <a:spcBef>
                <a:spcPct val="0"/>
              </a:spcBef>
              <a:spcAft>
                <a:spcPct val="0"/>
              </a:spcAft>
              <a:defRPr sz="2400">
                <a:solidFill>
                  <a:schemeClr val="tx1"/>
                </a:solidFill>
                <a:latin typeface="Times New Roman" panose="02020603050405020304" pitchFamily="18" charset="0"/>
              </a:defRPr>
            </a:lvl7pPr>
            <a:lvl8pPr marL="2947988" defTabSz="787400" fontAlgn="base">
              <a:spcBef>
                <a:spcPct val="0"/>
              </a:spcBef>
              <a:spcAft>
                <a:spcPct val="0"/>
              </a:spcAft>
              <a:defRPr sz="2400">
                <a:solidFill>
                  <a:schemeClr val="tx1"/>
                </a:solidFill>
                <a:latin typeface="Times New Roman" panose="02020603050405020304" pitchFamily="18" charset="0"/>
              </a:defRPr>
            </a:lvl8pPr>
            <a:lvl9pPr marL="3405188" defTabSz="787400" fontAlgn="base">
              <a:spcBef>
                <a:spcPct val="0"/>
              </a:spcBef>
              <a:spcAft>
                <a:spcPct val="0"/>
              </a:spcAft>
              <a:defRPr sz="2400">
                <a:solidFill>
                  <a:schemeClr val="tx1"/>
                </a:solidFill>
                <a:latin typeface="Times New Roman" panose="02020603050405020304" pitchFamily="18" charset="0"/>
              </a:defRPr>
            </a:lvl9pPr>
          </a:lstStyle>
          <a:p>
            <a:pPr algn="ctr" eaLnBrk="1" hangingPunct="1">
              <a:buClr>
                <a:srgbClr val="000000"/>
              </a:buClr>
              <a:buFont typeface="Arial" panose="020B0604020202020204" pitchFamily="34" charset="0"/>
              <a:buNone/>
            </a:pPr>
            <a:r>
              <a:rPr lang="en-US" sz="2300" b="1">
                <a:latin typeface="Arial" panose="020B0604020202020204" pitchFamily="34" charset="0"/>
              </a:rPr>
              <a:t>…</a:t>
            </a:r>
          </a:p>
        </p:txBody>
      </p:sp>
      <p:pic>
        <p:nvPicPr>
          <p:cNvPr id="32778"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700" y="6913563"/>
            <a:ext cx="5403850" cy="65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32779"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325" y="7748588"/>
            <a:ext cx="5586413" cy="712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extLst>
      <p:ext uri="{BB962C8B-B14F-4D97-AF65-F5344CB8AC3E}">
        <p14:creationId xmlns:p14="http://schemas.microsoft.com/office/powerpoint/2010/main" val="19893969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xfrm>
            <a:off x="-481013" y="153988"/>
            <a:ext cx="7818438" cy="4398962"/>
          </a:xfrm>
          <a:ln cap="flat"/>
        </p:spPr>
      </p:sp>
      <p:sp>
        <p:nvSpPr>
          <p:cNvPr id="34819" name="Rectangle 3"/>
          <p:cNvSpPr>
            <a:spLocks noGrp="1" noChangeArrowheads="1"/>
          </p:cNvSpPr>
          <p:nvPr>
            <p:ph type="body" idx="1"/>
          </p:nvPr>
        </p:nvSpPr>
        <p:spPr>
          <a:noFill/>
          <a:ln/>
        </p:spPr>
        <p:txBody>
          <a:bodyPr/>
          <a:lstStyle/>
          <a:p>
            <a:r>
              <a:rPr lang="en-US"/>
              <a:t>Logical Conditions</a:t>
            </a:r>
          </a:p>
          <a:p>
            <a:pPr lvl="1"/>
            <a:r>
              <a:rPr lang="en-US"/>
              <a:t>A </a:t>
            </a:r>
            <a:r>
              <a:rPr lang="en-US">
                <a:solidFill>
                  <a:srgbClr val="FC0128"/>
                </a:solidFill>
              </a:rPr>
              <a:t>logical condition</a:t>
            </a:r>
            <a:r>
              <a:rPr lang="en-US"/>
              <a:t> combines the result of two component conditions to produce a single result based on them or inverts the result of a single condition. A row is returned only if the overall result of the condition is true. Three logical operators are available in SQL:</a:t>
            </a:r>
          </a:p>
          <a:p>
            <a:pPr lvl="2"/>
            <a:r>
              <a:rPr lang="en-US">
                <a:latin typeface="Courier New" panose="02070309020205020404" pitchFamily="49" charset="0"/>
              </a:rPr>
              <a:t>AND</a:t>
            </a:r>
          </a:p>
          <a:p>
            <a:pPr lvl="2"/>
            <a:r>
              <a:rPr lang="en-US">
                <a:latin typeface="Courier New" panose="02070309020205020404" pitchFamily="49" charset="0"/>
              </a:rPr>
              <a:t>OR</a:t>
            </a:r>
          </a:p>
          <a:p>
            <a:pPr lvl="2"/>
            <a:r>
              <a:rPr lang="en-US">
                <a:latin typeface="Courier New" panose="02070309020205020404" pitchFamily="49" charset="0"/>
              </a:rPr>
              <a:t>NOT</a:t>
            </a:r>
          </a:p>
          <a:p>
            <a:pPr lvl="1"/>
            <a:r>
              <a:rPr lang="en-US">
                <a:solidFill>
                  <a:srgbClr val="000000"/>
                </a:solidFill>
              </a:rPr>
              <a:t>All the examples so far have specified only one condition in the </a:t>
            </a:r>
            <a:r>
              <a:rPr lang="en-US">
                <a:solidFill>
                  <a:srgbClr val="000000"/>
                </a:solidFill>
                <a:latin typeface="Courier New" panose="02070309020205020404" pitchFamily="49" charset="0"/>
              </a:rPr>
              <a:t>WHERE</a:t>
            </a:r>
            <a:r>
              <a:rPr lang="en-US">
                <a:solidFill>
                  <a:srgbClr val="000000"/>
                </a:solidFill>
              </a:rPr>
              <a:t> clause. You can use several conditions in one </a:t>
            </a:r>
            <a:r>
              <a:rPr lang="en-US">
                <a:solidFill>
                  <a:srgbClr val="000000"/>
                </a:solidFill>
                <a:latin typeface="Courier New" panose="02070309020205020404" pitchFamily="49" charset="0"/>
              </a:rPr>
              <a:t>WHERE</a:t>
            </a:r>
            <a:r>
              <a:rPr lang="en-US">
                <a:solidFill>
                  <a:srgbClr val="000000"/>
                </a:solidFill>
              </a:rPr>
              <a:t> clause using the </a:t>
            </a:r>
            <a:r>
              <a:rPr lang="en-US">
                <a:solidFill>
                  <a:srgbClr val="000000"/>
                </a:solidFill>
                <a:latin typeface="Courier New" panose="02070309020205020404" pitchFamily="49" charset="0"/>
              </a:rPr>
              <a:t>AND</a:t>
            </a:r>
            <a:r>
              <a:rPr lang="en-US">
                <a:solidFill>
                  <a:srgbClr val="000000"/>
                </a:solidFill>
              </a:rPr>
              <a:t> and </a:t>
            </a:r>
            <a:r>
              <a:rPr lang="en-US">
                <a:solidFill>
                  <a:srgbClr val="000000"/>
                </a:solidFill>
                <a:latin typeface="Courier New" panose="02070309020205020404" pitchFamily="49" charset="0"/>
              </a:rPr>
              <a:t>OR</a:t>
            </a:r>
            <a:r>
              <a:rPr lang="en-US">
                <a:solidFill>
                  <a:srgbClr val="000000"/>
                </a:solidFill>
              </a:rPr>
              <a:t> operators.</a:t>
            </a:r>
          </a:p>
        </p:txBody>
      </p:sp>
    </p:spTree>
    <p:extLst>
      <p:ext uri="{BB962C8B-B14F-4D97-AF65-F5344CB8AC3E}">
        <p14:creationId xmlns:p14="http://schemas.microsoft.com/office/powerpoint/2010/main" val="42283363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body" idx="1"/>
          </p:nvPr>
        </p:nvSpPr>
        <p:spPr>
          <a:noFill/>
          <a:ln/>
        </p:spPr>
        <p:txBody>
          <a:bodyPr/>
          <a:lstStyle/>
          <a:p>
            <a:pPr>
              <a:tabLst/>
            </a:pPr>
            <a:r>
              <a:rPr lang="en-US"/>
              <a:t>The </a:t>
            </a:r>
            <a:r>
              <a:rPr lang="en-US">
                <a:latin typeface="Courier New" panose="02070309020205020404" pitchFamily="49" charset="0"/>
              </a:rPr>
              <a:t>AND</a:t>
            </a:r>
            <a:r>
              <a:rPr lang="en-US"/>
              <a:t> Operator</a:t>
            </a:r>
          </a:p>
          <a:p>
            <a:pPr lvl="1">
              <a:tabLst/>
            </a:pPr>
            <a:r>
              <a:rPr lang="en-US">
                <a:solidFill>
                  <a:srgbClr val="000000"/>
                </a:solidFill>
              </a:rPr>
              <a:t>In the example, both conditions must be true for any record to be selected. Therefore, only employees who have a job title that contains the string MAN </a:t>
            </a:r>
            <a:r>
              <a:rPr lang="en-US" i="1">
                <a:solidFill>
                  <a:srgbClr val="000000"/>
                </a:solidFill>
              </a:rPr>
              <a:t>and</a:t>
            </a:r>
            <a:r>
              <a:rPr lang="en-US">
                <a:solidFill>
                  <a:srgbClr val="000000"/>
                </a:solidFill>
              </a:rPr>
              <a:t> earn $10,000 or more are selected.</a:t>
            </a:r>
          </a:p>
          <a:p>
            <a:pPr lvl="1">
              <a:tabLst/>
            </a:pPr>
            <a:r>
              <a:rPr lang="en-US">
                <a:solidFill>
                  <a:srgbClr val="000000"/>
                </a:solidFill>
              </a:rPr>
              <a:t>All character searches are case sensitive. No rows are returned if MAN is not in uppercase. Character strings must be enclosed in quotation marks.</a:t>
            </a:r>
          </a:p>
          <a:p>
            <a:pPr lvl="1">
              <a:tabLst/>
            </a:pPr>
            <a:r>
              <a:rPr lang="en-US" b="1">
                <a:latin typeface="Courier New" panose="02070309020205020404" pitchFamily="49" charset="0"/>
              </a:rPr>
              <a:t>AND</a:t>
            </a:r>
            <a:r>
              <a:rPr lang="en-US" b="1"/>
              <a:t> Truth Table</a:t>
            </a:r>
            <a:endParaRPr lang="en-US"/>
          </a:p>
          <a:p>
            <a:pPr lvl="1">
              <a:tabLst/>
            </a:pPr>
            <a:r>
              <a:rPr lang="en-US"/>
              <a:t>The following table shows the results of combining two expressions with </a:t>
            </a:r>
            <a:r>
              <a:rPr lang="en-US">
                <a:latin typeface="Courier New" panose="02070309020205020404" pitchFamily="49" charset="0"/>
              </a:rPr>
              <a:t>AND</a:t>
            </a:r>
            <a:r>
              <a:rPr lang="en-US"/>
              <a:t>:</a:t>
            </a:r>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endParaRPr lang="en-US"/>
          </a:p>
          <a:p>
            <a:pPr>
              <a:tabLst/>
            </a:pPr>
            <a:r>
              <a:rPr lang="en-US">
                <a:solidFill>
                  <a:srgbClr val="0000FF"/>
                </a:solidFill>
              </a:rPr>
              <a:t>Instructor Note</a:t>
            </a:r>
          </a:p>
          <a:p>
            <a:pPr lvl="1">
              <a:tabLst/>
            </a:pPr>
            <a:r>
              <a:rPr lang="en-US">
                <a:solidFill>
                  <a:srgbClr val="0000FF"/>
                </a:solidFill>
              </a:rPr>
              <a:t>Demo: </a:t>
            </a:r>
            <a:r>
              <a:rPr lang="en-US">
                <a:solidFill>
                  <a:srgbClr val="0000FF"/>
                </a:solidFill>
                <a:latin typeface="Courier New" panose="02070309020205020404" pitchFamily="49" charset="0"/>
              </a:rPr>
              <a:t>2_and.sql</a:t>
            </a:r>
          </a:p>
          <a:p>
            <a:pPr lvl="1">
              <a:tabLst/>
            </a:pPr>
            <a:r>
              <a:rPr lang="en-US">
                <a:solidFill>
                  <a:srgbClr val="0000FF"/>
                </a:solidFill>
              </a:rPr>
              <a:t>Purpose: To illustrate using the </a:t>
            </a:r>
            <a:r>
              <a:rPr lang="en-US">
                <a:solidFill>
                  <a:srgbClr val="0000FF"/>
                </a:solidFill>
                <a:latin typeface="Courier New" panose="02070309020205020404" pitchFamily="49" charset="0"/>
              </a:rPr>
              <a:t>AND</a:t>
            </a:r>
            <a:r>
              <a:rPr lang="en-US">
                <a:solidFill>
                  <a:srgbClr val="0000FF"/>
                </a:solidFill>
              </a:rPr>
              <a:t> operator. </a:t>
            </a:r>
          </a:p>
        </p:txBody>
      </p:sp>
      <p:sp>
        <p:nvSpPr>
          <p:cNvPr id="36867" name="Rectangle 3"/>
          <p:cNvSpPr>
            <a:spLocks noChangeArrowheads="1"/>
          </p:cNvSpPr>
          <p:nvPr/>
        </p:nvSpPr>
        <p:spPr bwMode="auto">
          <a:xfrm>
            <a:off x="3883025" y="-1588"/>
            <a:ext cx="2974975"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68" name="Rectangle 4"/>
          <p:cNvSpPr>
            <a:spLocks noChangeArrowheads="1"/>
          </p:cNvSpPr>
          <p:nvPr/>
        </p:nvSpPr>
        <p:spPr bwMode="auto">
          <a:xfrm>
            <a:off x="-1588" y="-1588"/>
            <a:ext cx="2970213"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69" name="Rectangle 5"/>
          <p:cNvSpPr>
            <a:spLocks noGrp="1" noRot="1" noChangeAspect="1" noChangeArrowheads="1" noTextEdit="1"/>
          </p:cNvSpPr>
          <p:nvPr>
            <p:ph type="sldImg"/>
          </p:nvPr>
        </p:nvSpPr>
        <p:spPr>
          <a:xfrm>
            <a:off x="-481013" y="153988"/>
            <a:ext cx="7818438" cy="4398962"/>
          </a:xfrm>
          <a:ln cap="flat"/>
        </p:spPr>
      </p:sp>
      <p:graphicFrame>
        <p:nvGraphicFramePr>
          <p:cNvPr id="36870" name="Object 6"/>
          <p:cNvGraphicFramePr>
            <a:graphicFrameLocks/>
          </p:cNvGraphicFramePr>
          <p:nvPr/>
        </p:nvGraphicFramePr>
        <p:xfrm>
          <a:off x="411163" y="6221413"/>
          <a:ext cx="5927725" cy="1044575"/>
        </p:xfrm>
        <a:graphic>
          <a:graphicData uri="http://schemas.openxmlformats.org/presentationml/2006/ole">
            <mc:AlternateContent xmlns:mc="http://schemas.openxmlformats.org/markup-compatibility/2006">
              <mc:Choice xmlns:v="urn:schemas-microsoft-com:vml" Requires="v">
                <p:oleObj spid="_x0000_s2069" name="Document" r:id="rId4" imgW="6170400" imgH="1087200" progId="Word.Document.8">
                  <p:embed/>
                </p:oleObj>
              </mc:Choice>
              <mc:Fallback>
                <p:oleObj name="Document" r:id="rId4" imgW="6170400" imgH="1087200"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163" y="6221413"/>
                        <a:ext cx="5927725" cy="104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24502274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xfrm>
            <a:off x="-481013" y="153988"/>
            <a:ext cx="7818438" cy="4398962"/>
          </a:xfrm>
          <a:ln cap="flat"/>
        </p:spPr>
      </p:sp>
      <p:sp>
        <p:nvSpPr>
          <p:cNvPr id="38915" name="Rectangle 3"/>
          <p:cNvSpPr>
            <a:spLocks noGrp="1" noChangeArrowheads="1"/>
          </p:cNvSpPr>
          <p:nvPr>
            <p:ph type="body" idx="1"/>
          </p:nvPr>
        </p:nvSpPr>
        <p:spPr>
          <a:noFill/>
          <a:ln/>
        </p:spPr>
        <p:txBody>
          <a:bodyPr/>
          <a:lstStyle/>
          <a:p>
            <a:r>
              <a:rPr lang="en-US"/>
              <a:t>The </a:t>
            </a:r>
            <a:r>
              <a:rPr lang="en-US">
                <a:latin typeface="Courier New" panose="02070309020205020404" pitchFamily="49" charset="0"/>
              </a:rPr>
              <a:t>OR</a:t>
            </a:r>
            <a:r>
              <a:rPr lang="en-US"/>
              <a:t> Operator</a:t>
            </a:r>
          </a:p>
          <a:p>
            <a:pPr lvl="1"/>
            <a:r>
              <a:rPr lang="en-US">
                <a:solidFill>
                  <a:srgbClr val="000000"/>
                </a:solidFill>
              </a:rPr>
              <a:t>In the example, either condition can be true for any record to be selected. Therefore, any employee who has a job ID containing MAN </a:t>
            </a:r>
            <a:r>
              <a:rPr lang="en-US" i="1">
                <a:solidFill>
                  <a:srgbClr val="000000"/>
                </a:solidFill>
              </a:rPr>
              <a:t>or</a:t>
            </a:r>
            <a:r>
              <a:rPr lang="en-US" b="1">
                <a:solidFill>
                  <a:srgbClr val="000000"/>
                </a:solidFill>
              </a:rPr>
              <a:t> </a:t>
            </a:r>
            <a:r>
              <a:rPr lang="en-US">
                <a:solidFill>
                  <a:srgbClr val="000000"/>
                </a:solidFill>
              </a:rPr>
              <a:t>earns $10,000 or more is selected.</a:t>
            </a:r>
          </a:p>
          <a:p>
            <a:pPr lvl="1"/>
            <a:r>
              <a:rPr lang="en-US" b="1"/>
              <a:t>The </a:t>
            </a:r>
            <a:r>
              <a:rPr lang="en-US" b="1">
                <a:latin typeface="Courier New" panose="02070309020205020404" pitchFamily="49" charset="0"/>
              </a:rPr>
              <a:t>OR</a:t>
            </a:r>
            <a:r>
              <a:rPr lang="en-US" b="1"/>
              <a:t> Truth Table</a:t>
            </a:r>
          </a:p>
          <a:p>
            <a:pPr lvl="1"/>
            <a:r>
              <a:rPr lang="en-US"/>
              <a:t>The following table shows the results of combining two expressions with </a:t>
            </a:r>
            <a:r>
              <a:rPr lang="en-US">
                <a:latin typeface="Courier New" panose="02070309020205020404" pitchFamily="49" charset="0"/>
              </a:rPr>
              <a:t>OR</a:t>
            </a:r>
            <a:r>
              <a:rPr lang="en-US"/>
              <a:t>:</a:t>
            </a:r>
          </a:p>
          <a:p>
            <a:pPr lvl="1"/>
            <a:endParaRPr lang="en-US"/>
          </a:p>
          <a:p>
            <a:pPr lvl="1"/>
            <a:endParaRPr lang="en-US"/>
          </a:p>
          <a:p>
            <a:pPr lvl="1"/>
            <a:endParaRPr lang="en-US"/>
          </a:p>
          <a:p>
            <a:pPr lvl="1"/>
            <a:endParaRPr lang="en-US"/>
          </a:p>
          <a:p>
            <a:pPr lvl="1"/>
            <a:endParaRPr lang="en-US"/>
          </a:p>
          <a:p>
            <a:pPr lvl="1"/>
            <a:endParaRPr lang="en-US"/>
          </a:p>
          <a:p>
            <a:pPr lvl="1"/>
            <a:endParaRPr lang="en-US"/>
          </a:p>
          <a:p>
            <a:pPr lvl="1"/>
            <a:endParaRPr lang="en-US"/>
          </a:p>
          <a:p>
            <a:pPr lvl="1"/>
            <a:endParaRPr lang="en-US"/>
          </a:p>
          <a:p>
            <a:r>
              <a:rPr lang="en-US">
                <a:solidFill>
                  <a:srgbClr val="0000FF"/>
                </a:solidFill>
              </a:rPr>
              <a:t>Instructor Note</a:t>
            </a:r>
          </a:p>
          <a:p>
            <a:pPr lvl="1"/>
            <a:r>
              <a:rPr lang="en-US">
                <a:solidFill>
                  <a:srgbClr val="0000FF"/>
                </a:solidFill>
              </a:rPr>
              <a:t>Demo: </a:t>
            </a:r>
            <a:r>
              <a:rPr lang="en-US">
                <a:solidFill>
                  <a:srgbClr val="0000FF"/>
                </a:solidFill>
                <a:latin typeface="Courier New" panose="02070309020205020404" pitchFamily="49" charset="0"/>
              </a:rPr>
              <a:t>2_or.sql</a:t>
            </a:r>
          </a:p>
          <a:p>
            <a:pPr lvl="1"/>
            <a:r>
              <a:rPr lang="en-US">
                <a:solidFill>
                  <a:srgbClr val="0000FF"/>
                </a:solidFill>
              </a:rPr>
              <a:t>Purpose: To illustrate using the </a:t>
            </a:r>
            <a:r>
              <a:rPr lang="en-US">
                <a:solidFill>
                  <a:srgbClr val="0000FF"/>
                </a:solidFill>
                <a:latin typeface="Courier New" panose="02070309020205020404" pitchFamily="49" charset="0"/>
              </a:rPr>
              <a:t>OR</a:t>
            </a:r>
            <a:r>
              <a:rPr lang="en-US">
                <a:solidFill>
                  <a:srgbClr val="0000FF"/>
                </a:solidFill>
              </a:rPr>
              <a:t> operator.</a:t>
            </a:r>
          </a:p>
        </p:txBody>
      </p:sp>
      <p:graphicFrame>
        <p:nvGraphicFramePr>
          <p:cNvPr id="38916" name="Object 4"/>
          <p:cNvGraphicFramePr>
            <a:graphicFrameLocks/>
          </p:cNvGraphicFramePr>
          <p:nvPr/>
        </p:nvGraphicFramePr>
        <p:xfrm>
          <a:off x="530225" y="5857875"/>
          <a:ext cx="5927725" cy="1044575"/>
        </p:xfrm>
        <a:graphic>
          <a:graphicData uri="http://schemas.openxmlformats.org/presentationml/2006/ole">
            <mc:AlternateContent xmlns:mc="http://schemas.openxmlformats.org/markup-compatibility/2006">
              <mc:Choice xmlns:v="urn:schemas-microsoft-com:vml" Requires="v">
                <p:oleObj spid="_x0000_s3093" name="Document" r:id="rId4" imgW="6170400" imgH="1087200" progId="Word.Document.8">
                  <p:embed/>
                </p:oleObj>
              </mc:Choice>
              <mc:Fallback>
                <p:oleObj name="Document" r:id="rId4" imgW="6170400" imgH="1087200"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0225" y="5857875"/>
                        <a:ext cx="5927725" cy="104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434839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AFB3E4-1655-4294-AC74-A52B70046FB0}" type="slidenum">
              <a:rPr lang="en-US" smtClean="0"/>
              <a:t>21</a:t>
            </a:fld>
            <a:endParaRPr lang="en-US"/>
          </a:p>
        </p:txBody>
      </p:sp>
    </p:spTree>
    <p:extLst>
      <p:ext uri="{BB962C8B-B14F-4D97-AF65-F5344CB8AC3E}">
        <p14:creationId xmlns:p14="http://schemas.microsoft.com/office/powerpoint/2010/main" val="224206715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xfrm>
            <a:off x="-481013" y="153988"/>
            <a:ext cx="7818438" cy="4398962"/>
          </a:xfrm>
          <a:ln cap="flat"/>
        </p:spPr>
      </p:sp>
      <p:sp>
        <p:nvSpPr>
          <p:cNvPr id="40963" name="Rectangle 3"/>
          <p:cNvSpPr>
            <a:spLocks noGrp="1" noChangeArrowheads="1"/>
          </p:cNvSpPr>
          <p:nvPr>
            <p:ph type="body" idx="1"/>
          </p:nvPr>
        </p:nvSpPr>
        <p:spPr>
          <a:noFill/>
          <a:ln/>
        </p:spPr>
        <p:txBody>
          <a:bodyPr/>
          <a:lstStyle/>
          <a:p>
            <a:r>
              <a:rPr lang="en-US"/>
              <a:t>The </a:t>
            </a:r>
            <a:r>
              <a:rPr lang="en-US">
                <a:latin typeface="Courier New" panose="02070309020205020404" pitchFamily="49" charset="0"/>
              </a:rPr>
              <a:t>NOT</a:t>
            </a:r>
            <a:r>
              <a:rPr lang="en-US"/>
              <a:t> Operator</a:t>
            </a:r>
          </a:p>
          <a:p>
            <a:pPr lvl="1"/>
            <a:r>
              <a:rPr lang="en-US"/>
              <a:t>The slide example displays the last name and job ID of all employees whose job ID </a:t>
            </a:r>
            <a:r>
              <a:rPr lang="en-US" i="1"/>
              <a:t>is not</a:t>
            </a:r>
            <a:r>
              <a:rPr lang="en-US"/>
              <a:t> IT_PROG, ST_CLERK, or SA_REP.</a:t>
            </a:r>
          </a:p>
          <a:p>
            <a:pPr lvl="1"/>
            <a:r>
              <a:rPr lang="en-US" b="1"/>
              <a:t>The </a:t>
            </a:r>
            <a:r>
              <a:rPr lang="en-US" b="1">
                <a:latin typeface="Courier New" panose="02070309020205020404" pitchFamily="49" charset="0"/>
              </a:rPr>
              <a:t>NOT</a:t>
            </a:r>
            <a:r>
              <a:rPr lang="en-US" b="1"/>
              <a:t> Truth Table</a:t>
            </a:r>
            <a:endParaRPr lang="en-US"/>
          </a:p>
          <a:p>
            <a:pPr lvl="1"/>
            <a:r>
              <a:rPr lang="en-US"/>
              <a:t>The following table shows the result of applying the </a:t>
            </a:r>
            <a:r>
              <a:rPr lang="en-US">
                <a:solidFill>
                  <a:srgbClr val="FC0128"/>
                </a:solidFill>
                <a:latin typeface="Courier New" panose="02070309020205020404" pitchFamily="49" charset="0"/>
              </a:rPr>
              <a:t>NOT</a:t>
            </a:r>
            <a:r>
              <a:rPr lang="en-US">
                <a:solidFill>
                  <a:srgbClr val="FC0128"/>
                </a:solidFill>
              </a:rPr>
              <a:t> operator</a:t>
            </a:r>
            <a:r>
              <a:rPr lang="en-US"/>
              <a:t> to a condition:</a:t>
            </a:r>
          </a:p>
          <a:p>
            <a:pPr lvl="1"/>
            <a:endParaRPr lang="en-US"/>
          </a:p>
          <a:p>
            <a:pPr lvl="1"/>
            <a:endParaRPr lang="en-US"/>
          </a:p>
          <a:p>
            <a:pPr lvl="1"/>
            <a:endParaRPr lang="en-US" sz="500"/>
          </a:p>
          <a:p>
            <a:pPr lvl="1"/>
            <a:r>
              <a:rPr lang="en-US" b="1"/>
              <a:t>Note: </a:t>
            </a:r>
            <a:r>
              <a:rPr lang="en-US"/>
              <a:t>The </a:t>
            </a:r>
            <a:r>
              <a:rPr lang="en-US">
                <a:latin typeface="Courier New" panose="02070309020205020404" pitchFamily="49" charset="0"/>
              </a:rPr>
              <a:t>NOT</a:t>
            </a:r>
            <a:r>
              <a:rPr lang="en-US"/>
              <a:t> operator can also be used with other SQL operators, such as </a:t>
            </a:r>
            <a:r>
              <a:rPr lang="en-US">
                <a:latin typeface="Courier New" panose="02070309020205020404" pitchFamily="49" charset="0"/>
              </a:rPr>
              <a:t>BETWEEN</a:t>
            </a:r>
            <a:r>
              <a:rPr lang="en-US"/>
              <a:t>, </a:t>
            </a:r>
            <a:r>
              <a:rPr lang="en-US">
                <a:latin typeface="Courier New" panose="02070309020205020404" pitchFamily="49" charset="0"/>
              </a:rPr>
              <a:t>LIKE</a:t>
            </a:r>
            <a:r>
              <a:rPr lang="en-US"/>
              <a:t>, and </a:t>
            </a:r>
            <a:r>
              <a:rPr lang="en-US">
                <a:latin typeface="Courier New" panose="02070309020205020404" pitchFamily="49" charset="0"/>
              </a:rPr>
              <a:t>NULL</a:t>
            </a:r>
            <a:r>
              <a:rPr lang="en-US"/>
              <a:t>.</a:t>
            </a:r>
          </a:p>
          <a:p>
            <a:pPr lvl="1"/>
            <a:endParaRPr lang="en-US" sz="500"/>
          </a:p>
          <a:p>
            <a:pPr lvl="1">
              <a:spcBef>
                <a:spcPct val="0"/>
              </a:spcBef>
            </a:pPr>
            <a:r>
              <a:rPr lang="en-US" b="1">
                <a:latin typeface="Courier New" panose="02070309020205020404" pitchFamily="49" charset="0"/>
              </a:rPr>
              <a:t>   </a:t>
            </a:r>
            <a:r>
              <a:rPr lang="en-US">
                <a:latin typeface="Courier New" panose="02070309020205020404" pitchFamily="49" charset="0"/>
              </a:rPr>
              <a:t>... WHERE  job_id    NOT  IN ('AC_ACCOUNT', 'AD_VP')</a:t>
            </a:r>
            <a:endParaRPr lang="en-US"/>
          </a:p>
          <a:p>
            <a:pPr lvl="1">
              <a:spcBef>
                <a:spcPct val="0"/>
              </a:spcBef>
            </a:pPr>
            <a:r>
              <a:rPr lang="en-US">
                <a:latin typeface="Courier New" panose="02070309020205020404" pitchFamily="49" charset="0"/>
              </a:rPr>
              <a:t>   ... WHERE  salary    NOT  BETWEEN  10000 AND  15000</a:t>
            </a:r>
          </a:p>
          <a:p>
            <a:pPr lvl="1">
              <a:spcBef>
                <a:spcPct val="0"/>
              </a:spcBef>
            </a:pPr>
            <a:r>
              <a:rPr lang="en-US">
                <a:latin typeface="Courier New" panose="02070309020205020404" pitchFamily="49" charset="0"/>
              </a:rPr>
              <a:t>   ... WHERE  last_name NOT  LIKE '%A%'</a:t>
            </a:r>
          </a:p>
          <a:p>
            <a:pPr lvl="1">
              <a:spcBef>
                <a:spcPct val="0"/>
              </a:spcBef>
            </a:pPr>
            <a:r>
              <a:rPr lang="en-US">
                <a:latin typeface="Courier New" panose="02070309020205020404" pitchFamily="49" charset="0"/>
              </a:rPr>
              <a:t>   ... WHERE  commission_pct  IS   NOT  NULL</a:t>
            </a:r>
          </a:p>
        </p:txBody>
      </p:sp>
      <p:graphicFrame>
        <p:nvGraphicFramePr>
          <p:cNvPr id="40964" name="Object 4"/>
          <p:cNvGraphicFramePr>
            <a:graphicFrameLocks/>
          </p:cNvGraphicFramePr>
          <p:nvPr/>
        </p:nvGraphicFramePr>
        <p:xfrm>
          <a:off x="555625" y="5842000"/>
          <a:ext cx="5919788" cy="660400"/>
        </p:xfrm>
        <a:graphic>
          <a:graphicData uri="http://schemas.openxmlformats.org/presentationml/2006/ole">
            <mc:AlternateContent xmlns:mc="http://schemas.openxmlformats.org/markup-compatibility/2006">
              <mc:Choice xmlns:v="urn:schemas-microsoft-com:vml" Requires="v">
                <p:oleObj spid="_x0000_s4117" name="Document" r:id="rId4" imgW="6161040" imgH="687240" progId="Word.Document.8">
                  <p:embed/>
                </p:oleObj>
              </mc:Choice>
              <mc:Fallback>
                <p:oleObj name="Document" r:id="rId4" imgW="6161040" imgH="687240"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5625" y="5842000"/>
                        <a:ext cx="5919788" cy="66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65906276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3883025" y="-1588"/>
            <a:ext cx="2974975"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55" name="Rectangle 3"/>
          <p:cNvSpPr>
            <a:spLocks noChangeArrowheads="1"/>
          </p:cNvSpPr>
          <p:nvPr/>
        </p:nvSpPr>
        <p:spPr bwMode="auto">
          <a:xfrm>
            <a:off x="-1588" y="-1588"/>
            <a:ext cx="2970213"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56" name="Rectangle 4"/>
          <p:cNvSpPr>
            <a:spLocks noGrp="1" noChangeArrowheads="1"/>
          </p:cNvSpPr>
          <p:nvPr>
            <p:ph type="body" idx="1"/>
          </p:nvPr>
        </p:nvSpPr>
        <p:spPr>
          <a:noFill/>
          <a:ln/>
        </p:spPr>
        <p:txBody>
          <a:bodyPr/>
          <a:lstStyle/>
          <a:p>
            <a:r>
              <a:rPr lang="en-US"/>
              <a:t>The </a:t>
            </a:r>
            <a:r>
              <a:rPr lang="en-US">
                <a:latin typeface="Courier New" panose="02070309020205020404" pitchFamily="49" charset="0"/>
              </a:rPr>
              <a:t>ORDER BY</a:t>
            </a:r>
            <a:r>
              <a:rPr lang="en-US"/>
              <a:t> Clause</a:t>
            </a:r>
          </a:p>
          <a:p>
            <a:pPr lvl="1"/>
            <a:r>
              <a:rPr lang="en-US"/>
              <a:t>The </a:t>
            </a:r>
            <a:r>
              <a:rPr lang="en-US">
                <a:solidFill>
                  <a:srgbClr val="FC0128"/>
                </a:solidFill>
              </a:rPr>
              <a:t>order of rows</a:t>
            </a:r>
            <a:r>
              <a:rPr lang="en-US"/>
              <a:t> returned in a query result is undefined. The </a:t>
            </a:r>
            <a:r>
              <a:rPr lang="en-US">
                <a:solidFill>
                  <a:srgbClr val="FC0128"/>
                </a:solidFill>
                <a:latin typeface="Courier New" panose="02070309020205020404" pitchFamily="49" charset="0"/>
              </a:rPr>
              <a:t>ORDER BY</a:t>
            </a:r>
            <a:r>
              <a:rPr lang="en-US">
                <a:solidFill>
                  <a:srgbClr val="FC0128"/>
                </a:solidFill>
              </a:rPr>
              <a:t> clause</a:t>
            </a:r>
            <a:r>
              <a:rPr lang="en-US"/>
              <a:t> can be used to sort the rows. If you use the </a:t>
            </a:r>
            <a:r>
              <a:rPr lang="en-US">
                <a:latin typeface="Courier New" panose="02070309020205020404" pitchFamily="49" charset="0"/>
              </a:rPr>
              <a:t>ORDER BY</a:t>
            </a:r>
            <a:r>
              <a:rPr lang="en-US"/>
              <a:t> clause, it must be the last clause of the SQL statement. You can specify an expression, or an alias, or column position as the sort condition. </a:t>
            </a:r>
          </a:p>
          <a:p>
            <a:pPr lvl="1"/>
            <a:r>
              <a:rPr lang="en-US" b="1"/>
              <a:t>Syntax</a:t>
            </a:r>
          </a:p>
          <a:p>
            <a:endParaRPr lang="en-US" sz="500"/>
          </a:p>
          <a:p>
            <a:pPr algn="just">
              <a:spcBef>
                <a:spcPct val="0"/>
              </a:spcBef>
            </a:pPr>
            <a:r>
              <a:rPr lang="en-US" b="0">
                <a:latin typeface="Courier New" panose="02070309020205020404" pitchFamily="49" charset="0"/>
              </a:rPr>
              <a:t> 	SELECT</a:t>
            </a:r>
            <a:r>
              <a:rPr lang="en-US" b="0" i="1">
                <a:latin typeface="Courier New" panose="02070309020205020404" pitchFamily="49" charset="0"/>
              </a:rPr>
              <a:t>	  	expr</a:t>
            </a:r>
            <a:r>
              <a:rPr lang="en-US" b="0">
                <a:latin typeface="Courier New" panose="02070309020205020404" pitchFamily="49" charset="0"/>
              </a:rPr>
              <a:t> </a:t>
            </a:r>
          </a:p>
          <a:p>
            <a:pPr>
              <a:spcBef>
                <a:spcPct val="0"/>
              </a:spcBef>
            </a:pPr>
            <a:r>
              <a:rPr lang="en-US" b="0">
                <a:latin typeface="Courier New" panose="02070309020205020404" pitchFamily="49" charset="0"/>
              </a:rPr>
              <a:t> 	FROM 	  	</a:t>
            </a:r>
            <a:r>
              <a:rPr lang="en-US" b="0" i="1">
                <a:latin typeface="Courier New" panose="02070309020205020404" pitchFamily="49" charset="0"/>
              </a:rPr>
              <a:t>table</a:t>
            </a:r>
            <a:endParaRPr lang="en-US" b="0">
              <a:latin typeface="Courier New" panose="02070309020205020404" pitchFamily="49" charset="0"/>
            </a:endParaRPr>
          </a:p>
          <a:p>
            <a:pPr>
              <a:spcBef>
                <a:spcPct val="0"/>
              </a:spcBef>
            </a:pPr>
            <a:r>
              <a:rPr lang="en-US" b="0">
                <a:latin typeface="Courier New" panose="02070309020205020404" pitchFamily="49" charset="0"/>
              </a:rPr>
              <a:t> 	[WHERE 	  	</a:t>
            </a:r>
            <a:r>
              <a:rPr lang="en-US" b="0" i="1">
                <a:latin typeface="Courier New" panose="02070309020205020404" pitchFamily="49" charset="0"/>
              </a:rPr>
              <a:t>condition(s)</a:t>
            </a:r>
            <a:r>
              <a:rPr lang="en-US" b="0">
                <a:latin typeface="Courier New" panose="02070309020205020404" pitchFamily="49" charset="0"/>
              </a:rPr>
              <a:t>]</a:t>
            </a:r>
          </a:p>
          <a:p>
            <a:pPr>
              <a:spcBef>
                <a:spcPct val="0"/>
              </a:spcBef>
            </a:pPr>
            <a:r>
              <a:rPr lang="en-US" b="0">
                <a:latin typeface="Courier New" panose="02070309020205020404" pitchFamily="49" charset="0"/>
              </a:rPr>
              <a:t> 	[ORDER BY	{</a:t>
            </a:r>
            <a:r>
              <a:rPr lang="en-US" b="0" i="1">
                <a:latin typeface="Courier New" panose="02070309020205020404" pitchFamily="49" charset="0"/>
              </a:rPr>
              <a:t>column</a:t>
            </a:r>
            <a:r>
              <a:rPr lang="en-US" b="0">
                <a:latin typeface="Courier New" panose="02070309020205020404" pitchFamily="49" charset="0"/>
              </a:rPr>
              <a:t>, </a:t>
            </a:r>
            <a:r>
              <a:rPr lang="en-US" b="0" i="1">
                <a:latin typeface="Courier New" panose="02070309020205020404" pitchFamily="49" charset="0"/>
              </a:rPr>
              <a:t>expr</a:t>
            </a:r>
            <a:r>
              <a:rPr lang="en-US" b="0">
                <a:latin typeface="Courier New" panose="02070309020205020404" pitchFamily="49" charset="0"/>
              </a:rPr>
              <a:t>} [ASC|DESC]];</a:t>
            </a:r>
          </a:p>
          <a:p>
            <a:pPr lvl="1"/>
            <a:r>
              <a:rPr lang="en-US">
                <a:solidFill>
                  <a:srgbClr val="000000"/>
                </a:solidFill>
              </a:rPr>
              <a:t>In the syntax:</a:t>
            </a:r>
          </a:p>
          <a:p>
            <a:pPr lvl="1">
              <a:spcBef>
                <a:spcPct val="0"/>
              </a:spcBef>
            </a:pPr>
            <a:r>
              <a:rPr lang="en-US">
                <a:latin typeface="Courier New" panose="02070309020205020404" pitchFamily="49" charset="0"/>
              </a:rPr>
              <a:t>	ORDER BY</a:t>
            </a:r>
            <a:r>
              <a:rPr lang="en-US"/>
              <a:t>		specifies the order in which the retrieved rows are displayed</a:t>
            </a:r>
            <a:endParaRPr lang="en-US" b="1"/>
          </a:p>
          <a:p>
            <a:pPr lvl="1">
              <a:spcBef>
                <a:spcPct val="0"/>
              </a:spcBef>
            </a:pPr>
            <a:r>
              <a:rPr lang="en-US">
                <a:latin typeface="Times" panose="02020603050405020304" pitchFamily="18" charset="0"/>
              </a:rPr>
              <a:t>	</a:t>
            </a:r>
            <a:r>
              <a:rPr lang="en-US">
                <a:latin typeface="Courier New" panose="02070309020205020404" pitchFamily="49" charset="0"/>
              </a:rPr>
              <a:t>ASC</a:t>
            </a:r>
            <a:r>
              <a:rPr lang="en-US"/>
              <a:t>			orders the rows in ascending order (this is the default order)</a:t>
            </a:r>
          </a:p>
          <a:p>
            <a:pPr lvl="1">
              <a:spcBef>
                <a:spcPct val="0"/>
              </a:spcBef>
            </a:pPr>
            <a:r>
              <a:rPr lang="en-US"/>
              <a:t>	</a:t>
            </a:r>
            <a:r>
              <a:rPr lang="en-US">
                <a:latin typeface="Courier New" panose="02070309020205020404" pitchFamily="49" charset="0"/>
              </a:rPr>
              <a:t>DESC</a:t>
            </a:r>
            <a:r>
              <a:rPr lang="en-US"/>
              <a:t>	</a:t>
            </a:r>
            <a:r>
              <a:rPr lang="en-US">
                <a:latin typeface="Courier New" panose="02070309020205020404" pitchFamily="49" charset="0"/>
              </a:rPr>
              <a:t>		</a:t>
            </a:r>
            <a:r>
              <a:rPr lang="en-US">
                <a:latin typeface="Times" panose="02020603050405020304" pitchFamily="18" charset="0"/>
              </a:rPr>
              <a:t>orders the rows in descending order</a:t>
            </a:r>
          </a:p>
          <a:p>
            <a:pPr lvl="1">
              <a:spcBef>
                <a:spcPct val="0"/>
              </a:spcBef>
            </a:pPr>
            <a:endParaRPr lang="en-US"/>
          </a:p>
          <a:p>
            <a:pPr lvl="1">
              <a:spcBef>
                <a:spcPct val="0"/>
              </a:spcBef>
            </a:pPr>
            <a:r>
              <a:rPr lang="en-US"/>
              <a:t>If the </a:t>
            </a:r>
            <a:r>
              <a:rPr lang="en-US">
                <a:latin typeface="Courier New" panose="02070309020205020404" pitchFamily="49" charset="0"/>
              </a:rPr>
              <a:t>ORDER BY</a:t>
            </a:r>
            <a:r>
              <a:rPr lang="en-US"/>
              <a:t> clause is not used, the sort order is undefined, and the Oracle server may not fetch rows in the same order for the same query twice. Use the </a:t>
            </a:r>
            <a:r>
              <a:rPr lang="en-US">
                <a:latin typeface="Courier New" panose="02070309020205020404" pitchFamily="49" charset="0"/>
              </a:rPr>
              <a:t>ORDER BY</a:t>
            </a:r>
            <a:r>
              <a:rPr lang="en-US"/>
              <a:t> clause to display the rows in a specific order.</a:t>
            </a:r>
          </a:p>
          <a:p>
            <a:r>
              <a:rPr lang="en-US">
                <a:solidFill>
                  <a:srgbClr val="0000FF"/>
                </a:solidFill>
              </a:rPr>
              <a:t>Instructor Note</a:t>
            </a:r>
          </a:p>
          <a:p>
            <a:pPr lvl="1"/>
            <a:r>
              <a:rPr lang="en-US">
                <a:solidFill>
                  <a:srgbClr val="0000FF"/>
                </a:solidFill>
              </a:rPr>
              <a:t>Let the students know that the </a:t>
            </a:r>
            <a:r>
              <a:rPr lang="en-US">
                <a:solidFill>
                  <a:srgbClr val="0000FF"/>
                </a:solidFill>
                <a:latin typeface="Courier New" panose="02070309020205020404" pitchFamily="49" charset="0"/>
              </a:rPr>
              <a:t>ORDER BY</a:t>
            </a:r>
            <a:r>
              <a:rPr lang="en-US">
                <a:solidFill>
                  <a:srgbClr val="0000FF"/>
                </a:solidFill>
              </a:rPr>
              <a:t> clause is executed last in query execution. It is placed last unless the </a:t>
            </a:r>
            <a:r>
              <a:rPr lang="en-US">
                <a:solidFill>
                  <a:srgbClr val="0000FF"/>
                </a:solidFill>
                <a:latin typeface="Courier New" panose="02070309020205020404" pitchFamily="49" charset="0"/>
              </a:rPr>
              <a:t>FOR UPDATE</a:t>
            </a:r>
            <a:r>
              <a:rPr lang="en-US">
                <a:solidFill>
                  <a:srgbClr val="0000FF"/>
                </a:solidFill>
              </a:rPr>
              <a:t> clause is used.</a:t>
            </a:r>
          </a:p>
        </p:txBody>
      </p:sp>
      <p:sp>
        <p:nvSpPr>
          <p:cNvPr id="49157" name="Rectangle 5"/>
          <p:cNvSpPr>
            <a:spLocks noGrp="1" noRot="1" noChangeAspect="1" noChangeArrowheads="1" noTextEdit="1"/>
          </p:cNvSpPr>
          <p:nvPr>
            <p:ph type="sldImg"/>
          </p:nvPr>
        </p:nvSpPr>
        <p:spPr>
          <a:xfrm>
            <a:off x="-481013" y="153988"/>
            <a:ext cx="7818438" cy="4398962"/>
          </a:xfrm>
          <a:ln cap="flat"/>
        </p:spPr>
      </p:sp>
    </p:spTree>
    <p:extLst>
      <p:ext uri="{BB962C8B-B14F-4D97-AF65-F5344CB8AC3E}">
        <p14:creationId xmlns:p14="http://schemas.microsoft.com/office/powerpoint/2010/main" val="251373764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xfrm>
            <a:off x="-481013" y="153988"/>
            <a:ext cx="7818438" cy="4398962"/>
          </a:xfrm>
          <a:ln cap="flat"/>
        </p:spPr>
      </p:sp>
      <p:sp>
        <p:nvSpPr>
          <p:cNvPr id="53251" name="Rectangle 3"/>
          <p:cNvSpPr>
            <a:spLocks noGrp="1" noChangeArrowheads="1"/>
          </p:cNvSpPr>
          <p:nvPr>
            <p:ph type="body" idx="1"/>
          </p:nvPr>
        </p:nvSpPr>
        <p:spPr>
          <a:noFill/>
          <a:ln/>
        </p:spPr>
        <p:txBody>
          <a:bodyPr/>
          <a:lstStyle/>
          <a:p>
            <a:r>
              <a:rPr lang="en-US"/>
              <a:t>Sorting by Column Aliases</a:t>
            </a:r>
          </a:p>
          <a:p>
            <a:pPr lvl="1"/>
            <a:r>
              <a:rPr lang="en-US"/>
              <a:t>You can use a column </a:t>
            </a:r>
            <a:r>
              <a:rPr lang="en-US">
                <a:solidFill>
                  <a:srgbClr val="FC0128"/>
                </a:solidFill>
              </a:rPr>
              <a:t>alias</a:t>
            </a:r>
            <a:r>
              <a:rPr lang="en-US"/>
              <a:t> in the </a:t>
            </a:r>
            <a:r>
              <a:rPr lang="en-US">
                <a:solidFill>
                  <a:srgbClr val="FC0128"/>
                </a:solidFill>
                <a:latin typeface="Courier New" panose="02070309020205020404" pitchFamily="49" charset="0"/>
              </a:rPr>
              <a:t>ORDER</a:t>
            </a:r>
            <a:r>
              <a:rPr lang="en-US">
                <a:solidFill>
                  <a:srgbClr val="FC0128"/>
                </a:solidFill>
              </a:rPr>
              <a:t> </a:t>
            </a:r>
            <a:r>
              <a:rPr lang="en-US">
                <a:solidFill>
                  <a:srgbClr val="FC0128"/>
                </a:solidFill>
                <a:latin typeface="Courier New" panose="02070309020205020404" pitchFamily="49" charset="0"/>
              </a:rPr>
              <a:t>BY</a:t>
            </a:r>
            <a:r>
              <a:rPr lang="en-US">
                <a:solidFill>
                  <a:srgbClr val="FC0128"/>
                </a:solidFill>
              </a:rPr>
              <a:t> clause</a:t>
            </a:r>
            <a:r>
              <a:rPr lang="en-US"/>
              <a:t>. The slide example sorts the data by annual salary. </a:t>
            </a:r>
          </a:p>
          <a:p>
            <a:pPr lvl="1"/>
            <a:endParaRPr lang="en-US"/>
          </a:p>
          <a:p>
            <a:pPr lvl="1"/>
            <a:endParaRPr lang="en-US"/>
          </a:p>
          <a:p>
            <a:pPr lvl="1"/>
            <a:endParaRPr lang="en-US"/>
          </a:p>
          <a:p>
            <a:pPr lvl="1"/>
            <a:endParaRPr lang="en-US"/>
          </a:p>
          <a:p>
            <a:pPr lvl="1"/>
            <a:endParaRPr lang="en-US"/>
          </a:p>
          <a:p>
            <a:pPr lvl="1"/>
            <a:endParaRPr lang="en-US"/>
          </a:p>
          <a:p>
            <a:pPr lvl="1"/>
            <a:endParaRPr lang="en-US"/>
          </a:p>
          <a:p>
            <a:pPr lvl="1"/>
            <a:endParaRPr lang="en-US">
              <a:solidFill>
                <a:srgbClr val="0000FF"/>
              </a:solidFill>
            </a:endParaRPr>
          </a:p>
          <a:p>
            <a:r>
              <a:rPr lang="en-US">
                <a:solidFill>
                  <a:srgbClr val="0000FF"/>
                </a:solidFill>
              </a:rPr>
              <a:t>Instructor Note</a:t>
            </a:r>
          </a:p>
          <a:p>
            <a:pPr lvl="1"/>
            <a:r>
              <a:rPr lang="en-US">
                <a:solidFill>
                  <a:srgbClr val="0000FF"/>
                </a:solidFill>
              </a:rPr>
              <a:t>Internally, the order of execution for a </a:t>
            </a:r>
            <a:r>
              <a:rPr lang="en-US">
                <a:solidFill>
                  <a:srgbClr val="0000FF"/>
                </a:solidFill>
                <a:latin typeface="Courier New" panose="02070309020205020404" pitchFamily="49" charset="0"/>
              </a:rPr>
              <a:t>SELECT</a:t>
            </a:r>
            <a:r>
              <a:rPr lang="en-US">
                <a:solidFill>
                  <a:srgbClr val="0000FF"/>
                </a:solidFill>
              </a:rPr>
              <a:t> statement is as follows:</a:t>
            </a:r>
          </a:p>
          <a:p>
            <a:pPr lvl="1"/>
            <a:r>
              <a:rPr lang="en-US">
                <a:solidFill>
                  <a:srgbClr val="0000FF"/>
                </a:solidFill>
                <a:latin typeface="Courier New" panose="02070309020205020404" pitchFamily="49" charset="0"/>
              </a:rPr>
              <a:t>FROM </a:t>
            </a:r>
            <a:r>
              <a:rPr lang="en-US">
                <a:solidFill>
                  <a:srgbClr val="0000FF"/>
                </a:solidFill>
              </a:rPr>
              <a:t>clause</a:t>
            </a:r>
          </a:p>
          <a:p>
            <a:pPr lvl="1"/>
            <a:r>
              <a:rPr lang="en-US">
                <a:solidFill>
                  <a:srgbClr val="0000FF"/>
                </a:solidFill>
                <a:latin typeface="Courier New" panose="02070309020205020404" pitchFamily="49" charset="0"/>
              </a:rPr>
              <a:t>WHERE</a:t>
            </a:r>
            <a:r>
              <a:rPr lang="en-US">
                <a:solidFill>
                  <a:srgbClr val="0000FF"/>
                </a:solidFill>
              </a:rPr>
              <a:t> clause</a:t>
            </a:r>
          </a:p>
          <a:p>
            <a:pPr lvl="1"/>
            <a:r>
              <a:rPr lang="en-US">
                <a:solidFill>
                  <a:srgbClr val="0000FF"/>
                </a:solidFill>
                <a:latin typeface="Courier New" panose="02070309020205020404" pitchFamily="49" charset="0"/>
              </a:rPr>
              <a:t>SELECT</a:t>
            </a:r>
            <a:r>
              <a:rPr lang="en-US">
                <a:solidFill>
                  <a:srgbClr val="0000FF"/>
                </a:solidFill>
              </a:rPr>
              <a:t> clause</a:t>
            </a:r>
          </a:p>
          <a:p>
            <a:pPr lvl="1"/>
            <a:r>
              <a:rPr lang="en-US">
                <a:solidFill>
                  <a:srgbClr val="0000FF"/>
                </a:solidFill>
                <a:latin typeface="Courier New" panose="02070309020205020404" pitchFamily="49" charset="0"/>
              </a:rPr>
              <a:t>ORDER BY</a:t>
            </a:r>
            <a:r>
              <a:rPr lang="en-US">
                <a:solidFill>
                  <a:srgbClr val="0000FF"/>
                </a:solidFill>
              </a:rPr>
              <a:t> clause</a:t>
            </a:r>
          </a:p>
        </p:txBody>
      </p:sp>
    </p:spTree>
    <p:extLst>
      <p:ext uri="{BB962C8B-B14F-4D97-AF65-F5344CB8AC3E}">
        <p14:creationId xmlns:p14="http://schemas.microsoft.com/office/powerpoint/2010/main" val="286035655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AFB3E4-1655-4294-AC74-A52B70046FB0}" type="slidenum">
              <a:rPr lang="en-US" smtClean="0"/>
              <a:t>61</a:t>
            </a:fld>
            <a:endParaRPr lang="en-US"/>
          </a:p>
        </p:txBody>
      </p:sp>
    </p:spTree>
    <p:extLst>
      <p:ext uri="{BB962C8B-B14F-4D97-AF65-F5344CB8AC3E}">
        <p14:creationId xmlns:p14="http://schemas.microsoft.com/office/powerpoint/2010/main" val="68819239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ln cap="flat"/>
        </p:spPr>
      </p:sp>
      <p:sp>
        <p:nvSpPr>
          <p:cNvPr id="10243" name="Rectangle 3"/>
          <p:cNvSpPr>
            <a:spLocks noChangeArrowheads="1"/>
          </p:cNvSpPr>
          <p:nvPr/>
        </p:nvSpPr>
        <p:spPr bwMode="auto">
          <a:xfrm>
            <a:off x="3883025" y="-1588"/>
            <a:ext cx="297497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4" name="Rectangle 4"/>
          <p:cNvSpPr>
            <a:spLocks noChangeArrowheads="1"/>
          </p:cNvSpPr>
          <p:nvPr/>
        </p:nvSpPr>
        <p:spPr bwMode="auto">
          <a:xfrm>
            <a:off x="-1588" y="-1588"/>
            <a:ext cx="297021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5" name="Rectangle 5"/>
          <p:cNvSpPr>
            <a:spLocks noGrp="1" noChangeArrowheads="1"/>
          </p:cNvSpPr>
          <p:nvPr>
            <p:ph type="body" idx="1"/>
          </p:nvPr>
        </p:nvSpPr>
        <p:spPr>
          <a:noFill/>
          <a:ln/>
        </p:spPr>
        <p:txBody>
          <a:bodyPr/>
          <a:lstStyle/>
          <a:p>
            <a:r>
              <a:rPr lang="en-US"/>
              <a:t>Data Manipulation Language</a:t>
            </a:r>
          </a:p>
          <a:p>
            <a:pPr lvl="1"/>
            <a:r>
              <a:rPr lang="en-US">
                <a:solidFill>
                  <a:srgbClr val="FC0128"/>
                </a:solidFill>
              </a:rPr>
              <a:t>Data manipulation language</a:t>
            </a:r>
            <a:r>
              <a:rPr lang="en-US"/>
              <a:t> (DML) is a core part of SQL. When you want to add, update, or delete data in the database, you execute a DML statement. A collection of DML statements that form a logical unit of work is called a transaction. </a:t>
            </a:r>
          </a:p>
          <a:p>
            <a:pPr lvl="1"/>
            <a:r>
              <a:rPr lang="en-US"/>
              <a:t>Consider a banking database. When a bank customer transfers money from a savings account to a checking account, the transaction might consist of three separate operations: decrease the savings account, increase the checking account, and record the transaction in the transaction journal. The Oracle server must guarantee that all three SQL statements are performed to maintain the accounts in proper balance. When something prevents one of the statements in the transaction from executing, the other statements of the transaction must be undone.</a:t>
            </a:r>
          </a:p>
          <a:p>
            <a:pPr lvl="1"/>
            <a:endParaRPr lang="en-US"/>
          </a:p>
          <a:p>
            <a:pPr lvl="1"/>
            <a:endParaRPr lang="en-US"/>
          </a:p>
          <a:p>
            <a:r>
              <a:rPr lang="en-US">
                <a:solidFill>
                  <a:srgbClr val="0000FF"/>
                </a:solidFill>
              </a:rPr>
              <a:t>Instructor Note</a:t>
            </a:r>
          </a:p>
          <a:p>
            <a:pPr lvl="1"/>
            <a:r>
              <a:rPr lang="en-US">
                <a:solidFill>
                  <a:srgbClr val="0000FF"/>
                </a:solidFill>
              </a:rPr>
              <a:t>DML statements can be issued directly in </a:t>
            </a:r>
            <a:r>
              <a:rPr lang="en-US" i="1">
                <a:solidFill>
                  <a:srgbClr val="0000FF"/>
                </a:solidFill>
              </a:rPr>
              <a:t>i</a:t>
            </a:r>
            <a:r>
              <a:rPr lang="en-US">
                <a:solidFill>
                  <a:srgbClr val="0000FF"/>
                </a:solidFill>
              </a:rPr>
              <a:t>SQL*Plus, performed automatically by tools such as Oracle Forms Services, or programmed with tools such as the 3GL precompilers. </a:t>
            </a:r>
          </a:p>
          <a:p>
            <a:pPr lvl="1"/>
            <a:r>
              <a:rPr lang="en-US">
                <a:solidFill>
                  <a:srgbClr val="0000FF"/>
                </a:solidFill>
              </a:rPr>
              <a:t>Every table has </a:t>
            </a:r>
            <a:r>
              <a:rPr lang="en-US">
                <a:solidFill>
                  <a:srgbClr val="0000FF"/>
                </a:solidFill>
                <a:latin typeface="Courier New" panose="02070309020205020404" pitchFamily="49" charset="0"/>
              </a:rPr>
              <a:t>INSERT</a:t>
            </a:r>
            <a:r>
              <a:rPr lang="en-US">
                <a:solidFill>
                  <a:srgbClr val="0000FF"/>
                </a:solidFill>
              </a:rPr>
              <a:t>, </a:t>
            </a:r>
            <a:r>
              <a:rPr lang="en-US">
                <a:solidFill>
                  <a:srgbClr val="0000FF"/>
                </a:solidFill>
                <a:latin typeface="Courier New" panose="02070309020205020404" pitchFamily="49" charset="0"/>
              </a:rPr>
              <a:t>UPDATE</a:t>
            </a:r>
            <a:r>
              <a:rPr lang="en-US">
                <a:solidFill>
                  <a:srgbClr val="0000FF"/>
                </a:solidFill>
              </a:rPr>
              <a:t>, and </a:t>
            </a:r>
            <a:r>
              <a:rPr lang="en-US">
                <a:solidFill>
                  <a:srgbClr val="0000FF"/>
                </a:solidFill>
                <a:latin typeface="Courier New" panose="02070309020205020404" pitchFamily="49" charset="0"/>
              </a:rPr>
              <a:t>DELETE</a:t>
            </a:r>
            <a:r>
              <a:rPr lang="en-US">
                <a:solidFill>
                  <a:srgbClr val="0000FF"/>
                </a:solidFill>
              </a:rPr>
              <a:t> privileges associated with it. These privileges are automatically granted to the creator of the table, but in general they must be explicitly granted to other users.</a:t>
            </a:r>
          </a:p>
          <a:p>
            <a:pPr lvl="1"/>
            <a:r>
              <a:rPr lang="en-US">
                <a:solidFill>
                  <a:srgbClr val="0000FF"/>
                </a:solidFill>
              </a:rPr>
              <a:t>Starting with Oracle 7.2, you can place a subquery in the place of the table name in an </a:t>
            </a:r>
            <a:r>
              <a:rPr lang="en-US">
                <a:solidFill>
                  <a:srgbClr val="0000FF"/>
                </a:solidFill>
                <a:latin typeface="Courier New" panose="02070309020205020404" pitchFamily="49" charset="0"/>
              </a:rPr>
              <a:t>UPDATE</a:t>
            </a:r>
            <a:r>
              <a:rPr lang="en-US">
                <a:solidFill>
                  <a:srgbClr val="0000FF"/>
                </a:solidFill>
              </a:rPr>
              <a:t> statement, essentially the same way you use a view. </a:t>
            </a:r>
          </a:p>
        </p:txBody>
      </p:sp>
    </p:spTree>
    <p:extLst>
      <p:ext uri="{BB962C8B-B14F-4D97-AF65-F5344CB8AC3E}">
        <p14:creationId xmlns:p14="http://schemas.microsoft.com/office/powerpoint/2010/main" val="209940702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3883025" y="-1588"/>
            <a:ext cx="297497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39" name="Rectangle 3"/>
          <p:cNvSpPr>
            <a:spLocks noChangeArrowheads="1"/>
          </p:cNvSpPr>
          <p:nvPr/>
        </p:nvSpPr>
        <p:spPr bwMode="auto">
          <a:xfrm>
            <a:off x="-1588" y="-1588"/>
            <a:ext cx="297021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0" name="Rectangle 4"/>
          <p:cNvSpPr>
            <a:spLocks noGrp="1" noChangeArrowheads="1"/>
          </p:cNvSpPr>
          <p:nvPr>
            <p:ph type="body" idx="1"/>
          </p:nvPr>
        </p:nvSpPr>
        <p:spPr>
          <a:noFill/>
          <a:ln/>
        </p:spPr>
        <p:txBody>
          <a:bodyPr/>
          <a:lstStyle/>
          <a:p>
            <a:r>
              <a:rPr lang="en-US"/>
              <a:t>Adding a New Row to a Table (continued)</a:t>
            </a:r>
          </a:p>
          <a:p>
            <a:pPr lvl="1"/>
            <a:r>
              <a:rPr lang="en-US"/>
              <a:t>You can add new rows to a table by issuing the </a:t>
            </a:r>
            <a:r>
              <a:rPr lang="en-US">
                <a:solidFill>
                  <a:srgbClr val="FC0128"/>
                </a:solidFill>
                <a:latin typeface="Courier New" panose="02070309020205020404" pitchFamily="49" charset="0"/>
              </a:rPr>
              <a:t>INSERT</a:t>
            </a:r>
            <a:r>
              <a:rPr lang="en-US">
                <a:solidFill>
                  <a:srgbClr val="FC0128"/>
                </a:solidFill>
              </a:rPr>
              <a:t> statement</a:t>
            </a:r>
            <a:r>
              <a:rPr lang="en-US"/>
              <a:t>. </a:t>
            </a:r>
          </a:p>
          <a:p>
            <a:pPr lvl="1"/>
            <a:r>
              <a:rPr lang="en-US"/>
              <a:t>In the syntax:</a:t>
            </a:r>
          </a:p>
          <a:p>
            <a:pPr lvl="1"/>
            <a:r>
              <a:rPr lang="en-US"/>
              <a:t>	</a:t>
            </a:r>
            <a:r>
              <a:rPr lang="en-US" i="1"/>
              <a:t>table			</a:t>
            </a:r>
            <a:r>
              <a:rPr lang="en-US"/>
              <a:t>is the name of the table</a:t>
            </a:r>
          </a:p>
          <a:p>
            <a:pPr lvl="1"/>
            <a:r>
              <a:rPr lang="en-US"/>
              <a:t>	</a:t>
            </a:r>
            <a:r>
              <a:rPr lang="en-US" i="1"/>
              <a:t>column		</a:t>
            </a:r>
            <a:r>
              <a:rPr lang="en-US"/>
              <a:t>is the name of the column in the table to populate</a:t>
            </a:r>
          </a:p>
          <a:p>
            <a:pPr lvl="1"/>
            <a:r>
              <a:rPr lang="en-US"/>
              <a:t>	</a:t>
            </a:r>
            <a:r>
              <a:rPr lang="en-US" i="1"/>
              <a:t>value			</a:t>
            </a:r>
            <a:r>
              <a:rPr lang="en-US"/>
              <a:t>is the corresponding value for the column</a:t>
            </a:r>
          </a:p>
          <a:p>
            <a:pPr lvl="1"/>
            <a:r>
              <a:rPr lang="en-US" b="1"/>
              <a:t>Note:</a:t>
            </a:r>
            <a:r>
              <a:rPr lang="en-US"/>
              <a:t> This statement with the </a:t>
            </a:r>
            <a:r>
              <a:rPr lang="en-US">
                <a:solidFill>
                  <a:srgbClr val="FC0128"/>
                </a:solidFill>
                <a:latin typeface="Courier New" panose="02070309020205020404" pitchFamily="49" charset="0"/>
              </a:rPr>
              <a:t>VALUES</a:t>
            </a:r>
            <a:r>
              <a:rPr lang="en-US">
                <a:solidFill>
                  <a:srgbClr val="FC0128"/>
                </a:solidFill>
              </a:rPr>
              <a:t> clause</a:t>
            </a:r>
            <a:r>
              <a:rPr lang="en-US"/>
              <a:t> adds only one row at a time to a table.</a:t>
            </a:r>
          </a:p>
          <a:p>
            <a:pPr lvl="1"/>
            <a:endParaRPr lang="en-US"/>
          </a:p>
          <a:p>
            <a:endParaRPr lang="en-US" b="0">
              <a:latin typeface="Times New Roman" panose="02020603050405020304" pitchFamily="18" charset="0"/>
            </a:endParaRPr>
          </a:p>
        </p:txBody>
      </p:sp>
      <p:sp>
        <p:nvSpPr>
          <p:cNvPr id="14341" name="Rectangle 5"/>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53989759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ln cap="flat"/>
        </p:spPr>
      </p:sp>
      <p:sp>
        <p:nvSpPr>
          <p:cNvPr id="16387" name="Rectangle 3"/>
          <p:cNvSpPr>
            <a:spLocks noGrp="1" noChangeArrowheads="1"/>
          </p:cNvSpPr>
          <p:nvPr>
            <p:ph type="body" idx="1"/>
          </p:nvPr>
        </p:nvSpPr>
        <p:spPr>
          <a:noFill/>
          <a:ln/>
        </p:spPr>
        <p:txBody>
          <a:bodyPr/>
          <a:lstStyle/>
          <a:p>
            <a:r>
              <a:rPr lang="en-US"/>
              <a:t>Adding a New Row to a Table (continued)</a:t>
            </a:r>
          </a:p>
          <a:p>
            <a:pPr lvl="1"/>
            <a:r>
              <a:rPr lang="en-US"/>
              <a:t>Because you can insert a new row that contains values for each column, the column list is not required in the </a:t>
            </a:r>
            <a:r>
              <a:rPr lang="en-US">
                <a:solidFill>
                  <a:srgbClr val="FC0128"/>
                </a:solidFill>
                <a:latin typeface="Courier New" panose="02070309020205020404" pitchFamily="49" charset="0"/>
              </a:rPr>
              <a:t>INSERT</a:t>
            </a:r>
            <a:r>
              <a:rPr lang="en-US">
                <a:solidFill>
                  <a:srgbClr val="FC0128"/>
                </a:solidFill>
              </a:rPr>
              <a:t> clause</a:t>
            </a:r>
            <a:r>
              <a:rPr lang="en-US"/>
              <a:t>. However, if you do not use the column list, the values must be listed according to the default order of the columns in the table, and a value must be provided for each column. </a:t>
            </a:r>
          </a:p>
          <a:p>
            <a:pPr lvl="1"/>
            <a:endParaRPr lang="en-US" sz="500"/>
          </a:p>
          <a:p>
            <a:pPr lvl="1">
              <a:spcBef>
                <a:spcPct val="0"/>
              </a:spcBef>
            </a:pPr>
            <a:r>
              <a:rPr lang="en-US">
                <a:latin typeface="Courier New" panose="02070309020205020404" pitchFamily="49" charset="0"/>
              </a:rPr>
              <a:t>   DESCRIBE  departments</a:t>
            </a:r>
            <a:endParaRPr lang="en-US" b="1">
              <a:latin typeface="Courier New" panose="02070309020205020404" pitchFamily="49" charset="0"/>
            </a:endParaRPr>
          </a:p>
          <a:p>
            <a:pPr lvl="1">
              <a:spcBef>
                <a:spcPct val="0"/>
              </a:spcBef>
            </a:pPr>
            <a:r>
              <a:rPr lang="en-US">
                <a:latin typeface="Courier New" panose="02070309020205020404" pitchFamily="49" charset="0"/>
              </a:rPr>
              <a:t>     </a:t>
            </a:r>
          </a:p>
          <a:p>
            <a:pPr lvl="1">
              <a:spcBef>
                <a:spcPct val="0"/>
              </a:spcBef>
            </a:pPr>
            <a:r>
              <a:rPr lang="en-US">
                <a:latin typeface="Courier New" panose="02070309020205020404" pitchFamily="49" charset="0"/>
              </a:rPr>
              <a:t>   </a:t>
            </a:r>
          </a:p>
          <a:p>
            <a:pPr lvl="1"/>
            <a:endParaRPr lang="en-US"/>
          </a:p>
          <a:p>
            <a:pPr lvl="1"/>
            <a:endParaRPr lang="en-US"/>
          </a:p>
          <a:p>
            <a:pPr lvl="1"/>
            <a:endParaRPr lang="en-US"/>
          </a:p>
          <a:p>
            <a:pPr lvl="1"/>
            <a:endParaRPr lang="en-US"/>
          </a:p>
          <a:p>
            <a:pPr lvl="1"/>
            <a:endParaRPr lang="en-US"/>
          </a:p>
          <a:p>
            <a:pPr lvl="1"/>
            <a:r>
              <a:rPr lang="en-US"/>
              <a:t>For clarity, use the column list in the </a:t>
            </a:r>
            <a:r>
              <a:rPr lang="en-US">
                <a:latin typeface="Courier New" panose="02070309020205020404" pitchFamily="49" charset="0"/>
              </a:rPr>
              <a:t>INSERT</a:t>
            </a:r>
            <a:r>
              <a:rPr lang="en-US"/>
              <a:t> clause.</a:t>
            </a:r>
            <a:br>
              <a:rPr lang="en-US"/>
            </a:br>
            <a:r>
              <a:rPr lang="en-US"/>
              <a:t>Enclose character and date values within single quotation marks; it is not recommended to enclose numeric values within single quotation marks.</a:t>
            </a:r>
          </a:p>
          <a:p>
            <a:pPr lvl="1"/>
            <a:r>
              <a:rPr lang="en-US"/>
              <a:t>Number values should not be enclosed in single quotes, because implicit conversion may take place for numeric values assigned to </a:t>
            </a:r>
            <a:r>
              <a:rPr lang="en-US">
                <a:latin typeface="Courier New" panose="02070309020205020404" pitchFamily="49" charset="0"/>
              </a:rPr>
              <a:t>NUMBER</a:t>
            </a:r>
            <a:r>
              <a:rPr lang="en-US"/>
              <a:t> data type columns if single quotes are included.</a:t>
            </a:r>
            <a:r>
              <a:rPr lang="en-US" sz="1200"/>
              <a:t>  </a:t>
            </a:r>
          </a:p>
        </p:txBody>
      </p:sp>
      <p:sp>
        <p:nvSpPr>
          <p:cNvPr id="16388" name="Rectangle 4"/>
          <p:cNvSpPr>
            <a:spLocks noChangeArrowheads="1"/>
          </p:cNvSpPr>
          <p:nvPr/>
        </p:nvSpPr>
        <p:spPr bwMode="auto">
          <a:xfrm>
            <a:off x="625475" y="5940425"/>
            <a:ext cx="5575300" cy="94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639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263" y="5834063"/>
            <a:ext cx="5060950" cy="110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extLst>
      <p:ext uri="{BB962C8B-B14F-4D97-AF65-F5344CB8AC3E}">
        <p14:creationId xmlns:p14="http://schemas.microsoft.com/office/powerpoint/2010/main" val="18284229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xfrm>
            <a:off x="-484188" y="150813"/>
            <a:ext cx="7802563" cy="4389437"/>
          </a:xfrm>
          <a:ln cap="flat"/>
        </p:spPr>
      </p:sp>
      <p:sp>
        <p:nvSpPr>
          <p:cNvPr id="18435" name="Rectangle 3"/>
          <p:cNvSpPr>
            <a:spLocks noGrp="1" noChangeArrowheads="1"/>
          </p:cNvSpPr>
          <p:nvPr>
            <p:ph type="body" idx="1"/>
          </p:nvPr>
        </p:nvSpPr>
        <p:spPr>
          <a:noFill/>
          <a:ln/>
        </p:spPr>
        <p:txBody>
          <a:bodyPr/>
          <a:lstStyle/>
          <a:p>
            <a:r>
              <a:rPr lang="en-US"/>
              <a:t>Methods for Inserting Null Values</a:t>
            </a:r>
          </a:p>
          <a:p>
            <a:endParaRPr lang="en-US"/>
          </a:p>
          <a:p>
            <a:endParaRPr lang="en-US"/>
          </a:p>
          <a:p>
            <a:endParaRPr lang="en-US"/>
          </a:p>
          <a:p>
            <a:endParaRPr lang="en-US"/>
          </a:p>
          <a:p>
            <a:pPr lvl="1"/>
            <a:endParaRPr lang="en-US"/>
          </a:p>
          <a:p>
            <a:pPr lvl="1"/>
            <a:r>
              <a:rPr lang="en-US"/>
              <a:t>Be sure that you can use null values in the targeted column by verifying the </a:t>
            </a:r>
            <a:r>
              <a:rPr lang="en-US">
                <a:latin typeface="Courier New" panose="02070309020205020404" pitchFamily="49" charset="0"/>
              </a:rPr>
              <a:t>Null?</a:t>
            </a:r>
            <a:r>
              <a:rPr lang="en-US"/>
              <a:t> status with the </a:t>
            </a:r>
            <a:r>
              <a:rPr lang="en-US" i="1"/>
              <a:t>i</a:t>
            </a:r>
            <a:r>
              <a:rPr lang="en-US"/>
              <a:t>SQL*Plus </a:t>
            </a:r>
            <a:r>
              <a:rPr lang="en-US">
                <a:solidFill>
                  <a:srgbClr val="FC0128"/>
                </a:solidFill>
                <a:latin typeface="Courier New" panose="02070309020205020404" pitchFamily="49" charset="0"/>
              </a:rPr>
              <a:t>DESCRIBE</a:t>
            </a:r>
            <a:r>
              <a:rPr lang="en-US">
                <a:solidFill>
                  <a:srgbClr val="FC0128"/>
                </a:solidFill>
              </a:rPr>
              <a:t> command</a:t>
            </a:r>
            <a:r>
              <a:rPr lang="en-US"/>
              <a:t>.</a:t>
            </a:r>
          </a:p>
          <a:p>
            <a:pPr lvl="1"/>
            <a:r>
              <a:rPr lang="en-US"/>
              <a:t>The Oracle Server automatically enforces all data types, data ranges, and data integrity constraints. Any column that is not listed explicitly obtains a null value in the new row.</a:t>
            </a:r>
          </a:p>
          <a:p>
            <a:pPr lvl="1"/>
            <a:r>
              <a:rPr lang="en-US"/>
              <a:t>Common errors that can occur during user input: </a:t>
            </a:r>
          </a:p>
          <a:p>
            <a:pPr lvl="2"/>
            <a:r>
              <a:rPr lang="en-US"/>
              <a:t>Mandatory value missing for a </a:t>
            </a:r>
            <a:r>
              <a:rPr lang="en-US">
                <a:latin typeface="Courier New" panose="02070309020205020404" pitchFamily="49" charset="0"/>
              </a:rPr>
              <a:t>NOT NULL</a:t>
            </a:r>
            <a:r>
              <a:rPr lang="en-US"/>
              <a:t> column</a:t>
            </a:r>
          </a:p>
          <a:p>
            <a:pPr lvl="2"/>
            <a:r>
              <a:rPr lang="en-US"/>
              <a:t>Duplicate value violates uniqueness constraint</a:t>
            </a:r>
          </a:p>
          <a:p>
            <a:pPr lvl="2"/>
            <a:r>
              <a:rPr lang="en-US"/>
              <a:t>Foreign key constraint violated</a:t>
            </a:r>
          </a:p>
          <a:p>
            <a:pPr lvl="2"/>
            <a:r>
              <a:rPr lang="en-US">
                <a:latin typeface="Courier New" panose="02070309020205020404" pitchFamily="49" charset="0"/>
              </a:rPr>
              <a:t>CHECK</a:t>
            </a:r>
            <a:r>
              <a:rPr lang="en-US"/>
              <a:t> constraint violated</a:t>
            </a:r>
          </a:p>
          <a:p>
            <a:pPr lvl="2"/>
            <a:r>
              <a:rPr lang="en-US"/>
              <a:t>Data type mismatch</a:t>
            </a:r>
          </a:p>
          <a:p>
            <a:pPr lvl="2"/>
            <a:r>
              <a:rPr lang="en-US"/>
              <a:t>Value too wide to fit in column</a:t>
            </a:r>
          </a:p>
        </p:txBody>
      </p:sp>
      <p:graphicFrame>
        <p:nvGraphicFramePr>
          <p:cNvPr id="18436" name="Object 4"/>
          <p:cNvGraphicFramePr>
            <a:graphicFrameLocks/>
          </p:cNvGraphicFramePr>
          <p:nvPr/>
        </p:nvGraphicFramePr>
        <p:xfrm>
          <a:off x="428625" y="5008563"/>
          <a:ext cx="5938838" cy="1454150"/>
        </p:xfrm>
        <a:graphic>
          <a:graphicData uri="http://schemas.openxmlformats.org/presentationml/2006/ole">
            <mc:AlternateContent xmlns:mc="http://schemas.openxmlformats.org/markup-compatibility/2006">
              <mc:Choice xmlns:v="urn:schemas-microsoft-com:vml" Requires="v">
                <p:oleObj spid="_x0000_s5136" name="Document" r:id="rId4" imgW="6184800" imgH="1514160" progId="Word.Document.8">
                  <p:embed/>
                </p:oleObj>
              </mc:Choice>
              <mc:Fallback>
                <p:oleObj name="Document" r:id="rId4" imgW="6184800" imgH="1514160"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625" y="5008563"/>
                        <a:ext cx="5938838" cy="145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53899705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body" idx="1"/>
          </p:nvPr>
        </p:nvSpPr>
        <p:spPr>
          <a:noFill/>
          <a:ln/>
        </p:spPr>
        <p:txBody>
          <a:bodyPr/>
          <a:lstStyle/>
          <a:p>
            <a:pPr>
              <a:tabLst/>
            </a:pPr>
            <a:r>
              <a:rPr lang="en-US"/>
              <a:t>Updating Rows</a:t>
            </a:r>
          </a:p>
          <a:p>
            <a:pPr lvl="1">
              <a:tabLst/>
            </a:pPr>
            <a:r>
              <a:rPr lang="en-US"/>
              <a:t>You can modify existing rows by using the </a:t>
            </a:r>
            <a:r>
              <a:rPr lang="en-US">
                <a:solidFill>
                  <a:srgbClr val="FC0128"/>
                </a:solidFill>
                <a:latin typeface="Courier New" panose="02070309020205020404" pitchFamily="49" charset="0"/>
              </a:rPr>
              <a:t>UPDATE</a:t>
            </a:r>
            <a:r>
              <a:rPr lang="en-US">
                <a:solidFill>
                  <a:srgbClr val="FC0128"/>
                </a:solidFill>
              </a:rPr>
              <a:t> statement</a:t>
            </a:r>
            <a:r>
              <a:rPr lang="en-US"/>
              <a:t>.</a:t>
            </a:r>
          </a:p>
          <a:p>
            <a:pPr lvl="1">
              <a:tabLst/>
            </a:pPr>
            <a:r>
              <a:rPr lang="en-US"/>
              <a:t>In the syntax:</a:t>
            </a:r>
          </a:p>
          <a:p>
            <a:pPr lvl="1">
              <a:tabLst/>
            </a:pPr>
            <a:r>
              <a:rPr lang="en-US"/>
              <a:t>	</a:t>
            </a:r>
            <a:r>
              <a:rPr lang="en-US" i="1">
                <a:latin typeface="Courier New" panose="02070309020205020404" pitchFamily="49" charset="0"/>
              </a:rPr>
              <a:t>table</a:t>
            </a:r>
            <a:r>
              <a:rPr lang="en-US"/>
              <a:t>		is the name of the table</a:t>
            </a:r>
          </a:p>
          <a:p>
            <a:pPr lvl="1">
              <a:tabLst/>
            </a:pPr>
            <a:r>
              <a:rPr lang="en-US"/>
              <a:t>	</a:t>
            </a:r>
            <a:r>
              <a:rPr lang="en-US" i="1">
                <a:latin typeface="Courier New" panose="02070309020205020404" pitchFamily="49" charset="0"/>
              </a:rPr>
              <a:t>column</a:t>
            </a:r>
            <a:r>
              <a:rPr lang="en-US"/>
              <a:t>		is the name of the column in the table to populate</a:t>
            </a:r>
          </a:p>
          <a:p>
            <a:pPr lvl="1">
              <a:tabLst/>
            </a:pPr>
            <a:r>
              <a:rPr lang="en-US"/>
              <a:t>	</a:t>
            </a:r>
            <a:r>
              <a:rPr lang="en-US" i="1">
                <a:latin typeface="Courier New" panose="02070309020205020404" pitchFamily="49" charset="0"/>
              </a:rPr>
              <a:t>value</a:t>
            </a:r>
            <a:r>
              <a:rPr lang="en-US"/>
              <a:t>		is the corresponding value or subquery for the column</a:t>
            </a:r>
          </a:p>
          <a:p>
            <a:pPr lvl="1">
              <a:tabLst/>
            </a:pPr>
            <a:r>
              <a:rPr lang="en-US"/>
              <a:t>	</a:t>
            </a:r>
            <a:r>
              <a:rPr lang="en-US" i="1">
                <a:latin typeface="Courier New" panose="02070309020205020404" pitchFamily="49" charset="0"/>
              </a:rPr>
              <a:t>condition</a:t>
            </a:r>
            <a:r>
              <a:rPr lang="en-US"/>
              <a:t>		identifies the rows to be updated and is composed of column names 					expressions, constants, subqueries, and comparison operators</a:t>
            </a:r>
          </a:p>
          <a:p>
            <a:pPr lvl="1">
              <a:tabLst/>
            </a:pPr>
            <a:r>
              <a:rPr lang="en-US"/>
              <a:t>Confirm the update operation by querying the table to display the updated rows.</a:t>
            </a:r>
            <a:endParaRPr lang="en-US" i="1"/>
          </a:p>
          <a:p>
            <a:pPr lvl="1">
              <a:tabLst/>
            </a:pPr>
            <a:r>
              <a:rPr lang="en-US"/>
              <a:t>For more information, see </a:t>
            </a:r>
            <a:r>
              <a:rPr lang="en-US" i="1"/>
              <a:t>Oracle9i SQL Reference</a:t>
            </a:r>
            <a:r>
              <a:rPr lang="en-US"/>
              <a:t>, “</a:t>
            </a:r>
            <a:r>
              <a:rPr lang="en-US">
                <a:latin typeface="Courier New" panose="02070309020205020404" pitchFamily="49" charset="0"/>
              </a:rPr>
              <a:t>UPDATE</a:t>
            </a:r>
            <a:r>
              <a:rPr lang="en-US"/>
              <a:t>.”</a:t>
            </a:r>
          </a:p>
          <a:p>
            <a:pPr lvl="1">
              <a:tabLst/>
            </a:pPr>
            <a:r>
              <a:rPr lang="en-US" b="1"/>
              <a:t>Note:</a:t>
            </a:r>
            <a:r>
              <a:rPr lang="en-US"/>
              <a:t> In general, use the primary key to identify a single row. Using other columns can unexpectedly cause several rows to be updated. For example, identifying a single row in the </a:t>
            </a:r>
            <a:r>
              <a:rPr lang="en-US">
                <a:latin typeface="Courier New" panose="02070309020205020404" pitchFamily="49" charset="0"/>
              </a:rPr>
              <a:t>EMPLOYEES</a:t>
            </a:r>
            <a:r>
              <a:rPr lang="en-US"/>
              <a:t> table by name is dangerous, because more than one employee may have the same name.</a:t>
            </a:r>
          </a:p>
          <a:p>
            <a:pPr>
              <a:tabLst/>
            </a:pPr>
            <a:endParaRPr lang="en-US" b="0">
              <a:latin typeface="Times New Roman" panose="02020603050405020304" pitchFamily="18" charset="0"/>
            </a:endParaRPr>
          </a:p>
        </p:txBody>
      </p:sp>
      <p:sp>
        <p:nvSpPr>
          <p:cNvPr id="30723"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38194733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xfrm>
            <a:off x="-515938" y="169863"/>
            <a:ext cx="7886701" cy="4437062"/>
          </a:xfrm>
          <a:ln cap="flat"/>
        </p:spPr>
      </p:sp>
      <p:sp>
        <p:nvSpPr>
          <p:cNvPr id="32771" name="Rectangle 3"/>
          <p:cNvSpPr>
            <a:spLocks noGrp="1" noChangeArrowheads="1"/>
          </p:cNvSpPr>
          <p:nvPr>
            <p:ph type="body" idx="1"/>
          </p:nvPr>
        </p:nvSpPr>
        <p:spPr>
          <a:xfrm>
            <a:off x="417513" y="4756150"/>
            <a:ext cx="5945187" cy="3790950"/>
          </a:xfrm>
          <a:noFill/>
          <a:ln/>
        </p:spPr>
        <p:txBody>
          <a:bodyPr/>
          <a:lstStyle/>
          <a:p>
            <a:pPr defTabSz="400050">
              <a:tabLst>
                <a:tab pos="455613" algn="l"/>
              </a:tabLst>
            </a:pPr>
            <a:r>
              <a:rPr lang="en-US"/>
              <a:t>Updating Rows (continued)</a:t>
            </a:r>
          </a:p>
          <a:p>
            <a:pPr lvl="1" defTabSz="400050">
              <a:tabLst>
                <a:tab pos="455613" algn="l"/>
              </a:tabLst>
            </a:pPr>
            <a:r>
              <a:rPr lang="en-US"/>
              <a:t>The </a:t>
            </a:r>
            <a:r>
              <a:rPr lang="en-US">
                <a:solidFill>
                  <a:srgbClr val="FC0128"/>
                </a:solidFill>
                <a:latin typeface="Courier New" panose="02070309020205020404" pitchFamily="49" charset="0"/>
              </a:rPr>
              <a:t>UPDATE</a:t>
            </a:r>
            <a:r>
              <a:rPr lang="en-US">
                <a:solidFill>
                  <a:srgbClr val="FC0128"/>
                </a:solidFill>
              </a:rPr>
              <a:t> statement</a:t>
            </a:r>
            <a:r>
              <a:rPr lang="en-US"/>
              <a:t> modifies specific rows if the </a:t>
            </a:r>
            <a:r>
              <a:rPr lang="en-US">
                <a:latin typeface="Courier New" panose="02070309020205020404" pitchFamily="49" charset="0"/>
              </a:rPr>
              <a:t>WHERE</a:t>
            </a:r>
            <a:r>
              <a:rPr lang="en-US"/>
              <a:t> clause is specified. The slide example transfers employee 113 (Popp) to department 70.  </a:t>
            </a:r>
          </a:p>
          <a:p>
            <a:pPr lvl="1" defTabSz="400050">
              <a:tabLst>
                <a:tab pos="455613" algn="l"/>
              </a:tabLst>
            </a:pPr>
            <a:r>
              <a:rPr lang="en-US"/>
              <a:t>If you omit the </a:t>
            </a:r>
            <a:r>
              <a:rPr lang="en-US">
                <a:latin typeface="Courier New" panose="02070309020205020404" pitchFamily="49" charset="0"/>
              </a:rPr>
              <a:t>WHERE</a:t>
            </a:r>
            <a:r>
              <a:rPr lang="en-US"/>
              <a:t> clause, all the rows in the table are modified.</a:t>
            </a:r>
          </a:p>
          <a:p>
            <a:pPr lvl="1" defTabSz="400050">
              <a:spcBef>
                <a:spcPct val="0"/>
              </a:spcBef>
              <a:tabLst>
                <a:tab pos="455613" algn="l"/>
              </a:tabLst>
            </a:pPr>
            <a:r>
              <a:rPr lang="en-US">
                <a:latin typeface="Courier New" panose="02070309020205020404" pitchFamily="49" charset="0"/>
              </a:rPr>
              <a:t>   SELECT last_name, department_id</a:t>
            </a:r>
          </a:p>
          <a:p>
            <a:pPr lvl="1" defTabSz="400050">
              <a:spcBef>
                <a:spcPct val="0"/>
              </a:spcBef>
              <a:tabLst>
                <a:tab pos="455613" algn="l"/>
              </a:tabLst>
            </a:pPr>
            <a:r>
              <a:rPr lang="en-US">
                <a:latin typeface="Courier New" panose="02070309020205020404" pitchFamily="49" charset="0"/>
              </a:rPr>
              <a:t>   FROM   copy_emp;</a:t>
            </a:r>
          </a:p>
          <a:p>
            <a:pPr lvl="1" defTabSz="400050">
              <a:spcBef>
                <a:spcPct val="0"/>
              </a:spcBef>
              <a:tabLst>
                <a:tab pos="455613" algn="l"/>
              </a:tabLst>
            </a:pPr>
            <a:r>
              <a:rPr lang="en-US">
                <a:latin typeface="Courier New" panose="02070309020205020404" pitchFamily="49" charset="0"/>
              </a:rPr>
              <a:t>   </a:t>
            </a:r>
          </a:p>
          <a:p>
            <a:pPr lvl="1" defTabSz="400050">
              <a:spcBef>
                <a:spcPct val="0"/>
              </a:spcBef>
              <a:tabLst>
                <a:tab pos="455613" algn="l"/>
              </a:tabLst>
            </a:pPr>
            <a:endParaRPr lang="en-US" b="1"/>
          </a:p>
          <a:p>
            <a:pPr lvl="1" defTabSz="400050">
              <a:spcBef>
                <a:spcPct val="0"/>
              </a:spcBef>
              <a:tabLst>
                <a:tab pos="455613" algn="l"/>
              </a:tabLst>
            </a:pPr>
            <a:endParaRPr lang="en-US" b="1"/>
          </a:p>
          <a:p>
            <a:pPr lvl="1" defTabSz="400050">
              <a:spcBef>
                <a:spcPct val="0"/>
              </a:spcBef>
              <a:tabLst>
                <a:tab pos="455613" algn="l"/>
              </a:tabLst>
            </a:pPr>
            <a:endParaRPr lang="en-US" b="1"/>
          </a:p>
          <a:p>
            <a:pPr lvl="1" defTabSz="400050">
              <a:spcBef>
                <a:spcPct val="0"/>
              </a:spcBef>
              <a:tabLst>
                <a:tab pos="455613" algn="l"/>
              </a:tabLst>
            </a:pPr>
            <a:endParaRPr lang="en-US" b="1"/>
          </a:p>
          <a:p>
            <a:pPr lvl="1" defTabSz="400050">
              <a:spcBef>
                <a:spcPct val="0"/>
              </a:spcBef>
              <a:tabLst>
                <a:tab pos="455613" algn="l"/>
              </a:tabLst>
            </a:pPr>
            <a:endParaRPr lang="en-US" b="1"/>
          </a:p>
          <a:p>
            <a:pPr lvl="1" defTabSz="400050">
              <a:spcBef>
                <a:spcPct val="0"/>
              </a:spcBef>
              <a:tabLst>
                <a:tab pos="455613" algn="l"/>
              </a:tabLst>
            </a:pPr>
            <a:endParaRPr lang="en-US" b="1"/>
          </a:p>
          <a:p>
            <a:pPr lvl="1" defTabSz="400050">
              <a:spcBef>
                <a:spcPct val="0"/>
              </a:spcBef>
              <a:tabLst>
                <a:tab pos="455613" algn="l"/>
              </a:tabLst>
            </a:pPr>
            <a:endParaRPr lang="en-US" b="1"/>
          </a:p>
          <a:p>
            <a:pPr lvl="1" defTabSz="400050">
              <a:spcBef>
                <a:spcPct val="0"/>
              </a:spcBef>
              <a:tabLst>
                <a:tab pos="455613" algn="l"/>
              </a:tabLst>
            </a:pPr>
            <a:endParaRPr lang="en-US" b="1"/>
          </a:p>
          <a:p>
            <a:pPr lvl="1" defTabSz="400050">
              <a:spcBef>
                <a:spcPct val="0"/>
              </a:spcBef>
              <a:tabLst>
                <a:tab pos="455613" algn="l"/>
              </a:tabLst>
            </a:pPr>
            <a:endParaRPr lang="en-US" b="1"/>
          </a:p>
          <a:p>
            <a:pPr lvl="1" defTabSz="400050">
              <a:spcBef>
                <a:spcPct val="0"/>
              </a:spcBef>
              <a:tabLst>
                <a:tab pos="455613" algn="l"/>
              </a:tabLst>
            </a:pPr>
            <a:endParaRPr lang="en-US" b="1"/>
          </a:p>
          <a:p>
            <a:pPr lvl="1" defTabSz="400050">
              <a:spcBef>
                <a:spcPct val="0"/>
              </a:spcBef>
              <a:tabLst>
                <a:tab pos="455613" algn="l"/>
              </a:tabLst>
            </a:pPr>
            <a:endParaRPr lang="en-US" b="1"/>
          </a:p>
          <a:p>
            <a:pPr lvl="1" defTabSz="400050">
              <a:spcBef>
                <a:spcPct val="0"/>
              </a:spcBef>
              <a:tabLst>
                <a:tab pos="455613" algn="l"/>
              </a:tabLst>
            </a:pPr>
            <a:endParaRPr lang="en-US" b="1"/>
          </a:p>
          <a:p>
            <a:pPr lvl="1" defTabSz="400050">
              <a:spcBef>
                <a:spcPct val="0"/>
              </a:spcBef>
              <a:tabLst>
                <a:tab pos="455613" algn="l"/>
              </a:tabLst>
            </a:pPr>
            <a:endParaRPr lang="en-US" b="1"/>
          </a:p>
          <a:p>
            <a:pPr lvl="1" defTabSz="400050">
              <a:spcBef>
                <a:spcPct val="0"/>
              </a:spcBef>
              <a:tabLst>
                <a:tab pos="455613" algn="l"/>
              </a:tabLst>
            </a:pPr>
            <a:endParaRPr lang="en-US" b="1"/>
          </a:p>
          <a:p>
            <a:pPr lvl="1" defTabSz="400050">
              <a:spcBef>
                <a:spcPct val="0"/>
              </a:spcBef>
              <a:tabLst>
                <a:tab pos="455613" algn="l"/>
              </a:tabLst>
            </a:pPr>
            <a:r>
              <a:rPr lang="en-US" b="1"/>
              <a:t>Note:</a:t>
            </a:r>
            <a:r>
              <a:rPr lang="en-US"/>
              <a:t> The </a:t>
            </a:r>
            <a:r>
              <a:rPr lang="en-US">
                <a:latin typeface="Courier New" panose="02070309020205020404" pitchFamily="49" charset="0"/>
              </a:rPr>
              <a:t>COPY_EMP</a:t>
            </a:r>
            <a:r>
              <a:rPr lang="en-US"/>
              <a:t> table has the same data as the </a:t>
            </a:r>
            <a:r>
              <a:rPr lang="en-US">
                <a:latin typeface="Courier New" panose="02070309020205020404" pitchFamily="49" charset="0"/>
              </a:rPr>
              <a:t>EMPLOYEES</a:t>
            </a:r>
            <a:r>
              <a:rPr lang="en-US"/>
              <a:t> table. </a:t>
            </a:r>
          </a:p>
        </p:txBody>
      </p:sp>
      <p:sp useBgFill="1">
        <p:nvSpPr>
          <p:cNvPr id="32775" name="Freeform 7"/>
          <p:cNvSpPr>
            <a:spLocks/>
          </p:cNvSpPr>
          <p:nvPr/>
        </p:nvSpPr>
        <p:spPr bwMode="auto">
          <a:xfrm>
            <a:off x="392113" y="7556500"/>
            <a:ext cx="5462587" cy="330200"/>
          </a:xfrm>
          <a:custGeom>
            <a:avLst/>
            <a:gdLst>
              <a:gd name="T0" fmla="*/ 0 w 3614"/>
              <a:gd name="T1" fmla="*/ 0 h 216"/>
              <a:gd name="T2" fmla="*/ 3613 w 3614"/>
              <a:gd name="T3" fmla="*/ 0 h 216"/>
              <a:gd name="T4" fmla="*/ 3613 w 3614"/>
              <a:gd name="T5" fmla="*/ 177 h 216"/>
              <a:gd name="T6" fmla="*/ 3461 w 3614"/>
              <a:gd name="T7" fmla="*/ 107 h 216"/>
              <a:gd name="T8" fmla="*/ 3380 w 3614"/>
              <a:gd name="T9" fmla="*/ 202 h 216"/>
              <a:gd name="T10" fmla="*/ 3062 w 3614"/>
              <a:gd name="T11" fmla="*/ 107 h 216"/>
              <a:gd name="T12" fmla="*/ 2840 w 3614"/>
              <a:gd name="T13" fmla="*/ 177 h 216"/>
              <a:gd name="T14" fmla="*/ 2634 w 3614"/>
              <a:gd name="T15" fmla="*/ 120 h 216"/>
              <a:gd name="T16" fmla="*/ 2487 w 3614"/>
              <a:gd name="T17" fmla="*/ 177 h 216"/>
              <a:gd name="T18" fmla="*/ 2280 w 3614"/>
              <a:gd name="T19" fmla="*/ 107 h 216"/>
              <a:gd name="T20" fmla="*/ 2104 w 3614"/>
              <a:gd name="T21" fmla="*/ 170 h 216"/>
              <a:gd name="T22" fmla="*/ 1836 w 3614"/>
              <a:gd name="T23" fmla="*/ 101 h 216"/>
              <a:gd name="T24" fmla="*/ 1634 w 3614"/>
              <a:gd name="T25" fmla="*/ 215 h 216"/>
              <a:gd name="T26" fmla="*/ 1438 w 3614"/>
              <a:gd name="T27" fmla="*/ 107 h 216"/>
              <a:gd name="T28" fmla="*/ 1221 w 3614"/>
              <a:gd name="T29" fmla="*/ 145 h 216"/>
              <a:gd name="T30" fmla="*/ 1064 w 3614"/>
              <a:gd name="T31" fmla="*/ 82 h 216"/>
              <a:gd name="T32" fmla="*/ 908 w 3614"/>
              <a:gd name="T33" fmla="*/ 170 h 216"/>
              <a:gd name="T34" fmla="*/ 767 w 3614"/>
              <a:gd name="T35" fmla="*/ 94 h 216"/>
              <a:gd name="T36" fmla="*/ 539 w 3614"/>
              <a:gd name="T37" fmla="*/ 170 h 216"/>
              <a:gd name="T38" fmla="*/ 378 w 3614"/>
              <a:gd name="T39" fmla="*/ 88 h 216"/>
              <a:gd name="T40" fmla="*/ 247 w 3614"/>
              <a:gd name="T41" fmla="*/ 132 h 216"/>
              <a:gd name="T42" fmla="*/ 0 w 3614"/>
              <a:gd name="T43" fmla="*/ 82 h 216"/>
              <a:gd name="T44" fmla="*/ 0 w 3614"/>
              <a:gd name="T45"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14" h="216">
                <a:moveTo>
                  <a:pt x="0" y="0"/>
                </a:moveTo>
                <a:lnTo>
                  <a:pt x="3613" y="0"/>
                </a:lnTo>
                <a:lnTo>
                  <a:pt x="3613" y="177"/>
                </a:lnTo>
                <a:lnTo>
                  <a:pt x="3461" y="107"/>
                </a:lnTo>
                <a:lnTo>
                  <a:pt x="3380" y="202"/>
                </a:lnTo>
                <a:lnTo>
                  <a:pt x="3062" y="107"/>
                </a:lnTo>
                <a:lnTo>
                  <a:pt x="2840" y="177"/>
                </a:lnTo>
                <a:lnTo>
                  <a:pt x="2634" y="120"/>
                </a:lnTo>
                <a:lnTo>
                  <a:pt x="2487" y="177"/>
                </a:lnTo>
                <a:lnTo>
                  <a:pt x="2280" y="107"/>
                </a:lnTo>
                <a:lnTo>
                  <a:pt x="2104" y="170"/>
                </a:lnTo>
                <a:lnTo>
                  <a:pt x="1836" y="101"/>
                </a:lnTo>
                <a:lnTo>
                  <a:pt x="1634" y="215"/>
                </a:lnTo>
                <a:lnTo>
                  <a:pt x="1438" y="107"/>
                </a:lnTo>
                <a:lnTo>
                  <a:pt x="1221" y="145"/>
                </a:lnTo>
                <a:lnTo>
                  <a:pt x="1064" y="82"/>
                </a:lnTo>
                <a:lnTo>
                  <a:pt x="908" y="170"/>
                </a:lnTo>
                <a:lnTo>
                  <a:pt x="767" y="94"/>
                </a:lnTo>
                <a:lnTo>
                  <a:pt x="539" y="170"/>
                </a:lnTo>
                <a:lnTo>
                  <a:pt x="378" y="88"/>
                </a:lnTo>
                <a:lnTo>
                  <a:pt x="247" y="132"/>
                </a:lnTo>
                <a:lnTo>
                  <a:pt x="0" y="82"/>
                </a:lnTo>
                <a:lnTo>
                  <a:pt x="0" y="0"/>
                </a:lnTo>
              </a:path>
            </a:pathLst>
          </a:custGeom>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3277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863" y="6011863"/>
            <a:ext cx="4699000" cy="147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32777"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7583488"/>
            <a:ext cx="4733925"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
        <p:nvSpPr>
          <p:cNvPr id="32778" name="Text Box 10"/>
          <p:cNvSpPr txBox="1">
            <a:spLocks noChangeArrowheads="1"/>
          </p:cNvSpPr>
          <p:nvPr/>
        </p:nvSpPr>
        <p:spPr bwMode="auto">
          <a:xfrm>
            <a:off x="915988" y="7273925"/>
            <a:ext cx="349250" cy="37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155" tIns="12155" rIns="12155" bIns="12155">
            <a:spAutoFit/>
          </a:bodyPr>
          <a:lstStyle>
            <a:lvl1pPr defTabSz="787400">
              <a:defRPr sz="2400">
                <a:solidFill>
                  <a:schemeClr val="tx1"/>
                </a:solidFill>
                <a:latin typeface="Times New Roman" panose="02020603050405020304" pitchFamily="18" charset="0"/>
              </a:defRPr>
            </a:lvl1pPr>
            <a:lvl2pPr marL="393700" defTabSz="787400">
              <a:defRPr sz="2400">
                <a:solidFill>
                  <a:schemeClr val="tx1"/>
                </a:solidFill>
                <a:latin typeface="Times New Roman" panose="02020603050405020304" pitchFamily="18" charset="0"/>
              </a:defRPr>
            </a:lvl2pPr>
            <a:lvl3pPr marL="787400" defTabSz="787400">
              <a:defRPr sz="2400">
                <a:solidFill>
                  <a:schemeClr val="tx1"/>
                </a:solidFill>
                <a:latin typeface="Times New Roman" panose="02020603050405020304" pitchFamily="18" charset="0"/>
              </a:defRPr>
            </a:lvl3pPr>
            <a:lvl4pPr marL="1182688" defTabSz="787400">
              <a:defRPr sz="2400">
                <a:solidFill>
                  <a:schemeClr val="tx1"/>
                </a:solidFill>
                <a:latin typeface="Times New Roman" panose="02020603050405020304" pitchFamily="18" charset="0"/>
              </a:defRPr>
            </a:lvl4pPr>
            <a:lvl5pPr marL="1576388" defTabSz="787400">
              <a:defRPr sz="2400">
                <a:solidFill>
                  <a:schemeClr val="tx1"/>
                </a:solidFill>
                <a:latin typeface="Times New Roman" panose="02020603050405020304" pitchFamily="18" charset="0"/>
              </a:defRPr>
            </a:lvl5pPr>
            <a:lvl6pPr marL="2033588" defTabSz="787400" fontAlgn="base">
              <a:spcBef>
                <a:spcPct val="0"/>
              </a:spcBef>
              <a:spcAft>
                <a:spcPct val="0"/>
              </a:spcAft>
              <a:defRPr sz="2400">
                <a:solidFill>
                  <a:schemeClr val="tx1"/>
                </a:solidFill>
                <a:latin typeface="Times New Roman" panose="02020603050405020304" pitchFamily="18" charset="0"/>
              </a:defRPr>
            </a:lvl6pPr>
            <a:lvl7pPr marL="2490788" defTabSz="787400" fontAlgn="base">
              <a:spcBef>
                <a:spcPct val="0"/>
              </a:spcBef>
              <a:spcAft>
                <a:spcPct val="0"/>
              </a:spcAft>
              <a:defRPr sz="2400">
                <a:solidFill>
                  <a:schemeClr val="tx1"/>
                </a:solidFill>
                <a:latin typeface="Times New Roman" panose="02020603050405020304" pitchFamily="18" charset="0"/>
              </a:defRPr>
            </a:lvl7pPr>
            <a:lvl8pPr marL="2947988" defTabSz="787400" fontAlgn="base">
              <a:spcBef>
                <a:spcPct val="0"/>
              </a:spcBef>
              <a:spcAft>
                <a:spcPct val="0"/>
              </a:spcAft>
              <a:defRPr sz="2400">
                <a:solidFill>
                  <a:schemeClr val="tx1"/>
                </a:solidFill>
                <a:latin typeface="Times New Roman" panose="02020603050405020304" pitchFamily="18" charset="0"/>
              </a:defRPr>
            </a:lvl8pPr>
            <a:lvl9pPr marL="3405188" defTabSz="787400" fontAlgn="base">
              <a:spcBef>
                <a:spcPct val="0"/>
              </a:spcBef>
              <a:spcAft>
                <a:spcPct val="0"/>
              </a:spcAft>
              <a:defRPr sz="2400">
                <a:solidFill>
                  <a:schemeClr val="tx1"/>
                </a:solidFill>
                <a:latin typeface="Times New Roman" panose="02020603050405020304" pitchFamily="18" charset="0"/>
              </a:defRPr>
            </a:lvl9pPr>
          </a:lstStyle>
          <a:p>
            <a:pPr algn="ctr" eaLnBrk="1" hangingPunct="1">
              <a:buClr>
                <a:srgbClr val="000000"/>
              </a:buClr>
              <a:buFont typeface="Arial" panose="020B0604020202020204" pitchFamily="34" charset="0"/>
              <a:buNone/>
            </a:pPr>
            <a:r>
              <a:rPr lang="en-US" sz="2300">
                <a:latin typeface="Arial" panose="020B0604020202020204" pitchFamily="34" charset="0"/>
              </a:rPr>
              <a:t>…</a:t>
            </a:r>
          </a:p>
        </p:txBody>
      </p:sp>
    </p:spTree>
    <p:extLst>
      <p:ext uri="{BB962C8B-B14F-4D97-AF65-F5344CB8AC3E}">
        <p14:creationId xmlns:p14="http://schemas.microsoft.com/office/powerpoint/2010/main" val="25576147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xfrm>
            <a:off x="-484188" y="153988"/>
            <a:ext cx="7823201" cy="4400550"/>
          </a:xfrm>
          <a:ln cap="flat"/>
        </p:spPr>
      </p:sp>
      <p:sp>
        <p:nvSpPr>
          <p:cNvPr id="10243" name="Rectangle 3"/>
          <p:cNvSpPr>
            <a:spLocks noGrp="1" noChangeArrowheads="1"/>
          </p:cNvSpPr>
          <p:nvPr>
            <p:ph type="body" idx="1"/>
          </p:nvPr>
        </p:nvSpPr>
        <p:spPr>
          <a:xfrm>
            <a:off x="412750" y="4767263"/>
            <a:ext cx="6029325" cy="3743325"/>
          </a:xfrm>
          <a:noFill/>
          <a:ln/>
        </p:spPr>
        <p:txBody>
          <a:bodyPr/>
          <a:lstStyle/>
          <a:p>
            <a:pPr>
              <a:tabLst/>
            </a:pPr>
            <a:r>
              <a:rPr lang="en-US"/>
              <a:t>Capabilities of SQL </a:t>
            </a:r>
            <a:r>
              <a:rPr lang="en-US">
                <a:latin typeface="Courier New" panose="02070309020205020404" pitchFamily="49" charset="0"/>
              </a:rPr>
              <a:t>SELECT</a:t>
            </a:r>
            <a:r>
              <a:rPr lang="en-US"/>
              <a:t> Statements</a:t>
            </a:r>
          </a:p>
          <a:p>
            <a:pPr lvl="1">
              <a:tabLst/>
            </a:pPr>
            <a:r>
              <a:rPr lang="en-US"/>
              <a:t>A </a:t>
            </a:r>
            <a:r>
              <a:rPr lang="en-US">
                <a:latin typeface="Courier New" panose="02070309020205020404" pitchFamily="49" charset="0"/>
              </a:rPr>
              <a:t>SELECT</a:t>
            </a:r>
            <a:r>
              <a:rPr lang="en-US"/>
              <a:t> statement retrieves information from the database. Using a </a:t>
            </a:r>
            <a:r>
              <a:rPr lang="en-US">
                <a:solidFill>
                  <a:srgbClr val="FC0128"/>
                </a:solidFill>
                <a:latin typeface="Courier New" panose="02070309020205020404" pitchFamily="49" charset="0"/>
              </a:rPr>
              <a:t>SELECT</a:t>
            </a:r>
            <a:r>
              <a:rPr lang="en-US">
                <a:solidFill>
                  <a:srgbClr val="FC0128"/>
                </a:solidFill>
              </a:rPr>
              <a:t> </a:t>
            </a:r>
            <a:r>
              <a:rPr lang="en-US"/>
              <a:t>statement, you can do the following:</a:t>
            </a:r>
          </a:p>
          <a:p>
            <a:pPr lvl="2">
              <a:tabLst/>
            </a:pPr>
            <a:r>
              <a:rPr lang="en-US">
                <a:solidFill>
                  <a:srgbClr val="FC0128"/>
                </a:solidFill>
              </a:rPr>
              <a:t>Projection:</a:t>
            </a:r>
            <a:r>
              <a:rPr lang="en-US"/>
              <a:t> You can use the projection capability in SQL to choose the columns in a table that you want returned by your query. You can choose as few or as many columns of the table as you require. </a:t>
            </a:r>
          </a:p>
          <a:p>
            <a:pPr lvl="2">
              <a:tabLst/>
            </a:pPr>
            <a:r>
              <a:rPr lang="en-US">
                <a:solidFill>
                  <a:srgbClr val="FC0128"/>
                </a:solidFill>
              </a:rPr>
              <a:t>Selection:</a:t>
            </a:r>
            <a:r>
              <a:rPr lang="en-US"/>
              <a:t> You can use the selection capability in SQL to choose the rows in a table that you want returned by a query. You can use various criteria to restrict the rows that you see.</a:t>
            </a:r>
          </a:p>
          <a:p>
            <a:pPr lvl="2">
              <a:tabLst/>
            </a:pPr>
            <a:r>
              <a:rPr lang="en-US">
                <a:solidFill>
                  <a:srgbClr val="FC0128"/>
                </a:solidFill>
              </a:rPr>
              <a:t>Joining:</a:t>
            </a:r>
            <a:r>
              <a:rPr lang="en-US"/>
              <a:t> You can use the join capability in SQL to bring together data that is stored in different tables by creating a link between them. You learn more about joins in a later lesson.</a:t>
            </a:r>
            <a:r>
              <a:rPr lang="en-US" b="1"/>
              <a:t> </a:t>
            </a:r>
          </a:p>
          <a:p>
            <a:pPr lvl="1">
              <a:tabLst/>
            </a:pPr>
            <a:endParaRPr lang="en-US" b="1">
              <a:solidFill>
                <a:schemeClr val="accent2"/>
              </a:solidFill>
              <a:latin typeface="Arial" panose="020B0604020202020204" pitchFamily="34" charset="0"/>
            </a:endParaRPr>
          </a:p>
          <a:p>
            <a:pPr lvl="1">
              <a:tabLst/>
            </a:pPr>
            <a:endParaRPr lang="en-US" b="1">
              <a:solidFill>
                <a:schemeClr val="accent2"/>
              </a:solidFill>
              <a:latin typeface="Arial" panose="020B0604020202020204" pitchFamily="34" charset="0"/>
            </a:endParaRPr>
          </a:p>
          <a:p>
            <a:pPr lvl="1">
              <a:tabLst/>
            </a:pPr>
            <a:endParaRPr lang="en-US" b="1">
              <a:solidFill>
                <a:schemeClr val="accent2"/>
              </a:solidFill>
              <a:latin typeface="Arial" panose="020B0604020202020204" pitchFamily="34" charset="0"/>
            </a:endParaRPr>
          </a:p>
          <a:p>
            <a:pPr lvl="1">
              <a:tabLst/>
            </a:pPr>
            <a:endParaRPr lang="en-US" b="1">
              <a:solidFill>
                <a:schemeClr val="accent2"/>
              </a:solidFill>
              <a:latin typeface="Arial" panose="020B0604020202020204" pitchFamily="34" charset="0"/>
            </a:endParaRPr>
          </a:p>
          <a:p>
            <a:pPr lvl="1">
              <a:tabLst/>
            </a:pPr>
            <a:endParaRPr lang="en-US" b="1">
              <a:solidFill>
                <a:schemeClr val="accent2"/>
              </a:solidFill>
              <a:latin typeface="Arial" panose="020B0604020202020204" pitchFamily="34" charset="0"/>
            </a:endParaRPr>
          </a:p>
          <a:p>
            <a:pPr lvl="1">
              <a:tabLst/>
            </a:pPr>
            <a:endParaRPr lang="en-US" b="1">
              <a:solidFill>
                <a:srgbClr val="0000FF"/>
              </a:solidFill>
              <a:latin typeface="Arial" panose="020B0604020202020204" pitchFamily="34" charset="0"/>
            </a:endParaRPr>
          </a:p>
          <a:p>
            <a:pPr>
              <a:tabLst/>
            </a:pPr>
            <a:r>
              <a:rPr lang="en-US">
                <a:solidFill>
                  <a:srgbClr val="0000FF"/>
                </a:solidFill>
              </a:rPr>
              <a:t>Instructor Note </a:t>
            </a:r>
          </a:p>
          <a:p>
            <a:pPr lvl="1">
              <a:tabLst/>
            </a:pPr>
            <a:r>
              <a:rPr lang="en-US">
                <a:solidFill>
                  <a:srgbClr val="0000FF"/>
                </a:solidFill>
              </a:rPr>
              <a:t>Inform students that selection and projection are often considered horizontal and vertical partitioning.</a:t>
            </a:r>
            <a:r>
              <a:rPr lang="en-US"/>
              <a:t> </a:t>
            </a:r>
          </a:p>
        </p:txBody>
      </p:sp>
    </p:spTree>
    <p:extLst>
      <p:ext uri="{BB962C8B-B14F-4D97-AF65-F5344CB8AC3E}">
        <p14:creationId xmlns:p14="http://schemas.microsoft.com/office/powerpoint/2010/main" val="166261544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3884613" y="-1588"/>
            <a:ext cx="2973387"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63" name="Rectangle 3"/>
          <p:cNvSpPr>
            <a:spLocks noChangeArrowheads="1"/>
          </p:cNvSpPr>
          <p:nvPr/>
        </p:nvSpPr>
        <p:spPr bwMode="auto">
          <a:xfrm>
            <a:off x="-1588" y="-1588"/>
            <a:ext cx="2968626"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64" name="Rectangle 4"/>
          <p:cNvSpPr>
            <a:spLocks noGrp="1" noChangeArrowheads="1"/>
          </p:cNvSpPr>
          <p:nvPr>
            <p:ph type="body" idx="1"/>
          </p:nvPr>
        </p:nvSpPr>
        <p:spPr>
          <a:xfrm>
            <a:off x="377825" y="4756150"/>
            <a:ext cx="5937250" cy="3790950"/>
          </a:xfrm>
          <a:noFill/>
          <a:ln/>
        </p:spPr>
        <p:txBody>
          <a:bodyPr/>
          <a:lstStyle/>
          <a:p>
            <a:pPr defTabSz="400050">
              <a:tabLst>
                <a:tab pos="455613" algn="l"/>
              </a:tabLst>
            </a:pPr>
            <a:r>
              <a:rPr lang="en-US"/>
              <a:t>Removing a Row from a Table</a:t>
            </a:r>
          </a:p>
          <a:p>
            <a:pPr lvl="1" defTabSz="400050">
              <a:tabLst>
                <a:tab pos="455613" algn="l"/>
              </a:tabLst>
            </a:pPr>
            <a:r>
              <a:rPr lang="en-US"/>
              <a:t>The slide graphic removes the Finance department from the </a:t>
            </a:r>
            <a:r>
              <a:rPr lang="en-US">
                <a:latin typeface="Courier New" panose="02070309020205020404" pitchFamily="49" charset="0"/>
              </a:rPr>
              <a:t>DEPARTMENTS</a:t>
            </a:r>
            <a:r>
              <a:rPr lang="en-US"/>
              <a:t> table (assuming that there are no constraints defined on the </a:t>
            </a:r>
            <a:r>
              <a:rPr lang="en-US">
                <a:latin typeface="Courier New" panose="02070309020205020404" pitchFamily="49" charset="0"/>
              </a:rPr>
              <a:t>DEPARTMENTS</a:t>
            </a:r>
            <a:r>
              <a:rPr lang="en-US"/>
              <a:t> table).</a:t>
            </a:r>
          </a:p>
          <a:p>
            <a:pPr lvl="1" defTabSz="400050">
              <a:tabLst>
                <a:tab pos="455613" algn="l"/>
              </a:tabLst>
            </a:pPr>
            <a:endParaRPr lang="en-US"/>
          </a:p>
          <a:p>
            <a:pPr lvl="1" defTabSz="400050">
              <a:tabLst>
                <a:tab pos="455613" algn="l"/>
              </a:tabLst>
            </a:pPr>
            <a:endParaRPr lang="en-US"/>
          </a:p>
          <a:p>
            <a:pPr lvl="1" defTabSz="400050">
              <a:tabLst>
                <a:tab pos="455613" algn="l"/>
              </a:tabLst>
            </a:pPr>
            <a:endParaRPr lang="en-US"/>
          </a:p>
          <a:p>
            <a:pPr lvl="1" defTabSz="400050">
              <a:tabLst>
                <a:tab pos="455613" algn="l"/>
              </a:tabLst>
            </a:pPr>
            <a:endParaRPr lang="en-US"/>
          </a:p>
          <a:p>
            <a:pPr lvl="1" defTabSz="400050">
              <a:tabLst>
                <a:tab pos="455613" algn="l"/>
              </a:tabLst>
            </a:pPr>
            <a:endParaRPr lang="en-US"/>
          </a:p>
          <a:p>
            <a:pPr defTabSz="400050">
              <a:tabLst>
                <a:tab pos="455613" algn="l"/>
              </a:tabLst>
            </a:pPr>
            <a:r>
              <a:rPr lang="en-US">
                <a:solidFill>
                  <a:srgbClr val="0000FF"/>
                </a:solidFill>
              </a:rPr>
              <a:t>Instructor Note</a:t>
            </a:r>
          </a:p>
          <a:p>
            <a:pPr lvl="1" defTabSz="400050">
              <a:tabLst>
                <a:tab pos="455613" algn="l"/>
              </a:tabLst>
            </a:pPr>
            <a:r>
              <a:rPr lang="en-US">
                <a:solidFill>
                  <a:srgbClr val="0000FF"/>
                </a:solidFill>
              </a:rPr>
              <a:t>After all the rows have been eliminated with the </a:t>
            </a:r>
            <a:r>
              <a:rPr lang="en-US">
                <a:solidFill>
                  <a:srgbClr val="0000FF"/>
                </a:solidFill>
                <a:latin typeface="Courier New" panose="02070309020205020404" pitchFamily="49" charset="0"/>
              </a:rPr>
              <a:t>DELETE</a:t>
            </a:r>
            <a:r>
              <a:rPr lang="en-US">
                <a:solidFill>
                  <a:srgbClr val="0000FF"/>
                </a:solidFill>
              </a:rPr>
              <a:t> statement, only the data structure of the table remains. A more efficient method of emptying a table is with the </a:t>
            </a:r>
            <a:r>
              <a:rPr lang="en-US">
                <a:solidFill>
                  <a:srgbClr val="0000FF"/>
                </a:solidFill>
                <a:latin typeface="Courier New" panose="02070309020205020404" pitchFamily="49" charset="0"/>
              </a:rPr>
              <a:t>TRUNCATE</a:t>
            </a:r>
            <a:r>
              <a:rPr lang="en-US">
                <a:solidFill>
                  <a:srgbClr val="0000FF"/>
                </a:solidFill>
              </a:rPr>
              <a:t> statement.</a:t>
            </a:r>
            <a:br>
              <a:rPr lang="en-US">
                <a:solidFill>
                  <a:srgbClr val="0000FF"/>
                </a:solidFill>
              </a:rPr>
            </a:br>
            <a:r>
              <a:rPr lang="en-US">
                <a:solidFill>
                  <a:srgbClr val="0000FF"/>
                </a:solidFill>
              </a:rPr>
              <a:t>You can use the </a:t>
            </a:r>
            <a:r>
              <a:rPr lang="en-US">
                <a:solidFill>
                  <a:srgbClr val="0000FF"/>
                </a:solidFill>
                <a:latin typeface="Courier New" panose="02070309020205020404" pitchFamily="49" charset="0"/>
              </a:rPr>
              <a:t>TRUNCATE</a:t>
            </a:r>
            <a:r>
              <a:rPr lang="en-US">
                <a:solidFill>
                  <a:srgbClr val="0000FF"/>
                </a:solidFill>
              </a:rPr>
              <a:t> statement to quickly remove all rows from a table or cluster. Removing rows with the </a:t>
            </a:r>
            <a:r>
              <a:rPr lang="en-US">
                <a:solidFill>
                  <a:srgbClr val="0000FF"/>
                </a:solidFill>
                <a:latin typeface="Courier New" panose="02070309020205020404" pitchFamily="49" charset="0"/>
              </a:rPr>
              <a:t>TRUNCATE</a:t>
            </a:r>
            <a:r>
              <a:rPr lang="en-US">
                <a:solidFill>
                  <a:srgbClr val="0000FF"/>
                </a:solidFill>
              </a:rPr>
              <a:t> statement is faster than removing them with the </a:t>
            </a:r>
            <a:r>
              <a:rPr lang="en-US">
                <a:solidFill>
                  <a:srgbClr val="0000FF"/>
                </a:solidFill>
                <a:latin typeface="Courier New" panose="02070309020205020404" pitchFamily="49" charset="0"/>
              </a:rPr>
              <a:t>DELETE</a:t>
            </a:r>
            <a:r>
              <a:rPr lang="en-US">
                <a:solidFill>
                  <a:srgbClr val="0000FF"/>
                </a:solidFill>
              </a:rPr>
              <a:t> statement for the following reasons:</a:t>
            </a:r>
          </a:p>
          <a:p>
            <a:pPr marL="449263" lvl="2" indent="-207963" defTabSz="400050">
              <a:tabLst>
                <a:tab pos="455613" algn="l"/>
              </a:tabLst>
            </a:pPr>
            <a:r>
              <a:rPr lang="en-US">
                <a:solidFill>
                  <a:srgbClr val="0000FF"/>
                </a:solidFill>
              </a:rPr>
              <a:t>The </a:t>
            </a:r>
            <a:r>
              <a:rPr lang="en-US">
                <a:solidFill>
                  <a:srgbClr val="0000FF"/>
                </a:solidFill>
                <a:latin typeface="Courier New" panose="02070309020205020404" pitchFamily="49" charset="0"/>
              </a:rPr>
              <a:t>TRUNCATE</a:t>
            </a:r>
            <a:r>
              <a:rPr lang="en-US">
                <a:solidFill>
                  <a:srgbClr val="0000FF"/>
                </a:solidFill>
              </a:rPr>
              <a:t> statement is a data definition language (DDL) statement and generates no rollback information. It is covered in a subsequent lesson.</a:t>
            </a:r>
          </a:p>
          <a:p>
            <a:pPr marL="449263" lvl="2" indent="-207963" defTabSz="400050">
              <a:tabLst>
                <a:tab pos="455613" algn="l"/>
              </a:tabLst>
            </a:pPr>
            <a:r>
              <a:rPr lang="en-US">
                <a:solidFill>
                  <a:srgbClr val="0000FF"/>
                </a:solidFill>
              </a:rPr>
              <a:t>Truncating a table does not fire the delete triggers of the table. </a:t>
            </a:r>
          </a:p>
          <a:p>
            <a:pPr marL="449263" lvl="2" indent="-207963" defTabSz="400050">
              <a:tabLst>
                <a:tab pos="455613" algn="l"/>
              </a:tabLst>
            </a:pPr>
            <a:r>
              <a:rPr lang="en-US">
                <a:solidFill>
                  <a:srgbClr val="0000FF"/>
                </a:solidFill>
              </a:rPr>
              <a:t>If the table is the parent of a referential integrity constraint, you cannot truncate the table. Disable the constraint before issuing the </a:t>
            </a:r>
            <a:r>
              <a:rPr lang="en-US">
                <a:solidFill>
                  <a:srgbClr val="0000FF"/>
                </a:solidFill>
                <a:latin typeface="Courier New" panose="02070309020205020404" pitchFamily="49" charset="0"/>
              </a:rPr>
              <a:t>TRUNCATE</a:t>
            </a:r>
            <a:r>
              <a:rPr lang="en-US">
                <a:solidFill>
                  <a:srgbClr val="0000FF"/>
                </a:solidFill>
              </a:rPr>
              <a:t> statement.</a:t>
            </a:r>
          </a:p>
        </p:txBody>
      </p:sp>
      <p:sp>
        <p:nvSpPr>
          <p:cNvPr id="40965" name="Rectangle 5"/>
          <p:cNvSpPr>
            <a:spLocks noGrp="1" noRot="1" noChangeAspect="1" noChangeArrowheads="1" noTextEdit="1"/>
          </p:cNvSpPr>
          <p:nvPr>
            <p:ph type="sldImg"/>
          </p:nvPr>
        </p:nvSpPr>
        <p:spPr>
          <a:xfrm>
            <a:off x="-515938" y="169863"/>
            <a:ext cx="7886701" cy="4437062"/>
          </a:xfrm>
          <a:ln cap="flat"/>
        </p:spPr>
      </p:sp>
    </p:spTree>
    <p:extLst>
      <p:ext uri="{BB962C8B-B14F-4D97-AF65-F5344CB8AC3E}">
        <p14:creationId xmlns:p14="http://schemas.microsoft.com/office/powerpoint/2010/main" val="418163221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3883025" y="-1588"/>
            <a:ext cx="297497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1" name="Rectangle 3"/>
          <p:cNvSpPr>
            <a:spLocks noChangeArrowheads="1"/>
          </p:cNvSpPr>
          <p:nvPr/>
        </p:nvSpPr>
        <p:spPr bwMode="auto">
          <a:xfrm>
            <a:off x="-1588" y="-1588"/>
            <a:ext cx="297021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2" name="Rectangle 4"/>
          <p:cNvSpPr>
            <a:spLocks noGrp="1" noChangeArrowheads="1"/>
          </p:cNvSpPr>
          <p:nvPr>
            <p:ph type="body" idx="1"/>
          </p:nvPr>
        </p:nvSpPr>
        <p:spPr>
          <a:xfrm>
            <a:off x="388938" y="4759325"/>
            <a:ext cx="6027737" cy="3744913"/>
          </a:xfrm>
          <a:noFill/>
          <a:ln/>
        </p:spPr>
        <p:txBody>
          <a:bodyPr/>
          <a:lstStyle/>
          <a:p>
            <a:pPr>
              <a:tabLst/>
            </a:pPr>
            <a:r>
              <a:rPr lang="en-US"/>
              <a:t>Deleting Rows</a:t>
            </a:r>
          </a:p>
          <a:p>
            <a:pPr lvl="1">
              <a:tabLst/>
            </a:pPr>
            <a:r>
              <a:rPr lang="en-US"/>
              <a:t>You can remove existing rows by using the </a:t>
            </a:r>
            <a:r>
              <a:rPr lang="en-US">
                <a:solidFill>
                  <a:srgbClr val="FC0128"/>
                </a:solidFill>
                <a:latin typeface="Courier New" panose="02070309020205020404" pitchFamily="49" charset="0"/>
              </a:rPr>
              <a:t>DELETE</a:t>
            </a:r>
            <a:r>
              <a:rPr lang="en-US">
                <a:solidFill>
                  <a:srgbClr val="FC0128"/>
                </a:solidFill>
              </a:rPr>
              <a:t> statement</a:t>
            </a:r>
            <a:r>
              <a:rPr lang="en-US"/>
              <a:t>.</a:t>
            </a:r>
          </a:p>
          <a:p>
            <a:pPr lvl="1">
              <a:tabLst/>
            </a:pPr>
            <a:r>
              <a:rPr lang="en-US"/>
              <a:t>In the syntax:</a:t>
            </a:r>
          </a:p>
          <a:p>
            <a:pPr lvl="1">
              <a:tabLst/>
            </a:pPr>
            <a:r>
              <a:rPr lang="en-US"/>
              <a:t>	</a:t>
            </a:r>
            <a:r>
              <a:rPr lang="en-US" i="1">
                <a:latin typeface="Courier New" panose="02070309020205020404" pitchFamily="49" charset="0"/>
              </a:rPr>
              <a:t>table</a:t>
            </a:r>
            <a:r>
              <a:rPr lang="en-US" i="1"/>
              <a:t>		</a:t>
            </a:r>
            <a:r>
              <a:rPr lang="en-US"/>
              <a:t>is the table name</a:t>
            </a:r>
            <a:br>
              <a:rPr lang="en-US"/>
            </a:br>
            <a:r>
              <a:rPr lang="en-US"/>
              <a:t>	</a:t>
            </a:r>
            <a:r>
              <a:rPr lang="en-US" i="1">
                <a:latin typeface="Courier New" panose="02070309020205020404" pitchFamily="49" charset="0"/>
              </a:rPr>
              <a:t>condition</a:t>
            </a:r>
            <a:r>
              <a:rPr lang="en-US"/>
              <a:t>		identifies the rows to be deleted and is composed of column names, 					expressions, constants, subqueries, and comparison operators</a:t>
            </a:r>
          </a:p>
          <a:p>
            <a:pPr lvl="1">
              <a:tabLst/>
            </a:pPr>
            <a:endParaRPr lang="en-US"/>
          </a:p>
          <a:p>
            <a:pPr lvl="1">
              <a:tabLst/>
            </a:pPr>
            <a:r>
              <a:rPr lang="en-US" b="1"/>
              <a:t>Note:</a:t>
            </a:r>
            <a:r>
              <a:rPr lang="en-US"/>
              <a:t> If no rows are deleted, a message “</a:t>
            </a:r>
            <a:r>
              <a:rPr lang="en-US">
                <a:latin typeface="Courier New" panose="02070309020205020404" pitchFamily="49" charset="0"/>
              </a:rPr>
              <a:t>0 rows deleted</a:t>
            </a:r>
            <a:r>
              <a:rPr lang="en-US"/>
              <a:t>.” is returned:</a:t>
            </a:r>
          </a:p>
          <a:p>
            <a:pPr lvl="1">
              <a:tabLst/>
            </a:pPr>
            <a:r>
              <a:rPr lang="en-US"/>
              <a:t>For more information, see </a:t>
            </a:r>
            <a:r>
              <a:rPr lang="en-US" i="1"/>
              <a:t>Oracle9i SQL Reference</a:t>
            </a:r>
            <a:r>
              <a:rPr lang="en-US"/>
              <a:t>, “</a:t>
            </a:r>
            <a:r>
              <a:rPr lang="en-US">
                <a:latin typeface="Courier New" panose="02070309020205020404" pitchFamily="49" charset="0"/>
              </a:rPr>
              <a:t>DELETE</a:t>
            </a:r>
            <a:r>
              <a:rPr lang="en-US"/>
              <a:t>.”</a:t>
            </a:r>
          </a:p>
          <a:p>
            <a:pPr lvl="1">
              <a:tabLst/>
            </a:pPr>
            <a:endParaRPr lang="en-US"/>
          </a:p>
          <a:p>
            <a:pPr lvl="1">
              <a:tabLst/>
            </a:pPr>
            <a:endParaRPr lang="en-US"/>
          </a:p>
          <a:p>
            <a:pPr lvl="1">
              <a:tabLst/>
            </a:pPr>
            <a:endParaRPr lang="en-US"/>
          </a:p>
          <a:p>
            <a:pPr lvl="1">
              <a:tabLst/>
            </a:pPr>
            <a:endParaRPr lang="en-US"/>
          </a:p>
          <a:p>
            <a:pPr lvl="1">
              <a:tabLst/>
            </a:pPr>
            <a:endParaRPr lang="en-US"/>
          </a:p>
          <a:p>
            <a:pPr>
              <a:tabLst/>
            </a:pPr>
            <a:r>
              <a:rPr lang="en-US">
                <a:solidFill>
                  <a:srgbClr val="0000FF"/>
                </a:solidFill>
              </a:rPr>
              <a:t>Instructor Note</a:t>
            </a:r>
          </a:p>
          <a:p>
            <a:pPr lvl="1">
              <a:tabLst/>
            </a:pPr>
            <a:r>
              <a:rPr lang="en-US">
                <a:solidFill>
                  <a:srgbClr val="0000FF"/>
                </a:solidFill>
              </a:rPr>
              <a:t>The </a:t>
            </a:r>
            <a:r>
              <a:rPr lang="en-US">
                <a:solidFill>
                  <a:srgbClr val="0000FF"/>
                </a:solidFill>
                <a:latin typeface="Courier New" panose="02070309020205020404" pitchFamily="49" charset="0"/>
              </a:rPr>
              <a:t>DELETE</a:t>
            </a:r>
            <a:r>
              <a:rPr lang="en-US">
                <a:solidFill>
                  <a:srgbClr val="0000FF"/>
                </a:solidFill>
              </a:rPr>
              <a:t> statement does not ask for confirmation. However, the delete operation is not made permanent until the data transaction is committed. Therefore, you can undo the operation with the </a:t>
            </a:r>
            <a:r>
              <a:rPr lang="en-US">
                <a:solidFill>
                  <a:srgbClr val="0000FF"/>
                </a:solidFill>
                <a:latin typeface="Courier New" panose="02070309020205020404" pitchFamily="49" charset="0"/>
              </a:rPr>
              <a:t>ROLLBACK</a:t>
            </a:r>
            <a:r>
              <a:rPr lang="en-US">
                <a:solidFill>
                  <a:srgbClr val="0000FF"/>
                </a:solidFill>
              </a:rPr>
              <a:t> statement if you make a mistake.</a:t>
            </a:r>
          </a:p>
        </p:txBody>
      </p:sp>
      <p:sp>
        <p:nvSpPr>
          <p:cNvPr id="43013" name="Rectangle 5"/>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402520961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ln cap="flat"/>
        </p:spPr>
      </p:sp>
      <p:sp>
        <p:nvSpPr>
          <p:cNvPr id="45059" name="Rectangle 3"/>
          <p:cNvSpPr>
            <a:spLocks noGrp="1" noChangeArrowheads="1"/>
          </p:cNvSpPr>
          <p:nvPr>
            <p:ph type="body" idx="1"/>
          </p:nvPr>
        </p:nvSpPr>
        <p:spPr>
          <a:xfrm>
            <a:off x="374650" y="4759325"/>
            <a:ext cx="6030913" cy="3744913"/>
          </a:xfrm>
          <a:noFill/>
          <a:ln/>
        </p:spPr>
        <p:txBody>
          <a:bodyPr/>
          <a:lstStyle/>
          <a:p>
            <a:r>
              <a:rPr lang="en-US"/>
              <a:t>Deleting Rows (continued)</a:t>
            </a:r>
          </a:p>
          <a:p>
            <a:pPr lvl="1"/>
            <a:r>
              <a:rPr lang="en-US"/>
              <a:t>You can delete specific rows by specifying the </a:t>
            </a:r>
            <a:r>
              <a:rPr lang="en-US">
                <a:latin typeface="Courier New" panose="02070309020205020404" pitchFamily="49" charset="0"/>
              </a:rPr>
              <a:t>WHERE</a:t>
            </a:r>
            <a:r>
              <a:rPr lang="en-US"/>
              <a:t> clause in the </a:t>
            </a:r>
            <a:r>
              <a:rPr lang="en-US">
                <a:solidFill>
                  <a:srgbClr val="FC0128"/>
                </a:solidFill>
                <a:latin typeface="Courier New" panose="02070309020205020404" pitchFamily="49" charset="0"/>
              </a:rPr>
              <a:t>DELETE</a:t>
            </a:r>
            <a:r>
              <a:rPr lang="en-US">
                <a:solidFill>
                  <a:srgbClr val="FC0128"/>
                </a:solidFill>
              </a:rPr>
              <a:t> statement</a:t>
            </a:r>
            <a:r>
              <a:rPr lang="en-US"/>
              <a:t>. The slide example deletes the Finance department from the </a:t>
            </a:r>
            <a:r>
              <a:rPr lang="en-US">
                <a:latin typeface="Courier New" panose="02070309020205020404" pitchFamily="49" charset="0"/>
              </a:rPr>
              <a:t>DEPARTMENTS</a:t>
            </a:r>
            <a:r>
              <a:rPr lang="en-US"/>
              <a:t> table. You can c</a:t>
            </a:r>
            <a:r>
              <a:rPr lang="en-US">
                <a:latin typeface="Times" panose="02020603050405020304" pitchFamily="18" charset="0"/>
              </a:rPr>
              <a:t>onfirm the delete operation by displaying the deleted rows using the </a:t>
            </a:r>
            <a:r>
              <a:rPr lang="en-US">
                <a:latin typeface="Courier New" panose="02070309020205020404" pitchFamily="49" charset="0"/>
              </a:rPr>
              <a:t>SELECT</a:t>
            </a:r>
            <a:r>
              <a:rPr lang="en-US">
                <a:latin typeface="Times" panose="02020603050405020304" pitchFamily="18" charset="0"/>
              </a:rPr>
              <a:t> statement. </a:t>
            </a:r>
          </a:p>
          <a:p>
            <a:pPr lvl="1"/>
            <a:endParaRPr lang="en-US" sz="500">
              <a:latin typeface="Times" panose="02020603050405020304" pitchFamily="18" charset="0"/>
            </a:endParaRPr>
          </a:p>
          <a:p>
            <a:pPr>
              <a:lnSpc>
                <a:spcPct val="95000"/>
              </a:lnSpc>
              <a:spcBef>
                <a:spcPct val="0"/>
              </a:spcBef>
            </a:pPr>
            <a:r>
              <a:rPr lang="en-US" b="0">
                <a:latin typeface="Courier New" panose="02070309020205020404" pitchFamily="49" charset="0"/>
              </a:rPr>
              <a:t>    SELECT  *</a:t>
            </a:r>
          </a:p>
          <a:p>
            <a:pPr>
              <a:lnSpc>
                <a:spcPct val="95000"/>
              </a:lnSpc>
              <a:spcBef>
                <a:spcPct val="0"/>
              </a:spcBef>
            </a:pPr>
            <a:r>
              <a:rPr lang="en-US" b="0">
                <a:latin typeface="Courier New" panose="02070309020205020404" pitchFamily="49" charset="0"/>
              </a:rPr>
              <a:t>    FROM    departments</a:t>
            </a:r>
          </a:p>
          <a:p>
            <a:pPr>
              <a:lnSpc>
                <a:spcPct val="95000"/>
              </a:lnSpc>
              <a:spcBef>
                <a:spcPct val="0"/>
              </a:spcBef>
            </a:pPr>
            <a:r>
              <a:rPr lang="en-US" b="0">
                <a:latin typeface="Courier New" panose="02070309020205020404" pitchFamily="49" charset="0"/>
              </a:rPr>
              <a:t>    WHERE   department_name = </a:t>
            </a:r>
            <a:r>
              <a:rPr lang="en-US" b="0">
                <a:solidFill>
                  <a:srgbClr val="000000"/>
                </a:solidFill>
                <a:latin typeface="Courier New" panose="02070309020205020404" pitchFamily="49" charset="0"/>
              </a:rPr>
              <a:t>'</a:t>
            </a:r>
            <a:r>
              <a:rPr lang="en-US" b="0">
                <a:latin typeface="Courier New" panose="02070309020205020404" pitchFamily="49" charset="0"/>
              </a:rPr>
              <a:t>Finance</a:t>
            </a:r>
            <a:r>
              <a:rPr lang="en-US" b="0">
                <a:solidFill>
                  <a:srgbClr val="000000"/>
                </a:solidFill>
                <a:latin typeface="Courier New" panose="02070309020205020404" pitchFamily="49" charset="0"/>
              </a:rPr>
              <a:t>';</a:t>
            </a:r>
          </a:p>
          <a:p>
            <a:pPr>
              <a:lnSpc>
                <a:spcPct val="95000"/>
              </a:lnSpc>
              <a:spcBef>
                <a:spcPct val="40000"/>
              </a:spcBef>
            </a:pPr>
            <a:r>
              <a:rPr lang="en-US" b="0">
                <a:latin typeface="Courier New" panose="02070309020205020404" pitchFamily="49" charset="0"/>
              </a:rPr>
              <a:t>    no rows selected.</a:t>
            </a:r>
          </a:p>
          <a:p>
            <a:pPr lvl="1"/>
            <a:r>
              <a:rPr lang="en-US"/>
              <a:t>If you omit the </a:t>
            </a:r>
            <a:r>
              <a:rPr lang="en-US">
                <a:latin typeface="Courier New" panose="02070309020205020404" pitchFamily="49" charset="0"/>
              </a:rPr>
              <a:t>WHERE</a:t>
            </a:r>
            <a:r>
              <a:rPr lang="en-US"/>
              <a:t> clause, all rows in the table are deleted. The second example on the slide deletes all the rows from the </a:t>
            </a:r>
            <a:r>
              <a:rPr lang="en-US">
                <a:latin typeface="Courier New" panose="02070309020205020404" pitchFamily="49" charset="0"/>
              </a:rPr>
              <a:t>COPY_EMP</a:t>
            </a:r>
            <a:r>
              <a:rPr lang="en-US"/>
              <a:t> table, because no </a:t>
            </a:r>
            <a:r>
              <a:rPr lang="en-US">
                <a:latin typeface="Courier New" panose="02070309020205020404" pitchFamily="49" charset="0"/>
              </a:rPr>
              <a:t>WHERE</a:t>
            </a:r>
            <a:r>
              <a:rPr lang="en-US"/>
              <a:t> clause has been specified.</a:t>
            </a:r>
          </a:p>
          <a:p>
            <a:pPr lvl="1"/>
            <a:r>
              <a:rPr lang="en-US" b="1"/>
              <a:t>Example</a:t>
            </a:r>
          </a:p>
          <a:p>
            <a:pPr lvl="1">
              <a:spcBef>
                <a:spcPct val="15000"/>
              </a:spcBef>
            </a:pPr>
            <a:r>
              <a:rPr lang="en-US"/>
              <a:t>Remove rows identified in the </a:t>
            </a:r>
            <a:r>
              <a:rPr lang="en-US">
                <a:latin typeface="Courier New" panose="02070309020205020404" pitchFamily="49" charset="0"/>
              </a:rPr>
              <a:t>WHERE</a:t>
            </a:r>
            <a:r>
              <a:rPr lang="en-US"/>
              <a:t> clause.</a:t>
            </a:r>
          </a:p>
          <a:p>
            <a:pPr lvl="1"/>
            <a:endParaRPr lang="en-US" sz="500"/>
          </a:p>
          <a:p>
            <a:pPr>
              <a:lnSpc>
                <a:spcPct val="95000"/>
              </a:lnSpc>
              <a:spcBef>
                <a:spcPct val="0"/>
              </a:spcBef>
            </a:pPr>
            <a:r>
              <a:rPr lang="en-US" b="0">
                <a:latin typeface="Courier New" panose="02070309020205020404" pitchFamily="49" charset="0"/>
              </a:rPr>
              <a:t>    DELETE FROM  employees</a:t>
            </a:r>
          </a:p>
          <a:p>
            <a:pPr>
              <a:lnSpc>
                <a:spcPct val="95000"/>
              </a:lnSpc>
              <a:spcBef>
                <a:spcPct val="0"/>
              </a:spcBef>
            </a:pPr>
            <a:r>
              <a:rPr lang="en-US" b="0">
                <a:latin typeface="Courier New" panose="02070309020205020404" pitchFamily="49" charset="0"/>
              </a:rPr>
              <a:t>    WHERE        employee_id = 114;</a:t>
            </a:r>
          </a:p>
          <a:p>
            <a:pPr>
              <a:lnSpc>
                <a:spcPct val="95000"/>
              </a:lnSpc>
              <a:spcBef>
                <a:spcPct val="0"/>
              </a:spcBef>
            </a:pPr>
            <a:endParaRPr lang="en-US" b="0">
              <a:latin typeface="Courier New" panose="02070309020205020404" pitchFamily="49" charset="0"/>
            </a:endParaRPr>
          </a:p>
          <a:p>
            <a:pPr>
              <a:lnSpc>
                <a:spcPct val="95000"/>
              </a:lnSpc>
              <a:spcBef>
                <a:spcPct val="0"/>
              </a:spcBef>
            </a:pPr>
            <a:r>
              <a:rPr lang="en-US" b="0">
                <a:latin typeface="Courier New" panose="02070309020205020404" pitchFamily="49" charset="0"/>
              </a:rPr>
              <a:t>    1 row deleted.</a:t>
            </a:r>
          </a:p>
          <a:p>
            <a:pPr>
              <a:lnSpc>
                <a:spcPct val="95000"/>
              </a:lnSpc>
              <a:spcBef>
                <a:spcPct val="0"/>
              </a:spcBef>
            </a:pPr>
            <a:endParaRPr lang="en-US" b="0">
              <a:latin typeface="Courier New" panose="02070309020205020404" pitchFamily="49" charset="0"/>
            </a:endParaRPr>
          </a:p>
          <a:p>
            <a:pPr>
              <a:lnSpc>
                <a:spcPct val="95000"/>
              </a:lnSpc>
              <a:spcBef>
                <a:spcPct val="0"/>
              </a:spcBef>
            </a:pPr>
            <a:r>
              <a:rPr lang="en-US" b="0">
                <a:latin typeface="Courier New" panose="02070309020205020404" pitchFamily="49" charset="0"/>
              </a:rPr>
              <a:t>    DELETE FROM  departments</a:t>
            </a:r>
          </a:p>
          <a:p>
            <a:pPr>
              <a:lnSpc>
                <a:spcPct val="95000"/>
              </a:lnSpc>
              <a:spcBef>
                <a:spcPct val="0"/>
              </a:spcBef>
            </a:pPr>
            <a:r>
              <a:rPr lang="en-US" b="0">
                <a:latin typeface="Courier New" panose="02070309020205020404" pitchFamily="49" charset="0"/>
              </a:rPr>
              <a:t>    WHERE        department_id IN (30, 40);</a:t>
            </a:r>
          </a:p>
          <a:p>
            <a:pPr>
              <a:lnSpc>
                <a:spcPct val="95000"/>
              </a:lnSpc>
              <a:spcBef>
                <a:spcPct val="0"/>
              </a:spcBef>
            </a:pPr>
            <a:endParaRPr lang="en-US" b="0">
              <a:latin typeface="Courier New" panose="02070309020205020404" pitchFamily="49" charset="0"/>
            </a:endParaRPr>
          </a:p>
          <a:p>
            <a:pPr>
              <a:lnSpc>
                <a:spcPct val="95000"/>
              </a:lnSpc>
              <a:spcBef>
                <a:spcPct val="0"/>
              </a:spcBef>
            </a:pPr>
            <a:r>
              <a:rPr lang="en-US" b="0">
                <a:latin typeface="Courier New" panose="02070309020205020404" pitchFamily="49" charset="0"/>
              </a:rPr>
              <a:t>    2 rows deleted.</a:t>
            </a:r>
          </a:p>
        </p:txBody>
      </p:sp>
      <p:sp>
        <p:nvSpPr>
          <p:cNvPr id="45060" name="Rectangle 4"/>
          <p:cNvSpPr>
            <a:spLocks noChangeArrowheads="1"/>
          </p:cNvSpPr>
          <p:nvPr/>
        </p:nvSpPr>
        <p:spPr bwMode="auto">
          <a:xfrm>
            <a:off x="565150" y="6953250"/>
            <a:ext cx="5634038" cy="547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44596914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cap="flat"/>
        </p:spPr>
      </p:sp>
      <p:sp>
        <p:nvSpPr>
          <p:cNvPr id="61443" name="Rectangle 3"/>
          <p:cNvSpPr>
            <a:spLocks noGrp="1" noChangeArrowheads="1"/>
          </p:cNvSpPr>
          <p:nvPr>
            <p:ph type="body" idx="1"/>
          </p:nvPr>
        </p:nvSpPr>
        <p:spPr>
          <a:noFill/>
          <a:ln/>
        </p:spPr>
        <p:txBody>
          <a:bodyPr/>
          <a:lstStyle/>
          <a:p>
            <a:r>
              <a:rPr lang="en-US">
                <a:latin typeface="Courier New" panose="02070309020205020404" pitchFamily="49" charset="0"/>
              </a:rPr>
              <a:t>MERGE</a:t>
            </a:r>
            <a:r>
              <a:rPr lang="en-US"/>
              <a:t> Statements</a:t>
            </a:r>
          </a:p>
          <a:p>
            <a:pPr lvl="1"/>
            <a:r>
              <a:rPr lang="en-US"/>
              <a:t>SQL has been extended to include the </a:t>
            </a:r>
            <a:r>
              <a:rPr lang="en-US">
                <a:solidFill>
                  <a:srgbClr val="FC0128"/>
                </a:solidFill>
                <a:latin typeface="Courier New" panose="02070309020205020404" pitchFamily="49" charset="0"/>
              </a:rPr>
              <a:t>MERGE</a:t>
            </a:r>
            <a:r>
              <a:rPr lang="en-US">
                <a:solidFill>
                  <a:srgbClr val="FC0128"/>
                </a:solidFill>
              </a:rPr>
              <a:t> statement</a:t>
            </a:r>
            <a:r>
              <a:rPr lang="en-US"/>
              <a:t>. Using this statement, you can update or insert a row conditionally into a table, thus avoiding multiple </a:t>
            </a:r>
            <a:r>
              <a:rPr lang="en-US">
                <a:latin typeface="Courier New" panose="02070309020205020404" pitchFamily="49" charset="0"/>
              </a:rPr>
              <a:t>UPDATE</a:t>
            </a:r>
            <a:r>
              <a:rPr lang="en-US"/>
              <a:t> statements. The decision whether to update or insert into the target table is based on a condition in the </a:t>
            </a:r>
            <a:r>
              <a:rPr lang="en-US">
                <a:latin typeface="Courier New" panose="02070309020205020404" pitchFamily="49" charset="0"/>
              </a:rPr>
              <a:t>ON</a:t>
            </a:r>
            <a:r>
              <a:rPr lang="en-US"/>
              <a:t> clause.</a:t>
            </a:r>
          </a:p>
          <a:p>
            <a:pPr lvl="1"/>
            <a:r>
              <a:rPr lang="en-US"/>
              <a:t>Since the </a:t>
            </a:r>
            <a:r>
              <a:rPr lang="en-US">
                <a:latin typeface="Courier New" panose="02070309020205020404" pitchFamily="49" charset="0"/>
              </a:rPr>
              <a:t>MERGE</a:t>
            </a:r>
            <a:r>
              <a:rPr lang="en-US"/>
              <a:t> command combines the </a:t>
            </a:r>
            <a:r>
              <a:rPr lang="en-US">
                <a:latin typeface="Courier New" panose="02070309020205020404" pitchFamily="49" charset="0"/>
              </a:rPr>
              <a:t>INSERT</a:t>
            </a:r>
            <a:r>
              <a:rPr lang="en-US"/>
              <a:t> and </a:t>
            </a:r>
            <a:r>
              <a:rPr lang="en-US">
                <a:latin typeface="Courier New" panose="02070309020205020404" pitchFamily="49" charset="0"/>
              </a:rPr>
              <a:t>UPDATE</a:t>
            </a:r>
            <a:r>
              <a:rPr lang="en-US"/>
              <a:t> commands, you need both </a:t>
            </a:r>
            <a:r>
              <a:rPr lang="en-US">
                <a:latin typeface="Courier New" panose="02070309020205020404" pitchFamily="49" charset="0"/>
              </a:rPr>
              <a:t>INSERT</a:t>
            </a:r>
            <a:r>
              <a:rPr lang="en-US"/>
              <a:t> and </a:t>
            </a:r>
            <a:r>
              <a:rPr lang="en-US">
                <a:latin typeface="Courier New" panose="02070309020205020404" pitchFamily="49" charset="0"/>
              </a:rPr>
              <a:t>UPDATE</a:t>
            </a:r>
            <a:r>
              <a:rPr lang="en-US"/>
              <a:t> privileges on the target table and the </a:t>
            </a:r>
            <a:r>
              <a:rPr lang="en-US">
                <a:latin typeface="Courier New" panose="02070309020205020404" pitchFamily="49" charset="0"/>
              </a:rPr>
              <a:t>SELECT</a:t>
            </a:r>
            <a:r>
              <a:rPr lang="en-US"/>
              <a:t> privilege on the source table.</a:t>
            </a:r>
          </a:p>
          <a:p>
            <a:pPr lvl="1"/>
            <a:r>
              <a:rPr lang="en-US"/>
              <a:t>The </a:t>
            </a:r>
            <a:r>
              <a:rPr lang="en-US">
                <a:latin typeface="Courier New" panose="02070309020205020404" pitchFamily="49" charset="0"/>
              </a:rPr>
              <a:t>MERGE</a:t>
            </a:r>
            <a:r>
              <a:rPr lang="en-US"/>
              <a:t> statement is deterministic. You cannot update the same row of the target table multiple times in the same </a:t>
            </a:r>
            <a:r>
              <a:rPr lang="en-US">
                <a:latin typeface="Courier New" panose="02070309020205020404" pitchFamily="49" charset="0"/>
              </a:rPr>
              <a:t>MERGE</a:t>
            </a:r>
            <a:r>
              <a:rPr lang="en-US"/>
              <a:t> statement.</a:t>
            </a:r>
          </a:p>
          <a:p>
            <a:pPr lvl="1"/>
            <a:r>
              <a:rPr lang="en-US"/>
              <a:t>An alternative approach is to use PL/SQL loops and multiple DML statements. The </a:t>
            </a:r>
            <a:r>
              <a:rPr lang="en-US">
                <a:latin typeface="Courier New" panose="02070309020205020404" pitchFamily="49" charset="0"/>
              </a:rPr>
              <a:t>MERGE</a:t>
            </a:r>
            <a:r>
              <a:rPr lang="en-US"/>
              <a:t> statement, however, is easy to use and more simply expressed as a single SQL statement.</a:t>
            </a:r>
          </a:p>
          <a:p>
            <a:pPr lvl="1"/>
            <a:r>
              <a:rPr lang="en-US"/>
              <a:t>The </a:t>
            </a:r>
            <a:r>
              <a:rPr lang="en-US">
                <a:latin typeface="Courier New" panose="02070309020205020404" pitchFamily="49" charset="0"/>
              </a:rPr>
              <a:t>MERGE</a:t>
            </a:r>
            <a:r>
              <a:rPr lang="en-US"/>
              <a:t> statement is suitable in a number of data warehousing applications. For example, in a data warehousing application, you may need to work with data coming from multiple sources, some of which may be duplicates. With the </a:t>
            </a:r>
            <a:r>
              <a:rPr lang="en-US">
                <a:latin typeface="Courier New" panose="02070309020205020404" pitchFamily="49" charset="0"/>
              </a:rPr>
              <a:t>MERGE</a:t>
            </a:r>
            <a:r>
              <a:rPr lang="en-US"/>
              <a:t> statement, you can conditionally add or modify rows.</a:t>
            </a:r>
          </a:p>
          <a:p>
            <a:endParaRPr lang="en-US" b="0">
              <a:latin typeface="Times New Roman" panose="02020603050405020304" pitchFamily="18" charset="0"/>
            </a:endParaRPr>
          </a:p>
        </p:txBody>
      </p:sp>
    </p:spTree>
    <p:extLst>
      <p:ext uri="{BB962C8B-B14F-4D97-AF65-F5344CB8AC3E}">
        <p14:creationId xmlns:p14="http://schemas.microsoft.com/office/powerpoint/2010/main" val="53041731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cap="flat"/>
        </p:spPr>
      </p:sp>
      <p:sp>
        <p:nvSpPr>
          <p:cNvPr id="63491" name="Rectangle 3"/>
          <p:cNvSpPr>
            <a:spLocks noGrp="1" noChangeArrowheads="1"/>
          </p:cNvSpPr>
          <p:nvPr>
            <p:ph type="body" idx="1"/>
          </p:nvPr>
        </p:nvSpPr>
        <p:spPr>
          <a:noFill/>
          <a:ln/>
        </p:spPr>
        <p:txBody>
          <a:bodyPr/>
          <a:lstStyle/>
          <a:p>
            <a:r>
              <a:rPr lang="en-US"/>
              <a:t>Merging Rows</a:t>
            </a:r>
          </a:p>
          <a:p>
            <a:pPr lvl="1"/>
            <a:r>
              <a:rPr lang="en-US"/>
              <a:t>You can update existing rows and insert new rows conditionally by using the </a:t>
            </a:r>
            <a:r>
              <a:rPr lang="en-US">
                <a:solidFill>
                  <a:srgbClr val="FC0128"/>
                </a:solidFill>
                <a:latin typeface="Courier New" panose="02070309020205020404" pitchFamily="49" charset="0"/>
              </a:rPr>
              <a:t>MERGE</a:t>
            </a:r>
            <a:r>
              <a:rPr lang="en-US">
                <a:solidFill>
                  <a:srgbClr val="FC0128"/>
                </a:solidFill>
              </a:rPr>
              <a:t> statement</a:t>
            </a:r>
            <a:r>
              <a:rPr lang="en-US"/>
              <a:t>.</a:t>
            </a:r>
          </a:p>
          <a:p>
            <a:pPr lvl="1"/>
            <a:r>
              <a:rPr lang="en-US"/>
              <a:t>In the syntax:</a:t>
            </a:r>
          </a:p>
          <a:p>
            <a:pPr lvl="1"/>
            <a:r>
              <a:rPr lang="en-US"/>
              <a:t>	</a:t>
            </a:r>
            <a:r>
              <a:rPr lang="en-US">
                <a:latin typeface="Courier New" panose="02070309020205020404" pitchFamily="49" charset="0"/>
              </a:rPr>
              <a:t>INTO</a:t>
            </a:r>
            <a:r>
              <a:rPr lang="en-US"/>
              <a:t> clause			specifies the target table you are updating or inserting into</a:t>
            </a:r>
          </a:p>
          <a:p>
            <a:pPr lvl="1"/>
            <a:r>
              <a:rPr lang="en-US"/>
              <a:t>	</a:t>
            </a:r>
            <a:r>
              <a:rPr lang="en-US">
                <a:latin typeface="Courier New" panose="02070309020205020404" pitchFamily="49" charset="0"/>
              </a:rPr>
              <a:t>USING</a:t>
            </a:r>
            <a:r>
              <a:rPr lang="en-US"/>
              <a:t> clause		identifies the source of the data to be updated or inserted; can be a 					table, view, or subquery</a:t>
            </a:r>
          </a:p>
          <a:p>
            <a:pPr lvl="1"/>
            <a:r>
              <a:rPr lang="en-US"/>
              <a:t>	</a:t>
            </a:r>
            <a:r>
              <a:rPr lang="en-US">
                <a:latin typeface="Courier New" panose="02070309020205020404" pitchFamily="49" charset="0"/>
              </a:rPr>
              <a:t>ON</a:t>
            </a:r>
            <a:r>
              <a:rPr lang="en-US"/>
              <a:t> clause			the condition upon which the </a:t>
            </a:r>
            <a:r>
              <a:rPr lang="en-US">
                <a:latin typeface="Courier New" panose="02070309020205020404" pitchFamily="49" charset="0"/>
              </a:rPr>
              <a:t>MERGE</a:t>
            </a:r>
            <a:r>
              <a:rPr lang="en-US"/>
              <a:t> operation either updates or 						inserts</a:t>
            </a:r>
          </a:p>
          <a:p>
            <a:pPr lvl="1">
              <a:lnSpc>
                <a:spcPct val="70000"/>
              </a:lnSpc>
            </a:pPr>
            <a:r>
              <a:rPr lang="en-US"/>
              <a:t>	</a:t>
            </a:r>
            <a:r>
              <a:rPr lang="en-US">
                <a:latin typeface="Courier New" panose="02070309020205020404" pitchFamily="49" charset="0"/>
              </a:rPr>
              <a:t>WHEN MATCHED |</a:t>
            </a:r>
            <a:r>
              <a:rPr lang="en-US"/>
              <a:t>	instructs the server how to respond to the results of the join 						condition</a:t>
            </a:r>
          </a:p>
          <a:p>
            <a:pPr lvl="1">
              <a:lnSpc>
                <a:spcPct val="70000"/>
              </a:lnSpc>
            </a:pPr>
            <a:r>
              <a:rPr lang="en-US"/>
              <a:t>	</a:t>
            </a:r>
            <a:r>
              <a:rPr lang="en-US">
                <a:latin typeface="Courier New" panose="02070309020205020404" pitchFamily="49" charset="0"/>
              </a:rPr>
              <a:t>WHEN NOT MATCHED</a:t>
            </a:r>
            <a:endParaRPr lang="en-US"/>
          </a:p>
          <a:p>
            <a:pPr lvl="1"/>
            <a:r>
              <a:rPr lang="en-US"/>
              <a:t>For more information, see </a:t>
            </a:r>
            <a:r>
              <a:rPr lang="en-US" i="1"/>
              <a:t>Oracle9i SQL Reference,</a:t>
            </a:r>
            <a:r>
              <a:rPr lang="en-US"/>
              <a:t> “</a:t>
            </a:r>
            <a:r>
              <a:rPr lang="en-US">
                <a:latin typeface="Courier New" panose="02070309020205020404" pitchFamily="49" charset="0"/>
              </a:rPr>
              <a:t>MERGE</a:t>
            </a:r>
            <a:r>
              <a:rPr lang="en-US"/>
              <a:t>.”</a:t>
            </a:r>
          </a:p>
          <a:p>
            <a:endParaRPr lang="en-US" b="0">
              <a:latin typeface="Times New Roman" panose="02020603050405020304" pitchFamily="18" charset="0"/>
            </a:endParaRPr>
          </a:p>
        </p:txBody>
      </p:sp>
    </p:spTree>
    <p:extLst>
      <p:ext uri="{BB962C8B-B14F-4D97-AF65-F5344CB8AC3E}">
        <p14:creationId xmlns:p14="http://schemas.microsoft.com/office/powerpoint/2010/main" val="344614124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cap="flat"/>
        </p:spPr>
      </p:sp>
      <p:sp>
        <p:nvSpPr>
          <p:cNvPr id="65539" name="Rectangle 3"/>
          <p:cNvSpPr>
            <a:spLocks noGrp="1" noChangeArrowheads="1"/>
          </p:cNvSpPr>
          <p:nvPr>
            <p:ph type="body" idx="1"/>
          </p:nvPr>
        </p:nvSpPr>
        <p:spPr>
          <a:xfrm>
            <a:off x="412750" y="4730750"/>
            <a:ext cx="6029325" cy="3744913"/>
          </a:xfrm>
          <a:noFill/>
          <a:ln/>
        </p:spPr>
        <p:txBody>
          <a:bodyPr/>
          <a:lstStyle/>
          <a:p>
            <a:r>
              <a:rPr lang="en-US"/>
              <a:t>Example of Merging Rows</a:t>
            </a:r>
          </a:p>
          <a:p>
            <a:pPr>
              <a:lnSpc>
                <a:spcPct val="95000"/>
              </a:lnSpc>
              <a:spcBef>
                <a:spcPct val="0"/>
              </a:spcBef>
            </a:pPr>
            <a:r>
              <a:rPr lang="en-US" b="0">
                <a:latin typeface="Courier New" panose="02070309020205020404" pitchFamily="49" charset="0"/>
              </a:rPr>
              <a:t>   MERGE INTO copy_emp c</a:t>
            </a:r>
          </a:p>
          <a:p>
            <a:pPr>
              <a:lnSpc>
                <a:spcPct val="95000"/>
              </a:lnSpc>
              <a:spcBef>
                <a:spcPct val="0"/>
              </a:spcBef>
            </a:pPr>
            <a:r>
              <a:rPr lang="en-US" b="0">
                <a:latin typeface="Courier New" panose="02070309020205020404" pitchFamily="49" charset="0"/>
              </a:rPr>
              <a:t>     USING employees e</a:t>
            </a:r>
          </a:p>
          <a:p>
            <a:pPr>
              <a:lnSpc>
                <a:spcPct val="95000"/>
              </a:lnSpc>
              <a:spcBef>
                <a:spcPct val="0"/>
              </a:spcBef>
            </a:pPr>
            <a:r>
              <a:rPr lang="en-US" b="0">
                <a:latin typeface="Courier New" panose="02070309020205020404" pitchFamily="49" charset="0"/>
              </a:rPr>
              <a:t>     ON (c.employee_id = e.employee_id)</a:t>
            </a:r>
          </a:p>
          <a:p>
            <a:pPr>
              <a:lnSpc>
                <a:spcPct val="95000"/>
              </a:lnSpc>
              <a:spcBef>
                <a:spcPct val="0"/>
              </a:spcBef>
            </a:pPr>
            <a:r>
              <a:rPr lang="en-US" b="0">
                <a:latin typeface="Courier New" panose="02070309020205020404" pitchFamily="49" charset="0"/>
              </a:rPr>
              <a:t>   WHEN MATCHED THEN</a:t>
            </a:r>
          </a:p>
          <a:p>
            <a:pPr>
              <a:lnSpc>
                <a:spcPct val="95000"/>
              </a:lnSpc>
              <a:spcBef>
                <a:spcPct val="0"/>
              </a:spcBef>
            </a:pPr>
            <a:r>
              <a:rPr lang="en-US" b="0">
                <a:latin typeface="Courier New" panose="02070309020205020404" pitchFamily="49" charset="0"/>
              </a:rPr>
              <a:t>     UPDATE SET</a:t>
            </a:r>
          </a:p>
          <a:p>
            <a:pPr>
              <a:lnSpc>
                <a:spcPct val="95000"/>
              </a:lnSpc>
              <a:spcBef>
                <a:spcPct val="0"/>
              </a:spcBef>
            </a:pPr>
            <a:r>
              <a:rPr lang="en-US" b="0">
                <a:latin typeface="Courier New" panose="02070309020205020404" pitchFamily="49" charset="0"/>
              </a:rPr>
              <a:t>       c.first_name     = e.first_name,</a:t>
            </a:r>
          </a:p>
          <a:p>
            <a:pPr>
              <a:lnSpc>
                <a:spcPct val="95000"/>
              </a:lnSpc>
              <a:spcBef>
                <a:spcPct val="0"/>
              </a:spcBef>
            </a:pPr>
            <a:r>
              <a:rPr lang="en-US" b="0">
                <a:latin typeface="Courier New" panose="02070309020205020404" pitchFamily="49" charset="0"/>
              </a:rPr>
              <a:t>       c.last_name      = e.last_name,</a:t>
            </a:r>
          </a:p>
          <a:p>
            <a:pPr>
              <a:lnSpc>
                <a:spcPct val="95000"/>
              </a:lnSpc>
              <a:spcBef>
                <a:spcPct val="0"/>
              </a:spcBef>
            </a:pPr>
            <a:r>
              <a:rPr lang="en-US" b="0">
                <a:latin typeface="Courier New" panose="02070309020205020404" pitchFamily="49" charset="0"/>
              </a:rPr>
              <a:t>       c.email          = e.email,</a:t>
            </a:r>
          </a:p>
          <a:p>
            <a:pPr>
              <a:lnSpc>
                <a:spcPct val="95000"/>
              </a:lnSpc>
              <a:spcBef>
                <a:spcPct val="0"/>
              </a:spcBef>
            </a:pPr>
            <a:r>
              <a:rPr lang="en-US" b="0">
                <a:latin typeface="Courier New" panose="02070309020205020404" pitchFamily="49" charset="0"/>
              </a:rPr>
              <a:t>       c.phone_number   = e.phone_number,</a:t>
            </a:r>
          </a:p>
          <a:p>
            <a:pPr>
              <a:lnSpc>
                <a:spcPct val="95000"/>
              </a:lnSpc>
              <a:spcBef>
                <a:spcPct val="0"/>
              </a:spcBef>
            </a:pPr>
            <a:r>
              <a:rPr lang="en-US" b="0">
                <a:latin typeface="Courier New" panose="02070309020205020404" pitchFamily="49" charset="0"/>
              </a:rPr>
              <a:t>       c.hire_date      = e.hire_date,</a:t>
            </a:r>
          </a:p>
          <a:p>
            <a:pPr>
              <a:lnSpc>
                <a:spcPct val="95000"/>
              </a:lnSpc>
              <a:spcBef>
                <a:spcPct val="0"/>
              </a:spcBef>
            </a:pPr>
            <a:r>
              <a:rPr lang="en-US" b="0">
                <a:latin typeface="Courier New" panose="02070309020205020404" pitchFamily="49" charset="0"/>
              </a:rPr>
              <a:t>       c.job_id         = e.job_id,</a:t>
            </a:r>
          </a:p>
          <a:p>
            <a:pPr>
              <a:lnSpc>
                <a:spcPct val="95000"/>
              </a:lnSpc>
              <a:spcBef>
                <a:spcPct val="0"/>
              </a:spcBef>
            </a:pPr>
            <a:r>
              <a:rPr lang="en-US" b="0">
                <a:latin typeface="Courier New" panose="02070309020205020404" pitchFamily="49" charset="0"/>
              </a:rPr>
              <a:t>       c.salary         = e.salary,</a:t>
            </a:r>
          </a:p>
          <a:p>
            <a:pPr>
              <a:lnSpc>
                <a:spcPct val="95000"/>
              </a:lnSpc>
              <a:spcBef>
                <a:spcPct val="0"/>
              </a:spcBef>
            </a:pPr>
            <a:r>
              <a:rPr lang="en-US" b="0">
                <a:latin typeface="Courier New" panose="02070309020205020404" pitchFamily="49" charset="0"/>
              </a:rPr>
              <a:t>       c.commission_pct = e.commission_pct,</a:t>
            </a:r>
          </a:p>
          <a:p>
            <a:pPr>
              <a:lnSpc>
                <a:spcPct val="95000"/>
              </a:lnSpc>
              <a:spcBef>
                <a:spcPct val="0"/>
              </a:spcBef>
            </a:pPr>
            <a:r>
              <a:rPr lang="en-US" b="0">
                <a:latin typeface="Courier New" panose="02070309020205020404" pitchFamily="49" charset="0"/>
              </a:rPr>
              <a:t>       c.manager_id     = e.manager_id,</a:t>
            </a:r>
          </a:p>
          <a:p>
            <a:pPr>
              <a:lnSpc>
                <a:spcPct val="95000"/>
              </a:lnSpc>
              <a:spcBef>
                <a:spcPct val="0"/>
              </a:spcBef>
            </a:pPr>
            <a:r>
              <a:rPr lang="en-US" b="0">
                <a:latin typeface="Courier New" panose="02070309020205020404" pitchFamily="49" charset="0"/>
              </a:rPr>
              <a:t>       c.department_id  = e.department_id</a:t>
            </a:r>
          </a:p>
          <a:p>
            <a:pPr>
              <a:lnSpc>
                <a:spcPct val="95000"/>
              </a:lnSpc>
              <a:spcBef>
                <a:spcPct val="0"/>
              </a:spcBef>
            </a:pPr>
            <a:r>
              <a:rPr lang="en-US" b="0">
                <a:latin typeface="Courier New" panose="02070309020205020404" pitchFamily="49" charset="0"/>
              </a:rPr>
              <a:t>   WHEN NOT MATCHED THEN</a:t>
            </a:r>
          </a:p>
          <a:p>
            <a:pPr>
              <a:lnSpc>
                <a:spcPct val="95000"/>
              </a:lnSpc>
              <a:spcBef>
                <a:spcPct val="0"/>
              </a:spcBef>
            </a:pPr>
            <a:r>
              <a:rPr lang="en-US" b="0">
                <a:latin typeface="Courier New" panose="02070309020205020404" pitchFamily="49" charset="0"/>
              </a:rPr>
              <a:t>     INSERT VALUES(e.employee_id, e.first_name, e.last_name,</a:t>
            </a:r>
          </a:p>
          <a:p>
            <a:pPr>
              <a:lnSpc>
                <a:spcPct val="95000"/>
              </a:lnSpc>
              <a:spcBef>
                <a:spcPct val="0"/>
              </a:spcBef>
            </a:pPr>
            <a:r>
              <a:rPr lang="en-US" b="0">
                <a:latin typeface="Courier New" panose="02070309020205020404" pitchFamily="49" charset="0"/>
              </a:rPr>
              <a:t>          e.email, e.phone_number, e.hire_date, e.job_id,</a:t>
            </a:r>
          </a:p>
          <a:p>
            <a:pPr>
              <a:lnSpc>
                <a:spcPct val="95000"/>
              </a:lnSpc>
              <a:spcBef>
                <a:spcPct val="0"/>
              </a:spcBef>
            </a:pPr>
            <a:r>
              <a:rPr lang="en-US" b="0">
                <a:latin typeface="Courier New" panose="02070309020205020404" pitchFamily="49" charset="0"/>
              </a:rPr>
              <a:t>          e.salary, e.commission_pct, e.manager_id, </a:t>
            </a:r>
          </a:p>
          <a:p>
            <a:pPr>
              <a:lnSpc>
                <a:spcPct val="95000"/>
              </a:lnSpc>
              <a:spcBef>
                <a:spcPct val="0"/>
              </a:spcBef>
            </a:pPr>
            <a:r>
              <a:rPr lang="en-US" b="0">
                <a:latin typeface="Courier New" panose="02070309020205020404" pitchFamily="49" charset="0"/>
              </a:rPr>
              <a:t>          e.department_id);</a:t>
            </a:r>
          </a:p>
          <a:p>
            <a:pPr lvl="1"/>
            <a:r>
              <a:rPr lang="en-US"/>
              <a:t>The example shown matches the </a:t>
            </a:r>
            <a:r>
              <a:rPr lang="en-US">
                <a:latin typeface="Courier New" panose="02070309020205020404" pitchFamily="49" charset="0"/>
              </a:rPr>
              <a:t>EMPLOYEE_ID</a:t>
            </a:r>
            <a:r>
              <a:rPr lang="en-US"/>
              <a:t> in the </a:t>
            </a:r>
            <a:r>
              <a:rPr lang="en-US">
                <a:latin typeface="Courier New" panose="02070309020205020404" pitchFamily="49" charset="0"/>
              </a:rPr>
              <a:t>COPY_EMP</a:t>
            </a:r>
            <a:r>
              <a:rPr lang="en-US"/>
              <a:t> table to the </a:t>
            </a:r>
            <a:r>
              <a:rPr lang="en-US">
                <a:latin typeface="Courier New" panose="02070309020205020404" pitchFamily="49" charset="0"/>
              </a:rPr>
              <a:t>EMPLOYEE_ID</a:t>
            </a:r>
            <a:r>
              <a:rPr lang="en-US"/>
              <a:t> in the </a:t>
            </a:r>
            <a:r>
              <a:rPr lang="en-US">
                <a:latin typeface="Courier New" panose="02070309020205020404" pitchFamily="49" charset="0"/>
              </a:rPr>
              <a:t>EMPLOYEES</a:t>
            </a:r>
            <a:r>
              <a:rPr lang="en-US"/>
              <a:t> table. If a match is found, the row in the </a:t>
            </a:r>
            <a:r>
              <a:rPr lang="en-US">
                <a:latin typeface="Courier New" panose="02070309020205020404" pitchFamily="49" charset="0"/>
              </a:rPr>
              <a:t>COPY_EMP</a:t>
            </a:r>
            <a:r>
              <a:rPr lang="en-US"/>
              <a:t> table is updated to match the row in the </a:t>
            </a:r>
            <a:r>
              <a:rPr lang="en-US">
                <a:latin typeface="Courier New" panose="02070309020205020404" pitchFamily="49" charset="0"/>
              </a:rPr>
              <a:t>EMPLOYEES</a:t>
            </a:r>
            <a:r>
              <a:rPr lang="en-US"/>
              <a:t> table. If the row is not found, it is inserted into the </a:t>
            </a:r>
            <a:r>
              <a:rPr lang="en-US">
                <a:latin typeface="Courier New" panose="02070309020205020404" pitchFamily="49" charset="0"/>
              </a:rPr>
              <a:t>COPY_EMP</a:t>
            </a:r>
            <a:r>
              <a:rPr lang="en-US"/>
              <a:t> table.</a:t>
            </a:r>
          </a:p>
        </p:txBody>
      </p:sp>
    </p:spTree>
    <p:extLst>
      <p:ext uri="{BB962C8B-B14F-4D97-AF65-F5344CB8AC3E}">
        <p14:creationId xmlns:p14="http://schemas.microsoft.com/office/powerpoint/2010/main" val="129567823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AFB3E4-1655-4294-AC74-A52B70046FB0}" type="slidenum">
              <a:rPr lang="en-US" smtClean="0"/>
              <a:t>75</a:t>
            </a:fld>
            <a:endParaRPr lang="en-US"/>
          </a:p>
        </p:txBody>
      </p:sp>
    </p:spTree>
    <p:extLst>
      <p:ext uri="{BB962C8B-B14F-4D97-AF65-F5344CB8AC3E}">
        <p14:creationId xmlns:p14="http://schemas.microsoft.com/office/powerpoint/2010/main" val="404990084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3883025" y="0"/>
            <a:ext cx="2976563"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3" name="Rectangle 3"/>
          <p:cNvSpPr>
            <a:spLocks noChangeArrowheads="1"/>
          </p:cNvSpPr>
          <p:nvPr/>
        </p:nvSpPr>
        <p:spPr bwMode="auto">
          <a:xfrm>
            <a:off x="-4763" y="0"/>
            <a:ext cx="2973388"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4" name="Rectangle 4"/>
          <p:cNvSpPr>
            <a:spLocks noGrp="1" noChangeArrowheads="1"/>
          </p:cNvSpPr>
          <p:nvPr>
            <p:ph type="body" idx="1"/>
          </p:nvPr>
        </p:nvSpPr>
        <p:spPr>
          <a:xfrm>
            <a:off x="412750" y="4760913"/>
            <a:ext cx="6027738" cy="3743325"/>
          </a:xfrm>
          <a:noFill/>
          <a:ln/>
        </p:spPr>
        <p:txBody>
          <a:bodyPr lIns="92684" tIns="47102" rIns="92684" bIns="47102"/>
          <a:lstStyle/>
          <a:p>
            <a:pPr defTabSz="427038">
              <a:lnSpc>
                <a:spcPct val="100000"/>
              </a:lnSpc>
              <a:spcBef>
                <a:spcPct val="30000"/>
              </a:spcBef>
            </a:pPr>
            <a:r>
              <a:rPr lang="en-US" sz="1100"/>
              <a:t>Controlling User Access</a:t>
            </a:r>
          </a:p>
          <a:p>
            <a:pPr lvl="1" defTabSz="427038">
              <a:lnSpc>
                <a:spcPct val="100000"/>
              </a:lnSpc>
              <a:spcBef>
                <a:spcPct val="30000"/>
              </a:spcBef>
            </a:pPr>
            <a:r>
              <a:rPr lang="en-US" sz="1100">
                <a:latin typeface="Times New Roman" panose="02020603050405020304" pitchFamily="18" charset="0"/>
              </a:rPr>
              <a:t>In a multiple-user environment, you want to maintain security of the database access and use. With Oracle server database security, you can do the following:</a:t>
            </a:r>
          </a:p>
          <a:p>
            <a:pPr lvl="2" indent="-236538" defTabSz="427038">
              <a:lnSpc>
                <a:spcPct val="100000"/>
              </a:lnSpc>
              <a:spcBef>
                <a:spcPct val="30000"/>
              </a:spcBef>
            </a:pPr>
            <a:r>
              <a:rPr lang="en-US" sz="1100">
                <a:latin typeface="Times New Roman" panose="02020603050405020304" pitchFamily="18" charset="0"/>
              </a:rPr>
              <a:t>Control database access</a:t>
            </a:r>
          </a:p>
          <a:p>
            <a:pPr lvl="2" indent="-236538" defTabSz="427038">
              <a:lnSpc>
                <a:spcPct val="100000"/>
              </a:lnSpc>
              <a:spcBef>
                <a:spcPct val="30000"/>
              </a:spcBef>
            </a:pPr>
            <a:r>
              <a:rPr lang="en-US" sz="1100">
                <a:latin typeface="Times New Roman" panose="02020603050405020304" pitchFamily="18" charset="0"/>
              </a:rPr>
              <a:t>Give access to specific objects in the database</a:t>
            </a:r>
          </a:p>
          <a:p>
            <a:pPr lvl="2" indent="-236538" defTabSz="427038">
              <a:lnSpc>
                <a:spcPct val="100000"/>
              </a:lnSpc>
              <a:spcBef>
                <a:spcPct val="30000"/>
              </a:spcBef>
            </a:pPr>
            <a:r>
              <a:rPr lang="en-US" sz="1100">
                <a:latin typeface="Times New Roman" panose="02020603050405020304" pitchFamily="18" charset="0"/>
              </a:rPr>
              <a:t>Confirm given and received </a:t>
            </a:r>
            <a:r>
              <a:rPr lang="en-US" sz="1100" i="1">
                <a:solidFill>
                  <a:schemeClr val="hlink"/>
                </a:solidFill>
                <a:latin typeface="Times New Roman" panose="02020603050405020304" pitchFamily="18" charset="0"/>
              </a:rPr>
              <a:t>privileges</a:t>
            </a:r>
            <a:r>
              <a:rPr lang="en-US" sz="1100">
                <a:latin typeface="Times New Roman" panose="02020603050405020304" pitchFamily="18" charset="0"/>
              </a:rPr>
              <a:t> with the Oracle data dictionary</a:t>
            </a:r>
          </a:p>
          <a:p>
            <a:pPr lvl="2" indent="-236538" defTabSz="427038">
              <a:lnSpc>
                <a:spcPct val="100000"/>
              </a:lnSpc>
              <a:spcBef>
                <a:spcPct val="30000"/>
              </a:spcBef>
            </a:pPr>
            <a:r>
              <a:rPr lang="en-US" sz="1100">
                <a:latin typeface="Times New Roman" panose="02020603050405020304" pitchFamily="18" charset="0"/>
              </a:rPr>
              <a:t>Create </a:t>
            </a:r>
            <a:r>
              <a:rPr lang="en-US" sz="1100">
                <a:solidFill>
                  <a:schemeClr val="hlink"/>
                </a:solidFill>
                <a:latin typeface="Times New Roman" panose="02020603050405020304" pitchFamily="18" charset="0"/>
              </a:rPr>
              <a:t>synonyms</a:t>
            </a:r>
            <a:r>
              <a:rPr lang="en-US" sz="1100">
                <a:latin typeface="Times New Roman" panose="02020603050405020304" pitchFamily="18" charset="0"/>
              </a:rPr>
              <a:t> for database objects</a:t>
            </a:r>
          </a:p>
          <a:p>
            <a:pPr lvl="1" defTabSz="427038">
              <a:lnSpc>
                <a:spcPct val="100000"/>
              </a:lnSpc>
              <a:spcBef>
                <a:spcPct val="30000"/>
              </a:spcBef>
            </a:pPr>
            <a:r>
              <a:rPr lang="en-US" sz="1100">
                <a:latin typeface="Times New Roman" panose="02020603050405020304" pitchFamily="18" charset="0"/>
              </a:rPr>
              <a:t>Database security can be classified into two categories: system security and data security. System security covers access and use of the database at the system level, such as the username and password, the disk space allocated to users, and the system operations that users can perform. Database security covers access and use of the database objects and the actions that those users can have on the objects.</a:t>
            </a:r>
          </a:p>
          <a:p>
            <a:pPr defTabSz="427038">
              <a:lnSpc>
                <a:spcPct val="100000"/>
              </a:lnSpc>
              <a:spcBef>
                <a:spcPct val="30000"/>
              </a:spcBef>
            </a:pPr>
            <a:endParaRPr lang="en-US" sz="1100" b="0">
              <a:latin typeface="Times New Roman" panose="02020603050405020304" pitchFamily="18" charset="0"/>
            </a:endParaRPr>
          </a:p>
        </p:txBody>
      </p:sp>
      <p:sp>
        <p:nvSpPr>
          <p:cNvPr id="10245" name="Rectangle 5"/>
          <p:cNvSpPr>
            <a:spLocks noGrp="1" noRot="1" noChangeAspect="1" noChangeArrowheads="1" noTextEdit="1"/>
          </p:cNvSpPr>
          <p:nvPr>
            <p:ph type="sldImg"/>
          </p:nvPr>
        </p:nvSpPr>
        <p:spPr>
          <a:xfrm>
            <a:off x="-477838" y="158750"/>
            <a:ext cx="7808913" cy="4394200"/>
          </a:xfrm>
          <a:ln cap="flat"/>
        </p:spPr>
      </p:sp>
    </p:spTree>
    <p:extLst>
      <p:ext uri="{BB962C8B-B14F-4D97-AF65-F5344CB8AC3E}">
        <p14:creationId xmlns:p14="http://schemas.microsoft.com/office/powerpoint/2010/main" val="371691554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3883025" y="0"/>
            <a:ext cx="2976563"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1" name="Rectangle 3"/>
          <p:cNvSpPr>
            <a:spLocks noChangeArrowheads="1"/>
          </p:cNvSpPr>
          <p:nvPr/>
        </p:nvSpPr>
        <p:spPr bwMode="auto">
          <a:xfrm>
            <a:off x="-4763" y="0"/>
            <a:ext cx="2973388"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2" name="Rectangle 4"/>
          <p:cNvSpPr>
            <a:spLocks noGrp="1" noChangeArrowheads="1"/>
          </p:cNvSpPr>
          <p:nvPr>
            <p:ph type="body" idx="1"/>
          </p:nvPr>
        </p:nvSpPr>
        <p:spPr>
          <a:xfrm>
            <a:off x="412750" y="4760913"/>
            <a:ext cx="6027738" cy="3743325"/>
          </a:xfrm>
          <a:noFill/>
          <a:ln/>
        </p:spPr>
        <p:txBody>
          <a:bodyPr lIns="92684" tIns="47102" rIns="92684" bIns="47102"/>
          <a:lstStyle/>
          <a:p>
            <a:pPr defTabSz="427038">
              <a:lnSpc>
                <a:spcPct val="100000"/>
              </a:lnSpc>
              <a:spcBef>
                <a:spcPct val="30000"/>
              </a:spcBef>
            </a:pPr>
            <a:r>
              <a:rPr lang="en-US" sz="1100"/>
              <a:t>Privileges</a:t>
            </a:r>
          </a:p>
          <a:p>
            <a:pPr lvl="1" defTabSz="427038">
              <a:lnSpc>
                <a:spcPct val="100000"/>
              </a:lnSpc>
              <a:spcBef>
                <a:spcPct val="30000"/>
              </a:spcBef>
            </a:pPr>
            <a:r>
              <a:rPr lang="en-US" sz="1100">
                <a:solidFill>
                  <a:schemeClr val="hlink"/>
                </a:solidFill>
                <a:latin typeface="Times New Roman" panose="02020603050405020304" pitchFamily="18" charset="0"/>
              </a:rPr>
              <a:t>Privileges</a:t>
            </a:r>
            <a:r>
              <a:rPr lang="en-US" sz="1100">
                <a:latin typeface="Times New Roman" panose="02020603050405020304" pitchFamily="18" charset="0"/>
              </a:rPr>
              <a:t> are the right to execute particular SQL statements. The database administrator (DBA) is a high-level user with the ability to grant users access to the database and its objects. The users require </a:t>
            </a:r>
            <a:r>
              <a:rPr lang="en-US" sz="1100" i="1">
                <a:latin typeface="Times New Roman" panose="02020603050405020304" pitchFamily="18" charset="0"/>
              </a:rPr>
              <a:t>system privileges</a:t>
            </a:r>
            <a:r>
              <a:rPr lang="en-US" sz="1100">
                <a:latin typeface="Times New Roman" panose="02020603050405020304" pitchFamily="18" charset="0"/>
              </a:rPr>
              <a:t> to gain access to the database and </a:t>
            </a:r>
            <a:r>
              <a:rPr lang="en-US" sz="1100" i="1">
                <a:latin typeface="Times New Roman" panose="02020603050405020304" pitchFamily="18" charset="0"/>
              </a:rPr>
              <a:t>object privileges</a:t>
            </a:r>
            <a:r>
              <a:rPr lang="en-US" sz="1100">
                <a:latin typeface="Times New Roman" panose="02020603050405020304" pitchFamily="18" charset="0"/>
              </a:rPr>
              <a:t> to manipulate the content of the objects in the database. Users can also be given the privilege to grant additional privileges to other users or to </a:t>
            </a:r>
            <a:r>
              <a:rPr lang="en-US" sz="1100" i="1">
                <a:latin typeface="Times New Roman" panose="02020603050405020304" pitchFamily="18" charset="0"/>
              </a:rPr>
              <a:t>roles</a:t>
            </a:r>
            <a:r>
              <a:rPr lang="en-US" sz="1100">
                <a:latin typeface="Times New Roman" panose="02020603050405020304" pitchFamily="18" charset="0"/>
              </a:rPr>
              <a:t>, which are named groups of related privileges.</a:t>
            </a:r>
            <a:endParaRPr lang="en-US" sz="1100" b="1">
              <a:latin typeface="Times New Roman" panose="02020603050405020304" pitchFamily="18" charset="0"/>
            </a:endParaRPr>
          </a:p>
          <a:p>
            <a:pPr defTabSz="427038">
              <a:lnSpc>
                <a:spcPct val="100000"/>
              </a:lnSpc>
              <a:spcBef>
                <a:spcPct val="30000"/>
              </a:spcBef>
            </a:pPr>
            <a:r>
              <a:rPr lang="en-US" sz="1100"/>
              <a:t>Schemas</a:t>
            </a:r>
          </a:p>
          <a:p>
            <a:pPr lvl="1" defTabSz="427038">
              <a:lnSpc>
                <a:spcPct val="100000"/>
              </a:lnSpc>
              <a:spcBef>
                <a:spcPct val="30000"/>
              </a:spcBef>
            </a:pPr>
            <a:r>
              <a:rPr lang="en-US" sz="1100">
                <a:latin typeface="Times New Roman" panose="02020603050405020304" pitchFamily="18" charset="0"/>
              </a:rPr>
              <a:t>A </a:t>
            </a:r>
            <a:r>
              <a:rPr lang="en-US" sz="1100" i="1">
                <a:solidFill>
                  <a:schemeClr val="hlink"/>
                </a:solidFill>
                <a:latin typeface="Times New Roman" panose="02020603050405020304" pitchFamily="18" charset="0"/>
              </a:rPr>
              <a:t>schema</a:t>
            </a:r>
            <a:r>
              <a:rPr lang="en-US" sz="1100">
                <a:latin typeface="Times New Roman" panose="02020603050405020304" pitchFamily="18" charset="0"/>
              </a:rPr>
              <a:t> is a collection of objects, such as tables, views, and sequences. The schema is owned by a database user and has the same name as that user.</a:t>
            </a:r>
          </a:p>
          <a:p>
            <a:pPr lvl="1" defTabSz="427038">
              <a:lnSpc>
                <a:spcPct val="100000"/>
              </a:lnSpc>
              <a:spcBef>
                <a:spcPct val="30000"/>
              </a:spcBef>
            </a:pPr>
            <a:r>
              <a:rPr lang="en-US" sz="1100">
                <a:latin typeface="Times New Roman" panose="02020603050405020304" pitchFamily="18" charset="0"/>
              </a:rPr>
              <a:t>For more information, see </a:t>
            </a:r>
            <a:r>
              <a:rPr lang="en-US" sz="1100" i="1">
                <a:latin typeface="Times New Roman" panose="02020603050405020304" pitchFamily="18" charset="0"/>
              </a:rPr>
              <a:t>Oracle9i Application Developer’s Guide - Fundamentals, </a:t>
            </a:r>
            <a:r>
              <a:rPr lang="en-US" sz="1100">
                <a:latin typeface="Times New Roman" panose="02020603050405020304" pitchFamily="18" charset="0"/>
              </a:rPr>
              <a:t>“Establishing a Security Policy” section, and </a:t>
            </a:r>
            <a:r>
              <a:rPr lang="en-US" sz="1100" i="1">
                <a:latin typeface="Times New Roman" panose="02020603050405020304" pitchFamily="18" charset="0"/>
              </a:rPr>
              <a:t>Oracle9i Concepts</a:t>
            </a:r>
            <a:r>
              <a:rPr lang="en-US" sz="1100">
                <a:latin typeface="Times New Roman" panose="02020603050405020304" pitchFamily="18" charset="0"/>
              </a:rPr>
              <a:t>, “Database Security” topic.</a:t>
            </a:r>
          </a:p>
          <a:p>
            <a:pPr lvl="1" defTabSz="427038"/>
            <a:endParaRPr lang="en-US" sz="1100">
              <a:latin typeface="Times New Roman" panose="02020603050405020304" pitchFamily="18" charset="0"/>
            </a:endParaRPr>
          </a:p>
          <a:p>
            <a:pPr defTabSz="427038"/>
            <a:endParaRPr lang="en-US" sz="1100" b="0">
              <a:latin typeface="Times New Roman" panose="02020603050405020304" pitchFamily="18" charset="0"/>
            </a:endParaRPr>
          </a:p>
        </p:txBody>
      </p:sp>
      <p:sp>
        <p:nvSpPr>
          <p:cNvPr id="12293" name="Rectangle 5"/>
          <p:cNvSpPr>
            <a:spLocks noGrp="1" noRot="1" noChangeAspect="1" noChangeArrowheads="1" noTextEdit="1"/>
          </p:cNvSpPr>
          <p:nvPr>
            <p:ph type="sldImg"/>
          </p:nvPr>
        </p:nvSpPr>
        <p:spPr>
          <a:xfrm>
            <a:off x="-481013" y="157163"/>
            <a:ext cx="7813676" cy="4395787"/>
          </a:xfrm>
          <a:ln cap="flat"/>
        </p:spPr>
      </p:sp>
    </p:spTree>
    <p:extLst>
      <p:ext uri="{BB962C8B-B14F-4D97-AF65-F5344CB8AC3E}">
        <p14:creationId xmlns:p14="http://schemas.microsoft.com/office/powerpoint/2010/main" val="95822329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481013" y="157163"/>
            <a:ext cx="7813676" cy="4395787"/>
          </a:xfrm>
          <a:ln cap="flat"/>
        </p:spPr>
      </p:sp>
      <p:sp>
        <p:nvSpPr>
          <p:cNvPr id="16387" name="Rectangle 3"/>
          <p:cNvSpPr>
            <a:spLocks noGrp="1" noChangeArrowheads="1"/>
          </p:cNvSpPr>
          <p:nvPr>
            <p:ph type="body" idx="1"/>
          </p:nvPr>
        </p:nvSpPr>
        <p:spPr>
          <a:xfrm>
            <a:off x="412750" y="4760913"/>
            <a:ext cx="6027738" cy="3743325"/>
          </a:xfrm>
          <a:noFill/>
          <a:ln/>
        </p:spPr>
        <p:txBody>
          <a:bodyPr lIns="92684" tIns="47102" rIns="92684" bIns="47102"/>
          <a:lstStyle/>
          <a:p>
            <a:pPr defTabSz="427038">
              <a:lnSpc>
                <a:spcPct val="100000"/>
              </a:lnSpc>
              <a:spcBef>
                <a:spcPct val="30000"/>
              </a:spcBef>
            </a:pPr>
            <a:r>
              <a:rPr lang="en-US" sz="1100"/>
              <a:t>Creating a User</a:t>
            </a:r>
          </a:p>
          <a:p>
            <a:pPr lvl="1" defTabSz="427038">
              <a:lnSpc>
                <a:spcPct val="100000"/>
              </a:lnSpc>
              <a:spcBef>
                <a:spcPct val="30000"/>
              </a:spcBef>
            </a:pPr>
            <a:r>
              <a:rPr lang="en-US" sz="1100">
                <a:latin typeface="Times New Roman" panose="02020603050405020304" pitchFamily="18" charset="0"/>
              </a:rPr>
              <a:t>The DBA creates the user by executing the </a:t>
            </a:r>
            <a:r>
              <a:rPr lang="en-US" sz="1100">
                <a:solidFill>
                  <a:schemeClr val="hlink"/>
                </a:solidFill>
                <a:latin typeface="Courier New" panose="02070309020205020404" pitchFamily="49" charset="0"/>
              </a:rPr>
              <a:t>CREATE USER</a:t>
            </a:r>
            <a:r>
              <a:rPr lang="en-US" sz="1100">
                <a:solidFill>
                  <a:schemeClr val="hlink"/>
                </a:solidFill>
                <a:latin typeface="Times New Roman" panose="02020603050405020304" pitchFamily="18" charset="0"/>
              </a:rPr>
              <a:t> statement</a:t>
            </a:r>
            <a:r>
              <a:rPr lang="en-US" sz="1100">
                <a:latin typeface="Times New Roman" panose="02020603050405020304" pitchFamily="18" charset="0"/>
              </a:rPr>
              <a:t>. The user does not have any privileges at this point. The DBA can then grant privileges to that user. These privileges determine what the user can do at the database level.</a:t>
            </a:r>
          </a:p>
          <a:p>
            <a:pPr lvl="1" defTabSz="427038">
              <a:lnSpc>
                <a:spcPct val="100000"/>
              </a:lnSpc>
              <a:spcBef>
                <a:spcPct val="30000"/>
              </a:spcBef>
            </a:pPr>
            <a:r>
              <a:rPr lang="en-US" sz="1100">
                <a:latin typeface="Times New Roman" panose="02020603050405020304" pitchFamily="18" charset="0"/>
              </a:rPr>
              <a:t>The slide gives the abridged syntax for creating a user. </a:t>
            </a:r>
          </a:p>
          <a:p>
            <a:pPr lvl="1" defTabSz="427038">
              <a:lnSpc>
                <a:spcPct val="100000"/>
              </a:lnSpc>
              <a:spcBef>
                <a:spcPct val="30000"/>
              </a:spcBef>
            </a:pPr>
            <a:r>
              <a:rPr lang="en-US" sz="1100">
                <a:latin typeface="Times New Roman" panose="02020603050405020304" pitchFamily="18" charset="0"/>
              </a:rPr>
              <a:t>In the syntax:</a:t>
            </a:r>
          </a:p>
          <a:p>
            <a:pPr defTabSz="427038">
              <a:lnSpc>
                <a:spcPct val="100000"/>
              </a:lnSpc>
              <a:spcBef>
                <a:spcPct val="30000"/>
              </a:spcBef>
            </a:pPr>
            <a:r>
              <a:rPr lang="en-US" sz="1100">
                <a:latin typeface="Times New Roman" panose="02020603050405020304" pitchFamily="18" charset="0"/>
              </a:rPr>
              <a:t>	</a:t>
            </a:r>
            <a:r>
              <a:rPr lang="en-US" sz="1100" b="0" i="1">
                <a:latin typeface="Courier New" panose="02070309020205020404" pitchFamily="49" charset="0"/>
              </a:rPr>
              <a:t>user</a:t>
            </a:r>
            <a:r>
              <a:rPr lang="en-US" sz="1100" b="0" i="1">
                <a:latin typeface="Times New Roman" panose="02020603050405020304" pitchFamily="18" charset="0"/>
              </a:rPr>
              <a:t>			</a:t>
            </a:r>
            <a:r>
              <a:rPr lang="en-US" sz="1100" b="0">
                <a:latin typeface="Times New Roman" panose="02020603050405020304" pitchFamily="18" charset="0"/>
              </a:rPr>
              <a:t>is the name of the user to be created</a:t>
            </a:r>
            <a:br>
              <a:rPr lang="en-US" sz="1100" b="0">
                <a:latin typeface="Times New Roman" panose="02020603050405020304" pitchFamily="18" charset="0"/>
              </a:rPr>
            </a:br>
            <a:endParaRPr lang="en-US" sz="1100" b="0">
              <a:latin typeface="Times New Roman" panose="02020603050405020304" pitchFamily="18" charset="0"/>
            </a:endParaRPr>
          </a:p>
          <a:p>
            <a:pPr defTabSz="427038">
              <a:lnSpc>
                <a:spcPct val="100000"/>
              </a:lnSpc>
              <a:spcBef>
                <a:spcPct val="30000"/>
              </a:spcBef>
            </a:pPr>
            <a:r>
              <a:rPr lang="en-US" sz="1100" b="0">
                <a:latin typeface="Times New Roman" panose="02020603050405020304" pitchFamily="18" charset="0"/>
              </a:rPr>
              <a:t>	</a:t>
            </a:r>
            <a:r>
              <a:rPr lang="en-US" sz="1100" b="0" i="1">
                <a:latin typeface="Courier New" panose="02070309020205020404" pitchFamily="49" charset="0"/>
              </a:rPr>
              <a:t>password</a:t>
            </a:r>
            <a:r>
              <a:rPr lang="en-US" sz="1100" b="0">
                <a:latin typeface="Times New Roman" panose="02020603050405020304" pitchFamily="18" charset="0"/>
              </a:rPr>
              <a:t>		specifies that the user must log in with this password</a:t>
            </a:r>
          </a:p>
          <a:p>
            <a:pPr lvl="1" defTabSz="427038">
              <a:lnSpc>
                <a:spcPct val="100000"/>
              </a:lnSpc>
              <a:spcBef>
                <a:spcPct val="30000"/>
              </a:spcBef>
            </a:pPr>
            <a:r>
              <a:rPr lang="en-US" sz="1100">
                <a:latin typeface="Times New Roman" panose="02020603050405020304" pitchFamily="18" charset="0"/>
              </a:rPr>
              <a:t>For more information, see</a:t>
            </a:r>
            <a:r>
              <a:rPr lang="en-US" sz="1100" i="1">
                <a:latin typeface="Times New Roman" panose="02020603050405020304" pitchFamily="18" charset="0"/>
              </a:rPr>
              <a:t> Oracle9i SQL Reference,</a:t>
            </a:r>
            <a:r>
              <a:rPr lang="en-US" sz="1100">
                <a:latin typeface="Times New Roman" panose="02020603050405020304" pitchFamily="18" charset="0"/>
              </a:rPr>
              <a:t> “</a:t>
            </a:r>
            <a:r>
              <a:rPr lang="en-US" sz="1100">
                <a:latin typeface="Courier New" panose="02070309020205020404" pitchFamily="49" charset="0"/>
              </a:rPr>
              <a:t>GRANT</a:t>
            </a:r>
            <a:r>
              <a:rPr lang="en-US" sz="1100">
                <a:latin typeface="Times New Roman" panose="02020603050405020304" pitchFamily="18" charset="0"/>
              </a:rPr>
              <a:t>” and “</a:t>
            </a:r>
            <a:r>
              <a:rPr lang="en-US" sz="1100">
                <a:latin typeface="Courier New" panose="02070309020205020404" pitchFamily="49" charset="0"/>
              </a:rPr>
              <a:t>CREATE USER</a:t>
            </a:r>
            <a:r>
              <a:rPr lang="en-US" sz="1100">
                <a:latin typeface="Times New Roman" panose="02020603050405020304" pitchFamily="18" charset="0"/>
              </a:rPr>
              <a:t>.”</a:t>
            </a:r>
          </a:p>
          <a:p>
            <a:pPr lvl="1" defTabSz="427038">
              <a:lnSpc>
                <a:spcPct val="100000"/>
              </a:lnSpc>
              <a:spcBef>
                <a:spcPct val="30000"/>
              </a:spcBef>
            </a:pPr>
            <a:endParaRPr lang="en-US" sz="1100">
              <a:latin typeface="Times New Roman" panose="02020603050405020304" pitchFamily="18" charset="0"/>
            </a:endParaRPr>
          </a:p>
          <a:p>
            <a:pPr defTabSz="427038">
              <a:lnSpc>
                <a:spcPct val="100000"/>
              </a:lnSpc>
              <a:spcBef>
                <a:spcPct val="30000"/>
              </a:spcBef>
            </a:pPr>
            <a:endParaRPr lang="en-US" sz="1100">
              <a:solidFill>
                <a:schemeClr val="accent2"/>
              </a:solidFill>
              <a:latin typeface="Times New Roman" panose="02020603050405020304" pitchFamily="18" charset="0"/>
            </a:endParaRPr>
          </a:p>
          <a:p>
            <a:pPr defTabSz="427038">
              <a:lnSpc>
                <a:spcPct val="100000"/>
              </a:lnSpc>
              <a:spcBef>
                <a:spcPct val="30000"/>
              </a:spcBef>
            </a:pPr>
            <a:endParaRPr lang="en-US" sz="1100">
              <a:solidFill>
                <a:schemeClr val="accent2"/>
              </a:solidFill>
            </a:endParaRPr>
          </a:p>
          <a:p>
            <a:pPr defTabSz="427038">
              <a:lnSpc>
                <a:spcPct val="100000"/>
              </a:lnSpc>
              <a:spcBef>
                <a:spcPct val="30000"/>
              </a:spcBef>
            </a:pPr>
            <a:endParaRPr lang="en-US" sz="1100">
              <a:solidFill>
                <a:schemeClr val="accent2"/>
              </a:solidFill>
            </a:endParaRPr>
          </a:p>
          <a:p>
            <a:pPr defTabSz="427038">
              <a:lnSpc>
                <a:spcPct val="100000"/>
              </a:lnSpc>
              <a:spcBef>
                <a:spcPct val="30000"/>
              </a:spcBef>
            </a:pPr>
            <a:endParaRPr lang="en-US" sz="1100">
              <a:solidFill>
                <a:schemeClr val="accent2"/>
              </a:solidFill>
            </a:endParaRPr>
          </a:p>
          <a:p>
            <a:pPr defTabSz="427038">
              <a:lnSpc>
                <a:spcPct val="100000"/>
              </a:lnSpc>
              <a:spcBef>
                <a:spcPct val="30000"/>
              </a:spcBef>
            </a:pPr>
            <a:endParaRPr lang="en-US" sz="1100">
              <a:solidFill>
                <a:schemeClr val="accent2"/>
              </a:solidFill>
            </a:endParaRPr>
          </a:p>
          <a:p>
            <a:pPr defTabSz="427038">
              <a:lnSpc>
                <a:spcPct val="100000"/>
              </a:lnSpc>
              <a:spcBef>
                <a:spcPct val="30000"/>
              </a:spcBef>
            </a:pPr>
            <a:r>
              <a:rPr lang="en-US" sz="1100">
                <a:solidFill>
                  <a:srgbClr val="0000FF"/>
                </a:solidFill>
              </a:rPr>
              <a:t>Instructor Note</a:t>
            </a:r>
          </a:p>
          <a:p>
            <a:pPr lvl="1" defTabSz="427038">
              <a:lnSpc>
                <a:spcPct val="100000"/>
              </a:lnSpc>
              <a:spcBef>
                <a:spcPct val="30000"/>
              </a:spcBef>
            </a:pPr>
            <a:r>
              <a:rPr lang="en-US" sz="1100">
                <a:solidFill>
                  <a:srgbClr val="0000FF"/>
                </a:solidFill>
                <a:latin typeface="Times New Roman" panose="02020603050405020304" pitchFamily="18" charset="0"/>
              </a:rPr>
              <a:t>For information on </a:t>
            </a:r>
            <a:r>
              <a:rPr lang="en-US" sz="1100">
                <a:solidFill>
                  <a:srgbClr val="0000FF"/>
                </a:solidFill>
                <a:latin typeface="Courier New" panose="02070309020205020404" pitchFamily="49" charset="0"/>
              </a:rPr>
              <a:t>DROP USER</a:t>
            </a:r>
            <a:r>
              <a:rPr lang="en-US" sz="1100">
                <a:solidFill>
                  <a:srgbClr val="0000FF"/>
                </a:solidFill>
                <a:latin typeface="Times New Roman" panose="02020603050405020304" pitchFamily="18" charset="0"/>
              </a:rPr>
              <a:t>, refer to </a:t>
            </a:r>
            <a:r>
              <a:rPr lang="en-US" sz="1100" i="1">
                <a:solidFill>
                  <a:srgbClr val="0000FF"/>
                </a:solidFill>
                <a:latin typeface="Times New Roman" panose="02020603050405020304" pitchFamily="18" charset="0"/>
              </a:rPr>
              <a:t>Oracle9i SQL Reference,  </a:t>
            </a:r>
            <a:r>
              <a:rPr lang="en-US" sz="1100">
                <a:solidFill>
                  <a:srgbClr val="0000FF"/>
                </a:solidFill>
                <a:latin typeface="Times New Roman" panose="02020603050405020304" pitchFamily="18" charset="0"/>
              </a:rPr>
              <a:t>“</a:t>
            </a:r>
            <a:r>
              <a:rPr lang="en-US" sz="1100">
                <a:solidFill>
                  <a:srgbClr val="0000FF"/>
                </a:solidFill>
                <a:latin typeface="Courier New" panose="02070309020205020404" pitchFamily="49" charset="0"/>
              </a:rPr>
              <a:t>DROP USER.</a:t>
            </a:r>
            <a:r>
              <a:rPr lang="en-US" sz="1100">
                <a:solidFill>
                  <a:srgbClr val="0000FF"/>
                </a:solidFill>
                <a:latin typeface="Times New Roman" panose="02020603050405020304" pitchFamily="18" charset="0"/>
              </a:rPr>
              <a:t>”</a:t>
            </a:r>
          </a:p>
        </p:txBody>
      </p:sp>
    </p:spTree>
    <p:extLst>
      <p:ext uri="{BB962C8B-B14F-4D97-AF65-F5344CB8AC3E}">
        <p14:creationId xmlns:p14="http://schemas.microsoft.com/office/powerpoint/2010/main" val="2563304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3883025" y="-1588"/>
            <a:ext cx="2976563"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1" name="Rectangle 3"/>
          <p:cNvSpPr>
            <a:spLocks noChangeArrowheads="1"/>
          </p:cNvSpPr>
          <p:nvPr/>
        </p:nvSpPr>
        <p:spPr bwMode="auto">
          <a:xfrm>
            <a:off x="-3175" y="-1588"/>
            <a:ext cx="2973388"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2" name="Rectangle 4"/>
          <p:cNvSpPr>
            <a:spLocks noGrp="1" noChangeArrowheads="1"/>
          </p:cNvSpPr>
          <p:nvPr>
            <p:ph type="body" idx="1"/>
          </p:nvPr>
        </p:nvSpPr>
        <p:spPr>
          <a:noFill/>
          <a:ln/>
        </p:spPr>
        <p:txBody>
          <a:bodyPr/>
          <a:lstStyle/>
          <a:p>
            <a:r>
              <a:rPr lang="en-US"/>
              <a:t>Basic </a:t>
            </a:r>
            <a:r>
              <a:rPr lang="en-US">
                <a:latin typeface="Courier New" panose="02070309020205020404" pitchFamily="49" charset="0"/>
              </a:rPr>
              <a:t>SELECT </a:t>
            </a:r>
            <a:r>
              <a:rPr lang="en-US"/>
              <a:t>Statement</a:t>
            </a:r>
          </a:p>
          <a:p>
            <a:pPr lvl="1"/>
            <a:r>
              <a:rPr lang="en-US"/>
              <a:t>In its simplest form, a </a:t>
            </a:r>
            <a:r>
              <a:rPr lang="en-US">
                <a:latin typeface="Courier New" panose="02070309020205020404" pitchFamily="49" charset="0"/>
              </a:rPr>
              <a:t>SELECT</a:t>
            </a:r>
            <a:r>
              <a:rPr lang="en-US"/>
              <a:t> statement must include the following:</a:t>
            </a:r>
          </a:p>
          <a:p>
            <a:pPr marL="471488" lvl="2" indent="-234950"/>
            <a:r>
              <a:rPr lang="en-US"/>
              <a:t>A </a:t>
            </a:r>
            <a:r>
              <a:rPr lang="en-US">
                <a:solidFill>
                  <a:srgbClr val="FC0128"/>
                </a:solidFill>
                <a:latin typeface="Courier New" panose="02070309020205020404" pitchFamily="49" charset="0"/>
              </a:rPr>
              <a:t>SELECT</a:t>
            </a:r>
            <a:r>
              <a:rPr lang="en-US">
                <a:solidFill>
                  <a:srgbClr val="FC0128"/>
                </a:solidFill>
              </a:rPr>
              <a:t> clause</a:t>
            </a:r>
            <a:r>
              <a:rPr lang="en-US"/>
              <a:t>, which specifies the columns to be displayed</a:t>
            </a:r>
          </a:p>
          <a:p>
            <a:pPr marL="471488" lvl="2" indent="-234950"/>
            <a:r>
              <a:rPr lang="en-US"/>
              <a:t>A </a:t>
            </a:r>
            <a:r>
              <a:rPr lang="en-US">
                <a:solidFill>
                  <a:srgbClr val="FC0128"/>
                </a:solidFill>
                <a:latin typeface="Courier New" panose="02070309020205020404" pitchFamily="49" charset="0"/>
              </a:rPr>
              <a:t>FROM</a:t>
            </a:r>
            <a:r>
              <a:rPr lang="en-US">
                <a:solidFill>
                  <a:srgbClr val="FC0128"/>
                </a:solidFill>
              </a:rPr>
              <a:t> </a:t>
            </a:r>
            <a:r>
              <a:rPr lang="en-US"/>
              <a:t>clause, which specifies the table containing the columns listed in the </a:t>
            </a:r>
            <a:r>
              <a:rPr lang="en-US">
                <a:latin typeface="Courier New" panose="02070309020205020404" pitchFamily="49" charset="0"/>
              </a:rPr>
              <a:t>SELECT</a:t>
            </a:r>
            <a:r>
              <a:rPr lang="en-US"/>
              <a:t> clause</a:t>
            </a:r>
            <a:endParaRPr lang="en-US" b="1"/>
          </a:p>
          <a:p>
            <a:pPr lvl="1"/>
            <a:r>
              <a:rPr lang="en-US"/>
              <a:t>In the syntax:</a:t>
            </a:r>
          </a:p>
          <a:p>
            <a:pPr lvl="1"/>
            <a:r>
              <a:rPr lang="en-US">
                <a:solidFill>
                  <a:srgbClr val="000000"/>
                </a:solidFill>
              </a:rPr>
              <a:t>	</a:t>
            </a:r>
            <a:r>
              <a:rPr lang="en-US">
                <a:solidFill>
                  <a:srgbClr val="000000"/>
                </a:solidFill>
                <a:latin typeface="Courier New" panose="02070309020205020404" pitchFamily="49" charset="0"/>
              </a:rPr>
              <a:t>SELECT</a:t>
            </a:r>
            <a:r>
              <a:rPr lang="en-US">
                <a:solidFill>
                  <a:srgbClr val="000000"/>
                </a:solidFill>
              </a:rPr>
              <a:t>			is a list of one or more columns</a:t>
            </a:r>
            <a:endParaRPr lang="en-US" i="1">
              <a:solidFill>
                <a:srgbClr val="000000"/>
              </a:solidFill>
            </a:endParaRPr>
          </a:p>
          <a:p>
            <a:pPr marL="471488" lvl="2" indent="-234950">
              <a:buFontTx/>
              <a:buNone/>
            </a:pPr>
            <a:r>
              <a:rPr lang="en-US">
                <a:solidFill>
                  <a:srgbClr val="000000"/>
                </a:solidFill>
              </a:rPr>
              <a:t>	</a:t>
            </a:r>
            <a:r>
              <a:rPr lang="en-US">
                <a:solidFill>
                  <a:srgbClr val="000000"/>
                </a:solidFill>
                <a:latin typeface="Courier New" panose="02070309020205020404" pitchFamily="49" charset="0"/>
              </a:rPr>
              <a:t>*</a:t>
            </a:r>
            <a:r>
              <a:rPr lang="en-US" i="1">
                <a:solidFill>
                  <a:srgbClr val="000000"/>
                </a:solidFill>
                <a:latin typeface="Courier New" panose="02070309020205020404" pitchFamily="49" charset="0"/>
              </a:rPr>
              <a:t> </a:t>
            </a:r>
            <a:r>
              <a:rPr lang="en-US" i="1">
                <a:solidFill>
                  <a:srgbClr val="000000"/>
                </a:solidFill>
              </a:rPr>
              <a:t> 				</a:t>
            </a:r>
            <a:r>
              <a:rPr lang="en-US">
                <a:solidFill>
                  <a:srgbClr val="000000"/>
                </a:solidFill>
              </a:rPr>
              <a:t>selects all columns</a:t>
            </a:r>
          </a:p>
          <a:p>
            <a:pPr marL="471488" lvl="2" indent="-234950">
              <a:buFontTx/>
              <a:buNone/>
            </a:pPr>
            <a:r>
              <a:rPr lang="en-US">
                <a:solidFill>
                  <a:srgbClr val="000000"/>
                </a:solidFill>
              </a:rPr>
              <a:t>	</a:t>
            </a:r>
            <a:r>
              <a:rPr lang="en-US">
                <a:solidFill>
                  <a:srgbClr val="FC0128"/>
                </a:solidFill>
                <a:latin typeface="Courier New" panose="02070309020205020404" pitchFamily="49" charset="0"/>
              </a:rPr>
              <a:t>DISTINCT</a:t>
            </a:r>
            <a:r>
              <a:rPr lang="en-US">
                <a:solidFill>
                  <a:srgbClr val="000000"/>
                </a:solidFill>
              </a:rPr>
              <a:t>			suppresses duplicates</a:t>
            </a:r>
          </a:p>
          <a:p>
            <a:pPr marL="471488" lvl="2" indent="-234950">
              <a:buFontTx/>
              <a:buNone/>
            </a:pPr>
            <a:r>
              <a:rPr lang="en-US" i="1">
                <a:solidFill>
                  <a:srgbClr val="000000"/>
                </a:solidFill>
              </a:rPr>
              <a:t>	</a:t>
            </a:r>
            <a:r>
              <a:rPr lang="en-US" i="1">
                <a:solidFill>
                  <a:srgbClr val="000000"/>
                </a:solidFill>
                <a:latin typeface="Courier New" panose="02070309020205020404" pitchFamily="49" charset="0"/>
              </a:rPr>
              <a:t>column|expression</a:t>
            </a:r>
            <a:r>
              <a:rPr lang="en-US">
                <a:solidFill>
                  <a:srgbClr val="000000"/>
                </a:solidFill>
              </a:rPr>
              <a:t>	selects the named column or the expression</a:t>
            </a:r>
          </a:p>
          <a:p>
            <a:pPr marL="471488" lvl="2" indent="-234950">
              <a:buFontTx/>
              <a:buNone/>
            </a:pPr>
            <a:r>
              <a:rPr lang="en-US" i="1">
                <a:solidFill>
                  <a:srgbClr val="000000"/>
                </a:solidFill>
              </a:rPr>
              <a:t>	</a:t>
            </a:r>
            <a:r>
              <a:rPr lang="en-US" i="1">
                <a:solidFill>
                  <a:srgbClr val="FC0128"/>
                </a:solidFill>
                <a:latin typeface="Courier New" panose="02070309020205020404" pitchFamily="49" charset="0"/>
              </a:rPr>
              <a:t>alias</a:t>
            </a:r>
            <a:r>
              <a:rPr lang="en-US" i="1">
                <a:solidFill>
                  <a:srgbClr val="000000"/>
                </a:solidFill>
                <a:latin typeface="Courier New" panose="02070309020205020404" pitchFamily="49" charset="0"/>
              </a:rPr>
              <a:t>			</a:t>
            </a:r>
            <a:r>
              <a:rPr lang="en-US">
                <a:solidFill>
                  <a:srgbClr val="000000"/>
                </a:solidFill>
              </a:rPr>
              <a:t>gives selected columns different headings</a:t>
            </a:r>
          </a:p>
          <a:p>
            <a:pPr marL="471488" lvl="2" indent="-234950">
              <a:buFontTx/>
              <a:buNone/>
            </a:pPr>
            <a:r>
              <a:rPr lang="en-US">
                <a:solidFill>
                  <a:srgbClr val="000000"/>
                </a:solidFill>
              </a:rPr>
              <a:t>	</a:t>
            </a:r>
            <a:r>
              <a:rPr lang="en-US">
                <a:solidFill>
                  <a:srgbClr val="000000"/>
                </a:solidFill>
                <a:latin typeface="Courier New" panose="02070309020205020404" pitchFamily="49" charset="0"/>
              </a:rPr>
              <a:t>FROM</a:t>
            </a:r>
            <a:r>
              <a:rPr lang="en-US" i="1">
                <a:solidFill>
                  <a:srgbClr val="000000"/>
                </a:solidFill>
                <a:latin typeface="Courier New" panose="02070309020205020404" pitchFamily="49" charset="0"/>
              </a:rPr>
              <a:t> table</a:t>
            </a:r>
            <a:r>
              <a:rPr lang="en-US" i="1">
                <a:solidFill>
                  <a:srgbClr val="000000"/>
                </a:solidFill>
              </a:rPr>
              <a:t> 		</a:t>
            </a:r>
            <a:r>
              <a:rPr lang="en-US">
                <a:solidFill>
                  <a:srgbClr val="000000"/>
                </a:solidFill>
              </a:rPr>
              <a:t>specifies the table containing the columns</a:t>
            </a:r>
          </a:p>
          <a:p>
            <a:pPr lvl="1"/>
            <a:r>
              <a:rPr lang="en-US" b="1"/>
              <a:t>Note: </a:t>
            </a:r>
            <a:r>
              <a:rPr lang="en-US"/>
              <a:t>Throughout this course, the words </a:t>
            </a:r>
            <a:r>
              <a:rPr lang="en-US" i="1"/>
              <a:t>keyword</a:t>
            </a:r>
            <a:r>
              <a:rPr lang="en-US"/>
              <a:t>, </a:t>
            </a:r>
            <a:r>
              <a:rPr lang="en-US" i="1"/>
              <a:t>clause</a:t>
            </a:r>
            <a:r>
              <a:rPr lang="en-US"/>
              <a:t>, and </a:t>
            </a:r>
            <a:r>
              <a:rPr lang="en-US" i="1"/>
              <a:t>statement</a:t>
            </a:r>
            <a:r>
              <a:rPr lang="en-US"/>
              <a:t> are used as follows:</a:t>
            </a:r>
          </a:p>
          <a:p>
            <a:pPr marL="471488" lvl="2" indent="-234950"/>
            <a:r>
              <a:rPr lang="en-US"/>
              <a:t>A </a:t>
            </a:r>
            <a:r>
              <a:rPr lang="en-US" i="1">
                <a:solidFill>
                  <a:srgbClr val="FC0128"/>
                </a:solidFill>
              </a:rPr>
              <a:t>keyword</a:t>
            </a:r>
            <a:r>
              <a:rPr lang="en-US"/>
              <a:t> refers to an individual SQL element.</a:t>
            </a:r>
            <a:br>
              <a:rPr lang="en-US"/>
            </a:br>
            <a:r>
              <a:rPr lang="en-US"/>
              <a:t>For example, </a:t>
            </a:r>
            <a:r>
              <a:rPr lang="en-US">
                <a:latin typeface="Courier New" panose="02070309020205020404" pitchFamily="49" charset="0"/>
              </a:rPr>
              <a:t>SELECT</a:t>
            </a:r>
            <a:r>
              <a:rPr lang="en-US"/>
              <a:t> and </a:t>
            </a:r>
            <a:r>
              <a:rPr lang="en-US">
                <a:latin typeface="Courier New" panose="02070309020205020404" pitchFamily="49" charset="0"/>
              </a:rPr>
              <a:t>FROM</a:t>
            </a:r>
            <a:r>
              <a:rPr lang="en-US"/>
              <a:t> are keywords.</a:t>
            </a:r>
          </a:p>
          <a:p>
            <a:pPr marL="471488" lvl="2" indent="-234950"/>
            <a:r>
              <a:rPr lang="en-US"/>
              <a:t>A </a:t>
            </a:r>
            <a:r>
              <a:rPr lang="en-US" i="1">
                <a:solidFill>
                  <a:srgbClr val="FC0128"/>
                </a:solidFill>
              </a:rPr>
              <a:t>clause</a:t>
            </a:r>
            <a:r>
              <a:rPr lang="en-US"/>
              <a:t> is a part of a SQL statement.</a:t>
            </a:r>
            <a:br>
              <a:rPr lang="en-US"/>
            </a:br>
            <a:r>
              <a:rPr lang="en-US"/>
              <a:t>For example, </a:t>
            </a:r>
            <a:r>
              <a:rPr lang="en-US">
                <a:latin typeface="Courier New" panose="02070309020205020404" pitchFamily="49" charset="0"/>
              </a:rPr>
              <a:t>SELECT employee_id, last_name, ...</a:t>
            </a:r>
            <a:r>
              <a:rPr lang="en-US"/>
              <a:t> is a clause.</a:t>
            </a:r>
          </a:p>
          <a:p>
            <a:pPr marL="471488" lvl="2" indent="-234950"/>
            <a:r>
              <a:rPr lang="en-US"/>
              <a:t>A </a:t>
            </a:r>
            <a:r>
              <a:rPr lang="en-US" i="1">
                <a:solidFill>
                  <a:srgbClr val="FC0128"/>
                </a:solidFill>
              </a:rPr>
              <a:t>statement</a:t>
            </a:r>
            <a:r>
              <a:rPr lang="en-US" b="1" i="1"/>
              <a:t> </a:t>
            </a:r>
            <a:r>
              <a:rPr lang="en-US"/>
              <a:t>is a combination of two or more clauses.</a:t>
            </a:r>
            <a:br>
              <a:rPr lang="en-US"/>
            </a:br>
            <a:r>
              <a:rPr lang="en-US"/>
              <a:t>For example, </a:t>
            </a:r>
            <a:r>
              <a:rPr lang="en-US">
                <a:latin typeface="Courier New" panose="02070309020205020404" pitchFamily="49" charset="0"/>
              </a:rPr>
              <a:t>SELECT * FROM employees</a:t>
            </a:r>
            <a:r>
              <a:rPr lang="en-US"/>
              <a:t> is a SQL statement.</a:t>
            </a:r>
          </a:p>
        </p:txBody>
      </p:sp>
      <p:sp>
        <p:nvSpPr>
          <p:cNvPr id="12293" name="Rectangle 5"/>
          <p:cNvSpPr>
            <a:spLocks noGrp="1" noRot="1" noChangeAspect="1" noChangeArrowheads="1" noTextEdit="1"/>
          </p:cNvSpPr>
          <p:nvPr>
            <p:ph type="sldImg"/>
          </p:nvPr>
        </p:nvSpPr>
        <p:spPr>
          <a:xfrm>
            <a:off x="-484188" y="153988"/>
            <a:ext cx="7823201" cy="4400550"/>
          </a:xfrm>
          <a:ln cap="flat"/>
        </p:spPr>
      </p:sp>
    </p:spTree>
    <p:extLst>
      <p:ext uri="{BB962C8B-B14F-4D97-AF65-F5344CB8AC3E}">
        <p14:creationId xmlns:p14="http://schemas.microsoft.com/office/powerpoint/2010/main" val="12963588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body" idx="1"/>
          </p:nvPr>
        </p:nvSpPr>
        <p:spPr>
          <a:xfrm>
            <a:off x="412750" y="4760913"/>
            <a:ext cx="6027738" cy="3743325"/>
          </a:xfrm>
          <a:noFill/>
          <a:ln/>
        </p:spPr>
        <p:txBody>
          <a:bodyPr lIns="92684" tIns="47102" rIns="92684" bIns="47102"/>
          <a:lstStyle/>
          <a:p>
            <a:pPr defTabSz="427038">
              <a:spcBef>
                <a:spcPct val="96000"/>
              </a:spcBef>
              <a:spcAft>
                <a:spcPct val="24000"/>
              </a:spcAft>
              <a:tabLst/>
            </a:pPr>
            <a:r>
              <a:rPr lang="en-US" sz="1100">
                <a:latin typeface="Helvetica" panose="020B0604020202020204" pitchFamily="34" charset="0"/>
              </a:rPr>
              <a:t>Granting System Privileges</a:t>
            </a:r>
          </a:p>
          <a:p>
            <a:pPr lvl="1" defTabSz="427038">
              <a:lnSpc>
                <a:spcPct val="100000"/>
              </a:lnSpc>
              <a:spcBef>
                <a:spcPct val="30000"/>
              </a:spcBef>
              <a:tabLst/>
            </a:pPr>
            <a:r>
              <a:rPr lang="en-US" sz="1100">
                <a:latin typeface="Times New Roman" panose="02020603050405020304" pitchFamily="18" charset="0"/>
              </a:rPr>
              <a:t>The DBA uses the </a:t>
            </a:r>
            <a:r>
              <a:rPr lang="en-US" sz="1100">
                <a:solidFill>
                  <a:schemeClr val="hlink"/>
                </a:solidFill>
                <a:latin typeface="Courier New" panose="02070309020205020404" pitchFamily="49" charset="0"/>
              </a:rPr>
              <a:t>GRANT</a:t>
            </a:r>
            <a:r>
              <a:rPr lang="en-US" sz="1100">
                <a:solidFill>
                  <a:schemeClr val="hlink"/>
                </a:solidFill>
                <a:latin typeface="Times New Roman" panose="02020603050405020304" pitchFamily="18" charset="0"/>
              </a:rPr>
              <a:t> statement</a:t>
            </a:r>
            <a:r>
              <a:rPr lang="en-US" sz="1100">
                <a:latin typeface="Times New Roman" panose="02020603050405020304" pitchFamily="18" charset="0"/>
              </a:rPr>
              <a:t> to allocate system privileges to the user. Once the user has been granted the privileges, the user can immediately use those privileges. </a:t>
            </a:r>
          </a:p>
          <a:p>
            <a:pPr lvl="1" defTabSz="427038">
              <a:lnSpc>
                <a:spcPct val="100000"/>
              </a:lnSpc>
              <a:spcBef>
                <a:spcPct val="30000"/>
              </a:spcBef>
              <a:tabLst/>
            </a:pPr>
            <a:r>
              <a:rPr lang="en-US" sz="1100">
                <a:latin typeface="Times New Roman" panose="02020603050405020304" pitchFamily="18" charset="0"/>
              </a:rPr>
              <a:t>In the example on the slide, user Scott has been assigned the privileges to create sessions, tables, sequences, and views.</a:t>
            </a:r>
          </a:p>
          <a:p>
            <a:pPr defTabSz="427038">
              <a:lnSpc>
                <a:spcPct val="100000"/>
              </a:lnSpc>
              <a:spcBef>
                <a:spcPct val="30000"/>
              </a:spcBef>
              <a:tabLst/>
            </a:pPr>
            <a:endParaRPr lang="en-US" sz="1100">
              <a:latin typeface="Times New Roman" panose="02020603050405020304" pitchFamily="18" charset="0"/>
            </a:endParaRPr>
          </a:p>
          <a:p>
            <a:pPr defTabSz="427038">
              <a:lnSpc>
                <a:spcPct val="100000"/>
              </a:lnSpc>
              <a:spcBef>
                <a:spcPct val="30000"/>
              </a:spcBef>
              <a:tabLst/>
            </a:pPr>
            <a:endParaRPr lang="en-US" sz="1100"/>
          </a:p>
          <a:p>
            <a:pPr defTabSz="427038">
              <a:lnSpc>
                <a:spcPct val="100000"/>
              </a:lnSpc>
              <a:spcBef>
                <a:spcPct val="30000"/>
              </a:spcBef>
              <a:tabLst/>
            </a:pPr>
            <a:endParaRPr lang="en-US" sz="1100"/>
          </a:p>
          <a:p>
            <a:pPr defTabSz="427038">
              <a:lnSpc>
                <a:spcPct val="100000"/>
              </a:lnSpc>
              <a:spcBef>
                <a:spcPct val="30000"/>
              </a:spcBef>
              <a:tabLst/>
            </a:pPr>
            <a:endParaRPr lang="en-US" sz="1100"/>
          </a:p>
          <a:p>
            <a:pPr defTabSz="427038">
              <a:lnSpc>
                <a:spcPct val="100000"/>
              </a:lnSpc>
              <a:spcBef>
                <a:spcPct val="30000"/>
              </a:spcBef>
              <a:tabLst/>
            </a:pPr>
            <a:endParaRPr lang="en-US" sz="1100"/>
          </a:p>
          <a:p>
            <a:pPr defTabSz="427038">
              <a:lnSpc>
                <a:spcPct val="100000"/>
              </a:lnSpc>
              <a:spcBef>
                <a:spcPct val="30000"/>
              </a:spcBef>
              <a:tabLst/>
            </a:pPr>
            <a:endParaRPr lang="en-US" sz="1100"/>
          </a:p>
          <a:p>
            <a:pPr defTabSz="427038">
              <a:lnSpc>
                <a:spcPct val="100000"/>
              </a:lnSpc>
              <a:spcBef>
                <a:spcPct val="30000"/>
              </a:spcBef>
              <a:tabLst/>
            </a:pPr>
            <a:endParaRPr lang="en-US" sz="1100"/>
          </a:p>
          <a:p>
            <a:pPr defTabSz="427038">
              <a:lnSpc>
                <a:spcPct val="100000"/>
              </a:lnSpc>
              <a:spcBef>
                <a:spcPct val="30000"/>
              </a:spcBef>
              <a:tabLst/>
            </a:pPr>
            <a:endParaRPr lang="en-US" sz="1100"/>
          </a:p>
          <a:p>
            <a:pPr defTabSz="427038">
              <a:lnSpc>
                <a:spcPct val="100000"/>
              </a:lnSpc>
              <a:spcBef>
                <a:spcPct val="30000"/>
              </a:spcBef>
              <a:tabLst/>
            </a:pPr>
            <a:endParaRPr lang="en-US" sz="1100"/>
          </a:p>
          <a:p>
            <a:pPr defTabSz="427038">
              <a:lnSpc>
                <a:spcPct val="100000"/>
              </a:lnSpc>
              <a:spcBef>
                <a:spcPct val="30000"/>
              </a:spcBef>
              <a:tabLst/>
            </a:pPr>
            <a:endParaRPr lang="en-US" sz="1100"/>
          </a:p>
          <a:p>
            <a:pPr defTabSz="427038">
              <a:lnSpc>
                <a:spcPct val="100000"/>
              </a:lnSpc>
              <a:spcBef>
                <a:spcPct val="30000"/>
              </a:spcBef>
              <a:tabLst/>
            </a:pPr>
            <a:endParaRPr lang="en-US" sz="1100"/>
          </a:p>
          <a:p>
            <a:pPr defTabSz="427038">
              <a:lnSpc>
                <a:spcPct val="100000"/>
              </a:lnSpc>
              <a:spcBef>
                <a:spcPct val="30000"/>
              </a:spcBef>
              <a:tabLst/>
            </a:pPr>
            <a:r>
              <a:rPr lang="en-US" sz="1100">
                <a:solidFill>
                  <a:srgbClr val="0000FF"/>
                </a:solidFill>
              </a:rPr>
              <a:t>Instructor Note</a:t>
            </a:r>
          </a:p>
          <a:p>
            <a:pPr lvl="1" defTabSz="427038">
              <a:lnSpc>
                <a:spcPct val="100000"/>
              </a:lnSpc>
              <a:spcBef>
                <a:spcPct val="30000"/>
              </a:spcBef>
              <a:tabLst/>
            </a:pPr>
            <a:r>
              <a:rPr lang="en-US" sz="1100">
                <a:solidFill>
                  <a:srgbClr val="0000FF"/>
                </a:solidFill>
                <a:latin typeface="Times New Roman" panose="02020603050405020304" pitchFamily="18" charset="0"/>
              </a:rPr>
              <a:t>A user needs to have the required space quota to create tables.</a:t>
            </a:r>
          </a:p>
        </p:txBody>
      </p:sp>
      <p:sp>
        <p:nvSpPr>
          <p:cNvPr id="20483" name="Rectangle 3"/>
          <p:cNvSpPr>
            <a:spLocks noGrp="1" noRot="1" noChangeAspect="1" noChangeArrowheads="1" noTextEdit="1"/>
          </p:cNvSpPr>
          <p:nvPr>
            <p:ph type="sldImg"/>
          </p:nvPr>
        </p:nvSpPr>
        <p:spPr>
          <a:xfrm>
            <a:off x="-477838" y="158750"/>
            <a:ext cx="7808913" cy="4394200"/>
          </a:xfrm>
          <a:ln cap="flat"/>
        </p:spPr>
      </p:sp>
    </p:spTree>
    <p:extLst>
      <p:ext uri="{BB962C8B-B14F-4D97-AF65-F5344CB8AC3E}">
        <p14:creationId xmlns:p14="http://schemas.microsoft.com/office/powerpoint/2010/main" val="42109854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xfrm>
            <a:off x="-477838" y="158750"/>
            <a:ext cx="7808913" cy="4394200"/>
          </a:xfrm>
          <a:ln cap="flat"/>
        </p:spPr>
      </p:sp>
      <p:sp>
        <p:nvSpPr>
          <p:cNvPr id="22531" name="Rectangle 3"/>
          <p:cNvSpPr>
            <a:spLocks noGrp="1" noChangeArrowheads="1"/>
          </p:cNvSpPr>
          <p:nvPr>
            <p:ph type="body" idx="1"/>
          </p:nvPr>
        </p:nvSpPr>
        <p:spPr>
          <a:xfrm>
            <a:off x="412750" y="4648200"/>
            <a:ext cx="6115050" cy="3744913"/>
          </a:xfrm>
          <a:noFill/>
          <a:ln/>
        </p:spPr>
        <p:txBody>
          <a:bodyPr lIns="92684" tIns="47102" rIns="92684" bIns="47102"/>
          <a:lstStyle/>
          <a:p>
            <a:pPr defTabSz="427038">
              <a:lnSpc>
                <a:spcPct val="100000"/>
              </a:lnSpc>
              <a:spcBef>
                <a:spcPct val="30000"/>
              </a:spcBef>
              <a:tabLst/>
            </a:pPr>
            <a:r>
              <a:rPr lang="en-US" sz="1100"/>
              <a:t>What is a Role?</a:t>
            </a:r>
          </a:p>
          <a:p>
            <a:pPr lvl="1" defTabSz="427038">
              <a:lnSpc>
                <a:spcPct val="100000"/>
              </a:lnSpc>
              <a:spcBef>
                <a:spcPct val="30000"/>
              </a:spcBef>
              <a:tabLst/>
            </a:pPr>
            <a:r>
              <a:rPr lang="en-US" sz="1100">
                <a:latin typeface="Times New Roman" panose="02020603050405020304" pitchFamily="18" charset="0"/>
              </a:rPr>
              <a:t>A</a:t>
            </a:r>
            <a:r>
              <a:rPr lang="en-US" sz="1100">
                <a:solidFill>
                  <a:schemeClr val="hlink"/>
                </a:solidFill>
                <a:latin typeface="Times New Roman" panose="02020603050405020304" pitchFamily="18" charset="0"/>
              </a:rPr>
              <a:t> role </a:t>
            </a:r>
            <a:r>
              <a:rPr lang="en-US" sz="1100">
                <a:latin typeface="Times New Roman" panose="02020603050405020304" pitchFamily="18" charset="0"/>
              </a:rPr>
              <a:t>is a named group of related privileges that can be granted to the user. This method makes it easier to revoke and maintain privileges.</a:t>
            </a:r>
          </a:p>
          <a:p>
            <a:pPr lvl="1" defTabSz="427038">
              <a:lnSpc>
                <a:spcPct val="100000"/>
              </a:lnSpc>
              <a:spcBef>
                <a:spcPct val="30000"/>
              </a:spcBef>
              <a:tabLst/>
            </a:pPr>
            <a:r>
              <a:rPr lang="en-US" sz="1100">
                <a:latin typeface="Times New Roman" panose="02020603050405020304" pitchFamily="18" charset="0"/>
              </a:rPr>
              <a:t>A user can have access to several roles, and several users can be assigned the same role. Roles are typically created for a database application. </a:t>
            </a:r>
          </a:p>
          <a:p>
            <a:pPr defTabSz="427038">
              <a:lnSpc>
                <a:spcPct val="100000"/>
              </a:lnSpc>
              <a:spcBef>
                <a:spcPct val="30000"/>
              </a:spcBef>
              <a:tabLst/>
            </a:pPr>
            <a:r>
              <a:rPr lang="en-US" sz="1100"/>
              <a:t>Creating and Assigning a Role</a:t>
            </a:r>
          </a:p>
          <a:p>
            <a:pPr lvl="1" defTabSz="427038">
              <a:lnSpc>
                <a:spcPct val="100000"/>
              </a:lnSpc>
              <a:spcBef>
                <a:spcPct val="30000"/>
              </a:spcBef>
              <a:tabLst/>
            </a:pPr>
            <a:r>
              <a:rPr lang="en-US" sz="1100">
                <a:latin typeface="Times New Roman" panose="02020603050405020304" pitchFamily="18" charset="0"/>
              </a:rPr>
              <a:t>First, the DBA must create the role. Then the DBA can assign privileges to the role and users to the role.</a:t>
            </a:r>
          </a:p>
          <a:p>
            <a:pPr lvl="1" defTabSz="427038">
              <a:lnSpc>
                <a:spcPct val="100000"/>
              </a:lnSpc>
              <a:spcBef>
                <a:spcPct val="30000"/>
              </a:spcBef>
              <a:tabLst/>
            </a:pPr>
            <a:r>
              <a:rPr lang="en-US" sz="1100" b="1">
                <a:latin typeface="Times New Roman" panose="02020603050405020304" pitchFamily="18" charset="0"/>
              </a:rPr>
              <a:t>Syntax</a:t>
            </a:r>
            <a:endParaRPr lang="en-US" sz="1100">
              <a:latin typeface="Times New Roman" panose="02020603050405020304" pitchFamily="18" charset="0"/>
            </a:endParaRPr>
          </a:p>
          <a:p>
            <a:pPr algn="just" defTabSz="427038">
              <a:lnSpc>
                <a:spcPct val="100000"/>
              </a:lnSpc>
              <a:spcBef>
                <a:spcPct val="30000"/>
              </a:spcBef>
              <a:tabLst/>
            </a:pPr>
            <a:r>
              <a:rPr lang="en-US" sz="1100" b="0">
                <a:latin typeface="Times" panose="02020603050405020304" pitchFamily="18" charset="0"/>
              </a:rPr>
              <a:t>     </a:t>
            </a:r>
            <a:r>
              <a:rPr lang="en-US" sz="1100" b="0">
                <a:latin typeface="Courier New" panose="02070309020205020404" pitchFamily="49" charset="0"/>
              </a:rPr>
              <a:t>CREATE   ROLE  </a:t>
            </a:r>
            <a:r>
              <a:rPr lang="en-US" sz="1100" b="0" i="1">
                <a:latin typeface="Courier New" panose="02070309020205020404" pitchFamily="49" charset="0"/>
              </a:rPr>
              <a:t>role</a:t>
            </a:r>
            <a:r>
              <a:rPr lang="en-US" sz="1100" b="0">
                <a:latin typeface="Courier New" panose="02070309020205020404" pitchFamily="49" charset="0"/>
              </a:rPr>
              <a:t>;</a:t>
            </a:r>
          </a:p>
          <a:p>
            <a:pPr lvl="1" defTabSz="427038">
              <a:lnSpc>
                <a:spcPct val="100000"/>
              </a:lnSpc>
              <a:spcBef>
                <a:spcPct val="30000"/>
              </a:spcBef>
              <a:tabLst/>
            </a:pPr>
            <a:r>
              <a:rPr lang="en-US" sz="1100">
                <a:latin typeface="Times New Roman" panose="02020603050405020304" pitchFamily="18" charset="0"/>
              </a:rPr>
              <a:t>In the syntax:</a:t>
            </a:r>
          </a:p>
          <a:p>
            <a:pPr lvl="1" defTabSz="427038">
              <a:lnSpc>
                <a:spcPct val="100000"/>
              </a:lnSpc>
              <a:spcBef>
                <a:spcPct val="30000"/>
              </a:spcBef>
              <a:tabLst/>
            </a:pPr>
            <a:r>
              <a:rPr lang="en-US" sz="1100" b="1" i="1">
                <a:latin typeface="Times New Roman" panose="02020603050405020304" pitchFamily="18" charset="0"/>
              </a:rPr>
              <a:t>	</a:t>
            </a:r>
            <a:r>
              <a:rPr lang="en-US" sz="1100" i="1">
                <a:latin typeface="Courier New" panose="02070309020205020404" pitchFamily="49" charset="0"/>
              </a:rPr>
              <a:t>role</a:t>
            </a:r>
            <a:r>
              <a:rPr lang="en-US" sz="1100">
                <a:latin typeface="Courier New" panose="02070309020205020404" pitchFamily="49" charset="0"/>
              </a:rPr>
              <a:t>		</a:t>
            </a:r>
            <a:r>
              <a:rPr lang="en-US" sz="1100">
                <a:latin typeface="Times New Roman" panose="02020603050405020304" pitchFamily="18" charset="0"/>
              </a:rPr>
              <a:t>is the name of the role to be created</a:t>
            </a:r>
          </a:p>
          <a:p>
            <a:pPr lvl="1" defTabSz="427038">
              <a:lnSpc>
                <a:spcPct val="100000"/>
              </a:lnSpc>
              <a:spcBef>
                <a:spcPct val="30000"/>
              </a:spcBef>
              <a:tabLst/>
            </a:pPr>
            <a:r>
              <a:rPr lang="en-US" sz="1100">
                <a:latin typeface="Times New Roman" panose="02020603050405020304" pitchFamily="18" charset="0"/>
              </a:rPr>
              <a:t>Now that the role is created, the DBA can use the </a:t>
            </a:r>
            <a:r>
              <a:rPr lang="en-US" sz="1100">
                <a:latin typeface="Courier New" panose="02070309020205020404" pitchFamily="49" charset="0"/>
              </a:rPr>
              <a:t>GRANT</a:t>
            </a:r>
            <a:r>
              <a:rPr lang="en-US" sz="1100">
                <a:latin typeface="Times New Roman" panose="02020603050405020304" pitchFamily="18" charset="0"/>
              </a:rPr>
              <a:t> statement to assign users to the role as well as assign privileges to the role.</a:t>
            </a:r>
          </a:p>
          <a:p>
            <a:pPr defTabSz="427038">
              <a:lnSpc>
                <a:spcPct val="80000"/>
              </a:lnSpc>
              <a:spcBef>
                <a:spcPct val="30000"/>
              </a:spcBef>
              <a:tabLst/>
            </a:pPr>
            <a:r>
              <a:rPr lang="en-US" sz="1100">
                <a:solidFill>
                  <a:srgbClr val="0000FF"/>
                </a:solidFill>
              </a:rPr>
              <a:t>Instructor Note</a:t>
            </a:r>
          </a:p>
          <a:p>
            <a:pPr lvl="1" defTabSz="427038">
              <a:lnSpc>
                <a:spcPct val="80000"/>
              </a:lnSpc>
              <a:spcBef>
                <a:spcPct val="30000"/>
              </a:spcBef>
              <a:tabLst/>
            </a:pPr>
            <a:r>
              <a:rPr lang="en-US" sz="1100">
                <a:solidFill>
                  <a:srgbClr val="0000FF"/>
                </a:solidFill>
                <a:latin typeface="Times New Roman" panose="02020603050405020304" pitchFamily="18" charset="0"/>
              </a:rPr>
              <a:t>Discuss the following four points about roles:</a:t>
            </a:r>
          </a:p>
          <a:p>
            <a:pPr marL="465138" lvl="2" indent="-225425" defTabSz="427038">
              <a:lnSpc>
                <a:spcPct val="80000"/>
              </a:lnSpc>
              <a:spcBef>
                <a:spcPct val="30000"/>
              </a:spcBef>
              <a:tabLst/>
            </a:pPr>
            <a:r>
              <a:rPr lang="en-US" sz="1100">
                <a:solidFill>
                  <a:srgbClr val="0000FF"/>
                </a:solidFill>
                <a:latin typeface="Times New Roman" panose="02020603050405020304" pitchFamily="18" charset="0"/>
              </a:rPr>
              <a:t>Are named groups of related privileges</a:t>
            </a:r>
          </a:p>
          <a:p>
            <a:pPr marL="465138" lvl="2" indent="-225425" defTabSz="427038">
              <a:lnSpc>
                <a:spcPct val="80000"/>
              </a:lnSpc>
              <a:spcBef>
                <a:spcPct val="30000"/>
              </a:spcBef>
              <a:tabLst/>
            </a:pPr>
            <a:r>
              <a:rPr lang="en-US" sz="1100">
                <a:solidFill>
                  <a:srgbClr val="0000FF"/>
                </a:solidFill>
                <a:latin typeface="Times New Roman" panose="02020603050405020304" pitchFamily="18" charset="0"/>
              </a:rPr>
              <a:t>Can be granted to users</a:t>
            </a:r>
          </a:p>
          <a:p>
            <a:pPr marL="465138" lvl="2" indent="-225425" defTabSz="427038">
              <a:lnSpc>
                <a:spcPct val="80000"/>
              </a:lnSpc>
              <a:spcBef>
                <a:spcPct val="30000"/>
              </a:spcBef>
              <a:tabLst/>
            </a:pPr>
            <a:r>
              <a:rPr lang="en-US" sz="1100">
                <a:solidFill>
                  <a:srgbClr val="0000FF"/>
                </a:solidFill>
                <a:latin typeface="Times New Roman" panose="02020603050405020304" pitchFamily="18" charset="0"/>
              </a:rPr>
              <a:t>Simplify the process of granting and revoking privileges</a:t>
            </a:r>
          </a:p>
          <a:p>
            <a:pPr marL="465138" lvl="2" indent="-225425" defTabSz="427038">
              <a:lnSpc>
                <a:spcPct val="80000"/>
              </a:lnSpc>
              <a:spcBef>
                <a:spcPct val="30000"/>
              </a:spcBef>
              <a:tabLst/>
            </a:pPr>
            <a:r>
              <a:rPr lang="en-US" sz="1100">
                <a:solidFill>
                  <a:srgbClr val="0000FF"/>
                </a:solidFill>
                <a:latin typeface="Times New Roman" panose="02020603050405020304" pitchFamily="18" charset="0"/>
              </a:rPr>
              <a:t>Are created by a DBA</a:t>
            </a:r>
          </a:p>
        </p:txBody>
      </p:sp>
    </p:spTree>
    <p:extLst>
      <p:ext uri="{BB962C8B-B14F-4D97-AF65-F5344CB8AC3E}">
        <p14:creationId xmlns:p14="http://schemas.microsoft.com/office/powerpoint/2010/main" val="31356907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xfrm>
            <a:off x="-481013" y="157163"/>
            <a:ext cx="7813676" cy="4395787"/>
          </a:xfrm>
          <a:ln cap="flat"/>
        </p:spPr>
      </p:sp>
      <p:sp>
        <p:nvSpPr>
          <p:cNvPr id="24579" name="Rectangle 3"/>
          <p:cNvSpPr>
            <a:spLocks noGrp="1" noChangeArrowheads="1"/>
          </p:cNvSpPr>
          <p:nvPr>
            <p:ph type="body" idx="1"/>
          </p:nvPr>
        </p:nvSpPr>
        <p:spPr>
          <a:xfrm>
            <a:off x="412750" y="4760913"/>
            <a:ext cx="6027738" cy="3743325"/>
          </a:xfrm>
          <a:noFill/>
          <a:ln/>
        </p:spPr>
        <p:txBody>
          <a:bodyPr lIns="92684" tIns="47102" rIns="92684" bIns="47102"/>
          <a:lstStyle/>
          <a:p>
            <a:pPr defTabSz="427038">
              <a:lnSpc>
                <a:spcPct val="100000"/>
              </a:lnSpc>
              <a:spcBef>
                <a:spcPct val="30000"/>
              </a:spcBef>
            </a:pPr>
            <a:r>
              <a:rPr lang="en-US" sz="1100"/>
              <a:t>Creating a Role</a:t>
            </a:r>
          </a:p>
          <a:p>
            <a:pPr lvl="1" defTabSz="427038">
              <a:lnSpc>
                <a:spcPct val="100000"/>
              </a:lnSpc>
              <a:spcBef>
                <a:spcPct val="30000"/>
              </a:spcBef>
            </a:pPr>
            <a:r>
              <a:rPr lang="en-US" sz="1100">
                <a:latin typeface="Times New Roman" panose="02020603050405020304" pitchFamily="18" charset="0"/>
              </a:rPr>
              <a:t>The example on the slide creates a manager role and then allows managers to create tables and views. It then grants DeHaan and Kochhar the role of managers. Now DeHaan and Kochhar can create tables and views.</a:t>
            </a:r>
          </a:p>
          <a:p>
            <a:pPr lvl="1" defTabSz="427038">
              <a:lnSpc>
                <a:spcPct val="100000"/>
              </a:lnSpc>
              <a:spcBef>
                <a:spcPct val="30000"/>
              </a:spcBef>
            </a:pPr>
            <a:r>
              <a:rPr lang="en-US" sz="1100">
                <a:latin typeface="Times New Roman" panose="02020603050405020304" pitchFamily="18" charset="0"/>
              </a:rPr>
              <a:t>If users have multiple roles granted to them, they receive all of the privileges associated with all of the roles.</a:t>
            </a:r>
          </a:p>
        </p:txBody>
      </p:sp>
    </p:spTree>
    <p:extLst>
      <p:ext uri="{BB962C8B-B14F-4D97-AF65-F5344CB8AC3E}">
        <p14:creationId xmlns:p14="http://schemas.microsoft.com/office/powerpoint/2010/main" val="235728166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body" idx="1"/>
          </p:nvPr>
        </p:nvSpPr>
        <p:spPr>
          <a:xfrm>
            <a:off x="325438" y="4675188"/>
            <a:ext cx="6367462" cy="3941762"/>
          </a:xfrm>
          <a:noFill/>
          <a:ln/>
        </p:spPr>
        <p:txBody>
          <a:bodyPr lIns="92684" tIns="47102" rIns="92684" bIns="47102"/>
          <a:lstStyle/>
          <a:p>
            <a:pPr defTabSz="427038">
              <a:tabLst/>
            </a:pPr>
            <a:r>
              <a:rPr lang="en-US" sz="1100"/>
              <a:t>Guidelines</a:t>
            </a:r>
          </a:p>
          <a:p>
            <a:pPr marL="465138" lvl="2" indent="-225425" defTabSz="427038">
              <a:lnSpc>
                <a:spcPct val="100000"/>
              </a:lnSpc>
              <a:spcBef>
                <a:spcPct val="30000"/>
              </a:spcBef>
              <a:tabLst/>
            </a:pPr>
            <a:r>
              <a:rPr lang="en-US" sz="1100">
                <a:latin typeface="Times New Roman" panose="02020603050405020304" pitchFamily="18" charset="0"/>
              </a:rPr>
              <a:t>To grant privileges on an object, the object must be in your own schema, or you must have been granted the object privileges </a:t>
            </a:r>
            <a:r>
              <a:rPr lang="en-US" sz="1100">
                <a:solidFill>
                  <a:schemeClr val="hlink"/>
                </a:solidFill>
                <a:latin typeface="Courier New" panose="02070309020205020404" pitchFamily="49" charset="0"/>
              </a:rPr>
              <a:t>WITH GRANT OPTION</a:t>
            </a:r>
            <a:r>
              <a:rPr lang="en-US" sz="1100">
                <a:latin typeface="Times New Roman" panose="02020603050405020304" pitchFamily="18" charset="0"/>
              </a:rPr>
              <a:t>.</a:t>
            </a:r>
          </a:p>
          <a:p>
            <a:pPr marL="465138" lvl="2" indent="-225425" defTabSz="427038">
              <a:lnSpc>
                <a:spcPct val="100000"/>
              </a:lnSpc>
              <a:spcBef>
                <a:spcPct val="30000"/>
              </a:spcBef>
              <a:tabLst/>
            </a:pPr>
            <a:r>
              <a:rPr lang="en-US" sz="1100">
                <a:latin typeface="Times New Roman" panose="02020603050405020304" pitchFamily="18" charset="0"/>
              </a:rPr>
              <a:t>An object owner can grant any object privilege on the object to any other user or role of the database.</a:t>
            </a:r>
          </a:p>
          <a:p>
            <a:pPr marL="465138" lvl="2" indent="-225425" defTabSz="427038">
              <a:lnSpc>
                <a:spcPct val="100000"/>
              </a:lnSpc>
              <a:spcBef>
                <a:spcPct val="30000"/>
              </a:spcBef>
              <a:tabLst/>
            </a:pPr>
            <a:r>
              <a:rPr lang="en-US" sz="1100">
                <a:latin typeface="Times New Roman" panose="02020603050405020304" pitchFamily="18" charset="0"/>
              </a:rPr>
              <a:t>The owner of an object automatically acquires all object privileges on that object.</a:t>
            </a:r>
          </a:p>
          <a:p>
            <a:pPr lvl="1" defTabSz="427038">
              <a:lnSpc>
                <a:spcPct val="100000"/>
              </a:lnSpc>
              <a:spcBef>
                <a:spcPct val="30000"/>
              </a:spcBef>
              <a:tabLst/>
            </a:pPr>
            <a:r>
              <a:rPr lang="en-US" sz="1100">
                <a:latin typeface="Times New Roman" panose="02020603050405020304" pitchFamily="18" charset="0"/>
              </a:rPr>
              <a:t>The first example on the slide grants users Sue and Rich the privilege to query your </a:t>
            </a:r>
            <a:r>
              <a:rPr lang="en-US" sz="1100">
                <a:latin typeface="Courier New" panose="02070309020205020404" pitchFamily="49" charset="0"/>
              </a:rPr>
              <a:t>EMPLOYEES</a:t>
            </a:r>
            <a:r>
              <a:rPr lang="en-US" sz="1100">
                <a:latin typeface="Times New Roman" panose="02020603050405020304" pitchFamily="18" charset="0"/>
              </a:rPr>
              <a:t> table. The second example grants </a:t>
            </a:r>
            <a:r>
              <a:rPr lang="en-US" sz="1100">
                <a:solidFill>
                  <a:schemeClr val="hlink"/>
                </a:solidFill>
                <a:latin typeface="Courier New" panose="02070309020205020404" pitchFamily="49" charset="0"/>
              </a:rPr>
              <a:t>UPDATE</a:t>
            </a:r>
            <a:r>
              <a:rPr lang="en-US" sz="1100">
                <a:solidFill>
                  <a:schemeClr val="hlink"/>
                </a:solidFill>
                <a:latin typeface="Times New Roman" panose="02020603050405020304" pitchFamily="18" charset="0"/>
              </a:rPr>
              <a:t> privileges</a:t>
            </a:r>
            <a:r>
              <a:rPr lang="en-US" sz="1100">
                <a:latin typeface="Times New Roman" panose="02020603050405020304" pitchFamily="18" charset="0"/>
              </a:rPr>
              <a:t> on specific columns in the </a:t>
            </a:r>
            <a:r>
              <a:rPr lang="en-US" sz="1100">
                <a:latin typeface="Courier New" panose="02070309020205020404" pitchFamily="49" charset="0"/>
              </a:rPr>
              <a:t>DEPARTMENTS</a:t>
            </a:r>
            <a:r>
              <a:rPr lang="en-US" sz="1100">
                <a:latin typeface="Times New Roman" panose="02020603050405020304" pitchFamily="18" charset="0"/>
              </a:rPr>
              <a:t> table to Scott and to the manager role.</a:t>
            </a:r>
          </a:p>
          <a:p>
            <a:pPr lvl="1" defTabSz="427038">
              <a:lnSpc>
                <a:spcPct val="100000"/>
              </a:lnSpc>
              <a:spcBef>
                <a:spcPct val="30000"/>
              </a:spcBef>
              <a:tabLst/>
            </a:pPr>
            <a:r>
              <a:rPr lang="en-US" sz="1100">
                <a:latin typeface="Times New Roman" panose="02020603050405020304" pitchFamily="18" charset="0"/>
              </a:rPr>
              <a:t>If Sue or Rich now want to </a:t>
            </a:r>
            <a:r>
              <a:rPr lang="en-US" sz="1100">
                <a:latin typeface="Courier New" panose="02070309020205020404" pitchFamily="49" charset="0"/>
              </a:rPr>
              <a:t>SELECT</a:t>
            </a:r>
            <a:r>
              <a:rPr lang="en-US" sz="1100">
                <a:latin typeface="Times New Roman" panose="02020603050405020304" pitchFamily="18" charset="0"/>
              </a:rPr>
              <a:t> data from the employees table, the syntax they must use is:</a:t>
            </a:r>
          </a:p>
          <a:p>
            <a:pPr defTabSz="427038">
              <a:lnSpc>
                <a:spcPct val="100000"/>
              </a:lnSpc>
              <a:spcBef>
                <a:spcPct val="0"/>
              </a:spcBef>
              <a:tabLst/>
            </a:pPr>
            <a:r>
              <a:rPr lang="en-US" sz="1100" b="0">
                <a:latin typeface="Courier New" panose="02070309020205020404" pitchFamily="49" charset="0"/>
              </a:rPr>
              <a:t>    SELECT  *</a:t>
            </a:r>
          </a:p>
          <a:p>
            <a:pPr defTabSz="427038">
              <a:lnSpc>
                <a:spcPct val="100000"/>
              </a:lnSpc>
              <a:spcBef>
                <a:spcPct val="0"/>
              </a:spcBef>
              <a:tabLst/>
            </a:pPr>
            <a:r>
              <a:rPr lang="en-US" sz="1100" b="0">
                <a:latin typeface="Courier New" panose="02070309020205020404" pitchFamily="49" charset="0"/>
              </a:rPr>
              <a:t>    FROM    scott.employees</a:t>
            </a:r>
            <a:r>
              <a:rPr lang="en-US" sz="1100">
                <a:latin typeface="Courier New" panose="02070309020205020404" pitchFamily="49" charset="0"/>
              </a:rPr>
              <a:t>;</a:t>
            </a:r>
            <a:endParaRPr lang="en-US" sz="1100">
              <a:latin typeface="Times" panose="02020603050405020304" pitchFamily="18" charset="0"/>
            </a:endParaRPr>
          </a:p>
          <a:p>
            <a:pPr lvl="1" defTabSz="427038">
              <a:lnSpc>
                <a:spcPct val="100000"/>
              </a:lnSpc>
              <a:spcBef>
                <a:spcPct val="30000"/>
              </a:spcBef>
              <a:tabLst/>
            </a:pPr>
            <a:r>
              <a:rPr lang="en-US" sz="1100">
                <a:latin typeface="Times New Roman" panose="02020603050405020304" pitchFamily="18" charset="0"/>
              </a:rPr>
              <a:t>Alternatively, they can create a synonym for the table and </a:t>
            </a:r>
            <a:r>
              <a:rPr lang="en-US" sz="1100">
                <a:latin typeface="Courier New" panose="02070309020205020404" pitchFamily="49" charset="0"/>
              </a:rPr>
              <a:t>SELECT</a:t>
            </a:r>
            <a:r>
              <a:rPr lang="en-US" sz="1100">
                <a:latin typeface="Times New Roman" panose="02020603050405020304" pitchFamily="18" charset="0"/>
              </a:rPr>
              <a:t> from the synonym:</a:t>
            </a:r>
          </a:p>
          <a:p>
            <a:pPr defTabSz="427038">
              <a:lnSpc>
                <a:spcPct val="100000"/>
              </a:lnSpc>
              <a:spcBef>
                <a:spcPct val="30000"/>
              </a:spcBef>
              <a:tabLst/>
            </a:pPr>
            <a:r>
              <a:rPr lang="en-US" sz="1100" b="0">
                <a:latin typeface="Courier New" panose="02070309020205020404" pitchFamily="49" charset="0"/>
              </a:rPr>
              <a:t>    CREATE SYNONYM emp FOR scott.employees;</a:t>
            </a:r>
          </a:p>
          <a:p>
            <a:pPr defTabSz="427038">
              <a:lnSpc>
                <a:spcPct val="100000"/>
              </a:lnSpc>
              <a:spcBef>
                <a:spcPct val="30000"/>
              </a:spcBef>
              <a:tabLst/>
            </a:pPr>
            <a:r>
              <a:rPr lang="en-US" sz="1100" b="0">
                <a:latin typeface="Courier New" panose="02070309020205020404" pitchFamily="49" charset="0"/>
              </a:rPr>
              <a:t>    SELECT * FROM emp;</a:t>
            </a:r>
          </a:p>
          <a:p>
            <a:pPr lvl="1" defTabSz="427038">
              <a:lnSpc>
                <a:spcPct val="100000"/>
              </a:lnSpc>
              <a:spcBef>
                <a:spcPct val="30000"/>
              </a:spcBef>
              <a:tabLst/>
            </a:pPr>
            <a:r>
              <a:rPr lang="en-US" sz="1100" b="1">
                <a:latin typeface="Times New Roman" panose="02020603050405020304" pitchFamily="18" charset="0"/>
              </a:rPr>
              <a:t>Note:</a:t>
            </a:r>
            <a:r>
              <a:rPr lang="en-US" sz="1100">
                <a:latin typeface="Times New Roman" panose="02020603050405020304" pitchFamily="18" charset="0"/>
              </a:rPr>
              <a:t> DBAs generally allocate system privileges; any user who owns an object can grant object privileges.</a:t>
            </a:r>
            <a:endParaRPr lang="en-US" sz="1100" b="1">
              <a:latin typeface="Times New Roman" panose="02020603050405020304" pitchFamily="18" charset="0"/>
            </a:endParaRPr>
          </a:p>
          <a:p>
            <a:pPr algn="just" defTabSz="427038">
              <a:lnSpc>
                <a:spcPct val="100000"/>
              </a:lnSpc>
              <a:spcBef>
                <a:spcPct val="30000"/>
              </a:spcBef>
              <a:tabLst/>
            </a:pPr>
            <a:endParaRPr lang="en-US" sz="1100">
              <a:solidFill>
                <a:schemeClr val="accent2"/>
              </a:solidFill>
              <a:latin typeface="Times New Roman" panose="02020603050405020304" pitchFamily="18" charset="0"/>
            </a:endParaRPr>
          </a:p>
          <a:p>
            <a:pPr algn="just" defTabSz="427038">
              <a:lnSpc>
                <a:spcPct val="100000"/>
              </a:lnSpc>
              <a:spcBef>
                <a:spcPct val="30000"/>
              </a:spcBef>
              <a:tabLst/>
            </a:pPr>
            <a:endParaRPr lang="en-US" sz="1100">
              <a:solidFill>
                <a:schemeClr val="accent2"/>
              </a:solidFill>
              <a:latin typeface="Times New Roman" panose="02020603050405020304" pitchFamily="18" charset="0"/>
            </a:endParaRPr>
          </a:p>
          <a:p>
            <a:pPr algn="just" defTabSz="427038">
              <a:lnSpc>
                <a:spcPct val="100000"/>
              </a:lnSpc>
              <a:spcBef>
                <a:spcPct val="30000"/>
              </a:spcBef>
              <a:tabLst/>
            </a:pPr>
            <a:r>
              <a:rPr lang="en-US" sz="1100">
                <a:solidFill>
                  <a:srgbClr val="0000FF"/>
                </a:solidFill>
              </a:rPr>
              <a:t>Instructor Note	</a:t>
            </a:r>
          </a:p>
          <a:p>
            <a:pPr lvl="1" defTabSz="427038">
              <a:lnSpc>
                <a:spcPct val="100000"/>
              </a:lnSpc>
              <a:spcBef>
                <a:spcPct val="30000"/>
              </a:spcBef>
              <a:tabLst/>
            </a:pPr>
            <a:r>
              <a:rPr lang="en-US" sz="1100">
                <a:solidFill>
                  <a:srgbClr val="0000FF"/>
                </a:solidFill>
                <a:latin typeface="Times New Roman" panose="02020603050405020304" pitchFamily="18" charset="0"/>
              </a:rPr>
              <a:t>Please read the Instructor Note at the end of this lesson.</a:t>
            </a:r>
          </a:p>
        </p:txBody>
      </p:sp>
      <p:sp>
        <p:nvSpPr>
          <p:cNvPr id="32771" name="Rectangle 3"/>
          <p:cNvSpPr>
            <a:spLocks noGrp="1" noRot="1" noChangeAspect="1" noChangeArrowheads="1" noTextEdit="1"/>
          </p:cNvSpPr>
          <p:nvPr>
            <p:ph type="sldImg"/>
          </p:nvPr>
        </p:nvSpPr>
        <p:spPr>
          <a:xfrm>
            <a:off x="-476250" y="157163"/>
            <a:ext cx="7808913" cy="4394200"/>
          </a:xfrm>
          <a:ln cap="flat"/>
        </p:spPr>
      </p:sp>
    </p:spTree>
    <p:extLst>
      <p:ext uri="{BB962C8B-B14F-4D97-AF65-F5344CB8AC3E}">
        <p14:creationId xmlns:p14="http://schemas.microsoft.com/office/powerpoint/2010/main" val="416753403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3883025" y="0"/>
            <a:ext cx="2976563"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19" name="Rectangle 3"/>
          <p:cNvSpPr>
            <a:spLocks noChangeArrowheads="1"/>
          </p:cNvSpPr>
          <p:nvPr/>
        </p:nvSpPr>
        <p:spPr bwMode="auto">
          <a:xfrm>
            <a:off x="-4763" y="0"/>
            <a:ext cx="2973388"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0" name="Rectangle 4"/>
          <p:cNvSpPr>
            <a:spLocks noGrp="1" noChangeArrowheads="1"/>
          </p:cNvSpPr>
          <p:nvPr>
            <p:ph type="body" idx="1"/>
          </p:nvPr>
        </p:nvSpPr>
        <p:spPr>
          <a:xfrm>
            <a:off x="412750" y="4760913"/>
            <a:ext cx="6027738" cy="3743325"/>
          </a:xfrm>
          <a:noFill/>
          <a:ln/>
        </p:spPr>
        <p:txBody>
          <a:bodyPr lIns="92684" tIns="47102" rIns="92684" bIns="47102"/>
          <a:lstStyle/>
          <a:p>
            <a:pPr defTabSz="427038">
              <a:lnSpc>
                <a:spcPct val="100000"/>
              </a:lnSpc>
              <a:spcBef>
                <a:spcPct val="30000"/>
              </a:spcBef>
              <a:tabLst/>
            </a:pPr>
            <a:r>
              <a:rPr lang="en-US" sz="1100"/>
              <a:t>The </a:t>
            </a:r>
            <a:r>
              <a:rPr lang="en-US" sz="1100">
                <a:latin typeface="Courier New" panose="02070309020205020404" pitchFamily="49" charset="0"/>
              </a:rPr>
              <a:t>WITH GRANT OPTION</a:t>
            </a:r>
            <a:r>
              <a:rPr lang="en-US" sz="1100"/>
              <a:t> Keyword</a:t>
            </a:r>
          </a:p>
          <a:p>
            <a:pPr lvl="1" defTabSz="427038">
              <a:lnSpc>
                <a:spcPct val="100000"/>
              </a:lnSpc>
              <a:spcBef>
                <a:spcPct val="30000"/>
              </a:spcBef>
              <a:tabLst/>
            </a:pPr>
            <a:r>
              <a:rPr lang="en-US" sz="1100">
                <a:latin typeface="Times New Roman" panose="02020603050405020304" pitchFamily="18" charset="0"/>
              </a:rPr>
              <a:t>A privilege that is granted with the </a:t>
            </a:r>
            <a:r>
              <a:rPr lang="en-US" sz="1100">
                <a:solidFill>
                  <a:schemeClr val="hlink"/>
                </a:solidFill>
                <a:latin typeface="Courier New" panose="02070309020205020404" pitchFamily="49" charset="0"/>
              </a:rPr>
              <a:t>WITH GRANT OPTION</a:t>
            </a:r>
            <a:r>
              <a:rPr lang="en-US" sz="1100">
                <a:latin typeface="Times New Roman" panose="02020603050405020304" pitchFamily="18" charset="0"/>
              </a:rPr>
              <a:t> clause can be passed on to other users and roles by the grantee. Object privileges granted with the </a:t>
            </a:r>
            <a:r>
              <a:rPr lang="en-US" sz="1100">
                <a:latin typeface="Courier New" panose="02070309020205020404" pitchFamily="49" charset="0"/>
              </a:rPr>
              <a:t>WITH GRANT OPTION</a:t>
            </a:r>
            <a:r>
              <a:rPr lang="en-US" sz="1100">
                <a:latin typeface="Times New Roman" panose="02020603050405020304" pitchFamily="18" charset="0"/>
              </a:rPr>
              <a:t> clause are revoked when the grantor’s privilege is revoked.</a:t>
            </a:r>
          </a:p>
          <a:p>
            <a:pPr lvl="1" defTabSz="427038">
              <a:lnSpc>
                <a:spcPct val="100000"/>
              </a:lnSpc>
              <a:spcBef>
                <a:spcPct val="30000"/>
              </a:spcBef>
              <a:tabLst/>
            </a:pPr>
            <a:r>
              <a:rPr lang="en-US" sz="1100">
                <a:latin typeface="Times New Roman" panose="02020603050405020304" pitchFamily="18" charset="0"/>
              </a:rPr>
              <a:t>The example on the slide gives user Scott access to your </a:t>
            </a:r>
            <a:r>
              <a:rPr lang="en-US" sz="1100">
                <a:latin typeface="Courier New" panose="02070309020205020404" pitchFamily="49" charset="0"/>
              </a:rPr>
              <a:t>DEPARTMENTS</a:t>
            </a:r>
            <a:r>
              <a:rPr lang="en-US" sz="1100">
                <a:latin typeface="Times New Roman" panose="02020603050405020304" pitchFamily="18" charset="0"/>
              </a:rPr>
              <a:t> table with the privileges to query the table and add rows to the table. The example also allows Scott to give others these privileges</a:t>
            </a:r>
            <a:r>
              <a:rPr lang="en-US" sz="1100"/>
              <a:t>.</a:t>
            </a:r>
          </a:p>
          <a:p>
            <a:pPr defTabSz="427038">
              <a:lnSpc>
                <a:spcPct val="100000"/>
              </a:lnSpc>
              <a:spcBef>
                <a:spcPct val="30000"/>
              </a:spcBef>
              <a:tabLst/>
            </a:pPr>
            <a:r>
              <a:rPr lang="en-US" sz="1100"/>
              <a:t>The </a:t>
            </a:r>
            <a:r>
              <a:rPr lang="en-US" sz="1100">
                <a:latin typeface="Courier New" panose="02070309020205020404" pitchFamily="49" charset="0"/>
              </a:rPr>
              <a:t>PUBLIC</a:t>
            </a:r>
            <a:r>
              <a:rPr lang="en-US" sz="1100"/>
              <a:t> Keyword</a:t>
            </a:r>
          </a:p>
          <a:p>
            <a:pPr lvl="1" defTabSz="427038">
              <a:lnSpc>
                <a:spcPct val="100000"/>
              </a:lnSpc>
              <a:spcBef>
                <a:spcPct val="30000"/>
              </a:spcBef>
              <a:tabLst/>
            </a:pPr>
            <a:r>
              <a:rPr lang="en-US" sz="1100"/>
              <a:t>An owner of a table can grant access to all users by using the </a:t>
            </a:r>
            <a:r>
              <a:rPr lang="en-US" sz="1100">
                <a:solidFill>
                  <a:schemeClr val="hlink"/>
                </a:solidFill>
                <a:latin typeface="Courier New" panose="02070309020205020404" pitchFamily="49" charset="0"/>
              </a:rPr>
              <a:t>PUBLIC</a:t>
            </a:r>
            <a:r>
              <a:rPr lang="en-US" sz="1100">
                <a:solidFill>
                  <a:schemeClr val="hlink"/>
                </a:solidFill>
              </a:rPr>
              <a:t> keyword</a:t>
            </a:r>
            <a:r>
              <a:rPr lang="en-US" sz="1100"/>
              <a:t>.</a:t>
            </a:r>
          </a:p>
          <a:p>
            <a:pPr lvl="1" defTabSz="427038">
              <a:lnSpc>
                <a:spcPct val="100000"/>
              </a:lnSpc>
              <a:spcBef>
                <a:spcPct val="30000"/>
              </a:spcBef>
              <a:tabLst/>
            </a:pPr>
            <a:r>
              <a:rPr lang="en-US" sz="1100"/>
              <a:t>The second example allows all users on the system to query data from Alice’s </a:t>
            </a:r>
            <a:r>
              <a:rPr lang="en-US" sz="1100">
                <a:latin typeface="Courier New" panose="02070309020205020404" pitchFamily="49" charset="0"/>
              </a:rPr>
              <a:t>DEPARTMENTS</a:t>
            </a:r>
            <a:r>
              <a:rPr lang="en-US" sz="1100"/>
              <a:t> table.</a:t>
            </a:r>
          </a:p>
          <a:p>
            <a:pPr defTabSz="427038">
              <a:lnSpc>
                <a:spcPct val="100000"/>
              </a:lnSpc>
              <a:spcBef>
                <a:spcPct val="30000"/>
              </a:spcBef>
              <a:tabLst/>
            </a:pPr>
            <a:endParaRPr lang="en-US" sz="1100">
              <a:solidFill>
                <a:schemeClr val="accent1"/>
              </a:solidFill>
            </a:endParaRPr>
          </a:p>
          <a:p>
            <a:pPr defTabSz="427038">
              <a:lnSpc>
                <a:spcPct val="100000"/>
              </a:lnSpc>
              <a:spcBef>
                <a:spcPct val="30000"/>
              </a:spcBef>
              <a:tabLst/>
            </a:pPr>
            <a:r>
              <a:rPr lang="en-US" sz="1100">
                <a:solidFill>
                  <a:srgbClr val="0000FF"/>
                </a:solidFill>
              </a:rPr>
              <a:t>Instructor Note</a:t>
            </a:r>
          </a:p>
          <a:p>
            <a:pPr lvl="1" defTabSz="427038">
              <a:lnSpc>
                <a:spcPct val="100000"/>
              </a:lnSpc>
              <a:spcBef>
                <a:spcPct val="30000"/>
              </a:spcBef>
              <a:tabLst/>
            </a:pPr>
            <a:r>
              <a:rPr lang="en-US" sz="1100">
                <a:solidFill>
                  <a:srgbClr val="0000FF"/>
                </a:solidFill>
                <a:latin typeface="Times New Roman" panose="02020603050405020304" pitchFamily="18" charset="0"/>
              </a:rPr>
              <a:t>If a statement does not use the full name of an object, the Oracle server implicitly prefixes the object name with the current user’s name (or schema). If user Scott queries the </a:t>
            </a:r>
            <a:r>
              <a:rPr lang="en-US" sz="1100">
                <a:solidFill>
                  <a:srgbClr val="0000FF"/>
                </a:solidFill>
                <a:latin typeface="Courier New" panose="02070309020205020404" pitchFamily="49" charset="0"/>
              </a:rPr>
              <a:t>DEPARTMENTS</a:t>
            </a:r>
            <a:r>
              <a:rPr lang="en-US" sz="1100">
                <a:solidFill>
                  <a:srgbClr val="0000FF"/>
                </a:solidFill>
                <a:latin typeface="Times New Roman" panose="02020603050405020304" pitchFamily="18" charset="0"/>
              </a:rPr>
              <a:t> table, for example, the system selects from the </a:t>
            </a:r>
            <a:r>
              <a:rPr lang="en-US" sz="1100">
                <a:solidFill>
                  <a:srgbClr val="0000FF"/>
                </a:solidFill>
                <a:latin typeface="Courier New" panose="02070309020205020404" pitchFamily="49" charset="0"/>
              </a:rPr>
              <a:t>SCOTT.DEPARTMENTS</a:t>
            </a:r>
            <a:r>
              <a:rPr lang="en-US" sz="1100">
                <a:solidFill>
                  <a:srgbClr val="0000FF"/>
                </a:solidFill>
                <a:latin typeface="Times New Roman" panose="02020603050405020304" pitchFamily="18" charset="0"/>
              </a:rPr>
              <a:t> table.</a:t>
            </a:r>
          </a:p>
          <a:p>
            <a:pPr lvl="1" defTabSz="427038">
              <a:lnSpc>
                <a:spcPct val="100000"/>
              </a:lnSpc>
              <a:spcBef>
                <a:spcPct val="30000"/>
              </a:spcBef>
              <a:tabLst/>
            </a:pPr>
            <a:r>
              <a:rPr lang="en-US" sz="1100">
                <a:solidFill>
                  <a:srgbClr val="0000FF"/>
                </a:solidFill>
                <a:latin typeface="Times New Roman" panose="02020603050405020304" pitchFamily="18" charset="0"/>
              </a:rPr>
              <a:t>If a statement does not use the full name of an object, and the current user does not own an object of that name, the system prefixes the object name with </a:t>
            </a:r>
            <a:r>
              <a:rPr lang="en-US" sz="1100">
                <a:solidFill>
                  <a:srgbClr val="0000FF"/>
                </a:solidFill>
                <a:latin typeface="Courier New" panose="02070309020205020404" pitchFamily="49" charset="0"/>
              </a:rPr>
              <a:t>PUBLIC</a:t>
            </a:r>
            <a:r>
              <a:rPr lang="en-US" sz="1100">
                <a:solidFill>
                  <a:srgbClr val="0000FF"/>
                </a:solidFill>
                <a:latin typeface="Times New Roman" panose="02020603050405020304" pitchFamily="18" charset="0"/>
              </a:rPr>
              <a:t>. For example, if user Scott queries the </a:t>
            </a:r>
            <a:r>
              <a:rPr lang="en-US" sz="1100">
                <a:solidFill>
                  <a:srgbClr val="0000FF"/>
                </a:solidFill>
                <a:latin typeface="Courier New" panose="02070309020205020404" pitchFamily="49" charset="0"/>
              </a:rPr>
              <a:t>USER_OBJECTS</a:t>
            </a:r>
            <a:r>
              <a:rPr lang="en-US" sz="1100">
                <a:solidFill>
                  <a:srgbClr val="0000FF"/>
                </a:solidFill>
                <a:latin typeface="Times New Roman" panose="02020603050405020304" pitchFamily="18" charset="0"/>
              </a:rPr>
              <a:t> table, and Scott does not own such a table, the system selects from the data dictionary view by way of the </a:t>
            </a:r>
            <a:r>
              <a:rPr lang="en-US" sz="1100">
                <a:solidFill>
                  <a:srgbClr val="0000FF"/>
                </a:solidFill>
                <a:latin typeface="Courier New" panose="02070309020205020404" pitchFamily="49" charset="0"/>
              </a:rPr>
              <a:t>PUBLIC.USER_OBJECTS</a:t>
            </a:r>
            <a:r>
              <a:rPr lang="en-US" sz="1100">
                <a:solidFill>
                  <a:srgbClr val="0000FF"/>
                </a:solidFill>
                <a:latin typeface="Times New Roman" panose="02020603050405020304" pitchFamily="18" charset="0"/>
              </a:rPr>
              <a:t> public synonym.</a:t>
            </a:r>
          </a:p>
        </p:txBody>
      </p:sp>
      <p:sp>
        <p:nvSpPr>
          <p:cNvPr id="34821" name="Rectangle 5"/>
          <p:cNvSpPr>
            <a:spLocks noGrp="1" noRot="1" noChangeAspect="1" noChangeArrowheads="1" noTextEdit="1"/>
          </p:cNvSpPr>
          <p:nvPr>
            <p:ph type="sldImg"/>
          </p:nvPr>
        </p:nvSpPr>
        <p:spPr>
          <a:xfrm>
            <a:off x="-485775" y="158750"/>
            <a:ext cx="7808913" cy="4394200"/>
          </a:xfrm>
          <a:ln cap="flat"/>
        </p:spPr>
      </p:sp>
    </p:spTree>
    <p:extLst>
      <p:ext uri="{BB962C8B-B14F-4D97-AF65-F5344CB8AC3E}">
        <p14:creationId xmlns:p14="http://schemas.microsoft.com/office/powerpoint/2010/main" val="248589804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3883025" y="0"/>
            <a:ext cx="2976563"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5" name="Rectangle 3"/>
          <p:cNvSpPr>
            <a:spLocks noChangeArrowheads="1"/>
          </p:cNvSpPr>
          <p:nvPr/>
        </p:nvSpPr>
        <p:spPr bwMode="auto">
          <a:xfrm>
            <a:off x="-4763" y="0"/>
            <a:ext cx="2973388"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6" name="Rectangle 4"/>
          <p:cNvSpPr>
            <a:spLocks noGrp="1" noChangeArrowheads="1"/>
          </p:cNvSpPr>
          <p:nvPr>
            <p:ph type="body" idx="1"/>
          </p:nvPr>
        </p:nvSpPr>
        <p:spPr>
          <a:xfrm>
            <a:off x="412750" y="4760913"/>
            <a:ext cx="6027738" cy="3743325"/>
          </a:xfrm>
          <a:noFill/>
          <a:ln/>
        </p:spPr>
        <p:txBody>
          <a:bodyPr lIns="92684" tIns="47102" rIns="92684" bIns="47102"/>
          <a:lstStyle/>
          <a:p>
            <a:pPr defTabSz="427038">
              <a:tabLst/>
            </a:pPr>
            <a:r>
              <a:rPr lang="en-US" sz="1100"/>
              <a:t>Revoking Object Privileges</a:t>
            </a:r>
          </a:p>
          <a:p>
            <a:pPr lvl="1" defTabSz="427038">
              <a:lnSpc>
                <a:spcPct val="100000"/>
              </a:lnSpc>
              <a:spcBef>
                <a:spcPct val="30000"/>
              </a:spcBef>
              <a:tabLst/>
            </a:pPr>
            <a:r>
              <a:rPr lang="en-US" sz="1100">
                <a:latin typeface="Times New Roman" panose="02020603050405020304" pitchFamily="18" charset="0"/>
              </a:rPr>
              <a:t>You can remove privileges granted to other users by using the </a:t>
            </a:r>
            <a:r>
              <a:rPr lang="en-US" sz="1100">
                <a:solidFill>
                  <a:schemeClr val="hlink"/>
                </a:solidFill>
                <a:latin typeface="Courier New" panose="02070309020205020404" pitchFamily="49" charset="0"/>
              </a:rPr>
              <a:t>REVOKE</a:t>
            </a:r>
            <a:r>
              <a:rPr lang="en-US" sz="1100">
                <a:solidFill>
                  <a:schemeClr val="hlink"/>
                </a:solidFill>
                <a:latin typeface="Times New Roman" panose="02020603050405020304" pitchFamily="18" charset="0"/>
              </a:rPr>
              <a:t> statement</a:t>
            </a:r>
            <a:r>
              <a:rPr lang="en-US" sz="1100">
                <a:latin typeface="Times New Roman" panose="02020603050405020304" pitchFamily="18" charset="0"/>
              </a:rPr>
              <a:t>. When you use the </a:t>
            </a:r>
            <a:r>
              <a:rPr lang="en-US" sz="1100">
                <a:latin typeface="Courier New" panose="02070309020205020404" pitchFamily="49" charset="0"/>
              </a:rPr>
              <a:t>REVOKE</a:t>
            </a:r>
            <a:r>
              <a:rPr lang="en-US" sz="1100">
                <a:latin typeface="Times New Roman" panose="02020603050405020304" pitchFamily="18" charset="0"/>
              </a:rPr>
              <a:t> statement, the privileges that you specify are revoked from the users you name and from any other users to whom those privileges were granted through the </a:t>
            </a:r>
            <a:r>
              <a:rPr lang="en-US" sz="1100">
                <a:latin typeface="Courier New" panose="02070309020205020404" pitchFamily="49" charset="0"/>
              </a:rPr>
              <a:t>WITH GRANT OPTION</a:t>
            </a:r>
            <a:r>
              <a:rPr lang="en-US" sz="1100">
                <a:latin typeface="Times New Roman" panose="02020603050405020304" pitchFamily="18" charset="0"/>
              </a:rPr>
              <a:t> clause.</a:t>
            </a:r>
          </a:p>
          <a:p>
            <a:pPr lvl="1" defTabSz="427038">
              <a:lnSpc>
                <a:spcPct val="100000"/>
              </a:lnSpc>
              <a:spcBef>
                <a:spcPct val="30000"/>
              </a:spcBef>
              <a:tabLst/>
            </a:pPr>
            <a:r>
              <a:rPr lang="en-US" sz="1100">
                <a:latin typeface="Times New Roman" panose="02020603050405020304" pitchFamily="18" charset="0"/>
              </a:rPr>
              <a:t>In the syntax:</a:t>
            </a:r>
          </a:p>
          <a:p>
            <a:pPr lvl="1" defTabSz="427038">
              <a:lnSpc>
                <a:spcPct val="100000"/>
              </a:lnSpc>
              <a:spcBef>
                <a:spcPct val="30000"/>
              </a:spcBef>
              <a:tabLst/>
            </a:pPr>
            <a:r>
              <a:rPr lang="en-US" sz="1100">
                <a:latin typeface="Times New Roman" panose="02020603050405020304" pitchFamily="18" charset="0"/>
              </a:rPr>
              <a:t>	</a:t>
            </a:r>
            <a:r>
              <a:rPr lang="en-US" sz="1100">
                <a:solidFill>
                  <a:schemeClr val="hlink"/>
                </a:solidFill>
                <a:latin typeface="Courier New" panose="02070309020205020404" pitchFamily="49" charset="0"/>
              </a:rPr>
              <a:t>CASCADE</a:t>
            </a:r>
            <a:r>
              <a:rPr lang="en-US" sz="1100">
                <a:solidFill>
                  <a:schemeClr val="hlink"/>
                </a:solidFill>
                <a:latin typeface="Times New Roman" panose="02020603050405020304" pitchFamily="18" charset="0"/>
              </a:rPr>
              <a:t>		</a:t>
            </a:r>
            <a:r>
              <a:rPr lang="en-US" sz="1100">
                <a:latin typeface="Times New Roman" panose="02020603050405020304" pitchFamily="18" charset="0"/>
              </a:rPr>
              <a:t>is required to remove any referential integrity constraints made to the 	</a:t>
            </a:r>
            <a:r>
              <a:rPr lang="en-US" sz="1100">
                <a:latin typeface="Courier New" panose="02070309020205020404" pitchFamily="49" charset="0"/>
              </a:rPr>
              <a:t>CONSTRAINTS</a:t>
            </a:r>
            <a:r>
              <a:rPr lang="en-US" sz="1100">
                <a:latin typeface="Times New Roman" panose="02020603050405020304" pitchFamily="18" charset="0"/>
              </a:rPr>
              <a:t>	object by means of the </a:t>
            </a:r>
            <a:r>
              <a:rPr lang="en-US" sz="1100">
                <a:latin typeface="Courier New" panose="02070309020205020404" pitchFamily="49" charset="0"/>
              </a:rPr>
              <a:t>REFERENCES</a:t>
            </a:r>
            <a:r>
              <a:rPr lang="en-US" sz="1100">
                <a:latin typeface="Times New Roman" panose="02020603050405020304" pitchFamily="18" charset="0"/>
              </a:rPr>
              <a:t> privilege</a:t>
            </a:r>
          </a:p>
          <a:p>
            <a:pPr lvl="1" defTabSz="427038">
              <a:lnSpc>
                <a:spcPct val="100000"/>
              </a:lnSpc>
              <a:spcBef>
                <a:spcPct val="30000"/>
              </a:spcBef>
              <a:tabLst/>
            </a:pPr>
            <a:r>
              <a:rPr lang="en-US" sz="1100">
                <a:latin typeface="Times New Roman" panose="02020603050405020304" pitchFamily="18" charset="0"/>
              </a:rPr>
              <a:t>For more information, see </a:t>
            </a:r>
            <a:r>
              <a:rPr lang="en-US" sz="1100" i="1">
                <a:latin typeface="Times New Roman" panose="02020603050405020304" pitchFamily="18" charset="0"/>
              </a:rPr>
              <a:t>Oracle9i SQL Reference,</a:t>
            </a:r>
            <a:r>
              <a:rPr lang="en-US" sz="1100">
                <a:latin typeface="Times New Roman" panose="02020603050405020304" pitchFamily="18" charset="0"/>
              </a:rPr>
              <a:t> “</a:t>
            </a:r>
            <a:r>
              <a:rPr lang="en-US" sz="1100">
                <a:latin typeface="Courier New" panose="02070309020205020404" pitchFamily="49" charset="0"/>
              </a:rPr>
              <a:t>REVOKE</a:t>
            </a:r>
            <a:r>
              <a:rPr lang="en-US" sz="1100">
                <a:latin typeface="Times New Roman" panose="02020603050405020304" pitchFamily="18" charset="0"/>
              </a:rPr>
              <a:t>.”</a:t>
            </a:r>
          </a:p>
          <a:p>
            <a:pPr lvl="1" defTabSz="427038">
              <a:tabLst/>
            </a:pPr>
            <a:endParaRPr lang="en-US" sz="1100">
              <a:latin typeface="Times New Roman" panose="02020603050405020304" pitchFamily="18" charset="0"/>
            </a:endParaRPr>
          </a:p>
          <a:p>
            <a:pPr lvl="1" defTabSz="427038">
              <a:tabLst/>
            </a:pPr>
            <a:endParaRPr lang="en-US"/>
          </a:p>
          <a:p>
            <a:pPr defTabSz="427038">
              <a:tabLst/>
            </a:pPr>
            <a:endParaRPr lang="en-US" b="0">
              <a:latin typeface="Times" panose="02020603050405020304" pitchFamily="18" charset="0"/>
            </a:endParaRPr>
          </a:p>
        </p:txBody>
      </p:sp>
      <p:sp>
        <p:nvSpPr>
          <p:cNvPr id="38917" name="Rectangle 5"/>
          <p:cNvSpPr>
            <a:spLocks noGrp="1" noRot="1" noChangeAspect="1" noChangeArrowheads="1" noTextEdit="1"/>
          </p:cNvSpPr>
          <p:nvPr>
            <p:ph type="sldImg"/>
          </p:nvPr>
        </p:nvSpPr>
        <p:spPr>
          <a:xfrm>
            <a:off x="-477838" y="158750"/>
            <a:ext cx="7808913" cy="4394200"/>
          </a:xfrm>
          <a:ln cap="flat"/>
        </p:spPr>
      </p:sp>
    </p:spTree>
    <p:extLst>
      <p:ext uri="{BB962C8B-B14F-4D97-AF65-F5344CB8AC3E}">
        <p14:creationId xmlns:p14="http://schemas.microsoft.com/office/powerpoint/2010/main" val="83956912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xfrm>
            <a:off x="-481013" y="157163"/>
            <a:ext cx="7813676" cy="4395787"/>
          </a:xfrm>
          <a:ln cap="flat"/>
        </p:spPr>
      </p:sp>
      <p:sp>
        <p:nvSpPr>
          <p:cNvPr id="40963" name="Rectangle 3"/>
          <p:cNvSpPr>
            <a:spLocks noGrp="1" noChangeArrowheads="1"/>
          </p:cNvSpPr>
          <p:nvPr>
            <p:ph type="body" idx="1"/>
          </p:nvPr>
        </p:nvSpPr>
        <p:spPr>
          <a:xfrm>
            <a:off x="412750" y="4760913"/>
            <a:ext cx="6027738" cy="3743325"/>
          </a:xfrm>
          <a:noFill/>
          <a:ln/>
        </p:spPr>
        <p:txBody>
          <a:bodyPr lIns="92684" tIns="47102" rIns="92684" bIns="47102"/>
          <a:lstStyle/>
          <a:p>
            <a:pPr defTabSz="427038">
              <a:lnSpc>
                <a:spcPct val="100000"/>
              </a:lnSpc>
              <a:spcBef>
                <a:spcPct val="30000"/>
              </a:spcBef>
              <a:tabLst/>
            </a:pPr>
            <a:r>
              <a:rPr lang="en-US" sz="1100"/>
              <a:t>Revoking Object Privileges (continued)</a:t>
            </a:r>
          </a:p>
          <a:p>
            <a:pPr lvl="1" defTabSz="427038">
              <a:lnSpc>
                <a:spcPct val="100000"/>
              </a:lnSpc>
              <a:spcBef>
                <a:spcPct val="30000"/>
              </a:spcBef>
              <a:tabLst/>
            </a:pPr>
            <a:r>
              <a:rPr lang="en-US" sz="1100">
                <a:latin typeface="Times New Roman" panose="02020603050405020304" pitchFamily="18" charset="0"/>
              </a:rPr>
              <a:t>The example on the slide revokes </a:t>
            </a:r>
            <a:r>
              <a:rPr lang="en-US" sz="1100">
                <a:solidFill>
                  <a:schemeClr val="hlink"/>
                </a:solidFill>
                <a:latin typeface="Courier New" panose="02070309020205020404" pitchFamily="49" charset="0"/>
              </a:rPr>
              <a:t>SELECT</a:t>
            </a:r>
            <a:r>
              <a:rPr lang="en-US" sz="1100">
                <a:solidFill>
                  <a:schemeClr val="hlink"/>
                </a:solidFill>
                <a:latin typeface="Times New Roman" panose="02020603050405020304" pitchFamily="18" charset="0"/>
              </a:rPr>
              <a:t> and </a:t>
            </a:r>
            <a:r>
              <a:rPr lang="en-US" sz="1100">
                <a:solidFill>
                  <a:schemeClr val="hlink"/>
                </a:solidFill>
                <a:latin typeface="Courier New" panose="02070309020205020404" pitchFamily="49" charset="0"/>
              </a:rPr>
              <a:t>INSERT</a:t>
            </a:r>
            <a:r>
              <a:rPr lang="en-US" sz="1100">
                <a:solidFill>
                  <a:schemeClr val="hlink"/>
                </a:solidFill>
                <a:latin typeface="Times New Roman" panose="02020603050405020304" pitchFamily="18" charset="0"/>
              </a:rPr>
              <a:t> privileges</a:t>
            </a:r>
            <a:r>
              <a:rPr lang="en-US" sz="1100">
                <a:latin typeface="Times New Roman" panose="02020603050405020304" pitchFamily="18" charset="0"/>
              </a:rPr>
              <a:t> given to user Scott on the </a:t>
            </a:r>
            <a:r>
              <a:rPr lang="en-US" sz="1100">
                <a:latin typeface="Courier New" panose="02070309020205020404" pitchFamily="49" charset="0"/>
              </a:rPr>
              <a:t>DEPARTMENTS</a:t>
            </a:r>
            <a:r>
              <a:rPr lang="en-US" sz="1100">
                <a:latin typeface="Times New Roman" panose="02020603050405020304" pitchFamily="18" charset="0"/>
              </a:rPr>
              <a:t> table.</a:t>
            </a:r>
          </a:p>
          <a:p>
            <a:pPr lvl="1" defTabSz="427038">
              <a:lnSpc>
                <a:spcPct val="100000"/>
              </a:lnSpc>
              <a:spcBef>
                <a:spcPct val="30000"/>
              </a:spcBef>
              <a:tabLst/>
            </a:pPr>
            <a:r>
              <a:rPr lang="en-US" sz="1100" b="1">
                <a:latin typeface="Times New Roman" panose="02020603050405020304" pitchFamily="18" charset="0"/>
              </a:rPr>
              <a:t>Note: </a:t>
            </a:r>
            <a:r>
              <a:rPr lang="en-US" sz="1100">
                <a:latin typeface="Times New Roman" panose="02020603050405020304" pitchFamily="18" charset="0"/>
              </a:rPr>
              <a:t>If a user is granted a privilege with the </a:t>
            </a:r>
            <a:r>
              <a:rPr lang="en-US" sz="1100">
                <a:solidFill>
                  <a:schemeClr val="hlink"/>
                </a:solidFill>
                <a:latin typeface="Courier New" panose="02070309020205020404" pitchFamily="49" charset="0"/>
              </a:rPr>
              <a:t>WITH GRANT OPTION</a:t>
            </a:r>
            <a:r>
              <a:rPr lang="en-US" sz="1100">
                <a:latin typeface="Times New Roman" panose="02020603050405020304" pitchFamily="18" charset="0"/>
              </a:rPr>
              <a:t> clause, that user can also grant the privilege with the </a:t>
            </a:r>
            <a:r>
              <a:rPr lang="en-US" sz="1100">
                <a:latin typeface="Courier New" panose="02070309020205020404" pitchFamily="49" charset="0"/>
              </a:rPr>
              <a:t>WITH GRANT OPTION</a:t>
            </a:r>
            <a:r>
              <a:rPr lang="en-US" sz="1100">
                <a:latin typeface="Times New Roman" panose="02020603050405020304" pitchFamily="18" charset="0"/>
              </a:rPr>
              <a:t> clause, so that a long chain of grantees is possible, but no circular grants are permitted. If the owner revokes a privilege from a user who granted the privilege to other users, the revoking cascades to all privileges granted.</a:t>
            </a:r>
          </a:p>
          <a:p>
            <a:pPr lvl="1" defTabSz="427038">
              <a:lnSpc>
                <a:spcPct val="100000"/>
              </a:lnSpc>
              <a:spcBef>
                <a:spcPct val="30000"/>
              </a:spcBef>
              <a:tabLst/>
            </a:pPr>
            <a:r>
              <a:rPr lang="en-US" sz="1100">
                <a:latin typeface="Times New Roman" panose="02020603050405020304" pitchFamily="18" charset="0"/>
              </a:rPr>
              <a:t>For example, if user A grants </a:t>
            </a:r>
            <a:r>
              <a:rPr lang="en-US" sz="1100">
                <a:latin typeface="Courier New" panose="02070309020205020404" pitchFamily="49" charset="0"/>
              </a:rPr>
              <a:t>SELECT</a:t>
            </a:r>
            <a:r>
              <a:rPr lang="en-US" sz="1100">
                <a:latin typeface="Times New Roman" panose="02020603050405020304" pitchFamily="18" charset="0"/>
              </a:rPr>
              <a:t> privilege on a table to user </a:t>
            </a:r>
            <a:r>
              <a:rPr lang="en-US" sz="1100">
                <a:latin typeface="Courier New" panose="02070309020205020404" pitchFamily="49" charset="0"/>
              </a:rPr>
              <a:t>B</a:t>
            </a:r>
            <a:r>
              <a:rPr lang="en-US" sz="1100">
                <a:latin typeface="Times New Roman" panose="02020603050405020304" pitchFamily="18" charset="0"/>
              </a:rPr>
              <a:t> including the </a:t>
            </a:r>
            <a:r>
              <a:rPr lang="en-US" sz="1100">
                <a:latin typeface="Courier New" panose="02070309020205020404" pitchFamily="49" charset="0"/>
              </a:rPr>
              <a:t>WITH GRANT</a:t>
            </a:r>
            <a:r>
              <a:rPr lang="en-US" sz="1100">
                <a:latin typeface="Times New Roman" panose="02020603050405020304" pitchFamily="18" charset="0"/>
              </a:rPr>
              <a:t> </a:t>
            </a:r>
            <a:r>
              <a:rPr lang="en-US" sz="1100">
                <a:latin typeface="Courier New" panose="02070309020205020404" pitchFamily="49" charset="0"/>
              </a:rPr>
              <a:t>OPTION</a:t>
            </a:r>
            <a:r>
              <a:rPr lang="en-US" sz="1100">
                <a:latin typeface="Times New Roman" panose="02020603050405020304" pitchFamily="18" charset="0"/>
              </a:rPr>
              <a:t> clause, user </a:t>
            </a:r>
            <a:r>
              <a:rPr lang="en-US" sz="1100">
                <a:latin typeface="Courier New" panose="02070309020205020404" pitchFamily="49" charset="0"/>
              </a:rPr>
              <a:t>B</a:t>
            </a:r>
            <a:r>
              <a:rPr lang="en-US" sz="1100">
                <a:latin typeface="Times New Roman" panose="02020603050405020304" pitchFamily="18" charset="0"/>
              </a:rPr>
              <a:t> can grant to user </a:t>
            </a:r>
            <a:r>
              <a:rPr lang="en-US" sz="1100">
                <a:latin typeface="Courier New" panose="02070309020205020404" pitchFamily="49" charset="0"/>
              </a:rPr>
              <a:t>C</a:t>
            </a:r>
            <a:r>
              <a:rPr lang="en-US" sz="1100">
                <a:latin typeface="Times New Roman" panose="02020603050405020304" pitchFamily="18" charset="0"/>
              </a:rPr>
              <a:t> the </a:t>
            </a:r>
            <a:r>
              <a:rPr lang="en-US" sz="1100">
                <a:latin typeface="Courier New" panose="02070309020205020404" pitchFamily="49" charset="0"/>
              </a:rPr>
              <a:t>SELECT</a:t>
            </a:r>
            <a:r>
              <a:rPr lang="en-US" sz="1100">
                <a:latin typeface="Times New Roman" panose="02020603050405020304" pitchFamily="18" charset="0"/>
              </a:rPr>
              <a:t> privilege with the </a:t>
            </a:r>
            <a:r>
              <a:rPr lang="en-US" sz="1100">
                <a:latin typeface="Courier New" panose="02070309020205020404" pitchFamily="49" charset="0"/>
              </a:rPr>
              <a:t>WITH GRANT OPTION</a:t>
            </a:r>
            <a:r>
              <a:rPr lang="en-US" sz="1100">
                <a:latin typeface="Times New Roman" panose="02020603050405020304" pitchFamily="18" charset="0"/>
              </a:rPr>
              <a:t> clause as well, and user </a:t>
            </a:r>
            <a:r>
              <a:rPr lang="en-US" sz="1100">
                <a:latin typeface="Courier New" panose="02070309020205020404" pitchFamily="49" charset="0"/>
              </a:rPr>
              <a:t>C</a:t>
            </a:r>
            <a:r>
              <a:rPr lang="en-US" sz="1100">
                <a:latin typeface="Times New Roman" panose="02020603050405020304" pitchFamily="18" charset="0"/>
              </a:rPr>
              <a:t> can then grant to user </a:t>
            </a:r>
            <a:r>
              <a:rPr lang="en-US" sz="1100">
                <a:latin typeface="Courier New" panose="02070309020205020404" pitchFamily="49" charset="0"/>
              </a:rPr>
              <a:t>D</a:t>
            </a:r>
            <a:r>
              <a:rPr lang="en-US" sz="1100">
                <a:latin typeface="Times New Roman" panose="02020603050405020304" pitchFamily="18" charset="0"/>
              </a:rPr>
              <a:t> the </a:t>
            </a:r>
            <a:r>
              <a:rPr lang="en-US" sz="1100">
                <a:latin typeface="Courier New" panose="02070309020205020404" pitchFamily="49" charset="0"/>
              </a:rPr>
              <a:t>SELECT</a:t>
            </a:r>
            <a:r>
              <a:rPr lang="en-US" sz="1100">
                <a:latin typeface="Times New Roman" panose="02020603050405020304" pitchFamily="18" charset="0"/>
              </a:rPr>
              <a:t> privilege. If user </a:t>
            </a:r>
            <a:r>
              <a:rPr lang="en-US" sz="1100">
                <a:latin typeface="Courier New" panose="02070309020205020404" pitchFamily="49" charset="0"/>
              </a:rPr>
              <a:t>A</a:t>
            </a:r>
            <a:r>
              <a:rPr lang="en-US" sz="1100">
                <a:latin typeface="Times New Roman" panose="02020603050405020304" pitchFamily="18" charset="0"/>
              </a:rPr>
              <a:t> revokes privilege from user </a:t>
            </a:r>
            <a:r>
              <a:rPr lang="en-US" sz="1100">
                <a:latin typeface="Courier New" panose="02070309020205020404" pitchFamily="49" charset="0"/>
              </a:rPr>
              <a:t>B</a:t>
            </a:r>
            <a:r>
              <a:rPr lang="en-US" sz="1100">
                <a:latin typeface="Times New Roman" panose="02020603050405020304" pitchFamily="18" charset="0"/>
              </a:rPr>
              <a:t>, then the privileges granted to users </a:t>
            </a:r>
            <a:r>
              <a:rPr lang="en-US" sz="1100">
                <a:latin typeface="Courier New" panose="02070309020205020404" pitchFamily="49" charset="0"/>
              </a:rPr>
              <a:t>C</a:t>
            </a:r>
            <a:r>
              <a:rPr lang="en-US" sz="1100">
                <a:latin typeface="Times New Roman" panose="02020603050405020304" pitchFamily="18" charset="0"/>
              </a:rPr>
              <a:t> and </a:t>
            </a:r>
            <a:r>
              <a:rPr lang="en-US" sz="1100">
                <a:latin typeface="Courier New" panose="02070309020205020404" pitchFamily="49" charset="0"/>
              </a:rPr>
              <a:t>D</a:t>
            </a:r>
            <a:r>
              <a:rPr lang="en-US" sz="1100">
                <a:latin typeface="Times New Roman" panose="02020603050405020304" pitchFamily="18" charset="0"/>
              </a:rPr>
              <a:t> are also revoked.</a:t>
            </a:r>
          </a:p>
          <a:p>
            <a:pPr lvl="1" defTabSz="427038">
              <a:lnSpc>
                <a:spcPct val="100000"/>
              </a:lnSpc>
              <a:spcBef>
                <a:spcPct val="30000"/>
              </a:spcBef>
              <a:tabLst/>
            </a:pPr>
            <a:endParaRPr lang="en-US" sz="1100">
              <a:latin typeface="Times New Roman" panose="02020603050405020304" pitchFamily="18" charset="0"/>
            </a:endParaRPr>
          </a:p>
          <a:p>
            <a:pPr lvl="1" defTabSz="427038">
              <a:lnSpc>
                <a:spcPct val="100000"/>
              </a:lnSpc>
              <a:spcBef>
                <a:spcPct val="30000"/>
              </a:spcBef>
              <a:tabLst/>
            </a:pPr>
            <a:endParaRPr lang="en-US" sz="1100"/>
          </a:p>
          <a:p>
            <a:pPr lvl="1" defTabSz="427038">
              <a:lnSpc>
                <a:spcPct val="100000"/>
              </a:lnSpc>
              <a:spcBef>
                <a:spcPct val="30000"/>
              </a:spcBef>
              <a:tabLst/>
            </a:pPr>
            <a:endParaRPr lang="en-US" sz="1100"/>
          </a:p>
          <a:p>
            <a:pPr lvl="1" defTabSz="427038">
              <a:lnSpc>
                <a:spcPct val="100000"/>
              </a:lnSpc>
              <a:spcBef>
                <a:spcPct val="30000"/>
              </a:spcBef>
              <a:tabLst/>
            </a:pPr>
            <a:endParaRPr lang="en-US" sz="1100"/>
          </a:p>
          <a:p>
            <a:pPr lvl="1" defTabSz="427038">
              <a:lnSpc>
                <a:spcPct val="100000"/>
              </a:lnSpc>
              <a:spcBef>
                <a:spcPct val="30000"/>
              </a:spcBef>
              <a:tabLst/>
            </a:pPr>
            <a:endParaRPr lang="en-US" sz="1100"/>
          </a:p>
          <a:p>
            <a:pPr defTabSz="427038">
              <a:lnSpc>
                <a:spcPct val="100000"/>
              </a:lnSpc>
              <a:spcBef>
                <a:spcPct val="30000"/>
              </a:spcBef>
              <a:tabLst/>
            </a:pPr>
            <a:r>
              <a:rPr lang="en-US" sz="1100">
                <a:solidFill>
                  <a:srgbClr val="0000FF"/>
                </a:solidFill>
              </a:rPr>
              <a:t>Instructor Note</a:t>
            </a:r>
          </a:p>
          <a:p>
            <a:pPr lvl="1" defTabSz="427038">
              <a:lnSpc>
                <a:spcPct val="100000"/>
              </a:lnSpc>
              <a:spcBef>
                <a:spcPct val="30000"/>
              </a:spcBef>
              <a:tabLst/>
            </a:pPr>
            <a:r>
              <a:rPr lang="en-US" sz="1100">
                <a:solidFill>
                  <a:srgbClr val="0000FF"/>
                </a:solidFill>
                <a:latin typeface="Times New Roman" panose="02020603050405020304" pitchFamily="18" charset="0"/>
              </a:rPr>
              <a:t>Revoking system privileges is not within the scope of this lesson. For information on this topic refer to: </a:t>
            </a:r>
            <a:r>
              <a:rPr lang="en-US" sz="1100" i="1">
                <a:solidFill>
                  <a:srgbClr val="0000FF"/>
                </a:solidFill>
                <a:latin typeface="Times New Roman" panose="02020603050405020304" pitchFamily="18" charset="0"/>
              </a:rPr>
              <a:t>Oracle9i SQL Reference,</a:t>
            </a:r>
            <a:r>
              <a:rPr lang="en-US" sz="1100">
                <a:solidFill>
                  <a:srgbClr val="0000FF"/>
                </a:solidFill>
                <a:latin typeface="Times New Roman" panose="02020603050405020304" pitchFamily="18" charset="0"/>
              </a:rPr>
              <a:t> “</a:t>
            </a:r>
            <a:r>
              <a:rPr lang="en-US" sz="1100">
                <a:solidFill>
                  <a:srgbClr val="0000FF"/>
                </a:solidFill>
                <a:latin typeface="Courier New" panose="02070309020205020404" pitchFamily="49" charset="0"/>
              </a:rPr>
              <a:t>REVOKE</a:t>
            </a:r>
            <a:r>
              <a:rPr lang="en-US" sz="1100">
                <a:solidFill>
                  <a:srgbClr val="0000FF"/>
                </a:solidFill>
                <a:latin typeface="Times New Roman" panose="02020603050405020304" pitchFamily="18" charset="0"/>
              </a:rPr>
              <a:t> </a:t>
            </a:r>
            <a:r>
              <a:rPr lang="en-US" sz="1100" i="1">
                <a:solidFill>
                  <a:srgbClr val="0000FF"/>
                </a:solidFill>
                <a:latin typeface="Courier New" panose="02070309020205020404" pitchFamily="49" charset="0"/>
              </a:rPr>
              <a:t>system_privileges_and_roles</a:t>
            </a:r>
            <a:r>
              <a:rPr lang="en-US" sz="1100">
                <a:solidFill>
                  <a:srgbClr val="0000FF"/>
                </a:solidFill>
                <a:latin typeface="Times New Roman" panose="02020603050405020304" pitchFamily="18" charset="0"/>
              </a:rPr>
              <a:t>. ”</a:t>
            </a:r>
          </a:p>
        </p:txBody>
      </p:sp>
    </p:spTree>
    <p:extLst>
      <p:ext uri="{BB962C8B-B14F-4D97-AF65-F5344CB8AC3E}">
        <p14:creationId xmlns:p14="http://schemas.microsoft.com/office/powerpoint/2010/main" val="4552218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body" idx="1"/>
          </p:nvPr>
        </p:nvSpPr>
        <p:spPr>
          <a:noFill/>
          <a:ln/>
        </p:spPr>
        <p:txBody>
          <a:bodyPr/>
          <a:lstStyle/>
          <a:p>
            <a:r>
              <a:rPr lang="en-US"/>
              <a:t>Selecting All Columns of All Rows</a:t>
            </a:r>
          </a:p>
          <a:p>
            <a:pPr lvl="1"/>
            <a:r>
              <a:rPr lang="en-US"/>
              <a:t>You can display all columns of data in a table by following the </a:t>
            </a:r>
            <a:r>
              <a:rPr lang="en-US">
                <a:latin typeface="Courier New" panose="02070309020205020404" pitchFamily="49" charset="0"/>
              </a:rPr>
              <a:t>SELECT</a:t>
            </a:r>
            <a:r>
              <a:rPr lang="en-US"/>
              <a:t> keyword with an asterisk (</a:t>
            </a:r>
            <a:r>
              <a:rPr lang="en-US">
                <a:latin typeface="Courier New" panose="02070309020205020404" pitchFamily="49" charset="0"/>
              </a:rPr>
              <a:t>*</a:t>
            </a:r>
            <a:r>
              <a:rPr lang="en-US"/>
              <a:t>). In the example on the slide, the department table contains four columns: </a:t>
            </a:r>
            <a:r>
              <a:rPr lang="en-US">
                <a:latin typeface="Courier New" panose="02070309020205020404" pitchFamily="49" charset="0"/>
              </a:rPr>
              <a:t>DEPARTMENT_ID</a:t>
            </a:r>
            <a:r>
              <a:rPr lang="en-US"/>
              <a:t>, </a:t>
            </a:r>
            <a:r>
              <a:rPr lang="en-US">
                <a:latin typeface="Courier New" panose="02070309020205020404" pitchFamily="49" charset="0"/>
              </a:rPr>
              <a:t>DEPARTMENT_NAME</a:t>
            </a:r>
            <a:r>
              <a:rPr lang="en-US"/>
              <a:t>, </a:t>
            </a:r>
            <a:r>
              <a:rPr lang="en-US">
                <a:latin typeface="Courier New" panose="02070309020205020404" pitchFamily="49" charset="0"/>
              </a:rPr>
              <a:t>MANAGER_ID</a:t>
            </a:r>
            <a:r>
              <a:rPr lang="en-US"/>
              <a:t>, and </a:t>
            </a:r>
            <a:r>
              <a:rPr lang="en-US">
                <a:latin typeface="Courier New" panose="02070309020205020404" pitchFamily="49" charset="0"/>
              </a:rPr>
              <a:t>LOCATION_ID</a:t>
            </a:r>
            <a:r>
              <a:rPr lang="en-US"/>
              <a:t>. The table contains seven rows, one for each department. </a:t>
            </a:r>
          </a:p>
          <a:p>
            <a:pPr lvl="1"/>
            <a:r>
              <a:rPr lang="en-US">
                <a:solidFill>
                  <a:srgbClr val="000000"/>
                </a:solidFill>
              </a:rPr>
              <a:t>You can also display all columns in the table by listing all the columns after the </a:t>
            </a:r>
            <a:r>
              <a:rPr lang="en-US">
                <a:solidFill>
                  <a:srgbClr val="000000"/>
                </a:solidFill>
                <a:latin typeface="Courier New" panose="02070309020205020404" pitchFamily="49" charset="0"/>
              </a:rPr>
              <a:t>SELECT</a:t>
            </a:r>
            <a:r>
              <a:rPr lang="en-US">
                <a:solidFill>
                  <a:srgbClr val="000000"/>
                </a:solidFill>
              </a:rPr>
              <a:t> keyword. For example, the following SQL statement, like the example on the slide, displays all columns and all rows of the </a:t>
            </a:r>
            <a:r>
              <a:rPr lang="en-US">
                <a:solidFill>
                  <a:srgbClr val="000000"/>
                </a:solidFill>
                <a:latin typeface="Courier New" panose="02070309020205020404" pitchFamily="49" charset="0"/>
              </a:rPr>
              <a:t>DEPARTMENTS</a:t>
            </a:r>
            <a:r>
              <a:rPr lang="en-US">
                <a:solidFill>
                  <a:srgbClr val="000000"/>
                </a:solidFill>
              </a:rPr>
              <a:t> table:</a:t>
            </a:r>
          </a:p>
          <a:p>
            <a:pPr lvl="1"/>
            <a:endParaRPr lang="en-US" sz="500">
              <a:solidFill>
                <a:srgbClr val="000000"/>
              </a:solidFill>
            </a:endParaRPr>
          </a:p>
          <a:p>
            <a:pPr>
              <a:spcBef>
                <a:spcPct val="0"/>
              </a:spcBef>
            </a:pPr>
            <a:r>
              <a:rPr lang="en-US" b="0">
                <a:latin typeface="Courier New" panose="02070309020205020404" pitchFamily="49" charset="0"/>
              </a:rPr>
              <a:t>   SELECT  department_id, department_name, manager_id, location_id</a:t>
            </a:r>
          </a:p>
          <a:p>
            <a:pPr>
              <a:spcBef>
                <a:spcPct val="0"/>
              </a:spcBef>
            </a:pPr>
            <a:r>
              <a:rPr lang="en-US" b="0">
                <a:latin typeface="Courier New" panose="02070309020205020404" pitchFamily="49" charset="0"/>
              </a:rPr>
              <a:t>   FROM    departments;</a:t>
            </a:r>
            <a:endParaRPr lang="en-US" b="0">
              <a:solidFill>
                <a:srgbClr val="000000"/>
              </a:solidFill>
            </a:endParaRPr>
          </a:p>
          <a:p>
            <a:pPr lvl="1"/>
            <a:endParaRPr lang="en-US">
              <a:solidFill>
                <a:srgbClr val="000000"/>
              </a:solidFill>
            </a:endParaRPr>
          </a:p>
          <a:p>
            <a:pPr lvl="1"/>
            <a:endParaRPr lang="en-US">
              <a:solidFill>
                <a:srgbClr val="000000"/>
              </a:solidFill>
            </a:endParaRPr>
          </a:p>
          <a:p>
            <a:pPr lvl="1"/>
            <a:endParaRPr lang="en-US" b="1">
              <a:solidFill>
                <a:schemeClr val="accent2"/>
              </a:solidFill>
              <a:latin typeface="Arial" panose="020B0604020202020204" pitchFamily="34" charset="0"/>
            </a:endParaRPr>
          </a:p>
          <a:p>
            <a:pPr lvl="1"/>
            <a:endParaRPr lang="en-US" b="1">
              <a:solidFill>
                <a:schemeClr val="accent2"/>
              </a:solidFill>
              <a:latin typeface="Arial" panose="020B0604020202020204" pitchFamily="34" charset="0"/>
            </a:endParaRPr>
          </a:p>
          <a:p>
            <a:pPr lvl="1"/>
            <a:endParaRPr lang="en-US" b="1">
              <a:solidFill>
                <a:schemeClr val="accent2"/>
              </a:solidFill>
              <a:latin typeface="Arial" panose="020B0604020202020204" pitchFamily="34" charset="0"/>
            </a:endParaRPr>
          </a:p>
          <a:p>
            <a:pPr lvl="1"/>
            <a:endParaRPr lang="en-US" b="1">
              <a:solidFill>
                <a:schemeClr val="accent2"/>
              </a:solidFill>
              <a:latin typeface="Arial" panose="020B0604020202020204" pitchFamily="34" charset="0"/>
            </a:endParaRPr>
          </a:p>
          <a:p>
            <a:pPr lvl="1"/>
            <a:r>
              <a:rPr lang="en-US" b="1">
                <a:solidFill>
                  <a:srgbClr val="0000FF"/>
                </a:solidFill>
                <a:latin typeface="Arial" panose="020B0604020202020204" pitchFamily="34" charset="0"/>
              </a:rPr>
              <a:t>Instructor Note</a:t>
            </a:r>
            <a:r>
              <a:rPr lang="en-US">
                <a:solidFill>
                  <a:srgbClr val="0000FF"/>
                </a:solidFill>
              </a:rPr>
              <a:t> </a:t>
            </a:r>
            <a:endParaRPr lang="en-US" b="1">
              <a:solidFill>
                <a:srgbClr val="0000FF"/>
              </a:solidFill>
              <a:latin typeface="Arial" panose="020B0604020202020204" pitchFamily="34" charset="0"/>
            </a:endParaRPr>
          </a:p>
          <a:p>
            <a:pPr lvl="2">
              <a:buFontTx/>
              <a:buNone/>
            </a:pPr>
            <a:r>
              <a:rPr lang="en-US">
                <a:solidFill>
                  <a:srgbClr val="0000FF"/>
                </a:solidFill>
              </a:rPr>
              <a:t>Let the students know that details of all the tables are given in Appendix B.</a:t>
            </a:r>
          </a:p>
        </p:txBody>
      </p:sp>
      <p:sp>
        <p:nvSpPr>
          <p:cNvPr id="14339" name="Rectangle 3"/>
          <p:cNvSpPr>
            <a:spLocks noGrp="1" noRot="1" noChangeAspect="1" noChangeArrowheads="1" noTextEdit="1"/>
          </p:cNvSpPr>
          <p:nvPr>
            <p:ph type="sldImg"/>
          </p:nvPr>
        </p:nvSpPr>
        <p:spPr>
          <a:xfrm>
            <a:off x="-484188" y="153988"/>
            <a:ext cx="7823201" cy="4400550"/>
          </a:xfrm>
          <a:ln cap="flat"/>
        </p:spPr>
      </p:sp>
    </p:spTree>
    <p:extLst>
      <p:ext uri="{BB962C8B-B14F-4D97-AF65-F5344CB8AC3E}">
        <p14:creationId xmlns:p14="http://schemas.microsoft.com/office/powerpoint/2010/main" val="11350020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body" idx="1"/>
          </p:nvPr>
        </p:nvSpPr>
        <p:spPr>
          <a:noFill/>
          <a:ln/>
        </p:spPr>
        <p:txBody>
          <a:bodyPr/>
          <a:lstStyle/>
          <a:p>
            <a:pPr defTabSz="1052513">
              <a:tabLst/>
            </a:pPr>
            <a:r>
              <a:rPr lang="en-US"/>
              <a:t>Selecting Specific Columns of All Rows</a:t>
            </a:r>
          </a:p>
          <a:p>
            <a:pPr lvl="1" defTabSz="1052513">
              <a:tabLst/>
            </a:pPr>
            <a:r>
              <a:rPr lang="en-US"/>
              <a:t>You can use the </a:t>
            </a:r>
            <a:r>
              <a:rPr lang="en-US">
                <a:solidFill>
                  <a:srgbClr val="FC0128"/>
                </a:solidFill>
                <a:latin typeface="Courier New" panose="02070309020205020404" pitchFamily="49" charset="0"/>
              </a:rPr>
              <a:t>SELECT</a:t>
            </a:r>
            <a:r>
              <a:rPr lang="en-US">
                <a:solidFill>
                  <a:srgbClr val="FC0128"/>
                </a:solidFill>
              </a:rPr>
              <a:t> statement</a:t>
            </a:r>
            <a:r>
              <a:rPr lang="en-US"/>
              <a:t> to display specific columns of the table by specifying the column names, separated by commas. The example on the slide displays all the department numbers and location numbers from the </a:t>
            </a:r>
            <a:r>
              <a:rPr lang="en-US">
                <a:latin typeface="Courier New" panose="02070309020205020404" pitchFamily="49" charset="0"/>
              </a:rPr>
              <a:t>DEPARTMENTS</a:t>
            </a:r>
            <a:r>
              <a:rPr lang="en-US"/>
              <a:t> table. </a:t>
            </a:r>
          </a:p>
          <a:p>
            <a:pPr lvl="1" defTabSz="1052513">
              <a:tabLst/>
            </a:pPr>
            <a:r>
              <a:rPr lang="en-US"/>
              <a:t>In the </a:t>
            </a:r>
            <a:r>
              <a:rPr lang="en-US">
                <a:latin typeface="Courier New" panose="02070309020205020404" pitchFamily="49" charset="0"/>
              </a:rPr>
              <a:t>SELECT</a:t>
            </a:r>
            <a:r>
              <a:rPr lang="en-US"/>
              <a:t> clause, specify the columns that you want, in the order in which you want them to appear in the output. For example, to display location before department number going from left to right, you use the following statement:</a:t>
            </a:r>
          </a:p>
          <a:p>
            <a:pPr lvl="1" defTabSz="1052513">
              <a:tabLst/>
            </a:pPr>
            <a:endParaRPr lang="en-US" sz="500"/>
          </a:p>
          <a:p>
            <a:pPr defTabSz="1052513">
              <a:spcBef>
                <a:spcPct val="0"/>
              </a:spcBef>
              <a:tabLst/>
            </a:pPr>
            <a:r>
              <a:rPr lang="en-US" b="0">
                <a:latin typeface="Courier New" panose="02070309020205020404" pitchFamily="49" charset="0"/>
              </a:rPr>
              <a:t>    SELECT location_id, department_id</a:t>
            </a:r>
          </a:p>
          <a:p>
            <a:pPr defTabSz="1052513">
              <a:spcBef>
                <a:spcPct val="0"/>
              </a:spcBef>
              <a:tabLst/>
            </a:pPr>
            <a:r>
              <a:rPr lang="en-US" b="0">
                <a:latin typeface="Courier New" panose="02070309020205020404" pitchFamily="49" charset="0"/>
              </a:rPr>
              <a:t>    FROM   departments;</a:t>
            </a:r>
          </a:p>
          <a:p>
            <a:pPr defTabSz="1052513">
              <a:spcBef>
                <a:spcPct val="0"/>
              </a:spcBef>
              <a:tabLst/>
            </a:pPr>
            <a:endParaRPr lang="en-US" sz="500" b="0">
              <a:latin typeface="Courier New" panose="02070309020205020404" pitchFamily="49" charset="0"/>
            </a:endParaRPr>
          </a:p>
          <a:p>
            <a:pPr defTabSz="1052513">
              <a:tabLst/>
            </a:pPr>
            <a:endParaRPr lang="en-US">
              <a:solidFill>
                <a:schemeClr val="accent2"/>
              </a:solidFill>
            </a:endParaRPr>
          </a:p>
          <a:p>
            <a:pPr defTabSz="1052513">
              <a:tabLst/>
            </a:pPr>
            <a:endParaRPr lang="en-US">
              <a:solidFill>
                <a:schemeClr val="accent2"/>
              </a:solidFill>
            </a:endParaRPr>
          </a:p>
          <a:p>
            <a:pPr defTabSz="1052513">
              <a:tabLst/>
            </a:pPr>
            <a:endParaRPr lang="en-US">
              <a:solidFill>
                <a:schemeClr val="accent2"/>
              </a:solidFill>
            </a:endParaRPr>
          </a:p>
          <a:p>
            <a:pPr defTabSz="1052513">
              <a:tabLst/>
            </a:pPr>
            <a:endParaRPr lang="en-US">
              <a:solidFill>
                <a:schemeClr val="accent2"/>
              </a:solidFill>
            </a:endParaRPr>
          </a:p>
          <a:p>
            <a:pPr defTabSz="1052513">
              <a:tabLst/>
            </a:pPr>
            <a:endParaRPr lang="en-US">
              <a:solidFill>
                <a:schemeClr val="accent2"/>
              </a:solidFill>
            </a:endParaRPr>
          </a:p>
          <a:p>
            <a:pPr defTabSz="1052513">
              <a:tabLst/>
            </a:pPr>
            <a:r>
              <a:rPr lang="en-US">
                <a:solidFill>
                  <a:srgbClr val="0000FF"/>
                </a:solidFill>
              </a:rPr>
              <a:t>Instructor Note </a:t>
            </a:r>
          </a:p>
          <a:p>
            <a:pPr lvl="1" defTabSz="1052513">
              <a:tabLst/>
            </a:pPr>
            <a:r>
              <a:rPr lang="en-US">
                <a:solidFill>
                  <a:srgbClr val="0000FF"/>
                </a:solidFill>
              </a:rPr>
              <a:t>You can also select from pseudocolumns. A pseudocolumn behaves like a table column but is not actually stored in the table. You cannot insert or delete values of the pseudocolumns. Some available pseudocolumns are </a:t>
            </a:r>
            <a:r>
              <a:rPr lang="en-US">
                <a:solidFill>
                  <a:srgbClr val="0000FF"/>
                </a:solidFill>
                <a:latin typeface="Courier New" panose="02070309020205020404" pitchFamily="49" charset="0"/>
              </a:rPr>
              <a:t>CURRVAL</a:t>
            </a:r>
            <a:r>
              <a:rPr lang="en-US">
                <a:solidFill>
                  <a:srgbClr val="0000FF"/>
                </a:solidFill>
              </a:rPr>
              <a:t>, </a:t>
            </a:r>
            <a:r>
              <a:rPr lang="en-US">
                <a:solidFill>
                  <a:srgbClr val="0000FF"/>
                </a:solidFill>
                <a:latin typeface="Courier New" panose="02070309020205020404" pitchFamily="49" charset="0"/>
              </a:rPr>
              <a:t>NEXTVAL</a:t>
            </a:r>
            <a:r>
              <a:rPr lang="en-US">
                <a:solidFill>
                  <a:srgbClr val="0000FF"/>
                </a:solidFill>
              </a:rPr>
              <a:t>, </a:t>
            </a:r>
            <a:r>
              <a:rPr lang="en-US">
                <a:solidFill>
                  <a:srgbClr val="0000FF"/>
                </a:solidFill>
                <a:latin typeface="Courier New" panose="02070309020205020404" pitchFamily="49" charset="0"/>
              </a:rPr>
              <a:t>LEVEL</a:t>
            </a:r>
            <a:r>
              <a:rPr lang="en-US">
                <a:solidFill>
                  <a:srgbClr val="0000FF"/>
                </a:solidFill>
              </a:rPr>
              <a:t>, </a:t>
            </a:r>
            <a:r>
              <a:rPr lang="en-US">
                <a:solidFill>
                  <a:srgbClr val="0000FF"/>
                </a:solidFill>
                <a:latin typeface="Courier New" panose="02070309020205020404" pitchFamily="49" charset="0"/>
              </a:rPr>
              <a:t>ROWID</a:t>
            </a:r>
            <a:r>
              <a:rPr lang="en-US">
                <a:solidFill>
                  <a:srgbClr val="0000FF"/>
                </a:solidFill>
              </a:rPr>
              <a:t>, and </a:t>
            </a:r>
            <a:r>
              <a:rPr lang="en-US">
                <a:solidFill>
                  <a:srgbClr val="0000FF"/>
                </a:solidFill>
                <a:latin typeface="Courier New" panose="02070309020205020404" pitchFamily="49" charset="0"/>
              </a:rPr>
              <a:t>ROWNUM</a:t>
            </a:r>
            <a:r>
              <a:rPr lang="en-US">
                <a:solidFill>
                  <a:srgbClr val="0000FF"/>
                </a:solidFill>
              </a:rPr>
              <a:t>.</a:t>
            </a:r>
            <a:r>
              <a:rPr lang="en-US"/>
              <a:t> </a:t>
            </a:r>
          </a:p>
        </p:txBody>
      </p:sp>
      <p:sp>
        <p:nvSpPr>
          <p:cNvPr id="16387" name="Rectangle 3"/>
          <p:cNvSpPr>
            <a:spLocks noGrp="1" noRot="1" noChangeAspect="1" noChangeArrowheads="1" noTextEdit="1"/>
          </p:cNvSpPr>
          <p:nvPr>
            <p:ph type="sldImg"/>
          </p:nvPr>
        </p:nvSpPr>
        <p:spPr>
          <a:xfrm>
            <a:off x="-484188" y="153988"/>
            <a:ext cx="7823201" cy="4400550"/>
          </a:xfrm>
          <a:ln cap="flat"/>
        </p:spPr>
      </p:sp>
      <p:pic>
        <p:nvPicPr>
          <p:cNvPr id="1639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463" y="6553200"/>
            <a:ext cx="5070475"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16392"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463" y="7532688"/>
            <a:ext cx="5080000"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
        <p:nvSpPr>
          <p:cNvPr id="16393" name="Text Box 9"/>
          <p:cNvSpPr txBox="1">
            <a:spLocks noChangeArrowheads="1"/>
          </p:cNvSpPr>
          <p:nvPr/>
        </p:nvSpPr>
        <p:spPr bwMode="auto">
          <a:xfrm>
            <a:off x="820738" y="7212013"/>
            <a:ext cx="349250"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175" tIns="12175" rIns="12175" bIns="12175">
            <a:spAutoFit/>
          </a:bodyPr>
          <a:lstStyle>
            <a:lvl1pPr defTabSz="788988">
              <a:defRPr sz="2400">
                <a:solidFill>
                  <a:schemeClr val="tx1"/>
                </a:solidFill>
                <a:latin typeface="Times New Roman" panose="02020603050405020304" pitchFamily="18" charset="0"/>
              </a:defRPr>
            </a:lvl1pPr>
            <a:lvl2pPr marL="393700" defTabSz="788988">
              <a:defRPr sz="2400">
                <a:solidFill>
                  <a:schemeClr val="tx1"/>
                </a:solidFill>
                <a:latin typeface="Times New Roman" panose="02020603050405020304" pitchFamily="18" charset="0"/>
              </a:defRPr>
            </a:lvl2pPr>
            <a:lvl3pPr marL="788988" defTabSz="788988">
              <a:defRPr sz="2400">
                <a:solidFill>
                  <a:schemeClr val="tx1"/>
                </a:solidFill>
                <a:latin typeface="Times New Roman" panose="02020603050405020304" pitchFamily="18" charset="0"/>
              </a:defRPr>
            </a:lvl3pPr>
            <a:lvl4pPr marL="1184275" defTabSz="788988">
              <a:defRPr sz="2400">
                <a:solidFill>
                  <a:schemeClr val="tx1"/>
                </a:solidFill>
                <a:latin typeface="Times New Roman" panose="02020603050405020304" pitchFamily="18" charset="0"/>
              </a:defRPr>
            </a:lvl4pPr>
            <a:lvl5pPr marL="1577975" defTabSz="788988">
              <a:defRPr sz="2400">
                <a:solidFill>
                  <a:schemeClr val="tx1"/>
                </a:solidFill>
                <a:latin typeface="Times New Roman" panose="02020603050405020304" pitchFamily="18" charset="0"/>
              </a:defRPr>
            </a:lvl5pPr>
            <a:lvl6pPr marL="2035175" defTabSz="788988" fontAlgn="base">
              <a:spcBef>
                <a:spcPct val="0"/>
              </a:spcBef>
              <a:spcAft>
                <a:spcPct val="0"/>
              </a:spcAft>
              <a:defRPr sz="2400">
                <a:solidFill>
                  <a:schemeClr val="tx1"/>
                </a:solidFill>
                <a:latin typeface="Times New Roman" panose="02020603050405020304" pitchFamily="18" charset="0"/>
              </a:defRPr>
            </a:lvl6pPr>
            <a:lvl7pPr marL="2492375" defTabSz="788988" fontAlgn="base">
              <a:spcBef>
                <a:spcPct val="0"/>
              </a:spcBef>
              <a:spcAft>
                <a:spcPct val="0"/>
              </a:spcAft>
              <a:defRPr sz="2400">
                <a:solidFill>
                  <a:schemeClr val="tx1"/>
                </a:solidFill>
                <a:latin typeface="Times New Roman" panose="02020603050405020304" pitchFamily="18" charset="0"/>
              </a:defRPr>
            </a:lvl7pPr>
            <a:lvl8pPr marL="2949575" defTabSz="788988" fontAlgn="base">
              <a:spcBef>
                <a:spcPct val="0"/>
              </a:spcBef>
              <a:spcAft>
                <a:spcPct val="0"/>
              </a:spcAft>
              <a:defRPr sz="2400">
                <a:solidFill>
                  <a:schemeClr val="tx1"/>
                </a:solidFill>
                <a:latin typeface="Times New Roman" panose="02020603050405020304" pitchFamily="18" charset="0"/>
              </a:defRPr>
            </a:lvl8pPr>
            <a:lvl9pPr marL="3406775" defTabSz="788988" fontAlgn="base">
              <a:spcBef>
                <a:spcPct val="0"/>
              </a:spcBef>
              <a:spcAft>
                <a:spcPct val="0"/>
              </a:spcAft>
              <a:defRPr sz="2400">
                <a:solidFill>
                  <a:schemeClr val="tx1"/>
                </a:solidFill>
                <a:latin typeface="Times New Roman" panose="02020603050405020304" pitchFamily="18" charset="0"/>
              </a:defRPr>
            </a:lvl9pPr>
          </a:lstStyle>
          <a:p>
            <a:pPr algn="ctr" eaLnBrk="1" hangingPunct="1">
              <a:buClr>
                <a:srgbClr val="000000"/>
              </a:buClr>
              <a:buFont typeface="Arial" panose="020B0604020202020204" pitchFamily="34" charset="0"/>
              <a:buNone/>
            </a:pPr>
            <a:r>
              <a:rPr lang="en-US" sz="2300" b="1">
                <a:latin typeface="Arial" panose="020B0604020202020204" pitchFamily="34" charset="0"/>
              </a:rPr>
              <a:t>…</a:t>
            </a:r>
          </a:p>
        </p:txBody>
      </p:sp>
    </p:spTree>
    <p:extLst>
      <p:ext uri="{BB962C8B-B14F-4D97-AF65-F5344CB8AC3E}">
        <p14:creationId xmlns:p14="http://schemas.microsoft.com/office/powerpoint/2010/main" val="14616993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3883025" y="-1588"/>
            <a:ext cx="2976563"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5" name="Rectangle 3"/>
          <p:cNvSpPr>
            <a:spLocks noChangeArrowheads="1"/>
          </p:cNvSpPr>
          <p:nvPr/>
        </p:nvSpPr>
        <p:spPr bwMode="auto">
          <a:xfrm>
            <a:off x="-3175" y="-1588"/>
            <a:ext cx="2973388"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6" name="Rectangle 4"/>
          <p:cNvSpPr>
            <a:spLocks noGrp="1" noChangeArrowheads="1"/>
          </p:cNvSpPr>
          <p:nvPr>
            <p:ph type="body" idx="1"/>
          </p:nvPr>
        </p:nvSpPr>
        <p:spPr>
          <a:noFill/>
          <a:ln/>
        </p:spPr>
        <p:txBody>
          <a:bodyPr/>
          <a:lstStyle/>
          <a:p>
            <a:r>
              <a:rPr lang="en-US"/>
              <a:t>Writing SQL Statements</a:t>
            </a:r>
          </a:p>
          <a:p>
            <a:pPr lvl="1"/>
            <a:r>
              <a:rPr lang="en-US"/>
              <a:t>Using the following simple rules and guidelines, you can construct valid statements that are both easy to read and easy to edit:</a:t>
            </a:r>
          </a:p>
          <a:p>
            <a:pPr lvl="2">
              <a:buFontTx/>
              <a:buNone/>
            </a:pPr>
            <a:r>
              <a:rPr lang="en-US"/>
              <a:t>•	SQL statements are not case sensitive, unless indicated.</a:t>
            </a:r>
          </a:p>
          <a:p>
            <a:pPr lvl="2"/>
            <a:r>
              <a:rPr lang="en-US"/>
              <a:t>SQL statements can be entered on one or many lines.</a:t>
            </a:r>
          </a:p>
          <a:p>
            <a:pPr lvl="2">
              <a:buFontTx/>
              <a:buNone/>
            </a:pPr>
            <a:r>
              <a:rPr lang="en-US"/>
              <a:t>•	</a:t>
            </a:r>
            <a:r>
              <a:rPr lang="en-US">
                <a:solidFill>
                  <a:srgbClr val="FC0128"/>
                </a:solidFill>
              </a:rPr>
              <a:t>Keywords </a:t>
            </a:r>
            <a:r>
              <a:rPr lang="en-US"/>
              <a:t>cannot be split across lines or abbreviated.</a:t>
            </a:r>
          </a:p>
          <a:p>
            <a:pPr lvl="2"/>
            <a:r>
              <a:rPr lang="en-US"/>
              <a:t>Clauses are usually placed on separate lines for readability and ease of editing.</a:t>
            </a:r>
          </a:p>
          <a:p>
            <a:pPr lvl="2">
              <a:buFontTx/>
              <a:buNone/>
            </a:pPr>
            <a:r>
              <a:rPr lang="en-US"/>
              <a:t>•	Indents should be used to make code more readable.</a:t>
            </a:r>
          </a:p>
          <a:p>
            <a:pPr lvl="2"/>
            <a:r>
              <a:rPr lang="en-US"/>
              <a:t>	Keywords typically are entered in uppercase; all other words, such as table names and columns, are entered in lowercase.</a:t>
            </a:r>
          </a:p>
          <a:p>
            <a:r>
              <a:rPr lang="en-US"/>
              <a:t>Executing SQL Statements</a:t>
            </a:r>
            <a:endParaRPr lang="en-US" b="0">
              <a:latin typeface="Times New Roman" panose="02020603050405020304" pitchFamily="18" charset="0"/>
            </a:endParaRPr>
          </a:p>
          <a:p>
            <a:pPr lvl="2">
              <a:buFontTx/>
              <a:buNone/>
            </a:pPr>
            <a:r>
              <a:rPr lang="en-US"/>
              <a:t>Using</a:t>
            </a:r>
            <a:r>
              <a:rPr lang="en-US" i="1"/>
              <a:t> </a:t>
            </a:r>
            <a:r>
              <a:rPr lang="en-US" i="1">
                <a:solidFill>
                  <a:srgbClr val="FC0128"/>
                </a:solidFill>
              </a:rPr>
              <a:t>i</a:t>
            </a:r>
            <a:r>
              <a:rPr lang="en-US">
                <a:solidFill>
                  <a:srgbClr val="FC0128"/>
                </a:solidFill>
              </a:rPr>
              <a:t>SQL*Plus</a:t>
            </a:r>
            <a:r>
              <a:rPr lang="en-US"/>
              <a:t>, click the </a:t>
            </a:r>
            <a:r>
              <a:rPr lang="en-US">
                <a:solidFill>
                  <a:srgbClr val="FC0128"/>
                </a:solidFill>
              </a:rPr>
              <a:t>Execute button</a:t>
            </a:r>
            <a:r>
              <a:rPr lang="en-US"/>
              <a:t> to run the command or commands in the editing</a:t>
            </a:r>
          </a:p>
          <a:p>
            <a:pPr lvl="2">
              <a:spcBef>
                <a:spcPct val="0"/>
              </a:spcBef>
              <a:buFontTx/>
              <a:buNone/>
            </a:pPr>
            <a:r>
              <a:rPr lang="en-US"/>
              <a:t>window.</a:t>
            </a:r>
          </a:p>
          <a:p>
            <a:endParaRPr lang="en-US">
              <a:solidFill>
                <a:schemeClr val="accent2"/>
              </a:solidFill>
            </a:endParaRPr>
          </a:p>
          <a:p>
            <a:r>
              <a:rPr lang="en-US">
                <a:solidFill>
                  <a:srgbClr val="0000FF"/>
                </a:solidFill>
              </a:rPr>
              <a:t>Instructor Note</a:t>
            </a:r>
          </a:p>
          <a:p>
            <a:pPr lvl="1"/>
            <a:r>
              <a:rPr lang="en-US">
                <a:solidFill>
                  <a:srgbClr val="0000FF"/>
                </a:solidFill>
              </a:rPr>
              <a:t>Although not required in </a:t>
            </a:r>
            <a:r>
              <a:rPr lang="en-US" i="1">
                <a:solidFill>
                  <a:srgbClr val="0000FF"/>
                </a:solidFill>
              </a:rPr>
              <a:t>i</a:t>
            </a:r>
            <a:r>
              <a:rPr lang="en-US">
                <a:solidFill>
                  <a:srgbClr val="0000FF"/>
                </a:solidFill>
              </a:rPr>
              <a:t>SQL*Plus, placing a semicolon (;) at the end of the last clause is recommended. Other environments, such as PL/SQL programs, require that the end of each statement contains a semicolon.</a:t>
            </a:r>
          </a:p>
        </p:txBody>
      </p:sp>
      <p:sp>
        <p:nvSpPr>
          <p:cNvPr id="18437" name="Rectangle 5"/>
          <p:cNvSpPr>
            <a:spLocks noGrp="1" noRot="1" noChangeAspect="1" noChangeArrowheads="1" noTextEdit="1"/>
          </p:cNvSpPr>
          <p:nvPr>
            <p:ph type="sldImg"/>
          </p:nvPr>
        </p:nvSpPr>
        <p:spPr>
          <a:xfrm>
            <a:off x="-484188" y="153988"/>
            <a:ext cx="7823201" cy="4400550"/>
          </a:xfrm>
          <a:ln cap="flat"/>
        </p:spPr>
      </p:sp>
    </p:spTree>
    <p:extLst>
      <p:ext uri="{BB962C8B-B14F-4D97-AF65-F5344CB8AC3E}">
        <p14:creationId xmlns:p14="http://schemas.microsoft.com/office/powerpoint/2010/main" val="3289347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48A87A34-81AB-432B-8DAE-1953F412C126}" type="datetimeFigureOut">
              <a:rPr lang="en-US" smtClean="0"/>
              <a:t>10/5/2020</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D22F896-40B5-4ADD-8801-0D06FADFA095}" type="slidenum">
              <a:rPr lang="en-US" smtClean="0"/>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6785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17245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42219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85284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10/5/2020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7076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10/5/2020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34525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10/5/2020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68006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10/5/2020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75270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10/5/2020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7020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55246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15071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48A87A34-81AB-432B-8DAE-1953F412C126}" type="datetimeFigureOut">
              <a:rPr lang="en-US" smtClean="0"/>
              <a:pPr/>
              <a:t>10/5/2020</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4761968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23.png"/><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26.png"/><Relationship Id="rId4" Type="http://schemas.openxmlformats.org/officeDocument/2006/relationships/image" Target="../media/image25.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9.xml"/><Relationship Id="rId1" Type="http://schemas.openxmlformats.org/officeDocument/2006/relationships/slideLayout" Target="../slideLayouts/slideLayout6.xml"/><Relationship Id="rId4" Type="http://schemas.openxmlformats.org/officeDocument/2006/relationships/image" Target="../media/image56.png"/></Relationships>
</file>

<file path=ppt/slides/_rels/slide5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0.xml"/><Relationship Id="rId1" Type="http://schemas.openxmlformats.org/officeDocument/2006/relationships/slideLayout" Target="../slideLayouts/slideLayout6.xml"/><Relationship Id="rId4" Type="http://schemas.openxmlformats.org/officeDocument/2006/relationships/image" Target="../media/image59.png"/></Relationships>
</file>

<file path=ppt/slides/_rels/slide5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2.xml"/><Relationship Id="rId1" Type="http://schemas.openxmlformats.org/officeDocument/2006/relationships/slideLayout" Target="../slideLayouts/slideLayout6.xml"/><Relationship Id="rId4" Type="http://schemas.openxmlformats.org/officeDocument/2006/relationships/image" Target="../media/image62.png"/></Relationships>
</file>

<file path=ppt/slides/_rels/slide6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62.xml.rels><?xml version="1.0" encoding="UTF-8" standalone="yes"?>
<Relationships xmlns="http://schemas.openxmlformats.org/package/2006/relationships"><Relationship Id="rId3" Type="http://schemas.openxmlformats.org/officeDocument/2006/relationships/image" Target="../media/image64.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56.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71.svg"/><Relationship Id="rId2" Type="http://schemas.openxmlformats.org/officeDocument/2006/relationships/image" Target="NUL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3486" y="515155"/>
            <a:ext cx="11475077" cy="1648496"/>
          </a:xfrm>
          <a:prstGeom prst="rect">
            <a:avLst/>
          </a:prstGeom>
          <a:ln>
            <a:noFill/>
          </a:ln>
          <a:effectLst>
            <a:glow rad="228600">
              <a:schemeClr val="accent5">
                <a:satMod val="175000"/>
                <a:alpha val="40000"/>
              </a:schemeClr>
            </a:glo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B181F489-B701-4C74-9747-27C8656A89CC}"/>
              </a:ext>
            </a:extLst>
          </p:cNvPr>
          <p:cNvSpPr>
            <a:spLocks noGrp="1"/>
          </p:cNvSpPr>
          <p:nvPr>
            <p:ph type="ctrTitle"/>
          </p:nvPr>
        </p:nvSpPr>
        <p:spPr/>
        <p:txBody>
          <a:bodyPr anchor="ctr">
            <a:normAutofit/>
          </a:bodyPr>
          <a:lstStyle/>
          <a:p>
            <a:br>
              <a:rPr lang="en-US" dirty="0">
                <a:latin typeface="Rockwell" panose="02060603020205020403" pitchFamily="18" charset="0"/>
              </a:rPr>
            </a:br>
            <a:r>
              <a:rPr lang="en-US" dirty="0">
                <a:latin typeface="Rockwell" panose="02060603020205020403" pitchFamily="18" charset="0"/>
              </a:rPr>
              <a:t>SQL</a:t>
            </a:r>
          </a:p>
        </p:txBody>
      </p:sp>
      <p:sp>
        <p:nvSpPr>
          <p:cNvPr id="3" name="Subtitle 2">
            <a:extLst>
              <a:ext uri="{FF2B5EF4-FFF2-40B4-BE49-F238E27FC236}">
                <a16:creationId xmlns:a16="http://schemas.microsoft.com/office/drawing/2014/main" id="{6D699F35-1401-4ECD-9F96-7017DB9FA104}"/>
              </a:ext>
            </a:extLst>
          </p:cNvPr>
          <p:cNvSpPr>
            <a:spLocks noGrp="1"/>
          </p:cNvSpPr>
          <p:nvPr>
            <p:ph type="subTitle"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Presented by : </a:t>
            </a:r>
            <a:r>
              <a:rPr lang="en-US" sz="2400" b="1" dirty="0">
                <a:latin typeface="Tahoma" panose="020B0604030504040204" pitchFamily="34" charset="0"/>
                <a:ea typeface="Tahoma" panose="020B0604030504040204" pitchFamily="34" charset="0"/>
                <a:cs typeface="Tahoma" panose="020B0604030504040204" pitchFamily="34" charset="0"/>
              </a:rPr>
              <a:t>Prashant </a:t>
            </a:r>
            <a:r>
              <a:rPr lang="en-US" sz="2400" b="1" dirty="0" err="1">
                <a:latin typeface="Tahoma" panose="020B0604030504040204" pitchFamily="34" charset="0"/>
                <a:ea typeface="Tahoma" panose="020B0604030504040204" pitchFamily="34" charset="0"/>
                <a:cs typeface="Tahoma" panose="020B0604030504040204" pitchFamily="34" charset="0"/>
              </a:rPr>
              <a:t>Soni</a:t>
            </a:r>
            <a:r>
              <a:rPr lang="en-US" sz="2400" b="1" dirty="0">
                <a:latin typeface="Tahoma" panose="020B0604030504040204" pitchFamily="34" charset="0"/>
                <a:ea typeface="Tahoma" panose="020B0604030504040204" pitchFamily="34" charset="0"/>
                <a:cs typeface="Tahoma" panose="020B0604030504040204" pitchFamily="34" charset="0"/>
              </a:rPr>
              <a:t>  </a:t>
            </a:r>
            <a:r>
              <a:rPr lang="en-US" dirty="0">
                <a:latin typeface="Tahoma" panose="020B0604030504040204" pitchFamily="34" charset="0"/>
                <a:ea typeface="Tahoma" panose="020B0604030504040204" pitchFamily="34" charset="0"/>
                <a:cs typeface="Tahoma" panose="020B0604030504040204" pitchFamily="34" charset="0"/>
              </a:rPr>
              <a:t>‘Technical Trainer, UCER‘</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9658" y="635862"/>
            <a:ext cx="1382734" cy="1432833"/>
          </a:xfrm>
          <a:prstGeom prst="rect">
            <a:avLst/>
          </a:prstGeom>
        </p:spPr>
      </p:pic>
    </p:spTree>
    <p:extLst>
      <p:ext uri="{BB962C8B-B14F-4D97-AF65-F5344CB8AC3E}">
        <p14:creationId xmlns:p14="http://schemas.microsoft.com/office/powerpoint/2010/main" val="616906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981200" y="533401"/>
          <a:ext cx="8229600" cy="55927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39618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811303667"/>
              </p:ext>
            </p:extLst>
          </p:nvPr>
        </p:nvGraphicFramePr>
        <p:xfrm>
          <a:off x="1981200" y="533401"/>
          <a:ext cx="8229600" cy="55927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55627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DDL COMMANDS…</a:t>
            </a:r>
          </a:p>
        </p:txBody>
      </p:sp>
      <p:sp>
        <p:nvSpPr>
          <p:cNvPr id="3" name="Content Placeholder 2"/>
          <p:cNvSpPr>
            <a:spLocks noGrp="1"/>
          </p:cNvSpPr>
          <p:nvPr>
            <p:ph idx="1"/>
          </p:nvPr>
        </p:nvSpPr>
        <p:spPr>
          <a:xfrm>
            <a:off x="1143000" y="2057400"/>
            <a:ext cx="9872871" cy="602089"/>
          </a:xfrm>
        </p:spPr>
        <p:txBody>
          <a:bodyPr>
            <a:normAutofit/>
          </a:bodyPr>
          <a:lstStyle/>
          <a:p>
            <a:pPr marL="228600" lvl="1">
              <a:spcBef>
                <a:spcPts val="1400"/>
              </a:spcBef>
              <a:spcAft>
                <a:spcPts val="0"/>
              </a:spcAft>
            </a:pPr>
            <a:r>
              <a:rPr lang="en-US" b="1" dirty="0"/>
              <a:t> The Create  Command to create table</a:t>
            </a:r>
          </a:p>
          <a:p>
            <a:pPr marL="228600" lvl="1">
              <a:spcBef>
                <a:spcPts val="1400"/>
              </a:spcBef>
              <a:spcAft>
                <a:spcPts val="0"/>
              </a:spcAft>
            </a:pPr>
            <a:endParaRPr lang="en-US" sz="2200" b="1" dirty="0"/>
          </a:p>
        </p:txBody>
      </p:sp>
      <p:sp>
        <p:nvSpPr>
          <p:cNvPr id="4" name="Rounded Rectangle 3"/>
          <p:cNvSpPr/>
          <p:nvPr/>
        </p:nvSpPr>
        <p:spPr>
          <a:xfrm>
            <a:off x="1143000" y="4662155"/>
            <a:ext cx="9872871" cy="1017430"/>
          </a:xfrm>
          <a:prstGeom prst="roundRect">
            <a:avLst/>
          </a:prstGeom>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marL="45720" indent="0" algn="ctr">
              <a:buNone/>
            </a:pPr>
            <a:r>
              <a:rPr lang="en-US" b="1" dirty="0"/>
              <a:t>Create table Demo( </a:t>
            </a:r>
            <a:r>
              <a:rPr lang="en-US" b="1" dirty="0" err="1"/>
              <a:t>FirstName</a:t>
            </a:r>
            <a:r>
              <a:rPr lang="en-US" b="1" dirty="0"/>
              <a:t> varchar2(20),</a:t>
            </a:r>
            <a:r>
              <a:rPr lang="en-US" b="1" dirty="0" err="1"/>
              <a:t>LastName</a:t>
            </a:r>
            <a:r>
              <a:rPr lang="en-US" b="1" dirty="0"/>
              <a:t> varchar2(20),salary number(5));</a:t>
            </a:r>
          </a:p>
        </p:txBody>
      </p:sp>
      <p:sp>
        <p:nvSpPr>
          <p:cNvPr id="5" name="Rounded Rectangle 4"/>
          <p:cNvSpPr/>
          <p:nvPr/>
        </p:nvSpPr>
        <p:spPr>
          <a:xfrm>
            <a:off x="1437068" y="4474338"/>
            <a:ext cx="2169017" cy="3756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b="1" dirty="0">
                <a:ln w="0">
                  <a:noFill/>
                </a:ln>
                <a:solidFill>
                  <a:schemeClr val="bg1"/>
                </a:solidFill>
                <a:effectLst>
                  <a:outerShdw blurRad="38100" dist="19050" dir="2700000" algn="tl" rotWithShape="0">
                    <a:schemeClr val="dk1">
                      <a:alpha val="40000"/>
                    </a:schemeClr>
                  </a:outerShdw>
                </a:effectLst>
              </a:rPr>
              <a:t>EXAMPLE</a:t>
            </a:r>
          </a:p>
        </p:txBody>
      </p:sp>
      <p:sp>
        <p:nvSpPr>
          <p:cNvPr id="6" name="Rounded Rectangle 5"/>
          <p:cNvSpPr/>
          <p:nvPr/>
        </p:nvSpPr>
        <p:spPr>
          <a:xfrm>
            <a:off x="1143000" y="3136009"/>
            <a:ext cx="9872871" cy="1017430"/>
          </a:xfrm>
          <a:prstGeom prst="roundRect">
            <a:avLst/>
          </a:prstGeom>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marL="45720" indent="0" algn="ctr">
              <a:buNone/>
            </a:pPr>
            <a:r>
              <a:rPr lang="en-US" b="1" dirty="0"/>
              <a:t>Create table </a:t>
            </a:r>
            <a:r>
              <a:rPr lang="en-US" b="1" dirty="0" err="1"/>
              <a:t>TableName</a:t>
            </a:r>
            <a:r>
              <a:rPr lang="en-US" b="1" dirty="0"/>
              <a:t>(clo1 </a:t>
            </a:r>
            <a:r>
              <a:rPr lang="en-US" b="1" dirty="0" err="1"/>
              <a:t>datatype</a:t>
            </a:r>
            <a:r>
              <a:rPr lang="en-US" b="1" dirty="0"/>
              <a:t>(size), clo2 </a:t>
            </a:r>
            <a:r>
              <a:rPr lang="en-US" b="1" dirty="0" err="1"/>
              <a:t>datatype</a:t>
            </a:r>
            <a:r>
              <a:rPr lang="en-US" b="1" dirty="0"/>
              <a:t>(size)[CONSTRAINT],……. </a:t>
            </a:r>
            <a:r>
              <a:rPr lang="en-US" b="1" dirty="0" err="1"/>
              <a:t>clon</a:t>
            </a:r>
            <a:r>
              <a:rPr lang="en-US" b="1" dirty="0"/>
              <a:t> </a:t>
            </a:r>
            <a:r>
              <a:rPr lang="en-US" b="1" dirty="0" err="1"/>
              <a:t>datatype</a:t>
            </a:r>
            <a:r>
              <a:rPr lang="en-US" b="1" dirty="0"/>
              <a:t>(size));</a:t>
            </a:r>
          </a:p>
        </p:txBody>
      </p:sp>
      <p:sp>
        <p:nvSpPr>
          <p:cNvPr id="7" name="Rounded Rectangle 6"/>
          <p:cNvSpPr/>
          <p:nvPr/>
        </p:nvSpPr>
        <p:spPr>
          <a:xfrm>
            <a:off x="1437068" y="2948192"/>
            <a:ext cx="2169017" cy="3756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b="1" dirty="0">
                <a:ln w="0">
                  <a:noFill/>
                </a:ln>
                <a:solidFill>
                  <a:schemeClr val="bg1"/>
                </a:solidFill>
                <a:effectLst>
                  <a:outerShdw blurRad="38100" dist="19050" dir="2700000" algn="tl" rotWithShape="0">
                    <a:schemeClr val="dk1">
                      <a:alpha val="40000"/>
                    </a:schemeClr>
                  </a:outerShdw>
                </a:effectLst>
              </a:rPr>
              <a:t>SYNTAX</a:t>
            </a:r>
          </a:p>
        </p:txBody>
      </p:sp>
    </p:spTree>
    <p:extLst>
      <p:ext uri="{BB962C8B-B14F-4D97-AF65-F5344CB8AC3E}">
        <p14:creationId xmlns:p14="http://schemas.microsoft.com/office/powerpoint/2010/main" val="1844580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DDL COMMANDS…</a:t>
            </a:r>
          </a:p>
        </p:txBody>
      </p:sp>
      <p:sp>
        <p:nvSpPr>
          <p:cNvPr id="3" name="Content Placeholder 2"/>
          <p:cNvSpPr>
            <a:spLocks noGrp="1"/>
          </p:cNvSpPr>
          <p:nvPr>
            <p:ph idx="1"/>
          </p:nvPr>
        </p:nvSpPr>
        <p:spPr/>
        <p:txBody>
          <a:bodyPr/>
          <a:lstStyle/>
          <a:p>
            <a:pPr marL="45720" indent="0">
              <a:buNone/>
            </a:pPr>
            <a:r>
              <a:rPr lang="en-US" dirty="0"/>
              <a:t> </a:t>
            </a:r>
          </a:p>
          <a:p>
            <a:r>
              <a:rPr lang="en-US" b="1" dirty="0"/>
              <a:t>The ALTER Command is used to:-</a:t>
            </a:r>
          </a:p>
          <a:p>
            <a:pPr lvl="1"/>
            <a:r>
              <a:rPr lang="en-US" b="1" dirty="0"/>
              <a:t>Adding New Columns</a:t>
            </a:r>
            <a:r>
              <a:rPr lang="en-US" dirty="0"/>
              <a:t> </a:t>
            </a:r>
          </a:p>
          <a:p>
            <a:pPr lvl="1"/>
            <a:r>
              <a:rPr lang="en-US" b="1" dirty="0"/>
              <a:t>Dropping a Column from the Table</a:t>
            </a:r>
          </a:p>
          <a:p>
            <a:pPr lvl="1"/>
            <a:r>
              <a:rPr lang="en-US" b="1" dirty="0"/>
              <a:t>Modifying Existing Table</a:t>
            </a:r>
          </a:p>
          <a:p>
            <a:pPr lvl="1"/>
            <a:r>
              <a:rPr lang="en-US" b="1" dirty="0"/>
              <a:t>Adding Constraints in Table</a:t>
            </a:r>
          </a:p>
        </p:txBody>
      </p:sp>
    </p:spTree>
    <p:extLst>
      <p:ext uri="{BB962C8B-B14F-4D97-AF65-F5344CB8AC3E}">
        <p14:creationId xmlns:p14="http://schemas.microsoft.com/office/powerpoint/2010/main" val="16222658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DDL COMMANDS…</a:t>
            </a:r>
          </a:p>
        </p:txBody>
      </p:sp>
      <p:sp>
        <p:nvSpPr>
          <p:cNvPr id="3" name="Content Placeholder 2"/>
          <p:cNvSpPr>
            <a:spLocks noGrp="1"/>
          </p:cNvSpPr>
          <p:nvPr>
            <p:ph idx="1"/>
          </p:nvPr>
        </p:nvSpPr>
        <p:spPr>
          <a:xfrm>
            <a:off x="1143000" y="2057400"/>
            <a:ext cx="9872871" cy="602089"/>
          </a:xfrm>
        </p:spPr>
        <p:txBody>
          <a:bodyPr>
            <a:normAutofit/>
          </a:bodyPr>
          <a:lstStyle/>
          <a:p>
            <a:pPr marL="228600" lvl="1">
              <a:spcBef>
                <a:spcPts val="1400"/>
              </a:spcBef>
              <a:spcAft>
                <a:spcPts val="0"/>
              </a:spcAft>
            </a:pPr>
            <a:r>
              <a:rPr lang="en-US" b="1" dirty="0"/>
              <a:t>The ALTER Command to add new  column in table</a:t>
            </a:r>
            <a:endParaRPr lang="en-US" sz="2200" b="1" dirty="0"/>
          </a:p>
        </p:txBody>
      </p:sp>
      <p:sp>
        <p:nvSpPr>
          <p:cNvPr id="4" name="Rounded Rectangle 3"/>
          <p:cNvSpPr/>
          <p:nvPr/>
        </p:nvSpPr>
        <p:spPr>
          <a:xfrm>
            <a:off x="1143000" y="4662155"/>
            <a:ext cx="9872871" cy="1017430"/>
          </a:xfrm>
          <a:prstGeom prst="roundRect">
            <a:avLst/>
          </a:prstGeom>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marL="0" lvl="1" algn="ctr"/>
            <a:r>
              <a:rPr lang="en-US" b="1" dirty="0">
                <a:ln w="0"/>
                <a:solidFill>
                  <a:schemeClr val="tx1"/>
                </a:solidFill>
                <a:effectLst>
                  <a:outerShdw blurRad="38100" dist="19050" dir="2700000" algn="tl" rotWithShape="0">
                    <a:schemeClr val="dk1">
                      <a:alpha val="40000"/>
                    </a:schemeClr>
                  </a:outerShdw>
                </a:effectLst>
              </a:rPr>
              <a:t>ALTER table Demo add </a:t>
            </a:r>
            <a:r>
              <a:rPr lang="en-US" b="1" dirty="0" err="1">
                <a:ln w="0"/>
                <a:solidFill>
                  <a:schemeClr val="tx1"/>
                </a:solidFill>
                <a:effectLst>
                  <a:outerShdw blurRad="38100" dist="19050" dir="2700000" algn="tl" rotWithShape="0">
                    <a:schemeClr val="dk1">
                      <a:alpha val="40000"/>
                    </a:schemeClr>
                  </a:outerShdw>
                </a:effectLst>
              </a:rPr>
              <a:t>dept</a:t>
            </a:r>
            <a:r>
              <a:rPr lang="en-US" b="1" dirty="0">
                <a:ln w="0"/>
                <a:solidFill>
                  <a:schemeClr val="tx1"/>
                </a:solidFill>
                <a:effectLst>
                  <a:outerShdw blurRad="38100" dist="19050" dir="2700000" algn="tl" rotWithShape="0">
                    <a:schemeClr val="dk1">
                      <a:alpha val="40000"/>
                    </a:schemeClr>
                  </a:outerShdw>
                </a:effectLst>
              </a:rPr>
              <a:t> number(2);</a:t>
            </a:r>
          </a:p>
        </p:txBody>
      </p:sp>
      <p:sp>
        <p:nvSpPr>
          <p:cNvPr id="5" name="Rounded Rectangle 4"/>
          <p:cNvSpPr/>
          <p:nvPr/>
        </p:nvSpPr>
        <p:spPr>
          <a:xfrm>
            <a:off x="1437068" y="4474338"/>
            <a:ext cx="2169017" cy="3756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b="1" dirty="0">
                <a:ln w="0">
                  <a:noFill/>
                </a:ln>
                <a:solidFill>
                  <a:schemeClr val="bg1"/>
                </a:solidFill>
                <a:effectLst>
                  <a:outerShdw blurRad="38100" dist="19050" dir="2700000" algn="tl" rotWithShape="0">
                    <a:schemeClr val="dk1">
                      <a:alpha val="40000"/>
                    </a:schemeClr>
                  </a:outerShdw>
                </a:effectLst>
              </a:rPr>
              <a:t>EXAMPLE</a:t>
            </a:r>
          </a:p>
        </p:txBody>
      </p:sp>
      <p:sp>
        <p:nvSpPr>
          <p:cNvPr id="6" name="Rounded Rectangle 5"/>
          <p:cNvSpPr/>
          <p:nvPr/>
        </p:nvSpPr>
        <p:spPr>
          <a:xfrm>
            <a:off x="1143000" y="3136009"/>
            <a:ext cx="9872871" cy="1017430"/>
          </a:xfrm>
          <a:prstGeom prst="roundRect">
            <a:avLst/>
          </a:prstGeom>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marL="274320" lvl="1" indent="0" algn="ctr">
              <a:buNone/>
            </a:pPr>
            <a:r>
              <a:rPr lang="en-US" b="1" dirty="0"/>
              <a:t>ALTER table </a:t>
            </a:r>
            <a:r>
              <a:rPr lang="en-US" b="1" dirty="0" err="1"/>
              <a:t>TableName</a:t>
            </a:r>
            <a:r>
              <a:rPr lang="en-US" b="1" dirty="0"/>
              <a:t> add </a:t>
            </a:r>
            <a:r>
              <a:rPr lang="en-US" b="1" dirty="0" err="1"/>
              <a:t>ColumnName</a:t>
            </a:r>
            <a:r>
              <a:rPr lang="en-US" b="1" dirty="0"/>
              <a:t> </a:t>
            </a:r>
            <a:r>
              <a:rPr lang="en-US" b="1" dirty="0" err="1"/>
              <a:t>datatype</a:t>
            </a:r>
            <a:r>
              <a:rPr lang="en-US" b="1" dirty="0"/>
              <a:t>(size);</a:t>
            </a:r>
          </a:p>
        </p:txBody>
      </p:sp>
      <p:sp>
        <p:nvSpPr>
          <p:cNvPr id="7" name="Rounded Rectangle 6"/>
          <p:cNvSpPr/>
          <p:nvPr/>
        </p:nvSpPr>
        <p:spPr>
          <a:xfrm>
            <a:off x="1437068" y="2948192"/>
            <a:ext cx="2169017" cy="3756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b="1" dirty="0">
                <a:ln w="0">
                  <a:noFill/>
                </a:ln>
                <a:solidFill>
                  <a:schemeClr val="bg1"/>
                </a:solidFill>
                <a:effectLst>
                  <a:outerShdw blurRad="38100" dist="19050" dir="2700000" algn="tl" rotWithShape="0">
                    <a:schemeClr val="dk1">
                      <a:alpha val="40000"/>
                    </a:schemeClr>
                  </a:outerShdw>
                </a:effectLst>
              </a:rPr>
              <a:t>SYNTAX</a:t>
            </a:r>
          </a:p>
        </p:txBody>
      </p:sp>
    </p:spTree>
    <p:extLst>
      <p:ext uri="{BB962C8B-B14F-4D97-AF65-F5344CB8AC3E}">
        <p14:creationId xmlns:p14="http://schemas.microsoft.com/office/powerpoint/2010/main" val="26158757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DDL COMMANDS…</a:t>
            </a:r>
          </a:p>
        </p:txBody>
      </p:sp>
      <p:sp>
        <p:nvSpPr>
          <p:cNvPr id="3" name="Content Placeholder 2"/>
          <p:cNvSpPr>
            <a:spLocks noGrp="1"/>
          </p:cNvSpPr>
          <p:nvPr>
            <p:ph idx="1"/>
          </p:nvPr>
        </p:nvSpPr>
        <p:spPr>
          <a:xfrm>
            <a:off x="1143000" y="2057400"/>
            <a:ext cx="9872871" cy="602089"/>
          </a:xfrm>
        </p:spPr>
        <p:txBody>
          <a:bodyPr>
            <a:normAutofit/>
          </a:bodyPr>
          <a:lstStyle/>
          <a:p>
            <a:pPr marL="228600" lvl="1">
              <a:spcBef>
                <a:spcPts val="1400"/>
              </a:spcBef>
              <a:spcAft>
                <a:spcPts val="0"/>
              </a:spcAft>
            </a:pPr>
            <a:r>
              <a:rPr lang="en-US" b="1" dirty="0"/>
              <a:t>The ALTER Command to Remove a  column from table</a:t>
            </a:r>
            <a:endParaRPr lang="en-US" sz="2200" b="1" dirty="0"/>
          </a:p>
        </p:txBody>
      </p:sp>
      <p:sp>
        <p:nvSpPr>
          <p:cNvPr id="4" name="Rounded Rectangle 3"/>
          <p:cNvSpPr/>
          <p:nvPr/>
        </p:nvSpPr>
        <p:spPr>
          <a:xfrm>
            <a:off x="1143000" y="4662155"/>
            <a:ext cx="9872871" cy="1017430"/>
          </a:xfrm>
          <a:prstGeom prst="roundRect">
            <a:avLst/>
          </a:prstGeom>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marL="274320" lvl="1" algn="ctr"/>
            <a:r>
              <a:rPr lang="en-US" b="1" dirty="0"/>
              <a:t>Alter Table Demo drop column </a:t>
            </a:r>
            <a:r>
              <a:rPr lang="en-US" b="1" dirty="0" err="1"/>
              <a:t>dept</a:t>
            </a:r>
            <a:r>
              <a:rPr lang="en-US" b="1" dirty="0"/>
              <a:t>;</a:t>
            </a:r>
          </a:p>
        </p:txBody>
      </p:sp>
      <p:sp>
        <p:nvSpPr>
          <p:cNvPr id="5" name="Rounded Rectangle 4"/>
          <p:cNvSpPr/>
          <p:nvPr/>
        </p:nvSpPr>
        <p:spPr>
          <a:xfrm>
            <a:off x="1437068" y="4474338"/>
            <a:ext cx="2169017" cy="3756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b="1" dirty="0">
                <a:ln w="0">
                  <a:noFill/>
                </a:ln>
                <a:solidFill>
                  <a:schemeClr val="bg1"/>
                </a:solidFill>
                <a:effectLst>
                  <a:outerShdw blurRad="38100" dist="19050" dir="2700000" algn="tl" rotWithShape="0">
                    <a:schemeClr val="dk1">
                      <a:alpha val="40000"/>
                    </a:schemeClr>
                  </a:outerShdw>
                </a:effectLst>
              </a:rPr>
              <a:t>EXAMPLE</a:t>
            </a:r>
          </a:p>
        </p:txBody>
      </p:sp>
      <p:sp>
        <p:nvSpPr>
          <p:cNvPr id="6" name="Rounded Rectangle 5"/>
          <p:cNvSpPr/>
          <p:nvPr/>
        </p:nvSpPr>
        <p:spPr>
          <a:xfrm>
            <a:off x="1143000" y="3136009"/>
            <a:ext cx="9872871" cy="1017430"/>
          </a:xfrm>
          <a:prstGeom prst="roundRect">
            <a:avLst/>
          </a:prstGeom>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marL="274320" lvl="1" indent="0" algn="ctr">
              <a:buNone/>
            </a:pPr>
            <a:r>
              <a:rPr lang="en-US" b="1" dirty="0"/>
              <a:t>Alter Table </a:t>
            </a:r>
            <a:r>
              <a:rPr lang="en-US" b="1" dirty="0" err="1"/>
              <a:t>TableName</a:t>
            </a:r>
            <a:r>
              <a:rPr lang="en-US" b="1" dirty="0"/>
              <a:t>  drop Column </a:t>
            </a:r>
            <a:r>
              <a:rPr lang="en-US" b="1" dirty="0" err="1"/>
              <a:t>ColumnName</a:t>
            </a:r>
            <a:r>
              <a:rPr lang="en-US" b="1" dirty="0"/>
              <a:t>;</a:t>
            </a:r>
          </a:p>
        </p:txBody>
      </p:sp>
      <p:sp>
        <p:nvSpPr>
          <p:cNvPr id="7" name="Rounded Rectangle 6"/>
          <p:cNvSpPr/>
          <p:nvPr/>
        </p:nvSpPr>
        <p:spPr>
          <a:xfrm>
            <a:off x="1437068" y="2948192"/>
            <a:ext cx="2169017" cy="3756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b="1" dirty="0">
                <a:ln w="0">
                  <a:noFill/>
                </a:ln>
                <a:solidFill>
                  <a:schemeClr val="bg1"/>
                </a:solidFill>
                <a:effectLst>
                  <a:outerShdw blurRad="38100" dist="19050" dir="2700000" algn="tl" rotWithShape="0">
                    <a:schemeClr val="dk1">
                      <a:alpha val="40000"/>
                    </a:schemeClr>
                  </a:outerShdw>
                </a:effectLst>
              </a:rPr>
              <a:t>SYNTAX</a:t>
            </a:r>
          </a:p>
        </p:txBody>
      </p:sp>
    </p:spTree>
    <p:extLst>
      <p:ext uri="{BB962C8B-B14F-4D97-AF65-F5344CB8AC3E}">
        <p14:creationId xmlns:p14="http://schemas.microsoft.com/office/powerpoint/2010/main" val="36323671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DDL COMMANDS…</a:t>
            </a:r>
          </a:p>
        </p:txBody>
      </p:sp>
      <p:sp>
        <p:nvSpPr>
          <p:cNvPr id="3" name="Content Placeholder 2"/>
          <p:cNvSpPr>
            <a:spLocks noGrp="1"/>
          </p:cNvSpPr>
          <p:nvPr>
            <p:ph idx="1"/>
          </p:nvPr>
        </p:nvSpPr>
        <p:spPr>
          <a:xfrm>
            <a:off x="1143000" y="2057400"/>
            <a:ext cx="9872871" cy="602089"/>
          </a:xfrm>
        </p:spPr>
        <p:txBody>
          <a:bodyPr>
            <a:normAutofit/>
          </a:bodyPr>
          <a:lstStyle/>
          <a:p>
            <a:pPr marL="228600" lvl="1">
              <a:spcBef>
                <a:spcPts val="1400"/>
              </a:spcBef>
              <a:spcAft>
                <a:spcPts val="0"/>
              </a:spcAft>
            </a:pPr>
            <a:r>
              <a:rPr lang="en-US" b="1" dirty="0"/>
              <a:t>The ALTER Command to modify existing  column in table</a:t>
            </a:r>
            <a:endParaRPr lang="en-US" sz="2200" b="1" dirty="0"/>
          </a:p>
        </p:txBody>
      </p:sp>
      <p:sp>
        <p:nvSpPr>
          <p:cNvPr id="4" name="Rounded Rectangle 3"/>
          <p:cNvSpPr/>
          <p:nvPr/>
        </p:nvSpPr>
        <p:spPr>
          <a:xfrm>
            <a:off x="1143000" y="4662155"/>
            <a:ext cx="9872871" cy="1017430"/>
          </a:xfrm>
          <a:prstGeom prst="roundRect">
            <a:avLst/>
          </a:prstGeom>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marL="274320" lvl="1" indent="0" algn="ctr">
              <a:buNone/>
            </a:pPr>
            <a:r>
              <a:rPr lang="en-US" b="1" dirty="0"/>
              <a:t>alter table Demo modify </a:t>
            </a:r>
            <a:r>
              <a:rPr lang="en-US" b="1" dirty="0" err="1"/>
              <a:t>dept</a:t>
            </a:r>
            <a:r>
              <a:rPr lang="en-US" b="1" dirty="0"/>
              <a:t> number(5);</a:t>
            </a:r>
          </a:p>
        </p:txBody>
      </p:sp>
      <p:sp>
        <p:nvSpPr>
          <p:cNvPr id="5" name="Rounded Rectangle 4"/>
          <p:cNvSpPr/>
          <p:nvPr/>
        </p:nvSpPr>
        <p:spPr>
          <a:xfrm>
            <a:off x="1437068" y="4474338"/>
            <a:ext cx="2169017" cy="3756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b="1" dirty="0">
                <a:ln w="0">
                  <a:noFill/>
                </a:ln>
                <a:solidFill>
                  <a:schemeClr val="bg1"/>
                </a:solidFill>
                <a:effectLst>
                  <a:outerShdw blurRad="38100" dist="19050" dir="2700000" algn="tl" rotWithShape="0">
                    <a:schemeClr val="dk1">
                      <a:alpha val="40000"/>
                    </a:schemeClr>
                  </a:outerShdw>
                </a:effectLst>
              </a:rPr>
              <a:t>EXAMPLE</a:t>
            </a:r>
          </a:p>
        </p:txBody>
      </p:sp>
      <p:sp>
        <p:nvSpPr>
          <p:cNvPr id="6" name="Rounded Rectangle 5"/>
          <p:cNvSpPr/>
          <p:nvPr/>
        </p:nvSpPr>
        <p:spPr>
          <a:xfrm>
            <a:off x="1143000" y="3136009"/>
            <a:ext cx="9872871" cy="1017430"/>
          </a:xfrm>
          <a:prstGeom prst="roundRect">
            <a:avLst/>
          </a:prstGeom>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marL="274320" lvl="1" indent="0" algn="ctr">
              <a:buNone/>
            </a:pPr>
            <a:r>
              <a:rPr lang="en-US" b="1" dirty="0"/>
              <a:t>Alter table </a:t>
            </a:r>
            <a:r>
              <a:rPr lang="en-US" b="1" dirty="0" err="1"/>
              <a:t>TableName</a:t>
            </a:r>
            <a:r>
              <a:rPr lang="en-US" b="1" dirty="0"/>
              <a:t> modify </a:t>
            </a:r>
            <a:r>
              <a:rPr lang="en-US" b="1" dirty="0" err="1"/>
              <a:t>ColumnName</a:t>
            </a:r>
            <a:r>
              <a:rPr lang="en-US" b="1" dirty="0"/>
              <a:t> </a:t>
            </a:r>
            <a:r>
              <a:rPr lang="en-US" b="1" dirty="0" err="1"/>
              <a:t>newdatatype</a:t>
            </a:r>
            <a:r>
              <a:rPr lang="en-US" b="1" dirty="0"/>
              <a:t>(</a:t>
            </a:r>
            <a:r>
              <a:rPr lang="en-US" b="1" dirty="0" err="1"/>
              <a:t>newsize</a:t>
            </a:r>
            <a:r>
              <a:rPr lang="en-US" b="1" dirty="0"/>
              <a:t>);</a:t>
            </a:r>
          </a:p>
        </p:txBody>
      </p:sp>
      <p:sp>
        <p:nvSpPr>
          <p:cNvPr id="7" name="Rounded Rectangle 6"/>
          <p:cNvSpPr/>
          <p:nvPr/>
        </p:nvSpPr>
        <p:spPr>
          <a:xfrm>
            <a:off x="1437068" y="2948192"/>
            <a:ext cx="2169017" cy="3756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b="1" dirty="0">
                <a:ln w="0">
                  <a:noFill/>
                </a:ln>
                <a:solidFill>
                  <a:schemeClr val="bg1"/>
                </a:solidFill>
                <a:effectLst>
                  <a:outerShdw blurRad="38100" dist="19050" dir="2700000" algn="tl" rotWithShape="0">
                    <a:schemeClr val="dk1">
                      <a:alpha val="40000"/>
                    </a:schemeClr>
                  </a:outerShdw>
                </a:effectLst>
              </a:rPr>
              <a:t>SYNTAX</a:t>
            </a:r>
          </a:p>
        </p:txBody>
      </p:sp>
    </p:spTree>
    <p:extLst>
      <p:ext uri="{BB962C8B-B14F-4D97-AF65-F5344CB8AC3E}">
        <p14:creationId xmlns:p14="http://schemas.microsoft.com/office/powerpoint/2010/main" val="32959647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DDL COMMANDS…</a:t>
            </a:r>
          </a:p>
        </p:txBody>
      </p:sp>
      <p:sp>
        <p:nvSpPr>
          <p:cNvPr id="3" name="Content Placeholder 2"/>
          <p:cNvSpPr>
            <a:spLocks noGrp="1"/>
          </p:cNvSpPr>
          <p:nvPr>
            <p:ph idx="1"/>
          </p:nvPr>
        </p:nvSpPr>
        <p:spPr>
          <a:xfrm>
            <a:off x="1143000" y="2057400"/>
            <a:ext cx="9872871" cy="602089"/>
          </a:xfrm>
        </p:spPr>
        <p:txBody>
          <a:bodyPr>
            <a:normAutofit/>
          </a:bodyPr>
          <a:lstStyle/>
          <a:p>
            <a:pPr marL="228600" lvl="1">
              <a:spcBef>
                <a:spcPts val="1400"/>
              </a:spcBef>
              <a:spcAft>
                <a:spcPts val="0"/>
              </a:spcAft>
            </a:pPr>
            <a:r>
              <a:rPr lang="en-US" b="1" dirty="0"/>
              <a:t>The ALTER Command to add constraint for particular column </a:t>
            </a:r>
          </a:p>
        </p:txBody>
      </p:sp>
      <p:sp>
        <p:nvSpPr>
          <p:cNvPr id="4" name="Rounded Rectangle 3"/>
          <p:cNvSpPr/>
          <p:nvPr/>
        </p:nvSpPr>
        <p:spPr>
          <a:xfrm>
            <a:off x="1143000" y="4662155"/>
            <a:ext cx="9872871" cy="1017430"/>
          </a:xfrm>
          <a:prstGeom prst="roundRect">
            <a:avLst/>
          </a:prstGeom>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marL="274320" lvl="1" indent="0" algn="ctr">
              <a:buNone/>
            </a:pPr>
            <a:r>
              <a:rPr lang="en-US" b="1" dirty="0"/>
              <a:t>Alter table Demo add CONSTRAINT </a:t>
            </a:r>
            <a:r>
              <a:rPr lang="en-US" b="1" dirty="0" err="1"/>
              <a:t>consprim</a:t>
            </a:r>
            <a:r>
              <a:rPr lang="en-US" b="1" dirty="0"/>
              <a:t>  PRIMARY KEY (</a:t>
            </a:r>
            <a:r>
              <a:rPr lang="en-US" b="1" dirty="0" err="1"/>
              <a:t>emp_id</a:t>
            </a:r>
            <a:r>
              <a:rPr lang="en-US" b="1" dirty="0"/>
              <a:t>);</a:t>
            </a:r>
          </a:p>
        </p:txBody>
      </p:sp>
      <p:sp>
        <p:nvSpPr>
          <p:cNvPr id="5" name="Rounded Rectangle 4"/>
          <p:cNvSpPr/>
          <p:nvPr/>
        </p:nvSpPr>
        <p:spPr>
          <a:xfrm>
            <a:off x="1437068" y="4474338"/>
            <a:ext cx="2169017" cy="3756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b="1" dirty="0">
                <a:ln w="0">
                  <a:noFill/>
                </a:ln>
                <a:solidFill>
                  <a:schemeClr val="bg1"/>
                </a:solidFill>
                <a:effectLst>
                  <a:outerShdw blurRad="38100" dist="19050" dir="2700000" algn="tl" rotWithShape="0">
                    <a:schemeClr val="dk1">
                      <a:alpha val="40000"/>
                    </a:schemeClr>
                  </a:outerShdw>
                </a:effectLst>
              </a:rPr>
              <a:t>EXAMPLE</a:t>
            </a:r>
          </a:p>
        </p:txBody>
      </p:sp>
      <p:sp>
        <p:nvSpPr>
          <p:cNvPr id="6" name="Rounded Rectangle 5"/>
          <p:cNvSpPr/>
          <p:nvPr/>
        </p:nvSpPr>
        <p:spPr>
          <a:xfrm>
            <a:off x="1143000" y="3136009"/>
            <a:ext cx="9872871" cy="1017430"/>
          </a:xfrm>
          <a:prstGeom prst="roundRect">
            <a:avLst/>
          </a:prstGeom>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marL="274320" lvl="1" indent="0" algn="ctr">
              <a:buNone/>
            </a:pPr>
            <a:r>
              <a:rPr lang="en-US" b="1" dirty="0"/>
              <a:t>Alter table </a:t>
            </a:r>
            <a:r>
              <a:rPr lang="en-US" b="1" dirty="0" err="1"/>
              <a:t>TableName</a:t>
            </a:r>
            <a:r>
              <a:rPr lang="en-US" b="1" dirty="0"/>
              <a:t> add CONSTRAINT </a:t>
            </a:r>
            <a:r>
              <a:rPr lang="en-US" b="1" dirty="0" err="1"/>
              <a:t>constraintname</a:t>
            </a:r>
            <a:r>
              <a:rPr lang="en-US" b="1" dirty="0"/>
              <a:t> </a:t>
            </a:r>
            <a:r>
              <a:rPr lang="en-US" b="1" dirty="0" err="1"/>
              <a:t>constrainttype</a:t>
            </a:r>
            <a:r>
              <a:rPr lang="en-US" b="1" dirty="0"/>
              <a:t> (</a:t>
            </a:r>
            <a:r>
              <a:rPr lang="en-US" b="1" dirty="0" err="1"/>
              <a:t>ColumnName</a:t>
            </a:r>
            <a:r>
              <a:rPr lang="en-US" b="1" dirty="0"/>
              <a:t>);</a:t>
            </a:r>
          </a:p>
        </p:txBody>
      </p:sp>
      <p:sp>
        <p:nvSpPr>
          <p:cNvPr id="7" name="Rounded Rectangle 6"/>
          <p:cNvSpPr/>
          <p:nvPr/>
        </p:nvSpPr>
        <p:spPr>
          <a:xfrm>
            <a:off x="1437068" y="2948192"/>
            <a:ext cx="2169017" cy="3756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b="1" dirty="0">
                <a:ln w="0">
                  <a:noFill/>
                </a:ln>
                <a:solidFill>
                  <a:schemeClr val="bg1"/>
                </a:solidFill>
                <a:effectLst>
                  <a:outerShdw blurRad="38100" dist="19050" dir="2700000" algn="tl" rotWithShape="0">
                    <a:schemeClr val="dk1">
                      <a:alpha val="40000"/>
                    </a:schemeClr>
                  </a:outerShdw>
                </a:effectLst>
              </a:rPr>
              <a:t>SYNTAX</a:t>
            </a:r>
          </a:p>
        </p:txBody>
      </p:sp>
    </p:spTree>
    <p:extLst>
      <p:ext uri="{BB962C8B-B14F-4D97-AF65-F5344CB8AC3E}">
        <p14:creationId xmlns:p14="http://schemas.microsoft.com/office/powerpoint/2010/main" val="1451679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DDL COMMANDS…</a:t>
            </a:r>
          </a:p>
        </p:txBody>
      </p:sp>
      <p:sp>
        <p:nvSpPr>
          <p:cNvPr id="3" name="Content Placeholder 2"/>
          <p:cNvSpPr>
            <a:spLocks noGrp="1"/>
          </p:cNvSpPr>
          <p:nvPr>
            <p:ph idx="1"/>
          </p:nvPr>
        </p:nvSpPr>
        <p:spPr>
          <a:xfrm>
            <a:off x="1143000" y="1854558"/>
            <a:ext cx="9872871" cy="804932"/>
          </a:xfrm>
        </p:spPr>
        <p:txBody>
          <a:bodyPr>
            <a:normAutofit fontScale="40000" lnSpcReduction="20000"/>
          </a:bodyPr>
          <a:lstStyle/>
          <a:p>
            <a:pPr marL="228600" lvl="1">
              <a:lnSpc>
                <a:spcPct val="110000"/>
              </a:lnSpc>
              <a:spcBef>
                <a:spcPts val="1400"/>
              </a:spcBef>
              <a:spcAft>
                <a:spcPts val="0"/>
              </a:spcAft>
            </a:pPr>
            <a:r>
              <a:rPr lang="en-US" sz="6200" b="1" dirty="0"/>
              <a:t>Drop command  use to drop the table structure from database</a:t>
            </a:r>
            <a:r>
              <a:rPr lang="en-US" sz="2900" b="1" dirty="0"/>
              <a:t>.</a:t>
            </a:r>
          </a:p>
          <a:p>
            <a:pPr marL="0">
              <a:buNone/>
            </a:pPr>
            <a:r>
              <a:rPr lang="en-US" b="1" dirty="0"/>
              <a:t> </a:t>
            </a:r>
          </a:p>
        </p:txBody>
      </p:sp>
      <p:sp>
        <p:nvSpPr>
          <p:cNvPr id="4" name="Rounded Rectangle 3"/>
          <p:cNvSpPr/>
          <p:nvPr/>
        </p:nvSpPr>
        <p:spPr>
          <a:xfrm>
            <a:off x="1143000" y="4662155"/>
            <a:ext cx="9872871" cy="1017430"/>
          </a:xfrm>
          <a:prstGeom prst="roundRect">
            <a:avLst/>
          </a:prstGeom>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marL="274320" lvl="1" indent="0" algn="ctr">
              <a:buNone/>
            </a:pPr>
            <a:r>
              <a:rPr lang="en-US" b="1" dirty="0"/>
              <a:t>Drop table Demo;</a:t>
            </a:r>
          </a:p>
        </p:txBody>
      </p:sp>
      <p:sp>
        <p:nvSpPr>
          <p:cNvPr id="5" name="Rounded Rectangle 4"/>
          <p:cNvSpPr/>
          <p:nvPr/>
        </p:nvSpPr>
        <p:spPr>
          <a:xfrm>
            <a:off x="1437068" y="4474338"/>
            <a:ext cx="2169017" cy="3756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b="1" dirty="0">
                <a:ln w="0">
                  <a:noFill/>
                </a:ln>
                <a:solidFill>
                  <a:schemeClr val="bg1"/>
                </a:solidFill>
                <a:effectLst>
                  <a:outerShdw blurRad="38100" dist="19050" dir="2700000" algn="tl" rotWithShape="0">
                    <a:schemeClr val="dk1">
                      <a:alpha val="40000"/>
                    </a:schemeClr>
                  </a:outerShdw>
                </a:effectLst>
              </a:rPr>
              <a:t>EXAMPLE</a:t>
            </a:r>
          </a:p>
        </p:txBody>
      </p:sp>
      <p:sp>
        <p:nvSpPr>
          <p:cNvPr id="6" name="Rounded Rectangle 5"/>
          <p:cNvSpPr/>
          <p:nvPr/>
        </p:nvSpPr>
        <p:spPr>
          <a:xfrm>
            <a:off x="1143000" y="3136009"/>
            <a:ext cx="9872871" cy="1017430"/>
          </a:xfrm>
          <a:prstGeom prst="roundRect">
            <a:avLst/>
          </a:prstGeom>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marL="274320" lvl="1" indent="0" algn="ctr">
              <a:buNone/>
            </a:pPr>
            <a:r>
              <a:rPr lang="en-US" b="1" dirty="0"/>
              <a:t>Drop table </a:t>
            </a:r>
            <a:r>
              <a:rPr lang="en-US" b="1" dirty="0" err="1"/>
              <a:t>TableName</a:t>
            </a:r>
            <a:r>
              <a:rPr lang="en-US" b="1" dirty="0"/>
              <a:t>;</a:t>
            </a:r>
          </a:p>
        </p:txBody>
      </p:sp>
      <p:sp>
        <p:nvSpPr>
          <p:cNvPr id="7" name="Rounded Rectangle 6"/>
          <p:cNvSpPr/>
          <p:nvPr/>
        </p:nvSpPr>
        <p:spPr>
          <a:xfrm>
            <a:off x="1437068" y="2948192"/>
            <a:ext cx="2169017" cy="3756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b="1" dirty="0">
                <a:ln w="0">
                  <a:noFill/>
                </a:ln>
                <a:solidFill>
                  <a:schemeClr val="bg1"/>
                </a:solidFill>
                <a:effectLst>
                  <a:outerShdw blurRad="38100" dist="19050" dir="2700000" algn="tl" rotWithShape="0">
                    <a:schemeClr val="dk1">
                      <a:alpha val="40000"/>
                    </a:schemeClr>
                  </a:outerShdw>
                </a:effectLst>
              </a:rPr>
              <a:t>SYNTAX</a:t>
            </a:r>
          </a:p>
        </p:txBody>
      </p:sp>
    </p:spTree>
    <p:extLst>
      <p:ext uri="{BB962C8B-B14F-4D97-AF65-F5344CB8AC3E}">
        <p14:creationId xmlns:p14="http://schemas.microsoft.com/office/powerpoint/2010/main" val="12335091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DDL COMMANDS…</a:t>
            </a:r>
          </a:p>
        </p:txBody>
      </p:sp>
      <p:sp>
        <p:nvSpPr>
          <p:cNvPr id="3" name="Content Placeholder 2"/>
          <p:cNvSpPr>
            <a:spLocks noGrp="1"/>
          </p:cNvSpPr>
          <p:nvPr>
            <p:ph idx="1"/>
          </p:nvPr>
        </p:nvSpPr>
        <p:spPr>
          <a:xfrm>
            <a:off x="940158" y="1854558"/>
            <a:ext cx="10264462" cy="804932"/>
          </a:xfrm>
        </p:spPr>
        <p:txBody>
          <a:bodyPr>
            <a:normAutofit fontScale="47500" lnSpcReduction="20000"/>
          </a:bodyPr>
          <a:lstStyle/>
          <a:p>
            <a:pPr marL="228600" lvl="1">
              <a:lnSpc>
                <a:spcPct val="110000"/>
              </a:lnSpc>
              <a:spcBef>
                <a:spcPts val="1400"/>
              </a:spcBef>
              <a:spcAft>
                <a:spcPts val="0"/>
              </a:spcAft>
            </a:pPr>
            <a:r>
              <a:rPr lang="en-US" sz="6200" b="1" dirty="0"/>
              <a:t>Rename command is use to </a:t>
            </a:r>
            <a:r>
              <a:rPr lang="en-US" sz="6100" b="1" dirty="0"/>
              <a:t>rename the table in the database</a:t>
            </a:r>
            <a:r>
              <a:rPr lang="en-US" sz="2400" dirty="0"/>
              <a:t>.</a:t>
            </a:r>
            <a:r>
              <a:rPr lang="en-US" sz="2900" b="1" dirty="0"/>
              <a:t>.</a:t>
            </a:r>
          </a:p>
          <a:p>
            <a:pPr marL="0">
              <a:buNone/>
            </a:pPr>
            <a:r>
              <a:rPr lang="en-US" b="1" dirty="0"/>
              <a:t> </a:t>
            </a:r>
          </a:p>
        </p:txBody>
      </p:sp>
      <p:sp>
        <p:nvSpPr>
          <p:cNvPr id="4" name="Rounded Rectangle 3"/>
          <p:cNvSpPr/>
          <p:nvPr/>
        </p:nvSpPr>
        <p:spPr>
          <a:xfrm>
            <a:off x="1143000" y="4662155"/>
            <a:ext cx="9872871" cy="1017430"/>
          </a:xfrm>
          <a:prstGeom prst="roundRect">
            <a:avLst/>
          </a:prstGeom>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marL="274320" lvl="1" indent="0" algn="ctr">
              <a:buNone/>
            </a:pPr>
            <a:r>
              <a:rPr lang="en-US" b="1" dirty="0"/>
              <a:t>Alter table Demo Rename to </a:t>
            </a:r>
            <a:r>
              <a:rPr lang="en-US" b="1" dirty="0" err="1"/>
              <a:t>Demo_emp</a:t>
            </a:r>
            <a:r>
              <a:rPr lang="en-US" b="1" dirty="0"/>
              <a:t>;</a:t>
            </a:r>
          </a:p>
        </p:txBody>
      </p:sp>
      <p:sp>
        <p:nvSpPr>
          <p:cNvPr id="5" name="Rounded Rectangle 4"/>
          <p:cNvSpPr/>
          <p:nvPr/>
        </p:nvSpPr>
        <p:spPr>
          <a:xfrm>
            <a:off x="1437068" y="4474338"/>
            <a:ext cx="2169017" cy="3756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b="1" dirty="0">
                <a:ln w="0">
                  <a:noFill/>
                </a:ln>
                <a:solidFill>
                  <a:schemeClr val="bg1"/>
                </a:solidFill>
                <a:effectLst>
                  <a:outerShdw blurRad="38100" dist="19050" dir="2700000" algn="tl" rotWithShape="0">
                    <a:schemeClr val="dk1">
                      <a:alpha val="40000"/>
                    </a:schemeClr>
                  </a:outerShdw>
                </a:effectLst>
              </a:rPr>
              <a:t>EXAMPLE</a:t>
            </a:r>
          </a:p>
        </p:txBody>
      </p:sp>
      <p:sp>
        <p:nvSpPr>
          <p:cNvPr id="6" name="Rounded Rectangle 5"/>
          <p:cNvSpPr/>
          <p:nvPr/>
        </p:nvSpPr>
        <p:spPr>
          <a:xfrm>
            <a:off x="1143000" y="3136009"/>
            <a:ext cx="9872871" cy="1017430"/>
          </a:xfrm>
          <a:prstGeom prst="roundRect">
            <a:avLst/>
          </a:prstGeom>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marL="274320" lvl="1" indent="0" algn="ctr">
              <a:buNone/>
            </a:pPr>
            <a:r>
              <a:rPr lang="en-US" b="1" dirty="0"/>
              <a:t>Alter Table </a:t>
            </a:r>
            <a:r>
              <a:rPr lang="en-US" b="1" dirty="0" err="1"/>
              <a:t>table_name</a:t>
            </a:r>
            <a:r>
              <a:rPr lang="en-US" b="1" dirty="0"/>
              <a:t> Rename to </a:t>
            </a:r>
            <a:r>
              <a:rPr lang="en-US" b="1" dirty="0" err="1"/>
              <a:t>new_Table_Name</a:t>
            </a:r>
            <a:endParaRPr lang="en-US" b="1" dirty="0"/>
          </a:p>
        </p:txBody>
      </p:sp>
      <p:sp>
        <p:nvSpPr>
          <p:cNvPr id="7" name="Rounded Rectangle 6"/>
          <p:cNvSpPr/>
          <p:nvPr/>
        </p:nvSpPr>
        <p:spPr>
          <a:xfrm>
            <a:off x="1437068" y="2948192"/>
            <a:ext cx="2169017" cy="3756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b="1" dirty="0">
                <a:ln w="0">
                  <a:noFill/>
                </a:ln>
                <a:solidFill>
                  <a:schemeClr val="bg1"/>
                </a:solidFill>
                <a:effectLst>
                  <a:outerShdw blurRad="38100" dist="19050" dir="2700000" algn="tl" rotWithShape="0">
                    <a:schemeClr val="dk1">
                      <a:alpha val="40000"/>
                    </a:schemeClr>
                  </a:outerShdw>
                </a:effectLst>
              </a:rPr>
              <a:t>SYNTAX</a:t>
            </a:r>
          </a:p>
        </p:txBody>
      </p:sp>
    </p:spTree>
    <p:extLst>
      <p:ext uri="{BB962C8B-B14F-4D97-AF65-F5344CB8AC3E}">
        <p14:creationId xmlns:p14="http://schemas.microsoft.com/office/powerpoint/2010/main" val="2778728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a:xfrm>
            <a:off x="785612" y="2057400"/>
            <a:ext cx="10230260" cy="4038600"/>
          </a:xfrm>
        </p:spPr>
        <p:txBody>
          <a:bodyPr/>
          <a:lstStyle/>
          <a:p>
            <a:pPr>
              <a:lnSpc>
                <a:spcPct val="65000"/>
              </a:lnSpc>
              <a:buFont typeface="Arial" panose="020B0604020202020204" pitchFamily="34" charset="0"/>
              <a:buNone/>
            </a:pPr>
            <a:r>
              <a:rPr lang="en-US" sz="3600" dirty="0">
                <a:latin typeface="+mj-lt"/>
                <a:ea typeface="+mj-ea"/>
                <a:cs typeface="+mj-cs"/>
              </a:rPr>
              <a:t>After completing this session, you should be able to </a:t>
            </a:r>
          </a:p>
          <a:p>
            <a:pPr>
              <a:lnSpc>
                <a:spcPct val="65000"/>
              </a:lnSpc>
              <a:buFont typeface="Arial" panose="020B0604020202020204" pitchFamily="34" charset="0"/>
              <a:buNone/>
            </a:pPr>
            <a:r>
              <a:rPr lang="en-US" sz="3600" dirty="0">
                <a:latin typeface="+mj-lt"/>
                <a:ea typeface="+mj-ea"/>
                <a:cs typeface="+mj-cs"/>
              </a:rPr>
              <a:t>do the following:</a:t>
            </a:r>
          </a:p>
          <a:p>
            <a:r>
              <a:rPr lang="en-US" dirty="0"/>
              <a:t>Perform the various types of SQL operations:</a:t>
            </a:r>
          </a:p>
          <a:p>
            <a:pPr lvl="1"/>
            <a:r>
              <a:rPr lang="en-US" dirty="0"/>
              <a:t>DDL (Data Definition Language) Queries</a:t>
            </a:r>
          </a:p>
          <a:p>
            <a:pPr lvl="1"/>
            <a:r>
              <a:rPr lang="en-US" dirty="0"/>
              <a:t>DQL (Data Query Language) Queries</a:t>
            </a:r>
          </a:p>
          <a:p>
            <a:pPr lvl="1"/>
            <a:r>
              <a:rPr lang="en-US" dirty="0"/>
              <a:t>DML (Data Manipulation Language) Queries</a:t>
            </a:r>
          </a:p>
          <a:p>
            <a:pPr lvl="1"/>
            <a:r>
              <a:rPr lang="en-US" dirty="0"/>
              <a:t>DCL (Data Control Language) Queries</a:t>
            </a:r>
          </a:p>
          <a:p>
            <a:r>
              <a:rPr lang="en-US" dirty="0"/>
              <a:t>Able to answer the interview’s important questions based on SQL.</a:t>
            </a:r>
          </a:p>
          <a:p>
            <a:endParaRPr lang="en-US" dirty="0"/>
          </a:p>
        </p:txBody>
      </p:sp>
    </p:spTree>
    <p:extLst>
      <p:ext uri="{BB962C8B-B14F-4D97-AF65-F5344CB8AC3E}">
        <p14:creationId xmlns:p14="http://schemas.microsoft.com/office/powerpoint/2010/main" val="27765363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DDL COMMANDS…</a:t>
            </a:r>
          </a:p>
        </p:txBody>
      </p:sp>
      <p:sp>
        <p:nvSpPr>
          <p:cNvPr id="3" name="Content Placeholder 2"/>
          <p:cNvSpPr>
            <a:spLocks noGrp="1"/>
          </p:cNvSpPr>
          <p:nvPr>
            <p:ph idx="1"/>
          </p:nvPr>
        </p:nvSpPr>
        <p:spPr>
          <a:xfrm>
            <a:off x="1143000" y="1854558"/>
            <a:ext cx="10061620" cy="804932"/>
          </a:xfrm>
        </p:spPr>
        <p:txBody>
          <a:bodyPr>
            <a:normAutofit fontScale="47500" lnSpcReduction="20000"/>
          </a:bodyPr>
          <a:lstStyle/>
          <a:p>
            <a:pPr marL="228600" lvl="1">
              <a:lnSpc>
                <a:spcPct val="110000"/>
              </a:lnSpc>
              <a:spcBef>
                <a:spcPts val="1400"/>
              </a:spcBef>
              <a:spcAft>
                <a:spcPts val="0"/>
              </a:spcAft>
            </a:pPr>
            <a:r>
              <a:rPr lang="en-US" sz="6200" b="1" dirty="0"/>
              <a:t>Rename command  is use to </a:t>
            </a:r>
            <a:r>
              <a:rPr lang="en-US" sz="6100" b="1" dirty="0"/>
              <a:t>rename the column  in the Table</a:t>
            </a:r>
            <a:r>
              <a:rPr lang="en-US" sz="2900" b="1" dirty="0"/>
              <a:t>.</a:t>
            </a:r>
          </a:p>
          <a:p>
            <a:pPr marL="0">
              <a:buNone/>
            </a:pPr>
            <a:r>
              <a:rPr lang="en-US" b="1" dirty="0"/>
              <a:t> </a:t>
            </a:r>
          </a:p>
        </p:txBody>
      </p:sp>
      <p:sp>
        <p:nvSpPr>
          <p:cNvPr id="4" name="Rounded Rectangle 3"/>
          <p:cNvSpPr/>
          <p:nvPr/>
        </p:nvSpPr>
        <p:spPr>
          <a:xfrm>
            <a:off x="1143000" y="4662155"/>
            <a:ext cx="9872871" cy="1017430"/>
          </a:xfrm>
          <a:prstGeom prst="roundRect">
            <a:avLst/>
          </a:prstGeom>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marL="274320" lvl="1" indent="0" algn="ctr">
              <a:buNone/>
            </a:pPr>
            <a:r>
              <a:rPr lang="en-US" b="1" dirty="0"/>
              <a:t>Alter table Demo Rename column </a:t>
            </a:r>
            <a:r>
              <a:rPr lang="en-US" b="1" dirty="0" err="1"/>
              <a:t>dept</a:t>
            </a:r>
            <a:r>
              <a:rPr lang="en-US" b="1" dirty="0"/>
              <a:t>  to </a:t>
            </a:r>
            <a:r>
              <a:rPr lang="en-US" b="1" dirty="0" err="1"/>
              <a:t>dept_no</a:t>
            </a:r>
            <a:r>
              <a:rPr lang="en-US" b="1" dirty="0"/>
              <a:t>;</a:t>
            </a:r>
          </a:p>
        </p:txBody>
      </p:sp>
      <p:sp>
        <p:nvSpPr>
          <p:cNvPr id="5" name="Rounded Rectangle 4"/>
          <p:cNvSpPr/>
          <p:nvPr/>
        </p:nvSpPr>
        <p:spPr>
          <a:xfrm>
            <a:off x="1437068" y="4474338"/>
            <a:ext cx="2169017" cy="3756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b="1" dirty="0">
                <a:ln w="0">
                  <a:noFill/>
                </a:ln>
                <a:solidFill>
                  <a:schemeClr val="bg1"/>
                </a:solidFill>
                <a:effectLst>
                  <a:outerShdw blurRad="38100" dist="19050" dir="2700000" algn="tl" rotWithShape="0">
                    <a:schemeClr val="dk1">
                      <a:alpha val="40000"/>
                    </a:schemeClr>
                  </a:outerShdw>
                </a:effectLst>
              </a:rPr>
              <a:t>EXAMPLE</a:t>
            </a:r>
          </a:p>
        </p:txBody>
      </p:sp>
      <p:sp>
        <p:nvSpPr>
          <p:cNvPr id="6" name="Rounded Rectangle 5"/>
          <p:cNvSpPr/>
          <p:nvPr/>
        </p:nvSpPr>
        <p:spPr>
          <a:xfrm>
            <a:off x="1143000" y="3136009"/>
            <a:ext cx="9872871" cy="1017430"/>
          </a:xfrm>
          <a:prstGeom prst="roundRect">
            <a:avLst/>
          </a:prstGeom>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marL="274320" lvl="1" indent="0" algn="ctr">
              <a:buNone/>
            </a:pPr>
            <a:r>
              <a:rPr lang="en-US" b="1" dirty="0"/>
              <a:t>Alter Table </a:t>
            </a:r>
            <a:r>
              <a:rPr lang="en-US" b="1" dirty="0" err="1"/>
              <a:t>table_name</a:t>
            </a:r>
            <a:r>
              <a:rPr lang="en-US" b="1" dirty="0"/>
              <a:t> Rename column </a:t>
            </a:r>
            <a:r>
              <a:rPr lang="en-US" b="1" dirty="0" err="1"/>
              <a:t>old_column_name</a:t>
            </a:r>
            <a:r>
              <a:rPr lang="en-US" b="1" dirty="0"/>
              <a:t> to </a:t>
            </a:r>
            <a:r>
              <a:rPr lang="en-US" b="1" dirty="0" err="1"/>
              <a:t>new_column_Name</a:t>
            </a:r>
            <a:endParaRPr lang="en-US" b="1" dirty="0"/>
          </a:p>
        </p:txBody>
      </p:sp>
      <p:sp>
        <p:nvSpPr>
          <p:cNvPr id="7" name="Rounded Rectangle 6"/>
          <p:cNvSpPr/>
          <p:nvPr/>
        </p:nvSpPr>
        <p:spPr>
          <a:xfrm>
            <a:off x="1437068" y="2948192"/>
            <a:ext cx="2169017" cy="3756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b="1" dirty="0">
                <a:ln w="0">
                  <a:noFill/>
                </a:ln>
                <a:solidFill>
                  <a:schemeClr val="bg1"/>
                </a:solidFill>
                <a:effectLst>
                  <a:outerShdw blurRad="38100" dist="19050" dir="2700000" algn="tl" rotWithShape="0">
                    <a:schemeClr val="dk1">
                      <a:alpha val="40000"/>
                    </a:schemeClr>
                  </a:outerShdw>
                </a:effectLst>
              </a:rPr>
              <a:t>SYNTAX</a:t>
            </a:r>
          </a:p>
        </p:txBody>
      </p:sp>
    </p:spTree>
    <p:extLst>
      <p:ext uri="{BB962C8B-B14F-4D97-AF65-F5344CB8AC3E}">
        <p14:creationId xmlns:p14="http://schemas.microsoft.com/office/powerpoint/2010/main" val="35129217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981200" y="533401"/>
          <a:ext cx="8229600" cy="55927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295431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643944"/>
            <a:ext cx="9872871" cy="5452056"/>
          </a:xfrm>
        </p:spPr>
        <p:txBody>
          <a:bodyPr>
            <a:normAutofit/>
          </a:bodyPr>
          <a:lstStyle/>
          <a:p>
            <a:pPr marL="45720" indent="0" algn="ctr">
              <a:buNone/>
            </a:pPr>
            <a:endParaRPr lang="en-US" sz="3600" b="1" dirty="0"/>
          </a:p>
          <a:p>
            <a:pPr marL="45720" indent="0" algn="ctr">
              <a:buNone/>
            </a:pPr>
            <a:endParaRPr lang="en-US" sz="3600" b="1" dirty="0"/>
          </a:p>
          <a:p>
            <a:pPr marL="45720" indent="0" algn="ctr">
              <a:buNone/>
            </a:pPr>
            <a:r>
              <a:rPr lang="en-US" sz="3600" b="1" dirty="0"/>
              <a:t>Writing Basic </a:t>
            </a:r>
            <a:br>
              <a:rPr lang="en-US" sz="3600" b="1" dirty="0"/>
            </a:br>
            <a:r>
              <a:rPr lang="en-US" sz="3600" b="1" dirty="0"/>
              <a:t>SQL SELECT Statements</a:t>
            </a:r>
          </a:p>
        </p:txBody>
      </p:sp>
    </p:spTree>
    <p:extLst>
      <p:ext uri="{BB962C8B-B14F-4D97-AF65-F5344CB8AC3E}">
        <p14:creationId xmlns:p14="http://schemas.microsoft.com/office/powerpoint/2010/main" val="18333771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blackWhite">
          <a:xfrm>
            <a:off x="3216275" y="2306638"/>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en-US"/>
          </a:p>
        </p:txBody>
      </p:sp>
      <p:sp>
        <p:nvSpPr>
          <p:cNvPr id="9219" name="Rectangle 3"/>
          <p:cNvSpPr>
            <a:spLocks noChangeArrowheads="1"/>
          </p:cNvSpPr>
          <p:nvPr/>
        </p:nvSpPr>
        <p:spPr bwMode="blackWhite">
          <a:xfrm>
            <a:off x="3165475" y="4391025"/>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en-US"/>
          </a:p>
        </p:txBody>
      </p:sp>
      <p:sp>
        <p:nvSpPr>
          <p:cNvPr id="9220" name="Rectangle 4"/>
          <p:cNvSpPr>
            <a:spLocks noChangeArrowheads="1"/>
          </p:cNvSpPr>
          <p:nvPr/>
        </p:nvSpPr>
        <p:spPr bwMode="blackWhite">
          <a:xfrm>
            <a:off x="7137400" y="2295525"/>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en-US"/>
          </a:p>
        </p:txBody>
      </p:sp>
      <p:grpSp>
        <p:nvGrpSpPr>
          <p:cNvPr id="9223" name="Group 7"/>
          <p:cNvGrpSpPr>
            <a:grpSpLocks/>
          </p:cNvGrpSpPr>
          <p:nvPr/>
        </p:nvGrpSpPr>
        <p:grpSpPr bwMode="auto">
          <a:xfrm>
            <a:off x="3498851" y="2317750"/>
            <a:ext cx="1274763" cy="1327150"/>
            <a:chOff x="1244" y="1460"/>
            <a:chExt cx="803" cy="836"/>
          </a:xfrm>
        </p:grpSpPr>
        <p:sp>
          <p:nvSpPr>
            <p:cNvPr id="9221" name="Rectangle 5"/>
            <p:cNvSpPr>
              <a:spLocks noChangeArrowheads="1"/>
            </p:cNvSpPr>
            <p:nvPr/>
          </p:nvSpPr>
          <p:spPr bwMode="ltGray">
            <a:xfrm>
              <a:off x="1244" y="1460"/>
              <a:ext cx="425" cy="836"/>
            </a:xfrm>
            <a:prstGeom prst="rect">
              <a:avLst/>
            </a:prstGeom>
            <a:solidFill>
              <a:srgbClr val="CC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2" name="Rectangle 6"/>
            <p:cNvSpPr>
              <a:spLocks noChangeArrowheads="1"/>
            </p:cNvSpPr>
            <p:nvPr/>
          </p:nvSpPr>
          <p:spPr bwMode="ltGray">
            <a:xfrm>
              <a:off x="1852" y="1460"/>
              <a:ext cx="195" cy="836"/>
            </a:xfrm>
            <a:prstGeom prst="rect">
              <a:avLst/>
            </a:prstGeom>
            <a:solidFill>
              <a:srgbClr val="CC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227" name="Group 11"/>
          <p:cNvGrpSpPr>
            <a:grpSpLocks/>
          </p:cNvGrpSpPr>
          <p:nvPr/>
        </p:nvGrpSpPr>
        <p:grpSpPr bwMode="auto">
          <a:xfrm>
            <a:off x="7146926" y="2459038"/>
            <a:ext cx="1825625" cy="1066800"/>
            <a:chOff x="3422" y="1549"/>
            <a:chExt cx="1150" cy="672"/>
          </a:xfrm>
        </p:grpSpPr>
        <p:sp>
          <p:nvSpPr>
            <p:cNvPr id="9224" name="Rectangle 8"/>
            <p:cNvSpPr>
              <a:spLocks noChangeArrowheads="1"/>
            </p:cNvSpPr>
            <p:nvPr/>
          </p:nvSpPr>
          <p:spPr bwMode="ltGray">
            <a:xfrm>
              <a:off x="3422" y="1741"/>
              <a:ext cx="1150" cy="91"/>
            </a:xfrm>
            <a:prstGeom prst="rect">
              <a:avLst/>
            </a:prstGeom>
            <a:solidFill>
              <a:srgbClr val="CC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5" name="Rectangle 9"/>
            <p:cNvSpPr>
              <a:spLocks noChangeArrowheads="1"/>
            </p:cNvSpPr>
            <p:nvPr/>
          </p:nvSpPr>
          <p:spPr bwMode="ltGray">
            <a:xfrm>
              <a:off x="3422" y="2026"/>
              <a:ext cx="1150" cy="195"/>
            </a:xfrm>
            <a:prstGeom prst="rect">
              <a:avLst/>
            </a:prstGeom>
            <a:solidFill>
              <a:srgbClr val="CC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6" name="Rectangle 10"/>
            <p:cNvSpPr>
              <a:spLocks noChangeArrowheads="1"/>
            </p:cNvSpPr>
            <p:nvPr/>
          </p:nvSpPr>
          <p:spPr bwMode="ltGray">
            <a:xfrm>
              <a:off x="3422" y="1549"/>
              <a:ext cx="1150" cy="85"/>
            </a:xfrm>
            <a:prstGeom prst="rect">
              <a:avLst/>
            </a:prstGeom>
            <a:solidFill>
              <a:srgbClr val="CC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9228" name="Line 12"/>
          <p:cNvSpPr>
            <a:spLocks noChangeShapeType="1"/>
          </p:cNvSpPr>
          <p:nvPr/>
        </p:nvSpPr>
        <p:spPr bwMode="auto">
          <a:xfrm>
            <a:off x="8105775" y="2282826"/>
            <a:ext cx="0" cy="1376363"/>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9" name="Line 13"/>
          <p:cNvSpPr>
            <a:spLocks noChangeShapeType="1"/>
          </p:cNvSpPr>
          <p:nvPr/>
        </p:nvSpPr>
        <p:spPr bwMode="auto">
          <a:xfrm>
            <a:off x="7410450" y="2282826"/>
            <a:ext cx="0" cy="1376363"/>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0" name="Line 14"/>
          <p:cNvSpPr>
            <a:spLocks noChangeShapeType="1"/>
          </p:cNvSpPr>
          <p:nvPr/>
        </p:nvSpPr>
        <p:spPr bwMode="auto">
          <a:xfrm>
            <a:off x="7124700" y="2454275"/>
            <a:ext cx="18669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1" name="Line 15"/>
          <p:cNvSpPr>
            <a:spLocks noChangeShapeType="1"/>
          </p:cNvSpPr>
          <p:nvPr/>
        </p:nvSpPr>
        <p:spPr bwMode="auto">
          <a:xfrm>
            <a:off x="7124700" y="2606675"/>
            <a:ext cx="18669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2" name="Line 16"/>
          <p:cNvSpPr>
            <a:spLocks noChangeShapeType="1"/>
          </p:cNvSpPr>
          <p:nvPr/>
        </p:nvSpPr>
        <p:spPr bwMode="auto">
          <a:xfrm>
            <a:off x="7124700" y="2759075"/>
            <a:ext cx="18669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3" name="Line 17"/>
          <p:cNvSpPr>
            <a:spLocks noChangeShapeType="1"/>
          </p:cNvSpPr>
          <p:nvPr/>
        </p:nvSpPr>
        <p:spPr bwMode="auto">
          <a:xfrm>
            <a:off x="7124700" y="2911475"/>
            <a:ext cx="18669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4" name="Line 18"/>
          <p:cNvSpPr>
            <a:spLocks noChangeShapeType="1"/>
          </p:cNvSpPr>
          <p:nvPr/>
        </p:nvSpPr>
        <p:spPr bwMode="auto">
          <a:xfrm>
            <a:off x="7124700" y="3063875"/>
            <a:ext cx="18669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5" name="Line 19"/>
          <p:cNvSpPr>
            <a:spLocks noChangeShapeType="1"/>
          </p:cNvSpPr>
          <p:nvPr/>
        </p:nvSpPr>
        <p:spPr bwMode="auto">
          <a:xfrm>
            <a:off x="7124700" y="3216275"/>
            <a:ext cx="18669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6" name="Line 20"/>
          <p:cNvSpPr>
            <a:spLocks noChangeShapeType="1"/>
          </p:cNvSpPr>
          <p:nvPr/>
        </p:nvSpPr>
        <p:spPr bwMode="auto">
          <a:xfrm>
            <a:off x="7124700" y="3368675"/>
            <a:ext cx="18669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7" name="Line 21"/>
          <p:cNvSpPr>
            <a:spLocks noChangeShapeType="1"/>
          </p:cNvSpPr>
          <p:nvPr/>
        </p:nvSpPr>
        <p:spPr bwMode="auto">
          <a:xfrm>
            <a:off x="7124700" y="3521075"/>
            <a:ext cx="18669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8" name="Line 22"/>
          <p:cNvSpPr>
            <a:spLocks noChangeShapeType="1"/>
          </p:cNvSpPr>
          <p:nvPr/>
        </p:nvSpPr>
        <p:spPr bwMode="auto">
          <a:xfrm>
            <a:off x="8377238" y="2282826"/>
            <a:ext cx="0" cy="1376363"/>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9" name="Line 23"/>
          <p:cNvSpPr>
            <a:spLocks noChangeShapeType="1"/>
          </p:cNvSpPr>
          <p:nvPr/>
        </p:nvSpPr>
        <p:spPr bwMode="auto">
          <a:xfrm>
            <a:off x="8702675" y="2281238"/>
            <a:ext cx="0" cy="1376362"/>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0" name="Rectangle 24"/>
          <p:cNvSpPr>
            <a:spLocks noGrp="1" noChangeArrowheads="1"/>
          </p:cNvSpPr>
          <p:nvPr>
            <p:ph type="title"/>
          </p:nvPr>
        </p:nvSpPr>
        <p:spPr>
          <a:noFill/>
          <a:ln/>
        </p:spPr>
        <p:txBody>
          <a:bodyPr/>
          <a:lstStyle/>
          <a:p>
            <a:r>
              <a:rPr lang="en-US" dirty="0"/>
              <a:t>Capabilities of SQL </a:t>
            </a:r>
            <a:r>
              <a:rPr lang="en-US" dirty="0">
                <a:latin typeface="Courier New" panose="02070309020205020404" pitchFamily="49" charset="0"/>
              </a:rPr>
              <a:t>SELECT</a:t>
            </a:r>
            <a:r>
              <a:rPr lang="en-US" dirty="0"/>
              <a:t> Statements</a:t>
            </a:r>
          </a:p>
        </p:txBody>
      </p:sp>
      <p:sp>
        <p:nvSpPr>
          <p:cNvPr id="9241" name="Rectangle 25"/>
          <p:cNvSpPr>
            <a:spLocks noChangeArrowheads="1"/>
          </p:cNvSpPr>
          <p:nvPr/>
        </p:nvSpPr>
        <p:spPr bwMode="blackWhite">
          <a:xfrm>
            <a:off x="7175500" y="4392613"/>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en-US"/>
          </a:p>
        </p:txBody>
      </p:sp>
      <p:grpSp>
        <p:nvGrpSpPr>
          <p:cNvPr id="9244" name="Group 28"/>
          <p:cNvGrpSpPr>
            <a:grpSpLocks/>
          </p:cNvGrpSpPr>
          <p:nvPr/>
        </p:nvGrpSpPr>
        <p:grpSpPr bwMode="auto">
          <a:xfrm>
            <a:off x="4740276" y="4398964"/>
            <a:ext cx="2708275" cy="1330325"/>
            <a:chOff x="2026" y="2771"/>
            <a:chExt cx="1706" cy="838"/>
          </a:xfrm>
        </p:grpSpPr>
        <p:sp>
          <p:nvSpPr>
            <p:cNvPr id="9242" name="Rectangle 26"/>
            <p:cNvSpPr>
              <a:spLocks noChangeArrowheads="1"/>
            </p:cNvSpPr>
            <p:nvPr/>
          </p:nvSpPr>
          <p:spPr bwMode="ltGray">
            <a:xfrm>
              <a:off x="2026" y="2771"/>
              <a:ext cx="165" cy="835"/>
            </a:xfrm>
            <a:prstGeom prst="rect">
              <a:avLst/>
            </a:prstGeom>
            <a:solidFill>
              <a:srgbClr val="CC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43" name="Rectangle 27"/>
            <p:cNvSpPr>
              <a:spLocks noChangeArrowheads="1"/>
            </p:cNvSpPr>
            <p:nvPr/>
          </p:nvSpPr>
          <p:spPr bwMode="ltGray">
            <a:xfrm>
              <a:off x="3567" y="2774"/>
              <a:ext cx="165" cy="835"/>
            </a:xfrm>
            <a:prstGeom prst="rect">
              <a:avLst/>
            </a:prstGeom>
            <a:solidFill>
              <a:srgbClr val="CC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9245" name="Rectangle 29"/>
          <p:cNvSpPr>
            <a:spLocks noChangeArrowheads="1"/>
          </p:cNvSpPr>
          <p:nvPr/>
        </p:nvSpPr>
        <p:spPr bwMode="auto">
          <a:xfrm>
            <a:off x="7029451" y="1828801"/>
            <a:ext cx="1442703" cy="431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200" b="1">
                <a:latin typeface="Arial" panose="020B0604020202020204" pitchFamily="34" charset="0"/>
              </a:rPr>
              <a:t>Selection</a:t>
            </a:r>
          </a:p>
        </p:txBody>
      </p:sp>
      <p:sp>
        <p:nvSpPr>
          <p:cNvPr id="9246" name="Rectangle 30"/>
          <p:cNvSpPr>
            <a:spLocks noChangeArrowheads="1"/>
          </p:cNvSpPr>
          <p:nvPr/>
        </p:nvSpPr>
        <p:spPr bwMode="auto">
          <a:xfrm>
            <a:off x="3101976" y="1822451"/>
            <a:ext cx="1567737" cy="431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200" b="1" dirty="0">
                <a:latin typeface="Arial" panose="020B0604020202020204" pitchFamily="34" charset="0"/>
              </a:rPr>
              <a:t>Projection</a:t>
            </a:r>
          </a:p>
        </p:txBody>
      </p:sp>
      <p:sp>
        <p:nvSpPr>
          <p:cNvPr id="9247" name="Line 31"/>
          <p:cNvSpPr>
            <a:spLocks noChangeShapeType="1"/>
          </p:cNvSpPr>
          <p:nvPr/>
        </p:nvSpPr>
        <p:spPr bwMode="auto">
          <a:xfrm>
            <a:off x="4133850" y="4378326"/>
            <a:ext cx="0" cy="1376363"/>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8" name="Line 32"/>
          <p:cNvSpPr>
            <a:spLocks noChangeShapeType="1"/>
          </p:cNvSpPr>
          <p:nvPr/>
        </p:nvSpPr>
        <p:spPr bwMode="auto">
          <a:xfrm>
            <a:off x="3438525" y="4378326"/>
            <a:ext cx="0" cy="1376363"/>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9" name="Line 33"/>
          <p:cNvSpPr>
            <a:spLocks noChangeShapeType="1"/>
          </p:cNvSpPr>
          <p:nvPr/>
        </p:nvSpPr>
        <p:spPr bwMode="auto">
          <a:xfrm>
            <a:off x="3152775" y="4549775"/>
            <a:ext cx="18669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50" name="Line 34"/>
          <p:cNvSpPr>
            <a:spLocks noChangeShapeType="1"/>
          </p:cNvSpPr>
          <p:nvPr/>
        </p:nvSpPr>
        <p:spPr bwMode="auto">
          <a:xfrm>
            <a:off x="3152775" y="4702175"/>
            <a:ext cx="18669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51" name="Line 35"/>
          <p:cNvSpPr>
            <a:spLocks noChangeShapeType="1"/>
          </p:cNvSpPr>
          <p:nvPr/>
        </p:nvSpPr>
        <p:spPr bwMode="auto">
          <a:xfrm>
            <a:off x="3152775" y="4854575"/>
            <a:ext cx="18669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52" name="Line 36"/>
          <p:cNvSpPr>
            <a:spLocks noChangeShapeType="1"/>
          </p:cNvSpPr>
          <p:nvPr/>
        </p:nvSpPr>
        <p:spPr bwMode="auto">
          <a:xfrm>
            <a:off x="3152775" y="5006975"/>
            <a:ext cx="18669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53" name="Line 37"/>
          <p:cNvSpPr>
            <a:spLocks noChangeShapeType="1"/>
          </p:cNvSpPr>
          <p:nvPr/>
        </p:nvSpPr>
        <p:spPr bwMode="auto">
          <a:xfrm>
            <a:off x="3152775" y="5159375"/>
            <a:ext cx="18669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54" name="Line 38"/>
          <p:cNvSpPr>
            <a:spLocks noChangeShapeType="1"/>
          </p:cNvSpPr>
          <p:nvPr/>
        </p:nvSpPr>
        <p:spPr bwMode="auto">
          <a:xfrm>
            <a:off x="3152775" y="5311775"/>
            <a:ext cx="18669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55" name="Line 39"/>
          <p:cNvSpPr>
            <a:spLocks noChangeShapeType="1"/>
          </p:cNvSpPr>
          <p:nvPr/>
        </p:nvSpPr>
        <p:spPr bwMode="auto">
          <a:xfrm>
            <a:off x="3152775" y="5464175"/>
            <a:ext cx="18669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56" name="Line 40"/>
          <p:cNvSpPr>
            <a:spLocks noChangeShapeType="1"/>
          </p:cNvSpPr>
          <p:nvPr/>
        </p:nvSpPr>
        <p:spPr bwMode="auto">
          <a:xfrm>
            <a:off x="3152775" y="5616575"/>
            <a:ext cx="18669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57" name="Line 41"/>
          <p:cNvSpPr>
            <a:spLocks noChangeShapeType="1"/>
          </p:cNvSpPr>
          <p:nvPr/>
        </p:nvSpPr>
        <p:spPr bwMode="auto">
          <a:xfrm>
            <a:off x="4405313" y="4378326"/>
            <a:ext cx="0" cy="1376363"/>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58" name="Line 42"/>
          <p:cNvSpPr>
            <a:spLocks noChangeShapeType="1"/>
          </p:cNvSpPr>
          <p:nvPr/>
        </p:nvSpPr>
        <p:spPr bwMode="auto">
          <a:xfrm>
            <a:off x="4730750" y="4376738"/>
            <a:ext cx="0" cy="1376362"/>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59" name="Line 43"/>
          <p:cNvSpPr>
            <a:spLocks noChangeShapeType="1"/>
          </p:cNvSpPr>
          <p:nvPr/>
        </p:nvSpPr>
        <p:spPr bwMode="auto">
          <a:xfrm>
            <a:off x="7875588" y="4392613"/>
            <a:ext cx="0" cy="1376362"/>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60" name="Line 44"/>
          <p:cNvSpPr>
            <a:spLocks noChangeShapeType="1"/>
          </p:cNvSpPr>
          <p:nvPr/>
        </p:nvSpPr>
        <p:spPr bwMode="auto">
          <a:xfrm>
            <a:off x="7448550" y="4379913"/>
            <a:ext cx="0" cy="1376362"/>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61" name="Line 45"/>
          <p:cNvSpPr>
            <a:spLocks noChangeShapeType="1"/>
          </p:cNvSpPr>
          <p:nvPr/>
        </p:nvSpPr>
        <p:spPr bwMode="auto">
          <a:xfrm>
            <a:off x="7162800" y="4551363"/>
            <a:ext cx="18669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62" name="Line 46"/>
          <p:cNvSpPr>
            <a:spLocks noChangeShapeType="1"/>
          </p:cNvSpPr>
          <p:nvPr/>
        </p:nvSpPr>
        <p:spPr bwMode="auto">
          <a:xfrm>
            <a:off x="7162800" y="4703763"/>
            <a:ext cx="18669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63" name="Line 47"/>
          <p:cNvSpPr>
            <a:spLocks noChangeShapeType="1"/>
          </p:cNvSpPr>
          <p:nvPr/>
        </p:nvSpPr>
        <p:spPr bwMode="auto">
          <a:xfrm>
            <a:off x="7162800" y="4856163"/>
            <a:ext cx="18669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64" name="Line 48"/>
          <p:cNvSpPr>
            <a:spLocks noChangeShapeType="1"/>
          </p:cNvSpPr>
          <p:nvPr/>
        </p:nvSpPr>
        <p:spPr bwMode="auto">
          <a:xfrm>
            <a:off x="7162800" y="5008563"/>
            <a:ext cx="18669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65" name="Line 49"/>
          <p:cNvSpPr>
            <a:spLocks noChangeShapeType="1"/>
          </p:cNvSpPr>
          <p:nvPr/>
        </p:nvSpPr>
        <p:spPr bwMode="auto">
          <a:xfrm>
            <a:off x="7162800" y="5160963"/>
            <a:ext cx="18669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66" name="Line 50"/>
          <p:cNvSpPr>
            <a:spLocks noChangeShapeType="1"/>
          </p:cNvSpPr>
          <p:nvPr/>
        </p:nvSpPr>
        <p:spPr bwMode="auto">
          <a:xfrm>
            <a:off x="7162800" y="5313363"/>
            <a:ext cx="18669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67" name="Line 51"/>
          <p:cNvSpPr>
            <a:spLocks noChangeShapeType="1"/>
          </p:cNvSpPr>
          <p:nvPr/>
        </p:nvSpPr>
        <p:spPr bwMode="auto">
          <a:xfrm>
            <a:off x="7162800" y="5465763"/>
            <a:ext cx="18669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68" name="Line 52"/>
          <p:cNvSpPr>
            <a:spLocks noChangeShapeType="1"/>
          </p:cNvSpPr>
          <p:nvPr/>
        </p:nvSpPr>
        <p:spPr bwMode="auto">
          <a:xfrm>
            <a:off x="7162800" y="5618163"/>
            <a:ext cx="18669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69" name="Line 53"/>
          <p:cNvSpPr>
            <a:spLocks noChangeShapeType="1"/>
          </p:cNvSpPr>
          <p:nvPr/>
        </p:nvSpPr>
        <p:spPr bwMode="auto">
          <a:xfrm>
            <a:off x="8415338" y="4379913"/>
            <a:ext cx="0" cy="1376362"/>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70" name="Line 54"/>
          <p:cNvSpPr>
            <a:spLocks noChangeShapeType="1"/>
          </p:cNvSpPr>
          <p:nvPr/>
        </p:nvSpPr>
        <p:spPr bwMode="auto">
          <a:xfrm>
            <a:off x="8740775" y="4378326"/>
            <a:ext cx="0" cy="1376363"/>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71" name="Line 55"/>
          <p:cNvSpPr>
            <a:spLocks noChangeShapeType="1"/>
          </p:cNvSpPr>
          <p:nvPr/>
        </p:nvSpPr>
        <p:spPr bwMode="auto">
          <a:xfrm>
            <a:off x="8167688" y="4375151"/>
            <a:ext cx="0" cy="1376363"/>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72" name="Rectangle 56"/>
          <p:cNvSpPr>
            <a:spLocks noChangeArrowheads="1"/>
          </p:cNvSpPr>
          <p:nvPr/>
        </p:nvSpPr>
        <p:spPr bwMode="auto">
          <a:xfrm>
            <a:off x="3065464" y="5846763"/>
            <a:ext cx="1050159"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000" b="1">
                <a:latin typeface="Arial" panose="020B0604020202020204" pitchFamily="34" charset="0"/>
              </a:rPr>
              <a:t>Table 1</a:t>
            </a:r>
          </a:p>
        </p:txBody>
      </p:sp>
      <p:sp>
        <p:nvSpPr>
          <p:cNvPr id="9273" name="Rectangle 57"/>
          <p:cNvSpPr>
            <a:spLocks noChangeArrowheads="1"/>
          </p:cNvSpPr>
          <p:nvPr/>
        </p:nvSpPr>
        <p:spPr bwMode="auto">
          <a:xfrm>
            <a:off x="7085014" y="5842000"/>
            <a:ext cx="1050159"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000" b="1">
                <a:latin typeface="Arial" panose="020B0604020202020204" pitchFamily="34" charset="0"/>
              </a:rPr>
              <a:t>Table 2</a:t>
            </a:r>
          </a:p>
        </p:txBody>
      </p:sp>
      <p:sp>
        <p:nvSpPr>
          <p:cNvPr id="9274" name="Rectangle 58"/>
          <p:cNvSpPr>
            <a:spLocks noChangeArrowheads="1"/>
          </p:cNvSpPr>
          <p:nvPr/>
        </p:nvSpPr>
        <p:spPr bwMode="auto">
          <a:xfrm>
            <a:off x="7094539" y="3743325"/>
            <a:ext cx="1050159"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000" b="1">
                <a:latin typeface="Arial" panose="020B0604020202020204" pitchFamily="34" charset="0"/>
              </a:rPr>
              <a:t>Table 1</a:t>
            </a:r>
          </a:p>
        </p:txBody>
      </p:sp>
      <p:sp>
        <p:nvSpPr>
          <p:cNvPr id="9275" name="Rectangle 59"/>
          <p:cNvSpPr>
            <a:spLocks noChangeArrowheads="1"/>
          </p:cNvSpPr>
          <p:nvPr/>
        </p:nvSpPr>
        <p:spPr bwMode="auto">
          <a:xfrm>
            <a:off x="3108326" y="3746500"/>
            <a:ext cx="1050159"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000" b="1">
                <a:latin typeface="Arial" panose="020B0604020202020204" pitchFamily="34" charset="0"/>
              </a:rPr>
              <a:t>Table 1</a:t>
            </a:r>
          </a:p>
        </p:txBody>
      </p:sp>
      <p:sp>
        <p:nvSpPr>
          <p:cNvPr id="9276" name="Line 60"/>
          <p:cNvSpPr>
            <a:spLocks noChangeShapeType="1"/>
          </p:cNvSpPr>
          <p:nvPr/>
        </p:nvSpPr>
        <p:spPr bwMode="auto">
          <a:xfrm>
            <a:off x="4184650" y="2293938"/>
            <a:ext cx="0" cy="1376362"/>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77" name="Line 61"/>
          <p:cNvSpPr>
            <a:spLocks noChangeShapeType="1"/>
          </p:cNvSpPr>
          <p:nvPr/>
        </p:nvSpPr>
        <p:spPr bwMode="auto">
          <a:xfrm>
            <a:off x="3489325" y="2293938"/>
            <a:ext cx="0" cy="1376362"/>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78" name="Line 62"/>
          <p:cNvSpPr>
            <a:spLocks noChangeShapeType="1"/>
          </p:cNvSpPr>
          <p:nvPr/>
        </p:nvSpPr>
        <p:spPr bwMode="auto">
          <a:xfrm>
            <a:off x="3203575" y="2465388"/>
            <a:ext cx="18669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79" name="Line 63"/>
          <p:cNvSpPr>
            <a:spLocks noChangeShapeType="1"/>
          </p:cNvSpPr>
          <p:nvPr/>
        </p:nvSpPr>
        <p:spPr bwMode="auto">
          <a:xfrm>
            <a:off x="3203575" y="2617788"/>
            <a:ext cx="18669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80" name="Line 64"/>
          <p:cNvSpPr>
            <a:spLocks noChangeShapeType="1"/>
          </p:cNvSpPr>
          <p:nvPr/>
        </p:nvSpPr>
        <p:spPr bwMode="auto">
          <a:xfrm>
            <a:off x="3203575" y="2770188"/>
            <a:ext cx="18669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81" name="Line 65"/>
          <p:cNvSpPr>
            <a:spLocks noChangeShapeType="1"/>
          </p:cNvSpPr>
          <p:nvPr/>
        </p:nvSpPr>
        <p:spPr bwMode="auto">
          <a:xfrm>
            <a:off x="3203575" y="2922588"/>
            <a:ext cx="18669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82" name="Line 66"/>
          <p:cNvSpPr>
            <a:spLocks noChangeShapeType="1"/>
          </p:cNvSpPr>
          <p:nvPr/>
        </p:nvSpPr>
        <p:spPr bwMode="auto">
          <a:xfrm>
            <a:off x="3203575" y="3074988"/>
            <a:ext cx="18669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83" name="Line 67"/>
          <p:cNvSpPr>
            <a:spLocks noChangeShapeType="1"/>
          </p:cNvSpPr>
          <p:nvPr/>
        </p:nvSpPr>
        <p:spPr bwMode="auto">
          <a:xfrm>
            <a:off x="3203575" y="3227388"/>
            <a:ext cx="18669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84" name="Line 68"/>
          <p:cNvSpPr>
            <a:spLocks noChangeShapeType="1"/>
          </p:cNvSpPr>
          <p:nvPr/>
        </p:nvSpPr>
        <p:spPr bwMode="auto">
          <a:xfrm>
            <a:off x="3203575" y="3379788"/>
            <a:ext cx="18669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85" name="Line 69"/>
          <p:cNvSpPr>
            <a:spLocks noChangeShapeType="1"/>
          </p:cNvSpPr>
          <p:nvPr/>
        </p:nvSpPr>
        <p:spPr bwMode="auto">
          <a:xfrm>
            <a:off x="3203575" y="3532188"/>
            <a:ext cx="18669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86" name="Line 70"/>
          <p:cNvSpPr>
            <a:spLocks noChangeShapeType="1"/>
          </p:cNvSpPr>
          <p:nvPr/>
        </p:nvSpPr>
        <p:spPr bwMode="auto">
          <a:xfrm>
            <a:off x="4456113" y="2293938"/>
            <a:ext cx="0" cy="1376362"/>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87" name="Line 71"/>
          <p:cNvSpPr>
            <a:spLocks noChangeShapeType="1"/>
          </p:cNvSpPr>
          <p:nvPr/>
        </p:nvSpPr>
        <p:spPr bwMode="auto">
          <a:xfrm>
            <a:off x="4781550" y="2292351"/>
            <a:ext cx="0" cy="1376363"/>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88" name="Rectangle 72"/>
          <p:cNvSpPr>
            <a:spLocks noChangeArrowheads="1"/>
          </p:cNvSpPr>
          <p:nvPr/>
        </p:nvSpPr>
        <p:spPr bwMode="auto">
          <a:xfrm>
            <a:off x="5741989" y="4589463"/>
            <a:ext cx="713337"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000" b="1">
                <a:latin typeface="Arial" panose="020B0604020202020204" pitchFamily="34" charset="0"/>
              </a:rPr>
              <a:t>Join</a:t>
            </a:r>
          </a:p>
        </p:txBody>
      </p:sp>
      <p:sp>
        <p:nvSpPr>
          <p:cNvPr id="9289" name="Line 73"/>
          <p:cNvSpPr>
            <a:spLocks noChangeShapeType="1"/>
          </p:cNvSpPr>
          <p:nvPr/>
        </p:nvSpPr>
        <p:spPr bwMode="auto">
          <a:xfrm flipV="1">
            <a:off x="5143500" y="5080000"/>
            <a:ext cx="1962150" cy="6350"/>
          </a:xfrm>
          <a:prstGeom prst="line">
            <a:avLst/>
          </a:prstGeom>
          <a:noFill/>
          <a:ln w="50800">
            <a:solidFill>
              <a:srgbClr val="FFCC00"/>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675546415"/>
      </p:ext>
    </p:extLst>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noFill/>
          <a:ln/>
        </p:spPr>
        <p:txBody>
          <a:bodyPr/>
          <a:lstStyle/>
          <a:p>
            <a:r>
              <a:rPr lang="en-US" dirty="0"/>
              <a:t>Basic </a:t>
            </a:r>
            <a:r>
              <a:rPr lang="en-US" dirty="0">
                <a:latin typeface="Courier New" panose="02070309020205020404" pitchFamily="49" charset="0"/>
              </a:rPr>
              <a:t>SELECT</a:t>
            </a:r>
            <a:r>
              <a:rPr lang="en-US" dirty="0"/>
              <a:t> Statement</a:t>
            </a:r>
          </a:p>
        </p:txBody>
      </p:sp>
      <p:sp>
        <p:nvSpPr>
          <p:cNvPr id="11267" name="Rectangle 3"/>
          <p:cNvSpPr>
            <a:spLocks noChangeArrowheads="1"/>
          </p:cNvSpPr>
          <p:nvPr/>
        </p:nvSpPr>
        <p:spPr bwMode="blackWhite">
          <a:xfrm>
            <a:off x="2413000" y="1825626"/>
            <a:ext cx="7385050" cy="9239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200150" algn="l"/>
              </a:tabLst>
              <a:defRPr sz="2400">
                <a:solidFill>
                  <a:schemeClr val="tx1"/>
                </a:solidFill>
                <a:latin typeface="Times New Roman" panose="02020603050405020304" pitchFamily="18" charset="0"/>
              </a:defRPr>
            </a:lvl1pPr>
            <a:lvl2pPr>
              <a:tabLst>
                <a:tab pos="1200150" algn="l"/>
              </a:tabLst>
              <a:defRPr sz="2400">
                <a:solidFill>
                  <a:schemeClr val="tx1"/>
                </a:solidFill>
                <a:latin typeface="Times New Roman" panose="02020603050405020304" pitchFamily="18" charset="0"/>
              </a:defRPr>
            </a:lvl2pPr>
            <a:lvl3pPr>
              <a:tabLst>
                <a:tab pos="1200150" algn="l"/>
              </a:tabLst>
              <a:defRPr sz="2400">
                <a:solidFill>
                  <a:schemeClr val="tx1"/>
                </a:solidFill>
                <a:latin typeface="Times New Roman" panose="02020603050405020304" pitchFamily="18" charset="0"/>
              </a:defRPr>
            </a:lvl3pPr>
            <a:lvl4pPr>
              <a:tabLst>
                <a:tab pos="1200150" algn="l"/>
              </a:tabLst>
              <a:defRPr sz="2400">
                <a:solidFill>
                  <a:schemeClr val="tx1"/>
                </a:solidFill>
                <a:latin typeface="Times New Roman" panose="02020603050405020304" pitchFamily="18" charset="0"/>
              </a:defRPr>
            </a:lvl4pPr>
            <a:lvl5pPr>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r>
              <a:rPr lang="en-US" sz="1800" b="1" dirty="0">
                <a:solidFill>
                  <a:srgbClr val="000000"/>
                </a:solidFill>
                <a:latin typeface="Courier New" panose="02070309020205020404" pitchFamily="49" charset="0"/>
              </a:rPr>
              <a:t>SELECT	*|{[DISTINCT] </a:t>
            </a:r>
            <a:r>
              <a:rPr lang="en-US" sz="1800" b="1" i="1" dirty="0" err="1">
                <a:solidFill>
                  <a:srgbClr val="000000"/>
                </a:solidFill>
                <a:latin typeface="Courier New" panose="02070309020205020404" pitchFamily="49" charset="0"/>
              </a:rPr>
              <a:t>column</a:t>
            </a:r>
            <a:r>
              <a:rPr lang="en-US" sz="1800" b="1" dirty="0" err="1">
                <a:solidFill>
                  <a:srgbClr val="000000"/>
                </a:solidFill>
                <a:latin typeface="Courier New" panose="02070309020205020404" pitchFamily="49" charset="0"/>
              </a:rPr>
              <a:t>|</a:t>
            </a:r>
            <a:r>
              <a:rPr lang="en-US" sz="1800" b="1" i="1" dirty="0" err="1">
                <a:solidFill>
                  <a:srgbClr val="000000"/>
                </a:solidFill>
                <a:latin typeface="Courier New" panose="02070309020205020404" pitchFamily="49" charset="0"/>
              </a:rPr>
              <a:t>expression</a:t>
            </a:r>
            <a:r>
              <a:rPr lang="en-US" sz="1800" b="1" dirty="0">
                <a:solidFill>
                  <a:srgbClr val="000000"/>
                </a:solidFill>
                <a:latin typeface="Courier New" panose="02070309020205020404" pitchFamily="49" charset="0"/>
              </a:rPr>
              <a:t> [</a:t>
            </a:r>
            <a:r>
              <a:rPr lang="en-US" sz="1800" b="1" i="1" dirty="0">
                <a:solidFill>
                  <a:srgbClr val="000000"/>
                </a:solidFill>
                <a:latin typeface="Courier New" panose="02070309020205020404" pitchFamily="49" charset="0"/>
              </a:rPr>
              <a:t>alias</a:t>
            </a:r>
            <a:r>
              <a:rPr lang="en-US" sz="1800" b="1" dirty="0">
                <a:solidFill>
                  <a:srgbClr val="000000"/>
                </a:solidFill>
                <a:latin typeface="Courier New" panose="02070309020205020404" pitchFamily="49" charset="0"/>
              </a:rPr>
              <a:t>],...}</a:t>
            </a:r>
          </a:p>
          <a:p>
            <a:r>
              <a:rPr lang="en-US" sz="1800" b="1" dirty="0">
                <a:solidFill>
                  <a:srgbClr val="000000"/>
                </a:solidFill>
                <a:latin typeface="Courier New" panose="02070309020205020404" pitchFamily="49" charset="0"/>
              </a:rPr>
              <a:t>FROM	</a:t>
            </a:r>
            <a:r>
              <a:rPr lang="en-US" sz="1800" b="1" i="1" dirty="0">
                <a:solidFill>
                  <a:srgbClr val="000000"/>
                </a:solidFill>
                <a:latin typeface="Courier New" panose="02070309020205020404" pitchFamily="49" charset="0"/>
              </a:rPr>
              <a:t>table;</a:t>
            </a:r>
          </a:p>
        </p:txBody>
      </p:sp>
      <p:sp>
        <p:nvSpPr>
          <p:cNvPr id="11268" name="Rectangle 4"/>
          <p:cNvSpPr>
            <a:spLocks noGrp="1" noChangeArrowheads="1"/>
          </p:cNvSpPr>
          <p:nvPr>
            <p:ph type="body" idx="1"/>
          </p:nvPr>
        </p:nvSpPr>
        <p:spPr>
          <a:xfrm>
            <a:off x="2460625" y="3298825"/>
            <a:ext cx="7385050" cy="844550"/>
          </a:xfrm>
          <a:noFill/>
          <a:ln/>
        </p:spPr>
        <p:txBody>
          <a:bodyPr>
            <a:normAutofit lnSpcReduction="10000"/>
          </a:bodyPr>
          <a:lstStyle/>
          <a:p>
            <a:r>
              <a:rPr lang="en-US">
                <a:latin typeface="Courier New" panose="02070309020205020404" pitchFamily="49" charset="0"/>
              </a:rPr>
              <a:t>SELECT</a:t>
            </a:r>
            <a:r>
              <a:rPr lang="en-US"/>
              <a:t> identifies </a:t>
            </a:r>
            <a:r>
              <a:rPr lang="en-US" i="1"/>
              <a:t>what</a:t>
            </a:r>
            <a:r>
              <a:rPr lang="en-US"/>
              <a:t> columns</a:t>
            </a:r>
          </a:p>
          <a:p>
            <a:r>
              <a:rPr lang="en-US">
                <a:latin typeface="Courier New" panose="02070309020205020404" pitchFamily="49" charset="0"/>
              </a:rPr>
              <a:t>FROM</a:t>
            </a:r>
            <a:r>
              <a:rPr lang="en-US"/>
              <a:t> identifies </a:t>
            </a:r>
            <a:r>
              <a:rPr lang="en-US" i="1"/>
              <a:t>which</a:t>
            </a:r>
            <a:r>
              <a:rPr lang="en-US"/>
              <a:t> table</a:t>
            </a:r>
          </a:p>
        </p:txBody>
      </p:sp>
    </p:spTree>
    <p:extLst>
      <p:ext uri="{BB962C8B-B14F-4D97-AF65-F5344CB8AC3E}">
        <p14:creationId xmlns:p14="http://schemas.microsoft.com/office/powerpoint/2010/main" val="2255853852"/>
      </p:ext>
    </p:extLst>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blackWhite">
          <a:xfrm>
            <a:off x="2424113" y="1831976"/>
            <a:ext cx="6926262" cy="8223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200150" algn="l"/>
                <a:tab pos="1658938" algn="l"/>
              </a:tabLst>
              <a:defRPr sz="2400">
                <a:solidFill>
                  <a:schemeClr val="tx1"/>
                </a:solidFill>
                <a:latin typeface="Times New Roman" panose="02020603050405020304" pitchFamily="18" charset="0"/>
              </a:defRPr>
            </a:lvl1pPr>
            <a:lvl2pPr>
              <a:tabLst>
                <a:tab pos="1200150" algn="l"/>
                <a:tab pos="1658938" algn="l"/>
              </a:tabLst>
              <a:defRPr sz="2400">
                <a:solidFill>
                  <a:schemeClr val="tx1"/>
                </a:solidFill>
                <a:latin typeface="Times New Roman" panose="02020603050405020304" pitchFamily="18" charset="0"/>
              </a:defRPr>
            </a:lvl2pPr>
            <a:lvl3pPr>
              <a:tabLst>
                <a:tab pos="1200150" algn="l"/>
                <a:tab pos="1658938" algn="l"/>
              </a:tabLst>
              <a:defRPr sz="2400">
                <a:solidFill>
                  <a:schemeClr val="tx1"/>
                </a:solidFill>
                <a:latin typeface="Times New Roman" panose="02020603050405020304" pitchFamily="18" charset="0"/>
              </a:defRPr>
            </a:lvl3pPr>
            <a:lvl4pPr>
              <a:tabLst>
                <a:tab pos="1200150" algn="l"/>
                <a:tab pos="1658938" algn="l"/>
              </a:tabLst>
              <a:defRPr sz="2400">
                <a:solidFill>
                  <a:schemeClr val="tx1"/>
                </a:solidFill>
                <a:latin typeface="Times New Roman" panose="02020603050405020304" pitchFamily="18" charset="0"/>
              </a:defRPr>
            </a:lvl4pPr>
            <a:lvl5pPr>
              <a:tabLst>
                <a:tab pos="1200150" algn="l"/>
                <a:tab pos="1658938"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 pos="1658938"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 pos="1658938"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 pos="1658938"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 pos="1658938" algn="l"/>
              </a:tabLst>
              <a:defRPr sz="2400">
                <a:solidFill>
                  <a:schemeClr val="tx1"/>
                </a:solidFill>
                <a:latin typeface="Times New Roman" panose="02020603050405020304" pitchFamily="18" charset="0"/>
              </a:defRPr>
            </a:lvl9pPr>
          </a:lstStyle>
          <a:p>
            <a:r>
              <a:rPr lang="en-US" sz="1800" b="1">
                <a:solidFill>
                  <a:srgbClr val="000000"/>
                </a:solidFill>
                <a:latin typeface="Courier New" panose="02070309020205020404" pitchFamily="49" charset="0"/>
              </a:rPr>
              <a:t> </a:t>
            </a:r>
          </a:p>
        </p:txBody>
      </p:sp>
      <p:sp>
        <p:nvSpPr>
          <p:cNvPr id="13324" name="Rectangle 12"/>
          <p:cNvSpPr>
            <a:spLocks noChangeArrowheads="1"/>
          </p:cNvSpPr>
          <p:nvPr/>
        </p:nvSpPr>
        <p:spPr bwMode="blackWhite">
          <a:xfrm>
            <a:off x="2449514" y="1916114"/>
            <a:ext cx="3324225" cy="655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tabLst>
                <a:tab pos="1200150" algn="l"/>
                <a:tab pos="1658938" algn="l"/>
              </a:tabLst>
              <a:defRPr sz="2400">
                <a:solidFill>
                  <a:schemeClr val="tx1"/>
                </a:solidFill>
                <a:latin typeface="Times New Roman" panose="02020603050405020304" pitchFamily="18" charset="0"/>
              </a:defRPr>
            </a:lvl1pPr>
            <a:lvl2pPr>
              <a:tabLst>
                <a:tab pos="1200150" algn="l"/>
                <a:tab pos="1658938" algn="l"/>
              </a:tabLst>
              <a:defRPr sz="2400">
                <a:solidFill>
                  <a:schemeClr val="tx1"/>
                </a:solidFill>
                <a:latin typeface="Times New Roman" panose="02020603050405020304" pitchFamily="18" charset="0"/>
              </a:defRPr>
            </a:lvl2pPr>
            <a:lvl3pPr>
              <a:tabLst>
                <a:tab pos="1200150" algn="l"/>
                <a:tab pos="1658938" algn="l"/>
              </a:tabLst>
              <a:defRPr sz="2400">
                <a:solidFill>
                  <a:schemeClr val="tx1"/>
                </a:solidFill>
                <a:latin typeface="Times New Roman" panose="02020603050405020304" pitchFamily="18" charset="0"/>
              </a:defRPr>
            </a:lvl3pPr>
            <a:lvl4pPr>
              <a:tabLst>
                <a:tab pos="1200150" algn="l"/>
                <a:tab pos="1658938" algn="l"/>
              </a:tabLst>
              <a:defRPr sz="2400">
                <a:solidFill>
                  <a:schemeClr val="tx1"/>
                </a:solidFill>
                <a:latin typeface="Times New Roman" panose="02020603050405020304" pitchFamily="18" charset="0"/>
              </a:defRPr>
            </a:lvl4pPr>
            <a:lvl5pPr>
              <a:tabLst>
                <a:tab pos="1200150" algn="l"/>
                <a:tab pos="1658938"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 pos="1658938"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 pos="1658938"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 pos="1658938"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 pos="1658938" algn="l"/>
              </a:tabLst>
              <a:defRPr sz="2400">
                <a:solidFill>
                  <a:schemeClr val="tx1"/>
                </a:solidFill>
                <a:latin typeface="Times New Roman" panose="02020603050405020304" pitchFamily="18" charset="0"/>
              </a:defRPr>
            </a:lvl9pPr>
          </a:lstStyle>
          <a:p>
            <a:r>
              <a:rPr lang="en-US" sz="1800" b="1">
                <a:solidFill>
                  <a:srgbClr val="000000"/>
                </a:solidFill>
                <a:latin typeface="Courier New" panose="02070309020205020404" pitchFamily="49" charset="0"/>
              </a:rPr>
              <a:t>SELECT *</a:t>
            </a:r>
          </a:p>
          <a:p>
            <a:r>
              <a:rPr lang="en-US" sz="1800" b="1">
                <a:solidFill>
                  <a:srgbClr val="000000"/>
                </a:solidFill>
                <a:latin typeface="Courier New" panose="02070309020205020404" pitchFamily="49" charset="0"/>
              </a:rPr>
              <a:t>FROM   departments;</a:t>
            </a:r>
          </a:p>
        </p:txBody>
      </p:sp>
      <p:sp>
        <p:nvSpPr>
          <p:cNvPr id="13316" name="Rectangle 4"/>
          <p:cNvSpPr>
            <a:spLocks noGrp="1" noChangeArrowheads="1"/>
          </p:cNvSpPr>
          <p:nvPr>
            <p:ph type="title"/>
          </p:nvPr>
        </p:nvSpPr>
        <p:spPr>
          <a:noFill/>
          <a:ln/>
        </p:spPr>
        <p:txBody>
          <a:bodyPr/>
          <a:lstStyle/>
          <a:p>
            <a:r>
              <a:rPr lang="en-US"/>
              <a:t>Selecting All Columns</a:t>
            </a:r>
          </a:p>
        </p:txBody>
      </p:sp>
      <p:sp>
        <p:nvSpPr>
          <p:cNvPr id="13326" name="Rectangle 14"/>
          <p:cNvSpPr>
            <a:spLocks noChangeArrowheads="1"/>
          </p:cNvSpPr>
          <p:nvPr/>
        </p:nvSpPr>
        <p:spPr bwMode="ltGray">
          <a:xfrm>
            <a:off x="3429001" y="1930401"/>
            <a:ext cx="339725" cy="307975"/>
          </a:xfrm>
          <a:prstGeom prst="rect">
            <a:avLst/>
          </a:prstGeom>
          <a:noFill/>
          <a:ln w="254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3332"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4" y="2827339"/>
            <a:ext cx="6962775"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13334"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6650" y="4808539"/>
            <a:ext cx="6972300"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extLst>
      <p:ext uri="{BB962C8B-B14F-4D97-AF65-F5344CB8AC3E}">
        <p14:creationId xmlns:p14="http://schemas.microsoft.com/office/powerpoint/2010/main" val="1016497870"/>
      </p:ext>
    </p:extLst>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blackWhite">
          <a:xfrm>
            <a:off x="2451100" y="1831976"/>
            <a:ext cx="6921500" cy="8223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200150" algn="l"/>
                <a:tab pos="1658938" algn="l"/>
              </a:tabLst>
              <a:defRPr sz="2400">
                <a:solidFill>
                  <a:schemeClr val="tx1"/>
                </a:solidFill>
                <a:latin typeface="Times New Roman" panose="02020603050405020304" pitchFamily="18" charset="0"/>
              </a:defRPr>
            </a:lvl1pPr>
            <a:lvl2pPr>
              <a:tabLst>
                <a:tab pos="1200150" algn="l"/>
                <a:tab pos="1658938" algn="l"/>
              </a:tabLst>
              <a:defRPr sz="2400">
                <a:solidFill>
                  <a:schemeClr val="tx1"/>
                </a:solidFill>
                <a:latin typeface="Times New Roman" panose="02020603050405020304" pitchFamily="18" charset="0"/>
              </a:defRPr>
            </a:lvl2pPr>
            <a:lvl3pPr>
              <a:tabLst>
                <a:tab pos="1200150" algn="l"/>
                <a:tab pos="1658938" algn="l"/>
              </a:tabLst>
              <a:defRPr sz="2400">
                <a:solidFill>
                  <a:schemeClr val="tx1"/>
                </a:solidFill>
                <a:latin typeface="Times New Roman" panose="02020603050405020304" pitchFamily="18" charset="0"/>
              </a:defRPr>
            </a:lvl3pPr>
            <a:lvl4pPr>
              <a:tabLst>
                <a:tab pos="1200150" algn="l"/>
                <a:tab pos="1658938" algn="l"/>
              </a:tabLst>
              <a:defRPr sz="2400">
                <a:solidFill>
                  <a:schemeClr val="tx1"/>
                </a:solidFill>
                <a:latin typeface="Times New Roman" panose="02020603050405020304" pitchFamily="18" charset="0"/>
              </a:defRPr>
            </a:lvl4pPr>
            <a:lvl5pPr>
              <a:tabLst>
                <a:tab pos="1200150" algn="l"/>
                <a:tab pos="1658938"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 pos="1658938"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 pos="1658938"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 pos="1658938"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 pos="1658938" algn="l"/>
              </a:tabLst>
              <a:defRPr sz="2400">
                <a:solidFill>
                  <a:schemeClr val="tx1"/>
                </a:solidFill>
                <a:latin typeface="Times New Roman" panose="02020603050405020304" pitchFamily="18" charset="0"/>
              </a:defRPr>
            </a:lvl9pPr>
          </a:lstStyle>
          <a:p>
            <a:r>
              <a:rPr lang="en-US" sz="1800" b="1">
                <a:solidFill>
                  <a:srgbClr val="000000"/>
                </a:solidFill>
                <a:latin typeface="Courier New" panose="02070309020205020404" pitchFamily="49" charset="0"/>
              </a:rPr>
              <a:t> </a:t>
            </a:r>
          </a:p>
        </p:txBody>
      </p:sp>
      <p:sp>
        <p:nvSpPr>
          <p:cNvPr id="15364" name="Rectangle 4"/>
          <p:cNvSpPr>
            <a:spLocks noGrp="1" noChangeArrowheads="1"/>
          </p:cNvSpPr>
          <p:nvPr>
            <p:ph type="title"/>
          </p:nvPr>
        </p:nvSpPr>
        <p:spPr>
          <a:noFill/>
          <a:ln/>
        </p:spPr>
        <p:txBody>
          <a:bodyPr/>
          <a:lstStyle/>
          <a:p>
            <a:r>
              <a:rPr lang="en-US"/>
              <a:t>Selecting Specific Columns</a:t>
            </a:r>
          </a:p>
        </p:txBody>
      </p:sp>
      <p:sp>
        <p:nvSpPr>
          <p:cNvPr id="15365" name="Rectangle 5"/>
          <p:cNvSpPr>
            <a:spLocks noChangeArrowheads="1"/>
          </p:cNvSpPr>
          <p:nvPr/>
        </p:nvSpPr>
        <p:spPr bwMode="blackWhite">
          <a:xfrm>
            <a:off x="2438400" y="1792289"/>
            <a:ext cx="7315200"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tabLst>
                <a:tab pos="1200150" algn="l"/>
                <a:tab pos="1658938" algn="l"/>
              </a:tabLst>
              <a:defRPr sz="2400">
                <a:solidFill>
                  <a:schemeClr val="tx1"/>
                </a:solidFill>
                <a:latin typeface="Times New Roman" panose="02020603050405020304" pitchFamily="18" charset="0"/>
              </a:defRPr>
            </a:lvl1pPr>
            <a:lvl2pPr>
              <a:tabLst>
                <a:tab pos="1200150" algn="l"/>
                <a:tab pos="1658938" algn="l"/>
              </a:tabLst>
              <a:defRPr sz="2400">
                <a:solidFill>
                  <a:schemeClr val="tx1"/>
                </a:solidFill>
                <a:latin typeface="Times New Roman" panose="02020603050405020304" pitchFamily="18" charset="0"/>
              </a:defRPr>
            </a:lvl2pPr>
            <a:lvl3pPr>
              <a:tabLst>
                <a:tab pos="1200150" algn="l"/>
                <a:tab pos="1658938" algn="l"/>
              </a:tabLst>
              <a:defRPr sz="2400">
                <a:solidFill>
                  <a:schemeClr val="tx1"/>
                </a:solidFill>
                <a:latin typeface="Times New Roman" panose="02020603050405020304" pitchFamily="18" charset="0"/>
              </a:defRPr>
            </a:lvl3pPr>
            <a:lvl4pPr>
              <a:tabLst>
                <a:tab pos="1200150" algn="l"/>
                <a:tab pos="1658938" algn="l"/>
              </a:tabLst>
              <a:defRPr sz="2400">
                <a:solidFill>
                  <a:schemeClr val="tx1"/>
                </a:solidFill>
                <a:latin typeface="Times New Roman" panose="02020603050405020304" pitchFamily="18" charset="0"/>
              </a:defRPr>
            </a:lvl4pPr>
            <a:lvl5pPr>
              <a:tabLst>
                <a:tab pos="1200150" algn="l"/>
                <a:tab pos="1658938"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 pos="1658938"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 pos="1658938"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 pos="1658938"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 pos="1658938" algn="l"/>
              </a:tabLst>
              <a:defRPr sz="2400">
                <a:solidFill>
                  <a:schemeClr val="tx1"/>
                </a:solidFill>
                <a:latin typeface="Times New Roman" panose="02020603050405020304" pitchFamily="18" charset="0"/>
              </a:defRPr>
            </a:lvl9pPr>
          </a:lstStyle>
          <a:p>
            <a:r>
              <a:rPr lang="en-US" sz="1800" b="1">
                <a:solidFill>
                  <a:srgbClr val="000000"/>
                </a:solidFill>
                <a:latin typeface="Courier New" panose="02070309020205020404" pitchFamily="49" charset="0"/>
              </a:rPr>
              <a:t>SELECT department_id, location_id</a:t>
            </a:r>
          </a:p>
          <a:p>
            <a:r>
              <a:rPr lang="en-US" sz="1800" b="1">
                <a:solidFill>
                  <a:srgbClr val="000000"/>
                </a:solidFill>
                <a:latin typeface="Courier New" panose="02070309020205020404" pitchFamily="49" charset="0"/>
              </a:rPr>
              <a:t>FROM   departments;</a:t>
            </a:r>
          </a:p>
        </p:txBody>
      </p:sp>
      <p:sp>
        <p:nvSpPr>
          <p:cNvPr id="15374" name="Rectangle 14"/>
          <p:cNvSpPr>
            <a:spLocks noChangeArrowheads="1"/>
          </p:cNvSpPr>
          <p:nvPr/>
        </p:nvSpPr>
        <p:spPr bwMode="ltGray">
          <a:xfrm>
            <a:off x="3433764" y="1936751"/>
            <a:ext cx="3667125" cy="320675"/>
          </a:xfrm>
          <a:prstGeom prst="rect">
            <a:avLst/>
          </a:prstGeom>
          <a:noFill/>
          <a:ln w="254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5378"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1100" y="2835275"/>
            <a:ext cx="6953250" cy="200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15379"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51100" y="4821239"/>
            <a:ext cx="6972300"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extLst>
      <p:ext uri="{BB962C8B-B14F-4D97-AF65-F5344CB8AC3E}">
        <p14:creationId xmlns:p14="http://schemas.microsoft.com/office/powerpoint/2010/main" val="1616702928"/>
      </p:ext>
    </p:extLst>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a:ln/>
        </p:spPr>
        <p:txBody>
          <a:bodyPr/>
          <a:lstStyle/>
          <a:p>
            <a:r>
              <a:rPr lang="en-US"/>
              <a:t>Writing SQL Statements</a:t>
            </a:r>
          </a:p>
        </p:txBody>
      </p:sp>
      <p:sp>
        <p:nvSpPr>
          <p:cNvPr id="17411" name="Rectangle 3"/>
          <p:cNvSpPr>
            <a:spLocks noGrp="1" noChangeArrowheads="1"/>
          </p:cNvSpPr>
          <p:nvPr>
            <p:ph type="body" idx="1"/>
          </p:nvPr>
        </p:nvSpPr>
        <p:spPr>
          <a:xfrm>
            <a:off x="2398713" y="1814514"/>
            <a:ext cx="7385050" cy="2466975"/>
          </a:xfrm>
          <a:noFill/>
          <a:ln/>
        </p:spPr>
        <p:txBody>
          <a:bodyPr>
            <a:normAutofit lnSpcReduction="10000"/>
          </a:bodyPr>
          <a:lstStyle/>
          <a:p>
            <a:r>
              <a:rPr lang="en-US"/>
              <a:t>SQL statements are not case sensitive. </a:t>
            </a:r>
          </a:p>
          <a:p>
            <a:r>
              <a:rPr lang="en-US"/>
              <a:t>SQL statements can be on one or more lines.</a:t>
            </a:r>
          </a:p>
          <a:p>
            <a:r>
              <a:rPr lang="en-US"/>
              <a:t>Keywords cannot be abbreviated or split</a:t>
            </a:r>
            <a:br>
              <a:rPr lang="en-US"/>
            </a:br>
            <a:r>
              <a:rPr lang="en-US"/>
              <a:t>across lines.</a:t>
            </a:r>
          </a:p>
          <a:p>
            <a:r>
              <a:rPr lang="en-US"/>
              <a:t>Clauses are usually placed on separate lines.</a:t>
            </a:r>
          </a:p>
          <a:p>
            <a:r>
              <a:rPr lang="en-US"/>
              <a:t>Indents are used to enhance readability.</a:t>
            </a:r>
          </a:p>
        </p:txBody>
      </p:sp>
    </p:spTree>
    <p:extLst>
      <p:ext uri="{BB962C8B-B14F-4D97-AF65-F5344CB8AC3E}">
        <p14:creationId xmlns:p14="http://schemas.microsoft.com/office/powerpoint/2010/main" val="543973251"/>
      </p:ext>
    </p:extLst>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a:ln/>
        </p:spPr>
        <p:txBody>
          <a:bodyPr/>
          <a:lstStyle/>
          <a:p>
            <a:r>
              <a:rPr lang="en-US"/>
              <a:t>Column Heading Defaults</a:t>
            </a:r>
          </a:p>
        </p:txBody>
      </p:sp>
      <p:sp>
        <p:nvSpPr>
          <p:cNvPr id="19459" name="Rectangle 3"/>
          <p:cNvSpPr>
            <a:spLocks noGrp="1" noChangeArrowheads="1"/>
          </p:cNvSpPr>
          <p:nvPr>
            <p:ph type="body" idx="1"/>
          </p:nvPr>
        </p:nvSpPr>
        <p:spPr>
          <a:xfrm>
            <a:off x="2398713" y="1814513"/>
            <a:ext cx="7385050" cy="3109912"/>
          </a:xfrm>
          <a:noFill/>
          <a:ln/>
        </p:spPr>
        <p:txBody>
          <a:bodyPr/>
          <a:lstStyle/>
          <a:p>
            <a:r>
              <a:rPr lang="en-US" i="1" dirty="0" err="1">
                <a:latin typeface="Times New Roman" panose="02020603050405020304" pitchFamily="18" charset="0"/>
              </a:rPr>
              <a:t>i</a:t>
            </a:r>
            <a:r>
              <a:rPr lang="en-US" dirty="0" err="1"/>
              <a:t>SQL</a:t>
            </a:r>
            <a:r>
              <a:rPr lang="en-US" dirty="0"/>
              <a:t>*Plus:</a:t>
            </a:r>
          </a:p>
          <a:p>
            <a:pPr lvl="1"/>
            <a:r>
              <a:rPr lang="en-US" dirty="0"/>
              <a:t>Default heading justification: Center</a:t>
            </a:r>
          </a:p>
          <a:p>
            <a:pPr lvl="1"/>
            <a:r>
              <a:rPr lang="en-US" dirty="0"/>
              <a:t>Default heading display: Uppercase</a:t>
            </a:r>
          </a:p>
        </p:txBody>
      </p:sp>
    </p:spTree>
    <p:extLst>
      <p:ext uri="{BB962C8B-B14F-4D97-AF65-F5344CB8AC3E}">
        <p14:creationId xmlns:p14="http://schemas.microsoft.com/office/powerpoint/2010/main" val="4070598859"/>
      </p:ext>
    </p:extLst>
  </p:cSld>
  <p:clrMapOvr>
    <a:masterClrMapping/>
  </p:clrMapOvr>
  <p:transitio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noFill/>
          <a:ln/>
        </p:spPr>
        <p:txBody>
          <a:bodyPr/>
          <a:lstStyle/>
          <a:p>
            <a:r>
              <a:rPr lang="en-US"/>
              <a:t>Arithmetic Expressions</a:t>
            </a:r>
          </a:p>
        </p:txBody>
      </p:sp>
      <p:sp>
        <p:nvSpPr>
          <p:cNvPr id="21507" name="Rectangle 3"/>
          <p:cNvSpPr>
            <a:spLocks noGrp="1" noChangeArrowheads="1"/>
          </p:cNvSpPr>
          <p:nvPr>
            <p:ph type="body" idx="1"/>
          </p:nvPr>
        </p:nvSpPr>
        <p:spPr>
          <a:xfrm>
            <a:off x="2398713" y="1814514"/>
            <a:ext cx="7385050" cy="727075"/>
          </a:xfrm>
          <a:noFill/>
          <a:ln/>
        </p:spPr>
        <p:txBody>
          <a:bodyPr/>
          <a:lstStyle/>
          <a:p>
            <a:pPr marL="0" indent="0">
              <a:buNone/>
            </a:pPr>
            <a:r>
              <a:rPr lang="en-US"/>
              <a:t>Create expressions with number and date data by using arithmetic operators.</a:t>
            </a:r>
          </a:p>
        </p:txBody>
      </p:sp>
      <p:sp>
        <p:nvSpPr>
          <p:cNvPr id="21508" name="Rectangle 4"/>
          <p:cNvSpPr>
            <a:spLocks noChangeArrowheads="1"/>
          </p:cNvSpPr>
          <p:nvPr/>
        </p:nvSpPr>
        <p:spPr bwMode="blackWhite">
          <a:xfrm>
            <a:off x="3543301" y="2906714"/>
            <a:ext cx="1293813" cy="2428875"/>
          </a:xfrm>
          <a:prstGeom prst="rect">
            <a:avLst/>
          </a:prstGeom>
          <a:solidFill>
            <a:srgbClr val="FFCC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120000"/>
              </a:lnSpc>
              <a:spcBef>
                <a:spcPct val="60000"/>
              </a:spcBef>
            </a:pPr>
            <a:r>
              <a:rPr lang="en-US" b="1">
                <a:solidFill>
                  <a:srgbClr val="000000"/>
                </a:solidFill>
                <a:latin typeface="Arial" panose="020B0604020202020204" pitchFamily="34" charset="0"/>
              </a:rPr>
              <a:t>Operator</a:t>
            </a:r>
          </a:p>
          <a:p>
            <a:pPr algn="ctr">
              <a:lnSpc>
                <a:spcPct val="120000"/>
              </a:lnSpc>
              <a:spcBef>
                <a:spcPct val="60000"/>
              </a:spcBef>
            </a:pPr>
            <a:r>
              <a:rPr lang="en-US" b="1">
                <a:solidFill>
                  <a:srgbClr val="000000"/>
                </a:solidFill>
                <a:latin typeface="Arial" panose="020B0604020202020204" pitchFamily="34" charset="0"/>
              </a:rPr>
              <a:t>+</a:t>
            </a:r>
          </a:p>
          <a:p>
            <a:pPr algn="ctr">
              <a:lnSpc>
                <a:spcPct val="120000"/>
              </a:lnSpc>
              <a:spcBef>
                <a:spcPct val="60000"/>
              </a:spcBef>
            </a:pPr>
            <a:r>
              <a:rPr lang="en-US" b="1">
                <a:solidFill>
                  <a:srgbClr val="000000"/>
                </a:solidFill>
                <a:latin typeface="Arial" panose="020B0604020202020204" pitchFamily="34" charset="0"/>
              </a:rPr>
              <a:t>-</a:t>
            </a:r>
          </a:p>
          <a:p>
            <a:pPr algn="ctr">
              <a:lnSpc>
                <a:spcPct val="120000"/>
              </a:lnSpc>
              <a:spcBef>
                <a:spcPct val="60000"/>
              </a:spcBef>
            </a:pPr>
            <a:r>
              <a:rPr lang="en-US" b="1">
                <a:solidFill>
                  <a:srgbClr val="000000"/>
                </a:solidFill>
                <a:latin typeface="Arial" panose="020B0604020202020204" pitchFamily="34" charset="0"/>
              </a:rPr>
              <a:t>*</a:t>
            </a:r>
          </a:p>
          <a:p>
            <a:pPr algn="ctr">
              <a:lnSpc>
                <a:spcPct val="120000"/>
              </a:lnSpc>
              <a:spcBef>
                <a:spcPct val="60000"/>
              </a:spcBef>
            </a:pPr>
            <a:r>
              <a:rPr lang="en-US" b="1">
                <a:solidFill>
                  <a:srgbClr val="000000"/>
                </a:solidFill>
                <a:latin typeface="Arial" panose="020B0604020202020204" pitchFamily="34" charset="0"/>
              </a:rPr>
              <a:t>      /       	</a:t>
            </a:r>
          </a:p>
        </p:txBody>
      </p:sp>
      <p:sp>
        <p:nvSpPr>
          <p:cNvPr id="21509" name="Rectangle 5"/>
          <p:cNvSpPr>
            <a:spLocks noChangeArrowheads="1"/>
          </p:cNvSpPr>
          <p:nvPr/>
        </p:nvSpPr>
        <p:spPr bwMode="blackWhite">
          <a:xfrm>
            <a:off x="4841876" y="2906714"/>
            <a:ext cx="3883025" cy="2428875"/>
          </a:xfrm>
          <a:prstGeom prst="rect">
            <a:avLst/>
          </a:prstGeom>
          <a:solidFill>
            <a:srgbClr val="FFCC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120000"/>
              </a:lnSpc>
              <a:spcBef>
                <a:spcPct val="60000"/>
              </a:spcBef>
            </a:pPr>
            <a:r>
              <a:rPr lang="en-US" b="1">
                <a:solidFill>
                  <a:srgbClr val="000000"/>
                </a:solidFill>
                <a:latin typeface="Arial" panose="020B0604020202020204" pitchFamily="34" charset="0"/>
              </a:rPr>
              <a:t>Description</a:t>
            </a:r>
          </a:p>
          <a:p>
            <a:pPr>
              <a:lnSpc>
                <a:spcPct val="120000"/>
              </a:lnSpc>
              <a:spcBef>
                <a:spcPct val="60000"/>
              </a:spcBef>
            </a:pPr>
            <a:r>
              <a:rPr lang="en-US" b="1">
                <a:solidFill>
                  <a:srgbClr val="000000"/>
                </a:solidFill>
                <a:latin typeface="Arial" panose="020B0604020202020204" pitchFamily="34" charset="0"/>
              </a:rPr>
              <a:t>Add</a:t>
            </a:r>
          </a:p>
          <a:p>
            <a:pPr>
              <a:lnSpc>
                <a:spcPct val="120000"/>
              </a:lnSpc>
              <a:spcBef>
                <a:spcPct val="60000"/>
              </a:spcBef>
            </a:pPr>
            <a:r>
              <a:rPr lang="en-US" b="1">
                <a:solidFill>
                  <a:srgbClr val="000000"/>
                </a:solidFill>
                <a:latin typeface="Arial" panose="020B0604020202020204" pitchFamily="34" charset="0"/>
              </a:rPr>
              <a:t>Subtract </a:t>
            </a:r>
          </a:p>
          <a:p>
            <a:pPr>
              <a:lnSpc>
                <a:spcPct val="120000"/>
              </a:lnSpc>
              <a:spcBef>
                <a:spcPct val="60000"/>
              </a:spcBef>
            </a:pPr>
            <a:r>
              <a:rPr lang="en-US" b="1">
                <a:solidFill>
                  <a:srgbClr val="000000"/>
                </a:solidFill>
                <a:latin typeface="Arial" panose="020B0604020202020204" pitchFamily="34" charset="0"/>
              </a:rPr>
              <a:t>Multiply </a:t>
            </a:r>
          </a:p>
          <a:p>
            <a:pPr>
              <a:lnSpc>
                <a:spcPct val="120000"/>
              </a:lnSpc>
              <a:spcBef>
                <a:spcPct val="60000"/>
              </a:spcBef>
            </a:pPr>
            <a:r>
              <a:rPr lang="en-US" b="1">
                <a:solidFill>
                  <a:srgbClr val="000000"/>
                </a:solidFill>
                <a:latin typeface="Arial" panose="020B0604020202020204" pitchFamily="34" charset="0"/>
              </a:rPr>
              <a:t>Divide</a:t>
            </a:r>
          </a:p>
        </p:txBody>
      </p:sp>
      <p:sp>
        <p:nvSpPr>
          <p:cNvPr id="21510" name="Line 6"/>
          <p:cNvSpPr>
            <a:spLocks noChangeShapeType="1"/>
          </p:cNvSpPr>
          <p:nvPr/>
        </p:nvSpPr>
        <p:spPr bwMode="auto">
          <a:xfrm flipV="1">
            <a:off x="3533775" y="3333750"/>
            <a:ext cx="5176838" cy="6350"/>
          </a:xfrm>
          <a:prstGeom prst="line">
            <a:avLst/>
          </a:prstGeom>
          <a:noFill/>
          <a:ln w="508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1" name="Line 7"/>
          <p:cNvSpPr>
            <a:spLocks noChangeShapeType="1"/>
          </p:cNvSpPr>
          <p:nvPr/>
        </p:nvSpPr>
        <p:spPr bwMode="auto">
          <a:xfrm>
            <a:off x="3536950" y="4333875"/>
            <a:ext cx="5183188"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2" name="Line 8"/>
          <p:cNvSpPr>
            <a:spLocks noChangeShapeType="1"/>
          </p:cNvSpPr>
          <p:nvPr/>
        </p:nvSpPr>
        <p:spPr bwMode="auto">
          <a:xfrm>
            <a:off x="3543301" y="3829050"/>
            <a:ext cx="5191125"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3" name="Line 9"/>
          <p:cNvSpPr>
            <a:spLocks noChangeShapeType="1"/>
          </p:cNvSpPr>
          <p:nvPr/>
        </p:nvSpPr>
        <p:spPr bwMode="auto">
          <a:xfrm>
            <a:off x="3543300" y="4827588"/>
            <a:ext cx="5176838"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092635525"/>
      </p:ext>
    </p:extLst>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rotWithShape="1">
          <a:blip r:embed="rId2">
            <a:extLst>
              <a:ext uri="{28A0092B-C50C-407E-A947-70E740481C1C}">
                <a14:useLocalDpi xmlns:a14="http://schemas.microsoft.com/office/drawing/2010/main" val="0"/>
              </a:ext>
            </a:extLst>
          </a:blip>
          <a:srcRect t="5501" b="6165"/>
          <a:stretch/>
        </p:blipFill>
        <p:spPr>
          <a:xfrm>
            <a:off x="487745" y="333103"/>
            <a:ext cx="11232030" cy="6201048"/>
          </a:xfrm>
        </p:spPr>
      </p:pic>
    </p:spTree>
    <p:extLst>
      <p:ext uri="{BB962C8B-B14F-4D97-AF65-F5344CB8AC3E}">
        <p14:creationId xmlns:p14="http://schemas.microsoft.com/office/powerpoint/2010/main" val="15240777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76" name="Picture 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2363" y="4332289"/>
            <a:ext cx="69342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
        <p:nvSpPr>
          <p:cNvPr id="23554" name="Rectangle 2"/>
          <p:cNvSpPr>
            <a:spLocks noChangeArrowheads="1"/>
          </p:cNvSpPr>
          <p:nvPr/>
        </p:nvSpPr>
        <p:spPr bwMode="blackWhite">
          <a:xfrm>
            <a:off x="2392364" y="1616076"/>
            <a:ext cx="6948487" cy="8223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200150" algn="l"/>
                <a:tab pos="1658938" algn="l"/>
              </a:tabLst>
              <a:defRPr sz="2400">
                <a:solidFill>
                  <a:schemeClr val="tx1"/>
                </a:solidFill>
                <a:latin typeface="Times New Roman" panose="02020603050405020304" pitchFamily="18" charset="0"/>
              </a:defRPr>
            </a:lvl1pPr>
            <a:lvl2pPr>
              <a:tabLst>
                <a:tab pos="1200150" algn="l"/>
                <a:tab pos="1658938" algn="l"/>
              </a:tabLst>
              <a:defRPr sz="2400">
                <a:solidFill>
                  <a:schemeClr val="tx1"/>
                </a:solidFill>
                <a:latin typeface="Times New Roman" panose="02020603050405020304" pitchFamily="18" charset="0"/>
              </a:defRPr>
            </a:lvl2pPr>
            <a:lvl3pPr>
              <a:tabLst>
                <a:tab pos="1200150" algn="l"/>
                <a:tab pos="1658938" algn="l"/>
              </a:tabLst>
              <a:defRPr sz="2400">
                <a:solidFill>
                  <a:schemeClr val="tx1"/>
                </a:solidFill>
                <a:latin typeface="Times New Roman" panose="02020603050405020304" pitchFamily="18" charset="0"/>
              </a:defRPr>
            </a:lvl3pPr>
            <a:lvl4pPr>
              <a:tabLst>
                <a:tab pos="1200150" algn="l"/>
                <a:tab pos="1658938" algn="l"/>
              </a:tabLst>
              <a:defRPr sz="2400">
                <a:solidFill>
                  <a:schemeClr val="tx1"/>
                </a:solidFill>
                <a:latin typeface="Times New Roman" panose="02020603050405020304" pitchFamily="18" charset="0"/>
              </a:defRPr>
            </a:lvl4pPr>
            <a:lvl5pPr>
              <a:tabLst>
                <a:tab pos="1200150" algn="l"/>
                <a:tab pos="1658938"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 pos="1658938"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 pos="1658938"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 pos="1658938"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 pos="1658938" algn="l"/>
              </a:tabLst>
              <a:defRPr sz="2400">
                <a:solidFill>
                  <a:schemeClr val="tx1"/>
                </a:solidFill>
                <a:latin typeface="Times New Roman" panose="02020603050405020304" pitchFamily="18" charset="0"/>
              </a:defRPr>
            </a:lvl9pPr>
          </a:lstStyle>
          <a:p>
            <a:r>
              <a:rPr lang="en-US" sz="1800" b="1">
                <a:solidFill>
                  <a:srgbClr val="000000"/>
                </a:solidFill>
                <a:latin typeface="Courier New" panose="02070309020205020404" pitchFamily="49" charset="0"/>
              </a:rPr>
              <a:t> </a:t>
            </a:r>
          </a:p>
        </p:txBody>
      </p:sp>
      <p:sp>
        <p:nvSpPr>
          <p:cNvPr id="23555" name="Rectangle 3"/>
          <p:cNvSpPr>
            <a:spLocks noGrp="1" noChangeArrowheads="1"/>
          </p:cNvSpPr>
          <p:nvPr>
            <p:ph type="title"/>
          </p:nvPr>
        </p:nvSpPr>
        <p:spPr>
          <a:noFill/>
          <a:ln/>
        </p:spPr>
        <p:txBody>
          <a:bodyPr/>
          <a:lstStyle/>
          <a:p>
            <a:r>
              <a:rPr lang="en-US"/>
              <a:t>Using Arithmetic Operators</a:t>
            </a:r>
          </a:p>
        </p:txBody>
      </p:sp>
      <p:sp>
        <p:nvSpPr>
          <p:cNvPr id="23557" name="Rectangle 5"/>
          <p:cNvSpPr>
            <a:spLocks noChangeArrowheads="1"/>
          </p:cNvSpPr>
          <p:nvPr/>
        </p:nvSpPr>
        <p:spPr bwMode="blackWhite">
          <a:xfrm>
            <a:off x="2449514" y="1603376"/>
            <a:ext cx="7291387"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tabLst>
                <a:tab pos="1200150" algn="l"/>
                <a:tab pos="1658938" algn="l"/>
              </a:tabLst>
              <a:defRPr sz="2400">
                <a:solidFill>
                  <a:schemeClr val="tx1"/>
                </a:solidFill>
                <a:latin typeface="Times New Roman" panose="02020603050405020304" pitchFamily="18" charset="0"/>
              </a:defRPr>
            </a:lvl1pPr>
            <a:lvl2pPr>
              <a:tabLst>
                <a:tab pos="1200150" algn="l"/>
                <a:tab pos="1658938" algn="l"/>
              </a:tabLst>
              <a:defRPr sz="2400">
                <a:solidFill>
                  <a:schemeClr val="tx1"/>
                </a:solidFill>
                <a:latin typeface="Times New Roman" panose="02020603050405020304" pitchFamily="18" charset="0"/>
              </a:defRPr>
            </a:lvl2pPr>
            <a:lvl3pPr>
              <a:tabLst>
                <a:tab pos="1200150" algn="l"/>
                <a:tab pos="1658938" algn="l"/>
              </a:tabLst>
              <a:defRPr sz="2400">
                <a:solidFill>
                  <a:schemeClr val="tx1"/>
                </a:solidFill>
                <a:latin typeface="Times New Roman" panose="02020603050405020304" pitchFamily="18" charset="0"/>
              </a:defRPr>
            </a:lvl3pPr>
            <a:lvl4pPr>
              <a:tabLst>
                <a:tab pos="1200150" algn="l"/>
                <a:tab pos="1658938" algn="l"/>
              </a:tabLst>
              <a:defRPr sz="2400">
                <a:solidFill>
                  <a:schemeClr val="tx1"/>
                </a:solidFill>
                <a:latin typeface="Times New Roman" panose="02020603050405020304" pitchFamily="18" charset="0"/>
              </a:defRPr>
            </a:lvl4pPr>
            <a:lvl5pPr>
              <a:tabLst>
                <a:tab pos="1200150" algn="l"/>
                <a:tab pos="1658938"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 pos="1658938"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 pos="1658938"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 pos="1658938"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 pos="1658938" algn="l"/>
              </a:tabLst>
              <a:defRPr sz="2400">
                <a:solidFill>
                  <a:schemeClr val="tx1"/>
                </a:solidFill>
                <a:latin typeface="Times New Roman" panose="02020603050405020304" pitchFamily="18" charset="0"/>
              </a:defRPr>
            </a:lvl9pPr>
          </a:lstStyle>
          <a:p>
            <a:r>
              <a:rPr lang="en-US" sz="1800" b="1">
                <a:solidFill>
                  <a:srgbClr val="000000"/>
                </a:solidFill>
                <a:latin typeface="Courier New" panose="02070309020205020404" pitchFamily="49" charset="0"/>
              </a:rPr>
              <a:t>SELECT last_name, salary, salary + 300</a:t>
            </a:r>
          </a:p>
          <a:p>
            <a:r>
              <a:rPr lang="en-US" sz="1800" b="1">
                <a:solidFill>
                  <a:srgbClr val="000000"/>
                </a:solidFill>
                <a:latin typeface="Courier New" panose="02070309020205020404" pitchFamily="49" charset="0"/>
              </a:rPr>
              <a:t>FROM   employees;</a:t>
            </a:r>
          </a:p>
        </p:txBody>
      </p:sp>
      <p:sp>
        <p:nvSpPr>
          <p:cNvPr id="23568" name="Rectangle 16"/>
          <p:cNvSpPr>
            <a:spLocks noChangeArrowheads="1"/>
          </p:cNvSpPr>
          <p:nvPr/>
        </p:nvSpPr>
        <p:spPr bwMode="ltGray">
          <a:xfrm>
            <a:off x="6037264" y="1733551"/>
            <a:ext cx="1762125" cy="320675"/>
          </a:xfrm>
          <a:prstGeom prst="rect">
            <a:avLst/>
          </a:prstGeom>
          <a:noFill/>
          <a:ln w="254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71" name="Text Box 19"/>
          <p:cNvSpPr txBox="1">
            <a:spLocks noChangeArrowheads="1"/>
          </p:cNvSpPr>
          <p:nvPr/>
        </p:nvSpPr>
        <p:spPr bwMode="auto">
          <a:xfrm>
            <a:off x="2384426" y="3960813"/>
            <a:ext cx="366713" cy="39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defTabSz="822325">
              <a:defRPr sz="2400">
                <a:solidFill>
                  <a:schemeClr val="tx1"/>
                </a:solidFill>
                <a:latin typeface="Times New Roman" panose="02020603050405020304" pitchFamily="18" charset="0"/>
              </a:defRPr>
            </a:lvl1pPr>
            <a:lvl2pPr marL="411163" defTabSz="822325">
              <a:defRPr sz="2400">
                <a:solidFill>
                  <a:schemeClr val="tx1"/>
                </a:solidFill>
                <a:latin typeface="Times New Roman" panose="02020603050405020304" pitchFamily="18" charset="0"/>
              </a:defRPr>
            </a:lvl2pPr>
            <a:lvl3pPr marL="822325" defTabSz="822325">
              <a:defRPr sz="2400">
                <a:solidFill>
                  <a:schemeClr val="tx1"/>
                </a:solidFill>
                <a:latin typeface="Times New Roman" panose="02020603050405020304" pitchFamily="18" charset="0"/>
              </a:defRPr>
            </a:lvl3pPr>
            <a:lvl4pPr marL="1235075" defTabSz="822325">
              <a:defRPr sz="2400">
                <a:solidFill>
                  <a:schemeClr val="tx1"/>
                </a:solidFill>
                <a:latin typeface="Times New Roman" panose="02020603050405020304" pitchFamily="18" charset="0"/>
              </a:defRPr>
            </a:lvl4pPr>
            <a:lvl5pPr marL="1646238" defTabSz="822325">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eaLnBrk="1" hangingPunct="1">
              <a:buClr>
                <a:srgbClr val="000000"/>
              </a:buClr>
              <a:buFont typeface="Arial" panose="020B0604020202020204" pitchFamily="34" charset="0"/>
              <a:buNone/>
            </a:pPr>
            <a:r>
              <a:rPr lang="en-US" b="1">
                <a:latin typeface="Arial" panose="020B0604020202020204" pitchFamily="34" charset="0"/>
              </a:rPr>
              <a:t>…</a:t>
            </a:r>
          </a:p>
        </p:txBody>
      </p:sp>
      <p:pic>
        <p:nvPicPr>
          <p:cNvPr id="23575"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2363" y="2754314"/>
            <a:ext cx="6953250"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23577"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2364" y="5218114"/>
            <a:ext cx="6943725" cy="17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extLst>
      <p:ext uri="{BB962C8B-B14F-4D97-AF65-F5344CB8AC3E}">
        <p14:creationId xmlns:p14="http://schemas.microsoft.com/office/powerpoint/2010/main" val="410080882"/>
      </p:ext>
    </p:extLst>
  </p:cSld>
  <p:clrMapOvr>
    <a:masterClrMapping/>
  </p:clrMapOvr>
  <p:transitio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285240" y="278765"/>
            <a:ext cx="9875520" cy="1356360"/>
          </a:xfrm>
          <a:noFill/>
          <a:ln/>
        </p:spPr>
        <p:txBody>
          <a:bodyPr/>
          <a:lstStyle/>
          <a:p>
            <a:r>
              <a:rPr lang="en-US" dirty="0"/>
              <a:t>Operator Precedence</a:t>
            </a:r>
          </a:p>
        </p:txBody>
      </p:sp>
      <p:sp>
        <p:nvSpPr>
          <p:cNvPr id="25603" name="Rectangle 3"/>
          <p:cNvSpPr>
            <a:spLocks noGrp="1" noChangeArrowheads="1"/>
          </p:cNvSpPr>
          <p:nvPr>
            <p:ph type="body" idx="1"/>
          </p:nvPr>
        </p:nvSpPr>
        <p:spPr>
          <a:xfrm>
            <a:off x="2384425" y="2443164"/>
            <a:ext cx="7385050" cy="2232025"/>
          </a:xfrm>
          <a:noFill/>
          <a:ln/>
        </p:spPr>
        <p:txBody>
          <a:bodyPr>
            <a:normAutofit lnSpcReduction="10000"/>
          </a:bodyPr>
          <a:lstStyle/>
          <a:p>
            <a:r>
              <a:rPr lang="en-US" dirty="0"/>
              <a:t>Multiplication and division take priority over addition and subtraction.</a:t>
            </a:r>
          </a:p>
          <a:p>
            <a:r>
              <a:rPr lang="en-US" dirty="0"/>
              <a:t>Operators of the same priority are evaluated from left to right.</a:t>
            </a:r>
          </a:p>
          <a:p>
            <a:r>
              <a:rPr lang="en-US" dirty="0"/>
              <a:t>Parentheses are used to force prioritized evaluation and to clarify statements.</a:t>
            </a:r>
          </a:p>
        </p:txBody>
      </p:sp>
      <p:grpSp>
        <p:nvGrpSpPr>
          <p:cNvPr id="25609" name="Group 9"/>
          <p:cNvGrpSpPr>
            <a:grpSpLocks/>
          </p:cNvGrpSpPr>
          <p:nvPr/>
        </p:nvGrpSpPr>
        <p:grpSpPr bwMode="auto">
          <a:xfrm>
            <a:off x="4476750" y="1358900"/>
            <a:ext cx="2965450" cy="831850"/>
            <a:chOff x="1860" y="856"/>
            <a:chExt cx="1868" cy="524"/>
          </a:xfrm>
        </p:grpSpPr>
        <p:sp>
          <p:nvSpPr>
            <p:cNvPr id="25604" name="Rectangle 4"/>
            <p:cNvSpPr>
              <a:spLocks noChangeArrowheads="1"/>
            </p:cNvSpPr>
            <p:nvPr/>
          </p:nvSpPr>
          <p:spPr bwMode="blackWhite">
            <a:xfrm>
              <a:off x="1868" y="920"/>
              <a:ext cx="1860" cy="456"/>
            </a:xfrm>
            <a:prstGeom prst="rect">
              <a:avLst/>
            </a:prstGeom>
            <a:gradFill rotWithShape="0">
              <a:gsLst>
                <a:gs pos="0">
                  <a:srgbClr val="FF5050"/>
                </a:gs>
                <a:gs pos="100000">
                  <a:srgbClr val="FF5050">
                    <a:gamma/>
                    <a:shade val="89804"/>
                    <a:invGamma/>
                  </a:srgbClr>
                </a:gs>
              </a:gsLst>
              <a:lin ang="2700000" scaled="1"/>
            </a:gradFill>
            <a:ln w="12700">
              <a:solidFill>
                <a:srgbClr val="000000"/>
              </a:solidFill>
              <a:miter lim="800000"/>
              <a:headEnd/>
              <a:tailEnd/>
            </a:ln>
            <a:effectLst>
              <a:outerShdw dist="53882" dir="2700000" algn="ctr" rotWithShape="0">
                <a:srgbClr val="000000"/>
              </a:outerShdw>
            </a:effectLst>
          </p:spPr>
          <p:txBody>
            <a:bodyPr wrap="none" lIns="92075" tIns="46038" rIns="92075" bIns="46038" anchor="ctr"/>
            <a:lstStyle/>
            <a:p>
              <a:pPr algn="ctr"/>
              <a:endParaRPr lang="en-US" sz="2000" b="1">
                <a:solidFill>
                  <a:srgbClr val="FFFFCC"/>
                </a:solidFill>
                <a:effectLst>
                  <a:outerShdw blurRad="38100" dist="38100" dir="2700000" algn="tl">
                    <a:srgbClr val="000000"/>
                  </a:outerShdw>
                </a:effectLst>
                <a:latin typeface="Arial" panose="020B0604020202020204" pitchFamily="34" charset="0"/>
              </a:endParaRPr>
            </a:p>
            <a:p>
              <a:pPr algn="ctr"/>
              <a:endParaRPr lang="en-US" sz="2000" b="1">
                <a:solidFill>
                  <a:srgbClr val="FFFFCC"/>
                </a:solidFill>
                <a:effectLst>
                  <a:outerShdw blurRad="38100" dist="38100" dir="2700000" algn="tl">
                    <a:srgbClr val="000000"/>
                  </a:outerShdw>
                </a:effectLst>
                <a:latin typeface="Arial" panose="020B0604020202020204" pitchFamily="34" charset="0"/>
              </a:endParaRPr>
            </a:p>
          </p:txBody>
        </p:sp>
        <p:sp>
          <p:nvSpPr>
            <p:cNvPr id="25605" name="Rectangle 5"/>
            <p:cNvSpPr>
              <a:spLocks noChangeArrowheads="1"/>
            </p:cNvSpPr>
            <p:nvPr/>
          </p:nvSpPr>
          <p:spPr bwMode="blackWhite">
            <a:xfrm>
              <a:off x="1860" y="1072"/>
              <a:ext cx="480" cy="308"/>
            </a:xfrm>
            <a:prstGeom prst="rect">
              <a:avLst/>
            </a:prstGeom>
            <a:noFill/>
            <a:ln>
              <a:noFill/>
            </a:ln>
            <a:effectLst>
              <a:outerShdw dist="53882"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92075" tIns="46038" rIns="92075" bIns="46038" anchor="ctr"/>
            <a:lstStyle/>
            <a:p>
              <a:pPr algn="ctr"/>
              <a:r>
                <a:rPr lang="en-US" sz="4400" b="1" dirty="0">
                  <a:solidFill>
                    <a:srgbClr val="FFFFCC"/>
                  </a:solidFill>
                  <a:effectLst>
                    <a:outerShdw blurRad="38100" dist="38100" dir="2700000" algn="tl">
                      <a:srgbClr val="FFFFFF"/>
                    </a:outerShdw>
                  </a:effectLst>
                  <a:latin typeface="Arial" panose="020B0604020202020204" pitchFamily="34" charset="0"/>
                </a:rPr>
                <a:t>*</a:t>
              </a:r>
            </a:p>
          </p:txBody>
        </p:sp>
        <p:sp>
          <p:nvSpPr>
            <p:cNvPr id="25606" name="Rectangle 6"/>
            <p:cNvSpPr>
              <a:spLocks noChangeArrowheads="1"/>
            </p:cNvSpPr>
            <p:nvPr/>
          </p:nvSpPr>
          <p:spPr bwMode="blackWhite">
            <a:xfrm>
              <a:off x="2298" y="988"/>
              <a:ext cx="480" cy="308"/>
            </a:xfrm>
            <a:prstGeom prst="rect">
              <a:avLst/>
            </a:prstGeom>
            <a:noFill/>
            <a:ln>
              <a:noFill/>
            </a:ln>
            <a:effectLst>
              <a:outerShdw dist="53882"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92075" tIns="46038" rIns="92075" bIns="46038" anchor="ctr"/>
            <a:lstStyle/>
            <a:p>
              <a:pPr algn="ctr"/>
              <a:r>
                <a:rPr lang="en-US" b="1">
                  <a:solidFill>
                    <a:srgbClr val="FFFFCC"/>
                  </a:solidFill>
                  <a:effectLst>
                    <a:outerShdw blurRad="38100" dist="38100" dir="2700000" algn="tl">
                      <a:srgbClr val="FFFFFF"/>
                    </a:outerShdw>
                  </a:effectLst>
                  <a:latin typeface="Arial" panose="020B0604020202020204" pitchFamily="34" charset="0"/>
                </a:rPr>
                <a:t>/</a:t>
              </a:r>
            </a:p>
          </p:txBody>
        </p:sp>
        <p:sp>
          <p:nvSpPr>
            <p:cNvPr id="25607" name="Rectangle 7"/>
            <p:cNvSpPr>
              <a:spLocks noChangeArrowheads="1"/>
            </p:cNvSpPr>
            <p:nvPr/>
          </p:nvSpPr>
          <p:spPr bwMode="blackWhite">
            <a:xfrm>
              <a:off x="2720" y="988"/>
              <a:ext cx="480" cy="308"/>
            </a:xfrm>
            <a:prstGeom prst="rect">
              <a:avLst/>
            </a:prstGeom>
            <a:noFill/>
            <a:ln>
              <a:noFill/>
            </a:ln>
            <a:effectLst>
              <a:outerShdw dist="53882"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92075" tIns="46038" rIns="92075" bIns="46038" anchor="ctr"/>
            <a:lstStyle/>
            <a:p>
              <a:pPr algn="ctr"/>
              <a:r>
                <a:rPr lang="en-US" b="1">
                  <a:solidFill>
                    <a:srgbClr val="FFFFCC"/>
                  </a:solidFill>
                  <a:effectLst>
                    <a:outerShdw blurRad="38100" dist="38100" dir="2700000" algn="tl">
                      <a:srgbClr val="FFFFFF"/>
                    </a:outerShdw>
                  </a:effectLst>
                  <a:latin typeface="Arial" panose="020B0604020202020204" pitchFamily="34" charset="0"/>
                </a:rPr>
                <a:t>+</a:t>
              </a:r>
            </a:p>
          </p:txBody>
        </p:sp>
        <p:sp>
          <p:nvSpPr>
            <p:cNvPr id="25608" name="Rectangle 8"/>
            <p:cNvSpPr>
              <a:spLocks noChangeArrowheads="1"/>
            </p:cNvSpPr>
            <p:nvPr/>
          </p:nvSpPr>
          <p:spPr bwMode="blackWhite">
            <a:xfrm>
              <a:off x="3205" y="856"/>
              <a:ext cx="480" cy="308"/>
            </a:xfrm>
            <a:prstGeom prst="rect">
              <a:avLst/>
            </a:prstGeom>
            <a:noFill/>
            <a:ln>
              <a:noFill/>
            </a:ln>
            <a:effectLst>
              <a:outerShdw dist="53882"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92075" tIns="46038" rIns="92075" bIns="46038" anchor="ctr"/>
            <a:lstStyle/>
            <a:p>
              <a:pPr algn="ctr"/>
              <a:r>
                <a:rPr lang="en-US" b="1">
                  <a:solidFill>
                    <a:srgbClr val="FFFFCC"/>
                  </a:solidFill>
                  <a:effectLst>
                    <a:outerShdw blurRad="38100" dist="38100" dir="2700000" algn="tl">
                      <a:srgbClr val="FFFFFF"/>
                    </a:outerShdw>
                  </a:effectLst>
                  <a:latin typeface="Arial" panose="020B0604020202020204" pitchFamily="34" charset="0"/>
                </a:rPr>
                <a:t>_</a:t>
              </a:r>
            </a:p>
          </p:txBody>
        </p:sp>
      </p:grpSp>
    </p:spTree>
    <p:extLst>
      <p:ext uri="{BB962C8B-B14F-4D97-AF65-F5344CB8AC3E}">
        <p14:creationId xmlns:p14="http://schemas.microsoft.com/office/powerpoint/2010/main" val="1219168691"/>
      </p:ext>
    </p:extLst>
  </p:cSld>
  <p:clrMapOvr>
    <a:masterClrMapping/>
  </p:clrMapOvr>
  <p:transition spd="slow">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blackWhite">
          <a:xfrm>
            <a:off x="2293938" y="1616076"/>
            <a:ext cx="6997700" cy="8223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200150" algn="l"/>
              </a:tabLst>
              <a:defRPr sz="2400">
                <a:solidFill>
                  <a:schemeClr val="tx1"/>
                </a:solidFill>
                <a:latin typeface="Times New Roman" panose="02020603050405020304" pitchFamily="18" charset="0"/>
              </a:defRPr>
            </a:lvl1pPr>
            <a:lvl2pPr>
              <a:tabLst>
                <a:tab pos="1200150" algn="l"/>
              </a:tabLst>
              <a:defRPr sz="2400">
                <a:solidFill>
                  <a:schemeClr val="tx1"/>
                </a:solidFill>
                <a:latin typeface="Times New Roman" panose="02020603050405020304" pitchFamily="18" charset="0"/>
              </a:defRPr>
            </a:lvl2pPr>
            <a:lvl3pPr>
              <a:tabLst>
                <a:tab pos="1200150" algn="l"/>
              </a:tabLst>
              <a:defRPr sz="2400">
                <a:solidFill>
                  <a:schemeClr val="tx1"/>
                </a:solidFill>
                <a:latin typeface="Times New Roman" panose="02020603050405020304" pitchFamily="18" charset="0"/>
              </a:defRPr>
            </a:lvl3pPr>
            <a:lvl4pPr>
              <a:tabLst>
                <a:tab pos="1200150" algn="l"/>
              </a:tabLst>
              <a:defRPr sz="2400">
                <a:solidFill>
                  <a:schemeClr val="tx1"/>
                </a:solidFill>
                <a:latin typeface="Times New Roman" panose="02020603050405020304" pitchFamily="18" charset="0"/>
              </a:defRPr>
            </a:lvl4pPr>
            <a:lvl5pPr>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r>
              <a:rPr lang="en-US" sz="1800" b="1">
                <a:solidFill>
                  <a:srgbClr val="000000"/>
                </a:solidFill>
                <a:latin typeface="Courier New" panose="02070309020205020404" pitchFamily="49" charset="0"/>
              </a:rPr>
              <a:t> </a:t>
            </a:r>
          </a:p>
        </p:txBody>
      </p:sp>
      <p:sp>
        <p:nvSpPr>
          <p:cNvPr id="27651" name="Rectangle 3"/>
          <p:cNvSpPr>
            <a:spLocks noGrp="1" noChangeArrowheads="1"/>
          </p:cNvSpPr>
          <p:nvPr>
            <p:ph type="title"/>
          </p:nvPr>
        </p:nvSpPr>
        <p:spPr>
          <a:noFill/>
          <a:ln/>
        </p:spPr>
        <p:txBody>
          <a:bodyPr/>
          <a:lstStyle/>
          <a:p>
            <a:r>
              <a:rPr lang="en-US"/>
              <a:t>Operator Precedence</a:t>
            </a:r>
          </a:p>
        </p:txBody>
      </p:sp>
      <p:sp>
        <p:nvSpPr>
          <p:cNvPr id="27661" name="Rectangle 13"/>
          <p:cNvSpPr>
            <a:spLocks noChangeArrowheads="1"/>
          </p:cNvSpPr>
          <p:nvPr/>
        </p:nvSpPr>
        <p:spPr bwMode="blackWhite">
          <a:xfrm>
            <a:off x="2449514" y="1603376"/>
            <a:ext cx="6657975"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tabLst>
                <a:tab pos="1200150" algn="l"/>
              </a:tabLst>
              <a:defRPr sz="2400">
                <a:solidFill>
                  <a:schemeClr val="tx1"/>
                </a:solidFill>
                <a:latin typeface="Times New Roman" panose="02020603050405020304" pitchFamily="18" charset="0"/>
              </a:defRPr>
            </a:lvl1pPr>
            <a:lvl2pPr>
              <a:tabLst>
                <a:tab pos="1200150" algn="l"/>
              </a:tabLst>
              <a:defRPr sz="2400">
                <a:solidFill>
                  <a:schemeClr val="tx1"/>
                </a:solidFill>
                <a:latin typeface="Times New Roman" panose="02020603050405020304" pitchFamily="18" charset="0"/>
              </a:defRPr>
            </a:lvl2pPr>
            <a:lvl3pPr>
              <a:tabLst>
                <a:tab pos="1200150" algn="l"/>
              </a:tabLst>
              <a:defRPr sz="2400">
                <a:solidFill>
                  <a:schemeClr val="tx1"/>
                </a:solidFill>
                <a:latin typeface="Times New Roman" panose="02020603050405020304" pitchFamily="18" charset="0"/>
              </a:defRPr>
            </a:lvl3pPr>
            <a:lvl4pPr>
              <a:tabLst>
                <a:tab pos="1200150" algn="l"/>
              </a:tabLst>
              <a:defRPr sz="2400">
                <a:solidFill>
                  <a:schemeClr val="tx1"/>
                </a:solidFill>
                <a:latin typeface="Times New Roman" panose="02020603050405020304" pitchFamily="18" charset="0"/>
              </a:defRPr>
            </a:lvl4pPr>
            <a:lvl5pPr>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r>
              <a:rPr lang="en-US" sz="1800" b="1">
                <a:solidFill>
                  <a:srgbClr val="000000"/>
                </a:solidFill>
                <a:latin typeface="Courier New" panose="02070309020205020404" pitchFamily="49" charset="0"/>
              </a:rPr>
              <a:t>SELECT last_name, salary, 12*salary+100</a:t>
            </a:r>
          </a:p>
          <a:p>
            <a:r>
              <a:rPr lang="en-US" sz="1800" b="1">
                <a:solidFill>
                  <a:srgbClr val="000000"/>
                </a:solidFill>
                <a:latin typeface="Courier New" panose="02070309020205020404" pitchFamily="49" charset="0"/>
              </a:rPr>
              <a:t>FROM   employees;</a:t>
            </a:r>
          </a:p>
        </p:txBody>
      </p:sp>
      <p:sp>
        <p:nvSpPr>
          <p:cNvPr id="27665" name="Rectangle 17"/>
          <p:cNvSpPr>
            <a:spLocks noChangeArrowheads="1"/>
          </p:cNvSpPr>
          <p:nvPr/>
        </p:nvSpPr>
        <p:spPr bwMode="ltGray">
          <a:xfrm>
            <a:off x="6024564" y="1720851"/>
            <a:ext cx="1914525" cy="346075"/>
          </a:xfrm>
          <a:prstGeom prst="rect">
            <a:avLst/>
          </a:prstGeom>
          <a:noFill/>
          <a:ln w="254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68" name="Text Box 20"/>
          <p:cNvSpPr txBox="1">
            <a:spLocks noChangeArrowheads="1"/>
          </p:cNvSpPr>
          <p:nvPr/>
        </p:nvSpPr>
        <p:spPr bwMode="auto">
          <a:xfrm>
            <a:off x="2279651" y="3846513"/>
            <a:ext cx="366713" cy="39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defTabSz="822325">
              <a:defRPr sz="2400">
                <a:solidFill>
                  <a:schemeClr val="tx1"/>
                </a:solidFill>
                <a:latin typeface="Times New Roman" panose="02020603050405020304" pitchFamily="18" charset="0"/>
              </a:defRPr>
            </a:lvl1pPr>
            <a:lvl2pPr marL="411163" defTabSz="822325">
              <a:defRPr sz="2400">
                <a:solidFill>
                  <a:schemeClr val="tx1"/>
                </a:solidFill>
                <a:latin typeface="Times New Roman" panose="02020603050405020304" pitchFamily="18" charset="0"/>
              </a:defRPr>
            </a:lvl2pPr>
            <a:lvl3pPr marL="822325" defTabSz="822325">
              <a:defRPr sz="2400">
                <a:solidFill>
                  <a:schemeClr val="tx1"/>
                </a:solidFill>
                <a:latin typeface="Times New Roman" panose="02020603050405020304" pitchFamily="18" charset="0"/>
              </a:defRPr>
            </a:lvl3pPr>
            <a:lvl4pPr marL="1235075" defTabSz="822325">
              <a:defRPr sz="2400">
                <a:solidFill>
                  <a:schemeClr val="tx1"/>
                </a:solidFill>
                <a:latin typeface="Times New Roman" panose="02020603050405020304" pitchFamily="18" charset="0"/>
              </a:defRPr>
            </a:lvl4pPr>
            <a:lvl5pPr marL="1646238" defTabSz="822325">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eaLnBrk="1" hangingPunct="1">
              <a:buClr>
                <a:srgbClr val="000000"/>
              </a:buClr>
              <a:buFont typeface="Arial" panose="020B0604020202020204" pitchFamily="34" charset="0"/>
              <a:buNone/>
            </a:pPr>
            <a:r>
              <a:rPr lang="en-US" b="1">
                <a:latin typeface="Arial" panose="020B0604020202020204" pitchFamily="34" charset="0"/>
              </a:rPr>
              <a:t>…</a:t>
            </a:r>
          </a:p>
        </p:txBody>
      </p:sp>
      <p:pic>
        <p:nvPicPr>
          <p:cNvPr id="27672" name="Picture 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3939" y="2687639"/>
            <a:ext cx="6943725" cy="130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27673"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3938" y="4310064"/>
            <a:ext cx="6934200"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27674" name="Picture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93939" y="5218113"/>
            <a:ext cx="6937375"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extLst>
      <p:ext uri="{BB962C8B-B14F-4D97-AF65-F5344CB8AC3E}">
        <p14:creationId xmlns:p14="http://schemas.microsoft.com/office/powerpoint/2010/main" val="1172312895"/>
      </p:ext>
    </p:extLst>
  </p:cSld>
  <p:clrMapOvr>
    <a:masterClrMapping/>
  </p:clrMapOvr>
  <p:transition spd="slow">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blackWhite">
          <a:xfrm>
            <a:off x="2397125" y="1606550"/>
            <a:ext cx="6864350" cy="8572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200150" algn="l"/>
              </a:tabLst>
              <a:defRPr sz="2400">
                <a:solidFill>
                  <a:schemeClr val="tx1"/>
                </a:solidFill>
                <a:latin typeface="Times New Roman" panose="02020603050405020304" pitchFamily="18" charset="0"/>
              </a:defRPr>
            </a:lvl1pPr>
            <a:lvl2pPr>
              <a:tabLst>
                <a:tab pos="1200150" algn="l"/>
              </a:tabLst>
              <a:defRPr sz="2400">
                <a:solidFill>
                  <a:schemeClr val="tx1"/>
                </a:solidFill>
                <a:latin typeface="Times New Roman" panose="02020603050405020304" pitchFamily="18" charset="0"/>
              </a:defRPr>
            </a:lvl2pPr>
            <a:lvl3pPr>
              <a:tabLst>
                <a:tab pos="1200150" algn="l"/>
              </a:tabLst>
              <a:defRPr sz="2400">
                <a:solidFill>
                  <a:schemeClr val="tx1"/>
                </a:solidFill>
                <a:latin typeface="Times New Roman" panose="02020603050405020304" pitchFamily="18" charset="0"/>
              </a:defRPr>
            </a:lvl3pPr>
            <a:lvl4pPr>
              <a:tabLst>
                <a:tab pos="1200150" algn="l"/>
              </a:tabLst>
              <a:defRPr sz="2400">
                <a:solidFill>
                  <a:schemeClr val="tx1"/>
                </a:solidFill>
                <a:latin typeface="Times New Roman" panose="02020603050405020304" pitchFamily="18" charset="0"/>
              </a:defRPr>
            </a:lvl4pPr>
            <a:lvl5pPr>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r>
              <a:rPr lang="en-US" sz="1800" b="1">
                <a:solidFill>
                  <a:srgbClr val="000000"/>
                </a:solidFill>
                <a:latin typeface="Courier New" panose="02070309020205020404" pitchFamily="49" charset="0"/>
              </a:rPr>
              <a:t> </a:t>
            </a:r>
          </a:p>
        </p:txBody>
      </p:sp>
      <p:sp>
        <p:nvSpPr>
          <p:cNvPr id="29699" name="Rectangle 3"/>
          <p:cNvSpPr>
            <a:spLocks noGrp="1" noChangeArrowheads="1"/>
          </p:cNvSpPr>
          <p:nvPr>
            <p:ph type="title"/>
          </p:nvPr>
        </p:nvSpPr>
        <p:spPr>
          <a:noFill/>
          <a:ln/>
        </p:spPr>
        <p:txBody>
          <a:bodyPr/>
          <a:lstStyle/>
          <a:p>
            <a:r>
              <a:rPr lang="en-US"/>
              <a:t>Using Parentheses</a:t>
            </a:r>
          </a:p>
        </p:txBody>
      </p:sp>
      <p:sp>
        <p:nvSpPr>
          <p:cNvPr id="29701" name="Rectangle 5"/>
          <p:cNvSpPr>
            <a:spLocks noChangeArrowheads="1"/>
          </p:cNvSpPr>
          <p:nvPr/>
        </p:nvSpPr>
        <p:spPr bwMode="blackWhite">
          <a:xfrm>
            <a:off x="2425700" y="1593850"/>
            <a:ext cx="7461250" cy="88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tabLst>
                <a:tab pos="1200150" algn="l"/>
              </a:tabLst>
              <a:defRPr sz="2400">
                <a:solidFill>
                  <a:schemeClr val="tx1"/>
                </a:solidFill>
                <a:latin typeface="Times New Roman" panose="02020603050405020304" pitchFamily="18" charset="0"/>
              </a:defRPr>
            </a:lvl1pPr>
            <a:lvl2pPr>
              <a:tabLst>
                <a:tab pos="1200150" algn="l"/>
              </a:tabLst>
              <a:defRPr sz="2400">
                <a:solidFill>
                  <a:schemeClr val="tx1"/>
                </a:solidFill>
                <a:latin typeface="Times New Roman" panose="02020603050405020304" pitchFamily="18" charset="0"/>
              </a:defRPr>
            </a:lvl2pPr>
            <a:lvl3pPr>
              <a:tabLst>
                <a:tab pos="1200150" algn="l"/>
              </a:tabLst>
              <a:defRPr sz="2400">
                <a:solidFill>
                  <a:schemeClr val="tx1"/>
                </a:solidFill>
                <a:latin typeface="Times New Roman" panose="02020603050405020304" pitchFamily="18" charset="0"/>
              </a:defRPr>
            </a:lvl3pPr>
            <a:lvl4pPr>
              <a:tabLst>
                <a:tab pos="1200150" algn="l"/>
              </a:tabLst>
              <a:defRPr sz="2400">
                <a:solidFill>
                  <a:schemeClr val="tx1"/>
                </a:solidFill>
                <a:latin typeface="Times New Roman" panose="02020603050405020304" pitchFamily="18" charset="0"/>
              </a:defRPr>
            </a:lvl4pPr>
            <a:lvl5pPr>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r>
              <a:rPr lang="en-US" sz="1800" b="1">
                <a:solidFill>
                  <a:srgbClr val="000000"/>
                </a:solidFill>
                <a:latin typeface="Courier New" panose="02070309020205020404" pitchFamily="49" charset="0"/>
              </a:rPr>
              <a:t>SELECT last_name, salary, 12*(salary+100)</a:t>
            </a:r>
          </a:p>
          <a:p>
            <a:r>
              <a:rPr lang="en-US" sz="1800" b="1">
                <a:solidFill>
                  <a:srgbClr val="000000"/>
                </a:solidFill>
                <a:latin typeface="Courier New" panose="02070309020205020404" pitchFamily="49" charset="0"/>
              </a:rPr>
              <a:t>FROM   employees;</a:t>
            </a:r>
          </a:p>
        </p:txBody>
      </p:sp>
      <p:sp>
        <p:nvSpPr>
          <p:cNvPr id="29712" name="Rectangle 16"/>
          <p:cNvSpPr>
            <a:spLocks noChangeArrowheads="1"/>
          </p:cNvSpPr>
          <p:nvPr/>
        </p:nvSpPr>
        <p:spPr bwMode="ltGray">
          <a:xfrm>
            <a:off x="6024564" y="1720851"/>
            <a:ext cx="2092325" cy="346075"/>
          </a:xfrm>
          <a:prstGeom prst="rect">
            <a:avLst/>
          </a:prstGeom>
          <a:noFill/>
          <a:ln w="254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5" name="Text Box 19"/>
          <p:cNvSpPr txBox="1">
            <a:spLocks noChangeArrowheads="1"/>
          </p:cNvSpPr>
          <p:nvPr/>
        </p:nvSpPr>
        <p:spPr bwMode="auto">
          <a:xfrm>
            <a:off x="2422526" y="3795713"/>
            <a:ext cx="366713" cy="39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defTabSz="822325">
              <a:defRPr sz="2400">
                <a:solidFill>
                  <a:schemeClr val="tx1"/>
                </a:solidFill>
                <a:latin typeface="Times New Roman" panose="02020603050405020304" pitchFamily="18" charset="0"/>
              </a:defRPr>
            </a:lvl1pPr>
            <a:lvl2pPr marL="411163" defTabSz="822325">
              <a:defRPr sz="2400">
                <a:solidFill>
                  <a:schemeClr val="tx1"/>
                </a:solidFill>
                <a:latin typeface="Times New Roman" panose="02020603050405020304" pitchFamily="18" charset="0"/>
              </a:defRPr>
            </a:lvl2pPr>
            <a:lvl3pPr marL="822325" defTabSz="822325">
              <a:defRPr sz="2400">
                <a:solidFill>
                  <a:schemeClr val="tx1"/>
                </a:solidFill>
                <a:latin typeface="Times New Roman" panose="02020603050405020304" pitchFamily="18" charset="0"/>
              </a:defRPr>
            </a:lvl3pPr>
            <a:lvl4pPr marL="1235075" defTabSz="822325">
              <a:defRPr sz="2400">
                <a:solidFill>
                  <a:schemeClr val="tx1"/>
                </a:solidFill>
                <a:latin typeface="Times New Roman" panose="02020603050405020304" pitchFamily="18" charset="0"/>
              </a:defRPr>
            </a:lvl4pPr>
            <a:lvl5pPr marL="1646238" defTabSz="822325">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eaLnBrk="1" hangingPunct="1">
              <a:buClr>
                <a:srgbClr val="000000"/>
              </a:buClr>
              <a:buFont typeface="Arial" panose="020B0604020202020204" pitchFamily="34" charset="0"/>
              <a:buNone/>
            </a:pPr>
            <a:r>
              <a:rPr lang="en-US" b="1">
                <a:latin typeface="Arial" panose="020B0604020202020204" pitchFamily="34" charset="0"/>
              </a:rPr>
              <a:t>…</a:t>
            </a:r>
          </a:p>
        </p:txBody>
      </p:sp>
      <p:pic>
        <p:nvPicPr>
          <p:cNvPr id="29719" name="Picture 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5701" y="2644775"/>
            <a:ext cx="6943725"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29720" name="Picture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5700" y="4205289"/>
            <a:ext cx="695325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29721"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25701" y="5091113"/>
            <a:ext cx="6937375"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extLst>
      <p:ext uri="{BB962C8B-B14F-4D97-AF65-F5344CB8AC3E}">
        <p14:creationId xmlns:p14="http://schemas.microsoft.com/office/powerpoint/2010/main" val="2049778806"/>
      </p:ext>
    </p:extLst>
  </p:cSld>
  <p:clrMapOvr>
    <a:masterClrMapping/>
  </p:clrMapOvr>
  <p:transition spd="slow">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ChangeArrowheads="1"/>
          </p:cNvSpPr>
          <p:nvPr/>
        </p:nvSpPr>
        <p:spPr bwMode="blackWhite">
          <a:xfrm>
            <a:off x="2443164" y="2928938"/>
            <a:ext cx="6948487" cy="77946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601788" algn="l"/>
              </a:tabLst>
              <a:defRPr sz="2400">
                <a:solidFill>
                  <a:schemeClr val="tx1"/>
                </a:solidFill>
                <a:latin typeface="Times New Roman" panose="02020603050405020304" pitchFamily="18" charset="0"/>
              </a:defRPr>
            </a:lvl1pPr>
            <a:lvl2pPr>
              <a:tabLst>
                <a:tab pos="1601788" algn="l"/>
              </a:tabLst>
              <a:defRPr sz="2400">
                <a:solidFill>
                  <a:schemeClr val="tx1"/>
                </a:solidFill>
                <a:latin typeface="Times New Roman" panose="02020603050405020304" pitchFamily="18" charset="0"/>
              </a:defRPr>
            </a:lvl2pPr>
            <a:lvl3pPr>
              <a:tabLst>
                <a:tab pos="1601788" algn="l"/>
              </a:tabLst>
              <a:defRPr sz="2400">
                <a:solidFill>
                  <a:schemeClr val="tx1"/>
                </a:solidFill>
                <a:latin typeface="Times New Roman" panose="02020603050405020304" pitchFamily="18" charset="0"/>
              </a:defRPr>
            </a:lvl3pPr>
            <a:lvl4pPr>
              <a:tabLst>
                <a:tab pos="1601788" algn="l"/>
              </a:tabLst>
              <a:defRPr sz="2400">
                <a:solidFill>
                  <a:schemeClr val="tx1"/>
                </a:solidFill>
                <a:latin typeface="Times New Roman" panose="02020603050405020304" pitchFamily="18" charset="0"/>
              </a:defRPr>
            </a:lvl4pPr>
            <a:lvl5pPr>
              <a:tabLst>
                <a:tab pos="1601788" algn="l"/>
              </a:tabLst>
              <a:defRPr sz="2400">
                <a:solidFill>
                  <a:schemeClr val="tx1"/>
                </a:solidFill>
                <a:latin typeface="Times New Roman" panose="02020603050405020304" pitchFamily="18" charset="0"/>
              </a:defRPr>
            </a:lvl5pPr>
            <a:lvl6pPr fontAlgn="base">
              <a:spcBef>
                <a:spcPct val="0"/>
              </a:spcBef>
              <a:spcAft>
                <a:spcPct val="0"/>
              </a:spcAft>
              <a:tabLst>
                <a:tab pos="1601788" algn="l"/>
              </a:tabLst>
              <a:defRPr sz="2400">
                <a:solidFill>
                  <a:schemeClr val="tx1"/>
                </a:solidFill>
                <a:latin typeface="Times New Roman" panose="02020603050405020304" pitchFamily="18" charset="0"/>
              </a:defRPr>
            </a:lvl6pPr>
            <a:lvl7pPr fontAlgn="base">
              <a:spcBef>
                <a:spcPct val="0"/>
              </a:spcBef>
              <a:spcAft>
                <a:spcPct val="0"/>
              </a:spcAft>
              <a:tabLst>
                <a:tab pos="1601788" algn="l"/>
              </a:tabLst>
              <a:defRPr sz="2400">
                <a:solidFill>
                  <a:schemeClr val="tx1"/>
                </a:solidFill>
                <a:latin typeface="Times New Roman" panose="02020603050405020304" pitchFamily="18" charset="0"/>
              </a:defRPr>
            </a:lvl7pPr>
            <a:lvl8pPr fontAlgn="base">
              <a:spcBef>
                <a:spcPct val="0"/>
              </a:spcBef>
              <a:spcAft>
                <a:spcPct val="0"/>
              </a:spcAft>
              <a:tabLst>
                <a:tab pos="1601788" algn="l"/>
              </a:tabLst>
              <a:defRPr sz="2400">
                <a:solidFill>
                  <a:schemeClr val="tx1"/>
                </a:solidFill>
                <a:latin typeface="Times New Roman" panose="02020603050405020304" pitchFamily="18" charset="0"/>
              </a:defRPr>
            </a:lvl8pPr>
            <a:lvl9pPr fontAlgn="base">
              <a:spcBef>
                <a:spcPct val="0"/>
              </a:spcBef>
              <a:spcAft>
                <a:spcPct val="0"/>
              </a:spcAft>
              <a:tabLst>
                <a:tab pos="1601788" algn="l"/>
              </a:tabLst>
              <a:defRPr sz="2400">
                <a:solidFill>
                  <a:schemeClr val="tx1"/>
                </a:solidFill>
                <a:latin typeface="Times New Roman" panose="02020603050405020304" pitchFamily="18" charset="0"/>
              </a:defRPr>
            </a:lvl9pPr>
          </a:lstStyle>
          <a:p>
            <a:r>
              <a:rPr lang="en-US" sz="1800" b="1">
                <a:solidFill>
                  <a:srgbClr val="000000"/>
                </a:solidFill>
                <a:latin typeface="Courier New" panose="02070309020205020404" pitchFamily="49" charset="0"/>
              </a:rPr>
              <a:t> </a:t>
            </a:r>
          </a:p>
        </p:txBody>
      </p:sp>
      <p:sp>
        <p:nvSpPr>
          <p:cNvPr id="31748" name="Rectangle 4"/>
          <p:cNvSpPr>
            <a:spLocks noGrp="1" noChangeArrowheads="1"/>
          </p:cNvSpPr>
          <p:nvPr>
            <p:ph type="title"/>
          </p:nvPr>
        </p:nvSpPr>
        <p:spPr>
          <a:noFill/>
          <a:ln/>
        </p:spPr>
        <p:txBody>
          <a:bodyPr/>
          <a:lstStyle/>
          <a:p>
            <a:r>
              <a:rPr lang="en-US"/>
              <a:t>Defining a Null Value</a:t>
            </a:r>
          </a:p>
        </p:txBody>
      </p:sp>
      <p:sp>
        <p:nvSpPr>
          <p:cNvPr id="31749" name="Rectangle 5"/>
          <p:cNvSpPr>
            <a:spLocks noGrp="1" noChangeArrowheads="1"/>
          </p:cNvSpPr>
          <p:nvPr>
            <p:ph type="body" idx="1"/>
          </p:nvPr>
        </p:nvSpPr>
        <p:spPr>
          <a:xfrm>
            <a:off x="2384425" y="1808163"/>
            <a:ext cx="7385050" cy="1162050"/>
          </a:xfrm>
          <a:noFill/>
          <a:ln/>
        </p:spPr>
        <p:txBody>
          <a:bodyPr>
            <a:normAutofit lnSpcReduction="10000"/>
          </a:bodyPr>
          <a:lstStyle/>
          <a:p>
            <a:r>
              <a:rPr lang="en-US"/>
              <a:t>A null is a value that is unavailable, unassigned, unknown, or inapplicable.</a:t>
            </a:r>
          </a:p>
          <a:p>
            <a:r>
              <a:rPr lang="en-US"/>
              <a:t>A null is not the same as zero or a blank space.</a:t>
            </a:r>
          </a:p>
        </p:txBody>
      </p:sp>
      <p:sp>
        <p:nvSpPr>
          <p:cNvPr id="31751" name="Rectangle 7"/>
          <p:cNvSpPr>
            <a:spLocks noChangeArrowheads="1"/>
          </p:cNvSpPr>
          <p:nvPr/>
        </p:nvSpPr>
        <p:spPr bwMode="blackWhite">
          <a:xfrm>
            <a:off x="2468564" y="2916238"/>
            <a:ext cx="4008437" cy="804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tabLst>
                <a:tab pos="1601788" algn="l"/>
              </a:tabLst>
              <a:defRPr sz="2400">
                <a:solidFill>
                  <a:schemeClr val="tx1"/>
                </a:solidFill>
                <a:latin typeface="Times New Roman" panose="02020603050405020304" pitchFamily="18" charset="0"/>
              </a:defRPr>
            </a:lvl1pPr>
            <a:lvl2pPr>
              <a:tabLst>
                <a:tab pos="1601788" algn="l"/>
              </a:tabLst>
              <a:defRPr sz="2400">
                <a:solidFill>
                  <a:schemeClr val="tx1"/>
                </a:solidFill>
                <a:latin typeface="Times New Roman" panose="02020603050405020304" pitchFamily="18" charset="0"/>
              </a:defRPr>
            </a:lvl2pPr>
            <a:lvl3pPr>
              <a:tabLst>
                <a:tab pos="1601788" algn="l"/>
              </a:tabLst>
              <a:defRPr sz="2400">
                <a:solidFill>
                  <a:schemeClr val="tx1"/>
                </a:solidFill>
                <a:latin typeface="Times New Roman" panose="02020603050405020304" pitchFamily="18" charset="0"/>
              </a:defRPr>
            </a:lvl3pPr>
            <a:lvl4pPr>
              <a:tabLst>
                <a:tab pos="1601788" algn="l"/>
              </a:tabLst>
              <a:defRPr sz="2400">
                <a:solidFill>
                  <a:schemeClr val="tx1"/>
                </a:solidFill>
                <a:latin typeface="Times New Roman" panose="02020603050405020304" pitchFamily="18" charset="0"/>
              </a:defRPr>
            </a:lvl4pPr>
            <a:lvl5pPr>
              <a:tabLst>
                <a:tab pos="1601788" algn="l"/>
              </a:tabLst>
              <a:defRPr sz="2400">
                <a:solidFill>
                  <a:schemeClr val="tx1"/>
                </a:solidFill>
                <a:latin typeface="Times New Roman" panose="02020603050405020304" pitchFamily="18" charset="0"/>
              </a:defRPr>
            </a:lvl5pPr>
            <a:lvl6pPr fontAlgn="base">
              <a:spcBef>
                <a:spcPct val="0"/>
              </a:spcBef>
              <a:spcAft>
                <a:spcPct val="0"/>
              </a:spcAft>
              <a:tabLst>
                <a:tab pos="1601788" algn="l"/>
              </a:tabLst>
              <a:defRPr sz="2400">
                <a:solidFill>
                  <a:schemeClr val="tx1"/>
                </a:solidFill>
                <a:latin typeface="Times New Roman" panose="02020603050405020304" pitchFamily="18" charset="0"/>
              </a:defRPr>
            </a:lvl6pPr>
            <a:lvl7pPr fontAlgn="base">
              <a:spcBef>
                <a:spcPct val="0"/>
              </a:spcBef>
              <a:spcAft>
                <a:spcPct val="0"/>
              </a:spcAft>
              <a:tabLst>
                <a:tab pos="1601788" algn="l"/>
              </a:tabLst>
              <a:defRPr sz="2400">
                <a:solidFill>
                  <a:schemeClr val="tx1"/>
                </a:solidFill>
                <a:latin typeface="Times New Roman" panose="02020603050405020304" pitchFamily="18" charset="0"/>
              </a:defRPr>
            </a:lvl7pPr>
            <a:lvl8pPr fontAlgn="base">
              <a:spcBef>
                <a:spcPct val="0"/>
              </a:spcBef>
              <a:spcAft>
                <a:spcPct val="0"/>
              </a:spcAft>
              <a:tabLst>
                <a:tab pos="1601788" algn="l"/>
              </a:tabLst>
              <a:defRPr sz="2400">
                <a:solidFill>
                  <a:schemeClr val="tx1"/>
                </a:solidFill>
                <a:latin typeface="Times New Roman" panose="02020603050405020304" pitchFamily="18" charset="0"/>
              </a:defRPr>
            </a:lvl8pPr>
            <a:lvl9pPr fontAlgn="base">
              <a:spcBef>
                <a:spcPct val="0"/>
              </a:spcBef>
              <a:spcAft>
                <a:spcPct val="0"/>
              </a:spcAft>
              <a:tabLst>
                <a:tab pos="1601788" algn="l"/>
              </a:tabLst>
              <a:defRPr sz="2400">
                <a:solidFill>
                  <a:schemeClr val="tx1"/>
                </a:solidFill>
                <a:latin typeface="Times New Roman" panose="02020603050405020304" pitchFamily="18" charset="0"/>
              </a:defRPr>
            </a:lvl9pPr>
          </a:lstStyle>
          <a:p>
            <a:r>
              <a:rPr lang="en-US" sz="1800" b="1">
                <a:solidFill>
                  <a:srgbClr val="000000"/>
                </a:solidFill>
                <a:latin typeface="Courier New" panose="02070309020205020404" pitchFamily="49" charset="0"/>
              </a:rPr>
              <a:t>SELECT last_name, job_id, salary, commission_pct</a:t>
            </a:r>
          </a:p>
          <a:p>
            <a:r>
              <a:rPr lang="en-US" sz="1800" b="1">
                <a:solidFill>
                  <a:srgbClr val="000000"/>
                </a:solidFill>
                <a:latin typeface="Courier New" panose="02070309020205020404" pitchFamily="49" charset="0"/>
              </a:rPr>
              <a:t>FROM   employees;</a:t>
            </a:r>
          </a:p>
        </p:txBody>
      </p:sp>
      <p:sp>
        <p:nvSpPr>
          <p:cNvPr id="31764" name="Rectangle 20"/>
          <p:cNvSpPr>
            <a:spLocks noChangeArrowheads="1"/>
          </p:cNvSpPr>
          <p:nvPr/>
        </p:nvSpPr>
        <p:spPr bwMode="ltGray">
          <a:xfrm>
            <a:off x="7205664" y="2990851"/>
            <a:ext cx="1952625" cy="346075"/>
          </a:xfrm>
          <a:prstGeom prst="rect">
            <a:avLst/>
          </a:prstGeom>
          <a:noFill/>
          <a:ln w="254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70" name="Text Box 26"/>
          <p:cNvSpPr txBox="1">
            <a:spLocks noChangeArrowheads="1"/>
          </p:cNvSpPr>
          <p:nvPr/>
        </p:nvSpPr>
        <p:spPr bwMode="auto">
          <a:xfrm>
            <a:off x="2422526" y="4468813"/>
            <a:ext cx="366713" cy="39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defTabSz="822325">
              <a:defRPr sz="2400">
                <a:solidFill>
                  <a:schemeClr val="tx1"/>
                </a:solidFill>
                <a:latin typeface="Times New Roman" panose="02020603050405020304" pitchFamily="18" charset="0"/>
              </a:defRPr>
            </a:lvl1pPr>
            <a:lvl2pPr marL="411163" defTabSz="822325">
              <a:defRPr sz="2400">
                <a:solidFill>
                  <a:schemeClr val="tx1"/>
                </a:solidFill>
                <a:latin typeface="Times New Roman" panose="02020603050405020304" pitchFamily="18" charset="0"/>
              </a:defRPr>
            </a:lvl2pPr>
            <a:lvl3pPr marL="822325" defTabSz="822325">
              <a:defRPr sz="2400">
                <a:solidFill>
                  <a:schemeClr val="tx1"/>
                </a:solidFill>
                <a:latin typeface="Times New Roman" panose="02020603050405020304" pitchFamily="18" charset="0"/>
              </a:defRPr>
            </a:lvl3pPr>
            <a:lvl4pPr marL="1235075" defTabSz="822325">
              <a:defRPr sz="2400">
                <a:solidFill>
                  <a:schemeClr val="tx1"/>
                </a:solidFill>
                <a:latin typeface="Times New Roman" panose="02020603050405020304" pitchFamily="18" charset="0"/>
              </a:defRPr>
            </a:lvl4pPr>
            <a:lvl5pPr marL="1646238" defTabSz="822325">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eaLnBrk="1" hangingPunct="1">
              <a:buClr>
                <a:srgbClr val="000000"/>
              </a:buClr>
              <a:buFont typeface="Arial" panose="020B0604020202020204" pitchFamily="34" charset="0"/>
              <a:buNone/>
            </a:pPr>
            <a:r>
              <a:rPr lang="en-US" b="1">
                <a:latin typeface="Arial" panose="020B0604020202020204" pitchFamily="34" charset="0"/>
              </a:rPr>
              <a:t>…</a:t>
            </a:r>
          </a:p>
        </p:txBody>
      </p:sp>
      <p:sp>
        <p:nvSpPr>
          <p:cNvPr id="31771" name="Text Box 27"/>
          <p:cNvSpPr txBox="1">
            <a:spLocks noChangeArrowheads="1"/>
          </p:cNvSpPr>
          <p:nvPr/>
        </p:nvSpPr>
        <p:spPr bwMode="auto">
          <a:xfrm>
            <a:off x="2435226" y="5370513"/>
            <a:ext cx="366713" cy="39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defTabSz="822325">
              <a:defRPr sz="2400">
                <a:solidFill>
                  <a:schemeClr val="tx1"/>
                </a:solidFill>
                <a:latin typeface="Times New Roman" panose="02020603050405020304" pitchFamily="18" charset="0"/>
              </a:defRPr>
            </a:lvl1pPr>
            <a:lvl2pPr marL="411163" defTabSz="822325">
              <a:defRPr sz="2400">
                <a:solidFill>
                  <a:schemeClr val="tx1"/>
                </a:solidFill>
                <a:latin typeface="Times New Roman" panose="02020603050405020304" pitchFamily="18" charset="0"/>
              </a:defRPr>
            </a:lvl2pPr>
            <a:lvl3pPr marL="822325" defTabSz="822325">
              <a:defRPr sz="2400">
                <a:solidFill>
                  <a:schemeClr val="tx1"/>
                </a:solidFill>
                <a:latin typeface="Times New Roman" panose="02020603050405020304" pitchFamily="18" charset="0"/>
              </a:defRPr>
            </a:lvl3pPr>
            <a:lvl4pPr marL="1235075" defTabSz="822325">
              <a:defRPr sz="2400">
                <a:solidFill>
                  <a:schemeClr val="tx1"/>
                </a:solidFill>
                <a:latin typeface="Times New Roman" panose="02020603050405020304" pitchFamily="18" charset="0"/>
              </a:defRPr>
            </a:lvl4pPr>
            <a:lvl5pPr marL="1646238" defTabSz="822325">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eaLnBrk="1" hangingPunct="1">
              <a:buClr>
                <a:srgbClr val="000000"/>
              </a:buClr>
              <a:buFont typeface="Arial" panose="020B0604020202020204" pitchFamily="34" charset="0"/>
              <a:buNone/>
            </a:pPr>
            <a:r>
              <a:rPr lang="en-US" b="1">
                <a:latin typeface="Arial" panose="020B0604020202020204" pitchFamily="34" charset="0"/>
              </a:rPr>
              <a:t>…</a:t>
            </a:r>
          </a:p>
        </p:txBody>
      </p:sp>
      <p:pic>
        <p:nvPicPr>
          <p:cNvPr id="31776" name="Picture 3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3164" y="3954464"/>
            <a:ext cx="6962775"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31777" name="Picture 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3163" y="4832350"/>
            <a:ext cx="69723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31778" name="Picture 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43164" y="5764214"/>
            <a:ext cx="6962775"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31779" name="Picture 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43164" y="6018214"/>
            <a:ext cx="6962775" cy="185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extLst>
      <p:ext uri="{BB962C8B-B14F-4D97-AF65-F5344CB8AC3E}">
        <p14:creationId xmlns:p14="http://schemas.microsoft.com/office/powerpoint/2010/main" val="3819165077"/>
      </p:ext>
    </p:extLst>
  </p:cSld>
  <p:clrMapOvr>
    <a:masterClrMapping/>
  </p:clrMapOvr>
  <p:transition spd="slow">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blackWhite">
          <a:xfrm>
            <a:off x="2420938" y="2606675"/>
            <a:ext cx="6921500" cy="6365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200150" algn="l"/>
              </a:tabLst>
              <a:defRPr sz="2400">
                <a:solidFill>
                  <a:schemeClr val="tx1"/>
                </a:solidFill>
                <a:latin typeface="Times New Roman" panose="02020603050405020304" pitchFamily="18" charset="0"/>
              </a:defRPr>
            </a:lvl1pPr>
            <a:lvl2pPr>
              <a:tabLst>
                <a:tab pos="1200150" algn="l"/>
              </a:tabLst>
              <a:defRPr sz="2400">
                <a:solidFill>
                  <a:schemeClr val="tx1"/>
                </a:solidFill>
                <a:latin typeface="Times New Roman" panose="02020603050405020304" pitchFamily="18" charset="0"/>
              </a:defRPr>
            </a:lvl2pPr>
            <a:lvl3pPr>
              <a:tabLst>
                <a:tab pos="1200150" algn="l"/>
              </a:tabLst>
              <a:defRPr sz="2400">
                <a:solidFill>
                  <a:schemeClr val="tx1"/>
                </a:solidFill>
                <a:latin typeface="Times New Roman" panose="02020603050405020304" pitchFamily="18" charset="0"/>
              </a:defRPr>
            </a:lvl3pPr>
            <a:lvl4pPr>
              <a:tabLst>
                <a:tab pos="1200150" algn="l"/>
              </a:tabLst>
              <a:defRPr sz="2400">
                <a:solidFill>
                  <a:schemeClr val="tx1"/>
                </a:solidFill>
                <a:latin typeface="Times New Roman" panose="02020603050405020304" pitchFamily="18" charset="0"/>
              </a:defRPr>
            </a:lvl4pPr>
            <a:lvl5pPr>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r>
              <a:rPr lang="en-US" sz="1800" b="1">
                <a:solidFill>
                  <a:srgbClr val="000000"/>
                </a:solidFill>
                <a:latin typeface="Courier New" panose="02070309020205020404" pitchFamily="49" charset="0"/>
              </a:rPr>
              <a:t> </a:t>
            </a:r>
          </a:p>
        </p:txBody>
      </p:sp>
      <p:sp>
        <p:nvSpPr>
          <p:cNvPr id="33798" name="Rectangle 6"/>
          <p:cNvSpPr>
            <a:spLocks noChangeArrowheads="1"/>
          </p:cNvSpPr>
          <p:nvPr/>
        </p:nvSpPr>
        <p:spPr bwMode="blackWhite">
          <a:xfrm>
            <a:off x="2435225" y="2654300"/>
            <a:ext cx="6629400" cy="560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tabLst>
                <a:tab pos="1200150" algn="l"/>
              </a:tabLst>
              <a:defRPr sz="2400">
                <a:solidFill>
                  <a:schemeClr val="tx1"/>
                </a:solidFill>
                <a:latin typeface="Times New Roman" panose="02020603050405020304" pitchFamily="18" charset="0"/>
              </a:defRPr>
            </a:lvl1pPr>
            <a:lvl2pPr>
              <a:tabLst>
                <a:tab pos="1200150" algn="l"/>
              </a:tabLst>
              <a:defRPr sz="2400">
                <a:solidFill>
                  <a:schemeClr val="tx1"/>
                </a:solidFill>
                <a:latin typeface="Times New Roman" panose="02020603050405020304" pitchFamily="18" charset="0"/>
              </a:defRPr>
            </a:lvl2pPr>
            <a:lvl3pPr>
              <a:tabLst>
                <a:tab pos="1200150" algn="l"/>
              </a:tabLst>
              <a:defRPr sz="2400">
                <a:solidFill>
                  <a:schemeClr val="tx1"/>
                </a:solidFill>
                <a:latin typeface="Times New Roman" panose="02020603050405020304" pitchFamily="18" charset="0"/>
              </a:defRPr>
            </a:lvl3pPr>
            <a:lvl4pPr>
              <a:tabLst>
                <a:tab pos="1200150" algn="l"/>
              </a:tabLst>
              <a:defRPr sz="2400">
                <a:solidFill>
                  <a:schemeClr val="tx1"/>
                </a:solidFill>
                <a:latin typeface="Times New Roman" panose="02020603050405020304" pitchFamily="18" charset="0"/>
              </a:defRPr>
            </a:lvl4pPr>
            <a:lvl5pPr>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r>
              <a:rPr lang="en-US" sz="1800" b="1">
                <a:solidFill>
                  <a:srgbClr val="000000"/>
                </a:solidFill>
                <a:latin typeface="Courier New" panose="02070309020205020404" pitchFamily="49" charset="0"/>
              </a:rPr>
              <a:t>SELECT last_name, 12*salary*commission_pct</a:t>
            </a:r>
          </a:p>
          <a:p>
            <a:r>
              <a:rPr lang="en-US" sz="1800" b="1">
                <a:solidFill>
                  <a:srgbClr val="000000"/>
                </a:solidFill>
                <a:latin typeface="Courier New" panose="02070309020205020404" pitchFamily="49" charset="0"/>
              </a:rPr>
              <a:t>FROM   employees;</a:t>
            </a:r>
          </a:p>
        </p:txBody>
      </p:sp>
      <p:sp>
        <p:nvSpPr>
          <p:cNvPr id="33795" name="Rectangle 3"/>
          <p:cNvSpPr>
            <a:spLocks noGrp="1" noChangeArrowheads="1"/>
          </p:cNvSpPr>
          <p:nvPr>
            <p:ph type="title"/>
          </p:nvPr>
        </p:nvSpPr>
        <p:spPr>
          <a:noFill/>
          <a:ln/>
        </p:spPr>
        <p:txBody>
          <a:bodyPr/>
          <a:lstStyle/>
          <a:p>
            <a:r>
              <a:rPr lang="en-US"/>
              <a:t>Null Values </a:t>
            </a:r>
            <a:br>
              <a:rPr lang="en-US"/>
            </a:br>
            <a:r>
              <a:rPr lang="en-US"/>
              <a:t>in Arithmetic Expressions</a:t>
            </a:r>
          </a:p>
        </p:txBody>
      </p:sp>
      <p:sp>
        <p:nvSpPr>
          <p:cNvPr id="33796" name="Rectangle 4"/>
          <p:cNvSpPr>
            <a:spLocks noGrp="1" noChangeArrowheads="1"/>
          </p:cNvSpPr>
          <p:nvPr>
            <p:ph type="body" idx="1"/>
          </p:nvPr>
        </p:nvSpPr>
        <p:spPr>
          <a:xfrm>
            <a:off x="2398713" y="1814514"/>
            <a:ext cx="7385050" cy="727075"/>
          </a:xfrm>
          <a:noFill/>
          <a:ln/>
        </p:spPr>
        <p:txBody>
          <a:bodyPr/>
          <a:lstStyle/>
          <a:p>
            <a:pPr>
              <a:spcBef>
                <a:spcPct val="0"/>
              </a:spcBef>
              <a:buFont typeface="Arial" panose="020B0604020202020204" pitchFamily="34" charset="0"/>
              <a:buNone/>
            </a:pPr>
            <a:r>
              <a:rPr lang="en-US"/>
              <a:t>Arithmetic expressions containing a null value </a:t>
            </a:r>
          </a:p>
          <a:p>
            <a:pPr>
              <a:spcBef>
                <a:spcPct val="0"/>
              </a:spcBef>
              <a:buFont typeface="Arial" panose="020B0604020202020204" pitchFamily="34" charset="0"/>
              <a:buNone/>
            </a:pPr>
            <a:r>
              <a:rPr lang="en-US"/>
              <a:t>evaluate to null.</a:t>
            </a:r>
          </a:p>
        </p:txBody>
      </p:sp>
      <p:sp>
        <p:nvSpPr>
          <p:cNvPr id="33811" name="Rectangle 19"/>
          <p:cNvSpPr>
            <a:spLocks noChangeArrowheads="1"/>
          </p:cNvSpPr>
          <p:nvPr/>
        </p:nvSpPr>
        <p:spPr bwMode="ltGray">
          <a:xfrm>
            <a:off x="4970464" y="2660651"/>
            <a:ext cx="3375025" cy="282575"/>
          </a:xfrm>
          <a:prstGeom prst="rect">
            <a:avLst/>
          </a:prstGeom>
          <a:noFill/>
          <a:ln w="254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15" name="Text Box 23"/>
          <p:cNvSpPr txBox="1">
            <a:spLocks noChangeArrowheads="1"/>
          </p:cNvSpPr>
          <p:nvPr/>
        </p:nvSpPr>
        <p:spPr bwMode="auto">
          <a:xfrm>
            <a:off x="2422526" y="5091113"/>
            <a:ext cx="366713" cy="39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defTabSz="822325">
              <a:defRPr sz="2400">
                <a:solidFill>
                  <a:schemeClr val="tx1"/>
                </a:solidFill>
                <a:latin typeface="Times New Roman" panose="02020603050405020304" pitchFamily="18" charset="0"/>
              </a:defRPr>
            </a:lvl1pPr>
            <a:lvl2pPr marL="411163" defTabSz="822325">
              <a:defRPr sz="2400">
                <a:solidFill>
                  <a:schemeClr val="tx1"/>
                </a:solidFill>
                <a:latin typeface="Times New Roman" panose="02020603050405020304" pitchFamily="18" charset="0"/>
              </a:defRPr>
            </a:lvl2pPr>
            <a:lvl3pPr marL="822325" defTabSz="822325">
              <a:defRPr sz="2400">
                <a:solidFill>
                  <a:schemeClr val="tx1"/>
                </a:solidFill>
                <a:latin typeface="Times New Roman" panose="02020603050405020304" pitchFamily="18" charset="0"/>
              </a:defRPr>
            </a:lvl3pPr>
            <a:lvl4pPr marL="1235075" defTabSz="822325">
              <a:defRPr sz="2400">
                <a:solidFill>
                  <a:schemeClr val="tx1"/>
                </a:solidFill>
                <a:latin typeface="Times New Roman" panose="02020603050405020304" pitchFamily="18" charset="0"/>
              </a:defRPr>
            </a:lvl4pPr>
            <a:lvl5pPr marL="1646238" defTabSz="822325">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eaLnBrk="1" hangingPunct="1">
              <a:buClr>
                <a:srgbClr val="000000"/>
              </a:buClr>
              <a:buFont typeface="Arial" panose="020B0604020202020204" pitchFamily="34" charset="0"/>
              <a:buNone/>
            </a:pPr>
            <a:r>
              <a:rPr lang="en-US" b="1">
                <a:latin typeface="Arial" panose="020B0604020202020204" pitchFamily="34" charset="0"/>
              </a:rPr>
              <a:t>…</a:t>
            </a:r>
          </a:p>
        </p:txBody>
      </p:sp>
      <p:sp>
        <p:nvSpPr>
          <p:cNvPr id="33816" name="Text Box 24"/>
          <p:cNvSpPr txBox="1">
            <a:spLocks noChangeArrowheads="1"/>
          </p:cNvSpPr>
          <p:nvPr/>
        </p:nvSpPr>
        <p:spPr bwMode="auto">
          <a:xfrm>
            <a:off x="2435226" y="4252913"/>
            <a:ext cx="366713" cy="39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defTabSz="822325">
              <a:defRPr sz="2400">
                <a:solidFill>
                  <a:schemeClr val="tx1"/>
                </a:solidFill>
                <a:latin typeface="Times New Roman" panose="02020603050405020304" pitchFamily="18" charset="0"/>
              </a:defRPr>
            </a:lvl1pPr>
            <a:lvl2pPr marL="411163" defTabSz="822325">
              <a:defRPr sz="2400">
                <a:solidFill>
                  <a:schemeClr val="tx1"/>
                </a:solidFill>
                <a:latin typeface="Times New Roman" panose="02020603050405020304" pitchFamily="18" charset="0"/>
              </a:defRPr>
            </a:lvl2pPr>
            <a:lvl3pPr marL="822325" defTabSz="822325">
              <a:defRPr sz="2400">
                <a:solidFill>
                  <a:schemeClr val="tx1"/>
                </a:solidFill>
                <a:latin typeface="Times New Roman" panose="02020603050405020304" pitchFamily="18" charset="0"/>
              </a:defRPr>
            </a:lvl3pPr>
            <a:lvl4pPr marL="1235075" defTabSz="822325">
              <a:defRPr sz="2400">
                <a:solidFill>
                  <a:schemeClr val="tx1"/>
                </a:solidFill>
                <a:latin typeface="Times New Roman" panose="02020603050405020304" pitchFamily="18" charset="0"/>
              </a:defRPr>
            </a:lvl4pPr>
            <a:lvl5pPr marL="1646238" defTabSz="822325">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eaLnBrk="1" hangingPunct="1">
              <a:buClr>
                <a:srgbClr val="000000"/>
              </a:buClr>
              <a:buFont typeface="Arial" panose="020B0604020202020204" pitchFamily="34" charset="0"/>
              <a:buNone/>
            </a:pPr>
            <a:r>
              <a:rPr lang="en-US" b="1">
                <a:latin typeface="Arial" panose="020B0604020202020204" pitchFamily="34" charset="0"/>
              </a:rPr>
              <a:t>…</a:t>
            </a:r>
          </a:p>
        </p:txBody>
      </p:sp>
      <p:pic>
        <p:nvPicPr>
          <p:cNvPr id="33821" name="Picture 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V="1">
            <a:off x="2420938" y="3517900"/>
            <a:ext cx="695325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33822" name="Picture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0938" y="4633914"/>
            <a:ext cx="6953250"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33823" name="Picture 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20939" y="5476875"/>
            <a:ext cx="6943725"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33824" name="Picture 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20939" y="5726114"/>
            <a:ext cx="6937375" cy="185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extLst>
      <p:ext uri="{BB962C8B-B14F-4D97-AF65-F5344CB8AC3E}">
        <p14:creationId xmlns:p14="http://schemas.microsoft.com/office/powerpoint/2010/main" val="1759171155"/>
      </p:ext>
    </p:extLst>
  </p:cSld>
  <p:clrMapOvr>
    <a:masterClrMapping/>
  </p:clrMapOvr>
  <p:transition spd="slow">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p:spPr>
        <p:txBody>
          <a:bodyPr/>
          <a:lstStyle/>
          <a:p>
            <a:r>
              <a:rPr lang="en-US"/>
              <a:t>Defining a Column Alias</a:t>
            </a:r>
          </a:p>
        </p:txBody>
      </p:sp>
      <p:sp>
        <p:nvSpPr>
          <p:cNvPr id="35843" name="Rectangle 3"/>
          <p:cNvSpPr>
            <a:spLocks noGrp="1" noChangeArrowheads="1"/>
          </p:cNvSpPr>
          <p:nvPr>
            <p:ph type="body" idx="1"/>
          </p:nvPr>
        </p:nvSpPr>
        <p:spPr>
          <a:xfrm>
            <a:off x="2398713" y="1814514"/>
            <a:ext cx="7385050" cy="3101975"/>
          </a:xfrm>
          <a:noFill/>
          <a:ln/>
        </p:spPr>
        <p:txBody>
          <a:bodyPr>
            <a:normAutofit lnSpcReduction="10000"/>
          </a:bodyPr>
          <a:lstStyle/>
          <a:p>
            <a:pPr>
              <a:buFont typeface="Arial" panose="020B0604020202020204" pitchFamily="34" charset="0"/>
              <a:buNone/>
            </a:pPr>
            <a:r>
              <a:rPr lang="en-US"/>
              <a:t>A column alias:</a:t>
            </a:r>
          </a:p>
          <a:p>
            <a:r>
              <a:rPr lang="en-US"/>
              <a:t>Renames a column heading</a:t>
            </a:r>
          </a:p>
          <a:p>
            <a:r>
              <a:rPr lang="en-US"/>
              <a:t>Is useful with calculations</a:t>
            </a:r>
          </a:p>
          <a:p>
            <a:r>
              <a:rPr lang="en-US"/>
              <a:t>Immediately follows the column name - there can also be the optional </a:t>
            </a:r>
            <a:r>
              <a:rPr lang="en-US">
                <a:latin typeface="Courier New" panose="02070309020205020404" pitchFamily="49" charset="0"/>
              </a:rPr>
              <a:t>AS</a:t>
            </a:r>
            <a:r>
              <a:rPr lang="en-US"/>
              <a:t> keyword between the column name and alias</a:t>
            </a:r>
          </a:p>
          <a:p>
            <a:r>
              <a:rPr lang="en-US"/>
              <a:t>Requires double quotation marks if it contains spaces or special characters or is case sensitive</a:t>
            </a:r>
          </a:p>
        </p:txBody>
      </p:sp>
    </p:spTree>
    <p:extLst>
      <p:ext uri="{BB962C8B-B14F-4D97-AF65-F5344CB8AC3E}">
        <p14:creationId xmlns:p14="http://schemas.microsoft.com/office/powerpoint/2010/main" val="1276709645"/>
      </p:ext>
    </p:extLst>
  </p:cSld>
  <p:clrMapOvr>
    <a:masterClrMapping/>
  </p:clrMapOvr>
  <p:transition spd="slow">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942" name="Picture 5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5550" y="4621214"/>
            <a:ext cx="6953250"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37938" name="Picture 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5550" y="2224089"/>
            <a:ext cx="69723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
        <p:nvSpPr>
          <p:cNvPr id="37890" name="Rectangle 2"/>
          <p:cNvSpPr>
            <a:spLocks noChangeArrowheads="1"/>
          </p:cNvSpPr>
          <p:nvPr/>
        </p:nvSpPr>
        <p:spPr bwMode="blackWhite">
          <a:xfrm>
            <a:off x="2495550" y="1397001"/>
            <a:ext cx="6927850" cy="701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200150" algn="l"/>
              </a:tabLst>
              <a:defRPr sz="2400">
                <a:solidFill>
                  <a:schemeClr val="tx1"/>
                </a:solidFill>
                <a:latin typeface="Times New Roman" panose="02020603050405020304" pitchFamily="18" charset="0"/>
              </a:defRPr>
            </a:lvl1pPr>
            <a:lvl2pPr>
              <a:tabLst>
                <a:tab pos="1200150" algn="l"/>
              </a:tabLst>
              <a:defRPr sz="2400">
                <a:solidFill>
                  <a:schemeClr val="tx1"/>
                </a:solidFill>
                <a:latin typeface="Times New Roman" panose="02020603050405020304" pitchFamily="18" charset="0"/>
              </a:defRPr>
            </a:lvl2pPr>
            <a:lvl3pPr>
              <a:tabLst>
                <a:tab pos="1200150" algn="l"/>
              </a:tabLst>
              <a:defRPr sz="2400">
                <a:solidFill>
                  <a:schemeClr val="tx1"/>
                </a:solidFill>
                <a:latin typeface="Times New Roman" panose="02020603050405020304" pitchFamily="18" charset="0"/>
              </a:defRPr>
            </a:lvl3pPr>
            <a:lvl4pPr>
              <a:tabLst>
                <a:tab pos="1200150" algn="l"/>
              </a:tabLst>
              <a:defRPr sz="2400">
                <a:solidFill>
                  <a:schemeClr val="tx1"/>
                </a:solidFill>
                <a:latin typeface="Times New Roman" panose="02020603050405020304" pitchFamily="18" charset="0"/>
              </a:defRPr>
            </a:lvl4pPr>
            <a:lvl5pPr>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r>
              <a:rPr lang="en-US" sz="1800" b="1">
                <a:solidFill>
                  <a:srgbClr val="000000"/>
                </a:solidFill>
                <a:latin typeface="Courier New" panose="02070309020205020404" pitchFamily="49" charset="0"/>
              </a:rPr>
              <a:t> </a:t>
            </a:r>
          </a:p>
        </p:txBody>
      </p:sp>
      <p:sp>
        <p:nvSpPr>
          <p:cNvPr id="37891" name="Rectangle 3"/>
          <p:cNvSpPr>
            <a:spLocks noChangeArrowheads="1"/>
          </p:cNvSpPr>
          <p:nvPr/>
        </p:nvSpPr>
        <p:spPr bwMode="blackWhite">
          <a:xfrm>
            <a:off x="2495550" y="3862389"/>
            <a:ext cx="6972300" cy="6889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200150" algn="l"/>
              </a:tabLst>
              <a:defRPr sz="2400">
                <a:solidFill>
                  <a:schemeClr val="tx1"/>
                </a:solidFill>
                <a:latin typeface="Times New Roman" panose="02020603050405020304" pitchFamily="18" charset="0"/>
              </a:defRPr>
            </a:lvl1pPr>
            <a:lvl2pPr>
              <a:tabLst>
                <a:tab pos="1200150" algn="l"/>
              </a:tabLst>
              <a:defRPr sz="2400">
                <a:solidFill>
                  <a:schemeClr val="tx1"/>
                </a:solidFill>
                <a:latin typeface="Times New Roman" panose="02020603050405020304" pitchFamily="18" charset="0"/>
              </a:defRPr>
            </a:lvl2pPr>
            <a:lvl3pPr>
              <a:tabLst>
                <a:tab pos="1200150" algn="l"/>
              </a:tabLst>
              <a:defRPr sz="2400">
                <a:solidFill>
                  <a:schemeClr val="tx1"/>
                </a:solidFill>
                <a:latin typeface="Times New Roman" panose="02020603050405020304" pitchFamily="18" charset="0"/>
              </a:defRPr>
            </a:lvl3pPr>
            <a:lvl4pPr>
              <a:tabLst>
                <a:tab pos="1200150" algn="l"/>
              </a:tabLst>
              <a:defRPr sz="2400">
                <a:solidFill>
                  <a:schemeClr val="tx1"/>
                </a:solidFill>
                <a:latin typeface="Times New Roman" panose="02020603050405020304" pitchFamily="18" charset="0"/>
              </a:defRPr>
            </a:lvl4pPr>
            <a:lvl5pPr>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r>
              <a:rPr lang="en-US" sz="1800" b="1">
                <a:solidFill>
                  <a:srgbClr val="000000"/>
                </a:solidFill>
                <a:latin typeface="Courier New" panose="02070309020205020404" pitchFamily="49" charset="0"/>
              </a:rPr>
              <a:t> </a:t>
            </a:r>
          </a:p>
        </p:txBody>
      </p:sp>
      <p:sp>
        <p:nvSpPr>
          <p:cNvPr id="37892" name="Rectangle 4"/>
          <p:cNvSpPr>
            <a:spLocks noGrp="1" noChangeArrowheads="1"/>
          </p:cNvSpPr>
          <p:nvPr>
            <p:ph type="title"/>
          </p:nvPr>
        </p:nvSpPr>
        <p:spPr>
          <a:xfrm>
            <a:off x="1066166" y="196692"/>
            <a:ext cx="9875520" cy="1356360"/>
          </a:xfrm>
          <a:noFill/>
          <a:ln/>
        </p:spPr>
        <p:txBody>
          <a:bodyPr/>
          <a:lstStyle/>
          <a:p>
            <a:r>
              <a:rPr lang="en-US" dirty="0"/>
              <a:t>Using Column Aliases</a:t>
            </a:r>
          </a:p>
        </p:txBody>
      </p:sp>
      <p:sp>
        <p:nvSpPr>
          <p:cNvPr id="37900" name="Rectangle 12"/>
          <p:cNvSpPr>
            <a:spLocks noChangeArrowheads="1"/>
          </p:cNvSpPr>
          <p:nvPr/>
        </p:nvSpPr>
        <p:spPr bwMode="ltGray">
          <a:xfrm>
            <a:off x="2674939" y="2271713"/>
            <a:ext cx="3552825" cy="201612"/>
          </a:xfrm>
          <a:prstGeom prst="rect">
            <a:avLst/>
          </a:prstGeom>
          <a:noFill/>
          <a:ln w="25400">
            <a:solidFill>
              <a:srgbClr val="FF5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06" name="Rectangle 18"/>
          <p:cNvSpPr>
            <a:spLocks noChangeArrowheads="1"/>
          </p:cNvSpPr>
          <p:nvPr/>
        </p:nvSpPr>
        <p:spPr bwMode="ltGray">
          <a:xfrm>
            <a:off x="2651126" y="4646614"/>
            <a:ext cx="2479675" cy="198437"/>
          </a:xfrm>
          <a:prstGeom prst="rect">
            <a:avLst/>
          </a:prstGeom>
          <a:noFill/>
          <a:ln w="25400">
            <a:solidFill>
              <a:srgbClr val="FF5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18" name="Rectangle 30"/>
          <p:cNvSpPr>
            <a:spLocks noChangeArrowheads="1"/>
          </p:cNvSpPr>
          <p:nvPr/>
        </p:nvSpPr>
        <p:spPr bwMode="blackWhite">
          <a:xfrm>
            <a:off x="2460625" y="3941764"/>
            <a:ext cx="64389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tabLst>
                <a:tab pos="1200150" algn="l"/>
              </a:tabLst>
              <a:defRPr sz="2400">
                <a:solidFill>
                  <a:schemeClr val="tx1"/>
                </a:solidFill>
                <a:latin typeface="Times New Roman" panose="02020603050405020304" pitchFamily="18" charset="0"/>
              </a:defRPr>
            </a:lvl1pPr>
            <a:lvl2pPr>
              <a:tabLst>
                <a:tab pos="1200150" algn="l"/>
              </a:tabLst>
              <a:defRPr sz="2400">
                <a:solidFill>
                  <a:schemeClr val="tx1"/>
                </a:solidFill>
                <a:latin typeface="Times New Roman" panose="02020603050405020304" pitchFamily="18" charset="0"/>
              </a:defRPr>
            </a:lvl2pPr>
            <a:lvl3pPr>
              <a:tabLst>
                <a:tab pos="1200150" algn="l"/>
              </a:tabLst>
              <a:defRPr sz="2400">
                <a:solidFill>
                  <a:schemeClr val="tx1"/>
                </a:solidFill>
                <a:latin typeface="Times New Roman" panose="02020603050405020304" pitchFamily="18" charset="0"/>
              </a:defRPr>
            </a:lvl3pPr>
            <a:lvl4pPr>
              <a:tabLst>
                <a:tab pos="1200150" algn="l"/>
              </a:tabLst>
              <a:defRPr sz="2400">
                <a:solidFill>
                  <a:schemeClr val="tx1"/>
                </a:solidFill>
                <a:latin typeface="Times New Roman" panose="02020603050405020304" pitchFamily="18" charset="0"/>
              </a:defRPr>
            </a:lvl4pPr>
            <a:lvl5pPr>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r>
              <a:rPr lang="en-US" sz="1800" b="1" dirty="0">
                <a:latin typeface="Courier New" panose="02070309020205020404" pitchFamily="49" charset="0"/>
              </a:rPr>
              <a:t>SELECT </a:t>
            </a:r>
            <a:r>
              <a:rPr lang="en-US" sz="1800" b="1" dirty="0" err="1">
                <a:latin typeface="Courier New" panose="02070309020205020404" pitchFamily="49" charset="0"/>
              </a:rPr>
              <a:t>last_name</a:t>
            </a:r>
            <a:r>
              <a:rPr lang="en-US" sz="1800" b="1" dirty="0">
                <a:latin typeface="Courier New" panose="02070309020205020404" pitchFamily="49" charset="0"/>
              </a:rPr>
              <a:t> "Name", salary*12 "Annual Salary"</a:t>
            </a:r>
          </a:p>
          <a:p>
            <a:r>
              <a:rPr lang="en-US" sz="1800" b="1" dirty="0">
                <a:latin typeface="Courier New" panose="02070309020205020404" pitchFamily="49" charset="0"/>
              </a:rPr>
              <a:t>FROM   employees;</a:t>
            </a:r>
          </a:p>
        </p:txBody>
      </p:sp>
      <p:sp>
        <p:nvSpPr>
          <p:cNvPr id="37919" name="Rectangle 31"/>
          <p:cNvSpPr>
            <a:spLocks noChangeArrowheads="1"/>
          </p:cNvSpPr>
          <p:nvPr/>
        </p:nvSpPr>
        <p:spPr bwMode="blackWhite">
          <a:xfrm>
            <a:off x="2473326" y="1384301"/>
            <a:ext cx="5108575" cy="72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tabLst>
                <a:tab pos="1200150" algn="l"/>
              </a:tabLst>
              <a:defRPr sz="2400">
                <a:solidFill>
                  <a:schemeClr val="tx1"/>
                </a:solidFill>
                <a:latin typeface="Times New Roman" panose="02020603050405020304" pitchFamily="18" charset="0"/>
              </a:defRPr>
            </a:lvl1pPr>
            <a:lvl2pPr>
              <a:tabLst>
                <a:tab pos="1200150" algn="l"/>
              </a:tabLst>
              <a:defRPr sz="2400">
                <a:solidFill>
                  <a:schemeClr val="tx1"/>
                </a:solidFill>
                <a:latin typeface="Times New Roman" panose="02020603050405020304" pitchFamily="18" charset="0"/>
              </a:defRPr>
            </a:lvl2pPr>
            <a:lvl3pPr>
              <a:tabLst>
                <a:tab pos="1200150" algn="l"/>
              </a:tabLst>
              <a:defRPr sz="2400">
                <a:solidFill>
                  <a:schemeClr val="tx1"/>
                </a:solidFill>
                <a:latin typeface="Times New Roman" panose="02020603050405020304" pitchFamily="18" charset="0"/>
              </a:defRPr>
            </a:lvl3pPr>
            <a:lvl4pPr>
              <a:tabLst>
                <a:tab pos="1200150" algn="l"/>
              </a:tabLst>
              <a:defRPr sz="2400">
                <a:solidFill>
                  <a:schemeClr val="tx1"/>
                </a:solidFill>
                <a:latin typeface="Times New Roman" panose="02020603050405020304" pitchFamily="18" charset="0"/>
              </a:defRPr>
            </a:lvl4pPr>
            <a:lvl5pPr>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r>
              <a:rPr lang="en-US" sz="1800" b="1">
                <a:solidFill>
                  <a:srgbClr val="000000"/>
                </a:solidFill>
                <a:latin typeface="Courier New" panose="02070309020205020404" pitchFamily="49" charset="0"/>
              </a:rPr>
              <a:t>SELECT last_name AS name, commission_pct comm</a:t>
            </a:r>
          </a:p>
          <a:p>
            <a:r>
              <a:rPr lang="en-US" sz="1800" b="1">
                <a:solidFill>
                  <a:srgbClr val="000000"/>
                </a:solidFill>
                <a:latin typeface="Courier New" panose="02070309020205020404" pitchFamily="49" charset="0"/>
              </a:rPr>
              <a:t>FROM   employees;</a:t>
            </a:r>
          </a:p>
        </p:txBody>
      </p:sp>
      <p:sp>
        <p:nvSpPr>
          <p:cNvPr id="37920" name="Rectangle 32"/>
          <p:cNvSpPr>
            <a:spLocks noChangeArrowheads="1"/>
          </p:cNvSpPr>
          <p:nvPr/>
        </p:nvSpPr>
        <p:spPr bwMode="ltGray">
          <a:xfrm>
            <a:off x="5249864" y="1492251"/>
            <a:ext cx="619125" cy="219075"/>
          </a:xfrm>
          <a:prstGeom prst="rect">
            <a:avLst/>
          </a:prstGeom>
          <a:noFill/>
          <a:ln w="254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24" name="Rectangle 36"/>
          <p:cNvSpPr>
            <a:spLocks noChangeArrowheads="1"/>
          </p:cNvSpPr>
          <p:nvPr/>
        </p:nvSpPr>
        <p:spPr bwMode="ltGray">
          <a:xfrm>
            <a:off x="4843464" y="3956051"/>
            <a:ext cx="885825" cy="231775"/>
          </a:xfrm>
          <a:prstGeom prst="rect">
            <a:avLst/>
          </a:prstGeom>
          <a:noFill/>
          <a:ln w="254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27" name="Text Box 39"/>
          <p:cNvSpPr txBox="1">
            <a:spLocks noChangeArrowheads="1"/>
          </p:cNvSpPr>
          <p:nvPr/>
        </p:nvSpPr>
        <p:spPr bwMode="auto">
          <a:xfrm>
            <a:off x="2473326" y="2944813"/>
            <a:ext cx="366713" cy="39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defTabSz="822325">
              <a:defRPr sz="2400">
                <a:solidFill>
                  <a:schemeClr val="tx1"/>
                </a:solidFill>
                <a:latin typeface="Times New Roman" panose="02020603050405020304" pitchFamily="18" charset="0"/>
              </a:defRPr>
            </a:lvl1pPr>
            <a:lvl2pPr marL="411163" defTabSz="822325">
              <a:defRPr sz="2400">
                <a:solidFill>
                  <a:schemeClr val="tx1"/>
                </a:solidFill>
                <a:latin typeface="Times New Roman" panose="02020603050405020304" pitchFamily="18" charset="0"/>
              </a:defRPr>
            </a:lvl2pPr>
            <a:lvl3pPr marL="822325" defTabSz="822325">
              <a:defRPr sz="2400">
                <a:solidFill>
                  <a:schemeClr val="tx1"/>
                </a:solidFill>
                <a:latin typeface="Times New Roman" panose="02020603050405020304" pitchFamily="18" charset="0"/>
              </a:defRPr>
            </a:lvl3pPr>
            <a:lvl4pPr marL="1235075" defTabSz="822325">
              <a:defRPr sz="2400">
                <a:solidFill>
                  <a:schemeClr val="tx1"/>
                </a:solidFill>
                <a:latin typeface="Times New Roman" panose="02020603050405020304" pitchFamily="18" charset="0"/>
              </a:defRPr>
            </a:lvl4pPr>
            <a:lvl5pPr marL="1646238" defTabSz="822325">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eaLnBrk="1" hangingPunct="1">
              <a:buClr>
                <a:srgbClr val="000000"/>
              </a:buClr>
              <a:buFont typeface="Arial" panose="020B0604020202020204" pitchFamily="34" charset="0"/>
              <a:buNone/>
            </a:pPr>
            <a:r>
              <a:rPr lang="en-US" b="1">
                <a:latin typeface="Arial" panose="020B0604020202020204" pitchFamily="34" charset="0"/>
              </a:rPr>
              <a:t>…</a:t>
            </a:r>
          </a:p>
        </p:txBody>
      </p:sp>
      <p:sp>
        <p:nvSpPr>
          <p:cNvPr id="37930" name="Text Box 42"/>
          <p:cNvSpPr txBox="1">
            <a:spLocks noChangeArrowheads="1"/>
          </p:cNvSpPr>
          <p:nvPr/>
        </p:nvSpPr>
        <p:spPr bwMode="auto">
          <a:xfrm>
            <a:off x="2473326" y="5294313"/>
            <a:ext cx="366713" cy="39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defTabSz="822325">
              <a:defRPr sz="2400">
                <a:solidFill>
                  <a:schemeClr val="tx1"/>
                </a:solidFill>
                <a:latin typeface="Times New Roman" panose="02020603050405020304" pitchFamily="18" charset="0"/>
              </a:defRPr>
            </a:lvl1pPr>
            <a:lvl2pPr marL="411163" defTabSz="822325">
              <a:defRPr sz="2400">
                <a:solidFill>
                  <a:schemeClr val="tx1"/>
                </a:solidFill>
                <a:latin typeface="Times New Roman" panose="02020603050405020304" pitchFamily="18" charset="0"/>
              </a:defRPr>
            </a:lvl2pPr>
            <a:lvl3pPr marL="822325" defTabSz="822325">
              <a:defRPr sz="2400">
                <a:solidFill>
                  <a:schemeClr val="tx1"/>
                </a:solidFill>
                <a:latin typeface="Times New Roman" panose="02020603050405020304" pitchFamily="18" charset="0"/>
              </a:defRPr>
            </a:lvl3pPr>
            <a:lvl4pPr marL="1235075" defTabSz="822325">
              <a:defRPr sz="2400">
                <a:solidFill>
                  <a:schemeClr val="tx1"/>
                </a:solidFill>
                <a:latin typeface="Times New Roman" panose="02020603050405020304" pitchFamily="18" charset="0"/>
              </a:defRPr>
            </a:lvl4pPr>
            <a:lvl5pPr marL="1646238" defTabSz="822325">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eaLnBrk="1" hangingPunct="1">
              <a:buClr>
                <a:srgbClr val="000000"/>
              </a:buClr>
              <a:buFont typeface="Arial" panose="020B0604020202020204" pitchFamily="34" charset="0"/>
              <a:buNone/>
            </a:pPr>
            <a:r>
              <a:rPr lang="en-US" b="1">
                <a:latin typeface="Arial" panose="020B0604020202020204" pitchFamily="34" charset="0"/>
              </a:rPr>
              <a:t>…</a:t>
            </a:r>
          </a:p>
        </p:txBody>
      </p:sp>
      <p:pic>
        <p:nvPicPr>
          <p:cNvPr id="37939" name="Picture 5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5551" y="3325814"/>
            <a:ext cx="6981825"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
        <p:nvSpPr>
          <p:cNvPr id="37940" name="Rectangle 52"/>
          <p:cNvSpPr>
            <a:spLocks noChangeArrowheads="1"/>
          </p:cNvSpPr>
          <p:nvPr/>
        </p:nvSpPr>
        <p:spPr bwMode="ltGray">
          <a:xfrm>
            <a:off x="8183564" y="1492251"/>
            <a:ext cx="619125" cy="219075"/>
          </a:xfrm>
          <a:prstGeom prst="rect">
            <a:avLst/>
          </a:prstGeom>
          <a:noFill/>
          <a:ln w="254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41" name="Rectangle 53"/>
          <p:cNvSpPr>
            <a:spLocks noChangeArrowheads="1"/>
          </p:cNvSpPr>
          <p:nvPr/>
        </p:nvSpPr>
        <p:spPr bwMode="ltGray">
          <a:xfrm>
            <a:off x="6519864" y="2266951"/>
            <a:ext cx="2638425" cy="193675"/>
          </a:xfrm>
          <a:prstGeom prst="rect">
            <a:avLst/>
          </a:prstGeom>
          <a:noFill/>
          <a:ln w="254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37943" name="Picture 5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5551" y="5675314"/>
            <a:ext cx="6981825"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
        <p:nvSpPr>
          <p:cNvPr id="37944" name="Rectangle 56"/>
          <p:cNvSpPr>
            <a:spLocks noChangeArrowheads="1"/>
          </p:cNvSpPr>
          <p:nvPr/>
        </p:nvSpPr>
        <p:spPr bwMode="ltGray">
          <a:xfrm>
            <a:off x="6003926" y="4646614"/>
            <a:ext cx="2479675" cy="198437"/>
          </a:xfrm>
          <a:prstGeom prst="rect">
            <a:avLst/>
          </a:prstGeom>
          <a:noFill/>
          <a:ln w="25400">
            <a:solidFill>
              <a:srgbClr val="FF5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45" name="Rectangle 57"/>
          <p:cNvSpPr>
            <a:spLocks noChangeArrowheads="1"/>
          </p:cNvSpPr>
          <p:nvPr/>
        </p:nvSpPr>
        <p:spPr bwMode="ltGray">
          <a:xfrm>
            <a:off x="7319964" y="3943351"/>
            <a:ext cx="2079625" cy="231775"/>
          </a:xfrm>
          <a:prstGeom prst="rect">
            <a:avLst/>
          </a:prstGeom>
          <a:noFill/>
          <a:ln w="254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148618806"/>
      </p:ext>
    </p:extLst>
  </p:cSld>
  <p:clrMapOvr>
    <a:masterClrMapping/>
  </p:clrMapOvr>
  <p:transition spd="slow">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noFill/>
          <a:ln/>
        </p:spPr>
        <p:txBody>
          <a:bodyPr/>
          <a:lstStyle/>
          <a:p>
            <a:r>
              <a:rPr lang="en-US"/>
              <a:t>Concatenation Operator</a:t>
            </a:r>
          </a:p>
        </p:txBody>
      </p:sp>
      <p:sp>
        <p:nvSpPr>
          <p:cNvPr id="39939" name="Rectangle 3"/>
          <p:cNvSpPr>
            <a:spLocks noGrp="1" noChangeArrowheads="1"/>
          </p:cNvSpPr>
          <p:nvPr>
            <p:ph type="body" idx="1"/>
          </p:nvPr>
        </p:nvSpPr>
        <p:spPr>
          <a:xfrm>
            <a:off x="2398713" y="1814513"/>
            <a:ext cx="7385050" cy="2349500"/>
          </a:xfrm>
          <a:noFill/>
          <a:ln/>
        </p:spPr>
        <p:txBody>
          <a:bodyPr/>
          <a:lstStyle/>
          <a:p>
            <a:pPr>
              <a:buFont typeface="Arial" panose="020B0604020202020204" pitchFamily="34" charset="0"/>
              <a:buNone/>
            </a:pPr>
            <a:r>
              <a:rPr lang="en-US"/>
              <a:t>A concatenation operator:</a:t>
            </a:r>
          </a:p>
          <a:p>
            <a:r>
              <a:rPr lang="en-US"/>
              <a:t>Concatenates columns or character strings to other columns </a:t>
            </a:r>
          </a:p>
          <a:p>
            <a:r>
              <a:rPr lang="en-US"/>
              <a:t>Is represented by two vertical bars (||)</a:t>
            </a:r>
          </a:p>
          <a:p>
            <a:r>
              <a:rPr lang="en-US"/>
              <a:t>Creates a resultant column that is a character expression</a:t>
            </a:r>
          </a:p>
        </p:txBody>
      </p:sp>
    </p:spTree>
    <p:extLst>
      <p:ext uri="{BB962C8B-B14F-4D97-AF65-F5344CB8AC3E}">
        <p14:creationId xmlns:p14="http://schemas.microsoft.com/office/powerpoint/2010/main" val="2271490698"/>
      </p:ext>
    </p:extLst>
  </p:cSld>
  <p:clrMapOvr>
    <a:masterClrMapping/>
  </p:clrMapOvr>
  <p:transition spd="slow">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007" name="Picture 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7775" y="2849564"/>
            <a:ext cx="6953250" cy="197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
        <p:nvSpPr>
          <p:cNvPr id="41986" name="Rectangle 2"/>
          <p:cNvSpPr>
            <a:spLocks noChangeArrowheads="1"/>
          </p:cNvSpPr>
          <p:nvPr/>
        </p:nvSpPr>
        <p:spPr bwMode="blackWhite">
          <a:xfrm>
            <a:off x="2517776" y="1949451"/>
            <a:ext cx="6911975" cy="701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200150" algn="l"/>
              </a:tabLst>
              <a:defRPr sz="2400">
                <a:solidFill>
                  <a:schemeClr val="tx1"/>
                </a:solidFill>
                <a:latin typeface="Times New Roman" panose="02020603050405020304" pitchFamily="18" charset="0"/>
              </a:defRPr>
            </a:lvl1pPr>
            <a:lvl2pPr>
              <a:tabLst>
                <a:tab pos="1200150" algn="l"/>
              </a:tabLst>
              <a:defRPr sz="2400">
                <a:solidFill>
                  <a:schemeClr val="tx1"/>
                </a:solidFill>
                <a:latin typeface="Times New Roman" panose="02020603050405020304" pitchFamily="18" charset="0"/>
              </a:defRPr>
            </a:lvl2pPr>
            <a:lvl3pPr>
              <a:tabLst>
                <a:tab pos="1200150" algn="l"/>
              </a:tabLst>
              <a:defRPr sz="2400">
                <a:solidFill>
                  <a:schemeClr val="tx1"/>
                </a:solidFill>
                <a:latin typeface="Times New Roman" panose="02020603050405020304" pitchFamily="18" charset="0"/>
              </a:defRPr>
            </a:lvl3pPr>
            <a:lvl4pPr>
              <a:tabLst>
                <a:tab pos="1200150" algn="l"/>
              </a:tabLst>
              <a:defRPr sz="2400">
                <a:solidFill>
                  <a:schemeClr val="tx1"/>
                </a:solidFill>
                <a:latin typeface="Times New Roman" panose="02020603050405020304" pitchFamily="18" charset="0"/>
              </a:defRPr>
            </a:lvl4pPr>
            <a:lvl5pPr>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endParaRPr lang="en-US" sz="1800" b="1">
              <a:solidFill>
                <a:srgbClr val="000000"/>
              </a:solidFill>
              <a:latin typeface="Courier New" panose="02070309020205020404" pitchFamily="49" charset="0"/>
            </a:endParaRPr>
          </a:p>
          <a:p>
            <a:endParaRPr lang="en-US" sz="1800" b="1">
              <a:solidFill>
                <a:srgbClr val="000000"/>
              </a:solidFill>
              <a:latin typeface="Courier New" panose="02070309020205020404" pitchFamily="49" charset="0"/>
            </a:endParaRPr>
          </a:p>
        </p:txBody>
      </p:sp>
      <p:sp>
        <p:nvSpPr>
          <p:cNvPr id="41987" name="Rectangle 3"/>
          <p:cNvSpPr>
            <a:spLocks noGrp="1" noChangeArrowheads="1"/>
          </p:cNvSpPr>
          <p:nvPr>
            <p:ph type="title"/>
          </p:nvPr>
        </p:nvSpPr>
        <p:spPr>
          <a:noFill/>
          <a:ln/>
        </p:spPr>
        <p:txBody>
          <a:bodyPr/>
          <a:lstStyle/>
          <a:p>
            <a:r>
              <a:rPr lang="en-US"/>
              <a:t>Using the Concatenation Operator</a:t>
            </a:r>
          </a:p>
        </p:txBody>
      </p:sp>
      <p:sp>
        <p:nvSpPr>
          <p:cNvPr id="41996" name="Rectangle 12"/>
          <p:cNvSpPr>
            <a:spLocks noChangeArrowheads="1"/>
          </p:cNvSpPr>
          <p:nvPr/>
        </p:nvSpPr>
        <p:spPr bwMode="blackWhite">
          <a:xfrm>
            <a:off x="2505076" y="1936751"/>
            <a:ext cx="7153275" cy="72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tabLst>
                <a:tab pos="1200150" algn="l"/>
              </a:tabLst>
              <a:defRPr sz="2400">
                <a:solidFill>
                  <a:schemeClr val="tx1"/>
                </a:solidFill>
                <a:latin typeface="Times New Roman" panose="02020603050405020304" pitchFamily="18" charset="0"/>
              </a:defRPr>
            </a:lvl1pPr>
            <a:lvl2pPr>
              <a:tabLst>
                <a:tab pos="1200150" algn="l"/>
              </a:tabLst>
              <a:defRPr sz="2400">
                <a:solidFill>
                  <a:schemeClr val="tx1"/>
                </a:solidFill>
                <a:latin typeface="Times New Roman" panose="02020603050405020304" pitchFamily="18" charset="0"/>
              </a:defRPr>
            </a:lvl2pPr>
            <a:lvl3pPr>
              <a:tabLst>
                <a:tab pos="1200150" algn="l"/>
              </a:tabLst>
              <a:defRPr sz="2400">
                <a:solidFill>
                  <a:schemeClr val="tx1"/>
                </a:solidFill>
                <a:latin typeface="Times New Roman" panose="02020603050405020304" pitchFamily="18" charset="0"/>
              </a:defRPr>
            </a:lvl3pPr>
            <a:lvl4pPr>
              <a:tabLst>
                <a:tab pos="1200150" algn="l"/>
              </a:tabLst>
              <a:defRPr sz="2400">
                <a:solidFill>
                  <a:schemeClr val="tx1"/>
                </a:solidFill>
                <a:latin typeface="Times New Roman" panose="02020603050405020304" pitchFamily="18" charset="0"/>
              </a:defRPr>
            </a:lvl4pPr>
            <a:lvl5pPr>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r>
              <a:rPr lang="en-US" sz="1800" b="1" dirty="0">
                <a:latin typeface="Courier New" panose="02070309020205020404" pitchFamily="49" charset="0"/>
              </a:rPr>
              <a:t>SELECT	</a:t>
            </a:r>
            <a:r>
              <a:rPr lang="en-US" sz="1800" b="1" dirty="0" err="1">
                <a:latin typeface="Courier New" panose="02070309020205020404" pitchFamily="49" charset="0"/>
              </a:rPr>
              <a:t>last_name</a:t>
            </a:r>
            <a:r>
              <a:rPr lang="en-US" sz="1800" b="1" dirty="0">
                <a:latin typeface="Courier New" panose="02070309020205020404" pitchFamily="49" charset="0"/>
              </a:rPr>
              <a:t>||</a:t>
            </a:r>
            <a:r>
              <a:rPr lang="en-US" sz="1800" b="1" dirty="0" err="1">
                <a:latin typeface="Courier New" panose="02070309020205020404" pitchFamily="49" charset="0"/>
              </a:rPr>
              <a:t>job_id</a:t>
            </a:r>
            <a:r>
              <a:rPr lang="en-US" sz="1800" b="1" dirty="0">
                <a:latin typeface="Courier New" panose="02070309020205020404" pitchFamily="49" charset="0"/>
              </a:rPr>
              <a:t> AS "Employees"</a:t>
            </a:r>
          </a:p>
          <a:p>
            <a:r>
              <a:rPr lang="en-US" sz="1800" b="1" dirty="0">
                <a:latin typeface="Courier New" panose="02070309020205020404" pitchFamily="49" charset="0"/>
              </a:rPr>
              <a:t>FROM 	employees;</a:t>
            </a:r>
          </a:p>
        </p:txBody>
      </p:sp>
      <p:sp>
        <p:nvSpPr>
          <p:cNvPr id="42000" name="Rectangle 16"/>
          <p:cNvSpPr>
            <a:spLocks noChangeArrowheads="1"/>
          </p:cNvSpPr>
          <p:nvPr/>
        </p:nvSpPr>
        <p:spPr bwMode="ltGray">
          <a:xfrm>
            <a:off x="5033964" y="2025651"/>
            <a:ext cx="288925" cy="269875"/>
          </a:xfrm>
          <a:prstGeom prst="rect">
            <a:avLst/>
          </a:prstGeom>
          <a:noFill/>
          <a:ln w="254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03" name="Text Box 19"/>
          <p:cNvSpPr txBox="1">
            <a:spLocks noChangeArrowheads="1"/>
          </p:cNvSpPr>
          <p:nvPr/>
        </p:nvSpPr>
        <p:spPr bwMode="auto">
          <a:xfrm>
            <a:off x="2486026" y="4672013"/>
            <a:ext cx="366713" cy="39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defTabSz="822325">
              <a:defRPr sz="2400">
                <a:solidFill>
                  <a:schemeClr val="tx1"/>
                </a:solidFill>
                <a:latin typeface="Times New Roman" panose="02020603050405020304" pitchFamily="18" charset="0"/>
              </a:defRPr>
            </a:lvl1pPr>
            <a:lvl2pPr marL="411163" defTabSz="822325">
              <a:defRPr sz="2400">
                <a:solidFill>
                  <a:schemeClr val="tx1"/>
                </a:solidFill>
                <a:latin typeface="Times New Roman" panose="02020603050405020304" pitchFamily="18" charset="0"/>
              </a:defRPr>
            </a:lvl2pPr>
            <a:lvl3pPr marL="822325" defTabSz="822325">
              <a:defRPr sz="2400">
                <a:solidFill>
                  <a:schemeClr val="tx1"/>
                </a:solidFill>
                <a:latin typeface="Times New Roman" panose="02020603050405020304" pitchFamily="18" charset="0"/>
              </a:defRPr>
            </a:lvl3pPr>
            <a:lvl4pPr marL="1235075" defTabSz="822325">
              <a:defRPr sz="2400">
                <a:solidFill>
                  <a:schemeClr val="tx1"/>
                </a:solidFill>
                <a:latin typeface="Times New Roman" panose="02020603050405020304" pitchFamily="18" charset="0"/>
              </a:defRPr>
            </a:lvl4pPr>
            <a:lvl5pPr marL="1646238" defTabSz="822325">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eaLnBrk="1" hangingPunct="1">
              <a:buClr>
                <a:srgbClr val="000000"/>
              </a:buClr>
              <a:buFont typeface="Arial" panose="020B0604020202020204" pitchFamily="34" charset="0"/>
              <a:buNone/>
            </a:pPr>
            <a:r>
              <a:rPr lang="en-US" b="1">
                <a:latin typeface="Arial" panose="020B0604020202020204" pitchFamily="34" charset="0"/>
              </a:rPr>
              <a:t>…</a:t>
            </a:r>
          </a:p>
        </p:txBody>
      </p:sp>
      <p:pic>
        <p:nvPicPr>
          <p:cNvPr id="42008" name="Picture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7776" y="5078414"/>
            <a:ext cx="6981825"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extLst>
      <p:ext uri="{BB962C8B-B14F-4D97-AF65-F5344CB8AC3E}">
        <p14:creationId xmlns:p14="http://schemas.microsoft.com/office/powerpoint/2010/main" val="3759468513"/>
      </p:ext>
    </p:extLst>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7507" y="1202026"/>
            <a:ext cx="9875520" cy="1356360"/>
          </a:xfrm>
        </p:spPr>
        <p:txBody>
          <a:bodyPr/>
          <a:lstStyle/>
          <a:p>
            <a:r>
              <a:rPr lang="en-US" dirty="0"/>
              <a:t>Important Part of Any Website</a:t>
            </a:r>
          </a:p>
        </p:txBody>
      </p:sp>
      <p:graphicFrame>
        <p:nvGraphicFramePr>
          <p:cNvPr id="4" name="Diagram 3"/>
          <p:cNvGraphicFramePr/>
          <p:nvPr>
            <p:extLst>
              <p:ext uri="{D42A27DB-BD31-4B8C-83A1-F6EECF244321}">
                <p14:modId xmlns:p14="http://schemas.microsoft.com/office/powerpoint/2010/main" val="3947550412"/>
              </p:ext>
            </p:extLst>
          </p:nvPr>
        </p:nvGraphicFramePr>
        <p:xfrm>
          <a:off x="1168758" y="2406799"/>
          <a:ext cx="10035862" cy="36205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592428" y="450760"/>
            <a:ext cx="11165983" cy="923330"/>
          </a:xfrm>
          <a:prstGeom prst="rect">
            <a:avLst/>
          </a:prstGeom>
          <a:solidFill>
            <a:schemeClr val="accent1"/>
          </a:solidFill>
          <a:ln>
            <a:noFill/>
          </a:ln>
          <a:effectLst>
            <a:outerShdw blurRad="50800" dist="38100" dir="2700000" algn="tl" rotWithShape="0">
              <a:prstClr val="black">
                <a:alpha val="40000"/>
              </a:prstClr>
            </a:outerShdw>
          </a:effectLst>
        </p:spPr>
        <p:txBody>
          <a:bodyPr wrap="square" rtlCol="0">
            <a:spAutoFit/>
          </a:bodyPr>
          <a:lstStyle/>
          <a:p>
            <a:pPr algn="ctr"/>
            <a:r>
              <a:rPr lang="en-US" b="1" dirty="0">
                <a:solidFill>
                  <a:schemeClr val="bg1"/>
                </a:solidFill>
              </a:rPr>
              <a:t>IMPORTANT</a:t>
            </a:r>
          </a:p>
          <a:p>
            <a:r>
              <a:rPr lang="en-US" b="1" dirty="0">
                <a:solidFill>
                  <a:schemeClr val="bg1"/>
                </a:solidFill>
              </a:rPr>
              <a:t>Q1. What is the difference between Front and Back End?	(Asked by Infosys, TCS, Wipro, etc. in 2018,19)</a:t>
            </a:r>
          </a:p>
          <a:p>
            <a:r>
              <a:rPr lang="en-US" b="1" dirty="0">
                <a:solidFill>
                  <a:schemeClr val="bg1"/>
                </a:solidFill>
              </a:rPr>
              <a:t>Q2. What technology  did you used as front End and Backend in Your project?	(Asked by Infosys 2017,18,19)</a:t>
            </a:r>
          </a:p>
        </p:txBody>
      </p:sp>
    </p:spTree>
    <p:extLst>
      <p:ext uri="{BB962C8B-B14F-4D97-AF65-F5344CB8AC3E}">
        <p14:creationId xmlns:p14="http://schemas.microsoft.com/office/powerpoint/2010/main" val="3499436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noFill/>
          <a:ln/>
        </p:spPr>
        <p:txBody>
          <a:bodyPr/>
          <a:lstStyle/>
          <a:p>
            <a:r>
              <a:rPr lang="en-US"/>
              <a:t>Literal Character Strings</a:t>
            </a:r>
          </a:p>
        </p:txBody>
      </p:sp>
      <p:sp>
        <p:nvSpPr>
          <p:cNvPr id="44035" name="Rectangle 3"/>
          <p:cNvSpPr>
            <a:spLocks noGrp="1" noChangeArrowheads="1"/>
          </p:cNvSpPr>
          <p:nvPr>
            <p:ph type="body" idx="1"/>
          </p:nvPr>
        </p:nvSpPr>
        <p:spPr>
          <a:xfrm>
            <a:off x="2398713" y="1814514"/>
            <a:ext cx="7385050" cy="2232025"/>
          </a:xfrm>
          <a:noFill/>
          <a:ln/>
        </p:spPr>
        <p:txBody>
          <a:bodyPr>
            <a:normAutofit lnSpcReduction="10000"/>
          </a:bodyPr>
          <a:lstStyle/>
          <a:p>
            <a:r>
              <a:rPr lang="en-US"/>
              <a:t>A literal is a character, a number, or a date included in the </a:t>
            </a:r>
            <a:r>
              <a:rPr lang="en-US">
                <a:latin typeface="Courier New" panose="02070309020205020404" pitchFamily="49" charset="0"/>
              </a:rPr>
              <a:t>SELECT</a:t>
            </a:r>
            <a:r>
              <a:rPr lang="en-US"/>
              <a:t> list.</a:t>
            </a:r>
          </a:p>
          <a:p>
            <a:r>
              <a:rPr lang="en-US"/>
              <a:t>Date and character literal values must be enclosed within single quotation marks.</a:t>
            </a:r>
          </a:p>
          <a:p>
            <a:r>
              <a:rPr lang="en-US"/>
              <a:t>Each character string is output once for each</a:t>
            </a:r>
            <a:br>
              <a:rPr lang="en-US"/>
            </a:br>
            <a:r>
              <a:rPr lang="en-US"/>
              <a:t>row returned.</a:t>
            </a:r>
          </a:p>
        </p:txBody>
      </p:sp>
    </p:spTree>
    <p:extLst>
      <p:ext uri="{BB962C8B-B14F-4D97-AF65-F5344CB8AC3E}">
        <p14:creationId xmlns:p14="http://schemas.microsoft.com/office/powerpoint/2010/main" val="2565938290"/>
      </p:ext>
    </p:extLst>
  </p:cSld>
  <p:clrMapOvr>
    <a:masterClrMapping/>
  </p:clrMapOvr>
  <p:transition spd="slow">
    <p:cu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blackWhite">
          <a:xfrm>
            <a:off x="2465388" y="2119313"/>
            <a:ext cx="6934200" cy="91916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200150" algn="l"/>
                <a:tab pos="2452688" algn="l"/>
              </a:tabLst>
              <a:defRPr sz="2400">
                <a:solidFill>
                  <a:schemeClr val="tx1"/>
                </a:solidFill>
                <a:latin typeface="Times New Roman" panose="02020603050405020304" pitchFamily="18" charset="0"/>
              </a:defRPr>
            </a:lvl1pPr>
            <a:lvl2pPr>
              <a:tabLst>
                <a:tab pos="1200150" algn="l"/>
                <a:tab pos="2452688" algn="l"/>
              </a:tabLst>
              <a:defRPr sz="2400">
                <a:solidFill>
                  <a:schemeClr val="tx1"/>
                </a:solidFill>
                <a:latin typeface="Times New Roman" panose="02020603050405020304" pitchFamily="18" charset="0"/>
              </a:defRPr>
            </a:lvl2pPr>
            <a:lvl3pPr>
              <a:tabLst>
                <a:tab pos="1200150" algn="l"/>
                <a:tab pos="2452688" algn="l"/>
              </a:tabLst>
              <a:defRPr sz="2400">
                <a:solidFill>
                  <a:schemeClr val="tx1"/>
                </a:solidFill>
                <a:latin typeface="Times New Roman" panose="02020603050405020304" pitchFamily="18" charset="0"/>
              </a:defRPr>
            </a:lvl3pPr>
            <a:lvl4pPr>
              <a:tabLst>
                <a:tab pos="1200150" algn="l"/>
                <a:tab pos="2452688" algn="l"/>
              </a:tabLst>
              <a:defRPr sz="2400">
                <a:solidFill>
                  <a:schemeClr val="tx1"/>
                </a:solidFill>
                <a:latin typeface="Times New Roman" panose="02020603050405020304" pitchFamily="18" charset="0"/>
              </a:defRPr>
            </a:lvl4pPr>
            <a:lvl5pPr>
              <a:tabLst>
                <a:tab pos="1200150" algn="l"/>
                <a:tab pos="2452688"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 pos="2452688"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 pos="2452688"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 pos="2452688"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 pos="2452688" algn="l"/>
              </a:tabLst>
              <a:defRPr sz="2400">
                <a:solidFill>
                  <a:schemeClr val="tx1"/>
                </a:solidFill>
                <a:latin typeface="Times New Roman" panose="02020603050405020304" pitchFamily="18" charset="0"/>
              </a:defRPr>
            </a:lvl9pPr>
          </a:lstStyle>
          <a:p>
            <a:endParaRPr lang="en-US" sz="1800" b="1">
              <a:solidFill>
                <a:srgbClr val="000000"/>
              </a:solidFill>
              <a:latin typeface="Courier New" panose="02070309020205020404" pitchFamily="49" charset="0"/>
            </a:endParaRPr>
          </a:p>
          <a:p>
            <a:endParaRPr lang="en-US" sz="1800" b="1">
              <a:solidFill>
                <a:srgbClr val="000000"/>
              </a:solidFill>
              <a:latin typeface="Courier New" panose="02070309020205020404" pitchFamily="49" charset="0"/>
            </a:endParaRPr>
          </a:p>
        </p:txBody>
      </p:sp>
      <p:sp>
        <p:nvSpPr>
          <p:cNvPr id="46083" name="Rectangle 3"/>
          <p:cNvSpPr>
            <a:spLocks noGrp="1" noChangeArrowheads="1"/>
          </p:cNvSpPr>
          <p:nvPr>
            <p:ph type="title"/>
          </p:nvPr>
        </p:nvSpPr>
        <p:spPr>
          <a:xfrm>
            <a:off x="2255838" y="530226"/>
            <a:ext cx="7618412" cy="881063"/>
          </a:xfrm>
          <a:noFill/>
          <a:ln/>
        </p:spPr>
        <p:txBody>
          <a:bodyPr/>
          <a:lstStyle/>
          <a:p>
            <a:r>
              <a:rPr lang="en-US"/>
              <a:t>Using Literal Character Strings</a:t>
            </a:r>
          </a:p>
        </p:txBody>
      </p:sp>
      <p:sp>
        <p:nvSpPr>
          <p:cNvPr id="46085" name="Rectangle 5"/>
          <p:cNvSpPr>
            <a:spLocks noChangeArrowheads="1"/>
          </p:cNvSpPr>
          <p:nvPr/>
        </p:nvSpPr>
        <p:spPr bwMode="blackWhite">
          <a:xfrm>
            <a:off x="2466975" y="2097089"/>
            <a:ext cx="7315200"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tabLst>
                <a:tab pos="1200150" algn="l"/>
                <a:tab pos="2452688" algn="l"/>
              </a:tabLst>
              <a:defRPr sz="2400">
                <a:solidFill>
                  <a:schemeClr val="tx1"/>
                </a:solidFill>
                <a:latin typeface="Times New Roman" panose="02020603050405020304" pitchFamily="18" charset="0"/>
              </a:defRPr>
            </a:lvl1pPr>
            <a:lvl2pPr>
              <a:tabLst>
                <a:tab pos="1200150" algn="l"/>
                <a:tab pos="2452688" algn="l"/>
              </a:tabLst>
              <a:defRPr sz="2400">
                <a:solidFill>
                  <a:schemeClr val="tx1"/>
                </a:solidFill>
                <a:latin typeface="Times New Roman" panose="02020603050405020304" pitchFamily="18" charset="0"/>
              </a:defRPr>
            </a:lvl2pPr>
            <a:lvl3pPr>
              <a:tabLst>
                <a:tab pos="1200150" algn="l"/>
                <a:tab pos="2452688" algn="l"/>
              </a:tabLst>
              <a:defRPr sz="2400">
                <a:solidFill>
                  <a:schemeClr val="tx1"/>
                </a:solidFill>
                <a:latin typeface="Times New Roman" panose="02020603050405020304" pitchFamily="18" charset="0"/>
              </a:defRPr>
            </a:lvl3pPr>
            <a:lvl4pPr>
              <a:tabLst>
                <a:tab pos="1200150" algn="l"/>
                <a:tab pos="2452688" algn="l"/>
              </a:tabLst>
              <a:defRPr sz="2400">
                <a:solidFill>
                  <a:schemeClr val="tx1"/>
                </a:solidFill>
                <a:latin typeface="Times New Roman" panose="02020603050405020304" pitchFamily="18" charset="0"/>
              </a:defRPr>
            </a:lvl4pPr>
            <a:lvl5pPr>
              <a:tabLst>
                <a:tab pos="1200150" algn="l"/>
                <a:tab pos="2452688"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 pos="2452688"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 pos="2452688"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 pos="2452688"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 pos="2452688" algn="l"/>
              </a:tabLst>
              <a:defRPr sz="2400">
                <a:solidFill>
                  <a:schemeClr val="tx1"/>
                </a:solidFill>
                <a:latin typeface="Times New Roman" panose="02020603050405020304" pitchFamily="18" charset="0"/>
              </a:defRPr>
            </a:lvl9pPr>
          </a:lstStyle>
          <a:p>
            <a:r>
              <a:rPr lang="en-US" sz="1800" b="1">
                <a:solidFill>
                  <a:srgbClr val="000000"/>
                </a:solidFill>
                <a:latin typeface="Courier New" panose="02070309020205020404" pitchFamily="49" charset="0"/>
              </a:rPr>
              <a:t>SELECT last_name	||' is a '||job_id </a:t>
            </a:r>
          </a:p>
          <a:p>
            <a:r>
              <a:rPr lang="en-US" sz="1800" b="1">
                <a:solidFill>
                  <a:srgbClr val="000000"/>
                </a:solidFill>
                <a:latin typeface="Courier New" panose="02070309020205020404" pitchFamily="49" charset="0"/>
              </a:rPr>
              <a:t>       AS "Employee Details"</a:t>
            </a:r>
          </a:p>
          <a:p>
            <a:r>
              <a:rPr lang="en-US" sz="1800" b="1">
                <a:solidFill>
                  <a:srgbClr val="000000"/>
                </a:solidFill>
                <a:latin typeface="Courier New" panose="02070309020205020404" pitchFamily="49" charset="0"/>
              </a:rPr>
              <a:t>FROM   employees;</a:t>
            </a:r>
          </a:p>
        </p:txBody>
      </p:sp>
      <p:sp>
        <p:nvSpPr>
          <p:cNvPr id="46096" name="Rectangle 16"/>
          <p:cNvSpPr>
            <a:spLocks noChangeArrowheads="1"/>
          </p:cNvSpPr>
          <p:nvPr/>
        </p:nvSpPr>
        <p:spPr bwMode="ltGray">
          <a:xfrm>
            <a:off x="5313364" y="2165351"/>
            <a:ext cx="1063625" cy="307975"/>
          </a:xfrm>
          <a:prstGeom prst="rect">
            <a:avLst/>
          </a:prstGeom>
          <a:noFill/>
          <a:ln w="254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9" name="Text Box 19"/>
          <p:cNvSpPr txBox="1">
            <a:spLocks noChangeArrowheads="1"/>
          </p:cNvSpPr>
          <p:nvPr/>
        </p:nvSpPr>
        <p:spPr bwMode="auto">
          <a:xfrm>
            <a:off x="2460626" y="5065713"/>
            <a:ext cx="366713" cy="39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defTabSz="822325">
              <a:defRPr sz="2400">
                <a:solidFill>
                  <a:schemeClr val="tx1"/>
                </a:solidFill>
                <a:latin typeface="Times New Roman" panose="02020603050405020304" pitchFamily="18" charset="0"/>
              </a:defRPr>
            </a:lvl1pPr>
            <a:lvl2pPr marL="411163" defTabSz="822325">
              <a:defRPr sz="2400">
                <a:solidFill>
                  <a:schemeClr val="tx1"/>
                </a:solidFill>
                <a:latin typeface="Times New Roman" panose="02020603050405020304" pitchFamily="18" charset="0"/>
              </a:defRPr>
            </a:lvl2pPr>
            <a:lvl3pPr marL="822325" defTabSz="822325">
              <a:defRPr sz="2400">
                <a:solidFill>
                  <a:schemeClr val="tx1"/>
                </a:solidFill>
                <a:latin typeface="Times New Roman" panose="02020603050405020304" pitchFamily="18" charset="0"/>
              </a:defRPr>
            </a:lvl3pPr>
            <a:lvl4pPr marL="1235075" defTabSz="822325">
              <a:defRPr sz="2400">
                <a:solidFill>
                  <a:schemeClr val="tx1"/>
                </a:solidFill>
                <a:latin typeface="Times New Roman" panose="02020603050405020304" pitchFamily="18" charset="0"/>
              </a:defRPr>
            </a:lvl4pPr>
            <a:lvl5pPr marL="1646238" defTabSz="822325">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eaLnBrk="1" hangingPunct="1">
              <a:buClr>
                <a:srgbClr val="000000"/>
              </a:buClr>
              <a:buFont typeface="Arial" panose="020B0604020202020204" pitchFamily="34" charset="0"/>
              <a:buNone/>
            </a:pPr>
            <a:r>
              <a:rPr lang="en-US" b="1">
                <a:latin typeface="Arial" panose="020B0604020202020204" pitchFamily="34" charset="0"/>
              </a:rPr>
              <a:t>…</a:t>
            </a:r>
          </a:p>
        </p:txBody>
      </p:sp>
      <p:pic>
        <p:nvPicPr>
          <p:cNvPr id="46103" name="Picture 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5388" y="3255964"/>
            <a:ext cx="6934200" cy="197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46104" name="Picture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5389" y="5446714"/>
            <a:ext cx="6981825"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extLst>
      <p:ext uri="{BB962C8B-B14F-4D97-AF65-F5344CB8AC3E}">
        <p14:creationId xmlns:p14="http://schemas.microsoft.com/office/powerpoint/2010/main" val="58602928"/>
      </p:ext>
    </p:extLst>
  </p:cSld>
  <p:clrMapOvr>
    <a:masterClrMapping/>
  </p:clrMapOvr>
  <p:transition spd="slow">
    <p:cu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type="title"/>
          </p:nvPr>
        </p:nvSpPr>
        <p:spPr>
          <a:noFill/>
          <a:ln/>
        </p:spPr>
        <p:txBody>
          <a:bodyPr/>
          <a:lstStyle/>
          <a:p>
            <a:r>
              <a:rPr lang="en-US"/>
              <a:t>Duplicate Rows</a:t>
            </a:r>
          </a:p>
        </p:txBody>
      </p:sp>
      <p:sp>
        <p:nvSpPr>
          <p:cNvPr id="48132" name="Rectangle 4"/>
          <p:cNvSpPr>
            <a:spLocks noGrp="1" noChangeArrowheads="1"/>
          </p:cNvSpPr>
          <p:nvPr>
            <p:ph type="body" idx="1"/>
          </p:nvPr>
        </p:nvSpPr>
        <p:spPr>
          <a:xfrm>
            <a:off x="2397125" y="1884364"/>
            <a:ext cx="7385050" cy="644525"/>
          </a:xfrm>
          <a:noFill/>
          <a:ln/>
        </p:spPr>
        <p:txBody>
          <a:bodyPr>
            <a:normAutofit fontScale="92500" lnSpcReduction="10000"/>
          </a:bodyPr>
          <a:lstStyle/>
          <a:p>
            <a:pPr>
              <a:lnSpc>
                <a:spcPct val="65000"/>
              </a:lnSpc>
              <a:buFont typeface="Arial" panose="020B0604020202020204" pitchFamily="34" charset="0"/>
              <a:buNone/>
            </a:pPr>
            <a:r>
              <a:rPr lang="en-US"/>
              <a:t>The default display of queries is all rows, including </a:t>
            </a:r>
          </a:p>
          <a:p>
            <a:pPr>
              <a:lnSpc>
                <a:spcPct val="65000"/>
              </a:lnSpc>
              <a:buFont typeface="Arial" panose="020B0604020202020204" pitchFamily="34" charset="0"/>
              <a:buNone/>
            </a:pPr>
            <a:r>
              <a:rPr lang="en-US"/>
              <a:t>duplicate rows.</a:t>
            </a:r>
          </a:p>
        </p:txBody>
      </p:sp>
      <p:sp>
        <p:nvSpPr>
          <p:cNvPr id="48133" name="Rectangle 5"/>
          <p:cNvSpPr>
            <a:spLocks noChangeArrowheads="1"/>
          </p:cNvSpPr>
          <p:nvPr/>
        </p:nvSpPr>
        <p:spPr bwMode="blackWhite">
          <a:xfrm>
            <a:off x="2554288" y="2552701"/>
            <a:ext cx="6908800" cy="701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200150" algn="l"/>
              </a:tabLst>
              <a:defRPr sz="2400">
                <a:solidFill>
                  <a:schemeClr val="tx1"/>
                </a:solidFill>
                <a:latin typeface="Times New Roman" panose="02020603050405020304" pitchFamily="18" charset="0"/>
              </a:defRPr>
            </a:lvl1pPr>
            <a:lvl2pPr>
              <a:tabLst>
                <a:tab pos="1200150" algn="l"/>
              </a:tabLst>
              <a:defRPr sz="2400">
                <a:solidFill>
                  <a:schemeClr val="tx1"/>
                </a:solidFill>
                <a:latin typeface="Times New Roman" panose="02020603050405020304" pitchFamily="18" charset="0"/>
              </a:defRPr>
            </a:lvl2pPr>
            <a:lvl3pPr>
              <a:tabLst>
                <a:tab pos="1200150" algn="l"/>
              </a:tabLst>
              <a:defRPr sz="2400">
                <a:solidFill>
                  <a:schemeClr val="tx1"/>
                </a:solidFill>
                <a:latin typeface="Times New Roman" panose="02020603050405020304" pitchFamily="18" charset="0"/>
              </a:defRPr>
            </a:lvl3pPr>
            <a:lvl4pPr>
              <a:tabLst>
                <a:tab pos="1200150" algn="l"/>
              </a:tabLst>
              <a:defRPr sz="2400">
                <a:solidFill>
                  <a:schemeClr val="tx1"/>
                </a:solidFill>
                <a:latin typeface="Times New Roman" panose="02020603050405020304" pitchFamily="18" charset="0"/>
              </a:defRPr>
            </a:lvl4pPr>
            <a:lvl5pPr>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r>
              <a:rPr lang="en-US" sz="1800" b="1">
                <a:solidFill>
                  <a:srgbClr val="000000"/>
                </a:solidFill>
                <a:latin typeface="Courier New" panose="02070309020205020404" pitchFamily="49" charset="0"/>
              </a:rPr>
              <a:t>SELECT department_id</a:t>
            </a:r>
          </a:p>
          <a:p>
            <a:r>
              <a:rPr lang="en-US" sz="1800" b="1">
                <a:solidFill>
                  <a:srgbClr val="000000"/>
                </a:solidFill>
                <a:latin typeface="Courier New" panose="02070309020205020404" pitchFamily="49" charset="0"/>
              </a:rPr>
              <a:t>FROM   employees;</a:t>
            </a:r>
          </a:p>
        </p:txBody>
      </p:sp>
      <p:sp>
        <p:nvSpPr>
          <p:cNvPr id="48146" name="Text Box 18"/>
          <p:cNvSpPr txBox="1">
            <a:spLocks noChangeArrowheads="1"/>
          </p:cNvSpPr>
          <p:nvPr/>
        </p:nvSpPr>
        <p:spPr bwMode="auto">
          <a:xfrm>
            <a:off x="2536826" y="5484813"/>
            <a:ext cx="366713" cy="39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defTabSz="822325">
              <a:defRPr sz="2400">
                <a:solidFill>
                  <a:schemeClr val="tx1"/>
                </a:solidFill>
                <a:latin typeface="Times New Roman" panose="02020603050405020304" pitchFamily="18" charset="0"/>
              </a:defRPr>
            </a:lvl1pPr>
            <a:lvl2pPr marL="411163" defTabSz="822325">
              <a:defRPr sz="2400">
                <a:solidFill>
                  <a:schemeClr val="tx1"/>
                </a:solidFill>
                <a:latin typeface="Times New Roman" panose="02020603050405020304" pitchFamily="18" charset="0"/>
              </a:defRPr>
            </a:lvl2pPr>
            <a:lvl3pPr marL="822325" defTabSz="822325">
              <a:defRPr sz="2400">
                <a:solidFill>
                  <a:schemeClr val="tx1"/>
                </a:solidFill>
                <a:latin typeface="Times New Roman" panose="02020603050405020304" pitchFamily="18" charset="0"/>
              </a:defRPr>
            </a:lvl3pPr>
            <a:lvl4pPr marL="1235075" defTabSz="822325">
              <a:defRPr sz="2400">
                <a:solidFill>
                  <a:schemeClr val="tx1"/>
                </a:solidFill>
                <a:latin typeface="Times New Roman" panose="02020603050405020304" pitchFamily="18" charset="0"/>
              </a:defRPr>
            </a:lvl4pPr>
            <a:lvl5pPr marL="1646238" defTabSz="822325">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eaLnBrk="1" hangingPunct="1">
              <a:buClr>
                <a:srgbClr val="000000"/>
              </a:buClr>
              <a:buFont typeface="Arial" panose="020B0604020202020204" pitchFamily="34" charset="0"/>
              <a:buNone/>
            </a:pPr>
            <a:r>
              <a:rPr lang="en-US" b="1">
                <a:latin typeface="Arial" panose="020B0604020202020204" pitchFamily="34" charset="0"/>
              </a:rPr>
              <a:t>…</a:t>
            </a:r>
          </a:p>
        </p:txBody>
      </p:sp>
      <p:pic>
        <p:nvPicPr>
          <p:cNvPr id="48150" name="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4289" y="3476625"/>
            <a:ext cx="6943725" cy="219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48151"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4289" y="5865814"/>
            <a:ext cx="6981825"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extLst>
      <p:ext uri="{BB962C8B-B14F-4D97-AF65-F5344CB8AC3E}">
        <p14:creationId xmlns:p14="http://schemas.microsoft.com/office/powerpoint/2010/main" val="1829141170"/>
      </p:ext>
    </p:extLst>
  </p:cSld>
  <p:clrMapOvr>
    <a:masterClrMapping/>
  </p:clrMapOvr>
  <p:transition spd="slow">
    <p:cu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blackWhite">
          <a:xfrm>
            <a:off x="2459039" y="2578101"/>
            <a:ext cx="6937375" cy="701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200150" algn="l"/>
              </a:tabLst>
              <a:defRPr sz="2400">
                <a:solidFill>
                  <a:schemeClr val="tx1"/>
                </a:solidFill>
                <a:latin typeface="Times New Roman" panose="02020603050405020304" pitchFamily="18" charset="0"/>
              </a:defRPr>
            </a:lvl1pPr>
            <a:lvl2pPr>
              <a:tabLst>
                <a:tab pos="1200150" algn="l"/>
              </a:tabLst>
              <a:defRPr sz="2400">
                <a:solidFill>
                  <a:schemeClr val="tx1"/>
                </a:solidFill>
                <a:latin typeface="Times New Roman" panose="02020603050405020304" pitchFamily="18" charset="0"/>
              </a:defRPr>
            </a:lvl2pPr>
            <a:lvl3pPr>
              <a:tabLst>
                <a:tab pos="1200150" algn="l"/>
              </a:tabLst>
              <a:defRPr sz="2400">
                <a:solidFill>
                  <a:schemeClr val="tx1"/>
                </a:solidFill>
                <a:latin typeface="Times New Roman" panose="02020603050405020304" pitchFamily="18" charset="0"/>
              </a:defRPr>
            </a:lvl3pPr>
            <a:lvl4pPr>
              <a:tabLst>
                <a:tab pos="1200150" algn="l"/>
              </a:tabLst>
              <a:defRPr sz="2400">
                <a:solidFill>
                  <a:schemeClr val="tx1"/>
                </a:solidFill>
                <a:latin typeface="Times New Roman" panose="02020603050405020304" pitchFamily="18" charset="0"/>
              </a:defRPr>
            </a:lvl4pPr>
            <a:lvl5pPr>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r>
              <a:rPr lang="en-US" sz="1800" b="1">
                <a:solidFill>
                  <a:srgbClr val="000000"/>
                </a:solidFill>
                <a:latin typeface="Courier New" panose="02070309020205020404" pitchFamily="49" charset="0"/>
              </a:rPr>
              <a:t> </a:t>
            </a:r>
          </a:p>
        </p:txBody>
      </p:sp>
      <p:sp>
        <p:nvSpPr>
          <p:cNvPr id="50179" name="Rectangle 3"/>
          <p:cNvSpPr>
            <a:spLocks noGrp="1" noChangeArrowheads="1"/>
          </p:cNvSpPr>
          <p:nvPr>
            <p:ph type="title"/>
          </p:nvPr>
        </p:nvSpPr>
        <p:spPr>
          <a:noFill/>
          <a:ln/>
        </p:spPr>
        <p:txBody>
          <a:bodyPr/>
          <a:lstStyle/>
          <a:p>
            <a:r>
              <a:rPr lang="en-US"/>
              <a:t>Eliminating Duplicate Rows</a:t>
            </a:r>
          </a:p>
        </p:txBody>
      </p:sp>
      <p:sp>
        <p:nvSpPr>
          <p:cNvPr id="50180" name="Rectangle 4"/>
          <p:cNvSpPr>
            <a:spLocks noChangeArrowheads="1"/>
          </p:cNvSpPr>
          <p:nvPr/>
        </p:nvSpPr>
        <p:spPr bwMode="auto">
          <a:xfrm>
            <a:off x="2384426" y="1809750"/>
            <a:ext cx="7369175" cy="736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822325">
              <a:defRPr sz="2400">
                <a:solidFill>
                  <a:schemeClr val="tx1"/>
                </a:solidFill>
                <a:latin typeface="Times New Roman" panose="02020603050405020304" pitchFamily="18" charset="0"/>
              </a:defRPr>
            </a:lvl1pPr>
            <a:lvl2pPr marL="411163" defTabSz="822325">
              <a:defRPr sz="2400">
                <a:solidFill>
                  <a:schemeClr val="tx1"/>
                </a:solidFill>
                <a:latin typeface="Times New Roman" panose="02020603050405020304" pitchFamily="18" charset="0"/>
              </a:defRPr>
            </a:lvl2pPr>
            <a:lvl3pPr marL="822325" defTabSz="822325">
              <a:defRPr sz="2400">
                <a:solidFill>
                  <a:schemeClr val="tx1"/>
                </a:solidFill>
                <a:latin typeface="Times New Roman" panose="02020603050405020304" pitchFamily="18" charset="0"/>
              </a:defRPr>
            </a:lvl3pPr>
            <a:lvl4pPr marL="1235075" defTabSz="822325">
              <a:defRPr sz="2400">
                <a:solidFill>
                  <a:schemeClr val="tx1"/>
                </a:solidFill>
                <a:latin typeface="Times New Roman" panose="02020603050405020304" pitchFamily="18" charset="0"/>
              </a:defRPr>
            </a:lvl4pPr>
            <a:lvl5pPr marL="1646238" defTabSz="822325">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nSpc>
                <a:spcPct val="95000"/>
              </a:lnSpc>
              <a:spcBef>
                <a:spcPct val="5000"/>
              </a:spcBef>
            </a:pPr>
            <a:r>
              <a:rPr lang="en-US" sz="2200" b="1" dirty="0">
                <a:solidFill>
                  <a:schemeClr val="accent1">
                    <a:lumMod val="75000"/>
                  </a:schemeClr>
                </a:solidFill>
                <a:latin typeface="Arial" panose="020B0604020202020204" pitchFamily="34" charset="0"/>
              </a:rPr>
              <a:t>Eliminate duplicate rows by using the </a:t>
            </a:r>
            <a:r>
              <a:rPr lang="en-US" sz="2200" b="1" dirty="0">
                <a:solidFill>
                  <a:schemeClr val="accent1">
                    <a:lumMod val="75000"/>
                  </a:schemeClr>
                </a:solidFill>
                <a:latin typeface="Courier New" panose="02070309020205020404" pitchFamily="49" charset="0"/>
              </a:rPr>
              <a:t>DISTINCT</a:t>
            </a:r>
            <a:r>
              <a:rPr lang="en-US" sz="2200" b="1" dirty="0">
                <a:solidFill>
                  <a:schemeClr val="accent1">
                    <a:lumMod val="75000"/>
                  </a:schemeClr>
                </a:solidFill>
                <a:latin typeface="Arial" panose="020B0604020202020204" pitchFamily="34" charset="0"/>
              </a:rPr>
              <a:t> keyword in the </a:t>
            </a:r>
            <a:r>
              <a:rPr lang="en-US" sz="2200" b="1" dirty="0">
                <a:solidFill>
                  <a:schemeClr val="accent1">
                    <a:lumMod val="75000"/>
                  </a:schemeClr>
                </a:solidFill>
                <a:latin typeface="Courier New" panose="02070309020205020404" pitchFamily="49" charset="0"/>
              </a:rPr>
              <a:t>SELECT</a:t>
            </a:r>
            <a:r>
              <a:rPr lang="en-US" sz="2200" b="1" dirty="0">
                <a:solidFill>
                  <a:schemeClr val="accent1">
                    <a:lumMod val="75000"/>
                  </a:schemeClr>
                </a:solidFill>
                <a:latin typeface="Arial" panose="020B0604020202020204" pitchFamily="34" charset="0"/>
              </a:rPr>
              <a:t> clause.</a:t>
            </a:r>
          </a:p>
        </p:txBody>
      </p:sp>
      <p:sp>
        <p:nvSpPr>
          <p:cNvPr id="50189" name="Rectangle 13"/>
          <p:cNvSpPr>
            <a:spLocks noChangeArrowheads="1"/>
          </p:cNvSpPr>
          <p:nvPr/>
        </p:nvSpPr>
        <p:spPr bwMode="blackWhite">
          <a:xfrm>
            <a:off x="2465388" y="2565401"/>
            <a:ext cx="4572000" cy="72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tabLst>
                <a:tab pos="1200150" algn="l"/>
              </a:tabLst>
              <a:defRPr sz="2400">
                <a:solidFill>
                  <a:schemeClr val="tx1"/>
                </a:solidFill>
                <a:latin typeface="Times New Roman" panose="02020603050405020304" pitchFamily="18" charset="0"/>
              </a:defRPr>
            </a:lvl1pPr>
            <a:lvl2pPr>
              <a:tabLst>
                <a:tab pos="1200150" algn="l"/>
              </a:tabLst>
              <a:defRPr sz="2400">
                <a:solidFill>
                  <a:schemeClr val="tx1"/>
                </a:solidFill>
                <a:latin typeface="Times New Roman" panose="02020603050405020304" pitchFamily="18" charset="0"/>
              </a:defRPr>
            </a:lvl2pPr>
            <a:lvl3pPr>
              <a:tabLst>
                <a:tab pos="1200150" algn="l"/>
              </a:tabLst>
              <a:defRPr sz="2400">
                <a:solidFill>
                  <a:schemeClr val="tx1"/>
                </a:solidFill>
                <a:latin typeface="Times New Roman" panose="02020603050405020304" pitchFamily="18" charset="0"/>
              </a:defRPr>
            </a:lvl3pPr>
            <a:lvl4pPr>
              <a:tabLst>
                <a:tab pos="1200150" algn="l"/>
              </a:tabLst>
              <a:defRPr sz="2400">
                <a:solidFill>
                  <a:schemeClr val="tx1"/>
                </a:solidFill>
                <a:latin typeface="Times New Roman" panose="02020603050405020304" pitchFamily="18" charset="0"/>
              </a:defRPr>
            </a:lvl4pPr>
            <a:lvl5pPr>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r>
              <a:rPr lang="en-US" sz="1800" b="1">
                <a:solidFill>
                  <a:srgbClr val="000000"/>
                </a:solidFill>
                <a:latin typeface="Courier New" panose="02070309020205020404" pitchFamily="49" charset="0"/>
              </a:rPr>
              <a:t>SELECT DISTINCT department_id</a:t>
            </a:r>
          </a:p>
          <a:p>
            <a:r>
              <a:rPr lang="en-US" sz="1800" b="1">
                <a:solidFill>
                  <a:srgbClr val="000000"/>
                </a:solidFill>
                <a:latin typeface="Courier New" panose="02070309020205020404" pitchFamily="49" charset="0"/>
              </a:rPr>
              <a:t>FROM   employees;</a:t>
            </a:r>
          </a:p>
        </p:txBody>
      </p:sp>
      <p:sp>
        <p:nvSpPr>
          <p:cNvPr id="50191" name="Rectangle 15"/>
          <p:cNvSpPr>
            <a:spLocks noChangeArrowheads="1"/>
          </p:cNvSpPr>
          <p:nvPr/>
        </p:nvSpPr>
        <p:spPr bwMode="ltGray">
          <a:xfrm>
            <a:off x="3459164" y="2635251"/>
            <a:ext cx="1228725" cy="282575"/>
          </a:xfrm>
          <a:prstGeom prst="rect">
            <a:avLst/>
          </a:prstGeom>
          <a:noFill/>
          <a:ln w="254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50195"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9039" y="3429000"/>
            <a:ext cx="6962775"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50196"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59039" y="5403850"/>
            <a:ext cx="6956425"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extLst>
      <p:ext uri="{BB962C8B-B14F-4D97-AF65-F5344CB8AC3E}">
        <p14:creationId xmlns:p14="http://schemas.microsoft.com/office/powerpoint/2010/main" val="927410466"/>
      </p:ext>
    </p:extLst>
  </p:cSld>
  <p:clrMapOvr>
    <a:masterClrMapping/>
  </p:clrMapOvr>
  <p:transition spd="slow">
    <p:cu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5" name="Rectangle 19"/>
          <p:cNvSpPr>
            <a:spLocks noGrp="1" noChangeArrowheads="1"/>
          </p:cNvSpPr>
          <p:nvPr>
            <p:ph type="title"/>
          </p:nvPr>
        </p:nvSpPr>
        <p:spPr>
          <a:xfrm>
            <a:off x="1062990" y="357732"/>
            <a:ext cx="9875520" cy="1356360"/>
          </a:xfrm>
          <a:noFill/>
          <a:ln/>
        </p:spPr>
        <p:txBody>
          <a:bodyPr/>
          <a:lstStyle/>
          <a:p>
            <a:r>
              <a:rPr lang="en-US" dirty="0"/>
              <a:t>Limiting Rows Using a Selection</a:t>
            </a:r>
          </a:p>
        </p:txBody>
      </p:sp>
      <p:sp>
        <p:nvSpPr>
          <p:cNvPr id="9236" name="Rectangle 20"/>
          <p:cNvSpPr>
            <a:spLocks noChangeArrowheads="1"/>
          </p:cNvSpPr>
          <p:nvPr/>
        </p:nvSpPr>
        <p:spPr bwMode="auto">
          <a:xfrm>
            <a:off x="3287713" y="4000501"/>
            <a:ext cx="2589212" cy="1057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346075">
              <a:tabLst>
                <a:tab pos="576263" algn="l"/>
              </a:tabLst>
              <a:defRPr sz="2400">
                <a:solidFill>
                  <a:schemeClr val="tx1"/>
                </a:solidFill>
                <a:latin typeface="Times New Roman" panose="02020603050405020304" pitchFamily="18" charset="0"/>
              </a:defRPr>
            </a:lvl1pPr>
            <a:lvl2pPr marL="341313" indent="-227013" defTabSz="346075">
              <a:tabLst>
                <a:tab pos="576263" algn="l"/>
              </a:tabLst>
              <a:defRPr sz="2400">
                <a:solidFill>
                  <a:schemeClr val="tx1"/>
                </a:solidFill>
                <a:latin typeface="Times New Roman" panose="02020603050405020304" pitchFamily="18" charset="0"/>
              </a:defRPr>
            </a:lvl2pPr>
            <a:lvl3pPr marL="741363" indent="-285750" defTabSz="346075">
              <a:tabLst>
                <a:tab pos="576263" algn="l"/>
              </a:tabLst>
              <a:defRPr sz="2400">
                <a:solidFill>
                  <a:schemeClr val="tx1"/>
                </a:solidFill>
                <a:latin typeface="Times New Roman" panose="02020603050405020304" pitchFamily="18" charset="0"/>
              </a:defRPr>
            </a:lvl3pPr>
            <a:lvl4pPr marL="1600200" indent="-228600" defTabSz="346075">
              <a:tabLst>
                <a:tab pos="576263" algn="l"/>
              </a:tabLst>
              <a:defRPr sz="2400">
                <a:solidFill>
                  <a:schemeClr val="tx1"/>
                </a:solidFill>
                <a:latin typeface="Times New Roman" panose="02020603050405020304" pitchFamily="18" charset="0"/>
              </a:defRPr>
            </a:lvl4pPr>
            <a:lvl5pPr marL="2057400" indent="-228600" defTabSz="346075">
              <a:tabLst>
                <a:tab pos="576263" algn="l"/>
              </a:tabLst>
              <a:defRPr sz="2400">
                <a:solidFill>
                  <a:schemeClr val="tx1"/>
                </a:solidFill>
                <a:latin typeface="Times New Roman" panose="02020603050405020304" pitchFamily="18" charset="0"/>
              </a:defRPr>
            </a:lvl5pPr>
            <a:lvl6pPr marL="2514600" indent="-228600" defTabSz="346075" fontAlgn="base">
              <a:spcBef>
                <a:spcPct val="0"/>
              </a:spcBef>
              <a:spcAft>
                <a:spcPct val="0"/>
              </a:spcAft>
              <a:tabLst>
                <a:tab pos="576263" algn="l"/>
              </a:tabLst>
              <a:defRPr sz="2400">
                <a:solidFill>
                  <a:schemeClr val="tx1"/>
                </a:solidFill>
                <a:latin typeface="Times New Roman" panose="02020603050405020304" pitchFamily="18" charset="0"/>
              </a:defRPr>
            </a:lvl6pPr>
            <a:lvl7pPr marL="2971800" indent="-228600" defTabSz="346075" fontAlgn="base">
              <a:spcBef>
                <a:spcPct val="0"/>
              </a:spcBef>
              <a:spcAft>
                <a:spcPct val="0"/>
              </a:spcAft>
              <a:tabLst>
                <a:tab pos="576263" algn="l"/>
              </a:tabLst>
              <a:defRPr sz="2400">
                <a:solidFill>
                  <a:schemeClr val="tx1"/>
                </a:solidFill>
                <a:latin typeface="Times New Roman" panose="02020603050405020304" pitchFamily="18" charset="0"/>
              </a:defRPr>
            </a:lvl7pPr>
            <a:lvl8pPr marL="3429000" indent="-228600" defTabSz="346075" fontAlgn="base">
              <a:spcBef>
                <a:spcPct val="0"/>
              </a:spcBef>
              <a:spcAft>
                <a:spcPct val="0"/>
              </a:spcAft>
              <a:tabLst>
                <a:tab pos="576263" algn="l"/>
              </a:tabLst>
              <a:defRPr sz="2400">
                <a:solidFill>
                  <a:schemeClr val="tx1"/>
                </a:solidFill>
                <a:latin typeface="Times New Roman" panose="02020603050405020304" pitchFamily="18" charset="0"/>
              </a:defRPr>
            </a:lvl8pPr>
            <a:lvl9pPr marL="3886200" indent="-228600" defTabSz="346075" fontAlgn="base">
              <a:spcBef>
                <a:spcPct val="0"/>
              </a:spcBef>
              <a:spcAft>
                <a:spcPct val="0"/>
              </a:spcAft>
              <a:tabLst>
                <a:tab pos="576263" algn="l"/>
              </a:tabLst>
              <a:defRPr sz="2400">
                <a:solidFill>
                  <a:schemeClr val="tx1"/>
                </a:solidFill>
                <a:latin typeface="Times New Roman" panose="02020603050405020304" pitchFamily="18" charset="0"/>
              </a:defRPr>
            </a:lvl9pPr>
          </a:lstStyle>
          <a:p>
            <a:pPr>
              <a:lnSpc>
                <a:spcPct val="95000"/>
              </a:lnSpc>
              <a:spcBef>
                <a:spcPct val="35000"/>
              </a:spcBef>
            </a:pPr>
            <a:r>
              <a:rPr lang="en-US" sz="2200" b="1" dirty="0">
                <a:solidFill>
                  <a:schemeClr val="accent1">
                    <a:lumMod val="75000"/>
                  </a:schemeClr>
                </a:solidFill>
                <a:latin typeface="Arial" panose="020B0604020202020204" pitchFamily="34" charset="0"/>
              </a:rPr>
              <a:t>“retrieve all</a:t>
            </a:r>
            <a:br>
              <a:rPr lang="en-US" sz="2200" b="1" dirty="0">
                <a:solidFill>
                  <a:schemeClr val="accent1">
                    <a:lumMod val="75000"/>
                  </a:schemeClr>
                </a:solidFill>
                <a:latin typeface="Arial" panose="020B0604020202020204" pitchFamily="34" charset="0"/>
              </a:rPr>
            </a:br>
            <a:r>
              <a:rPr lang="en-US" sz="2200" b="1" dirty="0">
                <a:solidFill>
                  <a:schemeClr val="accent1">
                    <a:lumMod val="75000"/>
                  </a:schemeClr>
                </a:solidFill>
                <a:latin typeface="Arial" panose="020B0604020202020204" pitchFamily="34" charset="0"/>
              </a:rPr>
              <a:t>employees</a:t>
            </a:r>
            <a:br>
              <a:rPr lang="en-US" sz="2200" b="1" dirty="0">
                <a:solidFill>
                  <a:schemeClr val="accent1">
                    <a:lumMod val="75000"/>
                  </a:schemeClr>
                </a:solidFill>
                <a:latin typeface="Arial" panose="020B0604020202020204" pitchFamily="34" charset="0"/>
              </a:rPr>
            </a:br>
            <a:r>
              <a:rPr lang="en-US" sz="2200" b="1" dirty="0">
                <a:solidFill>
                  <a:schemeClr val="accent1">
                    <a:lumMod val="75000"/>
                  </a:schemeClr>
                </a:solidFill>
                <a:latin typeface="Arial" panose="020B0604020202020204" pitchFamily="34" charset="0"/>
              </a:rPr>
              <a:t>in department 90”</a:t>
            </a:r>
          </a:p>
        </p:txBody>
      </p:sp>
      <p:sp>
        <p:nvSpPr>
          <p:cNvPr id="9237" name="Arc 21"/>
          <p:cNvSpPr>
            <a:spLocks/>
          </p:cNvSpPr>
          <p:nvPr/>
        </p:nvSpPr>
        <p:spPr bwMode="auto">
          <a:xfrm>
            <a:off x="6000750" y="4102100"/>
            <a:ext cx="1582738" cy="1028700"/>
          </a:xfrm>
          <a:custGeom>
            <a:avLst/>
            <a:gdLst>
              <a:gd name="G0" fmla="+- 22 0 0"/>
              <a:gd name="G1" fmla="+- 21600 0 0"/>
              <a:gd name="G2" fmla="+- 21600 0 0"/>
              <a:gd name="T0" fmla="*/ 0 w 21608"/>
              <a:gd name="T1" fmla="*/ 0 h 21600"/>
              <a:gd name="T2" fmla="*/ 21608 w 21608"/>
              <a:gd name="T3" fmla="*/ 20833 h 21600"/>
              <a:gd name="T4" fmla="*/ 22 w 21608"/>
              <a:gd name="T5" fmla="*/ 21600 h 21600"/>
            </a:gdLst>
            <a:ahLst/>
            <a:cxnLst>
              <a:cxn ang="0">
                <a:pos x="T0" y="T1"/>
              </a:cxn>
              <a:cxn ang="0">
                <a:pos x="T2" y="T3"/>
              </a:cxn>
              <a:cxn ang="0">
                <a:pos x="T4" y="T5"/>
              </a:cxn>
            </a:cxnLst>
            <a:rect l="0" t="0" r="r" b="b"/>
            <a:pathLst>
              <a:path w="21608" h="21600" fill="none" extrusionOk="0">
                <a:moveTo>
                  <a:pt x="0" y="0"/>
                </a:moveTo>
                <a:cubicBezTo>
                  <a:pt x="7" y="0"/>
                  <a:pt x="14" y="0"/>
                  <a:pt x="22" y="0"/>
                </a:cubicBezTo>
                <a:cubicBezTo>
                  <a:pt x="11652" y="0"/>
                  <a:pt x="21195" y="9209"/>
                  <a:pt x="21608" y="20832"/>
                </a:cubicBezTo>
              </a:path>
              <a:path w="21608" h="21600" stroke="0" extrusionOk="0">
                <a:moveTo>
                  <a:pt x="0" y="0"/>
                </a:moveTo>
                <a:cubicBezTo>
                  <a:pt x="7" y="0"/>
                  <a:pt x="14" y="0"/>
                  <a:pt x="22" y="0"/>
                </a:cubicBezTo>
                <a:cubicBezTo>
                  <a:pt x="11652" y="0"/>
                  <a:pt x="21195" y="9209"/>
                  <a:pt x="21608" y="20832"/>
                </a:cubicBezTo>
                <a:lnTo>
                  <a:pt x="22" y="21600"/>
                </a:lnTo>
                <a:close/>
              </a:path>
            </a:pathLst>
          </a:custGeom>
          <a:noFill/>
          <a:ln w="50800" cap="rnd">
            <a:solidFill>
              <a:srgbClr val="FFCC00"/>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8" name="Rectangle 22"/>
          <p:cNvSpPr>
            <a:spLocks noChangeArrowheads="1"/>
          </p:cNvSpPr>
          <p:nvPr/>
        </p:nvSpPr>
        <p:spPr bwMode="auto">
          <a:xfrm>
            <a:off x="2387601" y="1422400"/>
            <a:ext cx="1570943"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000" b="1">
                <a:latin typeface="Courier New" panose="02070309020205020404" pitchFamily="49" charset="0"/>
              </a:rPr>
              <a:t>EMPLOYEES</a:t>
            </a:r>
          </a:p>
        </p:txBody>
      </p:sp>
      <p:sp>
        <p:nvSpPr>
          <p:cNvPr id="9239" name="Text Box 23"/>
          <p:cNvSpPr txBox="1">
            <a:spLocks noChangeArrowheads="1"/>
          </p:cNvSpPr>
          <p:nvPr/>
        </p:nvSpPr>
        <p:spPr bwMode="auto">
          <a:xfrm>
            <a:off x="2519363" y="3360738"/>
            <a:ext cx="366712" cy="39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defTabSz="822325">
              <a:defRPr sz="2400">
                <a:solidFill>
                  <a:schemeClr val="tx1"/>
                </a:solidFill>
                <a:latin typeface="Times New Roman" panose="02020603050405020304" pitchFamily="18" charset="0"/>
              </a:defRPr>
            </a:lvl1pPr>
            <a:lvl2pPr marL="411163" defTabSz="822325">
              <a:defRPr sz="2400">
                <a:solidFill>
                  <a:schemeClr val="tx1"/>
                </a:solidFill>
                <a:latin typeface="Times New Roman" panose="02020603050405020304" pitchFamily="18" charset="0"/>
              </a:defRPr>
            </a:lvl2pPr>
            <a:lvl3pPr marL="822325" defTabSz="822325">
              <a:defRPr sz="2400">
                <a:solidFill>
                  <a:schemeClr val="tx1"/>
                </a:solidFill>
                <a:latin typeface="Times New Roman" panose="02020603050405020304" pitchFamily="18" charset="0"/>
              </a:defRPr>
            </a:lvl3pPr>
            <a:lvl4pPr marL="1235075" defTabSz="822325">
              <a:defRPr sz="2400">
                <a:solidFill>
                  <a:schemeClr val="tx1"/>
                </a:solidFill>
                <a:latin typeface="Times New Roman" panose="02020603050405020304" pitchFamily="18" charset="0"/>
              </a:defRPr>
            </a:lvl4pPr>
            <a:lvl5pPr marL="1646238" defTabSz="822325">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eaLnBrk="1" hangingPunct="1">
              <a:buClr>
                <a:srgbClr val="000000"/>
              </a:buClr>
              <a:buFont typeface="Arial" panose="020B0604020202020204" pitchFamily="34" charset="0"/>
              <a:buNone/>
            </a:pPr>
            <a:r>
              <a:rPr lang="en-US" b="1">
                <a:latin typeface="Arial" panose="020B0604020202020204" pitchFamily="34" charset="0"/>
              </a:rPr>
              <a:t>…</a:t>
            </a:r>
          </a:p>
        </p:txBody>
      </p:sp>
      <p:pic>
        <p:nvPicPr>
          <p:cNvPr id="9240" name="Picture 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2063" y="1816100"/>
            <a:ext cx="67437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9241"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32063" y="3730625"/>
            <a:ext cx="6724650"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9242" name="Picture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32063" y="5116514"/>
            <a:ext cx="6724650"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extLst>
      <p:ext uri="{BB962C8B-B14F-4D97-AF65-F5344CB8AC3E}">
        <p14:creationId xmlns:p14="http://schemas.microsoft.com/office/powerpoint/2010/main" val="2708299939"/>
      </p:ext>
    </p:extLst>
  </p:cSld>
  <p:clrMapOvr>
    <a:masterClrMapping/>
  </p:clrMapOvr>
  <p:transition spd="slow">
    <p:cu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80" name="Rectangle 16"/>
          <p:cNvSpPr>
            <a:spLocks noGrp="1" noChangeArrowheads="1"/>
          </p:cNvSpPr>
          <p:nvPr>
            <p:ph type="title"/>
          </p:nvPr>
        </p:nvSpPr>
        <p:spPr>
          <a:noFill/>
          <a:ln/>
        </p:spPr>
        <p:txBody>
          <a:bodyPr/>
          <a:lstStyle/>
          <a:p>
            <a:r>
              <a:rPr lang="en-US"/>
              <a:t>Limiting the Rows Selected</a:t>
            </a:r>
          </a:p>
        </p:txBody>
      </p:sp>
      <p:sp>
        <p:nvSpPr>
          <p:cNvPr id="11281" name="Rectangle 17"/>
          <p:cNvSpPr>
            <a:spLocks noGrp="1" noChangeArrowheads="1"/>
          </p:cNvSpPr>
          <p:nvPr>
            <p:ph type="body" idx="1"/>
          </p:nvPr>
        </p:nvSpPr>
        <p:spPr>
          <a:xfrm>
            <a:off x="2398713" y="1814514"/>
            <a:ext cx="7385050" cy="2466975"/>
          </a:xfrm>
          <a:noFill/>
          <a:ln/>
        </p:spPr>
        <p:txBody>
          <a:bodyPr/>
          <a:lstStyle/>
          <a:p>
            <a:r>
              <a:rPr lang="en-US"/>
              <a:t>Restrict the rows returned by using the </a:t>
            </a:r>
            <a:r>
              <a:rPr lang="en-US">
                <a:latin typeface="Courier New" panose="02070309020205020404" pitchFamily="49" charset="0"/>
              </a:rPr>
              <a:t>WHERE</a:t>
            </a:r>
            <a:r>
              <a:rPr lang="en-US"/>
              <a:t> clause.</a:t>
            </a:r>
          </a:p>
          <a:p>
            <a:pPr>
              <a:buFont typeface="Arial" panose="020B0604020202020204" pitchFamily="34" charset="0"/>
              <a:buNone/>
            </a:pPr>
            <a:endParaRPr lang="en-US"/>
          </a:p>
          <a:p>
            <a:pPr>
              <a:buFont typeface="Arial" panose="020B0604020202020204" pitchFamily="34" charset="0"/>
              <a:buNone/>
            </a:pPr>
            <a:endParaRPr lang="en-US"/>
          </a:p>
          <a:p>
            <a:pPr>
              <a:buFont typeface="Arial" panose="020B0604020202020204" pitchFamily="34" charset="0"/>
              <a:buNone/>
            </a:pPr>
            <a:endParaRPr lang="en-US"/>
          </a:p>
          <a:p>
            <a:r>
              <a:rPr lang="en-US"/>
              <a:t>The </a:t>
            </a:r>
            <a:r>
              <a:rPr lang="en-US">
                <a:latin typeface="Courier New" panose="02070309020205020404" pitchFamily="49" charset="0"/>
              </a:rPr>
              <a:t>WHERE</a:t>
            </a:r>
            <a:r>
              <a:rPr lang="en-US"/>
              <a:t> clause follows the </a:t>
            </a:r>
            <a:r>
              <a:rPr lang="en-US">
                <a:latin typeface="Courier New" panose="02070309020205020404" pitchFamily="49" charset="0"/>
              </a:rPr>
              <a:t>FROM</a:t>
            </a:r>
            <a:r>
              <a:rPr lang="en-US"/>
              <a:t> clause.</a:t>
            </a:r>
          </a:p>
        </p:txBody>
      </p:sp>
      <p:sp>
        <p:nvSpPr>
          <p:cNvPr id="11282" name="Rectangle 18"/>
          <p:cNvSpPr>
            <a:spLocks noChangeArrowheads="1"/>
          </p:cNvSpPr>
          <p:nvPr/>
        </p:nvSpPr>
        <p:spPr bwMode="blackWhite">
          <a:xfrm>
            <a:off x="2471739" y="2622550"/>
            <a:ext cx="7540625" cy="9779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200150" algn="l"/>
              </a:tabLst>
              <a:defRPr sz="2400">
                <a:solidFill>
                  <a:schemeClr val="tx1"/>
                </a:solidFill>
                <a:latin typeface="Times New Roman" panose="02020603050405020304" pitchFamily="18" charset="0"/>
              </a:defRPr>
            </a:lvl1pPr>
            <a:lvl2pPr>
              <a:tabLst>
                <a:tab pos="1200150" algn="l"/>
              </a:tabLst>
              <a:defRPr sz="2400">
                <a:solidFill>
                  <a:schemeClr val="tx1"/>
                </a:solidFill>
                <a:latin typeface="Times New Roman" panose="02020603050405020304" pitchFamily="18" charset="0"/>
              </a:defRPr>
            </a:lvl2pPr>
            <a:lvl3pPr>
              <a:tabLst>
                <a:tab pos="1200150" algn="l"/>
              </a:tabLst>
              <a:defRPr sz="2400">
                <a:solidFill>
                  <a:schemeClr val="tx1"/>
                </a:solidFill>
                <a:latin typeface="Times New Roman" panose="02020603050405020304" pitchFamily="18" charset="0"/>
              </a:defRPr>
            </a:lvl3pPr>
            <a:lvl4pPr>
              <a:tabLst>
                <a:tab pos="1200150" algn="l"/>
              </a:tabLst>
              <a:defRPr sz="2400">
                <a:solidFill>
                  <a:schemeClr val="tx1"/>
                </a:solidFill>
                <a:latin typeface="Times New Roman" panose="02020603050405020304" pitchFamily="18" charset="0"/>
              </a:defRPr>
            </a:lvl4pPr>
            <a:lvl5pPr>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endParaRPr lang="en-US" sz="1800" b="1">
              <a:solidFill>
                <a:srgbClr val="000000"/>
              </a:solidFill>
              <a:latin typeface="Courier New" panose="02070309020205020404" pitchFamily="49" charset="0"/>
            </a:endParaRPr>
          </a:p>
          <a:p>
            <a:endParaRPr lang="en-US" sz="1800" b="1">
              <a:solidFill>
                <a:srgbClr val="000000"/>
              </a:solidFill>
              <a:latin typeface="Courier New" panose="02070309020205020404" pitchFamily="49" charset="0"/>
            </a:endParaRPr>
          </a:p>
        </p:txBody>
      </p:sp>
      <p:sp>
        <p:nvSpPr>
          <p:cNvPr id="11283" name="Rectangle 19"/>
          <p:cNvSpPr>
            <a:spLocks noChangeArrowheads="1"/>
          </p:cNvSpPr>
          <p:nvPr/>
        </p:nvSpPr>
        <p:spPr bwMode="blackWhite">
          <a:xfrm>
            <a:off x="2446339" y="2609850"/>
            <a:ext cx="7223125" cy="100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tabLst>
                <a:tab pos="1200150" algn="l"/>
              </a:tabLst>
              <a:defRPr sz="2400">
                <a:solidFill>
                  <a:schemeClr val="tx1"/>
                </a:solidFill>
                <a:latin typeface="Times New Roman" panose="02020603050405020304" pitchFamily="18" charset="0"/>
              </a:defRPr>
            </a:lvl1pPr>
            <a:lvl2pPr>
              <a:tabLst>
                <a:tab pos="1200150" algn="l"/>
              </a:tabLst>
              <a:defRPr sz="2400">
                <a:solidFill>
                  <a:schemeClr val="tx1"/>
                </a:solidFill>
                <a:latin typeface="Times New Roman" panose="02020603050405020304" pitchFamily="18" charset="0"/>
              </a:defRPr>
            </a:lvl2pPr>
            <a:lvl3pPr>
              <a:tabLst>
                <a:tab pos="1200150" algn="l"/>
              </a:tabLst>
              <a:defRPr sz="2400">
                <a:solidFill>
                  <a:schemeClr val="tx1"/>
                </a:solidFill>
                <a:latin typeface="Times New Roman" panose="02020603050405020304" pitchFamily="18" charset="0"/>
              </a:defRPr>
            </a:lvl3pPr>
            <a:lvl4pPr>
              <a:tabLst>
                <a:tab pos="1200150" algn="l"/>
              </a:tabLst>
              <a:defRPr sz="2400">
                <a:solidFill>
                  <a:schemeClr val="tx1"/>
                </a:solidFill>
                <a:latin typeface="Times New Roman" panose="02020603050405020304" pitchFamily="18" charset="0"/>
              </a:defRPr>
            </a:lvl4pPr>
            <a:lvl5pPr>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r>
              <a:rPr lang="en-US" sz="1800" b="1">
                <a:solidFill>
                  <a:srgbClr val="000000"/>
                </a:solidFill>
                <a:latin typeface="Courier New" panose="02070309020205020404" pitchFamily="49" charset="0"/>
              </a:rPr>
              <a:t>SELECT	*|{[DISTINCT] </a:t>
            </a:r>
            <a:r>
              <a:rPr lang="en-US" sz="1800" b="1" i="1">
                <a:solidFill>
                  <a:srgbClr val="000000"/>
                </a:solidFill>
                <a:latin typeface="Courier New" panose="02070309020205020404" pitchFamily="49" charset="0"/>
              </a:rPr>
              <a:t>column|expression</a:t>
            </a:r>
            <a:r>
              <a:rPr lang="en-US" sz="1800" b="1">
                <a:solidFill>
                  <a:srgbClr val="000000"/>
                </a:solidFill>
                <a:latin typeface="Courier New" panose="02070309020205020404" pitchFamily="49" charset="0"/>
              </a:rPr>
              <a:t> [</a:t>
            </a:r>
            <a:r>
              <a:rPr lang="en-US" sz="1800" b="1" i="1">
                <a:solidFill>
                  <a:srgbClr val="000000"/>
                </a:solidFill>
                <a:latin typeface="Courier New" panose="02070309020205020404" pitchFamily="49" charset="0"/>
              </a:rPr>
              <a:t>alias</a:t>
            </a:r>
            <a:r>
              <a:rPr lang="en-US" sz="1800" b="1">
                <a:solidFill>
                  <a:srgbClr val="000000"/>
                </a:solidFill>
                <a:latin typeface="Courier New" panose="02070309020205020404" pitchFamily="49" charset="0"/>
              </a:rPr>
              <a:t>],...}</a:t>
            </a:r>
          </a:p>
          <a:p>
            <a:r>
              <a:rPr lang="en-US" sz="1800" b="1">
                <a:solidFill>
                  <a:srgbClr val="000000"/>
                </a:solidFill>
                <a:latin typeface="Courier New" panose="02070309020205020404" pitchFamily="49" charset="0"/>
              </a:rPr>
              <a:t>FROM	</a:t>
            </a:r>
            <a:r>
              <a:rPr lang="en-US" sz="1800" b="1" i="1">
                <a:solidFill>
                  <a:srgbClr val="000000"/>
                </a:solidFill>
                <a:latin typeface="Courier New" panose="02070309020205020404" pitchFamily="49" charset="0"/>
              </a:rPr>
              <a:t>table</a:t>
            </a:r>
            <a:endParaRPr lang="en-US" sz="1800" b="1">
              <a:solidFill>
                <a:srgbClr val="000000"/>
              </a:solidFill>
              <a:latin typeface="Courier New" panose="02070309020205020404" pitchFamily="49" charset="0"/>
            </a:endParaRPr>
          </a:p>
          <a:p>
            <a:r>
              <a:rPr lang="en-US" sz="1800" b="1">
                <a:solidFill>
                  <a:srgbClr val="000000"/>
                </a:solidFill>
                <a:latin typeface="Courier New" panose="02070309020205020404" pitchFamily="49" charset="0"/>
              </a:rPr>
              <a:t>[WHERE	</a:t>
            </a:r>
            <a:r>
              <a:rPr lang="en-US" sz="1800" b="1" i="1">
                <a:solidFill>
                  <a:srgbClr val="000000"/>
                </a:solidFill>
                <a:latin typeface="Courier New" panose="02070309020205020404" pitchFamily="49" charset="0"/>
              </a:rPr>
              <a:t>condition(s)</a:t>
            </a:r>
            <a:r>
              <a:rPr lang="en-US" sz="1800" b="1">
                <a:solidFill>
                  <a:srgbClr val="000000"/>
                </a:solidFill>
                <a:latin typeface="Courier New" panose="02070309020205020404" pitchFamily="49" charset="0"/>
              </a:rPr>
              <a:t>];</a:t>
            </a:r>
          </a:p>
        </p:txBody>
      </p:sp>
      <p:sp>
        <p:nvSpPr>
          <p:cNvPr id="11284" name="Rectangle 20"/>
          <p:cNvSpPr>
            <a:spLocks noChangeArrowheads="1"/>
          </p:cNvSpPr>
          <p:nvPr/>
        </p:nvSpPr>
        <p:spPr bwMode="auto">
          <a:xfrm>
            <a:off x="2552700" y="3241675"/>
            <a:ext cx="2971800" cy="298450"/>
          </a:xfrm>
          <a:prstGeom prst="rect">
            <a:avLst/>
          </a:prstGeom>
          <a:noFill/>
          <a:ln w="25400">
            <a:solidFill>
              <a:schemeClr val="hlink"/>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66636258"/>
      </p:ext>
    </p:extLst>
  </p:cSld>
  <p:clrMapOvr>
    <a:masterClrMapping/>
  </p:clrMapOvr>
  <p:transition spd="slow">
    <p:cu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7" name="Rectangle 15"/>
          <p:cNvSpPr>
            <a:spLocks noChangeArrowheads="1"/>
          </p:cNvSpPr>
          <p:nvPr/>
        </p:nvSpPr>
        <p:spPr bwMode="blackWhite">
          <a:xfrm>
            <a:off x="2381250" y="2058989"/>
            <a:ext cx="6942138" cy="9159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200150" algn="l"/>
              </a:tabLst>
              <a:defRPr sz="2400">
                <a:solidFill>
                  <a:schemeClr val="tx1"/>
                </a:solidFill>
                <a:latin typeface="Times New Roman" panose="02020603050405020304" pitchFamily="18" charset="0"/>
              </a:defRPr>
            </a:lvl1pPr>
            <a:lvl2pPr>
              <a:tabLst>
                <a:tab pos="1200150" algn="l"/>
              </a:tabLst>
              <a:defRPr sz="2400">
                <a:solidFill>
                  <a:schemeClr val="tx1"/>
                </a:solidFill>
                <a:latin typeface="Times New Roman" panose="02020603050405020304" pitchFamily="18" charset="0"/>
              </a:defRPr>
            </a:lvl2pPr>
            <a:lvl3pPr>
              <a:tabLst>
                <a:tab pos="1200150" algn="l"/>
              </a:tabLst>
              <a:defRPr sz="2400">
                <a:solidFill>
                  <a:schemeClr val="tx1"/>
                </a:solidFill>
                <a:latin typeface="Times New Roman" panose="02020603050405020304" pitchFamily="18" charset="0"/>
              </a:defRPr>
            </a:lvl3pPr>
            <a:lvl4pPr>
              <a:tabLst>
                <a:tab pos="1200150" algn="l"/>
              </a:tabLst>
              <a:defRPr sz="2400">
                <a:solidFill>
                  <a:schemeClr val="tx1"/>
                </a:solidFill>
                <a:latin typeface="Times New Roman" panose="02020603050405020304" pitchFamily="18" charset="0"/>
              </a:defRPr>
            </a:lvl4pPr>
            <a:lvl5pPr>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endParaRPr lang="en-US" sz="1800" b="1">
              <a:solidFill>
                <a:srgbClr val="000000"/>
              </a:solidFill>
              <a:latin typeface="Courier New" panose="02070309020205020404" pitchFamily="49" charset="0"/>
            </a:endParaRPr>
          </a:p>
          <a:p>
            <a:endParaRPr lang="en-US" sz="1800" b="1">
              <a:solidFill>
                <a:srgbClr val="000000"/>
              </a:solidFill>
              <a:latin typeface="Courier New" panose="02070309020205020404" pitchFamily="49" charset="0"/>
            </a:endParaRPr>
          </a:p>
        </p:txBody>
      </p:sp>
      <p:sp>
        <p:nvSpPr>
          <p:cNvPr id="13328" name="Rectangle 16"/>
          <p:cNvSpPr>
            <a:spLocks noGrp="1" noChangeArrowheads="1"/>
          </p:cNvSpPr>
          <p:nvPr>
            <p:ph type="title"/>
          </p:nvPr>
        </p:nvSpPr>
        <p:spPr>
          <a:noFill/>
          <a:ln/>
        </p:spPr>
        <p:txBody>
          <a:bodyPr/>
          <a:lstStyle/>
          <a:p>
            <a:r>
              <a:rPr lang="en-US"/>
              <a:t>Using the </a:t>
            </a:r>
            <a:r>
              <a:rPr lang="en-US">
                <a:latin typeface="Courier New" panose="02070309020205020404" pitchFamily="49" charset="0"/>
              </a:rPr>
              <a:t>WHERE</a:t>
            </a:r>
            <a:r>
              <a:rPr lang="en-US"/>
              <a:t> Clause</a:t>
            </a:r>
          </a:p>
        </p:txBody>
      </p:sp>
      <p:sp>
        <p:nvSpPr>
          <p:cNvPr id="13329" name="Rectangle 17"/>
          <p:cNvSpPr>
            <a:spLocks noChangeArrowheads="1"/>
          </p:cNvSpPr>
          <p:nvPr/>
        </p:nvSpPr>
        <p:spPr bwMode="blackWhite">
          <a:xfrm>
            <a:off x="2352676" y="2046289"/>
            <a:ext cx="6899275" cy="941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tabLst>
                <a:tab pos="1200150" algn="l"/>
              </a:tabLst>
              <a:defRPr sz="2400">
                <a:solidFill>
                  <a:schemeClr val="tx1"/>
                </a:solidFill>
                <a:latin typeface="Times New Roman" panose="02020603050405020304" pitchFamily="18" charset="0"/>
              </a:defRPr>
            </a:lvl1pPr>
            <a:lvl2pPr>
              <a:tabLst>
                <a:tab pos="1200150" algn="l"/>
              </a:tabLst>
              <a:defRPr sz="2400">
                <a:solidFill>
                  <a:schemeClr val="tx1"/>
                </a:solidFill>
                <a:latin typeface="Times New Roman" panose="02020603050405020304" pitchFamily="18" charset="0"/>
              </a:defRPr>
            </a:lvl2pPr>
            <a:lvl3pPr>
              <a:tabLst>
                <a:tab pos="1200150" algn="l"/>
              </a:tabLst>
              <a:defRPr sz="2400">
                <a:solidFill>
                  <a:schemeClr val="tx1"/>
                </a:solidFill>
                <a:latin typeface="Times New Roman" panose="02020603050405020304" pitchFamily="18" charset="0"/>
              </a:defRPr>
            </a:lvl3pPr>
            <a:lvl4pPr>
              <a:tabLst>
                <a:tab pos="1200150" algn="l"/>
              </a:tabLst>
              <a:defRPr sz="2400">
                <a:solidFill>
                  <a:schemeClr val="tx1"/>
                </a:solidFill>
                <a:latin typeface="Times New Roman" panose="02020603050405020304" pitchFamily="18" charset="0"/>
              </a:defRPr>
            </a:lvl4pPr>
            <a:lvl5pPr>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r>
              <a:rPr lang="en-US" sz="1600" b="1">
                <a:solidFill>
                  <a:srgbClr val="000000"/>
                </a:solidFill>
                <a:latin typeface="Courier New" panose="02070309020205020404" pitchFamily="49" charset="0"/>
              </a:rPr>
              <a:t>SELECT employee_id, last_name, job_id, department_id</a:t>
            </a:r>
          </a:p>
          <a:p>
            <a:r>
              <a:rPr lang="en-US" sz="1600" b="1">
                <a:solidFill>
                  <a:srgbClr val="000000"/>
                </a:solidFill>
                <a:latin typeface="Courier New" panose="02070309020205020404" pitchFamily="49" charset="0"/>
              </a:rPr>
              <a:t>FROM   employees</a:t>
            </a:r>
          </a:p>
          <a:p>
            <a:r>
              <a:rPr lang="en-US" sz="1600" b="1">
                <a:solidFill>
                  <a:srgbClr val="000000"/>
                </a:solidFill>
                <a:latin typeface="Courier New" panose="02070309020205020404" pitchFamily="49" charset="0"/>
              </a:rPr>
              <a:t>WHERE  department_id = 90 ;</a:t>
            </a:r>
          </a:p>
        </p:txBody>
      </p:sp>
      <p:sp>
        <p:nvSpPr>
          <p:cNvPr id="13330" name="Rectangle 18"/>
          <p:cNvSpPr>
            <a:spLocks noChangeArrowheads="1"/>
          </p:cNvSpPr>
          <p:nvPr/>
        </p:nvSpPr>
        <p:spPr bwMode="auto">
          <a:xfrm>
            <a:off x="2419351" y="2624138"/>
            <a:ext cx="3167063" cy="298450"/>
          </a:xfrm>
          <a:prstGeom prst="rect">
            <a:avLst/>
          </a:prstGeom>
          <a:noFill/>
          <a:ln w="25400">
            <a:solidFill>
              <a:schemeClr val="hlink"/>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US"/>
          </a:p>
        </p:txBody>
      </p:sp>
      <p:pic>
        <p:nvPicPr>
          <p:cNvPr id="13331"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1251" y="3325814"/>
            <a:ext cx="6981825"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extLst>
      <p:ext uri="{BB962C8B-B14F-4D97-AF65-F5344CB8AC3E}">
        <p14:creationId xmlns:p14="http://schemas.microsoft.com/office/powerpoint/2010/main" val="711595078"/>
      </p:ext>
    </p:extLst>
  </p:cSld>
  <p:clrMapOvr>
    <a:masterClrMapping/>
  </p:clrMapOvr>
  <p:transition spd="slow">
    <p:cu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430464" y="530226"/>
            <a:ext cx="7361237" cy="881063"/>
          </a:xfrm>
          <a:noFill/>
          <a:ln/>
        </p:spPr>
        <p:txBody>
          <a:bodyPr/>
          <a:lstStyle/>
          <a:p>
            <a:r>
              <a:rPr lang="en-US"/>
              <a:t>Comparison Conditions</a:t>
            </a:r>
          </a:p>
        </p:txBody>
      </p:sp>
      <p:sp>
        <p:nvSpPr>
          <p:cNvPr id="17411" name="Rectangle 3"/>
          <p:cNvSpPr>
            <a:spLocks noChangeArrowheads="1"/>
          </p:cNvSpPr>
          <p:nvPr/>
        </p:nvSpPr>
        <p:spPr bwMode="blackWhite">
          <a:xfrm>
            <a:off x="3822701" y="1708151"/>
            <a:ext cx="1293813" cy="3419475"/>
          </a:xfrm>
          <a:prstGeom prst="rect">
            <a:avLst/>
          </a:prstGeom>
          <a:solidFill>
            <a:srgbClr val="FFCC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120000"/>
              </a:lnSpc>
              <a:spcBef>
                <a:spcPct val="60000"/>
              </a:spcBef>
            </a:pPr>
            <a:r>
              <a:rPr lang="en-US" b="1">
                <a:solidFill>
                  <a:srgbClr val="000000"/>
                </a:solidFill>
                <a:latin typeface="Arial" panose="020B0604020202020204" pitchFamily="34" charset="0"/>
              </a:rPr>
              <a:t>Operator</a:t>
            </a:r>
          </a:p>
          <a:p>
            <a:pPr algn="ctr">
              <a:lnSpc>
                <a:spcPct val="120000"/>
              </a:lnSpc>
              <a:spcBef>
                <a:spcPct val="60000"/>
              </a:spcBef>
            </a:pPr>
            <a:r>
              <a:rPr lang="en-US" b="1">
                <a:solidFill>
                  <a:srgbClr val="000000"/>
                </a:solidFill>
                <a:latin typeface="Arial" panose="020B0604020202020204" pitchFamily="34" charset="0"/>
              </a:rPr>
              <a:t>=</a:t>
            </a:r>
          </a:p>
          <a:p>
            <a:pPr algn="ctr">
              <a:lnSpc>
                <a:spcPct val="120000"/>
              </a:lnSpc>
              <a:spcBef>
                <a:spcPct val="60000"/>
              </a:spcBef>
            </a:pPr>
            <a:r>
              <a:rPr lang="en-US" b="1">
                <a:solidFill>
                  <a:srgbClr val="000000"/>
                </a:solidFill>
                <a:latin typeface="Arial" panose="020B0604020202020204" pitchFamily="34" charset="0"/>
              </a:rPr>
              <a:t>&gt;</a:t>
            </a:r>
          </a:p>
          <a:p>
            <a:pPr algn="ctr">
              <a:lnSpc>
                <a:spcPct val="120000"/>
              </a:lnSpc>
              <a:spcBef>
                <a:spcPct val="60000"/>
              </a:spcBef>
            </a:pPr>
            <a:r>
              <a:rPr lang="en-US" b="1">
                <a:solidFill>
                  <a:srgbClr val="000000"/>
                </a:solidFill>
                <a:latin typeface="Arial" panose="020B0604020202020204" pitchFamily="34" charset="0"/>
              </a:rPr>
              <a:t>      &gt;=	</a:t>
            </a:r>
          </a:p>
          <a:p>
            <a:pPr algn="ctr">
              <a:lnSpc>
                <a:spcPct val="120000"/>
              </a:lnSpc>
              <a:spcBef>
                <a:spcPct val="60000"/>
              </a:spcBef>
            </a:pPr>
            <a:r>
              <a:rPr lang="en-US" b="1">
                <a:solidFill>
                  <a:srgbClr val="000000"/>
                </a:solidFill>
                <a:latin typeface="Arial" panose="020B0604020202020204" pitchFamily="34" charset="0"/>
              </a:rPr>
              <a:t>&lt;</a:t>
            </a:r>
          </a:p>
          <a:p>
            <a:pPr algn="ctr">
              <a:lnSpc>
                <a:spcPct val="120000"/>
              </a:lnSpc>
              <a:spcBef>
                <a:spcPct val="60000"/>
              </a:spcBef>
            </a:pPr>
            <a:r>
              <a:rPr lang="en-US" b="1">
                <a:solidFill>
                  <a:srgbClr val="000000"/>
                </a:solidFill>
                <a:latin typeface="Arial" panose="020B0604020202020204" pitchFamily="34" charset="0"/>
              </a:rPr>
              <a:t>      &lt;=	</a:t>
            </a:r>
          </a:p>
          <a:p>
            <a:pPr algn="ctr">
              <a:lnSpc>
                <a:spcPct val="120000"/>
              </a:lnSpc>
              <a:spcBef>
                <a:spcPct val="60000"/>
              </a:spcBef>
            </a:pPr>
            <a:r>
              <a:rPr lang="en-US" b="1">
                <a:solidFill>
                  <a:srgbClr val="000000"/>
                </a:solidFill>
                <a:latin typeface="Arial" panose="020B0604020202020204" pitchFamily="34" charset="0"/>
              </a:rPr>
              <a:t>&lt;&gt;</a:t>
            </a:r>
          </a:p>
        </p:txBody>
      </p:sp>
      <p:sp>
        <p:nvSpPr>
          <p:cNvPr id="17412" name="Rectangle 4"/>
          <p:cNvSpPr>
            <a:spLocks noChangeArrowheads="1"/>
          </p:cNvSpPr>
          <p:nvPr/>
        </p:nvSpPr>
        <p:spPr bwMode="blackWhite">
          <a:xfrm>
            <a:off x="5108576" y="1708151"/>
            <a:ext cx="3178175" cy="3419475"/>
          </a:xfrm>
          <a:prstGeom prst="rect">
            <a:avLst/>
          </a:prstGeom>
          <a:solidFill>
            <a:srgbClr val="FFCC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120000"/>
              </a:lnSpc>
              <a:spcBef>
                <a:spcPct val="60000"/>
              </a:spcBef>
            </a:pPr>
            <a:r>
              <a:rPr lang="en-US" b="1">
                <a:solidFill>
                  <a:srgbClr val="000000"/>
                </a:solidFill>
                <a:latin typeface="Arial" panose="020B0604020202020204" pitchFamily="34" charset="0"/>
              </a:rPr>
              <a:t>Meaning</a:t>
            </a:r>
          </a:p>
          <a:p>
            <a:pPr>
              <a:lnSpc>
                <a:spcPct val="120000"/>
              </a:lnSpc>
              <a:spcBef>
                <a:spcPct val="60000"/>
              </a:spcBef>
            </a:pPr>
            <a:r>
              <a:rPr lang="en-US" b="1">
                <a:solidFill>
                  <a:srgbClr val="000000"/>
                </a:solidFill>
                <a:latin typeface="Arial" panose="020B0604020202020204" pitchFamily="34" charset="0"/>
              </a:rPr>
              <a:t>Equal to</a:t>
            </a:r>
          </a:p>
          <a:p>
            <a:pPr>
              <a:lnSpc>
                <a:spcPct val="120000"/>
              </a:lnSpc>
              <a:spcBef>
                <a:spcPct val="60000"/>
              </a:spcBef>
            </a:pPr>
            <a:r>
              <a:rPr lang="en-US" b="1">
                <a:solidFill>
                  <a:srgbClr val="000000"/>
                </a:solidFill>
                <a:latin typeface="Arial" panose="020B0604020202020204" pitchFamily="34" charset="0"/>
              </a:rPr>
              <a:t>Greater than </a:t>
            </a:r>
          </a:p>
          <a:p>
            <a:pPr>
              <a:lnSpc>
                <a:spcPct val="120000"/>
              </a:lnSpc>
              <a:spcBef>
                <a:spcPct val="60000"/>
              </a:spcBef>
            </a:pPr>
            <a:r>
              <a:rPr lang="en-US" b="1">
                <a:solidFill>
                  <a:srgbClr val="000000"/>
                </a:solidFill>
                <a:latin typeface="Arial" panose="020B0604020202020204" pitchFamily="34" charset="0"/>
              </a:rPr>
              <a:t>Greater than or equal to </a:t>
            </a:r>
          </a:p>
          <a:p>
            <a:pPr>
              <a:lnSpc>
                <a:spcPct val="120000"/>
              </a:lnSpc>
              <a:spcBef>
                <a:spcPct val="60000"/>
              </a:spcBef>
            </a:pPr>
            <a:r>
              <a:rPr lang="en-US" b="1">
                <a:solidFill>
                  <a:srgbClr val="000000"/>
                </a:solidFill>
                <a:latin typeface="Arial" panose="020B0604020202020204" pitchFamily="34" charset="0"/>
              </a:rPr>
              <a:t>Less than </a:t>
            </a:r>
          </a:p>
          <a:p>
            <a:pPr>
              <a:lnSpc>
                <a:spcPct val="120000"/>
              </a:lnSpc>
              <a:spcBef>
                <a:spcPct val="60000"/>
              </a:spcBef>
            </a:pPr>
            <a:r>
              <a:rPr lang="en-US" b="1">
                <a:solidFill>
                  <a:srgbClr val="000000"/>
                </a:solidFill>
                <a:latin typeface="Arial" panose="020B0604020202020204" pitchFamily="34" charset="0"/>
              </a:rPr>
              <a:t>Less than or equal to</a:t>
            </a:r>
          </a:p>
          <a:p>
            <a:pPr>
              <a:lnSpc>
                <a:spcPct val="120000"/>
              </a:lnSpc>
              <a:spcBef>
                <a:spcPct val="60000"/>
              </a:spcBef>
            </a:pPr>
            <a:r>
              <a:rPr lang="en-US" b="1">
                <a:solidFill>
                  <a:srgbClr val="000000"/>
                </a:solidFill>
                <a:latin typeface="Arial" panose="020B0604020202020204" pitchFamily="34" charset="0"/>
              </a:rPr>
              <a:t>Not equal to</a:t>
            </a:r>
          </a:p>
        </p:txBody>
      </p:sp>
      <p:sp>
        <p:nvSpPr>
          <p:cNvPr id="17413" name="Line 5"/>
          <p:cNvSpPr>
            <a:spLocks noChangeShapeType="1"/>
          </p:cNvSpPr>
          <p:nvPr/>
        </p:nvSpPr>
        <p:spPr bwMode="auto">
          <a:xfrm flipV="1">
            <a:off x="3803650" y="2105026"/>
            <a:ext cx="4459288" cy="4763"/>
          </a:xfrm>
          <a:prstGeom prst="line">
            <a:avLst/>
          </a:prstGeom>
          <a:noFill/>
          <a:ln w="508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14" name="Line 6"/>
          <p:cNvSpPr>
            <a:spLocks noChangeShapeType="1"/>
          </p:cNvSpPr>
          <p:nvPr/>
        </p:nvSpPr>
        <p:spPr bwMode="auto">
          <a:xfrm>
            <a:off x="3835400" y="3122613"/>
            <a:ext cx="44450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15" name="Line 7"/>
          <p:cNvSpPr>
            <a:spLocks noChangeShapeType="1"/>
          </p:cNvSpPr>
          <p:nvPr/>
        </p:nvSpPr>
        <p:spPr bwMode="auto">
          <a:xfrm>
            <a:off x="3821113" y="2617788"/>
            <a:ext cx="4462462"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16" name="Line 8"/>
          <p:cNvSpPr>
            <a:spLocks noChangeShapeType="1"/>
          </p:cNvSpPr>
          <p:nvPr/>
        </p:nvSpPr>
        <p:spPr bwMode="auto">
          <a:xfrm>
            <a:off x="3835401" y="3660775"/>
            <a:ext cx="4448175"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17" name="Line 9"/>
          <p:cNvSpPr>
            <a:spLocks noChangeShapeType="1"/>
          </p:cNvSpPr>
          <p:nvPr/>
        </p:nvSpPr>
        <p:spPr bwMode="auto">
          <a:xfrm>
            <a:off x="3806826" y="4173538"/>
            <a:ext cx="4486275"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18" name="Line 10"/>
          <p:cNvSpPr>
            <a:spLocks noChangeShapeType="1"/>
          </p:cNvSpPr>
          <p:nvPr/>
        </p:nvSpPr>
        <p:spPr bwMode="auto">
          <a:xfrm>
            <a:off x="3825876" y="4687888"/>
            <a:ext cx="4454525"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528820302"/>
      </p:ext>
    </p:extLst>
  </p:cSld>
  <p:clrMapOvr>
    <a:masterClrMapping/>
  </p:clrMapOvr>
  <p:transition spd="slow">
    <p:cu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71" name="Rectangle 15"/>
          <p:cNvSpPr>
            <a:spLocks noChangeArrowheads="1"/>
          </p:cNvSpPr>
          <p:nvPr/>
        </p:nvSpPr>
        <p:spPr bwMode="blackWhite">
          <a:xfrm>
            <a:off x="2439988" y="2368550"/>
            <a:ext cx="6945312" cy="9159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200150" algn="l"/>
              </a:tabLst>
              <a:defRPr sz="2400">
                <a:solidFill>
                  <a:schemeClr val="tx1"/>
                </a:solidFill>
                <a:latin typeface="Times New Roman" panose="02020603050405020304" pitchFamily="18" charset="0"/>
              </a:defRPr>
            </a:lvl1pPr>
            <a:lvl2pPr>
              <a:tabLst>
                <a:tab pos="1200150" algn="l"/>
              </a:tabLst>
              <a:defRPr sz="2400">
                <a:solidFill>
                  <a:schemeClr val="tx1"/>
                </a:solidFill>
                <a:latin typeface="Times New Roman" panose="02020603050405020304" pitchFamily="18" charset="0"/>
              </a:defRPr>
            </a:lvl2pPr>
            <a:lvl3pPr>
              <a:tabLst>
                <a:tab pos="1200150" algn="l"/>
              </a:tabLst>
              <a:defRPr sz="2400">
                <a:solidFill>
                  <a:schemeClr val="tx1"/>
                </a:solidFill>
                <a:latin typeface="Times New Roman" panose="02020603050405020304" pitchFamily="18" charset="0"/>
              </a:defRPr>
            </a:lvl3pPr>
            <a:lvl4pPr>
              <a:tabLst>
                <a:tab pos="1200150" algn="l"/>
              </a:tabLst>
              <a:defRPr sz="2400">
                <a:solidFill>
                  <a:schemeClr val="tx1"/>
                </a:solidFill>
                <a:latin typeface="Times New Roman" panose="02020603050405020304" pitchFamily="18" charset="0"/>
              </a:defRPr>
            </a:lvl4pPr>
            <a:lvl5pPr>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endParaRPr lang="en-US" sz="1800" b="1">
              <a:solidFill>
                <a:srgbClr val="000000"/>
              </a:solidFill>
              <a:latin typeface="Courier New" panose="02070309020205020404" pitchFamily="49" charset="0"/>
            </a:endParaRPr>
          </a:p>
          <a:p>
            <a:endParaRPr lang="en-US" sz="1800" b="1">
              <a:solidFill>
                <a:srgbClr val="000000"/>
              </a:solidFill>
              <a:latin typeface="Courier New" panose="02070309020205020404" pitchFamily="49" charset="0"/>
            </a:endParaRPr>
          </a:p>
        </p:txBody>
      </p:sp>
      <p:sp>
        <p:nvSpPr>
          <p:cNvPr id="19472" name="Rectangle 16"/>
          <p:cNvSpPr>
            <a:spLocks noChangeArrowheads="1"/>
          </p:cNvSpPr>
          <p:nvPr/>
        </p:nvSpPr>
        <p:spPr bwMode="blackWhite">
          <a:xfrm>
            <a:off x="2427288" y="2355850"/>
            <a:ext cx="7315200" cy="941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tabLst>
                <a:tab pos="1200150" algn="l"/>
              </a:tabLst>
              <a:defRPr sz="2400">
                <a:solidFill>
                  <a:schemeClr val="tx1"/>
                </a:solidFill>
                <a:latin typeface="Times New Roman" panose="02020603050405020304" pitchFamily="18" charset="0"/>
              </a:defRPr>
            </a:lvl1pPr>
            <a:lvl2pPr>
              <a:tabLst>
                <a:tab pos="1200150" algn="l"/>
              </a:tabLst>
              <a:defRPr sz="2400">
                <a:solidFill>
                  <a:schemeClr val="tx1"/>
                </a:solidFill>
                <a:latin typeface="Times New Roman" panose="02020603050405020304" pitchFamily="18" charset="0"/>
              </a:defRPr>
            </a:lvl2pPr>
            <a:lvl3pPr>
              <a:tabLst>
                <a:tab pos="1200150" algn="l"/>
              </a:tabLst>
              <a:defRPr sz="2400">
                <a:solidFill>
                  <a:schemeClr val="tx1"/>
                </a:solidFill>
                <a:latin typeface="Times New Roman" panose="02020603050405020304" pitchFamily="18" charset="0"/>
              </a:defRPr>
            </a:lvl3pPr>
            <a:lvl4pPr>
              <a:tabLst>
                <a:tab pos="1200150" algn="l"/>
              </a:tabLst>
              <a:defRPr sz="2400">
                <a:solidFill>
                  <a:schemeClr val="tx1"/>
                </a:solidFill>
                <a:latin typeface="Times New Roman" panose="02020603050405020304" pitchFamily="18" charset="0"/>
              </a:defRPr>
            </a:lvl4pPr>
            <a:lvl5pPr>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r>
              <a:rPr lang="en-US" sz="1800" b="1">
                <a:solidFill>
                  <a:srgbClr val="000000"/>
                </a:solidFill>
                <a:latin typeface="Courier New" panose="02070309020205020404" pitchFamily="49" charset="0"/>
              </a:rPr>
              <a:t>SELECT last_name, salary</a:t>
            </a:r>
          </a:p>
          <a:p>
            <a:r>
              <a:rPr lang="en-US" sz="1800" b="1">
                <a:solidFill>
                  <a:srgbClr val="000000"/>
                </a:solidFill>
                <a:latin typeface="Courier New" panose="02070309020205020404" pitchFamily="49" charset="0"/>
              </a:rPr>
              <a:t>FROM   employees</a:t>
            </a:r>
          </a:p>
          <a:p>
            <a:r>
              <a:rPr lang="en-US" sz="1800" b="1">
                <a:solidFill>
                  <a:srgbClr val="000000"/>
                </a:solidFill>
                <a:latin typeface="Courier New" panose="02070309020205020404" pitchFamily="49" charset="0"/>
              </a:rPr>
              <a:t>WHERE  salary &lt;= 3000;</a:t>
            </a:r>
          </a:p>
        </p:txBody>
      </p:sp>
      <p:sp>
        <p:nvSpPr>
          <p:cNvPr id="19473" name="Rectangle 17"/>
          <p:cNvSpPr>
            <a:spLocks noGrp="1" noChangeArrowheads="1"/>
          </p:cNvSpPr>
          <p:nvPr>
            <p:ph type="title"/>
          </p:nvPr>
        </p:nvSpPr>
        <p:spPr>
          <a:noFill/>
          <a:ln/>
        </p:spPr>
        <p:txBody>
          <a:bodyPr/>
          <a:lstStyle/>
          <a:p>
            <a:r>
              <a:rPr lang="en-US"/>
              <a:t>Using Comparison Conditions</a:t>
            </a:r>
          </a:p>
        </p:txBody>
      </p:sp>
      <p:sp>
        <p:nvSpPr>
          <p:cNvPr id="19474" name="Rectangle 18"/>
          <p:cNvSpPr>
            <a:spLocks noChangeArrowheads="1"/>
          </p:cNvSpPr>
          <p:nvPr/>
        </p:nvSpPr>
        <p:spPr bwMode="auto">
          <a:xfrm>
            <a:off x="4391026" y="2955925"/>
            <a:ext cx="1001713" cy="298450"/>
          </a:xfrm>
          <a:prstGeom prst="rect">
            <a:avLst/>
          </a:prstGeom>
          <a:noFill/>
          <a:ln w="25400">
            <a:solidFill>
              <a:schemeClr val="hlink"/>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US"/>
          </a:p>
        </p:txBody>
      </p:sp>
      <p:pic>
        <p:nvPicPr>
          <p:cNvPr id="19475"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9989" y="3484563"/>
            <a:ext cx="7000875"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extLst>
      <p:ext uri="{BB962C8B-B14F-4D97-AF65-F5344CB8AC3E}">
        <p14:creationId xmlns:p14="http://schemas.microsoft.com/office/powerpoint/2010/main" val="2409540067"/>
      </p:ext>
    </p:extLst>
  </p:cSld>
  <p:clrMapOvr>
    <a:masterClrMapping/>
  </p:clrMapOvr>
  <p:transition spd="slow">
    <p:cu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noFill/>
          <a:ln/>
        </p:spPr>
        <p:txBody>
          <a:bodyPr/>
          <a:lstStyle/>
          <a:p>
            <a:r>
              <a:rPr lang="en-US"/>
              <a:t>Other Comparison Conditions</a:t>
            </a:r>
          </a:p>
        </p:txBody>
      </p:sp>
      <p:sp>
        <p:nvSpPr>
          <p:cNvPr id="21507" name="Rectangle 3"/>
          <p:cNvSpPr>
            <a:spLocks noChangeArrowheads="1"/>
          </p:cNvSpPr>
          <p:nvPr/>
        </p:nvSpPr>
        <p:spPr bwMode="blackWhite">
          <a:xfrm>
            <a:off x="3206751" y="1698626"/>
            <a:ext cx="1673225" cy="2759075"/>
          </a:xfrm>
          <a:prstGeom prst="rect">
            <a:avLst/>
          </a:prstGeom>
          <a:solidFill>
            <a:srgbClr val="FFCC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120000"/>
              </a:lnSpc>
              <a:spcBef>
                <a:spcPct val="60000"/>
              </a:spcBef>
            </a:pPr>
            <a:r>
              <a:rPr lang="en-US" b="1">
                <a:solidFill>
                  <a:srgbClr val="000000"/>
                </a:solidFill>
                <a:latin typeface="Arial" panose="020B0604020202020204" pitchFamily="34" charset="0"/>
              </a:rPr>
              <a:t>Operator</a:t>
            </a:r>
          </a:p>
          <a:p>
            <a:pPr>
              <a:lnSpc>
                <a:spcPct val="120000"/>
              </a:lnSpc>
              <a:spcBef>
                <a:spcPct val="60000"/>
              </a:spcBef>
            </a:pPr>
            <a:r>
              <a:rPr lang="en-US" b="1">
                <a:solidFill>
                  <a:srgbClr val="000000"/>
                </a:solidFill>
                <a:latin typeface="Courier New" panose="02070309020205020404" pitchFamily="49" charset="0"/>
              </a:rPr>
              <a:t>BETWEEN</a:t>
            </a:r>
            <a:br>
              <a:rPr lang="en-US" b="1">
                <a:solidFill>
                  <a:srgbClr val="000000"/>
                </a:solidFill>
                <a:latin typeface="Courier New" panose="02070309020205020404" pitchFamily="49" charset="0"/>
              </a:rPr>
            </a:br>
            <a:r>
              <a:rPr lang="en-US" b="1">
                <a:solidFill>
                  <a:srgbClr val="000000"/>
                </a:solidFill>
                <a:latin typeface="Courier New" panose="02070309020205020404" pitchFamily="49" charset="0"/>
              </a:rPr>
              <a:t>...AND...</a:t>
            </a:r>
          </a:p>
          <a:p>
            <a:pPr>
              <a:lnSpc>
                <a:spcPct val="120000"/>
              </a:lnSpc>
              <a:spcBef>
                <a:spcPct val="60000"/>
              </a:spcBef>
            </a:pPr>
            <a:r>
              <a:rPr lang="en-US" b="1">
                <a:solidFill>
                  <a:srgbClr val="000000"/>
                </a:solidFill>
                <a:latin typeface="Courier New" panose="02070309020205020404" pitchFamily="49" charset="0"/>
              </a:rPr>
              <a:t>IN(set)</a:t>
            </a:r>
          </a:p>
          <a:p>
            <a:pPr>
              <a:lnSpc>
                <a:spcPct val="120000"/>
              </a:lnSpc>
              <a:spcBef>
                <a:spcPct val="60000"/>
              </a:spcBef>
            </a:pPr>
            <a:r>
              <a:rPr lang="en-US" b="1">
                <a:solidFill>
                  <a:srgbClr val="000000"/>
                </a:solidFill>
                <a:latin typeface="Courier New" panose="02070309020205020404" pitchFamily="49" charset="0"/>
              </a:rPr>
              <a:t>LIKE</a:t>
            </a:r>
          </a:p>
          <a:p>
            <a:pPr>
              <a:lnSpc>
                <a:spcPct val="120000"/>
              </a:lnSpc>
              <a:spcBef>
                <a:spcPct val="60000"/>
              </a:spcBef>
            </a:pPr>
            <a:r>
              <a:rPr lang="en-US" b="1">
                <a:solidFill>
                  <a:srgbClr val="000000"/>
                </a:solidFill>
                <a:latin typeface="Courier New" panose="02070309020205020404" pitchFamily="49" charset="0"/>
              </a:rPr>
              <a:t>IS NULL</a:t>
            </a:r>
          </a:p>
        </p:txBody>
      </p:sp>
      <p:sp>
        <p:nvSpPr>
          <p:cNvPr id="21508" name="Rectangle 4"/>
          <p:cNvSpPr>
            <a:spLocks noChangeArrowheads="1"/>
          </p:cNvSpPr>
          <p:nvPr/>
        </p:nvSpPr>
        <p:spPr bwMode="blackWhite">
          <a:xfrm>
            <a:off x="4862514" y="1698626"/>
            <a:ext cx="4090987" cy="2759075"/>
          </a:xfrm>
          <a:prstGeom prst="rect">
            <a:avLst/>
          </a:prstGeom>
          <a:solidFill>
            <a:srgbClr val="FFCC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120000"/>
              </a:lnSpc>
              <a:spcBef>
                <a:spcPct val="60000"/>
              </a:spcBef>
            </a:pPr>
            <a:r>
              <a:rPr lang="en-US" b="1">
                <a:solidFill>
                  <a:srgbClr val="000000"/>
                </a:solidFill>
                <a:latin typeface="Arial" panose="020B0604020202020204" pitchFamily="34" charset="0"/>
              </a:rPr>
              <a:t>Meaning</a:t>
            </a:r>
          </a:p>
          <a:p>
            <a:pPr>
              <a:lnSpc>
                <a:spcPct val="120000"/>
              </a:lnSpc>
              <a:spcBef>
                <a:spcPct val="60000"/>
              </a:spcBef>
            </a:pPr>
            <a:r>
              <a:rPr lang="en-US" b="1">
                <a:solidFill>
                  <a:srgbClr val="000000"/>
                </a:solidFill>
                <a:latin typeface="Arial" panose="020B0604020202020204" pitchFamily="34" charset="0"/>
              </a:rPr>
              <a:t>Between two values (inclusive),	</a:t>
            </a:r>
            <a:br>
              <a:rPr lang="en-US" b="1">
                <a:solidFill>
                  <a:srgbClr val="000000"/>
                </a:solidFill>
                <a:latin typeface="Arial" panose="020B0604020202020204" pitchFamily="34" charset="0"/>
              </a:rPr>
            </a:br>
            <a:endParaRPr lang="en-US" b="1">
              <a:solidFill>
                <a:srgbClr val="000000"/>
              </a:solidFill>
              <a:latin typeface="Arial" panose="020B0604020202020204" pitchFamily="34" charset="0"/>
            </a:endParaRPr>
          </a:p>
          <a:p>
            <a:pPr>
              <a:lnSpc>
                <a:spcPct val="120000"/>
              </a:lnSpc>
              <a:spcBef>
                <a:spcPct val="60000"/>
              </a:spcBef>
            </a:pPr>
            <a:r>
              <a:rPr lang="en-US" b="1">
                <a:solidFill>
                  <a:srgbClr val="000000"/>
                </a:solidFill>
                <a:latin typeface="Arial" panose="020B0604020202020204" pitchFamily="34" charset="0"/>
              </a:rPr>
              <a:t>Match any of a list of values </a:t>
            </a:r>
          </a:p>
          <a:p>
            <a:pPr>
              <a:lnSpc>
                <a:spcPct val="120000"/>
              </a:lnSpc>
              <a:spcBef>
                <a:spcPct val="60000"/>
              </a:spcBef>
            </a:pPr>
            <a:r>
              <a:rPr lang="en-US" b="1">
                <a:solidFill>
                  <a:srgbClr val="000000"/>
                </a:solidFill>
                <a:latin typeface="Arial" panose="020B0604020202020204" pitchFamily="34" charset="0"/>
              </a:rPr>
              <a:t>Match a character pattern </a:t>
            </a:r>
          </a:p>
          <a:p>
            <a:pPr>
              <a:lnSpc>
                <a:spcPct val="120000"/>
              </a:lnSpc>
              <a:spcBef>
                <a:spcPct val="60000"/>
              </a:spcBef>
            </a:pPr>
            <a:r>
              <a:rPr lang="en-US" b="1">
                <a:solidFill>
                  <a:srgbClr val="000000"/>
                </a:solidFill>
                <a:latin typeface="Arial" panose="020B0604020202020204" pitchFamily="34" charset="0"/>
              </a:rPr>
              <a:t>Is a null value </a:t>
            </a:r>
          </a:p>
        </p:txBody>
      </p:sp>
      <p:sp>
        <p:nvSpPr>
          <p:cNvPr id="21509" name="Line 5"/>
          <p:cNvSpPr>
            <a:spLocks noChangeShapeType="1"/>
          </p:cNvSpPr>
          <p:nvPr/>
        </p:nvSpPr>
        <p:spPr bwMode="auto">
          <a:xfrm>
            <a:off x="3209925" y="2117725"/>
            <a:ext cx="5735638" cy="7938"/>
          </a:xfrm>
          <a:prstGeom prst="line">
            <a:avLst/>
          </a:prstGeom>
          <a:noFill/>
          <a:ln w="508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0" name="Line 6"/>
          <p:cNvSpPr>
            <a:spLocks noChangeShapeType="1"/>
          </p:cNvSpPr>
          <p:nvPr/>
        </p:nvSpPr>
        <p:spPr bwMode="auto">
          <a:xfrm>
            <a:off x="3209926" y="2979738"/>
            <a:ext cx="5743575"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1" name="Line 7"/>
          <p:cNvSpPr>
            <a:spLocks noChangeShapeType="1"/>
          </p:cNvSpPr>
          <p:nvPr/>
        </p:nvSpPr>
        <p:spPr bwMode="auto">
          <a:xfrm>
            <a:off x="3206750" y="3479800"/>
            <a:ext cx="574675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2" name="Line 8"/>
          <p:cNvSpPr>
            <a:spLocks noChangeShapeType="1"/>
          </p:cNvSpPr>
          <p:nvPr/>
        </p:nvSpPr>
        <p:spPr bwMode="auto">
          <a:xfrm>
            <a:off x="3206750" y="3973513"/>
            <a:ext cx="574675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940386790"/>
      </p:ext>
    </p:ext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2274" y="446027"/>
            <a:ext cx="11165983" cy="923330"/>
          </a:xfrm>
          <a:prstGeom prst="rect">
            <a:avLst/>
          </a:prstGeom>
          <a:solidFill>
            <a:schemeClr val="accent1"/>
          </a:solidFill>
          <a:ln>
            <a:noFill/>
          </a:ln>
          <a:effectLst>
            <a:outerShdw blurRad="50800" dist="38100" dir="2700000" algn="tl" rotWithShape="0">
              <a:prstClr val="black">
                <a:alpha val="40000"/>
              </a:prstClr>
            </a:outerShdw>
          </a:effectLst>
        </p:spPr>
        <p:txBody>
          <a:bodyPr wrap="square" rtlCol="0">
            <a:spAutoFit/>
          </a:bodyPr>
          <a:lstStyle/>
          <a:p>
            <a:pPr algn="ctr"/>
            <a:r>
              <a:rPr lang="en-US" b="1" dirty="0">
                <a:solidFill>
                  <a:schemeClr val="bg1"/>
                </a:solidFill>
              </a:rPr>
              <a:t>IMPORTANT</a:t>
            </a:r>
          </a:p>
          <a:p>
            <a:r>
              <a:rPr lang="en-US" b="1" dirty="0">
                <a:solidFill>
                  <a:schemeClr val="bg1"/>
                </a:solidFill>
              </a:rPr>
              <a:t>Q1.What is the difference between SQL and MYSQL? 	(Asked by INFOSYS, TCS  in 2017,18,19)</a:t>
            </a:r>
          </a:p>
          <a:p>
            <a:r>
              <a:rPr lang="en-US" b="1" dirty="0">
                <a:solidFill>
                  <a:schemeClr val="bg1"/>
                </a:solidFill>
              </a:rPr>
              <a:t>Q2.What is the full form of PHP?						(Asked by INFOSYS  in 2019)</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6160" y="1482420"/>
            <a:ext cx="9778209" cy="4647196"/>
          </a:xfrm>
          <a:prstGeom prst="rect">
            <a:avLst/>
          </a:prstGeom>
        </p:spPr>
      </p:pic>
    </p:spTree>
    <p:extLst>
      <p:ext uri="{BB962C8B-B14F-4D97-AF65-F5344CB8AC3E}">
        <p14:creationId xmlns:p14="http://schemas.microsoft.com/office/powerpoint/2010/main" val="38164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77" name="Rectangle 25"/>
          <p:cNvSpPr>
            <a:spLocks noChangeArrowheads="1"/>
          </p:cNvSpPr>
          <p:nvPr/>
        </p:nvSpPr>
        <p:spPr bwMode="blackWhite">
          <a:xfrm>
            <a:off x="2435225" y="2559050"/>
            <a:ext cx="6992938" cy="9159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200150" algn="l"/>
              </a:tabLst>
              <a:defRPr sz="2400">
                <a:solidFill>
                  <a:schemeClr val="tx1"/>
                </a:solidFill>
                <a:latin typeface="Times New Roman" panose="02020603050405020304" pitchFamily="18" charset="0"/>
              </a:defRPr>
            </a:lvl1pPr>
            <a:lvl2pPr>
              <a:tabLst>
                <a:tab pos="1200150" algn="l"/>
              </a:tabLst>
              <a:defRPr sz="2400">
                <a:solidFill>
                  <a:schemeClr val="tx1"/>
                </a:solidFill>
                <a:latin typeface="Times New Roman" panose="02020603050405020304" pitchFamily="18" charset="0"/>
              </a:defRPr>
            </a:lvl2pPr>
            <a:lvl3pPr>
              <a:tabLst>
                <a:tab pos="1200150" algn="l"/>
              </a:tabLst>
              <a:defRPr sz="2400">
                <a:solidFill>
                  <a:schemeClr val="tx1"/>
                </a:solidFill>
                <a:latin typeface="Times New Roman" panose="02020603050405020304" pitchFamily="18" charset="0"/>
              </a:defRPr>
            </a:lvl3pPr>
            <a:lvl4pPr>
              <a:tabLst>
                <a:tab pos="1200150" algn="l"/>
              </a:tabLst>
              <a:defRPr sz="2400">
                <a:solidFill>
                  <a:schemeClr val="tx1"/>
                </a:solidFill>
                <a:latin typeface="Times New Roman" panose="02020603050405020304" pitchFamily="18" charset="0"/>
              </a:defRPr>
            </a:lvl4pPr>
            <a:lvl5pPr>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endParaRPr lang="en-US" sz="1800" b="1">
              <a:solidFill>
                <a:srgbClr val="000000"/>
              </a:solidFill>
              <a:latin typeface="Courier New" panose="02070309020205020404" pitchFamily="49" charset="0"/>
            </a:endParaRPr>
          </a:p>
          <a:p>
            <a:endParaRPr lang="en-US" sz="1800" b="1">
              <a:solidFill>
                <a:srgbClr val="000000"/>
              </a:solidFill>
              <a:latin typeface="Courier New" panose="02070309020205020404" pitchFamily="49" charset="0"/>
            </a:endParaRPr>
          </a:p>
        </p:txBody>
      </p:sp>
      <p:sp>
        <p:nvSpPr>
          <p:cNvPr id="23578" name="Rectangle 26"/>
          <p:cNvSpPr>
            <a:spLocks noGrp="1" noChangeArrowheads="1"/>
          </p:cNvSpPr>
          <p:nvPr>
            <p:ph type="title"/>
          </p:nvPr>
        </p:nvSpPr>
        <p:spPr>
          <a:noFill/>
          <a:ln/>
        </p:spPr>
        <p:txBody>
          <a:bodyPr/>
          <a:lstStyle/>
          <a:p>
            <a:r>
              <a:rPr lang="en-US"/>
              <a:t>Using the </a:t>
            </a:r>
            <a:r>
              <a:rPr lang="en-US">
                <a:latin typeface="Courier New" panose="02070309020205020404" pitchFamily="49" charset="0"/>
              </a:rPr>
              <a:t>BETWEEN</a:t>
            </a:r>
            <a:r>
              <a:rPr lang="en-US"/>
              <a:t> Condition</a:t>
            </a:r>
          </a:p>
        </p:txBody>
      </p:sp>
      <p:sp>
        <p:nvSpPr>
          <p:cNvPr id="23579" name="Rectangle 27"/>
          <p:cNvSpPr>
            <a:spLocks noGrp="1" noChangeArrowheads="1"/>
          </p:cNvSpPr>
          <p:nvPr>
            <p:ph type="body" idx="1"/>
          </p:nvPr>
        </p:nvSpPr>
        <p:spPr>
          <a:xfrm>
            <a:off x="2403475" y="1784351"/>
            <a:ext cx="7385050" cy="727075"/>
          </a:xfrm>
          <a:noFill/>
          <a:ln/>
        </p:spPr>
        <p:txBody>
          <a:bodyPr/>
          <a:lstStyle/>
          <a:p>
            <a:pPr marL="0" indent="0">
              <a:buNone/>
            </a:pPr>
            <a:r>
              <a:rPr lang="en-US"/>
              <a:t>Use the </a:t>
            </a:r>
            <a:r>
              <a:rPr lang="en-US">
                <a:latin typeface="Courier New" panose="02070309020205020404" pitchFamily="49" charset="0"/>
              </a:rPr>
              <a:t>BETWEEN</a:t>
            </a:r>
            <a:r>
              <a:rPr lang="en-US"/>
              <a:t> condition to display rows based on a range of values.</a:t>
            </a:r>
          </a:p>
        </p:txBody>
      </p:sp>
      <p:sp>
        <p:nvSpPr>
          <p:cNvPr id="23580" name="Rectangle 28"/>
          <p:cNvSpPr>
            <a:spLocks noChangeArrowheads="1"/>
          </p:cNvSpPr>
          <p:nvPr/>
        </p:nvSpPr>
        <p:spPr bwMode="blackWhite">
          <a:xfrm>
            <a:off x="2428875" y="2546350"/>
            <a:ext cx="7291388" cy="941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tabLst>
                <a:tab pos="1200150" algn="l"/>
              </a:tabLst>
              <a:defRPr sz="2400">
                <a:solidFill>
                  <a:schemeClr val="tx1"/>
                </a:solidFill>
                <a:latin typeface="Times New Roman" panose="02020603050405020304" pitchFamily="18" charset="0"/>
              </a:defRPr>
            </a:lvl1pPr>
            <a:lvl2pPr>
              <a:tabLst>
                <a:tab pos="1200150" algn="l"/>
              </a:tabLst>
              <a:defRPr sz="2400">
                <a:solidFill>
                  <a:schemeClr val="tx1"/>
                </a:solidFill>
                <a:latin typeface="Times New Roman" panose="02020603050405020304" pitchFamily="18" charset="0"/>
              </a:defRPr>
            </a:lvl2pPr>
            <a:lvl3pPr>
              <a:tabLst>
                <a:tab pos="1200150" algn="l"/>
              </a:tabLst>
              <a:defRPr sz="2400">
                <a:solidFill>
                  <a:schemeClr val="tx1"/>
                </a:solidFill>
                <a:latin typeface="Times New Roman" panose="02020603050405020304" pitchFamily="18" charset="0"/>
              </a:defRPr>
            </a:lvl3pPr>
            <a:lvl4pPr>
              <a:tabLst>
                <a:tab pos="1200150" algn="l"/>
              </a:tabLst>
              <a:defRPr sz="2400">
                <a:solidFill>
                  <a:schemeClr val="tx1"/>
                </a:solidFill>
                <a:latin typeface="Times New Roman" panose="02020603050405020304" pitchFamily="18" charset="0"/>
              </a:defRPr>
            </a:lvl4pPr>
            <a:lvl5pPr>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r>
              <a:rPr lang="en-US" sz="1800" b="1" dirty="0">
                <a:solidFill>
                  <a:schemeClr val="accent1">
                    <a:lumMod val="75000"/>
                  </a:schemeClr>
                </a:solidFill>
                <a:latin typeface="Courier New" panose="02070309020205020404" pitchFamily="49" charset="0"/>
              </a:rPr>
              <a:t>SELECT </a:t>
            </a:r>
            <a:r>
              <a:rPr lang="en-US" sz="1800" b="1" dirty="0" err="1">
                <a:solidFill>
                  <a:schemeClr val="accent1">
                    <a:lumMod val="75000"/>
                  </a:schemeClr>
                </a:solidFill>
                <a:latin typeface="Courier New" panose="02070309020205020404" pitchFamily="49" charset="0"/>
              </a:rPr>
              <a:t>last_name</a:t>
            </a:r>
            <a:r>
              <a:rPr lang="en-US" sz="1800" b="1" dirty="0">
                <a:solidFill>
                  <a:schemeClr val="accent1">
                    <a:lumMod val="75000"/>
                  </a:schemeClr>
                </a:solidFill>
                <a:latin typeface="Courier New" panose="02070309020205020404" pitchFamily="49" charset="0"/>
              </a:rPr>
              <a:t>, salary</a:t>
            </a:r>
          </a:p>
          <a:p>
            <a:r>
              <a:rPr lang="en-US" sz="1800" b="1" dirty="0">
                <a:solidFill>
                  <a:schemeClr val="accent1">
                    <a:lumMod val="75000"/>
                  </a:schemeClr>
                </a:solidFill>
                <a:latin typeface="Courier New" panose="02070309020205020404" pitchFamily="49" charset="0"/>
              </a:rPr>
              <a:t>FROM   employees</a:t>
            </a:r>
          </a:p>
          <a:p>
            <a:r>
              <a:rPr lang="en-US" sz="1800" b="1" dirty="0">
                <a:solidFill>
                  <a:schemeClr val="accent1">
                    <a:lumMod val="75000"/>
                  </a:schemeClr>
                </a:solidFill>
                <a:latin typeface="Courier New" panose="02070309020205020404" pitchFamily="49" charset="0"/>
              </a:rPr>
              <a:t>WHERE  salary BETWEEN 2500 AND 3500;</a:t>
            </a:r>
          </a:p>
        </p:txBody>
      </p:sp>
      <p:sp>
        <p:nvSpPr>
          <p:cNvPr id="23581" name="Rectangle 29"/>
          <p:cNvSpPr>
            <a:spLocks noChangeArrowheads="1"/>
          </p:cNvSpPr>
          <p:nvPr/>
        </p:nvSpPr>
        <p:spPr bwMode="auto">
          <a:xfrm>
            <a:off x="5018088" y="3898901"/>
            <a:ext cx="1390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spcBef>
                <a:spcPct val="60000"/>
              </a:spcBef>
            </a:pPr>
            <a:r>
              <a:rPr lang="en-US" b="1">
                <a:latin typeface="Arial" panose="020B0604020202020204" pitchFamily="34" charset="0"/>
              </a:rPr>
              <a:t>Lower limit</a:t>
            </a:r>
          </a:p>
        </p:txBody>
      </p:sp>
      <p:sp>
        <p:nvSpPr>
          <p:cNvPr id="23582" name="Line 30"/>
          <p:cNvSpPr>
            <a:spLocks noChangeShapeType="1"/>
          </p:cNvSpPr>
          <p:nvPr/>
        </p:nvSpPr>
        <p:spPr bwMode="auto">
          <a:xfrm flipH="1">
            <a:off x="5751513" y="3479801"/>
            <a:ext cx="4762" cy="341313"/>
          </a:xfrm>
          <a:prstGeom prst="line">
            <a:avLst/>
          </a:prstGeom>
          <a:noFill/>
          <a:ln w="25400">
            <a:solidFill>
              <a:srgbClr val="FF0033"/>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83" name="Rectangle 31"/>
          <p:cNvSpPr>
            <a:spLocks noChangeArrowheads="1"/>
          </p:cNvSpPr>
          <p:nvPr/>
        </p:nvSpPr>
        <p:spPr bwMode="auto">
          <a:xfrm>
            <a:off x="6548438" y="3898901"/>
            <a:ext cx="1377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spcBef>
                <a:spcPct val="60000"/>
              </a:spcBef>
            </a:pPr>
            <a:r>
              <a:rPr lang="en-US" b="1">
                <a:latin typeface="Arial" panose="020B0604020202020204" pitchFamily="34" charset="0"/>
              </a:rPr>
              <a:t>Upper limit</a:t>
            </a:r>
          </a:p>
        </p:txBody>
      </p:sp>
      <p:sp>
        <p:nvSpPr>
          <p:cNvPr id="23584" name="Line 32"/>
          <p:cNvSpPr>
            <a:spLocks noChangeShapeType="1"/>
          </p:cNvSpPr>
          <p:nvPr/>
        </p:nvSpPr>
        <p:spPr bwMode="auto">
          <a:xfrm flipH="1">
            <a:off x="6975476" y="3479801"/>
            <a:ext cx="4763" cy="341313"/>
          </a:xfrm>
          <a:prstGeom prst="line">
            <a:avLst/>
          </a:prstGeom>
          <a:noFill/>
          <a:ln w="25400">
            <a:solidFill>
              <a:srgbClr val="FF0033"/>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85" name="Rectangle 33"/>
          <p:cNvSpPr>
            <a:spLocks noChangeArrowheads="1"/>
          </p:cNvSpPr>
          <p:nvPr/>
        </p:nvSpPr>
        <p:spPr bwMode="auto">
          <a:xfrm>
            <a:off x="4389438" y="3135313"/>
            <a:ext cx="2913062" cy="298450"/>
          </a:xfrm>
          <a:prstGeom prst="rect">
            <a:avLst/>
          </a:prstGeom>
          <a:noFill/>
          <a:ln w="25400">
            <a:solidFill>
              <a:schemeClr val="hlink"/>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US"/>
          </a:p>
        </p:txBody>
      </p:sp>
      <p:pic>
        <p:nvPicPr>
          <p:cNvPr id="23586" name="Picture 3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5225" y="4281488"/>
            <a:ext cx="69913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extLst>
      <p:ext uri="{BB962C8B-B14F-4D97-AF65-F5344CB8AC3E}">
        <p14:creationId xmlns:p14="http://schemas.microsoft.com/office/powerpoint/2010/main" val="1082324052"/>
      </p:ext>
    </p:extLst>
  </p:cSld>
  <p:clrMapOvr>
    <a:masterClrMapping/>
  </p:clrMapOvr>
  <p:transition spd="slow">
    <p:cu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17" name="Rectangle 17"/>
          <p:cNvSpPr>
            <a:spLocks noChangeArrowheads="1"/>
          </p:cNvSpPr>
          <p:nvPr/>
        </p:nvSpPr>
        <p:spPr bwMode="blackWhite">
          <a:xfrm>
            <a:off x="2501901" y="2490789"/>
            <a:ext cx="6945313" cy="9159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200150" algn="l"/>
              </a:tabLst>
              <a:defRPr sz="2400">
                <a:solidFill>
                  <a:schemeClr val="tx1"/>
                </a:solidFill>
                <a:latin typeface="Times New Roman" panose="02020603050405020304" pitchFamily="18" charset="0"/>
              </a:defRPr>
            </a:lvl1pPr>
            <a:lvl2pPr>
              <a:tabLst>
                <a:tab pos="1200150" algn="l"/>
              </a:tabLst>
              <a:defRPr sz="2400">
                <a:solidFill>
                  <a:schemeClr val="tx1"/>
                </a:solidFill>
                <a:latin typeface="Times New Roman" panose="02020603050405020304" pitchFamily="18" charset="0"/>
              </a:defRPr>
            </a:lvl2pPr>
            <a:lvl3pPr>
              <a:tabLst>
                <a:tab pos="1200150" algn="l"/>
              </a:tabLst>
              <a:defRPr sz="2400">
                <a:solidFill>
                  <a:schemeClr val="tx1"/>
                </a:solidFill>
                <a:latin typeface="Times New Roman" panose="02020603050405020304" pitchFamily="18" charset="0"/>
              </a:defRPr>
            </a:lvl3pPr>
            <a:lvl4pPr>
              <a:tabLst>
                <a:tab pos="1200150" algn="l"/>
              </a:tabLst>
              <a:defRPr sz="2400">
                <a:solidFill>
                  <a:schemeClr val="tx1"/>
                </a:solidFill>
                <a:latin typeface="Times New Roman" panose="02020603050405020304" pitchFamily="18" charset="0"/>
              </a:defRPr>
            </a:lvl4pPr>
            <a:lvl5pPr>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endParaRPr lang="en-US" sz="1800" b="1">
              <a:solidFill>
                <a:srgbClr val="000000"/>
              </a:solidFill>
              <a:latin typeface="Courier New" panose="02070309020205020404" pitchFamily="49" charset="0"/>
            </a:endParaRPr>
          </a:p>
          <a:p>
            <a:endParaRPr lang="en-US" sz="1800" b="1">
              <a:solidFill>
                <a:srgbClr val="000000"/>
              </a:solidFill>
              <a:latin typeface="Courier New" panose="02070309020205020404" pitchFamily="49" charset="0"/>
            </a:endParaRPr>
          </a:p>
        </p:txBody>
      </p:sp>
      <p:sp>
        <p:nvSpPr>
          <p:cNvPr id="25618" name="Rectangle 18"/>
          <p:cNvSpPr>
            <a:spLocks noChangeArrowheads="1"/>
          </p:cNvSpPr>
          <p:nvPr/>
        </p:nvSpPr>
        <p:spPr bwMode="blackWhite">
          <a:xfrm>
            <a:off x="2474913" y="2478089"/>
            <a:ext cx="7315200" cy="941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tabLst>
                <a:tab pos="1200150" algn="l"/>
              </a:tabLst>
              <a:defRPr sz="2400">
                <a:solidFill>
                  <a:schemeClr val="tx1"/>
                </a:solidFill>
                <a:latin typeface="Times New Roman" panose="02020603050405020304" pitchFamily="18" charset="0"/>
              </a:defRPr>
            </a:lvl1pPr>
            <a:lvl2pPr>
              <a:tabLst>
                <a:tab pos="1200150" algn="l"/>
              </a:tabLst>
              <a:defRPr sz="2400">
                <a:solidFill>
                  <a:schemeClr val="tx1"/>
                </a:solidFill>
                <a:latin typeface="Times New Roman" panose="02020603050405020304" pitchFamily="18" charset="0"/>
              </a:defRPr>
            </a:lvl2pPr>
            <a:lvl3pPr>
              <a:tabLst>
                <a:tab pos="1200150" algn="l"/>
              </a:tabLst>
              <a:defRPr sz="2400">
                <a:solidFill>
                  <a:schemeClr val="tx1"/>
                </a:solidFill>
                <a:latin typeface="Times New Roman" panose="02020603050405020304" pitchFamily="18" charset="0"/>
              </a:defRPr>
            </a:lvl3pPr>
            <a:lvl4pPr>
              <a:tabLst>
                <a:tab pos="1200150" algn="l"/>
              </a:tabLst>
              <a:defRPr sz="2400">
                <a:solidFill>
                  <a:schemeClr val="tx1"/>
                </a:solidFill>
                <a:latin typeface="Times New Roman" panose="02020603050405020304" pitchFamily="18" charset="0"/>
              </a:defRPr>
            </a:lvl4pPr>
            <a:lvl5pPr>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r>
              <a:rPr lang="en-US" sz="1800" b="1">
                <a:solidFill>
                  <a:srgbClr val="000000"/>
                </a:solidFill>
                <a:latin typeface="Courier New" panose="02070309020205020404" pitchFamily="49" charset="0"/>
              </a:rPr>
              <a:t>SELECT employee_id, last_name, salary, manager_id</a:t>
            </a:r>
          </a:p>
          <a:p>
            <a:r>
              <a:rPr lang="en-US" sz="1800" b="1">
                <a:solidFill>
                  <a:srgbClr val="000000"/>
                </a:solidFill>
                <a:latin typeface="Courier New" panose="02070309020205020404" pitchFamily="49" charset="0"/>
              </a:rPr>
              <a:t>FROM   employees</a:t>
            </a:r>
          </a:p>
          <a:p>
            <a:r>
              <a:rPr lang="en-US" sz="1800" b="1">
                <a:solidFill>
                  <a:srgbClr val="000000"/>
                </a:solidFill>
                <a:latin typeface="Courier New" panose="02070309020205020404" pitchFamily="49" charset="0"/>
              </a:rPr>
              <a:t>WHERE  manager_id IN (100, 101, 201);</a:t>
            </a:r>
          </a:p>
        </p:txBody>
      </p:sp>
      <p:sp>
        <p:nvSpPr>
          <p:cNvPr id="25619" name="Rectangle 19"/>
          <p:cNvSpPr>
            <a:spLocks noGrp="1" noChangeArrowheads="1"/>
          </p:cNvSpPr>
          <p:nvPr>
            <p:ph type="title"/>
          </p:nvPr>
        </p:nvSpPr>
        <p:spPr>
          <a:noFill/>
          <a:ln/>
        </p:spPr>
        <p:txBody>
          <a:bodyPr/>
          <a:lstStyle/>
          <a:p>
            <a:r>
              <a:rPr lang="en-US"/>
              <a:t>Using the </a:t>
            </a:r>
            <a:r>
              <a:rPr lang="en-US">
                <a:latin typeface="Courier New" panose="02070309020205020404" pitchFamily="49" charset="0"/>
              </a:rPr>
              <a:t>IN</a:t>
            </a:r>
            <a:r>
              <a:rPr lang="en-US"/>
              <a:t> Condition</a:t>
            </a:r>
          </a:p>
        </p:txBody>
      </p:sp>
      <p:sp>
        <p:nvSpPr>
          <p:cNvPr id="25620" name="Rectangle 20"/>
          <p:cNvSpPr>
            <a:spLocks noGrp="1" noChangeArrowheads="1"/>
          </p:cNvSpPr>
          <p:nvPr>
            <p:ph type="body" idx="1"/>
          </p:nvPr>
        </p:nvSpPr>
        <p:spPr>
          <a:xfrm>
            <a:off x="2398713" y="1814514"/>
            <a:ext cx="7385050" cy="644525"/>
          </a:xfrm>
          <a:noFill/>
          <a:ln/>
        </p:spPr>
        <p:txBody>
          <a:bodyPr>
            <a:normAutofit fontScale="92500" lnSpcReduction="10000"/>
          </a:bodyPr>
          <a:lstStyle/>
          <a:p>
            <a:pPr>
              <a:lnSpc>
                <a:spcPct val="65000"/>
              </a:lnSpc>
              <a:buFont typeface="Arial" panose="020B0604020202020204" pitchFamily="34" charset="0"/>
              <a:buNone/>
            </a:pPr>
            <a:r>
              <a:rPr lang="en-US"/>
              <a:t>Use the </a:t>
            </a:r>
            <a:r>
              <a:rPr lang="en-US">
                <a:latin typeface="Courier New" panose="02070309020205020404" pitchFamily="49" charset="0"/>
              </a:rPr>
              <a:t>IN</a:t>
            </a:r>
            <a:r>
              <a:rPr lang="en-US"/>
              <a:t> membership condition to test for values in </a:t>
            </a:r>
          </a:p>
          <a:p>
            <a:pPr>
              <a:lnSpc>
                <a:spcPct val="65000"/>
              </a:lnSpc>
              <a:buFont typeface="Arial" panose="020B0604020202020204" pitchFamily="34" charset="0"/>
              <a:buNone/>
            </a:pPr>
            <a:r>
              <a:rPr lang="en-US"/>
              <a:t>a list.</a:t>
            </a:r>
          </a:p>
        </p:txBody>
      </p:sp>
      <p:sp>
        <p:nvSpPr>
          <p:cNvPr id="25621" name="Rectangle 21"/>
          <p:cNvSpPr>
            <a:spLocks noChangeArrowheads="1"/>
          </p:cNvSpPr>
          <p:nvPr/>
        </p:nvSpPr>
        <p:spPr bwMode="auto">
          <a:xfrm>
            <a:off x="4949825" y="3063875"/>
            <a:ext cx="2497138" cy="298450"/>
          </a:xfrm>
          <a:prstGeom prst="rect">
            <a:avLst/>
          </a:prstGeom>
          <a:noFill/>
          <a:ln w="25400">
            <a:solidFill>
              <a:schemeClr val="hlink"/>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US"/>
          </a:p>
        </p:txBody>
      </p:sp>
      <p:pic>
        <p:nvPicPr>
          <p:cNvPr id="25622" name="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1901" y="3592513"/>
            <a:ext cx="7000875" cy="200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25623"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1901" y="5578475"/>
            <a:ext cx="6994525" cy="24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extLst>
      <p:ext uri="{BB962C8B-B14F-4D97-AF65-F5344CB8AC3E}">
        <p14:creationId xmlns:p14="http://schemas.microsoft.com/office/powerpoint/2010/main" val="980470446"/>
      </p:ext>
    </p:extLst>
  </p:cSld>
  <p:clrMapOvr>
    <a:masterClrMapping/>
  </p:clrMapOvr>
  <p:transition spd="slow">
    <p:cu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65" name="Rectangle 17"/>
          <p:cNvSpPr>
            <a:spLocks noChangeArrowheads="1"/>
          </p:cNvSpPr>
          <p:nvPr/>
        </p:nvSpPr>
        <p:spPr bwMode="blackWhite">
          <a:xfrm>
            <a:off x="2449514" y="4649789"/>
            <a:ext cx="7278687" cy="9159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200150" algn="l"/>
              </a:tabLst>
              <a:defRPr sz="2400">
                <a:solidFill>
                  <a:schemeClr val="tx1"/>
                </a:solidFill>
                <a:latin typeface="Times New Roman" panose="02020603050405020304" pitchFamily="18" charset="0"/>
              </a:defRPr>
            </a:lvl1pPr>
            <a:lvl2pPr>
              <a:tabLst>
                <a:tab pos="1200150" algn="l"/>
              </a:tabLst>
              <a:defRPr sz="2400">
                <a:solidFill>
                  <a:schemeClr val="tx1"/>
                </a:solidFill>
                <a:latin typeface="Times New Roman" panose="02020603050405020304" pitchFamily="18" charset="0"/>
              </a:defRPr>
            </a:lvl2pPr>
            <a:lvl3pPr>
              <a:tabLst>
                <a:tab pos="1200150" algn="l"/>
              </a:tabLst>
              <a:defRPr sz="2400">
                <a:solidFill>
                  <a:schemeClr val="tx1"/>
                </a:solidFill>
                <a:latin typeface="Times New Roman" panose="02020603050405020304" pitchFamily="18" charset="0"/>
              </a:defRPr>
            </a:lvl3pPr>
            <a:lvl4pPr>
              <a:tabLst>
                <a:tab pos="1200150" algn="l"/>
              </a:tabLst>
              <a:defRPr sz="2400">
                <a:solidFill>
                  <a:schemeClr val="tx1"/>
                </a:solidFill>
                <a:latin typeface="Times New Roman" panose="02020603050405020304" pitchFamily="18" charset="0"/>
              </a:defRPr>
            </a:lvl4pPr>
            <a:lvl5pPr>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endParaRPr lang="en-US" sz="1800" b="1">
              <a:solidFill>
                <a:srgbClr val="000000"/>
              </a:solidFill>
              <a:latin typeface="Courier New" panose="02070309020205020404" pitchFamily="49" charset="0"/>
            </a:endParaRPr>
          </a:p>
          <a:p>
            <a:endParaRPr lang="en-US" sz="1800" b="1">
              <a:solidFill>
                <a:srgbClr val="000000"/>
              </a:solidFill>
              <a:latin typeface="Courier New" panose="02070309020205020404" pitchFamily="49" charset="0"/>
            </a:endParaRPr>
          </a:p>
        </p:txBody>
      </p:sp>
      <p:sp>
        <p:nvSpPr>
          <p:cNvPr id="27666" name="Rectangle 18"/>
          <p:cNvSpPr>
            <a:spLocks noGrp="1" noChangeArrowheads="1"/>
          </p:cNvSpPr>
          <p:nvPr>
            <p:ph type="title"/>
          </p:nvPr>
        </p:nvSpPr>
        <p:spPr>
          <a:noFill/>
          <a:ln/>
        </p:spPr>
        <p:txBody>
          <a:bodyPr/>
          <a:lstStyle/>
          <a:p>
            <a:r>
              <a:rPr lang="en-US"/>
              <a:t>Using the </a:t>
            </a:r>
            <a:r>
              <a:rPr lang="en-US">
                <a:latin typeface="Courier New" panose="02070309020205020404" pitchFamily="49" charset="0"/>
              </a:rPr>
              <a:t>LIKE</a:t>
            </a:r>
            <a:r>
              <a:rPr lang="en-US"/>
              <a:t> Condition</a:t>
            </a:r>
          </a:p>
        </p:txBody>
      </p:sp>
      <p:sp>
        <p:nvSpPr>
          <p:cNvPr id="27667" name="Rectangle 19"/>
          <p:cNvSpPr>
            <a:spLocks noGrp="1" noChangeArrowheads="1"/>
          </p:cNvSpPr>
          <p:nvPr>
            <p:ph type="body" idx="1"/>
          </p:nvPr>
        </p:nvSpPr>
        <p:spPr>
          <a:xfrm>
            <a:off x="2398713" y="1814514"/>
            <a:ext cx="7385050" cy="2270125"/>
          </a:xfrm>
          <a:noFill/>
          <a:ln/>
        </p:spPr>
        <p:txBody>
          <a:bodyPr/>
          <a:lstStyle/>
          <a:p>
            <a:r>
              <a:rPr lang="en-US" b="1" dirty="0"/>
              <a:t>Use the </a:t>
            </a:r>
            <a:r>
              <a:rPr lang="en-US" b="1" dirty="0">
                <a:latin typeface="Courier New" panose="02070309020205020404" pitchFamily="49" charset="0"/>
              </a:rPr>
              <a:t>LIKE</a:t>
            </a:r>
            <a:r>
              <a:rPr lang="en-US" b="1" dirty="0"/>
              <a:t> condition to perform wildcard searches of valid search string values.</a:t>
            </a:r>
          </a:p>
          <a:p>
            <a:r>
              <a:rPr lang="en-US" b="1" dirty="0"/>
              <a:t>Search conditions can contain either literal characters or numbers:</a:t>
            </a:r>
          </a:p>
          <a:p>
            <a:pPr lvl="1"/>
            <a:r>
              <a:rPr lang="en-US" b="1" dirty="0">
                <a:latin typeface="Courier New" panose="02070309020205020404" pitchFamily="49" charset="0"/>
              </a:rPr>
              <a:t>%</a:t>
            </a:r>
            <a:r>
              <a:rPr lang="en-US" b="1" dirty="0"/>
              <a:t> denotes zero or many characters.</a:t>
            </a:r>
          </a:p>
          <a:p>
            <a:pPr lvl="1"/>
            <a:r>
              <a:rPr lang="en-US" b="1" dirty="0">
                <a:latin typeface="Courier New" panose="02070309020205020404" pitchFamily="49" charset="0"/>
              </a:rPr>
              <a:t>_</a:t>
            </a:r>
            <a:r>
              <a:rPr lang="en-US" b="1" dirty="0"/>
              <a:t> denotes one character.</a:t>
            </a:r>
          </a:p>
        </p:txBody>
      </p:sp>
      <p:sp>
        <p:nvSpPr>
          <p:cNvPr id="27668" name="Rectangle 20"/>
          <p:cNvSpPr>
            <a:spLocks noChangeArrowheads="1"/>
          </p:cNvSpPr>
          <p:nvPr/>
        </p:nvSpPr>
        <p:spPr bwMode="blackWhite">
          <a:xfrm>
            <a:off x="2525714" y="4687889"/>
            <a:ext cx="7138987" cy="86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tabLst>
                <a:tab pos="1200150" algn="l"/>
              </a:tabLst>
              <a:defRPr sz="2400">
                <a:solidFill>
                  <a:schemeClr val="tx1"/>
                </a:solidFill>
                <a:latin typeface="Times New Roman" panose="02020603050405020304" pitchFamily="18" charset="0"/>
              </a:defRPr>
            </a:lvl1pPr>
            <a:lvl2pPr>
              <a:tabLst>
                <a:tab pos="1200150" algn="l"/>
              </a:tabLst>
              <a:defRPr sz="2400">
                <a:solidFill>
                  <a:schemeClr val="tx1"/>
                </a:solidFill>
                <a:latin typeface="Times New Roman" panose="02020603050405020304" pitchFamily="18" charset="0"/>
              </a:defRPr>
            </a:lvl2pPr>
            <a:lvl3pPr>
              <a:tabLst>
                <a:tab pos="1200150" algn="l"/>
              </a:tabLst>
              <a:defRPr sz="2400">
                <a:solidFill>
                  <a:schemeClr val="tx1"/>
                </a:solidFill>
                <a:latin typeface="Times New Roman" panose="02020603050405020304" pitchFamily="18" charset="0"/>
              </a:defRPr>
            </a:lvl3pPr>
            <a:lvl4pPr>
              <a:tabLst>
                <a:tab pos="1200150" algn="l"/>
              </a:tabLst>
              <a:defRPr sz="2400">
                <a:solidFill>
                  <a:schemeClr val="tx1"/>
                </a:solidFill>
                <a:latin typeface="Times New Roman" panose="02020603050405020304" pitchFamily="18" charset="0"/>
              </a:defRPr>
            </a:lvl4pPr>
            <a:lvl5pPr>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r>
              <a:rPr lang="en-US" sz="1800" b="1">
                <a:solidFill>
                  <a:srgbClr val="000000"/>
                </a:solidFill>
                <a:latin typeface="Courier New" panose="02070309020205020404" pitchFamily="49" charset="0"/>
              </a:rPr>
              <a:t>SELECT	first_name</a:t>
            </a:r>
          </a:p>
          <a:p>
            <a:r>
              <a:rPr lang="en-US" sz="1800" b="1">
                <a:solidFill>
                  <a:srgbClr val="000000"/>
                </a:solidFill>
                <a:latin typeface="Courier New" panose="02070309020205020404" pitchFamily="49" charset="0"/>
              </a:rPr>
              <a:t>FROM 	employees</a:t>
            </a:r>
          </a:p>
          <a:p>
            <a:r>
              <a:rPr lang="en-US" sz="1800" b="1">
                <a:solidFill>
                  <a:srgbClr val="000000"/>
                </a:solidFill>
                <a:latin typeface="Courier New" panose="02070309020205020404" pitchFamily="49" charset="0"/>
              </a:rPr>
              <a:t>WHERE	first_name LIKE 'S%';</a:t>
            </a:r>
          </a:p>
        </p:txBody>
      </p:sp>
      <p:sp>
        <p:nvSpPr>
          <p:cNvPr id="27669" name="Rectangle 21"/>
          <p:cNvSpPr>
            <a:spLocks noChangeArrowheads="1"/>
          </p:cNvSpPr>
          <p:nvPr/>
        </p:nvSpPr>
        <p:spPr bwMode="auto">
          <a:xfrm>
            <a:off x="5270501" y="5211763"/>
            <a:ext cx="1285875" cy="298450"/>
          </a:xfrm>
          <a:prstGeom prst="rect">
            <a:avLst/>
          </a:prstGeom>
          <a:noFill/>
          <a:ln w="25400">
            <a:solidFill>
              <a:schemeClr val="hlink"/>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542404790"/>
      </p:ext>
    </p:extLst>
  </p:cSld>
  <p:clrMapOvr>
    <a:masterClrMapping/>
  </p:clrMapOvr>
  <p:transition spd="slow">
    <p:cut/>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13" name="Rectangle 17"/>
          <p:cNvSpPr>
            <a:spLocks noGrp="1" noChangeArrowheads="1"/>
          </p:cNvSpPr>
          <p:nvPr>
            <p:ph type="body" idx="1"/>
          </p:nvPr>
        </p:nvSpPr>
        <p:spPr>
          <a:xfrm>
            <a:off x="2339976" y="1801814"/>
            <a:ext cx="7648575" cy="3336925"/>
          </a:xfrm>
          <a:noFill/>
          <a:ln/>
        </p:spPr>
        <p:txBody>
          <a:bodyPr>
            <a:normAutofit lnSpcReduction="10000"/>
          </a:bodyPr>
          <a:lstStyle/>
          <a:p>
            <a:r>
              <a:rPr lang="en-US"/>
              <a:t>You can combine pattern-matching characters.</a:t>
            </a:r>
          </a:p>
          <a:p>
            <a:pPr>
              <a:buFont typeface="Arial" panose="020B0604020202020204" pitchFamily="34" charset="0"/>
              <a:buNone/>
            </a:pPr>
            <a:endParaRPr lang="en-US"/>
          </a:p>
          <a:p>
            <a:pPr>
              <a:buFont typeface="Arial" panose="020B0604020202020204" pitchFamily="34" charset="0"/>
              <a:buNone/>
            </a:pPr>
            <a:endParaRPr lang="en-US"/>
          </a:p>
          <a:p>
            <a:pPr>
              <a:buFont typeface="Arial" panose="020B0604020202020204" pitchFamily="34" charset="0"/>
              <a:buNone/>
            </a:pPr>
            <a:endParaRPr lang="en-US"/>
          </a:p>
          <a:p>
            <a:pPr>
              <a:buFont typeface="Arial" panose="020B0604020202020204" pitchFamily="34" charset="0"/>
              <a:buNone/>
            </a:pPr>
            <a:endParaRPr lang="en-US"/>
          </a:p>
          <a:p>
            <a:pPr>
              <a:buFont typeface="Arial" panose="020B0604020202020204" pitchFamily="34" charset="0"/>
              <a:buNone/>
            </a:pPr>
            <a:endParaRPr lang="en-US"/>
          </a:p>
          <a:p>
            <a:r>
              <a:rPr lang="en-US"/>
              <a:t>You can use the </a:t>
            </a:r>
            <a:r>
              <a:rPr lang="en-US">
                <a:latin typeface="Courier New" panose="02070309020205020404" pitchFamily="49" charset="0"/>
              </a:rPr>
              <a:t>ESCAPE</a:t>
            </a:r>
            <a:r>
              <a:rPr lang="en-US"/>
              <a:t> identifier to search for the actual </a:t>
            </a:r>
            <a:r>
              <a:rPr lang="en-US" i="1"/>
              <a:t>%</a:t>
            </a:r>
            <a:r>
              <a:rPr lang="en-US"/>
              <a:t> and </a:t>
            </a:r>
            <a:r>
              <a:rPr lang="en-US" i="1"/>
              <a:t>_ </a:t>
            </a:r>
            <a:r>
              <a:rPr lang="en-US"/>
              <a:t>symbols.</a:t>
            </a:r>
          </a:p>
        </p:txBody>
      </p:sp>
      <p:sp>
        <p:nvSpPr>
          <p:cNvPr id="29714" name="Rectangle 18"/>
          <p:cNvSpPr>
            <a:spLocks noChangeArrowheads="1"/>
          </p:cNvSpPr>
          <p:nvPr/>
        </p:nvSpPr>
        <p:spPr bwMode="blackWhite">
          <a:xfrm>
            <a:off x="2511426" y="2205039"/>
            <a:ext cx="6945313" cy="8778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200150" algn="l"/>
              </a:tabLst>
              <a:defRPr sz="2400">
                <a:solidFill>
                  <a:schemeClr val="tx1"/>
                </a:solidFill>
                <a:latin typeface="Times New Roman" panose="02020603050405020304" pitchFamily="18" charset="0"/>
              </a:defRPr>
            </a:lvl1pPr>
            <a:lvl2pPr>
              <a:tabLst>
                <a:tab pos="1200150" algn="l"/>
              </a:tabLst>
              <a:defRPr sz="2400">
                <a:solidFill>
                  <a:schemeClr val="tx1"/>
                </a:solidFill>
                <a:latin typeface="Times New Roman" panose="02020603050405020304" pitchFamily="18" charset="0"/>
              </a:defRPr>
            </a:lvl2pPr>
            <a:lvl3pPr>
              <a:tabLst>
                <a:tab pos="1200150" algn="l"/>
              </a:tabLst>
              <a:defRPr sz="2400">
                <a:solidFill>
                  <a:schemeClr val="tx1"/>
                </a:solidFill>
                <a:latin typeface="Times New Roman" panose="02020603050405020304" pitchFamily="18" charset="0"/>
              </a:defRPr>
            </a:lvl3pPr>
            <a:lvl4pPr>
              <a:tabLst>
                <a:tab pos="1200150" algn="l"/>
              </a:tabLst>
              <a:defRPr sz="2400">
                <a:solidFill>
                  <a:schemeClr val="tx1"/>
                </a:solidFill>
                <a:latin typeface="Times New Roman" panose="02020603050405020304" pitchFamily="18" charset="0"/>
              </a:defRPr>
            </a:lvl4pPr>
            <a:lvl5pPr>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endParaRPr lang="en-US" sz="1800" b="1">
              <a:solidFill>
                <a:srgbClr val="000000"/>
              </a:solidFill>
              <a:latin typeface="Courier New" panose="02070309020205020404" pitchFamily="49" charset="0"/>
            </a:endParaRPr>
          </a:p>
          <a:p>
            <a:endParaRPr lang="en-US" sz="1800" b="1">
              <a:solidFill>
                <a:srgbClr val="000000"/>
              </a:solidFill>
              <a:latin typeface="Courier New" panose="02070309020205020404" pitchFamily="49" charset="0"/>
            </a:endParaRPr>
          </a:p>
        </p:txBody>
      </p:sp>
      <p:sp>
        <p:nvSpPr>
          <p:cNvPr id="29715" name="Rectangle 19"/>
          <p:cNvSpPr>
            <a:spLocks noGrp="1" noChangeArrowheads="1"/>
          </p:cNvSpPr>
          <p:nvPr>
            <p:ph type="title"/>
          </p:nvPr>
        </p:nvSpPr>
        <p:spPr>
          <a:noFill/>
          <a:ln/>
        </p:spPr>
        <p:txBody>
          <a:bodyPr/>
          <a:lstStyle/>
          <a:p>
            <a:r>
              <a:rPr lang="en-US"/>
              <a:t>Using the </a:t>
            </a:r>
            <a:r>
              <a:rPr lang="en-US">
                <a:latin typeface="Courier New" panose="02070309020205020404" pitchFamily="49" charset="0"/>
              </a:rPr>
              <a:t>LIKE</a:t>
            </a:r>
            <a:r>
              <a:rPr lang="en-US"/>
              <a:t> Condition</a:t>
            </a:r>
          </a:p>
        </p:txBody>
      </p:sp>
      <p:sp>
        <p:nvSpPr>
          <p:cNvPr id="29716" name="Rectangle 20"/>
          <p:cNvSpPr>
            <a:spLocks noChangeArrowheads="1"/>
          </p:cNvSpPr>
          <p:nvPr/>
        </p:nvSpPr>
        <p:spPr bwMode="auto">
          <a:xfrm>
            <a:off x="2547938" y="2166939"/>
            <a:ext cx="402590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tabLst>
                <a:tab pos="1200150" algn="l"/>
              </a:tabLst>
              <a:defRPr sz="2400">
                <a:solidFill>
                  <a:schemeClr val="tx1"/>
                </a:solidFill>
                <a:latin typeface="Times New Roman" panose="02020603050405020304" pitchFamily="18" charset="0"/>
              </a:defRPr>
            </a:lvl1pPr>
            <a:lvl2pPr>
              <a:tabLst>
                <a:tab pos="1200150" algn="l"/>
              </a:tabLst>
              <a:defRPr sz="2400">
                <a:solidFill>
                  <a:schemeClr val="tx1"/>
                </a:solidFill>
                <a:latin typeface="Times New Roman" panose="02020603050405020304" pitchFamily="18" charset="0"/>
              </a:defRPr>
            </a:lvl2pPr>
            <a:lvl3pPr>
              <a:tabLst>
                <a:tab pos="1200150" algn="l"/>
              </a:tabLst>
              <a:defRPr sz="2400">
                <a:solidFill>
                  <a:schemeClr val="tx1"/>
                </a:solidFill>
                <a:latin typeface="Times New Roman" panose="02020603050405020304" pitchFamily="18" charset="0"/>
              </a:defRPr>
            </a:lvl3pPr>
            <a:lvl4pPr>
              <a:tabLst>
                <a:tab pos="1200150" algn="l"/>
              </a:tabLst>
              <a:defRPr sz="2400">
                <a:solidFill>
                  <a:schemeClr val="tx1"/>
                </a:solidFill>
                <a:latin typeface="Times New Roman" panose="02020603050405020304" pitchFamily="18" charset="0"/>
              </a:defRPr>
            </a:lvl4pPr>
            <a:lvl5pPr>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r>
              <a:rPr lang="en-US" sz="1800" b="1">
                <a:solidFill>
                  <a:srgbClr val="000000"/>
                </a:solidFill>
                <a:latin typeface="Courier New" panose="02070309020205020404" pitchFamily="49" charset="0"/>
              </a:rPr>
              <a:t>SELECT last_name</a:t>
            </a:r>
          </a:p>
          <a:p>
            <a:r>
              <a:rPr lang="en-US" sz="1800" b="1">
                <a:solidFill>
                  <a:srgbClr val="000000"/>
                </a:solidFill>
                <a:latin typeface="Courier New" panose="02070309020205020404" pitchFamily="49" charset="0"/>
              </a:rPr>
              <a:t>FROM   employees</a:t>
            </a:r>
          </a:p>
          <a:p>
            <a:r>
              <a:rPr lang="en-US" sz="1800" b="1">
                <a:solidFill>
                  <a:srgbClr val="000000"/>
                </a:solidFill>
                <a:latin typeface="Courier New" panose="02070309020205020404" pitchFamily="49" charset="0"/>
              </a:rPr>
              <a:t>WHERE  last_name LIKE '_o%';</a:t>
            </a:r>
          </a:p>
        </p:txBody>
      </p:sp>
      <p:sp>
        <p:nvSpPr>
          <p:cNvPr id="29717" name="Rectangle 21"/>
          <p:cNvSpPr>
            <a:spLocks noChangeArrowheads="1"/>
          </p:cNvSpPr>
          <p:nvPr/>
        </p:nvSpPr>
        <p:spPr bwMode="auto">
          <a:xfrm>
            <a:off x="4865689" y="2754313"/>
            <a:ext cx="1463675" cy="298450"/>
          </a:xfrm>
          <a:prstGeom prst="rect">
            <a:avLst/>
          </a:prstGeom>
          <a:noFill/>
          <a:ln w="25400">
            <a:solidFill>
              <a:schemeClr val="hlink"/>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US"/>
          </a:p>
        </p:txBody>
      </p:sp>
      <p:pic>
        <p:nvPicPr>
          <p:cNvPr id="29718" name="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5076" y="3201989"/>
            <a:ext cx="6981825"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extLst>
      <p:ext uri="{BB962C8B-B14F-4D97-AF65-F5344CB8AC3E}">
        <p14:creationId xmlns:p14="http://schemas.microsoft.com/office/powerpoint/2010/main" val="3611649180"/>
      </p:ext>
    </p:extLst>
  </p:cSld>
  <p:clrMapOvr>
    <a:masterClrMapping/>
  </p:clrMapOvr>
  <p:transition spd="slow">
    <p:cut/>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61" name="Rectangle 17"/>
          <p:cNvSpPr>
            <a:spLocks noChangeArrowheads="1"/>
          </p:cNvSpPr>
          <p:nvPr/>
        </p:nvSpPr>
        <p:spPr bwMode="blackWhite">
          <a:xfrm>
            <a:off x="2489201" y="2640013"/>
            <a:ext cx="6956425" cy="9398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200150" algn="l"/>
              </a:tabLst>
              <a:defRPr sz="2400">
                <a:solidFill>
                  <a:schemeClr val="tx1"/>
                </a:solidFill>
                <a:latin typeface="Times New Roman" panose="02020603050405020304" pitchFamily="18" charset="0"/>
              </a:defRPr>
            </a:lvl1pPr>
            <a:lvl2pPr>
              <a:tabLst>
                <a:tab pos="1200150" algn="l"/>
              </a:tabLst>
              <a:defRPr sz="2400">
                <a:solidFill>
                  <a:schemeClr val="tx1"/>
                </a:solidFill>
                <a:latin typeface="Times New Roman" panose="02020603050405020304" pitchFamily="18" charset="0"/>
              </a:defRPr>
            </a:lvl2pPr>
            <a:lvl3pPr>
              <a:tabLst>
                <a:tab pos="1200150" algn="l"/>
              </a:tabLst>
              <a:defRPr sz="2400">
                <a:solidFill>
                  <a:schemeClr val="tx1"/>
                </a:solidFill>
                <a:latin typeface="Times New Roman" panose="02020603050405020304" pitchFamily="18" charset="0"/>
              </a:defRPr>
            </a:lvl3pPr>
            <a:lvl4pPr>
              <a:tabLst>
                <a:tab pos="1200150" algn="l"/>
              </a:tabLst>
              <a:defRPr sz="2400">
                <a:solidFill>
                  <a:schemeClr val="tx1"/>
                </a:solidFill>
                <a:latin typeface="Times New Roman" panose="02020603050405020304" pitchFamily="18" charset="0"/>
              </a:defRPr>
            </a:lvl4pPr>
            <a:lvl5pPr>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endParaRPr lang="en-US" sz="1800" b="1">
              <a:solidFill>
                <a:srgbClr val="000000"/>
              </a:solidFill>
              <a:latin typeface="Courier New" panose="02070309020205020404" pitchFamily="49" charset="0"/>
            </a:endParaRPr>
          </a:p>
          <a:p>
            <a:endParaRPr lang="en-US" sz="1800" b="1">
              <a:solidFill>
                <a:srgbClr val="000000"/>
              </a:solidFill>
              <a:latin typeface="Courier New" panose="02070309020205020404" pitchFamily="49" charset="0"/>
            </a:endParaRPr>
          </a:p>
        </p:txBody>
      </p:sp>
      <p:sp>
        <p:nvSpPr>
          <p:cNvPr id="31762" name="Rectangle 18"/>
          <p:cNvSpPr>
            <a:spLocks noGrp="1" noChangeArrowheads="1"/>
          </p:cNvSpPr>
          <p:nvPr>
            <p:ph type="title"/>
          </p:nvPr>
        </p:nvSpPr>
        <p:spPr>
          <a:noFill/>
          <a:ln/>
        </p:spPr>
        <p:txBody>
          <a:bodyPr/>
          <a:lstStyle/>
          <a:p>
            <a:r>
              <a:rPr lang="en-US"/>
              <a:t>Using the </a:t>
            </a:r>
            <a:r>
              <a:rPr lang="en-US">
                <a:latin typeface="Courier New" panose="02070309020205020404" pitchFamily="49" charset="0"/>
              </a:rPr>
              <a:t>NULL</a:t>
            </a:r>
            <a:r>
              <a:rPr lang="en-US"/>
              <a:t> Conditions</a:t>
            </a:r>
          </a:p>
        </p:txBody>
      </p:sp>
      <p:sp>
        <p:nvSpPr>
          <p:cNvPr id="31763" name="Rectangle 19"/>
          <p:cNvSpPr>
            <a:spLocks noGrp="1" noChangeArrowheads="1"/>
          </p:cNvSpPr>
          <p:nvPr>
            <p:ph type="body" idx="1"/>
          </p:nvPr>
        </p:nvSpPr>
        <p:spPr>
          <a:xfrm>
            <a:off x="2409825" y="1795464"/>
            <a:ext cx="7385050" cy="409575"/>
          </a:xfrm>
          <a:noFill/>
          <a:ln/>
        </p:spPr>
        <p:txBody>
          <a:bodyPr/>
          <a:lstStyle/>
          <a:p>
            <a:pPr>
              <a:buFont typeface="Arial" panose="020B0604020202020204" pitchFamily="34" charset="0"/>
              <a:buNone/>
            </a:pPr>
            <a:r>
              <a:rPr lang="en-US"/>
              <a:t>Test for nulls with the </a:t>
            </a:r>
            <a:r>
              <a:rPr lang="en-US">
                <a:latin typeface="Courier New" panose="02070309020205020404" pitchFamily="49" charset="0"/>
              </a:rPr>
              <a:t>IS NULL</a:t>
            </a:r>
            <a:r>
              <a:rPr lang="en-US"/>
              <a:t> operator.</a:t>
            </a:r>
          </a:p>
        </p:txBody>
      </p:sp>
      <p:sp>
        <p:nvSpPr>
          <p:cNvPr id="31764" name="Rectangle 20"/>
          <p:cNvSpPr>
            <a:spLocks noChangeArrowheads="1"/>
          </p:cNvSpPr>
          <p:nvPr/>
        </p:nvSpPr>
        <p:spPr bwMode="blackWhite">
          <a:xfrm>
            <a:off x="2474913" y="2635250"/>
            <a:ext cx="7315200" cy="941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tabLst>
                <a:tab pos="1200150" algn="l"/>
              </a:tabLst>
              <a:defRPr sz="2400">
                <a:solidFill>
                  <a:schemeClr val="tx1"/>
                </a:solidFill>
                <a:latin typeface="Times New Roman" panose="02020603050405020304" pitchFamily="18" charset="0"/>
              </a:defRPr>
            </a:lvl1pPr>
            <a:lvl2pPr>
              <a:tabLst>
                <a:tab pos="1200150" algn="l"/>
              </a:tabLst>
              <a:defRPr sz="2400">
                <a:solidFill>
                  <a:schemeClr val="tx1"/>
                </a:solidFill>
                <a:latin typeface="Times New Roman" panose="02020603050405020304" pitchFamily="18" charset="0"/>
              </a:defRPr>
            </a:lvl2pPr>
            <a:lvl3pPr>
              <a:tabLst>
                <a:tab pos="1200150" algn="l"/>
              </a:tabLst>
              <a:defRPr sz="2400">
                <a:solidFill>
                  <a:schemeClr val="tx1"/>
                </a:solidFill>
                <a:latin typeface="Times New Roman" panose="02020603050405020304" pitchFamily="18" charset="0"/>
              </a:defRPr>
            </a:lvl3pPr>
            <a:lvl4pPr>
              <a:tabLst>
                <a:tab pos="1200150" algn="l"/>
              </a:tabLst>
              <a:defRPr sz="2400">
                <a:solidFill>
                  <a:schemeClr val="tx1"/>
                </a:solidFill>
                <a:latin typeface="Times New Roman" panose="02020603050405020304" pitchFamily="18" charset="0"/>
              </a:defRPr>
            </a:lvl4pPr>
            <a:lvl5pPr>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r>
              <a:rPr lang="en-US" sz="1800" b="1">
                <a:solidFill>
                  <a:srgbClr val="000000"/>
                </a:solidFill>
                <a:latin typeface="Courier New" panose="02070309020205020404" pitchFamily="49" charset="0"/>
              </a:rPr>
              <a:t>SELECT last_name, manager_id</a:t>
            </a:r>
          </a:p>
          <a:p>
            <a:r>
              <a:rPr lang="en-US" sz="1800" b="1">
                <a:solidFill>
                  <a:srgbClr val="000000"/>
                </a:solidFill>
                <a:latin typeface="Courier New" panose="02070309020205020404" pitchFamily="49" charset="0"/>
              </a:rPr>
              <a:t>FROM   employees</a:t>
            </a:r>
          </a:p>
          <a:p>
            <a:r>
              <a:rPr lang="en-US" sz="1800" b="1">
                <a:solidFill>
                  <a:srgbClr val="000000"/>
                </a:solidFill>
                <a:latin typeface="Courier New" panose="02070309020205020404" pitchFamily="49" charset="0"/>
              </a:rPr>
              <a:t>WHERE  manager_id IS NULL;</a:t>
            </a:r>
          </a:p>
        </p:txBody>
      </p:sp>
      <p:sp>
        <p:nvSpPr>
          <p:cNvPr id="31765" name="Rectangle 21"/>
          <p:cNvSpPr>
            <a:spLocks noChangeArrowheads="1"/>
          </p:cNvSpPr>
          <p:nvPr/>
        </p:nvSpPr>
        <p:spPr bwMode="auto">
          <a:xfrm>
            <a:off x="3478214" y="3232150"/>
            <a:ext cx="2524125" cy="298450"/>
          </a:xfrm>
          <a:prstGeom prst="rect">
            <a:avLst/>
          </a:prstGeom>
          <a:noFill/>
          <a:ln w="25400">
            <a:solidFill>
              <a:schemeClr val="hlink"/>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US"/>
          </a:p>
        </p:txBody>
      </p:sp>
      <p:pic>
        <p:nvPicPr>
          <p:cNvPr id="31766" name="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9201" y="3684588"/>
            <a:ext cx="700087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extLst>
      <p:ext uri="{BB962C8B-B14F-4D97-AF65-F5344CB8AC3E}">
        <p14:creationId xmlns:p14="http://schemas.microsoft.com/office/powerpoint/2010/main" val="920791980"/>
      </p:ext>
    </p:extLst>
  </p:cSld>
  <p:clrMapOvr>
    <a:masterClrMapping/>
  </p:clrMapOvr>
  <p:transition spd="slow">
    <p:cut/>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noFill/>
          <a:ln/>
        </p:spPr>
        <p:txBody>
          <a:bodyPr/>
          <a:lstStyle/>
          <a:p>
            <a:r>
              <a:rPr lang="en-US"/>
              <a:t>Logical Conditions</a:t>
            </a:r>
          </a:p>
        </p:txBody>
      </p:sp>
      <p:sp>
        <p:nvSpPr>
          <p:cNvPr id="33795" name="Rectangle 3"/>
          <p:cNvSpPr>
            <a:spLocks noChangeArrowheads="1"/>
          </p:cNvSpPr>
          <p:nvPr/>
        </p:nvSpPr>
        <p:spPr bwMode="blackWhite">
          <a:xfrm>
            <a:off x="2997200" y="1698625"/>
            <a:ext cx="1758950" cy="2871788"/>
          </a:xfrm>
          <a:prstGeom prst="rect">
            <a:avLst/>
          </a:prstGeom>
          <a:solidFill>
            <a:srgbClr val="FFCC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lnSpc>
                <a:spcPct val="130000"/>
              </a:lnSpc>
              <a:spcBef>
                <a:spcPct val="60000"/>
              </a:spcBef>
            </a:pPr>
            <a:r>
              <a:rPr lang="en-US" b="1">
                <a:solidFill>
                  <a:srgbClr val="000000"/>
                </a:solidFill>
                <a:latin typeface="Arial" panose="020B0604020202020204" pitchFamily="34" charset="0"/>
              </a:rPr>
              <a:t>Operator</a:t>
            </a:r>
          </a:p>
          <a:p>
            <a:pPr>
              <a:lnSpc>
                <a:spcPct val="130000"/>
              </a:lnSpc>
              <a:spcBef>
                <a:spcPct val="60000"/>
              </a:spcBef>
            </a:pPr>
            <a:r>
              <a:rPr lang="en-US" b="1">
                <a:solidFill>
                  <a:srgbClr val="000000"/>
                </a:solidFill>
                <a:latin typeface="Courier New" panose="02070309020205020404" pitchFamily="49" charset="0"/>
              </a:rPr>
              <a:t>AND</a:t>
            </a:r>
            <a:br>
              <a:rPr lang="en-US" b="1">
                <a:solidFill>
                  <a:srgbClr val="000000"/>
                </a:solidFill>
                <a:latin typeface="Courier New" panose="02070309020205020404" pitchFamily="49" charset="0"/>
              </a:rPr>
            </a:br>
            <a:br>
              <a:rPr lang="en-US" b="1">
                <a:solidFill>
                  <a:srgbClr val="000000"/>
                </a:solidFill>
                <a:latin typeface="Arial" panose="020B0604020202020204" pitchFamily="34" charset="0"/>
              </a:rPr>
            </a:br>
            <a:r>
              <a:rPr lang="en-US" b="1">
                <a:solidFill>
                  <a:srgbClr val="000000"/>
                </a:solidFill>
                <a:latin typeface="Courier New" panose="02070309020205020404" pitchFamily="49" charset="0"/>
              </a:rPr>
              <a:t>OR</a:t>
            </a:r>
          </a:p>
          <a:p>
            <a:pPr>
              <a:lnSpc>
                <a:spcPct val="130000"/>
              </a:lnSpc>
              <a:spcBef>
                <a:spcPct val="60000"/>
              </a:spcBef>
            </a:pPr>
            <a:br>
              <a:rPr lang="en-US" b="1">
                <a:solidFill>
                  <a:srgbClr val="000000"/>
                </a:solidFill>
                <a:latin typeface="Arial" panose="020B0604020202020204" pitchFamily="34" charset="0"/>
              </a:rPr>
            </a:br>
            <a:r>
              <a:rPr lang="en-US" b="1">
                <a:solidFill>
                  <a:srgbClr val="000000"/>
                </a:solidFill>
                <a:latin typeface="Courier New" panose="02070309020205020404" pitchFamily="49" charset="0"/>
              </a:rPr>
              <a:t>NOT</a:t>
            </a:r>
          </a:p>
        </p:txBody>
      </p:sp>
      <p:sp>
        <p:nvSpPr>
          <p:cNvPr id="33796" name="Rectangle 4"/>
          <p:cNvSpPr>
            <a:spLocks noChangeArrowheads="1"/>
          </p:cNvSpPr>
          <p:nvPr/>
        </p:nvSpPr>
        <p:spPr bwMode="blackWhite">
          <a:xfrm>
            <a:off x="4737100" y="1698626"/>
            <a:ext cx="4298950" cy="2867025"/>
          </a:xfrm>
          <a:prstGeom prst="rect">
            <a:avLst/>
          </a:prstGeom>
          <a:solidFill>
            <a:srgbClr val="FFCC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120000"/>
              </a:lnSpc>
              <a:spcBef>
                <a:spcPct val="60000"/>
              </a:spcBef>
            </a:pPr>
            <a:r>
              <a:rPr lang="en-US" b="1">
                <a:solidFill>
                  <a:srgbClr val="000000"/>
                </a:solidFill>
                <a:latin typeface="Arial" panose="020B0604020202020204" pitchFamily="34" charset="0"/>
              </a:rPr>
              <a:t>Meaning</a:t>
            </a:r>
          </a:p>
          <a:p>
            <a:pPr>
              <a:lnSpc>
                <a:spcPct val="120000"/>
              </a:lnSpc>
              <a:spcBef>
                <a:spcPct val="60000"/>
              </a:spcBef>
            </a:pPr>
            <a:r>
              <a:rPr lang="en-US" b="1">
                <a:solidFill>
                  <a:srgbClr val="000000"/>
                </a:solidFill>
                <a:latin typeface="Arial" panose="020B0604020202020204" pitchFamily="34" charset="0"/>
              </a:rPr>
              <a:t>Returns </a:t>
            </a:r>
            <a:r>
              <a:rPr lang="en-US" b="1">
                <a:solidFill>
                  <a:srgbClr val="000000"/>
                </a:solidFill>
                <a:latin typeface="Courier New" panose="02070309020205020404" pitchFamily="49" charset="0"/>
              </a:rPr>
              <a:t>TRUE</a:t>
            </a:r>
            <a:r>
              <a:rPr lang="en-US" b="1">
                <a:solidFill>
                  <a:srgbClr val="000000"/>
                </a:solidFill>
                <a:latin typeface="Arial" panose="020B0604020202020204" pitchFamily="34" charset="0"/>
              </a:rPr>
              <a:t> if </a:t>
            </a:r>
            <a:r>
              <a:rPr lang="en-US" b="1" i="1">
                <a:solidFill>
                  <a:srgbClr val="000000"/>
                </a:solidFill>
                <a:latin typeface="Arial" panose="020B0604020202020204" pitchFamily="34" charset="0"/>
              </a:rPr>
              <a:t>both </a:t>
            </a:r>
            <a:r>
              <a:rPr lang="en-US" b="1">
                <a:solidFill>
                  <a:srgbClr val="000000"/>
                </a:solidFill>
                <a:latin typeface="Arial" panose="020B0604020202020204" pitchFamily="34" charset="0"/>
              </a:rPr>
              <a:t>component conditions are true	</a:t>
            </a:r>
          </a:p>
          <a:p>
            <a:pPr>
              <a:lnSpc>
                <a:spcPct val="120000"/>
              </a:lnSpc>
              <a:spcBef>
                <a:spcPct val="60000"/>
              </a:spcBef>
            </a:pPr>
            <a:r>
              <a:rPr lang="en-US" b="1">
                <a:solidFill>
                  <a:srgbClr val="000000"/>
                </a:solidFill>
                <a:latin typeface="Arial" panose="020B0604020202020204" pitchFamily="34" charset="0"/>
              </a:rPr>
              <a:t>Returns </a:t>
            </a:r>
            <a:r>
              <a:rPr lang="en-US" b="1">
                <a:solidFill>
                  <a:srgbClr val="000000"/>
                </a:solidFill>
                <a:latin typeface="Courier New" panose="02070309020205020404" pitchFamily="49" charset="0"/>
              </a:rPr>
              <a:t>TRUE</a:t>
            </a:r>
            <a:r>
              <a:rPr lang="en-US" b="1">
                <a:solidFill>
                  <a:srgbClr val="000000"/>
                </a:solidFill>
                <a:latin typeface="Arial" panose="020B0604020202020204" pitchFamily="34" charset="0"/>
              </a:rPr>
              <a:t> if </a:t>
            </a:r>
            <a:r>
              <a:rPr lang="en-US" b="1" i="1">
                <a:solidFill>
                  <a:srgbClr val="000000"/>
                </a:solidFill>
                <a:latin typeface="Arial" panose="020B0604020202020204" pitchFamily="34" charset="0"/>
              </a:rPr>
              <a:t>either </a:t>
            </a:r>
            <a:r>
              <a:rPr lang="en-US" b="1">
                <a:solidFill>
                  <a:srgbClr val="000000"/>
                </a:solidFill>
                <a:latin typeface="Arial" panose="020B0604020202020204" pitchFamily="34" charset="0"/>
              </a:rPr>
              <a:t>component condition is true</a:t>
            </a:r>
          </a:p>
          <a:p>
            <a:pPr>
              <a:lnSpc>
                <a:spcPct val="110000"/>
              </a:lnSpc>
              <a:spcBef>
                <a:spcPct val="60000"/>
              </a:spcBef>
            </a:pPr>
            <a:r>
              <a:rPr lang="en-US" b="1">
                <a:solidFill>
                  <a:srgbClr val="000000"/>
                </a:solidFill>
                <a:latin typeface="Arial" panose="020B0604020202020204" pitchFamily="34" charset="0"/>
              </a:rPr>
              <a:t>Returns </a:t>
            </a:r>
            <a:r>
              <a:rPr lang="en-US" b="1">
                <a:solidFill>
                  <a:srgbClr val="000000"/>
                </a:solidFill>
                <a:latin typeface="Courier New" panose="02070309020205020404" pitchFamily="49" charset="0"/>
              </a:rPr>
              <a:t>TRUE</a:t>
            </a:r>
            <a:r>
              <a:rPr lang="en-US" b="1">
                <a:solidFill>
                  <a:srgbClr val="000000"/>
                </a:solidFill>
                <a:latin typeface="Arial" panose="020B0604020202020204" pitchFamily="34" charset="0"/>
              </a:rPr>
              <a:t> if the following  condition is false</a:t>
            </a:r>
          </a:p>
        </p:txBody>
      </p:sp>
      <p:sp>
        <p:nvSpPr>
          <p:cNvPr id="33797" name="Line 5"/>
          <p:cNvSpPr>
            <a:spLocks noChangeShapeType="1"/>
          </p:cNvSpPr>
          <p:nvPr/>
        </p:nvSpPr>
        <p:spPr bwMode="auto">
          <a:xfrm>
            <a:off x="2995613" y="2117725"/>
            <a:ext cx="6032500" cy="7938"/>
          </a:xfrm>
          <a:prstGeom prst="line">
            <a:avLst/>
          </a:prstGeom>
          <a:noFill/>
          <a:ln w="508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798" name="Line 6"/>
          <p:cNvSpPr>
            <a:spLocks noChangeShapeType="1"/>
          </p:cNvSpPr>
          <p:nvPr/>
        </p:nvSpPr>
        <p:spPr bwMode="auto">
          <a:xfrm>
            <a:off x="2994026" y="2986088"/>
            <a:ext cx="6035675"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799" name="Line 7"/>
          <p:cNvSpPr>
            <a:spLocks noChangeShapeType="1"/>
          </p:cNvSpPr>
          <p:nvPr/>
        </p:nvSpPr>
        <p:spPr bwMode="auto">
          <a:xfrm>
            <a:off x="2994026" y="3816350"/>
            <a:ext cx="6048375"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810643655"/>
      </p:ext>
    </p:extLst>
  </p:cSld>
  <p:clrMapOvr>
    <a:masterClrMapping/>
  </p:clrMapOvr>
  <p:transition spd="slow">
    <p:cut/>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56" name="Rectangle 16"/>
          <p:cNvSpPr>
            <a:spLocks noChangeArrowheads="1"/>
          </p:cNvSpPr>
          <p:nvPr/>
        </p:nvSpPr>
        <p:spPr bwMode="blackWhite">
          <a:xfrm>
            <a:off x="2508250" y="2346326"/>
            <a:ext cx="6980238" cy="11906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200150" algn="l"/>
              </a:tabLst>
              <a:defRPr sz="2400">
                <a:solidFill>
                  <a:schemeClr val="tx1"/>
                </a:solidFill>
                <a:latin typeface="Times New Roman" panose="02020603050405020304" pitchFamily="18" charset="0"/>
              </a:defRPr>
            </a:lvl1pPr>
            <a:lvl2pPr>
              <a:tabLst>
                <a:tab pos="1200150" algn="l"/>
              </a:tabLst>
              <a:defRPr sz="2400">
                <a:solidFill>
                  <a:schemeClr val="tx1"/>
                </a:solidFill>
                <a:latin typeface="Times New Roman" panose="02020603050405020304" pitchFamily="18" charset="0"/>
              </a:defRPr>
            </a:lvl2pPr>
            <a:lvl3pPr>
              <a:tabLst>
                <a:tab pos="1200150" algn="l"/>
              </a:tabLst>
              <a:defRPr sz="2400">
                <a:solidFill>
                  <a:schemeClr val="tx1"/>
                </a:solidFill>
                <a:latin typeface="Times New Roman" panose="02020603050405020304" pitchFamily="18" charset="0"/>
              </a:defRPr>
            </a:lvl3pPr>
            <a:lvl4pPr>
              <a:tabLst>
                <a:tab pos="1200150" algn="l"/>
              </a:tabLst>
              <a:defRPr sz="2400">
                <a:solidFill>
                  <a:schemeClr val="tx1"/>
                </a:solidFill>
                <a:latin typeface="Times New Roman" panose="02020603050405020304" pitchFamily="18" charset="0"/>
              </a:defRPr>
            </a:lvl4pPr>
            <a:lvl5pPr>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endParaRPr lang="en-US" sz="1800" b="1">
              <a:solidFill>
                <a:srgbClr val="000000"/>
              </a:solidFill>
              <a:latin typeface="Courier New" panose="02070309020205020404" pitchFamily="49" charset="0"/>
            </a:endParaRPr>
          </a:p>
          <a:p>
            <a:endParaRPr lang="en-US" sz="1800" b="1">
              <a:solidFill>
                <a:srgbClr val="000000"/>
              </a:solidFill>
              <a:latin typeface="Courier New" panose="02070309020205020404" pitchFamily="49" charset="0"/>
            </a:endParaRPr>
          </a:p>
        </p:txBody>
      </p:sp>
      <p:sp>
        <p:nvSpPr>
          <p:cNvPr id="35857" name="Rectangle 17"/>
          <p:cNvSpPr>
            <a:spLocks noGrp="1" noChangeArrowheads="1"/>
          </p:cNvSpPr>
          <p:nvPr>
            <p:ph type="title"/>
          </p:nvPr>
        </p:nvSpPr>
        <p:spPr>
          <a:noFill/>
          <a:ln/>
        </p:spPr>
        <p:txBody>
          <a:bodyPr/>
          <a:lstStyle/>
          <a:p>
            <a:r>
              <a:rPr lang="en-US"/>
              <a:t>Using the </a:t>
            </a:r>
            <a:r>
              <a:rPr lang="en-US">
                <a:latin typeface="Courier New" panose="02070309020205020404" pitchFamily="49" charset="0"/>
              </a:rPr>
              <a:t>AND</a:t>
            </a:r>
            <a:r>
              <a:rPr lang="en-US"/>
              <a:t> Operator</a:t>
            </a:r>
          </a:p>
        </p:txBody>
      </p:sp>
      <p:sp>
        <p:nvSpPr>
          <p:cNvPr id="35858" name="Rectangle 18"/>
          <p:cNvSpPr>
            <a:spLocks noChangeArrowheads="1"/>
          </p:cNvSpPr>
          <p:nvPr/>
        </p:nvSpPr>
        <p:spPr bwMode="auto">
          <a:xfrm>
            <a:off x="2413000" y="1793875"/>
            <a:ext cx="5536772" cy="414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346075">
              <a:tabLst>
                <a:tab pos="571500" algn="l"/>
              </a:tabLst>
              <a:defRPr sz="2400">
                <a:solidFill>
                  <a:schemeClr val="tx1"/>
                </a:solidFill>
                <a:latin typeface="Times New Roman" panose="02020603050405020304" pitchFamily="18" charset="0"/>
              </a:defRPr>
            </a:lvl1pPr>
            <a:lvl2pPr marL="341313" indent="-227013" defTabSz="346075">
              <a:tabLst>
                <a:tab pos="571500" algn="l"/>
              </a:tabLst>
              <a:defRPr sz="2400">
                <a:solidFill>
                  <a:schemeClr val="tx1"/>
                </a:solidFill>
                <a:latin typeface="Times New Roman" panose="02020603050405020304" pitchFamily="18" charset="0"/>
              </a:defRPr>
            </a:lvl2pPr>
            <a:lvl3pPr marL="741363" indent="-285750" defTabSz="346075">
              <a:tabLst>
                <a:tab pos="571500" algn="l"/>
              </a:tabLst>
              <a:defRPr sz="2400">
                <a:solidFill>
                  <a:schemeClr val="tx1"/>
                </a:solidFill>
                <a:latin typeface="Times New Roman" panose="02020603050405020304" pitchFamily="18" charset="0"/>
              </a:defRPr>
            </a:lvl3pPr>
            <a:lvl4pPr marL="1600200" indent="-228600" defTabSz="346075">
              <a:tabLst>
                <a:tab pos="571500" algn="l"/>
              </a:tabLst>
              <a:defRPr sz="2400">
                <a:solidFill>
                  <a:schemeClr val="tx1"/>
                </a:solidFill>
                <a:latin typeface="Times New Roman" panose="02020603050405020304" pitchFamily="18" charset="0"/>
              </a:defRPr>
            </a:lvl4pPr>
            <a:lvl5pPr marL="2057400" indent="-228600" defTabSz="346075">
              <a:tabLst>
                <a:tab pos="571500" algn="l"/>
              </a:tabLst>
              <a:defRPr sz="2400">
                <a:solidFill>
                  <a:schemeClr val="tx1"/>
                </a:solidFill>
                <a:latin typeface="Times New Roman" panose="02020603050405020304" pitchFamily="18" charset="0"/>
              </a:defRPr>
            </a:lvl5pPr>
            <a:lvl6pPr marL="2514600"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6pPr>
            <a:lvl7pPr marL="2971800"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7pPr>
            <a:lvl8pPr marL="3429000"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8pPr>
            <a:lvl9pPr marL="3886200"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9pPr>
          </a:lstStyle>
          <a:p>
            <a:pPr>
              <a:lnSpc>
                <a:spcPct val="95000"/>
              </a:lnSpc>
              <a:spcBef>
                <a:spcPct val="35000"/>
              </a:spcBef>
            </a:pPr>
            <a:r>
              <a:rPr lang="en-US" sz="2200" b="1" dirty="0">
                <a:solidFill>
                  <a:schemeClr val="accent1">
                    <a:lumMod val="75000"/>
                  </a:schemeClr>
                </a:solidFill>
                <a:latin typeface="Courier New" panose="02070309020205020404" pitchFamily="49" charset="0"/>
              </a:rPr>
              <a:t>AND</a:t>
            </a:r>
            <a:r>
              <a:rPr lang="en-US" sz="2200" b="1" dirty="0">
                <a:solidFill>
                  <a:schemeClr val="accent1">
                    <a:lumMod val="75000"/>
                  </a:schemeClr>
                </a:solidFill>
                <a:latin typeface="Arial" panose="020B0604020202020204" pitchFamily="34" charset="0"/>
              </a:rPr>
              <a:t> requires both conditions to be true.</a:t>
            </a:r>
          </a:p>
        </p:txBody>
      </p:sp>
      <p:sp>
        <p:nvSpPr>
          <p:cNvPr id="35859" name="Rectangle 19"/>
          <p:cNvSpPr>
            <a:spLocks noChangeArrowheads="1"/>
          </p:cNvSpPr>
          <p:nvPr/>
        </p:nvSpPr>
        <p:spPr bwMode="blackWhite">
          <a:xfrm>
            <a:off x="2489200" y="2333626"/>
            <a:ext cx="7315200" cy="121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tabLst>
                <a:tab pos="1200150" algn="l"/>
              </a:tabLst>
              <a:defRPr sz="2400">
                <a:solidFill>
                  <a:schemeClr val="tx1"/>
                </a:solidFill>
                <a:latin typeface="Times New Roman" panose="02020603050405020304" pitchFamily="18" charset="0"/>
              </a:defRPr>
            </a:lvl1pPr>
            <a:lvl2pPr>
              <a:tabLst>
                <a:tab pos="1200150" algn="l"/>
              </a:tabLst>
              <a:defRPr sz="2400">
                <a:solidFill>
                  <a:schemeClr val="tx1"/>
                </a:solidFill>
                <a:latin typeface="Times New Roman" panose="02020603050405020304" pitchFamily="18" charset="0"/>
              </a:defRPr>
            </a:lvl2pPr>
            <a:lvl3pPr>
              <a:tabLst>
                <a:tab pos="1200150" algn="l"/>
              </a:tabLst>
              <a:defRPr sz="2400">
                <a:solidFill>
                  <a:schemeClr val="tx1"/>
                </a:solidFill>
                <a:latin typeface="Times New Roman" panose="02020603050405020304" pitchFamily="18" charset="0"/>
              </a:defRPr>
            </a:lvl3pPr>
            <a:lvl4pPr>
              <a:tabLst>
                <a:tab pos="1200150" algn="l"/>
              </a:tabLst>
              <a:defRPr sz="2400">
                <a:solidFill>
                  <a:schemeClr val="tx1"/>
                </a:solidFill>
                <a:latin typeface="Times New Roman" panose="02020603050405020304" pitchFamily="18" charset="0"/>
              </a:defRPr>
            </a:lvl4pPr>
            <a:lvl5pPr>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r>
              <a:rPr lang="en-US" sz="1800" b="1">
                <a:solidFill>
                  <a:srgbClr val="000000"/>
                </a:solidFill>
                <a:latin typeface="Courier New" panose="02070309020205020404" pitchFamily="49" charset="0"/>
              </a:rPr>
              <a:t>SELECT employee_id, last_name, job_id, salary</a:t>
            </a:r>
          </a:p>
          <a:p>
            <a:r>
              <a:rPr lang="en-US" sz="1800" b="1">
                <a:solidFill>
                  <a:srgbClr val="000000"/>
                </a:solidFill>
                <a:latin typeface="Courier New" panose="02070309020205020404" pitchFamily="49" charset="0"/>
              </a:rPr>
              <a:t>FROM   employees</a:t>
            </a:r>
          </a:p>
          <a:p>
            <a:r>
              <a:rPr lang="en-US" sz="1800" b="1">
                <a:solidFill>
                  <a:srgbClr val="000000"/>
                </a:solidFill>
                <a:latin typeface="Courier New" panose="02070309020205020404" pitchFamily="49" charset="0"/>
              </a:rPr>
              <a:t>WHERE  salary &gt;=10000</a:t>
            </a:r>
          </a:p>
          <a:p>
            <a:r>
              <a:rPr lang="en-US" sz="1800" b="1">
                <a:solidFill>
                  <a:srgbClr val="000000"/>
                </a:solidFill>
                <a:latin typeface="Courier New" panose="02070309020205020404" pitchFamily="49" charset="0"/>
              </a:rPr>
              <a:t>AND    job_id LIKE '%MAN%';</a:t>
            </a:r>
          </a:p>
        </p:txBody>
      </p:sp>
      <p:sp>
        <p:nvSpPr>
          <p:cNvPr id="35860" name="Rectangle 20"/>
          <p:cNvSpPr>
            <a:spLocks noChangeArrowheads="1"/>
          </p:cNvSpPr>
          <p:nvPr/>
        </p:nvSpPr>
        <p:spPr bwMode="auto">
          <a:xfrm>
            <a:off x="3476625" y="2944813"/>
            <a:ext cx="2662238" cy="558800"/>
          </a:xfrm>
          <a:prstGeom prst="rect">
            <a:avLst/>
          </a:prstGeom>
          <a:noFill/>
          <a:ln w="25400">
            <a:solidFill>
              <a:schemeClr val="hlink"/>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US"/>
          </a:p>
        </p:txBody>
      </p:sp>
      <p:pic>
        <p:nvPicPr>
          <p:cNvPr id="35861"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0" y="3656014"/>
            <a:ext cx="7010400"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extLst>
      <p:ext uri="{BB962C8B-B14F-4D97-AF65-F5344CB8AC3E}">
        <p14:creationId xmlns:p14="http://schemas.microsoft.com/office/powerpoint/2010/main" val="2919260017"/>
      </p:ext>
    </p:extLst>
  </p:cSld>
  <p:clrMapOvr>
    <a:masterClrMapping/>
  </p:clrMapOvr>
  <p:transition spd="slow">
    <p:cut/>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04" name="Rectangle 16"/>
          <p:cNvSpPr>
            <a:spLocks noChangeArrowheads="1"/>
          </p:cNvSpPr>
          <p:nvPr/>
        </p:nvSpPr>
        <p:spPr bwMode="blackWhite">
          <a:xfrm>
            <a:off x="2568576" y="2241551"/>
            <a:ext cx="6969125" cy="11906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200150" algn="l"/>
              </a:tabLst>
              <a:defRPr sz="2400">
                <a:solidFill>
                  <a:schemeClr val="tx1"/>
                </a:solidFill>
                <a:latin typeface="Times New Roman" panose="02020603050405020304" pitchFamily="18" charset="0"/>
              </a:defRPr>
            </a:lvl1pPr>
            <a:lvl2pPr>
              <a:tabLst>
                <a:tab pos="1200150" algn="l"/>
              </a:tabLst>
              <a:defRPr sz="2400">
                <a:solidFill>
                  <a:schemeClr val="tx1"/>
                </a:solidFill>
                <a:latin typeface="Times New Roman" panose="02020603050405020304" pitchFamily="18" charset="0"/>
              </a:defRPr>
            </a:lvl2pPr>
            <a:lvl3pPr>
              <a:tabLst>
                <a:tab pos="1200150" algn="l"/>
              </a:tabLst>
              <a:defRPr sz="2400">
                <a:solidFill>
                  <a:schemeClr val="tx1"/>
                </a:solidFill>
                <a:latin typeface="Times New Roman" panose="02020603050405020304" pitchFamily="18" charset="0"/>
              </a:defRPr>
            </a:lvl3pPr>
            <a:lvl4pPr>
              <a:tabLst>
                <a:tab pos="1200150" algn="l"/>
              </a:tabLst>
              <a:defRPr sz="2400">
                <a:solidFill>
                  <a:schemeClr val="tx1"/>
                </a:solidFill>
                <a:latin typeface="Times New Roman" panose="02020603050405020304" pitchFamily="18" charset="0"/>
              </a:defRPr>
            </a:lvl4pPr>
            <a:lvl5pPr>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endParaRPr lang="en-US" sz="1800" b="1">
              <a:solidFill>
                <a:srgbClr val="000000"/>
              </a:solidFill>
              <a:latin typeface="Courier New" panose="02070309020205020404" pitchFamily="49" charset="0"/>
            </a:endParaRPr>
          </a:p>
          <a:p>
            <a:endParaRPr lang="en-US" sz="1800" b="1">
              <a:solidFill>
                <a:srgbClr val="000000"/>
              </a:solidFill>
              <a:latin typeface="Courier New" panose="02070309020205020404" pitchFamily="49" charset="0"/>
            </a:endParaRPr>
          </a:p>
        </p:txBody>
      </p:sp>
      <p:sp>
        <p:nvSpPr>
          <p:cNvPr id="37905" name="Rectangle 17"/>
          <p:cNvSpPr>
            <a:spLocks noGrp="1" noChangeArrowheads="1"/>
          </p:cNvSpPr>
          <p:nvPr>
            <p:ph type="title"/>
          </p:nvPr>
        </p:nvSpPr>
        <p:spPr>
          <a:xfrm>
            <a:off x="1123315" y="242390"/>
            <a:ext cx="9875520" cy="1356360"/>
          </a:xfrm>
          <a:noFill/>
          <a:ln/>
        </p:spPr>
        <p:txBody>
          <a:bodyPr/>
          <a:lstStyle/>
          <a:p>
            <a:r>
              <a:rPr lang="en-US" dirty="0"/>
              <a:t>Using the </a:t>
            </a:r>
            <a:r>
              <a:rPr lang="en-US" dirty="0">
                <a:latin typeface="Courier New" panose="02070309020205020404" pitchFamily="49" charset="0"/>
              </a:rPr>
              <a:t>OR</a:t>
            </a:r>
            <a:r>
              <a:rPr lang="en-US" dirty="0"/>
              <a:t> Operator</a:t>
            </a:r>
          </a:p>
        </p:txBody>
      </p:sp>
      <p:sp>
        <p:nvSpPr>
          <p:cNvPr id="37906" name="Rectangle 18"/>
          <p:cNvSpPr>
            <a:spLocks noChangeArrowheads="1"/>
          </p:cNvSpPr>
          <p:nvPr/>
        </p:nvSpPr>
        <p:spPr bwMode="auto">
          <a:xfrm>
            <a:off x="2336800" y="1351903"/>
            <a:ext cx="7724775" cy="854722"/>
          </a:xfrm>
          <a:prstGeom prst="rect">
            <a:avLst/>
          </a:prstGeom>
          <a:noFill/>
          <a:ln>
            <a:noFill/>
          </a:ln>
          <a:effectLst/>
          <a:scene3d>
            <a:camera prst="orthographicFront">
              <a:rot lat="0" lon="0" rev="0"/>
            </a:camera>
            <a:lightRig rig="soft" dir="t">
              <a:rot lat="0" lon="0" rev="0"/>
            </a:lightRig>
          </a:scene3d>
          <a:sp3d contourW="44450" prstMaterial="matte">
            <a:contourClr>
              <a:srgbClr val="FFFFFF"/>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lvl1pPr defTabSz="346075">
              <a:tabLst>
                <a:tab pos="571500" algn="l"/>
              </a:tabLst>
              <a:defRPr sz="2400">
                <a:solidFill>
                  <a:schemeClr val="tx1"/>
                </a:solidFill>
                <a:latin typeface="Times New Roman" panose="02020603050405020304" pitchFamily="18" charset="0"/>
              </a:defRPr>
            </a:lvl1pPr>
            <a:lvl2pPr marL="341313" indent="-227013" defTabSz="346075">
              <a:tabLst>
                <a:tab pos="571500" algn="l"/>
              </a:tabLst>
              <a:defRPr sz="2400">
                <a:solidFill>
                  <a:schemeClr val="tx1"/>
                </a:solidFill>
                <a:latin typeface="Times New Roman" panose="02020603050405020304" pitchFamily="18" charset="0"/>
              </a:defRPr>
            </a:lvl2pPr>
            <a:lvl3pPr marL="741363" indent="-285750" defTabSz="346075">
              <a:tabLst>
                <a:tab pos="571500" algn="l"/>
              </a:tabLst>
              <a:defRPr sz="2400">
                <a:solidFill>
                  <a:schemeClr val="tx1"/>
                </a:solidFill>
                <a:latin typeface="Times New Roman" panose="02020603050405020304" pitchFamily="18" charset="0"/>
              </a:defRPr>
            </a:lvl3pPr>
            <a:lvl4pPr marL="1600200" indent="-228600" defTabSz="346075">
              <a:tabLst>
                <a:tab pos="571500" algn="l"/>
              </a:tabLst>
              <a:defRPr sz="2400">
                <a:solidFill>
                  <a:schemeClr val="tx1"/>
                </a:solidFill>
                <a:latin typeface="Times New Roman" panose="02020603050405020304" pitchFamily="18" charset="0"/>
              </a:defRPr>
            </a:lvl4pPr>
            <a:lvl5pPr marL="2057400" indent="-228600" defTabSz="346075">
              <a:tabLst>
                <a:tab pos="571500" algn="l"/>
              </a:tabLst>
              <a:defRPr sz="2400">
                <a:solidFill>
                  <a:schemeClr val="tx1"/>
                </a:solidFill>
                <a:latin typeface="Times New Roman" panose="02020603050405020304" pitchFamily="18" charset="0"/>
              </a:defRPr>
            </a:lvl5pPr>
            <a:lvl6pPr marL="2514600"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6pPr>
            <a:lvl7pPr marL="2971800"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7pPr>
            <a:lvl8pPr marL="3429000"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8pPr>
            <a:lvl9pPr marL="3886200"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9pPr>
          </a:lstStyle>
          <a:p>
            <a:pPr lvl="1">
              <a:lnSpc>
                <a:spcPct val="95000"/>
              </a:lnSpc>
              <a:spcBef>
                <a:spcPct val="35000"/>
              </a:spcBef>
            </a:pPr>
            <a:r>
              <a:rPr lang="en-US" sz="2200" b="1" dirty="0">
                <a:solidFill>
                  <a:schemeClr val="accent1">
                    <a:lumMod val="75000"/>
                  </a:schemeClr>
                </a:solidFill>
                <a:latin typeface="Courier New" panose="02070309020205020404" pitchFamily="49" charset="0"/>
              </a:rPr>
              <a:t>OR</a:t>
            </a:r>
            <a:r>
              <a:rPr lang="en-US" sz="2200" b="1" dirty="0">
                <a:solidFill>
                  <a:schemeClr val="accent1">
                    <a:lumMod val="75000"/>
                  </a:schemeClr>
                </a:solidFill>
                <a:latin typeface="Arial" panose="020B0604020202020204" pitchFamily="34" charset="0"/>
              </a:rPr>
              <a:t> requires either condition to be true.</a:t>
            </a:r>
          </a:p>
          <a:p>
            <a:pPr lvl="1">
              <a:lnSpc>
                <a:spcPct val="95000"/>
              </a:lnSpc>
              <a:spcBef>
                <a:spcPct val="35000"/>
              </a:spcBef>
            </a:pPr>
            <a:endParaRPr lang="en-US" sz="2200" b="1" dirty="0">
              <a:solidFill>
                <a:schemeClr val="accent1">
                  <a:lumMod val="75000"/>
                </a:schemeClr>
              </a:solidFill>
              <a:latin typeface="Arial" panose="020B0604020202020204" pitchFamily="34" charset="0"/>
            </a:endParaRPr>
          </a:p>
        </p:txBody>
      </p:sp>
      <p:sp>
        <p:nvSpPr>
          <p:cNvPr id="37907" name="Rectangle 19"/>
          <p:cNvSpPr>
            <a:spLocks noChangeArrowheads="1"/>
          </p:cNvSpPr>
          <p:nvPr/>
        </p:nvSpPr>
        <p:spPr bwMode="blackWhite">
          <a:xfrm>
            <a:off x="2566989" y="2224089"/>
            <a:ext cx="6473825" cy="121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tabLst>
                <a:tab pos="1200150" algn="l"/>
              </a:tabLst>
              <a:defRPr sz="2400">
                <a:solidFill>
                  <a:schemeClr val="tx1"/>
                </a:solidFill>
                <a:latin typeface="Times New Roman" panose="02020603050405020304" pitchFamily="18" charset="0"/>
              </a:defRPr>
            </a:lvl1pPr>
            <a:lvl2pPr>
              <a:tabLst>
                <a:tab pos="1200150" algn="l"/>
              </a:tabLst>
              <a:defRPr sz="2400">
                <a:solidFill>
                  <a:schemeClr val="tx1"/>
                </a:solidFill>
                <a:latin typeface="Times New Roman" panose="02020603050405020304" pitchFamily="18" charset="0"/>
              </a:defRPr>
            </a:lvl2pPr>
            <a:lvl3pPr>
              <a:tabLst>
                <a:tab pos="1200150" algn="l"/>
              </a:tabLst>
              <a:defRPr sz="2400">
                <a:solidFill>
                  <a:schemeClr val="tx1"/>
                </a:solidFill>
                <a:latin typeface="Times New Roman" panose="02020603050405020304" pitchFamily="18" charset="0"/>
              </a:defRPr>
            </a:lvl3pPr>
            <a:lvl4pPr>
              <a:tabLst>
                <a:tab pos="1200150" algn="l"/>
              </a:tabLst>
              <a:defRPr sz="2400">
                <a:solidFill>
                  <a:schemeClr val="tx1"/>
                </a:solidFill>
                <a:latin typeface="Times New Roman" panose="02020603050405020304" pitchFamily="18" charset="0"/>
              </a:defRPr>
            </a:lvl4pPr>
            <a:lvl5pPr>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r>
              <a:rPr lang="en-US" sz="1800" b="1">
                <a:solidFill>
                  <a:srgbClr val="000000"/>
                </a:solidFill>
                <a:latin typeface="Courier New" panose="02070309020205020404" pitchFamily="49" charset="0"/>
              </a:rPr>
              <a:t>SELECT employee_id, last_name, job_id, salary</a:t>
            </a:r>
          </a:p>
          <a:p>
            <a:r>
              <a:rPr lang="en-US" sz="1800" b="1">
                <a:solidFill>
                  <a:srgbClr val="000000"/>
                </a:solidFill>
                <a:latin typeface="Courier New" panose="02070309020205020404" pitchFamily="49" charset="0"/>
              </a:rPr>
              <a:t>FROM   employees</a:t>
            </a:r>
          </a:p>
          <a:p>
            <a:r>
              <a:rPr lang="en-US" sz="1800" b="1">
                <a:solidFill>
                  <a:srgbClr val="000000"/>
                </a:solidFill>
                <a:latin typeface="Courier New" panose="02070309020205020404" pitchFamily="49" charset="0"/>
              </a:rPr>
              <a:t>WHERE  salary &gt;= 10000</a:t>
            </a:r>
          </a:p>
          <a:p>
            <a:r>
              <a:rPr lang="en-US" sz="1800" b="1">
                <a:solidFill>
                  <a:srgbClr val="000000"/>
                </a:solidFill>
                <a:latin typeface="Courier New" panose="02070309020205020404" pitchFamily="49" charset="0"/>
              </a:rPr>
              <a:t>OR     job_id LIKE '%MAN%';</a:t>
            </a:r>
          </a:p>
        </p:txBody>
      </p:sp>
      <p:sp>
        <p:nvSpPr>
          <p:cNvPr id="37908" name="Rectangle 20"/>
          <p:cNvSpPr>
            <a:spLocks noChangeArrowheads="1"/>
          </p:cNvSpPr>
          <p:nvPr/>
        </p:nvSpPr>
        <p:spPr bwMode="auto">
          <a:xfrm>
            <a:off x="3524250" y="2825750"/>
            <a:ext cx="2674938" cy="571500"/>
          </a:xfrm>
          <a:prstGeom prst="rect">
            <a:avLst/>
          </a:prstGeom>
          <a:noFill/>
          <a:ln w="25400">
            <a:solidFill>
              <a:schemeClr val="hlink"/>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US"/>
          </a:p>
        </p:txBody>
      </p:sp>
      <p:pic>
        <p:nvPicPr>
          <p:cNvPr id="37909"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8575" y="3559176"/>
            <a:ext cx="6991350" cy="197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37910"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8575" y="5524500"/>
            <a:ext cx="6985000"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extLst>
      <p:ext uri="{BB962C8B-B14F-4D97-AF65-F5344CB8AC3E}">
        <p14:creationId xmlns:p14="http://schemas.microsoft.com/office/powerpoint/2010/main" val="167496598"/>
      </p:ext>
    </p:extLst>
  </p:cSld>
  <p:clrMapOvr>
    <a:masterClrMapping/>
  </p:clrMapOvr>
  <p:transition spd="slow">
    <p:cut/>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51" name="Rectangle 15"/>
          <p:cNvSpPr>
            <a:spLocks noChangeArrowheads="1"/>
          </p:cNvSpPr>
          <p:nvPr/>
        </p:nvSpPr>
        <p:spPr bwMode="blackWhite">
          <a:xfrm>
            <a:off x="2314575" y="1574801"/>
            <a:ext cx="7024688" cy="1236663"/>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200150" algn="l"/>
              </a:tabLst>
              <a:defRPr sz="2400">
                <a:solidFill>
                  <a:schemeClr val="tx1"/>
                </a:solidFill>
                <a:latin typeface="Times New Roman" panose="02020603050405020304" pitchFamily="18" charset="0"/>
              </a:defRPr>
            </a:lvl1pPr>
            <a:lvl2pPr>
              <a:tabLst>
                <a:tab pos="1200150" algn="l"/>
              </a:tabLst>
              <a:defRPr sz="2400">
                <a:solidFill>
                  <a:schemeClr val="tx1"/>
                </a:solidFill>
                <a:latin typeface="Times New Roman" panose="02020603050405020304" pitchFamily="18" charset="0"/>
              </a:defRPr>
            </a:lvl2pPr>
            <a:lvl3pPr>
              <a:tabLst>
                <a:tab pos="1200150" algn="l"/>
              </a:tabLst>
              <a:defRPr sz="2400">
                <a:solidFill>
                  <a:schemeClr val="tx1"/>
                </a:solidFill>
                <a:latin typeface="Times New Roman" panose="02020603050405020304" pitchFamily="18" charset="0"/>
              </a:defRPr>
            </a:lvl3pPr>
            <a:lvl4pPr>
              <a:tabLst>
                <a:tab pos="1200150" algn="l"/>
              </a:tabLst>
              <a:defRPr sz="2400">
                <a:solidFill>
                  <a:schemeClr val="tx1"/>
                </a:solidFill>
                <a:latin typeface="Times New Roman" panose="02020603050405020304" pitchFamily="18" charset="0"/>
              </a:defRPr>
            </a:lvl4pPr>
            <a:lvl5pPr>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endParaRPr lang="en-US" sz="1800" b="1">
              <a:solidFill>
                <a:srgbClr val="000000"/>
              </a:solidFill>
              <a:latin typeface="Courier New" panose="02070309020205020404" pitchFamily="49" charset="0"/>
            </a:endParaRPr>
          </a:p>
          <a:p>
            <a:endParaRPr lang="en-US" sz="1800" b="1">
              <a:solidFill>
                <a:srgbClr val="000000"/>
              </a:solidFill>
              <a:latin typeface="Courier New" panose="02070309020205020404" pitchFamily="49" charset="0"/>
            </a:endParaRPr>
          </a:p>
        </p:txBody>
      </p:sp>
      <p:sp>
        <p:nvSpPr>
          <p:cNvPr id="39952" name="Rectangle 16"/>
          <p:cNvSpPr>
            <a:spLocks noChangeArrowheads="1"/>
          </p:cNvSpPr>
          <p:nvPr/>
        </p:nvSpPr>
        <p:spPr bwMode="blackWhite">
          <a:xfrm>
            <a:off x="2338389" y="1692275"/>
            <a:ext cx="6891337" cy="941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tabLst>
                <a:tab pos="1200150" algn="l"/>
              </a:tabLst>
              <a:defRPr sz="2400">
                <a:solidFill>
                  <a:schemeClr val="tx1"/>
                </a:solidFill>
                <a:latin typeface="Times New Roman" panose="02020603050405020304" pitchFamily="18" charset="0"/>
              </a:defRPr>
            </a:lvl1pPr>
            <a:lvl2pPr>
              <a:tabLst>
                <a:tab pos="1200150" algn="l"/>
              </a:tabLst>
              <a:defRPr sz="2400">
                <a:solidFill>
                  <a:schemeClr val="tx1"/>
                </a:solidFill>
                <a:latin typeface="Times New Roman" panose="02020603050405020304" pitchFamily="18" charset="0"/>
              </a:defRPr>
            </a:lvl2pPr>
            <a:lvl3pPr>
              <a:tabLst>
                <a:tab pos="1200150" algn="l"/>
              </a:tabLst>
              <a:defRPr sz="2400">
                <a:solidFill>
                  <a:schemeClr val="tx1"/>
                </a:solidFill>
                <a:latin typeface="Times New Roman" panose="02020603050405020304" pitchFamily="18" charset="0"/>
              </a:defRPr>
            </a:lvl3pPr>
            <a:lvl4pPr>
              <a:tabLst>
                <a:tab pos="1200150" algn="l"/>
              </a:tabLst>
              <a:defRPr sz="2400">
                <a:solidFill>
                  <a:schemeClr val="tx1"/>
                </a:solidFill>
                <a:latin typeface="Times New Roman" panose="02020603050405020304" pitchFamily="18" charset="0"/>
              </a:defRPr>
            </a:lvl4pPr>
            <a:lvl5pPr>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r>
              <a:rPr lang="en-US" sz="1800" b="1">
                <a:solidFill>
                  <a:srgbClr val="000000"/>
                </a:solidFill>
                <a:latin typeface="Courier New" panose="02070309020205020404" pitchFamily="49" charset="0"/>
              </a:rPr>
              <a:t>SELECT last_name, job_id</a:t>
            </a:r>
          </a:p>
          <a:p>
            <a:r>
              <a:rPr lang="en-US" sz="1800" b="1">
                <a:solidFill>
                  <a:srgbClr val="000000"/>
                </a:solidFill>
                <a:latin typeface="Courier New" panose="02070309020205020404" pitchFamily="49" charset="0"/>
              </a:rPr>
              <a:t>FROM   employees</a:t>
            </a:r>
          </a:p>
          <a:p>
            <a:r>
              <a:rPr lang="en-US" sz="1800" b="1">
                <a:solidFill>
                  <a:srgbClr val="000000"/>
                </a:solidFill>
                <a:latin typeface="Courier New" panose="02070309020205020404" pitchFamily="49" charset="0"/>
              </a:rPr>
              <a:t>WHERE  job_id </a:t>
            </a:r>
          </a:p>
          <a:p>
            <a:r>
              <a:rPr lang="en-US" sz="1800" b="1">
                <a:solidFill>
                  <a:srgbClr val="000000"/>
                </a:solidFill>
                <a:latin typeface="Courier New" panose="02070309020205020404" pitchFamily="49" charset="0"/>
              </a:rPr>
              <a:t>       NOT IN ('IT_PROG', 'ST_CLERK', 'SA_REP');</a:t>
            </a:r>
          </a:p>
        </p:txBody>
      </p:sp>
      <p:sp>
        <p:nvSpPr>
          <p:cNvPr id="39953" name="Rectangle 17"/>
          <p:cNvSpPr>
            <a:spLocks noGrp="1" noChangeArrowheads="1"/>
          </p:cNvSpPr>
          <p:nvPr>
            <p:ph type="title"/>
          </p:nvPr>
        </p:nvSpPr>
        <p:spPr>
          <a:xfrm>
            <a:off x="1121728" y="442278"/>
            <a:ext cx="9875520" cy="1356360"/>
          </a:xfrm>
          <a:noFill/>
          <a:ln/>
        </p:spPr>
        <p:txBody>
          <a:bodyPr/>
          <a:lstStyle/>
          <a:p>
            <a:r>
              <a:rPr lang="en-US" dirty="0"/>
              <a:t>Using the </a:t>
            </a:r>
            <a:r>
              <a:rPr lang="en-US" dirty="0">
                <a:latin typeface="Courier New" panose="02070309020205020404" pitchFamily="49" charset="0"/>
              </a:rPr>
              <a:t>NOT</a:t>
            </a:r>
            <a:r>
              <a:rPr lang="en-US" dirty="0"/>
              <a:t> Operator</a:t>
            </a:r>
          </a:p>
        </p:txBody>
      </p:sp>
      <p:sp>
        <p:nvSpPr>
          <p:cNvPr id="39954" name="Rectangle 18"/>
          <p:cNvSpPr>
            <a:spLocks noChangeArrowheads="1"/>
          </p:cNvSpPr>
          <p:nvPr/>
        </p:nvSpPr>
        <p:spPr bwMode="auto">
          <a:xfrm>
            <a:off x="3297238" y="2160588"/>
            <a:ext cx="5524500" cy="584200"/>
          </a:xfrm>
          <a:prstGeom prst="rect">
            <a:avLst/>
          </a:prstGeom>
          <a:noFill/>
          <a:ln w="25400">
            <a:solidFill>
              <a:schemeClr val="hlink"/>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US"/>
          </a:p>
        </p:txBody>
      </p:sp>
      <p:pic>
        <p:nvPicPr>
          <p:cNvPr id="39955"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4575" y="3173414"/>
            <a:ext cx="6991350" cy="240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39956"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4576" y="5568950"/>
            <a:ext cx="6981825" cy="1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extLst>
      <p:ext uri="{BB962C8B-B14F-4D97-AF65-F5344CB8AC3E}">
        <p14:creationId xmlns:p14="http://schemas.microsoft.com/office/powerpoint/2010/main" val="907033971"/>
      </p:ext>
    </p:extLst>
  </p:cSld>
  <p:clrMapOvr>
    <a:masterClrMapping/>
  </p:clrMapOvr>
  <p:transition spd="slow">
    <p:cut/>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47" name="Rectangle 19"/>
          <p:cNvSpPr>
            <a:spLocks noChangeArrowheads="1"/>
          </p:cNvSpPr>
          <p:nvPr/>
        </p:nvSpPr>
        <p:spPr bwMode="blackWhite">
          <a:xfrm>
            <a:off x="2355850" y="3265488"/>
            <a:ext cx="6953250" cy="83661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200150" algn="l"/>
              </a:tabLst>
              <a:defRPr sz="2400">
                <a:solidFill>
                  <a:schemeClr val="tx1"/>
                </a:solidFill>
                <a:latin typeface="Times New Roman" panose="02020603050405020304" pitchFamily="18" charset="0"/>
              </a:defRPr>
            </a:lvl1pPr>
            <a:lvl2pPr>
              <a:tabLst>
                <a:tab pos="1200150" algn="l"/>
              </a:tabLst>
              <a:defRPr sz="2400">
                <a:solidFill>
                  <a:schemeClr val="tx1"/>
                </a:solidFill>
                <a:latin typeface="Times New Roman" panose="02020603050405020304" pitchFamily="18" charset="0"/>
              </a:defRPr>
            </a:lvl2pPr>
            <a:lvl3pPr>
              <a:tabLst>
                <a:tab pos="1200150" algn="l"/>
              </a:tabLst>
              <a:defRPr sz="2400">
                <a:solidFill>
                  <a:schemeClr val="tx1"/>
                </a:solidFill>
                <a:latin typeface="Times New Roman" panose="02020603050405020304" pitchFamily="18" charset="0"/>
              </a:defRPr>
            </a:lvl3pPr>
            <a:lvl4pPr>
              <a:tabLst>
                <a:tab pos="1200150" algn="l"/>
              </a:tabLst>
              <a:defRPr sz="2400">
                <a:solidFill>
                  <a:schemeClr val="tx1"/>
                </a:solidFill>
                <a:latin typeface="Times New Roman" panose="02020603050405020304" pitchFamily="18" charset="0"/>
              </a:defRPr>
            </a:lvl4pPr>
            <a:lvl5pPr>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endParaRPr lang="en-US" sz="1800" b="1">
              <a:solidFill>
                <a:srgbClr val="000000"/>
              </a:solidFill>
              <a:latin typeface="Courier New" panose="02070309020205020404" pitchFamily="49" charset="0"/>
            </a:endParaRPr>
          </a:p>
          <a:p>
            <a:endParaRPr lang="en-US" sz="1800" b="1">
              <a:solidFill>
                <a:srgbClr val="000000"/>
              </a:solidFill>
              <a:latin typeface="Courier New" panose="02070309020205020404" pitchFamily="49" charset="0"/>
            </a:endParaRPr>
          </a:p>
          <a:p>
            <a:endParaRPr lang="en-US" sz="1800" b="1">
              <a:solidFill>
                <a:srgbClr val="000000"/>
              </a:solidFill>
              <a:latin typeface="Courier New" panose="02070309020205020404" pitchFamily="49" charset="0"/>
            </a:endParaRPr>
          </a:p>
          <a:p>
            <a:endParaRPr lang="en-US" sz="1800" b="1">
              <a:solidFill>
                <a:srgbClr val="000000"/>
              </a:solidFill>
              <a:latin typeface="Courier New" panose="02070309020205020404" pitchFamily="49" charset="0"/>
            </a:endParaRPr>
          </a:p>
        </p:txBody>
      </p:sp>
      <p:sp>
        <p:nvSpPr>
          <p:cNvPr id="48148" name="Rectangle 20"/>
          <p:cNvSpPr>
            <a:spLocks noChangeArrowheads="1"/>
          </p:cNvSpPr>
          <p:nvPr/>
        </p:nvSpPr>
        <p:spPr bwMode="blackWhite">
          <a:xfrm>
            <a:off x="2354264" y="3252789"/>
            <a:ext cx="7316787" cy="73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tabLst>
                <a:tab pos="1200150" algn="l"/>
              </a:tabLst>
              <a:defRPr sz="2400">
                <a:solidFill>
                  <a:schemeClr val="tx1"/>
                </a:solidFill>
                <a:latin typeface="Times New Roman" panose="02020603050405020304" pitchFamily="18" charset="0"/>
              </a:defRPr>
            </a:lvl1pPr>
            <a:lvl2pPr>
              <a:tabLst>
                <a:tab pos="1200150" algn="l"/>
              </a:tabLst>
              <a:defRPr sz="2400">
                <a:solidFill>
                  <a:schemeClr val="tx1"/>
                </a:solidFill>
                <a:latin typeface="Times New Roman" panose="02020603050405020304" pitchFamily="18" charset="0"/>
              </a:defRPr>
            </a:lvl2pPr>
            <a:lvl3pPr>
              <a:tabLst>
                <a:tab pos="1200150" algn="l"/>
              </a:tabLst>
              <a:defRPr sz="2400">
                <a:solidFill>
                  <a:schemeClr val="tx1"/>
                </a:solidFill>
                <a:latin typeface="Times New Roman" panose="02020603050405020304" pitchFamily="18" charset="0"/>
              </a:defRPr>
            </a:lvl3pPr>
            <a:lvl4pPr>
              <a:tabLst>
                <a:tab pos="1200150" algn="l"/>
              </a:tabLst>
              <a:defRPr sz="2400">
                <a:solidFill>
                  <a:schemeClr val="tx1"/>
                </a:solidFill>
                <a:latin typeface="Times New Roman" panose="02020603050405020304" pitchFamily="18" charset="0"/>
              </a:defRPr>
            </a:lvl4pPr>
            <a:lvl5pPr>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r>
              <a:rPr lang="en-US" sz="1600" b="1">
                <a:solidFill>
                  <a:srgbClr val="000000"/>
                </a:solidFill>
                <a:latin typeface="Courier New" panose="02070309020205020404" pitchFamily="49" charset="0"/>
              </a:rPr>
              <a:t>SELECT   last_name, job_id, department_id, hire_date</a:t>
            </a:r>
          </a:p>
          <a:p>
            <a:r>
              <a:rPr lang="en-US" sz="1600" b="1">
                <a:solidFill>
                  <a:srgbClr val="000000"/>
                </a:solidFill>
                <a:latin typeface="Courier New" panose="02070309020205020404" pitchFamily="49" charset="0"/>
              </a:rPr>
              <a:t>FROM     employees</a:t>
            </a:r>
          </a:p>
          <a:p>
            <a:r>
              <a:rPr lang="en-US" sz="1600" b="1">
                <a:solidFill>
                  <a:srgbClr val="000000"/>
                </a:solidFill>
                <a:latin typeface="Courier New" panose="02070309020205020404" pitchFamily="49" charset="0"/>
              </a:rPr>
              <a:t>ORDER BY hire_date ;</a:t>
            </a:r>
          </a:p>
        </p:txBody>
      </p:sp>
      <p:sp>
        <p:nvSpPr>
          <p:cNvPr id="48149" name="Rectangle 21"/>
          <p:cNvSpPr>
            <a:spLocks noGrp="1" noChangeArrowheads="1"/>
          </p:cNvSpPr>
          <p:nvPr>
            <p:ph type="title"/>
          </p:nvPr>
        </p:nvSpPr>
        <p:spPr>
          <a:xfrm>
            <a:off x="2446339" y="473076"/>
            <a:ext cx="7299325" cy="881063"/>
          </a:xfrm>
          <a:noFill/>
          <a:ln/>
        </p:spPr>
        <p:txBody>
          <a:bodyPr/>
          <a:lstStyle/>
          <a:p>
            <a:r>
              <a:rPr lang="en-US">
                <a:latin typeface="Courier New" panose="02070309020205020404" pitchFamily="49" charset="0"/>
              </a:rPr>
              <a:t>ORDER BY</a:t>
            </a:r>
            <a:r>
              <a:rPr lang="en-US"/>
              <a:t> Clause</a:t>
            </a:r>
          </a:p>
        </p:txBody>
      </p:sp>
      <p:sp>
        <p:nvSpPr>
          <p:cNvPr id="48150" name="Rectangle 22"/>
          <p:cNvSpPr>
            <a:spLocks noGrp="1" noChangeArrowheads="1"/>
          </p:cNvSpPr>
          <p:nvPr>
            <p:ph type="body" idx="1"/>
          </p:nvPr>
        </p:nvSpPr>
        <p:spPr>
          <a:xfrm>
            <a:off x="2384425" y="1344614"/>
            <a:ext cx="7385050" cy="1952625"/>
          </a:xfrm>
          <a:noFill/>
          <a:ln/>
        </p:spPr>
        <p:txBody>
          <a:bodyPr/>
          <a:lstStyle/>
          <a:p>
            <a:r>
              <a:rPr lang="en-US" b="1" dirty="0"/>
              <a:t>Sort rows with the </a:t>
            </a:r>
            <a:r>
              <a:rPr lang="en-US" b="1" dirty="0">
                <a:latin typeface="Courier New" panose="02070309020205020404" pitchFamily="49" charset="0"/>
              </a:rPr>
              <a:t>ORDER BY</a:t>
            </a:r>
            <a:r>
              <a:rPr lang="en-US" b="1" dirty="0"/>
              <a:t> clause</a:t>
            </a:r>
          </a:p>
          <a:p>
            <a:pPr lvl="1"/>
            <a:r>
              <a:rPr lang="en-US" b="1" dirty="0"/>
              <a:t>ASC: ascending order, default</a:t>
            </a:r>
          </a:p>
          <a:p>
            <a:pPr lvl="1"/>
            <a:r>
              <a:rPr lang="en-US" b="1" dirty="0"/>
              <a:t>DESC: descending order</a:t>
            </a:r>
          </a:p>
          <a:p>
            <a:r>
              <a:rPr lang="en-US" b="1" dirty="0"/>
              <a:t>The </a:t>
            </a:r>
            <a:r>
              <a:rPr lang="en-US" b="1" dirty="0">
                <a:latin typeface="Courier New" panose="02070309020205020404" pitchFamily="49" charset="0"/>
              </a:rPr>
              <a:t>ORDER BY</a:t>
            </a:r>
            <a:r>
              <a:rPr lang="en-US" b="1" dirty="0"/>
              <a:t> clause comes last in the </a:t>
            </a:r>
            <a:r>
              <a:rPr lang="en-US" b="1" dirty="0">
                <a:latin typeface="Courier New" panose="02070309020205020404" pitchFamily="49" charset="0"/>
              </a:rPr>
              <a:t>SELECT</a:t>
            </a:r>
            <a:r>
              <a:rPr lang="en-US" b="1" dirty="0"/>
              <a:t> statement.</a:t>
            </a:r>
          </a:p>
        </p:txBody>
      </p:sp>
      <p:sp useBgFill="1">
        <p:nvSpPr>
          <p:cNvPr id="48151" name="Freeform 23"/>
          <p:cNvSpPr>
            <a:spLocks/>
          </p:cNvSpPr>
          <p:nvPr/>
        </p:nvSpPr>
        <p:spPr bwMode="auto">
          <a:xfrm>
            <a:off x="2352675" y="5454650"/>
            <a:ext cx="7697788" cy="325438"/>
          </a:xfrm>
          <a:custGeom>
            <a:avLst/>
            <a:gdLst>
              <a:gd name="T0" fmla="*/ 4848 w 4849"/>
              <a:gd name="T1" fmla="*/ 204 h 205"/>
              <a:gd name="T2" fmla="*/ 0 w 4849"/>
              <a:gd name="T3" fmla="*/ 204 h 205"/>
              <a:gd name="T4" fmla="*/ 0 w 4849"/>
              <a:gd name="T5" fmla="*/ 36 h 205"/>
              <a:gd name="T6" fmla="*/ 203 w 4849"/>
              <a:gd name="T7" fmla="*/ 102 h 205"/>
              <a:gd name="T8" fmla="*/ 311 w 4849"/>
              <a:gd name="T9" fmla="*/ 12 h 205"/>
              <a:gd name="T10" fmla="*/ 738 w 4849"/>
              <a:gd name="T11" fmla="*/ 102 h 205"/>
              <a:gd name="T12" fmla="*/ 1036 w 4849"/>
              <a:gd name="T13" fmla="*/ 36 h 205"/>
              <a:gd name="T14" fmla="*/ 1314 w 4849"/>
              <a:gd name="T15" fmla="*/ 90 h 205"/>
              <a:gd name="T16" fmla="*/ 1510 w 4849"/>
              <a:gd name="T17" fmla="*/ 36 h 205"/>
              <a:gd name="T18" fmla="*/ 1788 w 4849"/>
              <a:gd name="T19" fmla="*/ 102 h 205"/>
              <a:gd name="T20" fmla="*/ 2025 w 4849"/>
              <a:gd name="T21" fmla="*/ 42 h 205"/>
              <a:gd name="T22" fmla="*/ 2383 w 4849"/>
              <a:gd name="T23" fmla="*/ 108 h 205"/>
              <a:gd name="T24" fmla="*/ 2654 w 4849"/>
              <a:gd name="T25" fmla="*/ 0 h 205"/>
              <a:gd name="T26" fmla="*/ 2918 w 4849"/>
              <a:gd name="T27" fmla="*/ 102 h 205"/>
              <a:gd name="T28" fmla="*/ 3209 w 4849"/>
              <a:gd name="T29" fmla="*/ 66 h 205"/>
              <a:gd name="T30" fmla="*/ 3419 w 4849"/>
              <a:gd name="T31" fmla="*/ 126 h 205"/>
              <a:gd name="T32" fmla="*/ 3629 w 4849"/>
              <a:gd name="T33" fmla="*/ 42 h 205"/>
              <a:gd name="T34" fmla="*/ 3819 w 4849"/>
              <a:gd name="T35" fmla="*/ 114 h 205"/>
              <a:gd name="T36" fmla="*/ 4124 w 4849"/>
              <a:gd name="T37" fmla="*/ 42 h 205"/>
              <a:gd name="T38" fmla="*/ 4340 w 4849"/>
              <a:gd name="T39" fmla="*/ 120 h 205"/>
              <a:gd name="T40" fmla="*/ 4516 w 4849"/>
              <a:gd name="T41" fmla="*/ 78 h 205"/>
              <a:gd name="T42" fmla="*/ 4848 w 4849"/>
              <a:gd name="T43" fmla="*/ 126 h 205"/>
              <a:gd name="T44" fmla="*/ 4848 w 4849"/>
              <a:gd name="T45" fmla="*/ 204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49" h="205">
                <a:moveTo>
                  <a:pt x="4848" y="204"/>
                </a:moveTo>
                <a:lnTo>
                  <a:pt x="0" y="204"/>
                </a:lnTo>
                <a:lnTo>
                  <a:pt x="0" y="36"/>
                </a:lnTo>
                <a:lnTo>
                  <a:pt x="203" y="102"/>
                </a:lnTo>
                <a:lnTo>
                  <a:pt x="311" y="12"/>
                </a:lnTo>
                <a:lnTo>
                  <a:pt x="738" y="102"/>
                </a:lnTo>
                <a:lnTo>
                  <a:pt x="1036" y="36"/>
                </a:lnTo>
                <a:lnTo>
                  <a:pt x="1314" y="90"/>
                </a:lnTo>
                <a:lnTo>
                  <a:pt x="1510" y="36"/>
                </a:lnTo>
                <a:lnTo>
                  <a:pt x="1788" y="102"/>
                </a:lnTo>
                <a:lnTo>
                  <a:pt x="2025" y="42"/>
                </a:lnTo>
                <a:lnTo>
                  <a:pt x="2383" y="108"/>
                </a:lnTo>
                <a:lnTo>
                  <a:pt x="2654" y="0"/>
                </a:lnTo>
                <a:lnTo>
                  <a:pt x="2918" y="102"/>
                </a:lnTo>
                <a:lnTo>
                  <a:pt x="3209" y="66"/>
                </a:lnTo>
                <a:lnTo>
                  <a:pt x="3419" y="126"/>
                </a:lnTo>
                <a:lnTo>
                  <a:pt x="3629" y="42"/>
                </a:lnTo>
                <a:lnTo>
                  <a:pt x="3819" y="114"/>
                </a:lnTo>
                <a:lnTo>
                  <a:pt x="4124" y="42"/>
                </a:lnTo>
                <a:lnTo>
                  <a:pt x="4340" y="120"/>
                </a:lnTo>
                <a:lnTo>
                  <a:pt x="4516" y="78"/>
                </a:lnTo>
                <a:lnTo>
                  <a:pt x="4848" y="126"/>
                </a:lnTo>
                <a:lnTo>
                  <a:pt x="4848" y="204"/>
                </a:lnTo>
              </a:path>
            </a:pathLst>
          </a:custGeom>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52" name="Rectangle 24"/>
          <p:cNvSpPr>
            <a:spLocks noChangeArrowheads="1"/>
          </p:cNvSpPr>
          <p:nvPr/>
        </p:nvSpPr>
        <p:spPr bwMode="auto">
          <a:xfrm>
            <a:off x="2432050" y="3740150"/>
            <a:ext cx="2281238" cy="261938"/>
          </a:xfrm>
          <a:prstGeom prst="rect">
            <a:avLst/>
          </a:prstGeom>
          <a:noFill/>
          <a:ln w="25400">
            <a:solidFill>
              <a:schemeClr val="hlink"/>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US"/>
          </a:p>
        </p:txBody>
      </p:sp>
      <p:sp>
        <p:nvSpPr>
          <p:cNvPr id="48153" name="Text Box 25"/>
          <p:cNvSpPr txBox="1">
            <a:spLocks noChangeArrowheads="1"/>
          </p:cNvSpPr>
          <p:nvPr/>
        </p:nvSpPr>
        <p:spPr bwMode="auto">
          <a:xfrm>
            <a:off x="2328863" y="5356225"/>
            <a:ext cx="366712" cy="39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defTabSz="822325">
              <a:defRPr sz="2400">
                <a:solidFill>
                  <a:schemeClr val="tx1"/>
                </a:solidFill>
                <a:latin typeface="Times New Roman" panose="02020603050405020304" pitchFamily="18" charset="0"/>
              </a:defRPr>
            </a:lvl1pPr>
            <a:lvl2pPr marL="411163" defTabSz="822325">
              <a:defRPr sz="2400">
                <a:solidFill>
                  <a:schemeClr val="tx1"/>
                </a:solidFill>
                <a:latin typeface="Times New Roman" panose="02020603050405020304" pitchFamily="18" charset="0"/>
              </a:defRPr>
            </a:lvl2pPr>
            <a:lvl3pPr marL="822325" defTabSz="822325">
              <a:defRPr sz="2400">
                <a:solidFill>
                  <a:schemeClr val="tx1"/>
                </a:solidFill>
                <a:latin typeface="Times New Roman" panose="02020603050405020304" pitchFamily="18" charset="0"/>
              </a:defRPr>
            </a:lvl3pPr>
            <a:lvl4pPr marL="1235075" defTabSz="822325">
              <a:defRPr sz="2400">
                <a:solidFill>
                  <a:schemeClr val="tx1"/>
                </a:solidFill>
                <a:latin typeface="Times New Roman" panose="02020603050405020304" pitchFamily="18" charset="0"/>
              </a:defRPr>
            </a:lvl4pPr>
            <a:lvl5pPr marL="1646238" defTabSz="822325">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eaLnBrk="1" hangingPunct="1">
              <a:buClr>
                <a:srgbClr val="000000"/>
              </a:buClr>
              <a:buFont typeface="Arial" panose="020B0604020202020204" pitchFamily="34" charset="0"/>
              <a:buNone/>
            </a:pPr>
            <a:r>
              <a:rPr lang="en-US" b="1">
                <a:latin typeface="Arial" panose="020B0604020202020204" pitchFamily="34" charset="0"/>
              </a:rPr>
              <a:t>…</a:t>
            </a:r>
          </a:p>
        </p:txBody>
      </p:sp>
      <p:pic>
        <p:nvPicPr>
          <p:cNvPr id="48154" name="Picture 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5850" y="4170364"/>
            <a:ext cx="7010400" cy="134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48155" name="Picture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5850" y="5757863"/>
            <a:ext cx="70294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extLst>
      <p:ext uri="{BB962C8B-B14F-4D97-AF65-F5344CB8AC3E}">
        <p14:creationId xmlns:p14="http://schemas.microsoft.com/office/powerpoint/2010/main" val="3997202174"/>
      </p:ext>
    </p:extLst>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rotWithShape="1">
          <a:blip r:embed="rId2">
            <a:extLst>
              <a:ext uri="{28A0092B-C50C-407E-A947-70E740481C1C}">
                <a14:useLocalDpi xmlns:a14="http://schemas.microsoft.com/office/drawing/2010/main" val="0"/>
              </a:ext>
            </a:extLst>
          </a:blip>
          <a:srcRect t="5820" b="6165"/>
          <a:stretch/>
        </p:blipFill>
        <p:spPr>
          <a:xfrm>
            <a:off x="466251" y="1116106"/>
            <a:ext cx="11292159" cy="5430986"/>
          </a:xfrm>
        </p:spPr>
      </p:pic>
      <p:sp>
        <p:nvSpPr>
          <p:cNvPr id="2" name="TextBox 1"/>
          <p:cNvSpPr txBox="1"/>
          <p:nvPr/>
        </p:nvSpPr>
        <p:spPr>
          <a:xfrm>
            <a:off x="486104" y="414375"/>
            <a:ext cx="11702627" cy="701731"/>
          </a:xfrm>
          <a:prstGeom prst="rect">
            <a:avLst/>
          </a:prstGeom>
          <a:noFill/>
        </p:spPr>
        <p:txBody>
          <a:bodyPr wrap="none" rtlCol="0">
            <a:spAutoFit/>
          </a:bodyPr>
          <a:lstStyle/>
          <a:p>
            <a:pPr defTabSz="914400">
              <a:lnSpc>
                <a:spcPct val="90000"/>
              </a:lnSpc>
              <a:spcBef>
                <a:spcPct val="0"/>
              </a:spcBef>
            </a:pPr>
            <a:r>
              <a:rPr lang="en-US" sz="4400" dirty="0">
                <a:solidFill>
                  <a:schemeClr val="accent1"/>
                </a:solidFill>
                <a:latin typeface="+mj-lt"/>
                <a:ea typeface="+mj-ea"/>
                <a:cs typeface="+mj-cs"/>
              </a:rPr>
              <a:t>WHAT IS THE ROLE OF “SQL” IN ANY PROJECT</a:t>
            </a:r>
          </a:p>
        </p:txBody>
      </p:sp>
    </p:spTree>
    <p:extLst>
      <p:ext uri="{BB962C8B-B14F-4D97-AF65-F5344CB8AC3E}">
        <p14:creationId xmlns:p14="http://schemas.microsoft.com/office/powerpoint/2010/main" val="3825947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42" name="Rectangle 18"/>
          <p:cNvSpPr>
            <a:spLocks noChangeArrowheads="1"/>
          </p:cNvSpPr>
          <p:nvPr/>
        </p:nvSpPr>
        <p:spPr bwMode="blackWhite">
          <a:xfrm>
            <a:off x="2433638" y="1546225"/>
            <a:ext cx="6970712" cy="9159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200150" algn="l"/>
              </a:tabLst>
              <a:defRPr sz="2400">
                <a:solidFill>
                  <a:schemeClr val="tx1"/>
                </a:solidFill>
                <a:latin typeface="Times New Roman" panose="02020603050405020304" pitchFamily="18" charset="0"/>
              </a:defRPr>
            </a:lvl1pPr>
            <a:lvl2pPr>
              <a:tabLst>
                <a:tab pos="1200150" algn="l"/>
              </a:tabLst>
              <a:defRPr sz="2400">
                <a:solidFill>
                  <a:schemeClr val="tx1"/>
                </a:solidFill>
                <a:latin typeface="Times New Roman" panose="02020603050405020304" pitchFamily="18" charset="0"/>
              </a:defRPr>
            </a:lvl2pPr>
            <a:lvl3pPr>
              <a:tabLst>
                <a:tab pos="1200150" algn="l"/>
              </a:tabLst>
              <a:defRPr sz="2400">
                <a:solidFill>
                  <a:schemeClr val="tx1"/>
                </a:solidFill>
                <a:latin typeface="Times New Roman" panose="02020603050405020304" pitchFamily="18" charset="0"/>
              </a:defRPr>
            </a:lvl3pPr>
            <a:lvl4pPr>
              <a:tabLst>
                <a:tab pos="1200150" algn="l"/>
              </a:tabLst>
              <a:defRPr sz="2400">
                <a:solidFill>
                  <a:schemeClr val="tx1"/>
                </a:solidFill>
                <a:latin typeface="Times New Roman" panose="02020603050405020304" pitchFamily="18" charset="0"/>
              </a:defRPr>
            </a:lvl4pPr>
            <a:lvl5pPr>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endParaRPr lang="en-US" sz="1800" b="1">
              <a:solidFill>
                <a:srgbClr val="000000"/>
              </a:solidFill>
              <a:latin typeface="Courier New" panose="02070309020205020404" pitchFamily="49" charset="0"/>
            </a:endParaRPr>
          </a:p>
          <a:p>
            <a:endParaRPr lang="en-US" sz="1800" b="1">
              <a:solidFill>
                <a:srgbClr val="000000"/>
              </a:solidFill>
              <a:latin typeface="Courier New" panose="02070309020205020404" pitchFamily="49" charset="0"/>
            </a:endParaRPr>
          </a:p>
        </p:txBody>
      </p:sp>
      <p:sp>
        <p:nvSpPr>
          <p:cNvPr id="52243" name="Rectangle 19"/>
          <p:cNvSpPr>
            <a:spLocks noGrp="1" noChangeArrowheads="1"/>
          </p:cNvSpPr>
          <p:nvPr>
            <p:ph type="title"/>
          </p:nvPr>
        </p:nvSpPr>
        <p:spPr>
          <a:xfrm>
            <a:off x="1146334" y="372110"/>
            <a:ext cx="9875520" cy="1356360"/>
          </a:xfrm>
          <a:noFill/>
          <a:ln/>
        </p:spPr>
        <p:txBody>
          <a:bodyPr/>
          <a:lstStyle/>
          <a:p>
            <a:r>
              <a:rPr lang="en-US" dirty="0"/>
              <a:t>Sorting by Column Alias</a:t>
            </a:r>
          </a:p>
        </p:txBody>
      </p:sp>
      <p:sp>
        <p:nvSpPr>
          <p:cNvPr id="52244" name="Rectangle 20"/>
          <p:cNvSpPr>
            <a:spLocks noChangeArrowheads="1"/>
          </p:cNvSpPr>
          <p:nvPr/>
        </p:nvSpPr>
        <p:spPr bwMode="blackWhite">
          <a:xfrm>
            <a:off x="2425700" y="1533525"/>
            <a:ext cx="7316788" cy="941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tabLst>
                <a:tab pos="1200150" algn="l"/>
              </a:tabLst>
              <a:defRPr sz="2400">
                <a:solidFill>
                  <a:schemeClr val="tx1"/>
                </a:solidFill>
                <a:latin typeface="Times New Roman" panose="02020603050405020304" pitchFamily="18" charset="0"/>
              </a:defRPr>
            </a:lvl1pPr>
            <a:lvl2pPr>
              <a:tabLst>
                <a:tab pos="1200150" algn="l"/>
              </a:tabLst>
              <a:defRPr sz="2400">
                <a:solidFill>
                  <a:schemeClr val="tx1"/>
                </a:solidFill>
                <a:latin typeface="Times New Roman" panose="02020603050405020304" pitchFamily="18" charset="0"/>
              </a:defRPr>
            </a:lvl2pPr>
            <a:lvl3pPr>
              <a:tabLst>
                <a:tab pos="1200150" algn="l"/>
              </a:tabLst>
              <a:defRPr sz="2400">
                <a:solidFill>
                  <a:schemeClr val="tx1"/>
                </a:solidFill>
                <a:latin typeface="Times New Roman" panose="02020603050405020304" pitchFamily="18" charset="0"/>
              </a:defRPr>
            </a:lvl3pPr>
            <a:lvl4pPr>
              <a:tabLst>
                <a:tab pos="1200150" algn="l"/>
              </a:tabLst>
              <a:defRPr sz="2400">
                <a:solidFill>
                  <a:schemeClr val="tx1"/>
                </a:solidFill>
                <a:latin typeface="Times New Roman" panose="02020603050405020304" pitchFamily="18" charset="0"/>
              </a:defRPr>
            </a:lvl4pPr>
            <a:lvl5pPr>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r>
              <a:rPr lang="en-US" sz="1800" b="1">
                <a:solidFill>
                  <a:srgbClr val="000000"/>
                </a:solidFill>
                <a:latin typeface="Courier New" panose="02070309020205020404" pitchFamily="49" charset="0"/>
              </a:rPr>
              <a:t>SELECT employee_id, last_name, salary*12 annsal</a:t>
            </a:r>
          </a:p>
          <a:p>
            <a:r>
              <a:rPr lang="en-US" sz="1800" b="1">
                <a:solidFill>
                  <a:srgbClr val="000000"/>
                </a:solidFill>
                <a:latin typeface="Courier New" panose="02070309020205020404" pitchFamily="49" charset="0"/>
              </a:rPr>
              <a:t>FROM   employees</a:t>
            </a:r>
          </a:p>
          <a:p>
            <a:r>
              <a:rPr lang="en-US" sz="1800" b="1">
                <a:solidFill>
                  <a:srgbClr val="000000"/>
                </a:solidFill>
                <a:latin typeface="Courier New" panose="02070309020205020404" pitchFamily="49" charset="0"/>
              </a:rPr>
              <a:t>ORDER BY annsal;</a:t>
            </a:r>
          </a:p>
        </p:txBody>
      </p:sp>
      <p:sp>
        <p:nvSpPr>
          <p:cNvPr id="52245" name="Rectangle 21"/>
          <p:cNvSpPr>
            <a:spLocks noChangeArrowheads="1"/>
          </p:cNvSpPr>
          <p:nvPr/>
        </p:nvSpPr>
        <p:spPr bwMode="auto">
          <a:xfrm>
            <a:off x="8047038" y="1603375"/>
            <a:ext cx="893762" cy="298450"/>
          </a:xfrm>
          <a:prstGeom prst="rect">
            <a:avLst/>
          </a:prstGeom>
          <a:noFill/>
          <a:ln w="25400">
            <a:solidFill>
              <a:schemeClr val="hlink"/>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US"/>
          </a:p>
        </p:txBody>
      </p:sp>
      <p:sp>
        <p:nvSpPr>
          <p:cNvPr id="52246" name="Rectangle 22"/>
          <p:cNvSpPr>
            <a:spLocks noChangeArrowheads="1"/>
          </p:cNvSpPr>
          <p:nvPr/>
        </p:nvSpPr>
        <p:spPr bwMode="auto">
          <a:xfrm>
            <a:off x="3698876" y="2101850"/>
            <a:ext cx="893763" cy="298450"/>
          </a:xfrm>
          <a:prstGeom prst="rect">
            <a:avLst/>
          </a:prstGeom>
          <a:noFill/>
          <a:ln w="25400">
            <a:solidFill>
              <a:schemeClr val="hlink"/>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US"/>
          </a:p>
        </p:txBody>
      </p:sp>
      <p:sp>
        <p:nvSpPr>
          <p:cNvPr id="52247" name="Text Box 23"/>
          <p:cNvSpPr txBox="1">
            <a:spLocks noChangeArrowheads="1"/>
          </p:cNvSpPr>
          <p:nvPr/>
        </p:nvSpPr>
        <p:spPr bwMode="auto">
          <a:xfrm>
            <a:off x="2398713" y="5026025"/>
            <a:ext cx="366712" cy="39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defTabSz="822325">
              <a:defRPr sz="2400">
                <a:solidFill>
                  <a:schemeClr val="tx1"/>
                </a:solidFill>
                <a:latin typeface="Times New Roman" panose="02020603050405020304" pitchFamily="18" charset="0"/>
              </a:defRPr>
            </a:lvl1pPr>
            <a:lvl2pPr marL="411163" defTabSz="822325">
              <a:defRPr sz="2400">
                <a:solidFill>
                  <a:schemeClr val="tx1"/>
                </a:solidFill>
                <a:latin typeface="Times New Roman" panose="02020603050405020304" pitchFamily="18" charset="0"/>
              </a:defRPr>
            </a:lvl2pPr>
            <a:lvl3pPr marL="822325" defTabSz="822325">
              <a:defRPr sz="2400">
                <a:solidFill>
                  <a:schemeClr val="tx1"/>
                </a:solidFill>
                <a:latin typeface="Times New Roman" panose="02020603050405020304" pitchFamily="18" charset="0"/>
              </a:defRPr>
            </a:lvl3pPr>
            <a:lvl4pPr marL="1235075" defTabSz="822325">
              <a:defRPr sz="2400">
                <a:solidFill>
                  <a:schemeClr val="tx1"/>
                </a:solidFill>
                <a:latin typeface="Times New Roman" panose="02020603050405020304" pitchFamily="18" charset="0"/>
              </a:defRPr>
            </a:lvl4pPr>
            <a:lvl5pPr marL="1646238" defTabSz="822325">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eaLnBrk="1" hangingPunct="1">
              <a:buClr>
                <a:srgbClr val="000000"/>
              </a:buClr>
              <a:buFont typeface="Arial" panose="020B0604020202020204" pitchFamily="34" charset="0"/>
              <a:buNone/>
            </a:pPr>
            <a:r>
              <a:rPr lang="en-US" b="1">
                <a:latin typeface="Arial" panose="020B0604020202020204" pitchFamily="34" charset="0"/>
              </a:rPr>
              <a:t>…</a:t>
            </a:r>
          </a:p>
        </p:txBody>
      </p:sp>
      <p:pic>
        <p:nvPicPr>
          <p:cNvPr id="52248" name="Picture 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3638" y="2817813"/>
            <a:ext cx="699135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52249"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3638" y="5400675"/>
            <a:ext cx="70294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extLst>
      <p:ext uri="{BB962C8B-B14F-4D97-AF65-F5344CB8AC3E}">
        <p14:creationId xmlns:p14="http://schemas.microsoft.com/office/powerpoint/2010/main" val="4243651282"/>
      </p:ext>
    </p:extLst>
  </p:cSld>
  <p:clrMapOvr>
    <a:masterClrMapping/>
  </p:clrMapOvr>
  <p:transition spd="slow">
    <p:cut/>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981200" y="533401"/>
          <a:ext cx="8229600" cy="55927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0222067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9E36E-41EC-4600-A8A8-C72CEF433C0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4C18576-C34D-466E-9B94-4FB989DC3514}"/>
              </a:ext>
            </a:extLst>
          </p:cNvPr>
          <p:cNvSpPr>
            <a:spLocks noGrp="1"/>
          </p:cNvSpPr>
          <p:nvPr>
            <p:ph idx="1"/>
          </p:nvPr>
        </p:nvSpPr>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C8364A38-1882-4932-A439-958C941144F4}"/>
                  </a:ext>
                </a:extLst>
              </p14:cNvPr>
              <p14:cNvContentPartPr/>
              <p14:nvPr/>
            </p14:nvContentPartPr>
            <p14:xfrm>
              <a:off x="1339920" y="552600"/>
              <a:ext cx="9741240" cy="5004000"/>
            </p14:xfrm>
          </p:contentPart>
        </mc:Choice>
        <mc:Fallback>
          <p:pic>
            <p:nvPicPr>
              <p:cNvPr id="4" name="Ink 3">
                <a:extLst>
                  <a:ext uri="{FF2B5EF4-FFF2-40B4-BE49-F238E27FC236}">
                    <a16:creationId xmlns:a16="http://schemas.microsoft.com/office/drawing/2014/main" id="{C8364A38-1882-4932-A439-958C941144F4}"/>
                  </a:ext>
                </a:extLst>
              </p:cNvPr>
              <p:cNvPicPr/>
              <p:nvPr/>
            </p:nvPicPr>
            <p:blipFill>
              <a:blip r:embed="rId3"/>
              <a:stretch>
                <a:fillRect/>
              </a:stretch>
            </p:blipFill>
            <p:spPr>
              <a:xfrm>
                <a:off x="1330560" y="543240"/>
                <a:ext cx="9759960" cy="5022720"/>
              </a:xfrm>
              <a:prstGeom prst="rect">
                <a:avLst/>
              </a:prstGeom>
            </p:spPr>
          </p:pic>
        </mc:Fallback>
      </mc:AlternateContent>
    </p:spTree>
    <p:extLst>
      <p:ext uri="{BB962C8B-B14F-4D97-AF65-F5344CB8AC3E}">
        <p14:creationId xmlns:p14="http://schemas.microsoft.com/office/powerpoint/2010/main" val="29713214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noFill/>
          <a:ln/>
        </p:spPr>
        <p:txBody>
          <a:bodyPr/>
          <a:lstStyle/>
          <a:p>
            <a:r>
              <a:rPr lang="en-US"/>
              <a:t>Data Manipulation Language</a:t>
            </a:r>
          </a:p>
        </p:txBody>
      </p:sp>
      <p:sp>
        <p:nvSpPr>
          <p:cNvPr id="9219" name="Arc 3"/>
          <p:cNvSpPr>
            <a:spLocks/>
          </p:cNvSpPr>
          <p:nvPr/>
        </p:nvSpPr>
        <p:spPr bwMode="ltGray">
          <a:xfrm>
            <a:off x="6908800" y="1"/>
            <a:ext cx="211138" cy="225425"/>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0" name="Rectangle 4"/>
          <p:cNvSpPr>
            <a:spLocks noGrp="1" noChangeArrowheads="1"/>
          </p:cNvSpPr>
          <p:nvPr>
            <p:ph type="body" idx="1"/>
          </p:nvPr>
        </p:nvSpPr>
        <p:spPr>
          <a:xfrm>
            <a:off x="2384425" y="1843088"/>
            <a:ext cx="7385050" cy="2347912"/>
          </a:xfrm>
          <a:noFill/>
          <a:ln/>
        </p:spPr>
        <p:txBody>
          <a:bodyPr/>
          <a:lstStyle/>
          <a:p>
            <a:r>
              <a:rPr lang="en-US" b="1" dirty="0"/>
              <a:t>A DML statement is executed when you:</a:t>
            </a:r>
          </a:p>
          <a:p>
            <a:pPr lvl="1"/>
            <a:r>
              <a:rPr lang="en-US" b="1" dirty="0"/>
              <a:t>Add new rows to a table</a:t>
            </a:r>
          </a:p>
          <a:p>
            <a:pPr lvl="1"/>
            <a:r>
              <a:rPr lang="en-US" b="1" dirty="0"/>
              <a:t>Modify existing rows in a table</a:t>
            </a:r>
          </a:p>
          <a:p>
            <a:pPr lvl="1"/>
            <a:r>
              <a:rPr lang="en-US" b="1" dirty="0"/>
              <a:t>Remove existing rows from a table</a:t>
            </a:r>
          </a:p>
          <a:p>
            <a:r>
              <a:rPr lang="en-US" b="1" dirty="0"/>
              <a:t>A </a:t>
            </a:r>
            <a:r>
              <a:rPr lang="en-US" b="1" i="1" dirty="0"/>
              <a:t>transaction</a:t>
            </a:r>
            <a:r>
              <a:rPr lang="en-US" b="1" dirty="0"/>
              <a:t> consists of a collection of DML statements that form a logical unit of work.</a:t>
            </a:r>
          </a:p>
        </p:txBody>
      </p:sp>
    </p:spTree>
    <p:extLst>
      <p:ext uri="{BB962C8B-B14F-4D97-AF65-F5344CB8AC3E}">
        <p14:creationId xmlns:p14="http://schemas.microsoft.com/office/powerpoint/2010/main" val="978845997"/>
      </p:ext>
    </p:extLst>
  </p:cSld>
  <p:clrMapOvr>
    <a:masterClrMapping/>
  </p:clrMapOvr>
  <p:transition spd="slow">
    <p:cut/>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a:ln/>
        </p:spPr>
        <p:txBody>
          <a:bodyPr/>
          <a:lstStyle/>
          <a:p>
            <a:r>
              <a:rPr lang="en-US"/>
              <a:t>The </a:t>
            </a:r>
            <a:r>
              <a:rPr lang="en-US">
                <a:latin typeface="Courier New" panose="02070309020205020404" pitchFamily="49" charset="0"/>
              </a:rPr>
              <a:t>INSERT</a:t>
            </a:r>
            <a:r>
              <a:rPr lang="en-US"/>
              <a:t> Statement Syntax</a:t>
            </a:r>
          </a:p>
        </p:txBody>
      </p:sp>
      <p:sp>
        <p:nvSpPr>
          <p:cNvPr id="13315" name="Rectangle 3"/>
          <p:cNvSpPr>
            <a:spLocks noGrp="1" noChangeArrowheads="1"/>
          </p:cNvSpPr>
          <p:nvPr>
            <p:ph type="body" idx="1"/>
          </p:nvPr>
        </p:nvSpPr>
        <p:spPr>
          <a:xfrm>
            <a:off x="2416175" y="1828801"/>
            <a:ext cx="7385050" cy="2232025"/>
          </a:xfrm>
          <a:noFill/>
          <a:ln/>
        </p:spPr>
        <p:txBody>
          <a:bodyPr>
            <a:normAutofit fontScale="92500" lnSpcReduction="10000"/>
          </a:bodyPr>
          <a:lstStyle/>
          <a:p>
            <a:r>
              <a:rPr lang="en-US" b="1" dirty="0"/>
              <a:t>Add new rows to a table by using the </a:t>
            </a:r>
            <a:r>
              <a:rPr lang="en-US" b="1" dirty="0">
                <a:latin typeface="Courier New" panose="02070309020205020404" pitchFamily="49" charset="0"/>
              </a:rPr>
              <a:t>INSERT</a:t>
            </a:r>
            <a:r>
              <a:rPr lang="en-US" b="1" dirty="0"/>
              <a:t> statement.</a:t>
            </a:r>
            <a:br>
              <a:rPr lang="en-US" b="1" dirty="0"/>
            </a:br>
            <a:endParaRPr lang="en-US" b="1" dirty="0"/>
          </a:p>
          <a:p>
            <a:pPr marL="45720" indent="0">
              <a:buNone/>
            </a:pPr>
            <a:br>
              <a:rPr lang="en-US" dirty="0"/>
            </a:br>
            <a:endParaRPr lang="en-US" dirty="0"/>
          </a:p>
          <a:p>
            <a:pPr>
              <a:buFont typeface="Arial" panose="020B0604020202020204" pitchFamily="34" charset="0"/>
              <a:buNone/>
            </a:pPr>
            <a:endParaRPr lang="en-US" dirty="0"/>
          </a:p>
          <a:p>
            <a:r>
              <a:rPr lang="en-US" b="1" dirty="0"/>
              <a:t>Only one row is inserted at a time with this syntax.</a:t>
            </a:r>
          </a:p>
        </p:txBody>
      </p:sp>
      <p:sp>
        <p:nvSpPr>
          <p:cNvPr id="13316" name="Rectangle 4"/>
          <p:cNvSpPr>
            <a:spLocks noChangeArrowheads="1"/>
          </p:cNvSpPr>
          <p:nvPr/>
        </p:nvSpPr>
        <p:spPr bwMode="blackWhite">
          <a:xfrm>
            <a:off x="2481264" y="2774950"/>
            <a:ext cx="7500937" cy="6413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200150" algn="l"/>
              </a:tabLst>
              <a:defRPr sz="2400">
                <a:solidFill>
                  <a:schemeClr val="tx1"/>
                </a:solidFill>
                <a:latin typeface="Times New Roman" panose="02020603050405020304" pitchFamily="18" charset="0"/>
              </a:defRPr>
            </a:lvl1pPr>
            <a:lvl2pPr>
              <a:tabLst>
                <a:tab pos="1200150" algn="l"/>
              </a:tabLst>
              <a:defRPr sz="2400">
                <a:solidFill>
                  <a:schemeClr val="tx1"/>
                </a:solidFill>
                <a:latin typeface="Times New Roman" panose="02020603050405020304" pitchFamily="18" charset="0"/>
              </a:defRPr>
            </a:lvl2pPr>
            <a:lvl3pPr>
              <a:tabLst>
                <a:tab pos="1200150" algn="l"/>
              </a:tabLst>
              <a:defRPr sz="2400">
                <a:solidFill>
                  <a:schemeClr val="tx1"/>
                </a:solidFill>
                <a:latin typeface="Times New Roman" panose="02020603050405020304" pitchFamily="18" charset="0"/>
              </a:defRPr>
            </a:lvl3pPr>
            <a:lvl4pPr>
              <a:tabLst>
                <a:tab pos="1200150" algn="l"/>
              </a:tabLst>
              <a:defRPr sz="2400">
                <a:solidFill>
                  <a:schemeClr val="tx1"/>
                </a:solidFill>
                <a:latin typeface="Times New Roman" panose="02020603050405020304" pitchFamily="18" charset="0"/>
              </a:defRPr>
            </a:lvl4pPr>
            <a:lvl5pPr>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r>
              <a:rPr lang="en-US" sz="1800">
                <a:solidFill>
                  <a:srgbClr val="000000"/>
                </a:solidFill>
                <a:latin typeface="Courier New" panose="02070309020205020404" pitchFamily="49" charset="0"/>
              </a:rPr>
              <a:t>INSERT INTO	</a:t>
            </a:r>
            <a:r>
              <a:rPr lang="en-US" sz="1800" i="1">
                <a:solidFill>
                  <a:srgbClr val="000000"/>
                </a:solidFill>
                <a:latin typeface="Courier New" panose="02070309020205020404" pitchFamily="49" charset="0"/>
              </a:rPr>
              <a:t>table </a:t>
            </a:r>
            <a:r>
              <a:rPr lang="en-US" sz="1800">
                <a:solidFill>
                  <a:srgbClr val="000000"/>
                </a:solidFill>
                <a:latin typeface="Courier New" panose="02070309020205020404" pitchFamily="49" charset="0"/>
              </a:rPr>
              <a:t>[(</a:t>
            </a:r>
            <a:r>
              <a:rPr lang="en-US" sz="1800" i="1">
                <a:solidFill>
                  <a:srgbClr val="000000"/>
                </a:solidFill>
                <a:latin typeface="Courier New" panose="02070309020205020404" pitchFamily="49" charset="0"/>
              </a:rPr>
              <a:t>column </a:t>
            </a:r>
            <a:r>
              <a:rPr lang="en-US" sz="1800">
                <a:solidFill>
                  <a:srgbClr val="000000"/>
                </a:solidFill>
                <a:latin typeface="Courier New" panose="02070309020205020404" pitchFamily="49" charset="0"/>
              </a:rPr>
              <a:t>[</a:t>
            </a:r>
            <a:r>
              <a:rPr lang="en-US" sz="1800" i="1">
                <a:solidFill>
                  <a:srgbClr val="000000"/>
                </a:solidFill>
                <a:latin typeface="Courier New" panose="02070309020205020404" pitchFamily="49" charset="0"/>
              </a:rPr>
              <a:t>, column...</a:t>
            </a:r>
            <a:r>
              <a:rPr lang="en-US" sz="1800">
                <a:solidFill>
                  <a:srgbClr val="000000"/>
                </a:solidFill>
                <a:latin typeface="Courier New" panose="02070309020205020404" pitchFamily="49" charset="0"/>
              </a:rPr>
              <a:t>])]</a:t>
            </a:r>
            <a:endParaRPr lang="en-US" sz="1800" i="1">
              <a:solidFill>
                <a:srgbClr val="000000"/>
              </a:solidFill>
              <a:latin typeface="Courier New" panose="02070309020205020404" pitchFamily="49" charset="0"/>
            </a:endParaRPr>
          </a:p>
          <a:p>
            <a:r>
              <a:rPr lang="en-US" sz="1800">
                <a:solidFill>
                  <a:srgbClr val="000000"/>
                </a:solidFill>
                <a:latin typeface="Courier New" panose="02070309020205020404" pitchFamily="49" charset="0"/>
              </a:rPr>
              <a:t>VALUES		</a:t>
            </a:r>
            <a:r>
              <a:rPr lang="en-US" sz="1800" i="1">
                <a:solidFill>
                  <a:srgbClr val="000000"/>
                </a:solidFill>
                <a:latin typeface="Courier New" panose="02070309020205020404" pitchFamily="49" charset="0"/>
              </a:rPr>
              <a:t>(value </a:t>
            </a:r>
            <a:r>
              <a:rPr lang="en-US" sz="1800">
                <a:solidFill>
                  <a:srgbClr val="000000"/>
                </a:solidFill>
                <a:latin typeface="Courier New" panose="02070309020205020404" pitchFamily="49" charset="0"/>
              </a:rPr>
              <a:t>[</a:t>
            </a:r>
            <a:r>
              <a:rPr lang="en-US" sz="1800" i="1">
                <a:solidFill>
                  <a:srgbClr val="000000"/>
                </a:solidFill>
                <a:latin typeface="Courier New" panose="02070309020205020404" pitchFamily="49" charset="0"/>
              </a:rPr>
              <a:t>, value...</a:t>
            </a:r>
            <a:r>
              <a:rPr lang="en-US" sz="1800">
                <a:solidFill>
                  <a:srgbClr val="000000"/>
                </a:solidFill>
                <a:latin typeface="Courier New" panose="02070309020205020404" pitchFamily="49" charset="0"/>
              </a:rPr>
              <a:t>]);</a:t>
            </a:r>
          </a:p>
        </p:txBody>
      </p:sp>
    </p:spTree>
    <p:extLst>
      <p:ext uri="{BB962C8B-B14F-4D97-AF65-F5344CB8AC3E}">
        <p14:creationId xmlns:p14="http://schemas.microsoft.com/office/powerpoint/2010/main" val="1850620958"/>
      </p:ext>
    </p:extLst>
  </p:cSld>
  <p:clrMapOvr>
    <a:masterClrMapping/>
  </p:clrMapOvr>
  <p:transition spd="slow">
    <p:cut/>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blackWhite">
          <a:xfrm>
            <a:off x="2528888" y="3870326"/>
            <a:ext cx="7681912" cy="11398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en-US"/>
          </a:p>
        </p:txBody>
      </p:sp>
      <p:sp>
        <p:nvSpPr>
          <p:cNvPr id="15363" name="Rectangle 3"/>
          <p:cNvSpPr>
            <a:spLocks noGrp="1" noChangeArrowheads="1"/>
          </p:cNvSpPr>
          <p:nvPr>
            <p:ph type="title"/>
          </p:nvPr>
        </p:nvSpPr>
        <p:spPr>
          <a:noFill/>
          <a:ln/>
        </p:spPr>
        <p:txBody>
          <a:bodyPr/>
          <a:lstStyle/>
          <a:p>
            <a:r>
              <a:rPr lang="en-US"/>
              <a:t>Inserting New Rows</a:t>
            </a:r>
          </a:p>
        </p:txBody>
      </p:sp>
      <p:sp>
        <p:nvSpPr>
          <p:cNvPr id="15364" name="Rectangle 4"/>
          <p:cNvSpPr>
            <a:spLocks noGrp="1" noChangeArrowheads="1"/>
          </p:cNvSpPr>
          <p:nvPr>
            <p:ph type="body" idx="1"/>
          </p:nvPr>
        </p:nvSpPr>
        <p:spPr>
          <a:xfrm>
            <a:off x="2414588" y="1828801"/>
            <a:ext cx="7385050" cy="4054475"/>
          </a:xfrm>
          <a:noFill/>
          <a:ln/>
        </p:spPr>
        <p:txBody>
          <a:bodyPr>
            <a:normAutofit lnSpcReduction="10000"/>
          </a:bodyPr>
          <a:lstStyle/>
          <a:p>
            <a:r>
              <a:rPr lang="en-US" b="1" dirty="0"/>
              <a:t>Insert a new row containing values for each column.</a:t>
            </a:r>
          </a:p>
          <a:p>
            <a:r>
              <a:rPr lang="en-US" b="1" dirty="0"/>
              <a:t>List values in the default order of the columns in the table. </a:t>
            </a:r>
          </a:p>
          <a:p>
            <a:r>
              <a:rPr lang="en-US" b="1" dirty="0"/>
              <a:t>Optionally, list the columns in the </a:t>
            </a:r>
            <a:r>
              <a:rPr lang="en-US" b="1" dirty="0">
                <a:latin typeface="Courier New" panose="02070309020205020404" pitchFamily="49" charset="0"/>
              </a:rPr>
              <a:t>INSERT</a:t>
            </a:r>
            <a:r>
              <a:rPr lang="en-US" b="1" dirty="0"/>
              <a:t> clause.</a:t>
            </a:r>
            <a:br>
              <a:rPr lang="en-US" b="1" dirty="0"/>
            </a:br>
            <a:br>
              <a:rPr lang="en-US" b="1" dirty="0"/>
            </a:br>
            <a:endParaRPr lang="en-US" b="1" dirty="0"/>
          </a:p>
          <a:p>
            <a:pPr marL="45720" indent="0">
              <a:buNone/>
            </a:pPr>
            <a:br>
              <a:rPr lang="en-US" dirty="0"/>
            </a:br>
            <a:endParaRPr lang="en-US" dirty="0"/>
          </a:p>
          <a:p>
            <a:pPr>
              <a:buFont typeface="Arial" panose="020B0604020202020204" pitchFamily="34" charset="0"/>
              <a:buNone/>
            </a:pPr>
            <a:endParaRPr lang="en-US" dirty="0"/>
          </a:p>
          <a:p>
            <a:r>
              <a:rPr lang="en-US" b="1" dirty="0"/>
              <a:t>Enclose character and date values within single quotation marks.</a:t>
            </a:r>
          </a:p>
        </p:txBody>
      </p:sp>
      <p:sp>
        <p:nvSpPr>
          <p:cNvPr id="15365" name="Rectangle 5"/>
          <p:cNvSpPr>
            <a:spLocks noChangeArrowheads="1"/>
          </p:cNvSpPr>
          <p:nvPr/>
        </p:nvSpPr>
        <p:spPr bwMode="blackWhite">
          <a:xfrm>
            <a:off x="2506663" y="3978276"/>
            <a:ext cx="7313612"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tabLst>
                <a:tab pos="1200150" algn="l"/>
              </a:tabLst>
              <a:defRPr sz="2400">
                <a:solidFill>
                  <a:schemeClr val="tx1"/>
                </a:solidFill>
                <a:latin typeface="Times New Roman" panose="02020603050405020304" pitchFamily="18" charset="0"/>
              </a:defRPr>
            </a:lvl1pPr>
            <a:lvl2pPr>
              <a:tabLst>
                <a:tab pos="1200150" algn="l"/>
              </a:tabLst>
              <a:defRPr sz="2400">
                <a:solidFill>
                  <a:schemeClr val="tx1"/>
                </a:solidFill>
                <a:latin typeface="Times New Roman" panose="02020603050405020304" pitchFamily="18" charset="0"/>
              </a:defRPr>
            </a:lvl2pPr>
            <a:lvl3pPr>
              <a:tabLst>
                <a:tab pos="1200150" algn="l"/>
              </a:tabLst>
              <a:defRPr sz="2400">
                <a:solidFill>
                  <a:schemeClr val="tx1"/>
                </a:solidFill>
                <a:latin typeface="Times New Roman" panose="02020603050405020304" pitchFamily="18" charset="0"/>
              </a:defRPr>
            </a:lvl3pPr>
            <a:lvl4pPr>
              <a:tabLst>
                <a:tab pos="1200150" algn="l"/>
              </a:tabLst>
              <a:defRPr sz="2400">
                <a:solidFill>
                  <a:schemeClr val="tx1"/>
                </a:solidFill>
                <a:latin typeface="Times New Roman" panose="02020603050405020304" pitchFamily="18" charset="0"/>
              </a:defRPr>
            </a:lvl4pPr>
            <a:lvl5pPr>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r>
              <a:rPr lang="en-US" sz="1800" dirty="0">
                <a:solidFill>
                  <a:srgbClr val="000000"/>
                </a:solidFill>
                <a:latin typeface="Courier New" panose="02070309020205020404" pitchFamily="49" charset="0"/>
              </a:rPr>
              <a:t>INSERT INTO departments(</a:t>
            </a:r>
            <a:r>
              <a:rPr lang="en-US" sz="1800" dirty="0" err="1">
                <a:solidFill>
                  <a:srgbClr val="000000"/>
                </a:solidFill>
                <a:latin typeface="Courier New" panose="02070309020205020404" pitchFamily="49" charset="0"/>
              </a:rPr>
              <a:t>department_id</a:t>
            </a:r>
            <a:r>
              <a:rPr lang="en-US" sz="1800" dirty="0">
                <a:solidFill>
                  <a:srgbClr val="000000"/>
                </a:solidFill>
                <a:latin typeface="Courier New" panose="02070309020205020404" pitchFamily="49" charset="0"/>
              </a:rPr>
              <a:t>, </a:t>
            </a:r>
            <a:r>
              <a:rPr lang="en-US" sz="1800" dirty="0" err="1">
                <a:solidFill>
                  <a:srgbClr val="000000"/>
                </a:solidFill>
                <a:latin typeface="Courier New" panose="02070309020205020404" pitchFamily="49" charset="0"/>
              </a:rPr>
              <a:t>department_name</a:t>
            </a:r>
            <a:r>
              <a:rPr lang="en-US" sz="1800" dirty="0">
                <a:solidFill>
                  <a:srgbClr val="000000"/>
                </a:solidFill>
                <a:latin typeface="Courier New" panose="02070309020205020404" pitchFamily="49" charset="0"/>
              </a:rPr>
              <a:t>, </a:t>
            </a:r>
          </a:p>
          <a:p>
            <a:r>
              <a:rPr lang="en-US" sz="1800" dirty="0">
                <a:solidFill>
                  <a:srgbClr val="000000"/>
                </a:solidFill>
                <a:latin typeface="Courier New" panose="02070309020205020404" pitchFamily="49" charset="0"/>
              </a:rPr>
              <a:t>                        </a:t>
            </a:r>
            <a:r>
              <a:rPr lang="en-US" sz="1800" dirty="0" err="1">
                <a:solidFill>
                  <a:srgbClr val="000000"/>
                </a:solidFill>
                <a:latin typeface="Courier New" panose="02070309020205020404" pitchFamily="49" charset="0"/>
              </a:rPr>
              <a:t>manager_id</a:t>
            </a:r>
            <a:r>
              <a:rPr lang="en-US" sz="1800" dirty="0">
                <a:solidFill>
                  <a:srgbClr val="000000"/>
                </a:solidFill>
                <a:latin typeface="Courier New" panose="02070309020205020404" pitchFamily="49" charset="0"/>
              </a:rPr>
              <a:t>, </a:t>
            </a:r>
            <a:r>
              <a:rPr lang="en-US" sz="1800" dirty="0" err="1">
                <a:solidFill>
                  <a:srgbClr val="000000"/>
                </a:solidFill>
                <a:latin typeface="Courier New" panose="02070309020205020404" pitchFamily="49" charset="0"/>
              </a:rPr>
              <a:t>location_id</a:t>
            </a:r>
            <a:r>
              <a:rPr lang="en-US" sz="1800" dirty="0">
                <a:solidFill>
                  <a:srgbClr val="000000"/>
                </a:solidFill>
                <a:latin typeface="Courier New" panose="02070309020205020404" pitchFamily="49" charset="0"/>
              </a:rPr>
              <a:t>)</a:t>
            </a:r>
          </a:p>
          <a:p>
            <a:r>
              <a:rPr lang="en-US" sz="1800" dirty="0">
                <a:solidFill>
                  <a:srgbClr val="000000"/>
                </a:solidFill>
                <a:latin typeface="Courier New" panose="02070309020205020404" pitchFamily="49" charset="0"/>
              </a:rPr>
              <a:t>VALUES      (70, %100, 1700);</a:t>
            </a:r>
          </a:p>
          <a:p>
            <a:r>
              <a:rPr lang="en-US" sz="1800" dirty="0">
                <a:solidFill>
                  <a:srgbClr val="FC0128"/>
                </a:solidFill>
                <a:latin typeface="Courier New" panose="02070309020205020404" pitchFamily="49" charset="0"/>
              </a:rPr>
              <a:t>1 row created.</a:t>
            </a:r>
          </a:p>
        </p:txBody>
      </p:sp>
    </p:spTree>
    <p:extLst>
      <p:ext uri="{BB962C8B-B14F-4D97-AF65-F5344CB8AC3E}">
        <p14:creationId xmlns:p14="http://schemas.microsoft.com/office/powerpoint/2010/main" val="3479446236"/>
      </p:ext>
    </p:extLst>
  </p:cSld>
  <p:clrMapOvr>
    <a:masterClrMapping/>
  </p:clrMapOvr>
  <p:transition spd="slow">
    <p:cut/>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ChangeArrowheads="1"/>
          </p:cNvSpPr>
          <p:nvPr/>
        </p:nvSpPr>
        <p:spPr bwMode="blackWhite">
          <a:xfrm>
            <a:off x="2447926" y="4810125"/>
            <a:ext cx="7502525" cy="9159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200150" algn="l"/>
              </a:tabLst>
              <a:defRPr sz="2400">
                <a:solidFill>
                  <a:schemeClr val="tx1"/>
                </a:solidFill>
                <a:latin typeface="Times New Roman" panose="02020603050405020304" pitchFamily="18" charset="0"/>
              </a:defRPr>
            </a:lvl1pPr>
            <a:lvl2pPr>
              <a:tabLst>
                <a:tab pos="1200150" algn="l"/>
              </a:tabLst>
              <a:defRPr sz="2400">
                <a:solidFill>
                  <a:schemeClr val="tx1"/>
                </a:solidFill>
                <a:latin typeface="Times New Roman" panose="02020603050405020304" pitchFamily="18" charset="0"/>
              </a:defRPr>
            </a:lvl2pPr>
            <a:lvl3pPr>
              <a:tabLst>
                <a:tab pos="1200150" algn="l"/>
              </a:tabLst>
              <a:defRPr sz="2400">
                <a:solidFill>
                  <a:schemeClr val="tx1"/>
                </a:solidFill>
                <a:latin typeface="Times New Roman" panose="02020603050405020304" pitchFamily="18" charset="0"/>
              </a:defRPr>
            </a:lvl3pPr>
            <a:lvl4pPr>
              <a:tabLst>
                <a:tab pos="1200150" algn="l"/>
              </a:tabLst>
              <a:defRPr sz="2400">
                <a:solidFill>
                  <a:schemeClr val="tx1"/>
                </a:solidFill>
                <a:latin typeface="Times New Roman" panose="02020603050405020304" pitchFamily="18" charset="0"/>
              </a:defRPr>
            </a:lvl4pPr>
            <a:lvl5pPr>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endParaRPr lang="en-US" sz="1800">
              <a:solidFill>
                <a:srgbClr val="000000"/>
              </a:solidFill>
              <a:latin typeface="Courier New" panose="02070309020205020404" pitchFamily="49" charset="0"/>
            </a:endParaRPr>
          </a:p>
          <a:p>
            <a:endParaRPr lang="en-US" sz="1800">
              <a:solidFill>
                <a:srgbClr val="000000"/>
              </a:solidFill>
              <a:latin typeface="Courier New" panose="02070309020205020404" pitchFamily="49" charset="0"/>
            </a:endParaRPr>
          </a:p>
        </p:txBody>
      </p:sp>
      <p:sp>
        <p:nvSpPr>
          <p:cNvPr id="17410" name="Rectangle 2"/>
          <p:cNvSpPr>
            <a:spLocks noChangeArrowheads="1"/>
          </p:cNvSpPr>
          <p:nvPr/>
        </p:nvSpPr>
        <p:spPr bwMode="blackWhite">
          <a:xfrm>
            <a:off x="2459038" y="2762250"/>
            <a:ext cx="7505700" cy="120173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200150" algn="l"/>
              </a:tabLst>
              <a:defRPr sz="2400">
                <a:solidFill>
                  <a:schemeClr val="tx1"/>
                </a:solidFill>
                <a:latin typeface="Times New Roman" panose="02020603050405020304" pitchFamily="18" charset="0"/>
              </a:defRPr>
            </a:lvl1pPr>
            <a:lvl2pPr>
              <a:tabLst>
                <a:tab pos="1200150" algn="l"/>
              </a:tabLst>
              <a:defRPr sz="2400">
                <a:solidFill>
                  <a:schemeClr val="tx1"/>
                </a:solidFill>
                <a:latin typeface="Times New Roman" panose="02020603050405020304" pitchFamily="18" charset="0"/>
              </a:defRPr>
            </a:lvl2pPr>
            <a:lvl3pPr>
              <a:tabLst>
                <a:tab pos="1200150" algn="l"/>
              </a:tabLst>
              <a:defRPr sz="2400">
                <a:solidFill>
                  <a:schemeClr val="tx1"/>
                </a:solidFill>
                <a:latin typeface="Times New Roman" panose="02020603050405020304" pitchFamily="18" charset="0"/>
              </a:defRPr>
            </a:lvl3pPr>
            <a:lvl4pPr>
              <a:tabLst>
                <a:tab pos="1200150" algn="l"/>
              </a:tabLst>
              <a:defRPr sz="2400">
                <a:solidFill>
                  <a:schemeClr val="tx1"/>
                </a:solidFill>
                <a:latin typeface="Times New Roman" panose="02020603050405020304" pitchFamily="18" charset="0"/>
              </a:defRPr>
            </a:lvl4pPr>
            <a:lvl5pPr>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endParaRPr lang="en-US" sz="1600">
              <a:solidFill>
                <a:srgbClr val="000000"/>
              </a:solidFill>
              <a:latin typeface="Courier New" panose="02070309020205020404" pitchFamily="49" charset="0"/>
            </a:endParaRPr>
          </a:p>
          <a:p>
            <a:endParaRPr lang="en-US" sz="1600">
              <a:solidFill>
                <a:srgbClr val="000000"/>
              </a:solidFill>
              <a:latin typeface="Courier New" panose="02070309020205020404" pitchFamily="49" charset="0"/>
            </a:endParaRPr>
          </a:p>
        </p:txBody>
      </p:sp>
      <p:sp>
        <p:nvSpPr>
          <p:cNvPr id="17418" name="Rectangle 10"/>
          <p:cNvSpPr>
            <a:spLocks noChangeArrowheads="1"/>
          </p:cNvSpPr>
          <p:nvPr/>
        </p:nvSpPr>
        <p:spPr bwMode="blackWhite">
          <a:xfrm>
            <a:off x="2446339" y="4789489"/>
            <a:ext cx="6486525" cy="941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tabLst>
                <a:tab pos="1200150" algn="l"/>
              </a:tabLst>
              <a:defRPr sz="2400">
                <a:solidFill>
                  <a:schemeClr val="tx1"/>
                </a:solidFill>
                <a:latin typeface="Times New Roman" panose="02020603050405020304" pitchFamily="18" charset="0"/>
              </a:defRPr>
            </a:lvl1pPr>
            <a:lvl2pPr>
              <a:tabLst>
                <a:tab pos="1200150" algn="l"/>
              </a:tabLst>
              <a:defRPr sz="2400">
                <a:solidFill>
                  <a:schemeClr val="tx1"/>
                </a:solidFill>
                <a:latin typeface="Times New Roman" panose="02020603050405020304" pitchFamily="18" charset="0"/>
              </a:defRPr>
            </a:lvl2pPr>
            <a:lvl3pPr>
              <a:tabLst>
                <a:tab pos="1200150" algn="l"/>
              </a:tabLst>
              <a:defRPr sz="2400">
                <a:solidFill>
                  <a:schemeClr val="tx1"/>
                </a:solidFill>
                <a:latin typeface="Times New Roman" panose="02020603050405020304" pitchFamily="18" charset="0"/>
              </a:defRPr>
            </a:lvl3pPr>
            <a:lvl4pPr>
              <a:tabLst>
                <a:tab pos="1200150" algn="l"/>
              </a:tabLst>
              <a:defRPr sz="2400">
                <a:solidFill>
                  <a:schemeClr val="tx1"/>
                </a:solidFill>
                <a:latin typeface="Times New Roman" panose="02020603050405020304" pitchFamily="18" charset="0"/>
              </a:defRPr>
            </a:lvl4pPr>
            <a:lvl5pPr>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r>
              <a:rPr lang="en-US" sz="1800" dirty="0">
                <a:solidFill>
                  <a:srgbClr val="000000"/>
                </a:solidFill>
                <a:latin typeface="Courier New" panose="02070309020205020404" pitchFamily="49" charset="0"/>
              </a:rPr>
              <a:t>INSERT INTO	departments</a:t>
            </a:r>
          </a:p>
          <a:p>
            <a:r>
              <a:rPr lang="en-US" sz="1800" dirty="0">
                <a:solidFill>
                  <a:srgbClr val="000000"/>
                </a:solidFill>
                <a:latin typeface="Courier New" panose="02070309020205020404" pitchFamily="49" charset="0"/>
              </a:rPr>
              <a:t>VALUES		   (100, 'Finance', NULL, NULL);</a:t>
            </a:r>
          </a:p>
          <a:p>
            <a:r>
              <a:rPr lang="en-US" sz="1800" dirty="0">
                <a:solidFill>
                  <a:srgbClr val="FF3300"/>
                </a:solidFill>
                <a:effectLst>
                  <a:outerShdw blurRad="38100" dist="38100" dir="2700000" algn="tl">
                    <a:srgbClr val="FFFFFF"/>
                  </a:outerShdw>
                </a:effectLst>
                <a:latin typeface="Courier New" panose="02070309020205020404" pitchFamily="49" charset="0"/>
              </a:rPr>
              <a:t>1 row created.</a:t>
            </a:r>
          </a:p>
        </p:txBody>
      </p:sp>
      <p:sp>
        <p:nvSpPr>
          <p:cNvPr id="17419" name="Rectangle 11"/>
          <p:cNvSpPr>
            <a:spLocks noChangeArrowheads="1"/>
          </p:cNvSpPr>
          <p:nvPr/>
        </p:nvSpPr>
        <p:spPr bwMode="blackWhite">
          <a:xfrm>
            <a:off x="2438400" y="2884489"/>
            <a:ext cx="7302500" cy="941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tabLst>
                <a:tab pos="1200150" algn="l"/>
              </a:tabLst>
              <a:defRPr sz="2400">
                <a:solidFill>
                  <a:schemeClr val="tx1"/>
                </a:solidFill>
                <a:latin typeface="Times New Roman" panose="02020603050405020304" pitchFamily="18" charset="0"/>
              </a:defRPr>
            </a:lvl1pPr>
            <a:lvl2pPr>
              <a:tabLst>
                <a:tab pos="1200150" algn="l"/>
              </a:tabLst>
              <a:defRPr sz="2400">
                <a:solidFill>
                  <a:schemeClr val="tx1"/>
                </a:solidFill>
                <a:latin typeface="Times New Roman" panose="02020603050405020304" pitchFamily="18" charset="0"/>
              </a:defRPr>
            </a:lvl2pPr>
            <a:lvl3pPr>
              <a:tabLst>
                <a:tab pos="1200150" algn="l"/>
              </a:tabLst>
              <a:defRPr sz="2400">
                <a:solidFill>
                  <a:schemeClr val="tx1"/>
                </a:solidFill>
                <a:latin typeface="Times New Roman" panose="02020603050405020304" pitchFamily="18" charset="0"/>
              </a:defRPr>
            </a:lvl3pPr>
            <a:lvl4pPr>
              <a:tabLst>
                <a:tab pos="1200150" algn="l"/>
              </a:tabLst>
              <a:defRPr sz="2400">
                <a:solidFill>
                  <a:schemeClr val="tx1"/>
                </a:solidFill>
                <a:latin typeface="Times New Roman" panose="02020603050405020304" pitchFamily="18" charset="0"/>
              </a:defRPr>
            </a:lvl4pPr>
            <a:lvl5pPr>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r>
              <a:rPr lang="en-US" sz="1800">
                <a:solidFill>
                  <a:srgbClr val="000000"/>
                </a:solidFill>
                <a:latin typeface="Courier New" panose="02070309020205020404" pitchFamily="49" charset="0"/>
              </a:rPr>
              <a:t>INSERT INTO	departments (department_id, </a:t>
            </a:r>
          </a:p>
          <a:p>
            <a:r>
              <a:rPr lang="en-US" sz="1800">
                <a:solidFill>
                  <a:srgbClr val="000000"/>
                </a:solidFill>
                <a:latin typeface="Courier New" panose="02070309020205020404" pitchFamily="49" charset="0"/>
              </a:rPr>
              <a:t>                          department_name    )</a:t>
            </a:r>
          </a:p>
          <a:p>
            <a:r>
              <a:rPr lang="en-US" sz="1800">
                <a:solidFill>
                  <a:srgbClr val="000000"/>
                </a:solidFill>
                <a:latin typeface="Courier New" panose="02070309020205020404" pitchFamily="49" charset="0"/>
              </a:rPr>
              <a:t>VALUES		(30, 'Purchasing');</a:t>
            </a:r>
          </a:p>
          <a:p>
            <a:r>
              <a:rPr lang="en-US" sz="1800">
                <a:solidFill>
                  <a:srgbClr val="FF3300"/>
                </a:solidFill>
                <a:effectLst>
                  <a:outerShdw blurRad="38100" dist="38100" dir="2700000" algn="tl">
                    <a:srgbClr val="FFFFFF"/>
                  </a:outerShdw>
                </a:effectLst>
                <a:latin typeface="Courier New" panose="02070309020205020404" pitchFamily="49" charset="0"/>
              </a:rPr>
              <a:t>1 row created.</a:t>
            </a:r>
          </a:p>
        </p:txBody>
      </p:sp>
      <p:sp>
        <p:nvSpPr>
          <p:cNvPr id="17412" name="Rectangle 4"/>
          <p:cNvSpPr>
            <a:spLocks noGrp="1" noChangeArrowheads="1"/>
          </p:cNvSpPr>
          <p:nvPr>
            <p:ph type="title"/>
          </p:nvPr>
        </p:nvSpPr>
        <p:spPr>
          <a:noFill/>
          <a:ln/>
        </p:spPr>
        <p:txBody>
          <a:bodyPr/>
          <a:lstStyle/>
          <a:p>
            <a:r>
              <a:rPr lang="en-US"/>
              <a:t>Inserting Rows with Null Values</a:t>
            </a:r>
          </a:p>
        </p:txBody>
      </p:sp>
      <p:sp>
        <p:nvSpPr>
          <p:cNvPr id="17413" name="Rectangle 5"/>
          <p:cNvSpPr>
            <a:spLocks noGrp="1" noChangeArrowheads="1"/>
          </p:cNvSpPr>
          <p:nvPr>
            <p:ph type="body" idx="1"/>
          </p:nvPr>
        </p:nvSpPr>
        <p:spPr>
          <a:xfrm>
            <a:off x="2384425" y="1828801"/>
            <a:ext cx="7385050" cy="727075"/>
          </a:xfrm>
          <a:noFill/>
          <a:ln/>
        </p:spPr>
        <p:txBody>
          <a:bodyPr/>
          <a:lstStyle/>
          <a:p>
            <a:r>
              <a:rPr lang="en-US"/>
              <a:t>Implicit method: Omit the column from the </a:t>
            </a:r>
            <a:br>
              <a:rPr lang="en-US"/>
            </a:br>
            <a:r>
              <a:rPr lang="en-US"/>
              <a:t>column list.</a:t>
            </a:r>
          </a:p>
        </p:txBody>
      </p:sp>
      <p:sp>
        <p:nvSpPr>
          <p:cNvPr id="17414" name="Rectangle 6"/>
          <p:cNvSpPr>
            <a:spLocks noChangeArrowheads="1"/>
          </p:cNvSpPr>
          <p:nvPr/>
        </p:nvSpPr>
        <p:spPr bwMode="ltGray">
          <a:xfrm>
            <a:off x="8197850" y="3103563"/>
            <a:ext cx="141288" cy="265112"/>
          </a:xfrm>
          <a:prstGeom prst="rect">
            <a:avLst/>
          </a:prstGeom>
          <a:noFill/>
          <a:ln w="19050">
            <a:solidFill>
              <a:schemeClr val="hlink"/>
            </a:solidFill>
            <a:miter lim="800000"/>
            <a:headEnd/>
            <a:tailEnd/>
          </a:ln>
          <a:effectLst/>
          <a:extLst>
            <a:ext uri="{909E8E84-426E-40DD-AFC4-6F175D3DCCD1}">
              <a14:hiddenFill xmlns:a14="http://schemas.microsoft.com/office/drawing/2010/main">
                <a:solidFill>
                  <a:srgbClr val="FF5050">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5" name="Rectangle 7"/>
          <p:cNvSpPr>
            <a:spLocks noChangeArrowheads="1"/>
          </p:cNvSpPr>
          <p:nvPr/>
        </p:nvSpPr>
        <p:spPr bwMode="ltGray">
          <a:xfrm>
            <a:off x="6637339" y="5119689"/>
            <a:ext cx="600075" cy="346075"/>
          </a:xfrm>
          <a:prstGeom prst="rect">
            <a:avLst/>
          </a:prstGeom>
          <a:noFill/>
          <a:ln w="19050">
            <a:solidFill>
              <a:schemeClr val="hlink"/>
            </a:solidFill>
            <a:miter lim="800000"/>
            <a:headEnd/>
            <a:tailEnd/>
          </a:ln>
          <a:effectLst/>
          <a:extLst>
            <a:ext uri="{909E8E84-426E-40DD-AFC4-6F175D3DCCD1}">
              <a14:hiddenFill xmlns:a14="http://schemas.microsoft.com/office/drawing/2010/main">
                <a:solidFill>
                  <a:srgbClr val="FF5050">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6" name="Rectangle 8"/>
          <p:cNvSpPr>
            <a:spLocks noChangeArrowheads="1"/>
          </p:cNvSpPr>
          <p:nvPr/>
        </p:nvSpPr>
        <p:spPr bwMode="ltGray">
          <a:xfrm>
            <a:off x="8489950" y="3103563"/>
            <a:ext cx="141288" cy="265112"/>
          </a:xfrm>
          <a:prstGeom prst="rect">
            <a:avLst/>
          </a:prstGeom>
          <a:noFill/>
          <a:ln w="19050">
            <a:solidFill>
              <a:schemeClr val="hlink"/>
            </a:solidFill>
            <a:miter lim="800000"/>
            <a:headEnd/>
            <a:tailEnd/>
          </a:ln>
          <a:effectLst/>
          <a:extLst>
            <a:ext uri="{909E8E84-426E-40DD-AFC4-6F175D3DCCD1}">
              <a14:hiddenFill xmlns:a14="http://schemas.microsoft.com/office/drawing/2010/main">
                <a:solidFill>
                  <a:srgbClr val="FF5050">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7" name="Rectangle 9"/>
          <p:cNvSpPr>
            <a:spLocks noChangeArrowheads="1"/>
          </p:cNvSpPr>
          <p:nvPr/>
        </p:nvSpPr>
        <p:spPr bwMode="ltGray">
          <a:xfrm>
            <a:off x="7459664" y="5119689"/>
            <a:ext cx="600075" cy="346075"/>
          </a:xfrm>
          <a:prstGeom prst="rect">
            <a:avLst/>
          </a:prstGeom>
          <a:noFill/>
          <a:ln w="19050">
            <a:solidFill>
              <a:schemeClr val="hlink"/>
            </a:solidFill>
            <a:miter lim="800000"/>
            <a:headEnd/>
            <a:tailEnd/>
          </a:ln>
          <a:effectLst/>
          <a:extLst>
            <a:ext uri="{909E8E84-426E-40DD-AFC4-6F175D3DCCD1}">
              <a14:hiddenFill xmlns:a14="http://schemas.microsoft.com/office/drawing/2010/main">
                <a:solidFill>
                  <a:srgbClr val="FF5050">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0" name="Rectangle 12"/>
          <p:cNvSpPr>
            <a:spLocks noChangeArrowheads="1"/>
          </p:cNvSpPr>
          <p:nvPr/>
        </p:nvSpPr>
        <p:spPr bwMode="auto">
          <a:xfrm>
            <a:off x="2384425" y="4038600"/>
            <a:ext cx="7385050" cy="736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404813" indent="-404813" defTabSz="346075">
              <a:tabLst>
                <a:tab pos="571500" algn="l"/>
              </a:tabLst>
              <a:defRPr sz="2400">
                <a:solidFill>
                  <a:schemeClr val="tx1"/>
                </a:solidFill>
                <a:latin typeface="Times New Roman" panose="02020603050405020304" pitchFamily="18" charset="0"/>
              </a:defRPr>
            </a:lvl1pPr>
            <a:lvl2pPr marL="919163" indent="-400050" defTabSz="346075">
              <a:tabLst>
                <a:tab pos="571500" algn="l"/>
              </a:tabLst>
              <a:defRPr sz="2400">
                <a:solidFill>
                  <a:schemeClr val="tx1"/>
                </a:solidFill>
                <a:latin typeface="Times New Roman" panose="02020603050405020304" pitchFamily="18" charset="0"/>
              </a:defRPr>
            </a:lvl2pPr>
            <a:lvl3pPr marL="1319213" indent="-285750" defTabSz="346075">
              <a:tabLst>
                <a:tab pos="571500" algn="l"/>
              </a:tabLst>
              <a:defRPr sz="2400">
                <a:solidFill>
                  <a:schemeClr val="tx1"/>
                </a:solidFill>
                <a:latin typeface="Times New Roman" panose="02020603050405020304" pitchFamily="18" charset="0"/>
              </a:defRPr>
            </a:lvl3pPr>
            <a:lvl4pPr marL="1662113" indent="-228600" defTabSz="346075">
              <a:tabLst>
                <a:tab pos="571500" algn="l"/>
              </a:tabLst>
              <a:defRPr sz="2400">
                <a:solidFill>
                  <a:schemeClr val="tx1"/>
                </a:solidFill>
                <a:latin typeface="Times New Roman" panose="02020603050405020304" pitchFamily="18" charset="0"/>
              </a:defRPr>
            </a:lvl4pPr>
            <a:lvl5pPr marL="2005013" indent="-228600" defTabSz="346075">
              <a:tabLst>
                <a:tab pos="571500" algn="l"/>
              </a:tabLst>
              <a:defRPr sz="2400">
                <a:solidFill>
                  <a:schemeClr val="tx1"/>
                </a:solidFill>
                <a:latin typeface="Times New Roman" panose="02020603050405020304" pitchFamily="18" charset="0"/>
              </a:defRPr>
            </a:lvl5pPr>
            <a:lvl6pPr marL="2462213"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6pPr>
            <a:lvl7pPr marL="2919413"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7pPr>
            <a:lvl8pPr marL="3376613"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8pPr>
            <a:lvl9pPr marL="3833813"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9pPr>
          </a:lstStyle>
          <a:p>
            <a:pPr>
              <a:lnSpc>
                <a:spcPct val="95000"/>
              </a:lnSpc>
              <a:spcBef>
                <a:spcPct val="35000"/>
              </a:spcBef>
              <a:buClr>
                <a:schemeClr val="hlink"/>
              </a:buClr>
              <a:buSzPct val="125000"/>
              <a:buFont typeface="Arial" panose="020B0604020202020204" pitchFamily="34" charset="0"/>
              <a:buChar char="•"/>
            </a:pPr>
            <a:r>
              <a:rPr lang="en-US" sz="2200" dirty="0">
                <a:solidFill>
                  <a:schemeClr val="tx2"/>
                </a:solidFill>
                <a:latin typeface="Arial" panose="020B0604020202020204" pitchFamily="34" charset="0"/>
              </a:rPr>
              <a:t>Explicit method: Specify the </a:t>
            </a:r>
            <a:r>
              <a:rPr lang="en-US" sz="2200" dirty="0">
                <a:solidFill>
                  <a:schemeClr val="tx2"/>
                </a:solidFill>
                <a:latin typeface="Courier New" panose="02070309020205020404" pitchFamily="49" charset="0"/>
              </a:rPr>
              <a:t>NULL</a:t>
            </a:r>
            <a:r>
              <a:rPr lang="en-US" sz="2200" dirty="0">
                <a:solidFill>
                  <a:schemeClr val="tx2"/>
                </a:solidFill>
                <a:latin typeface="Arial" panose="020B0604020202020204" pitchFamily="34" charset="0"/>
              </a:rPr>
              <a:t> keyword in the </a:t>
            </a:r>
            <a:r>
              <a:rPr lang="en-US" sz="2200" dirty="0">
                <a:solidFill>
                  <a:schemeClr val="tx2"/>
                </a:solidFill>
                <a:latin typeface="Courier New" panose="02070309020205020404" pitchFamily="49" charset="0"/>
              </a:rPr>
              <a:t>VALUES</a:t>
            </a:r>
            <a:r>
              <a:rPr lang="en-US" sz="2200" dirty="0">
                <a:solidFill>
                  <a:schemeClr val="tx2"/>
                </a:solidFill>
                <a:latin typeface="Arial" panose="020B0604020202020204" pitchFamily="34" charset="0"/>
              </a:rPr>
              <a:t> clause.</a:t>
            </a:r>
          </a:p>
        </p:txBody>
      </p:sp>
    </p:spTree>
    <p:extLst>
      <p:ext uri="{BB962C8B-B14F-4D97-AF65-F5344CB8AC3E}">
        <p14:creationId xmlns:p14="http://schemas.microsoft.com/office/powerpoint/2010/main" val="2795573556"/>
      </p:ext>
    </p:extLst>
  </p:cSld>
  <p:clrMapOvr>
    <a:masterClrMapping/>
  </p:clrMapOvr>
  <p:transition spd="slow">
    <p:cut/>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noFill/>
          <a:ln/>
        </p:spPr>
        <p:txBody>
          <a:bodyPr/>
          <a:lstStyle/>
          <a:p>
            <a:r>
              <a:rPr lang="en-US"/>
              <a:t>The </a:t>
            </a:r>
            <a:r>
              <a:rPr lang="en-US">
                <a:latin typeface="Courier New" panose="02070309020205020404" pitchFamily="49" charset="0"/>
              </a:rPr>
              <a:t>UPDATE</a:t>
            </a:r>
            <a:r>
              <a:rPr lang="en-US"/>
              <a:t> Statement Syntax</a:t>
            </a:r>
          </a:p>
        </p:txBody>
      </p:sp>
      <p:sp>
        <p:nvSpPr>
          <p:cNvPr id="29699" name="Rectangle 3"/>
          <p:cNvSpPr>
            <a:spLocks noGrp="1" noChangeArrowheads="1"/>
          </p:cNvSpPr>
          <p:nvPr>
            <p:ph type="body" idx="1"/>
          </p:nvPr>
        </p:nvSpPr>
        <p:spPr>
          <a:xfrm>
            <a:off x="2384425" y="1795464"/>
            <a:ext cx="7385050" cy="2232025"/>
          </a:xfrm>
          <a:noFill/>
          <a:ln/>
        </p:spPr>
        <p:txBody>
          <a:bodyPr>
            <a:normAutofit lnSpcReduction="10000"/>
          </a:bodyPr>
          <a:lstStyle/>
          <a:p>
            <a:r>
              <a:rPr lang="en-US"/>
              <a:t>Modify existing rows with the </a:t>
            </a:r>
            <a:r>
              <a:rPr lang="en-US">
                <a:latin typeface="Courier New" panose="02070309020205020404" pitchFamily="49" charset="0"/>
              </a:rPr>
              <a:t>UPDATE</a:t>
            </a:r>
            <a:r>
              <a:rPr lang="en-US"/>
              <a:t> statement.</a:t>
            </a:r>
          </a:p>
          <a:p>
            <a:pPr>
              <a:buFont typeface="Arial" panose="020B0604020202020204" pitchFamily="34" charset="0"/>
              <a:buNone/>
            </a:pPr>
            <a:br>
              <a:rPr lang="en-US"/>
            </a:br>
            <a:br>
              <a:rPr lang="en-US"/>
            </a:br>
            <a:br>
              <a:rPr lang="en-US"/>
            </a:br>
            <a:endParaRPr lang="en-US"/>
          </a:p>
          <a:p>
            <a:r>
              <a:rPr lang="en-US"/>
              <a:t>Update more than one row at a time, if required.</a:t>
            </a:r>
          </a:p>
        </p:txBody>
      </p:sp>
      <p:sp>
        <p:nvSpPr>
          <p:cNvPr id="29700" name="Rectangle 4"/>
          <p:cNvSpPr>
            <a:spLocks noChangeArrowheads="1"/>
          </p:cNvSpPr>
          <p:nvPr/>
        </p:nvSpPr>
        <p:spPr bwMode="blackWhite">
          <a:xfrm>
            <a:off x="2459038" y="2270126"/>
            <a:ext cx="7497762" cy="1082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200150" algn="l"/>
              </a:tabLst>
              <a:defRPr sz="2400">
                <a:solidFill>
                  <a:schemeClr val="tx1"/>
                </a:solidFill>
                <a:latin typeface="Times New Roman" panose="02020603050405020304" pitchFamily="18" charset="0"/>
              </a:defRPr>
            </a:lvl1pPr>
            <a:lvl2pPr>
              <a:tabLst>
                <a:tab pos="1200150" algn="l"/>
              </a:tabLst>
              <a:defRPr sz="2400">
                <a:solidFill>
                  <a:schemeClr val="tx1"/>
                </a:solidFill>
                <a:latin typeface="Times New Roman" panose="02020603050405020304" pitchFamily="18" charset="0"/>
              </a:defRPr>
            </a:lvl2pPr>
            <a:lvl3pPr>
              <a:tabLst>
                <a:tab pos="1200150" algn="l"/>
              </a:tabLst>
              <a:defRPr sz="2400">
                <a:solidFill>
                  <a:schemeClr val="tx1"/>
                </a:solidFill>
                <a:latin typeface="Times New Roman" panose="02020603050405020304" pitchFamily="18" charset="0"/>
              </a:defRPr>
            </a:lvl3pPr>
            <a:lvl4pPr>
              <a:tabLst>
                <a:tab pos="1200150" algn="l"/>
              </a:tabLst>
              <a:defRPr sz="2400">
                <a:solidFill>
                  <a:schemeClr val="tx1"/>
                </a:solidFill>
                <a:latin typeface="Times New Roman" panose="02020603050405020304" pitchFamily="18" charset="0"/>
              </a:defRPr>
            </a:lvl4pPr>
            <a:lvl5pPr>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r>
              <a:rPr lang="en-US" sz="1800">
                <a:solidFill>
                  <a:srgbClr val="000000"/>
                </a:solidFill>
                <a:latin typeface="Courier New" panose="02070309020205020404" pitchFamily="49" charset="0"/>
              </a:rPr>
              <a:t>UPDATE		</a:t>
            </a:r>
            <a:r>
              <a:rPr lang="en-US" sz="1800" i="1">
                <a:solidFill>
                  <a:srgbClr val="000000"/>
                </a:solidFill>
                <a:latin typeface="Courier New" panose="02070309020205020404" pitchFamily="49" charset="0"/>
              </a:rPr>
              <a:t>table</a:t>
            </a:r>
            <a:endParaRPr lang="en-US" sz="1800">
              <a:solidFill>
                <a:srgbClr val="000000"/>
              </a:solidFill>
              <a:latin typeface="Courier New" panose="02070309020205020404" pitchFamily="49" charset="0"/>
            </a:endParaRPr>
          </a:p>
          <a:p>
            <a:r>
              <a:rPr lang="en-US" sz="1800">
                <a:solidFill>
                  <a:srgbClr val="000000"/>
                </a:solidFill>
                <a:latin typeface="Courier New" panose="02070309020205020404" pitchFamily="49" charset="0"/>
              </a:rPr>
              <a:t>SET		</a:t>
            </a:r>
            <a:r>
              <a:rPr lang="en-US" sz="1800" i="1">
                <a:solidFill>
                  <a:srgbClr val="000000"/>
                </a:solidFill>
                <a:latin typeface="Courier New" panose="02070309020205020404" pitchFamily="49" charset="0"/>
              </a:rPr>
              <a:t>column</a:t>
            </a:r>
            <a:r>
              <a:rPr lang="en-US" sz="1800">
                <a:solidFill>
                  <a:srgbClr val="000000"/>
                </a:solidFill>
                <a:latin typeface="Courier New" panose="02070309020205020404" pitchFamily="49" charset="0"/>
              </a:rPr>
              <a:t> = </a:t>
            </a:r>
            <a:r>
              <a:rPr lang="en-US" sz="1800" i="1">
                <a:solidFill>
                  <a:srgbClr val="000000"/>
                </a:solidFill>
                <a:latin typeface="Courier New" panose="02070309020205020404" pitchFamily="49" charset="0"/>
              </a:rPr>
              <a:t>value</a:t>
            </a:r>
            <a:r>
              <a:rPr lang="en-US" sz="1800">
                <a:solidFill>
                  <a:srgbClr val="000000"/>
                </a:solidFill>
                <a:latin typeface="Courier New" panose="02070309020205020404" pitchFamily="49" charset="0"/>
              </a:rPr>
              <a:t> [, </a:t>
            </a:r>
            <a:r>
              <a:rPr lang="en-US" sz="1800" i="1">
                <a:solidFill>
                  <a:srgbClr val="000000"/>
                </a:solidFill>
                <a:latin typeface="Courier New" panose="02070309020205020404" pitchFamily="49" charset="0"/>
              </a:rPr>
              <a:t>column </a:t>
            </a:r>
            <a:r>
              <a:rPr lang="en-US" sz="1800">
                <a:solidFill>
                  <a:srgbClr val="000000"/>
                </a:solidFill>
                <a:latin typeface="Courier New" panose="02070309020205020404" pitchFamily="49" charset="0"/>
              </a:rPr>
              <a:t>= </a:t>
            </a:r>
            <a:r>
              <a:rPr lang="en-US" sz="1800" i="1">
                <a:solidFill>
                  <a:srgbClr val="000000"/>
                </a:solidFill>
                <a:latin typeface="Courier New" panose="02070309020205020404" pitchFamily="49" charset="0"/>
              </a:rPr>
              <a:t>value, ...</a:t>
            </a:r>
            <a:r>
              <a:rPr lang="en-US" sz="1800">
                <a:solidFill>
                  <a:srgbClr val="000000"/>
                </a:solidFill>
                <a:latin typeface="Courier New" panose="02070309020205020404" pitchFamily="49" charset="0"/>
              </a:rPr>
              <a:t>]</a:t>
            </a:r>
          </a:p>
          <a:p>
            <a:r>
              <a:rPr lang="en-US" sz="1800">
                <a:solidFill>
                  <a:srgbClr val="000000"/>
                </a:solidFill>
                <a:latin typeface="Courier New" panose="02070309020205020404" pitchFamily="49" charset="0"/>
              </a:rPr>
              <a:t>[WHERE 		</a:t>
            </a:r>
            <a:r>
              <a:rPr lang="en-US" sz="1800" i="1">
                <a:solidFill>
                  <a:srgbClr val="000000"/>
                </a:solidFill>
                <a:latin typeface="Courier New" panose="02070309020205020404" pitchFamily="49" charset="0"/>
              </a:rPr>
              <a:t>condition</a:t>
            </a:r>
            <a:r>
              <a:rPr lang="en-US" sz="1800">
                <a:solidFill>
                  <a:srgbClr val="000000"/>
                </a:solidFill>
                <a:latin typeface="Courier New" panose="02070309020205020404" pitchFamily="49" charset="0"/>
              </a:rPr>
              <a:t>];</a:t>
            </a:r>
          </a:p>
        </p:txBody>
      </p:sp>
    </p:spTree>
    <p:extLst>
      <p:ext uri="{BB962C8B-B14F-4D97-AF65-F5344CB8AC3E}">
        <p14:creationId xmlns:p14="http://schemas.microsoft.com/office/powerpoint/2010/main" val="709411633"/>
      </p:ext>
    </p:extLst>
  </p:cSld>
  <p:clrMapOvr>
    <a:masterClrMapping/>
  </p:clrMapOvr>
  <p:transition spd="slow">
    <p:cut/>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ChangeArrowheads="1"/>
          </p:cNvSpPr>
          <p:nvPr/>
        </p:nvSpPr>
        <p:spPr bwMode="blackWhite">
          <a:xfrm>
            <a:off x="2549526" y="2620963"/>
            <a:ext cx="7504113" cy="11747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en-US"/>
          </a:p>
        </p:txBody>
      </p:sp>
      <p:sp>
        <p:nvSpPr>
          <p:cNvPr id="31751" name="Rectangle 7"/>
          <p:cNvSpPr>
            <a:spLocks noChangeArrowheads="1"/>
          </p:cNvSpPr>
          <p:nvPr/>
        </p:nvSpPr>
        <p:spPr bwMode="blackWhite">
          <a:xfrm>
            <a:off x="2528888" y="2662239"/>
            <a:ext cx="7529512" cy="110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tabLst>
                <a:tab pos="1200150" algn="l"/>
              </a:tabLst>
              <a:defRPr sz="2400">
                <a:solidFill>
                  <a:schemeClr val="tx1"/>
                </a:solidFill>
                <a:latin typeface="Times New Roman" panose="02020603050405020304" pitchFamily="18" charset="0"/>
              </a:defRPr>
            </a:lvl1pPr>
            <a:lvl2pPr>
              <a:tabLst>
                <a:tab pos="1200150" algn="l"/>
              </a:tabLst>
              <a:defRPr sz="2400">
                <a:solidFill>
                  <a:schemeClr val="tx1"/>
                </a:solidFill>
                <a:latin typeface="Times New Roman" panose="02020603050405020304" pitchFamily="18" charset="0"/>
              </a:defRPr>
            </a:lvl2pPr>
            <a:lvl3pPr>
              <a:tabLst>
                <a:tab pos="1200150" algn="l"/>
              </a:tabLst>
              <a:defRPr sz="2400">
                <a:solidFill>
                  <a:schemeClr val="tx1"/>
                </a:solidFill>
                <a:latin typeface="Times New Roman" panose="02020603050405020304" pitchFamily="18" charset="0"/>
              </a:defRPr>
            </a:lvl3pPr>
            <a:lvl4pPr>
              <a:tabLst>
                <a:tab pos="1200150" algn="l"/>
              </a:tabLst>
              <a:defRPr sz="2400">
                <a:solidFill>
                  <a:schemeClr val="tx1"/>
                </a:solidFill>
                <a:latin typeface="Times New Roman" panose="02020603050405020304" pitchFamily="18" charset="0"/>
              </a:defRPr>
            </a:lvl4pPr>
            <a:lvl5pPr>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r>
              <a:rPr lang="en-US" sz="1800">
                <a:solidFill>
                  <a:srgbClr val="000000"/>
                </a:solidFill>
                <a:latin typeface="Courier New" panose="02070309020205020404" pitchFamily="49" charset="0"/>
              </a:rPr>
              <a:t>UPDATE employees</a:t>
            </a:r>
          </a:p>
          <a:p>
            <a:r>
              <a:rPr lang="en-US" sz="1800">
                <a:solidFill>
                  <a:srgbClr val="000000"/>
                </a:solidFill>
                <a:latin typeface="Courier New" panose="02070309020205020404" pitchFamily="49" charset="0"/>
              </a:rPr>
              <a:t>SET    department_id = 70</a:t>
            </a:r>
          </a:p>
          <a:p>
            <a:r>
              <a:rPr lang="en-US" sz="1800">
                <a:solidFill>
                  <a:srgbClr val="000000"/>
                </a:solidFill>
                <a:latin typeface="Courier New" panose="02070309020205020404" pitchFamily="49" charset="0"/>
              </a:rPr>
              <a:t>WHERE  employee_id = 113;</a:t>
            </a:r>
            <a:endParaRPr lang="en-US" sz="1800">
              <a:solidFill>
                <a:srgbClr val="FF3300"/>
              </a:solidFill>
              <a:effectLst>
                <a:outerShdw blurRad="38100" dist="38100" dir="2700000" algn="tl">
                  <a:srgbClr val="FFFFFF"/>
                </a:outerShdw>
              </a:effectLst>
              <a:latin typeface="Courier New" panose="02070309020205020404" pitchFamily="49" charset="0"/>
            </a:endParaRPr>
          </a:p>
          <a:p>
            <a:r>
              <a:rPr lang="en-US" sz="1800">
                <a:solidFill>
                  <a:srgbClr val="FF3300"/>
                </a:solidFill>
                <a:effectLst>
                  <a:outerShdw blurRad="38100" dist="38100" dir="2700000" algn="tl">
                    <a:srgbClr val="FFFFFF"/>
                  </a:outerShdw>
                </a:effectLst>
                <a:latin typeface="Courier New" panose="02070309020205020404" pitchFamily="49" charset="0"/>
              </a:rPr>
              <a:t>1 row updated.</a:t>
            </a:r>
          </a:p>
        </p:txBody>
      </p:sp>
      <p:sp>
        <p:nvSpPr>
          <p:cNvPr id="31746" name="Rectangle 2"/>
          <p:cNvSpPr>
            <a:spLocks noGrp="1" noChangeArrowheads="1"/>
          </p:cNvSpPr>
          <p:nvPr>
            <p:ph type="body" idx="1"/>
          </p:nvPr>
        </p:nvSpPr>
        <p:spPr>
          <a:xfrm>
            <a:off x="2382838" y="1825626"/>
            <a:ext cx="7385050" cy="2784475"/>
          </a:xfrm>
          <a:noFill/>
          <a:ln/>
        </p:spPr>
        <p:txBody>
          <a:bodyPr>
            <a:normAutofit lnSpcReduction="10000"/>
          </a:bodyPr>
          <a:lstStyle/>
          <a:p>
            <a:r>
              <a:rPr lang="en-US"/>
              <a:t>Specific row or rows are modified if you specify the </a:t>
            </a:r>
            <a:r>
              <a:rPr lang="en-US">
                <a:latin typeface="Courier New" panose="02070309020205020404" pitchFamily="49" charset="0"/>
              </a:rPr>
              <a:t>WHERE</a:t>
            </a:r>
            <a:r>
              <a:rPr lang="en-US"/>
              <a:t> clause.</a:t>
            </a:r>
          </a:p>
          <a:p>
            <a:pPr>
              <a:buFont typeface="Arial" panose="020B0604020202020204" pitchFamily="34" charset="0"/>
              <a:buNone/>
            </a:pPr>
            <a:endParaRPr lang="en-US"/>
          </a:p>
          <a:p>
            <a:pPr>
              <a:buFont typeface="Arial" panose="020B0604020202020204" pitchFamily="34" charset="0"/>
              <a:buNone/>
            </a:pPr>
            <a:endParaRPr lang="en-US"/>
          </a:p>
          <a:p>
            <a:pPr>
              <a:buFont typeface="Arial" panose="020B0604020202020204" pitchFamily="34" charset="0"/>
              <a:buNone/>
            </a:pPr>
            <a:endParaRPr lang="en-US"/>
          </a:p>
          <a:p>
            <a:r>
              <a:rPr lang="en-US"/>
              <a:t>All rows in the table are modified if you omit the </a:t>
            </a:r>
            <a:r>
              <a:rPr lang="en-US">
                <a:latin typeface="Courier New" panose="02070309020205020404" pitchFamily="49" charset="0"/>
              </a:rPr>
              <a:t>WHERE</a:t>
            </a:r>
            <a:r>
              <a:rPr lang="en-US"/>
              <a:t> clause.</a:t>
            </a:r>
          </a:p>
        </p:txBody>
      </p:sp>
      <p:sp>
        <p:nvSpPr>
          <p:cNvPr id="31748" name="Rectangle 4"/>
          <p:cNvSpPr>
            <a:spLocks noGrp="1" noChangeArrowheads="1"/>
          </p:cNvSpPr>
          <p:nvPr>
            <p:ph type="title"/>
          </p:nvPr>
        </p:nvSpPr>
        <p:spPr>
          <a:xfrm>
            <a:off x="2446339" y="530226"/>
            <a:ext cx="7316787" cy="881063"/>
          </a:xfrm>
          <a:noFill/>
          <a:ln/>
        </p:spPr>
        <p:txBody>
          <a:bodyPr/>
          <a:lstStyle/>
          <a:p>
            <a:r>
              <a:rPr lang="en-US"/>
              <a:t>Updating Rows in a Table</a:t>
            </a:r>
          </a:p>
        </p:txBody>
      </p:sp>
      <p:sp>
        <p:nvSpPr>
          <p:cNvPr id="31749" name="Rectangle 5"/>
          <p:cNvSpPr>
            <a:spLocks noChangeArrowheads="1"/>
          </p:cNvSpPr>
          <p:nvPr/>
        </p:nvSpPr>
        <p:spPr bwMode="ltGray">
          <a:xfrm>
            <a:off x="2586039" y="3200400"/>
            <a:ext cx="3335337" cy="304800"/>
          </a:xfrm>
          <a:prstGeom prst="rect">
            <a:avLst/>
          </a:prstGeom>
          <a:noFill/>
          <a:ln w="19050">
            <a:solidFill>
              <a:schemeClr val="hlink"/>
            </a:solidFill>
            <a:miter lim="800000"/>
            <a:headEnd/>
            <a:tailEnd/>
          </a:ln>
          <a:effectLst/>
          <a:extLst>
            <a:ext uri="{909E8E84-426E-40DD-AFC4-6F175D3DCCD1}">
              <a14:hiddenFill xmlns:a14="http://schemas.microsoft.com/office/drawing/2010/main">
                <a:solidFill>
                  <a:srgbClr val="FF5050">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0" name="Rectangle 6"/>
          <p:cNvSpPr>
            <a:spLocks noChangeArrowheads="1"/>
          </p:cNvSpPr>
          <p:nvPr/>
        </p:nvSpPr>
        <p:spPr bwMode="blackWhite">
          <a:xfrm>
            <a:off x="2546350" y="4779964"/>
            <a:ext cx="7499350" cy="93503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200150" algn="l"/>
              </a:tabLst>
              <a:defRPr sz="2400">
                <a:solidFill>
                  <a:schemeClr val="tx1"/>
                </a:solidFill>
                <a:latin typeface="Times New Roman" panose="02020603050405020304" pitchFamily="18" charset="0"/>
              </a:defRPr>
            </a:lvl1pPr>
            <a:lvl2pPr>
              <a:tabLst>
                <a:tab pos="1200150" algn="l"/>
              </a:tabLst>
              <a:defRPr sz="2400">
                <a:solidFill>
                  <a:schemeClr val="tx1"/>
                </a:solidFill>
                <a:latin typeface="Times New Roman" panose="02020603050405020304" pitchFamily="18" charset="0"/>
              </a:defRPr>
            </a:lvl2pPr>
            <a:lvl3pPr>
              <a:tabLst>
                <a:tab pos="1200150" algn="l"/>
              </a:tabLst>
              <a:defRPr sz="2400">
                <a:solidFill>
                  <a:schemeClr val="tx1"/>
                </a:solidFill>
                <a:latin typeface="Times New Roman" panose="02020603050405020304" pitchFamily="18" charset="0"/>
              </a:defRPr>
            </a:lvl3pPr>
            <a:lvl4pPr>
              <a:tabLst>
                <a:tab pos="1200150" algn="l"/>
              </a:tabLst>
              <a:defRPr sz="2400">
                <a:solidFill>
                  <a:schemeClr val="tx1"/>
                </a:solidFill>
                <a:latin typeface="Times New Roman" panose="02020603050405020304" pitchFamily="18" charset="0"/>
              </a:defRPr>
            </a:lvl4pPr>
            <a:lvl5pPr>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r>
              <a:rPr lang="en-US" sz="1800">
                <a:solidFill>
                  <a:srgbClr val="000000"/>
                </a:solidFill>
                <a:latin typeface="Courier New" panose="02070309020205020404" pitchFamily="49" charset="0"/>
              </a:rPr>
              <a:t>UPDATE 	copy_emp</a:t>
            </a:r>
          </a:p>
          <a:p>
            <a:r>
              <a:rPr lang="en-US" sz="1800">
                <a:solidFill>
                  <a:srgbClr val="000000"/>
                </a:solidFill>
                <a:latin typeface="Courier New" panose="02070309020205020404" pitchFamily="49" charset="0"/>
              </a:rPr>
              <a:t>SET    	department_id = 110;</a:t>
            </a:r>
          </a:p>
          <a:p>
            <a:r>
              <a:rPr lang="en-US" sz="1800">
                <a:solidFill>
                  <a:srgbClr val="FF3300"/>
                </a:solidFill>
                <a:effectLst>
                  <a:outerShdw blurRad="38100" dist="38100" dir="2700000" algn="tl">
                    <a:srgbClr val="000000"/>
                  </a:outerShdw>
                </a:effectLst>
                <a:latin typeface="Courier New" panose="02070309020205020404" pitchFamily="49" charset="0"/>
              </a:rPr>
              <a:t>22 rows updated.</a:t>
            </a:r>
          </a:p>
        </p:txBody>
      </p:sp>
    </p:spTree>
    <p:extLst>
      <p:ext uri="{BB962C8B-B14F-4D97-AF65-F5344CB8AC3E}">
        <p14:creationId xmlns:p14="http://schemas.microsoft.com/office/powerpoint/2010/main" val="4136925717"/>
      </p:ext>
    </p:extLst>
  </p:cSld>
  <p:clrMapOvr>
    <a:masterClrMapping/>
  </p:clrMapOvr>
  <p:transition spd="slow">
    <p:cut/>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2514600" y="3756026"/>
            <a:ext cx="5843588" cy="313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346075">
              <a:tabLst>
                <a:tab pos="576263" algn="l"/>
              </a:tabLst>
              <a:defRPr sz="2400">
                <a:solidFill>
                  <a:schemeClr val="tx1"/>
                </a:solidFill>
                <a:latin typeface="Times New Roman" panose="02020603050405020304" pitchFamily="18" charset="0"/>
              </a:defRPr>
            </a:lvl1pPr>
            <a:lvl2pPr marL="341313" indent="-227013" defTabSz="346075">
              <a:tabLst>
                <a:tab pos="576263" algn="l"/>
              </a:tabLst>
              <a:defRPr sz="2400">
                <a:solidFill>
                  <a:schemeClr val="tx1"/>
                </a:solidFill>
                <a:latin typeface="Times New Roman" panose="02020603050405020304" pitchFamily="18" charset="0"/>
              </a:defRPr>
            </a:lvl2pPr>
            <a:lvl3pPr marL="741363" indent="-285750" defTabSz="346075">
              <a:tabLst>
                <a:tab pos="576263" algn="l"/>
              </a:tabLst>
              <a:defRPr sz="2400">
                <a:solidFill>
                  <a:schemeClr val="tx1"/>
                </a:solidFill>
                <a:latin typeface="Times New Roman" panose="02020603050405020304" pitchFamily="18" charset="0"/>
              </a:defRPr>
            </a:lvl3pPr>
            <a:lvl4pPr marL="1600200" indent="-228600" defTabSz="346075">
              <a:tabLst>
                <a:tab pos="576263" algn="l"/>
              </a:tabLst>
              <a:defRPr sz="2400">
                <a:solidFill>
                  <a:schemeClr val="tx1"/>
                </a:solidFill>
                <a:latin typeface="Times New Roman" panose="02020603050405020304" pitchFamily="18" charset="0"/>
              </a:defRPr>
            </a:lvl4pPr>
            <a:lvl5pPr marL="2057400" indent="-228600" defTabSz="346075">
              <a:tabLst>
                <a:tab pos="576263" algn="l"/>
              </a:tabLst>
              <a:defRPr sz="2400">
                <a:solidFill>
                  <a:schemeClr val="tx1"/>
                </a:solidFill>
                <a:latin typeface="Times New Roman" panose="02020603050405020304" pitchFamily="18" charset="0"/>
              </a:defRPr>
            </a:lvl5pPr>
            <a:lvl6pPr marL="2514600" indent="-228600" defTabSz="346075" fontAlgn="base">
              <a:spcBef>
                <a:spcPct val="0"/>
              </a:spcBef>
              <a:spcAft>
                <a:spcPct val="0"/>
              </a:spcAft>
              <a:tabLst>
                <a:tab pos="576263" algn="l"/>
              </a:tabLst>
              <a:defRPr sz="2400">
                <a:solidFill>
                  <a:schemeClr val="tx1"/>
                </a:solidFill>
                <a:latin typeface="Times New Roman" panose="02020603050405020304" pitchFamily="18" charset="0"/>
              </a:defRPr>
            </a:lvl6pPr>
            <a:lvl7pPr marL="2971800" indent="-228600" defTabSz="346075" fontAlgn="base">
              <a:spcBef>
                <a:spcPct val="0"/>
              </a:spcBef>
              <a:spcAft>
                <a:spcPct val="0"/>
              </a:spcAft>
              <a:tabLst>
                <a:tab pos="576263" algn="l"/>
              </a:tabLst>
              <a:defRPr sz="2400">
                <a:solidFill>
                  <a:schemeClr val="tx1"/>
                </a:solidFill>
                <a:latin typeface="Times New Roman" panose="02020603050405020304" pitchFamily="18" charset="0"/>
              </a:defRPr>
            </a:lvl7pPr>
            <a:lvl8pPr marL="3429000" indent="-228600" defTabSz="346075" fontAlgn="base">
              <a:spcBef>
                <a:spcPct val="0"/>
              </a:spcBef>
              <a:spcAft>
                <a:spcPct val="0"/>
              </a:spcAft>
              <a:tabLst>
                <a:tab pos="576263" algn="l"/>
              </a:tabLst>
              <a:defRPr sz="2400">
                <a:solidFill>
                  <a:schemeClr val="tx1"/>
                </a:solidFill>
                <a:latin typeface="Times New Roman" panose="02020603050405020304" pitchFamily="18" charset="0"/>
              </a:defRPr>
            </a:lvl8pPr>
            <a:lvl9pPr marL="3886200" indent="-228600" defTabSz="346075" fontAlgn="base">
              <a:spcBef>
                <a:spcPct val="0"/>
              </a:spcBef>
              <a:spcAft>
                <a:spcPct val="0"/>
              </a:spcAft>
              <a:tabLst>
                <a:tab pos="576263" algn="l"/>
              </a:tabLst>
              <a:defRPr sz="2400">
                <a:solidFill>
                  <a:schemeClr val="tx1"/>
                </a:solidFill>
                <a:latin typeface="Times New Roman" panose="02020603050405020304" pitchFamily="18" charset="0"/>
              </a:defRPr>
            </a:lvl9pPr>
          </a:lstStyle>
          <a:p>
            <a:pPr>
              <a:lnSpc>
                <a:spcPct val="65000"/>
              </a:lnSpc>
              <a:spcBef>
                <a:spcPct val="35000"/>
              </a:spcBef>
            </a:pPr>
            <a:r>
              <a:rPr lang="en-US" sz="2200">
                <a:latin typeface="Arial" panose="020B0604020202020204" pitchFamily="34" charset="0"/>
              </a:rPr>
              <a:t>Delete a row from the </a:t>
            </a:r>
            <a:r>
              <a:rPr lang="en-US" sz="2200">
                <a:latin typeface="Courier New" panose="02070309020205020404" pitchFamily="49" charset="0"/>
              </a:rPr>
              <a:t>DEPARTMENTS</a:t>
            </a:r>
            <a:r>
              <a:rPr lang="en-US" sz="2200">
                <a:latin typeface="Arial" panose="020B0604020202020204" pitchFamily="34" charset="0"/>
              </a:rPr>
              <a:t> table.</a:t>
            </a:r>
          </a:p>
        </p:txBody>
      </p:sp>
      <p:sp>
        <p:nvSpPr>
          <p:cNvPr id="39939" name="Rectangle 3"/>
          <p:cNvSpPr>
            <a:spLocks noGrp="1" noChangeArrowheads="1"/>
          </p:cNvSpPr>
          <p:nvPr>
            <p:ph type="title"/>
          </p:nvPr>
        </p:nvSpPr>
        <p:spPr>
          <a:xfrm>
            <a:off x="1091484" y="153083"/>
            <a:ext cx="9875520" cy="1356360"/>
          </a:xfrm>
          <a:noFill/>
          <a:ln/>
        </p:spPr>
        <p:txBody>
          <a:bodyPr/>
          <a:lstStyle/>
          <a:p>
            <a:r>
              <a:rPr lang="en-US"/>
              <a:t>Removing a Row from a Table </a:t>
            </a:r>
          </a:p>
        </p:txBody>
      </p:sp>
      <p:sp>
        <p:nvSpPr>
          <p:cNvPr id="39940" name="Rectangle 4"/>
          <p:cNvSpPr>
            <a:spLocks noChangeArrowheads="1"/>
          </p:cNvSpPr>
          <p:nvPr/>
        </p:nvSpPr>
        <p:spPr bwMode="auto">
          <a:xfrm>
            <a:off x="2497138" y="1077914"/>
            <a:ext cx="2125582" cy="431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200">
                <a:latin typeface="Courier New" panose="02070309020205020404" pitchFamily="49" charset="0"/>
              </a:rPr>
              <a:t>DEPARTMENTS</a:t>
            </a:r>
            <a:r>
              <a:rPr lang="en-US" sz="2000">
                <a:latin typeface="Arial" panose="020B0604020202020204" pitchFamily="34" charset="0"/>
              </a:rPr>
              <a:t> </a:t>
            </a:r>
          </a:p>
        </p:txBody>
      </p:sp>
      <p:pic>
        <p:nvPicPr>
          <p:cNvPr id="39954"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4138" y="1546226"/>
            <a:ext cx="6991350" cy="153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39955"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4138" y="4065588"/>
            <a:ext cx="6991350"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
        <p:nvSpPr>
          <p:cNvPr id="39942" name="Rectangle 6"/>
          <p:cNvSpPr>
            <a:spLocks noChangeArrowheads="1"/>
          </p:cNvSpPr>
          <p:nvPr/>
        </p:nvSpPr>
        <p:spPr bwMode="ltGray">
          <a:xfrm>
            <a:off x="2709864" y="2428875"/>
            <a:ext cx="6853237" cy="184150"/>
          </a:xfrm>
          <a:prstGeom prst="rect">
            <a:avLst/>
          </a:prstGeom>
          <a:noFill/>
          <a:ln w="254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617634977"/>
      </p:ext>
    </p:extLst>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40177" y="1077256"/>
            <a:ext cx="3065172" cy="5443747"/>
          </a:xfrm>
        </p:spPr>
      </p:pic>
      <p:sp>
        <p:nvSpPr>
          <p:cNvPr id="5" name="Rectangle 4"/>
          <p:cNvSpPr/>
          <p:nvPr/>
        </p:nvSpPr>
        <p:spPr>
          <a:xfrm>
            <a:off x="437882" y="377965"/>
            <a:ext cx="11333408" cy="701731"/>
          </a:xfrm>
          <a:prstGeom prst="rect">
            <a:avLst/>
          </a:prstGeom>
        </p:spPr>
        <p:txBody>
          <a:bodyPr wrap="square">
            <a:spAutoFit/>
          </a:bodyPr>
          <a:lstStyle/>
          <a:p>
            <a:pPr lvl="0" defTabSz="914400">
              <a:lnSpc>
                <a:spcPct val="90000"/>
              </a:lnSpc>
              <a:spcBef>
                <a:spcPct val="0"/>
              </a:spcBef>
            </a:pPr>
            <a:r>
              <a:rPr lang="en-US" sz="4400" dirty="0">
                <a:solidFill>
                  <a:srgbClr val="4A66AC"/>
                </a:solidFill>
                <a:ea typeface="+mj-ea"/>
                <a:cs typeface="+mj-cs"/>
              </a:rPr>
              <a:t>WHAT IS THE ROLE OF “</a:t>
            </a:r>
            <a:r>
              <a:rPr lang="en-US" sz="4400" b="1" dirty="0">
                <a:solidFill>
                  <a:srgbClr val="4A66AC"/>
                </a:solidFill>
                <a:ea typeface="+mj-ea"/>
                <a:cs typeface="+mj-cs"/>
              </a:rPr>
              <a:t>SQL</a:t>
            </a:r>
            <a:r>
              <a:rPr lang="en-US" sz="4400" dirty="0">
                <a:solidFill>
                  <a:srgbClr val="4A66AC"/>
                </a:solidFill>
                <a:ea typeface="+mj-ea"/>
                <a:cs typeface="+mj-cs"/>
              </a:rPr>
              <a:t>” IN ANY PROJECT</a:t>
            </a:r>
          </a:p>
        </p:txBody>
      </p:sp>
    </p:spTree>
    <p:extLst>
      <p:ext uri="{BB962C8B-B14F-4D97-AF65-F5344CB8AC3E}">
        <p14:creationId xmlns:p14="http://schemas.microsoft.com/office/powerpoint/2010/main" val="45281684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noFill/>
          <a:ln/>
        </p:spPr>
        <p:txBody>
          <a:bodyPr/>
          <a:lstStyle/>
          <a:p>
            <a:r>
              <a:rPr lang="en-US"/>
              <a:t>The </a:t>
            </a:r>
            <a:r>
              <a:rPr lang="en-US">
                <a:latin typeface="Courier New" panose="02070309020205020404" pitchFamily="49" charset="0"/>
              </a:rPr>
              <a:t>DELETE</a:t>
            </a:r>
            <a:r>
              <a:rPr lang="en-US"/>
              <a:t> Statement</a:t>
            </a:r>
          </a:p>
        </p:txBody>
      </p:sp>
      <p:sp>
        <p:nvSpPr>
          <p:cNvPr id="41987" name="Rectangle 3"/>
          <p:cNvSpPr>
            <a:spLocks noGrp="1" noChangeArrowheads="1"/>
          </p:cNvSpPr>
          <p:nvPr>
            <p:ph type="body" idx="1"/>
          </p:nvPr>
        </p:nvSpPr>
        <p:spPr>
          <a:xfrm>
            <a:off x="2398713" y="1914526"/>
            <a:ext cx="7385050" cy="644525"/>
          </a:xfrm>
          <a:noFill/>
          <a:ln/>
        </p:spPr>
        <p:txBody>
          <a:bodyPr>
            <a:normAutofit fontScale="92500" lnSpcReduction="10000"/>
          </a:bodyPr>
          <a:lstStyle/>
          <a:p>
            <a:pPr>
              <a:lnSpc>
                <a:spcPct val="65000"/>
              </a:lnSpc>
              <a:buFont typeface="Arial" panose="020B0604020202020204" pitchFamily="34" charset="0"/>
              <a:buNone/>
            </a:pPr>
            <a:r>
              <a:rPr lang="en-US" b="1" dirty="0"/>
              <a:t>You can remove existing rows from a table by using </a:t>
            </a:r>
          </a:p>
          <a:p>
            <a:pPr>
              <a:lnSpc>
                <a:spcPct val="65000"/>
              </a:lnSpc>
              <a:buFont typeface="Arial" panose="020B0604020202020204" pitchFamily="34" charset="0"/>
              <a:buNone/>
            </a:pPr>
            <a:r>
              <a:rPr lang="en-US" b="1" dirty="0"/>
              <a:t>the </a:t>
            </a:r>
            <a:r>
              <a:rPr lang="en-US" b="1" dirty="0">
                <a:latin typeface="Courier New" panose="02070309020205020404" pitchFamily="49" charset="0"/>
              </a:rPr>
              <a:t>DELETE</a:t>
            </a:r>
            <a:r>
              <a:rPr lang="en-US" b="1" dirty="0"/>
              <a:t> statement.</a:t>
            </a:r>
          </a:p>
        </p:txBody>
      </p:sp>
      <p:sp>
        <p:nvSpPr>
          <p:cNvPr id="41988" name="Rectangle 4"/>
          <p:cNvSpPr>
            <a:spLocks noChangeArrowheads="1"/>
          </p:cNvSpPr>
          <p:nvPr/>
        </p:nvSpPr>
        <p:spPr bwMode="blackWhite">
          <a:xfrm>
            <a:off x="2457450" y="2746376"/>
            <a:ext cx="7499350" cy="8350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688975" algn="l"/>
                <a:tab pos="1824038" algn="l"/>
                <a:tab pos="3324225" algn="l"/>
                <a:tab pos="4579938" algn="l"/>
              </a:tabLst>
              <a:defRPr sz="2400">
                <a:solidFill>
                  <a:schemeClr val="tx1"/>
                </a:solidFill>
                <a:latin typeface="Times New Roman" panose="02020603050405020304" pitchFamily="18" charset="0"/>
              </a:defRPr>
            </a:lvl1pPr>
            <a:lvl2pPr>
              <a:tabLst>
                <a:tab pos="688975" algn="l"/>
                <a:tab pos="1824038" algn="l"/>
                <a:tab pos="3324225" algn="l"/>
                <a:tab pos="4579938" algn="l"/>
              </a:tabLst>
              <a:defRPr sz="2400">
                <a:solidFill>
                  <a:schemeClr val="tx1"/>
                </a:solidFill>
                <a:latin typeface="Times New Roman" panose="02020603050405020304" pitchFamily="18" charset="0"/>
              </a:defRPr>
            </a:lvl2pPr>
            <a:lvl3pPr>
              <a:tabLst>
                <a:tab pos="688975" algn="l"/>
                <a:tab pos="1824038" algn="l"/>
                <a:tab pos="3324225" algn="l"/>
                <a:tab pos="4579938" algn="l"/>
              </a:tabLst>
              <a:defRPr sz="2400">
                <a:solidFill>
                  <a:schemeClr val="tx1"/>
                </a:solidFill>
                <a:latin typeface="Times New Roman" panose="02020603050405020304" pitchFamily="18" charset="0"/>
              </a:defRPr>
            </a:lvl3pPr>
            <a:lvl4pPr>
              <a:tabLst>
                <a:tab pos="688975" algn="l"/>
                <a:tab pos="1824038" algn="l"/>
                <a:tab pos="3324225" algn="l"/>
                <a:tab pos="4579938" algn="l"/>
              </a:tabLst>
              <a:defRPr sz="2400">
                <a:solidFill>
                  <a:schemeClr val="tx1"/>
                </a:solidFill>
                <a:latin typeface="Times New Roman" panose="02020603050405020304" pitchFamily="18" charset="0"/>
              </a:defRPr>
            </a:lvl4pPr>
            <a:lvl5pPr>
              <a:tabLst>
                <a:tab pos="688975" algn="l"/>
                <a:tab pos="1824038" algn="l"/>
                <a:tab pos="3324225" algn="l"/>
                <a:tab pos="4579938" algn="l"/>
              </a:tabLst>
              <a:defRPr sz="2400">
                <a:solidFill>
                  <a:schemeClr val="tx1"/>
                </a:solidFill>
                <a:latin typeface="Times New Roman" panose="02020603050405020304" pitchFamily="18" charset="0"/>
              </a:defRPr>
            </a:lvl5pPr>
            <a:lvl6pPr fontAlgn="base">
              <a:spcBef>
                <a:spcPct val="0"/>
              </a:spcBef>
              <a:spcAft>
                <a:spcPct val="0"/>
              </a:spcAft>
              <a:tabLst>
                <a:tab pos="688975" algn="l"/>
                <a:tab pos="1824038" algn="l"/>
                <a:tab pos="3324225" algn="l"/>
                <a:tab pos="4579938" algn="l"/>
              </a:tabLst>
              <a:defRPr sz="2400">
                <a:solidFill>
                  <a:schemeClr val="tx1"/>
                </a:solidFill>
                <a:latin typeface="Times New Roman" panose="02020603050405020304" pitchFamily="18" charset="0"/>
              </a:defRPr>
            </a:lvl6pPr>
            <a:lvl7pPr fontAlgn="base">
              <a:spcBef>
                <a:spcPct val="0"/>
              </a:spcBef>
              <a:spcAft>
                <a:spcPct val="0"/>
              </a:spcAft>
              <a:tabLst>
                <a:tab pos="688975" algn="l"/>
                <a:tab pos="1824038" algn="l"/>
                <a:tab pos="3324225" algn="l"/>
                <a:tab pos="4579938" algn="l"/>
              </a:tabLst>
              <a:defRPr sz="2400">
                <a:solidFill>
                  <a:schemeClr val="tx1"/>
                </a:solidFill>
                <a:latin typeface="Times New Roman" panose="02020603050405020304" pitchFamily="18" charset="0"/>
              </a:defRPr>
            </a:lvl7pPr>
            <a:lvl8pPr fontAlgn="base">
              <a:spcBef>
                <a:spcPct val="0"/>
              </a:spcBef>
              <a:spcAft>
                <a:spcPct val="0"/>
              </a:spcAft>
              <a:tabLst>
                <a:tab pos="688975" algn="l"/>
                <a:tab pos="1824038" algn="l"/>
                <a:tab pos="3324225" algn="l"/>
                <a:tab pos="4579938" algn="l"/>
              </a:tabLst>
              <a:defRPr sz="2400">
                <a:solidFill>
                  <a:schemeClr val="tx1"/>
                </a:solidFill>
                <a:latin typeface="Times New Roman" panose="02020603050405020304" pitchFamily="18" charset="0"/>
              </a:defRPr>
            </a:lvl8pPr>
            <a:lvl9pPr fontAlgn="base">
              <a:spcBef>
                <a:spcPct val="0"/>
              </a:spcBef>
              <a:spcAft>
                <a:spcPct val="0"/>
              </a:spcAft>
              <a:tabLst>
                <a:tab pos="688975" algn="l"/>
                <a:tab pos="1824038" algn="l"/>
                <a:tab pos="3324225" algn="l"/>
                <a:tab pos="4579938" algn="l"/>
              </a:tabLst>
              <a:defRPr sz="2400">
                <a:solidFill>
                  <a:schemeClr val="tx1"/>
                </a:solidFill>
                <a:latin typeface="Times New Roman" panose="02020603050405020304" pitchFamily="18" charset="0"/>
              </a:defRPr>
            </a:lvl9pPr>
          </a:lstStyle>
          <a:p>
            <a:r>
              <a:rPr lang="en-US" sz="1800">
                <a:solidFill>
                  <a:srgbClr val="000000"/>
                </a:solidFill>
                <a:latin typeface="Courier New" panose="02070309020205020404" pitchFamily="49" charset="0"/>
              </a:rPr>
              <a:t>DELETE [FROM]	  </a:t>
            </a:r>
            <a:r>
              <a:rPr lang="en-US" sz="1800" i="1">
                <a:solidFill>
                  <a:srgbClr val="000000"/>
                </a:solidFill>
                <a:latin typeface="Courier New" panose="02070309020205020404" pitchFamily="49" charset="0"/>
              </a:rPr>
              <a:t>table</a:t>
            </a:r>
            <a:endParaRPr lang="en-US" sz="1800">
              <a:solidFill>
                <a:srgbClr val="000000"/>
              </a:solidFill>
              <a:latin typeface="Courier New" panose="02070309020205020404" pitchFamily="49" charset="0"/>
            </a:endParaRPr>
          </a:p>
          <a:p>
            <a:r>
              <a:rPr lang="en-US" sz="1800">
                <a:solidFill>
                  <a:srgbClr val="000000"/>
                </a:solidFill>
                <a:latin typeface="Courier New" panose="02070309020205020404" pitchFamily="49" charset="0"/>
              </a:rPr>
              <a:t>[WHERE	  </a:t>
            </a:r>
            <a:r>
              <a:rPr lang="en-US" sz="1800" i="1">
                <a:solidFill>
                  <a:srgbClr val="000000"/>
                </a:solidFill>
                <a:latin typeface="Courier New" panose="02070309020205020404" pitchFamily="49" charset="0"/>
              </a:rPr>
              <a:t>condition</a:t>
            </a:r>
            <a:r>
              <a:rPr lang="en-US" sz="1800">
                <a:solidFill>
                  <a:srgbClr val="000000"/>
                </a:solidFill>
                <a:latin typeface="Courier New" panose="02070309020205020404" pitchFamily="49" charset="0"/>
              </a:rPr>
              <a:t>];</a:t>
            </a:r>
          </a:p>
        </p:txBody>
      </p:sp>
    </p:spTree>
    <p:extLst>
      <p:ext uri="{BB962C8B-B14F-4D97-AF65-F5344CB8AC3E}">
        <p14:creationId xmlns:p14="http://schemas.microsoft.com/office/powerpoint/2010/main" val="3409418140"/>
      </p:ext>
    </p:extLst>
  </p:cSld>
  <p:clrMapOvr>
    <a:masterClrMapping/>
  </p:clrMapOvr>
  <p:transition spd="slow">
    <p:cut/>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body" idx="1"/>
          </p:nvPr>
        </p:nvSpPr>
        <p:spPr>
          <a:xfrm>
            <a:off x="2439988" y="1816100"/>
            <a:ext cx="7385050" cy="2749550"/>
          </a:xfrm>
          <a:noFill/>
          <a:ln/>
        </p:spPr>
        <p:txBody>
          <a:bodyPr>
            <a:normAutofit lnSpcReduction="10000"/>
          </a:bodyPr>
          <a:lstStyle/>
          <a:p>
            <a:r>
              <a:rPr lang="en-US" b="1" dirty="0"/>
              <a:t>Specific rows are deleted if you specify the </a:t>
            </a:r>
            <a:r>
              <a:rPr lang="en-US" b="1" dirty="0">
                <a:latin typeface="Courier New" panose="02070309020205020404" pitchFamily="49" charset="0"/>
              </a:rPr>
              <a:t>WHERE</a:t>
            </a:r>
            <a:r>
              <a:rPr lang="en-US" b="1" dirty="0"/>
              <a:t> clause.</a:t>
            </a:r>
            <a:br>
              <a:rPr lang="en-US" b="1" dirty="0"/>
            </a:br>
            <a:endParaRPr lang="en-US" b="1" dirty="0"/>
          </a:p>
          <a:p>
            <a:pPr marL="45720" indent="0">
              <a:buNone/>
            </a:pPr>
            <a:br>
              <a:rPr lang="en-US" dirty="0"/>
            </a:br>
            <a:br>
              <a:rPr lang="en-US" dirty="0"/>
            </a:br>
            <a:br>
              <a:rPr lang="en-US" dirty="0"/>
            </a:br>
            <a:endParaRPr lang="en-US" dirty="0"/>
          </a:p>
          <a:p>
            <a:r>
              <a:rPr lang="en-US" b="1" dirty="0"/>
              <a:t>All rows in the table are deleted if you omit the </a:t>
            </a:r>
            <a:r>
              <a:rPr lang="en-US" b="1" dirty="0">
                <a:latin typeface="Courier New" panose="02070309020205020404" pitchFamily="49" charset="0"/>
              </a:rPr>
              <a:t>WHERE</a:t>
            </a:r>
            <a:r>
              <a:rPr lang="en-US" b="1" dirty="0"/>
              <a:t> clause.</a:t>
            </a:r>
          </a:p>
        </p:txBody>
      </p:sp>
      <p:sp>
        <p:nvSpPr>
          <p:cNvPr id="44035" name="Rectangle 3"/>
          <p:cNvSpPr>
            <a:spLocks noGrp="1" noChangeArrowheads="1"/>
          </p:cNvSpPr>
          <p:nvPr>
            <p:ph type="title"/>
          </p:nvPr>
        </p:nvSpPr>
        <p:spPr>
          <a:noFill/>
          <a:ln/>
        </p:spPr>
        <p:txBody>
          <a:bodyPr/>
          <a:lstStyle/>
          <a:p>
            <a:r>
              <a:rPr lang="en-US"/>
              <a:t>Deleting Rows from a Table</a:t>
            </a:r>
          </a:p>
        </p:txBody>
      </p:sp>
      <p:sp>
        <p:nvSpPr>
          <p:cNvPr id="44036" name="Rectangle 4"/>
          <p:cNvSpPr>
            <a:spLocks noChangeArrowheads="1"/>
          </p:cNvSpPr>
          <p:nvPr/>
        </p:nvSpPr>
        <p:spPr bwMode="blackWhite">
          <a:xfrm>
            <a:off x="2616200" y="2611439"/>
            <a:ext cx="7213600" cy="102393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688975" algn="l"/>
                <a:tab pos="1824038" algn="l"/>
                <a:tab pos="2735263" algn="l"/>
                <a:tab pos="4579938" algn="l"/>
              </a:tabLst>
              <a:defRPr sz="2400">
                <a:solidFill>
                  <a:schemeClr val="tx1"/>
                </a:solidFill>
                <a:latin typeface="Times New Roman" panose="02020603050405020304" pitchFamily="18" charset="0"/>
              </a:defRPr>
            </a:lvl1pPr>
            <a:lvl2pPr>
              <a:tabLst>
                <a:tab pos="688975" algn="l"/>
                <a:tab pos="1824038" algn="l"/>
                <a:tab pos="2735263" algn="l"/>
                <a:tab pos="4579938" algn="l"/>
              </a:tabLst>
              <a:defRPr sz="2400">
                <a:solidFill>
                  <a:schemeClr val="tx1"/>
                </a:solidFill>
                <a:latin typeface="Times New Roman" panose="02020603050405020304" pitchFamily="18" charset="0"/>
              </a:defRPr>
            </a:lvl2pPr>
            <a:lvl3pPr>
              <a:tabLst>
                <a:tab pos="688975" algn="l"/>
                <a:tab pos="1824038" algn="l"/>
                <a:tab pos="2735263" algn="l"/>
                <a:tab pos="4579938" algn="l"/>
              </a:tabLst>
              <a:defRPr sz="2400">
                <a:solidFill>
                  <a:schemeClr val="tx1"/>
                </a:solidFill>
                <a:latin typeface="Times New Roman" panose="02020603050405020304" pitchFamily="18" charset="0"/>
              </a:defRPr>
            </a:lvl3pPr>
            <a:lvl4pPr>
              <a:tabLst>
                <a:tab pos="688975" algn="l"/>
                <a:tab pos="1824038" algn="l"/>
                <a:tab pos="2735263" algn="l"/>
                <a:tab pos="4579938" algn="l"/>
              </a:tabLst>
              <a:defRPr sz="2400">
                <a:solidFill>
                  <a:schemeClr val="tx1"/>
                </a:solidFill>
                <a:latin typeface="Times New Roman" panose="02020603050405020304" pitchFamily="18" charset="0"/>
              </a:defRPr>
            </a:lvl4pPr>
            <a:lvl5pPr>
              <a:tabLst>
                <a:tab pos="688975" algn="l"/>
                <a:tab pos="1824038" algn="l"/>
                <a:tab pos="2735263" algn="l"/>
                <a:tab pos="4579938" algn="l"/>
              </a:tabLst>
              <a:defRPr sz="2400">
                <a:solidFill>
                  <a:schemeClr val="tx1"/>
                </a:solidFill>
                <a:latin typeface="Times New Roman" panose="02020603050405020304" pitchFamily="18" charset="0"/>
              </a:defRPr>
            </a:lvl5pPr>
            <a:lvl6pPr fontAlgn="base">
              <a:spcBef>
                <a:spcPct val="0"/>
              </a:spcBef>
              <a:spcAft>
                <a:spcPct val="0"/>
              </a:spcAft>
              <a:tabLst>
                <a:tab pos="688975" algn="l"/>
                <a:tab pos="1824038" algn="l"/>
                <a:tab pos="2735263" algn="l"/>
                <a:tab pos="4579938" algn="l"/>
              </a:tabLst>
              <a:defRPr sz="2400">
                <a:solidFill>
                  <a:schemeClr val="tx1"/>
                </a:solidFill>
                <a:latin typeface="Times New Roman" panose="02020603050405020304" pitchFamily="18" charset="0"/>
              </a:defRPr>
            </a:lvl6pPr>
            <a:lvl7pPr fontAlgn="base">
              <a:spcBef>
                <a:spcPct val="0"/>
              </a:spcBef>
              <a:spcAft>
                <a:spcPct val="0"/>
              </a:spcAft>
              <a:tabLst>
                <a:tab pos="688975" algn="l"/>
                <a:tab pos="1824038" algn="l"/>
                <a:tab pos="2735263" algn="l"/>
                <a:tab pos="4579938" algn="l"/>
              </a:tabLst>
              <a:defRPr sz="2400">
                <a:solidFill>
                  <a:schemeClr val="tx1"/>
                </a:solidFill>
                <a:latin typeface="Times New Roman" panose="02020603050405020304" pitchFamily="18" charset="0"/>
              </a:defRPr>
            </a:lvl7pPr>
            <a:lvl8pPr fontAlgn="base">
              <a:spcBef>
                <a:spcPct val="0"/>
              </a:spcBef>
              <a:spcAft>
                <a:spcPct val="0"/>
              </a:spcAft>
              <a:tabLst>
                <a:tab pos="688975" algn="l"/>
                <a:tab pos="1824038" algn="l"/>
                <a:tab pos="2735263" algn="l"/>
                <a:tab pos="4579938" algn="l"/>
              </a:tabLst>
              <a:defRPr sz="2400">
                <a:solidFill>
                  <a:schemeClr val="tx1"/>
                </a:solidFill>
                <a:latin typeface="Times New Roman" panose="02020603050405020304" pitchFamily="18" charset="0"/>
              </a:defRPr>
            </a:lvl8pPr>
            <a:lvl9pPr fontAlgn="base">
              <a:spcBef>
                <a:spcPct val="0"/>
              </a:spcBef>
              <a:spcAft>
                <a:spcPct val="0"/>
              </a:spcAft>
              <a:tabLst>
                <a:tab pos="688975" algn="l"/>
                <a:tab pos="1824038" algn="l"/>
                <a:tab pos="2735263" algn="l"/>
                <a:tab pos="4579938" algn="l"/>
              </a:tabLst>
              <a:defRPr sz="2400">
                <a:solidFill>
                  <a:schemeClr val="tx1"/>
                </a:solidFill>
                <a:latin typeface="Times New Roman" panose="02020603050405020304" pitchFamily="18" charset="0"/>
              </a:defRPr>
            </a:lvl9pPr>
          </a:lstStyle>
          <a:p>
            <a:r>
              <a:rPr lang="en-US" sz="1800">
                <a:solidFill>
                  <a:srgbClr val="000000"/>
                </a:solidFill>
                <a:latin typeface="Courier New" panose="02070309020205020404" pitchFamily="49" charset="0"/>
              </a:rPr>
              <a:t> DELETE FROM departments</a:t>
            </a:r>
          </a:p>
          <a:p>
            <a:r>
              <a:rPr lang="en-US" sz="1800">
                <a:solidFill>
                  <a:srgbClr val="000000"/>
                </a:solidFill>
                <a:latin typeface="Courier New" panose="02070309020205020404" pitchFamily="49" charset="0"/>
              </a:rPr>
              <a:t> WHERE  department_name = 'Finance';</a:t>
            </a:r>
            <a:endParaRPr lang="en-US" sz="1800">
              <a:solidFill>
                <a:srgbClr val="FF3300"/>
              </a:solidFill>
              <a:effectLst>
                <a:outerShdw blurRad="38100" dist="38100" dir="2700000" algn="tl">
                  <a:srgbClr val="000000"/>
                </a:outerShdw>
              </a:effectLst>
              <a:latin typeface="Courier New" panose="02070309020205020404" pitchFamily="49" charset="0"/>
            </a:endParaRPr>
          </a:p>
          <a:p>
            <a:r>
              <a:rPr lang="en-US" sz="1800">
                <a:solidFill>
                  <a:srgbClr val="FF3300"/>
                </a:solidFill>
                <a:effectLst>
                  <a:outerShdw blurRad="38100" dist="38100" dir="2700000" algn="tl">
                    <a:srgbClr val="000000"/>
                  </a:outerShdw>
                </a:effectLst>
                <a:latin typeface="Courier New" panose="02070309020205020404" pitchFamily="49" charset="0"/>
              </a:rPr>
              <a:t>1 row deleted.</a:t>
            </a:r>
          </a:p>
        </p:txBody>
      </p:sp>
      <p:sp>
        <p:nvSpPr>
          <p:cNvPr id="44037" name="Rectangle 5"/>
          <p:cNvSpPr>
            <a:spLocks noChangeArrowheads="1"/>
          </p:cNvSpPr>
          <p:nvPr/>
        </p:nvSpPr>
        <p:spPr bwMode="blackWhite">
          <a:xfrm>
            <a:off x="2614613" y="4708526"/>
            <a:ext cx="7207250" cy="701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688975" algn="l"/>
                <a:tab pos="1824038" algn="l"/>
                <a:tab pos="2735263" algn="l"/>
                <a:tab pos="4579938" algn="l"/>
              </a:tabLst>
              <a:defRPr sz="2400">
                <a:solidFill>
                  <a:schemeClr val="tx1"/>
                </a:solidFill>
                <a:latin typeface="Times New Roman" panose="02020603050405020304" pitchFamily="18" charset="0"/>
              </a:defRPr>
            </a:lvl1pPr>
            <a:lvl2pPr>
              <a:tabLst>
                <a:tab pos="688975" algn="l"/>
                <a:tab pos="1824038" algn="l"/>
                <a:tab pos="2735263" algn="l"/>
                <a:tab pos="4579938" algn="l"/>
              </a:tabLst>
              <a:defRPr sz="2400">
                <a:solidFill>
                  <a:schemeClr val="tx1"/>
                </a:solidFill>
                <a:latin typeface="Times New Roman" panose="02020603050405020304" pitchFamily="18" charset="0"/>
              </a:defRPr>
            </a:lvl2pPr>
            <a:lvl3pPr>
              <a:tabLst>
                <a:tab pos="688975" algn="l"/>
                <a:tab pos="1824038" algn="l"/>
                <a:tab pos="2735263" algn="l"/>
                <a:tab pos="4579938" algn="l"/>
              </a:tabLst>
              <a:defRPr sz="2400">
                <a:solidFill>
                  <a:schemeClr val="tx1"/>
                </a:solidFill>
                <a:latin typeface="Times New Roman" panose="02020603050405020304" pitchFamily="18" charset="0"/>
              </a:defRPr>
            </a:lvl3pPr>
            <a:lvl4pPr>
              <a:tabLst>
                <a:tab pos="688975" algn="l"/>
                <a:tab pos="1824038" algn="l"/>
                <a:tab pos="2735263" algn="l"/>
                <a:tab pos="4579938" algn="l"/>
              </a:tabLst>
              <a:defRPr sz="2400">
                <a:solidFill>
                  <a:schemeClr val="tx1"/>
                </a:solidFill>
                <a:latin typeface="Times New Roman" panose="02020603050405020304" pitchFamily="18" charset="0"/>
              </a:defRPr>
            </a:lvl4pPr>
            <a:lvl5pPr>
              <a:tabLst>
                <a:tab pos="688975" algn="l"/>
                <a:tab pos="1824038" algn="l"/>
                <a:tab pos="2735263" algn="l"/>
                <a:tab pos="4579938" algn="l"/>
              </a:tabLst>
              <a:defRPr sz="2400">
                <a:solidFill>
                  <a:schemeClr val="tx1"/>
                </a:solidFill>
                <a:latin typeface="Times New Roman" panose="02020603050405020304" pitchFamily="18" charset="0"/>
              </a:defRPr>
            </a:lvl5pPr>
            <a:lvl6pPr fontAlgn="base">
              <a:spcBef>
                <a:spcPct val="0"/>
              </a:spcBef>
              <a:spcAft>
                <a:spcPct val="0"/>
              </a:spcAft>
              <a:tabLst>
                <a:tab pos="688975" algn="l"/>
                <a:tab pos="1824038" algn="l"/>
                <a:tab pos="2735263" algn="l"/>
                <a:tab pos="4579938" algn="l"/>
              </a:tabLst>
              <a:defRPr sz="2400">
                <a:solidFill>
                  <a:schemeClr val="tx1"/>
                </a:solidFill>
                <a:latin typeface="Times New Roman" panose="02020603050405020304" pitchFamily="18" charset="0"/>
              </a:defRPr>
            </a:lvl6pPr>
            <a:lvl7pPr fontAlgn="base">
              <a:spcBef>
                <a:spcPct val="0"/>
              </a:spcBef>
              <a:spcAft>
                <a:spcPct val="0"/>
              </a:spcAft>
              <a:tabLst>
                <a:tab pos="688975" algn="l"/>
                <a:tab pos="1824038" algn="l"/>
                <a:tab pos="2735263" algn="l"/>
                <a:tab pos="4579938" algn="l"/>
              </a:tabLst>
              <a:defRPr sz="2400">
                <a:solidFill>
                  <a:schemeClr val="tx1"/>
                </a:solidFill>
                <a:latin typeface="Times New Roman" panose="02020603050405020304" pitchFamily="18" charset="0"/>
              </a:defRPr>
            </a:lvl7pPr>
            <a:lvl8pPr fontAlgn="base">
              <a:spcBef>
                <a:spcPct val="0"/>
              </a:spcBef>
              <a:spcAft>
                <a:spcPct val="0"/>
              </a:spcAft>
              <a:tabLst>
                <a:tab pos="688975" algn="l"/>
                <a:tab pos="1824038" algn="l"/>
                <a:tab pos="2735263" algn="l"/>
                <a:tab pos="4579938" algn="l"/>
              </a:tabLst>
              <a:defRPr sz="2400">
                <a:solidFill>
                  <a:schemeClr val="tx1"/>
                </a:solidFill>
                <a:latin typeface="Times New Roman" panose="02020603050405020304" pitchFamily="18" charset="0"/>
              </a:defRPr>
            </a:lvl8pPr>
            <a:lvl9pPr fontAlgn="base">
              <a:spcBef>
                <a:spcPct val="0"/>
              </a:spcBef>
              <a:spcAft>
                <a:spcPct val="0"/>
              </a:spcAft>
              <a:tabLst>
                <a:tab pos="688975" algn="l"/>
                <a:tab pos="1824038" algn="l"/>
                <a:tab pos="2735263" algn="l"/>
                <a:tab pos="4579938" algn="l"/>
              </a:tabLst>
              <a:defRPr sz="2400">
                <a:solidFill>
                  <a:schemeClr val="tx1"/>
                </a:solidFill>
                <a:latin typeface="Times New Roman" panose="02020603050405020304" pitchFamily="18" charset="0"/>
              </a:defRPr>
            </a:lvl9pPr>
          </a:lstStyle>
          <a:p>
            <a:r>
              <a:rPr lang="en-US" sz="1800">
                <a:solidFill>
                  <a:srgbClr val="000000"/>
                </a:solidFill>
                <a:latin typeface="Courier New" panose="02070309020205020404" pitchFamily="49" charset="0"/>
              </a:rPr>
              <a:t>DELETE FROM  copy_emp;</a:t>
            </a:r>
          </a:p>
          <a:p>
            <a:r>
              <a:rPr lang="en-US" sz="1800">
                <a:solidFill>
                  <a:srgbClr val="FF3300"/>
                </a:solidFill>
                <a:effectLst>
                  <a:outerShdw blurRad="38100" dist="38100" dir="2700000" algn="tl">
                    <a:srgbClr val="000000"/>
                  </a:outerShdw>
                </a:effectLst>
                <a:latin typeface="Courier New" panose="02070309020205020404" pitchFamily="49" charset="0"/>
              </a:rPr>
              <a:t>22 rows deleted.</a:t>
            </a:r>
          </a:p>
        </p:txBody>
      </p:sp>
    </p:spTree>
    <p:extLst>
      <p:ext uri="{BB962C8B-B14F-4D97-AF65-F5344CB8AC3E}">
        <p14:creationId xmlns:p14="http://schemas.microsoft.com/office/powerpoint/2010/main" val="3906653884"/>
      </p:ext>
    </p:extLst>
  </p:cSld>
  <p:clrMapOvr>
    <a:masterClrMapping/>
  </p:clrMapOvr>
  <p:transition spd="slow">
    <p:cut/>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noFill/>
          <a:ln/>
        </p:spPr>
        <p:txBody>
          <a:bodyPr/>
          <a:lstStyle/>
          <a:p>
            <a:r>
              <a:rPr lang="en-US"/>
              <a:t>The </a:t>
            </a:r>
            <a:r>
              <a:rPr lang="en-US">
                <a:latin typeface="Courier New" panose="02070309020205020404" pitchFamily="49" charset="0"/>
              </a:rPr>
              <a:t>MERGE</a:t>
            </a:r>
            <a:r>
              <a:rPr lang="en-US"/>
              <a:t> Statement</a:t>
            </a:r>
          </a:p>
        </p:txBody>
      </p:sp>
      <p:sp>
        <p:nvSpPr>
          <p:cNvPr id="60419" name="Rectangle 3"/>
          <p:cNvSpPr>
            <a:spLocks noGrp="1" noChangeArrowheads="1"/>
          </p:cNvSpPr>
          <p:nvPr>
            <p:ph type="body" idx="1"/>
          </p:nvPr>
        </p:nvSpPr>
        <p:spPr>
          <a:xfrm>
            <a:off x="2384425" y="1795463"/>
            <a:ext cx="7385050" cy="2665412"/>
          </a:xfrm>
          <a:noFill/>
          <a:ln/>
        </p:spPr>
        <p:txBody>
          <a:bodyPr/>
          <a:lstStyle/>
          <a:p>
            <a:r>
              <a:rPr lang="en-US" b="1" dirty="0"/>
              <a:t>Provides the ability to conditionally update or insert data into a database table</a:t>
            </a:r>
          </a:p>
          <a:p>
            <a:r>
              <a:rPr lang="en-US" b="1" dirty="0"/>
              <a:t>Performs an </a:t>
            </a:r>
            <a:r>
              <a:rPr lang="en-US" b="1" dirty="0">
                <a:latin typeface="Courier New" panose="02070309020205020404" pitchFamily="49" charset="0"/>
              </a:rPr>
              <a:t>UPDATE</a:t>
            </a:r>
            <a:r>
              <a:rPr lang="en-US" b="1" dirty="0"/>
              <a:t> if the row exists, and an </a:t>
            </a:r>
            <a:r>
              <a:rPr lang="en-US" b="1" dirty="0">
                <a:latin typeface="Courier New" panose="02070309020205020404" pitchFamily="49" charset="0"/>
              </a:rPr>
              <a:t>INSERT</a:t>
            </a:r>
            <a:r>
              <a:rPr lang="en-US" b="1" dirty="0"/>
              <a:t> if it is a new row:</a:t>
            </a:r>
          </a:p>
          <a:p>
            <a:pPr lvl="1"/>
            <a:r>
              <a:rPr lang="en-US" b="1" dirty="0"/>
              <a:t>Avoids separate updates</a:t>
            </a:r>
          </a:p>
          <a:p>
            <a:pPr lvl="1"/>
            <a:r>
              <a:rPr lang="en-US" b="1" dirty="0"/>
              <a:t>Increases performance and ease of use</a:t>
            </a:r>
          </a:p>
          <a:p>
            <a:pPr lvl="1"/>
            <a:r>
              <a:rPr lang="en-US" b="1" dirty="0"/>
              <a:t>Is useful in data warehousing applications</a:t>
            </a:r>
          </a:p>
        </p:txBody>
      </p:sp>
    </p:spTree>
    <p:extLst>
      <p:ext uri="{BB962C8B-B14F-4D97-AF65-F5344CB8AC3E}">
        <p14:creationId xmlns:p14="http://schemas.microsoft.com/office/powerpoint/2010/main" val="208631583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noFill/>
          <a:ln/>
        </p:spPr>
        <p:txBody>
          <a:bodyPr/>
          <a:lstStyle/>
          <a:p>
            <a:r>
              <a:rPr lang="en-US" dirty="0"/>
              <a:t>The </a:t>
            </a:r>
            <a:r>
              <a:rPr lang="en-US" dirty="0">
                <a:latin typeface="Courier New" panose="02070309020205020404" pitchFamily="49" charset="0"/>
              </a:rPr>
              <a:t>MERGE</a:t>
            </a:r>
            <a:r>
              <a:rPr lang="en-US" dirty="0"/>
              <a:t> Statement Syntax</a:t>
            </a:r>
          </a:p>
        </p:txBody>
      </p:sp>
      <p:sp>
        <p:nvSpPr>
          <p:cNvPr id="62467" name="Rectangle 3"/>
          <p:cNvSpPr>
            <a:spLocks noGrp="1" noChangeArrowheads="1"/>
          </p:cNvSpPr>
          <p:nvPr>
            <p:ph type="body" idx="1"/>
          </p:nvPr>
        </p:nvSpPr>
        <p:spPr>
          <a:xfrm>
            <a:off x="2398713" y="1870076"/>
            <a:ext cx="7385050" cy="644525"/>
          </a:xfrm>
          <a:noFill/>
          <a:ln/>
        </p:spPr>
        <p:txBody>
          <a:bodyPr>
            <a:normAutofit fontScale="92500" lnSpcReduction="10000"/>
          </a:bodyPr>
          <a:lstStyle/>
          <a:p>
            <a:pPr>
              <a:lnSpc>
                <a:spcPct val="65000"/>
              </a:lnSpc>
              <a:buFont typeface="Arial" panose="020B0604020202020204" pitchFamily="34" charset="0"/>
              <a:buNone/>
            </a:pPr>
            <a:r>
              <a:rPr lang="en-US" b="1" dirty="0"/>
              <a:t>You can conditionally insert or update rows in a </a:t>
            </a:r>
          </a:p>
          <a:p>
            <a:pPr>
              <a:lnSpc>
                <a:spcPct val="65000"/>
              </a:lnSpc>
              <a:buFont typeface="Arial" panose="020B0604020202020204" pitchFamily="34" charset="0"/>
              <a:buNone/>
            </a:pPr>
            <a:r>
              <a:rPr lang="en-US" b="1" dirty="0"/>
              <a:t>table by using the </a:t>
            </a:r>
            <a:r>
              <a:rPr lang="en-US" b="1" dirty="0">
                <a:latin typeface="Courier New" panose="02070309020205020404" pitchFamily="49" charset="0"/>
              </a:rPr>
              <a:t>MERGE</a:t>
            </a:r>
            <a:r>
              <a:rPr lang="en-US" b="1" dirty="0"/>
              <a:t> statement.</a:t>
            </a:r>
          </a:p>
        </p:txBody>
      </p:sp>
      <p:sp>
        <p:nvSpPr>
          <p:cNvPr id="62468" name="Rectangle 4"/>
          <p:cNvSpPr>
            <a:spLocks noChangeArrowheads="1"/>
          </p:cNvSpPr>
          <p:nvPr/>
        </p:nvSpPr>
        <p:spPr bwMode="blackWhite">
          <a:xfrm>
            <a:off x="2457450" y="2768600"/>
            <a:ext cx="7499350" cy="2870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688975" algn="l"/>
                <a:tab pos="1824038" algn="l"/>
                <a:tab pos="3324225" algn="l"/>
                <a:tab pos="4579938" algn="l"/>
              </a:tabLst>
              <a:defRPr sz="2400">
                <a:solidFill>
                  <a:schemeClr val="tx1"/>
                </a:solidFill>
                <a:latin typeface="Times New Roman" panose="02020603050405020304" pitchFamily="18" charset="0"/>
              </a:defRPr>
            </a:lvl1pPr>
            <a:lvl2pPr>
              <a:tabLst>
                <a:tab pos="688975" algn="l"/>
                <a:tab pos="1824038" algn="l"/>
                <a:tab pos="3324225" algn="l"/>
                <a:tab pos="4579938" algn="l"/>
              </a:tabLst>
              <a:defRPr sz="2400">
                <a:solidFill>
                  <a:schemeClr val="tx1"/>
                </a:solidFill>
                <a:latin typeface="Times New Roman" panose="02020603050405020304" pitchFamily="18" charset="0"/>
              </a:defRPr>
            </a:lvl2pPr>
            <a:lvl3pPr>
              <a:tabLst>
                <a:tab pos="688975" algn="l"/>
                <a:tab pos="1824038" algn="l"/>
                <a:tab pos="3324225" algn="l"/>
                <a:tab pos="4579938" algn="l"/>
              </a:tabLst>
              <a:defRPr sz="2400">
                <a:solidFill>
                  <a:schemeClr val="tx1"/>
                </a:solidFill>
                <a:latin typeface="Times New Roman" panose="02020603050405020304" pitchFamily="18" charset="0"/>
              </a:defRPr>
            </a:lvl3pPr>
            <a:lvl4pPr>
              <a:tabLst>
                <a:tab pos="688975" algn="l"/>
                <a:tab pos="1824038" algn="l"/>
                <a:tab pos="3324225" algn="l"/>
                <a:tab pos="4579938" algn="l"/>
              </a:tabLst>
              <a:defRPr sz="2400">
                <a:solidFill>
                  <a:schemeClr val="tx1"/>
                </a:solidFill>
                <a:latin typeface="Times New Roman" panose="02020603050405020304" pitchFamily="18" charset="0"/>
              </a:defRPr>
            </a:lvl4pPr>
            <a:lvl5pPr>
              <a:tabLst>
                <a:tab pos="688975" algn="l"/>
                <a:tab pos="1824038" algn="l"/>
                <a:tab pos="3324225" algn="l"/>
                <a:tab pos="4579938" algn="l"/>
              </a:tabLst>
              <a:defRPr sz="2400">
                <a:solidFill>
                  <a:schemeClr val="tx1"/>
                </a:solidFill>
                <a:latin typeface="Times New Roman" panose="02020603050405020304" pitchFamily="18" charset="0"/>
              </a:defRPr>
            </a:lvl5pPr>
            <a:lvl6pPr fontAlgn="base">
              <a:spcBef>
                <a:spcPct val="0"/>
              </a:spcBef>
              <a:spcAft>
                <a:spcPct val="0"/>
              </a:spcAft>
              <a:tabLst>
                <a:tab pos="688975" algn="l"/>
                <a:tab pos="1824038" algn="l"/>
                <a:tab pos="3324225" algn="l"/>
                <a:tab pos="4579938" algn="l"/>
              </a:tabLst>
              <a:defRPr sz="2400">
                <a:solidFill>
                  <a:schemeClr val="tx1"/>
                </a:solidFill>
                <a:latin typeface="Times New Roman" panose="02020603050405020304" pitchFamily="18" charset="0"/>
              </a:defRPr>
            </a:lvl6pPr>
            <a:lvl7pPr fontAlgn="base">
              <a:spcBef>
                <a:spcPct val="0"/>
              </a:spcBef>
              <a:spcAft>
                <a:spcPct val="0"/>
              </a:spcAft>
              <a:tabLst>
                <a:tab pos="688975" algn="l"/>
                <a:tab pos="1824038" algn="l"/>
                <a:tab pos="3324225" algn="l"/>
                <a:tab pos="4579938" algn="l"/>
              </a:tabLst>
              <a:defRPr sz="2400">
                <a:solidFill>
                  <a:schemeClr val="tx1"/>
                </a:solidFill>
                <a:latin typeface="Times New Roman" panose="02020603050405020304" pitchFamily="18" charset="0"/>
              </a:defRPr>
            </a:lvl7pPr>
            <a:lvl8pPr fontAlgn="base">
              <a:spcBef>
                <a:spcPct val="0"/>
              </a:spcBef>
              <a:spcAft>
                <a:spcPct val="0"/>
              </a:spcAft>
              <a:tabLst>
                <a:tab pos="688975" algn="l"/>
                <a:tab pos="1824038" algn="l"/>
                <a:tab pos="3324225" algn="l"/>
                <a:tab pos="4579938" algn="l"/>
              </a:tabLst>
              <a:defRPr sz="2400">
                <a:solidFill>
                  <a:schemeClr val="tx1"/>
                </a:solidFill>
                <a:latin typeface="Times New Roman" panose="02020603050405020304" pitchFamily="18" charset="0"/>
              </a:defRPr>
            </a:lvl8pPr>
            <a:lvl9pPr fontAlgn="base">
              <a:spcBef>
                <a:spcPct val="0"/>
              </a:spcBef>
              <a:spcAft>
                <a:spcPct val="0"/>
              </a:spcAft>
              <a:tabLst>
                <a:tab pos="688975" algn="l"/>
                <a:tab pos="1824038" algn="l"/>
                <a:tab pos="3324225" algn="l"/>
                <a:tab pos="4579938" algn="l"/>
              </a:tabLst>
              <a:defRPr sz="2400">
                <a:solidFill>
                  <a:schemeClr val="tx1"/>
                </a:solidFill>
                <a:latin typeface="Times New Roman" panose="02020603050405020304" pitchFamily="18" charset="0"/>
              </a:defRPr>
            </a:lvl9pPr>
          </a:lstStyle>
          <a:p>
            <a:r>
              <a:rPr lang="en-US" sz="1800" b="1" dirty="0">
                <a:solidFill>
                  <a:schemeClr val="tx2"/>
                </a:solidFill>
                <a:latin typeface="Courier New" panose="02070309020205020404" pitchFamily="49" charset="0"/>
              </a:rPr>
              <a:t>MERGE INTO </a:t>
            </a:r>
            <a:r>
              <a:rPr lang="en-US" sz="1800" b="1" i="1" dirty="0" err="1">
                <a:solidFill>
                  <a:schemeClr val="tx2"/>
                </a:solidFill>
                <a:latin typeface="Courier New" panose="02070309020205020404" pitchFamily="49" charset="0"/>
              </a:rPr>
              <a:t>table_name</a:t>
            </a:r>
            <a:r>
              <a:rPr lang="en-US" sz="1800" b="1" dirty="0">
                <a:solidFill>
                  <a:schemeClr val="tx2"/>
                </a:solidFill>
                <a:latin typeface="Courier New" panose="02070309020205020404" pitchFamily="49" charset="0"/>
              </a:rPr>
              <a:t> </a:t>
            </a:r>
            <a:r>
              <a:rPr lang="en-US" sz="1800" b="1" i="1" dirty="0" err="1">
                <a:solidFill>
                  <a:schemeClr val="tx2"/>
                </a:solidFill>
                <a:latin typeface="Courier New" panose="02070309020205020404" pitchFamily="49" charset="0"/>
              </a:rPr>
              <a:t>table_alias</a:t>
            </a:r>
            <a:endParaRPr lang="en-US" sz="1800" b="1" dirty="0">
              <a:solidFill>
                <a:schemeClr val="tx2"/>
              </a:solidFill>
              <a:latin typeface="Courier New" panose="02070309020205020404" pitchFamily="49" charset="0"/>
            </a:endParaRPr>
          </a:p>
          <a:p>
            <a:r>
              <a:rPr lang="en-US" sz="1800" b="1" dirty="0">
                <a:solidFill>
                  <a:schemeClr val="tx2"/>
                </a:solidFill>
                <a:latin typeface="Courier New" panose="02070309020205020404" pitchFamily="49" charset="0"/>
              </a:rPr>
              <a:t>  USING (</a:t>
            </a:r>
            <a:r>
              <a:rPr lang="en-US" sz="1800" b="1" i="1" dirty="0" err="1">
                <a:solidFill>
                  <a:schemeClr val="tx2"/>
                </a:solidFill>
                <a:latin typeface="Courier New" panose="02070309020205020404" pitchFamily="49" charset="0"/>
              </a:rPr>
              <a:t>table|view|sub_query</a:t>
            </a:r>
            <a:r>
              <a:rPr lang="en-US" sz="1800" b="1" dirty="0">
                <a:solidFill>
                  <a:schemeClr val="tx2"/>
                </a:solidFill>
                <a:latin typeface="Courier New" panose="02070309020205020404" pitchFamily="49" charset="0"/>
              </a:rPr>
              <a:t>) </a:t>
            </a:r>
            <a:r>
              <a:rPr lang="en-US" sz="1800" b="1" i="1" dirty="0">
                <a:solidFill>
                  <a:schemeClr val="tx2"/>
                </a:solidFill>
                <a:latin typeface="Courier New" panose="02070309020205020404" pitchFamily="49" charset="0"/>
              </a:rPr>
              <a:t>alias</a:t>
            </a:r>
            <a:endParaRPr lang="en-US" sz="1800" b="1" dirty="0">
              <a:solidFill>
                <a:schemeClr val="tx2"/>
              </a:solidFill>
              <a:latin typeface="Courier New" panose="02070309020205020404" pitchFamily="49" charset="0"/>
            </a:endParaRPr>
          </a:p>
          <a:p>
            <a:r>
              <a:rPr lang="en-US" sz="1800" b="1" dirty="0">
                <a:solidFill>
                  <a:schemeClr val="tx2"/>
                </a:solidFill>
                <a:latin typeface="Courier New" panose="02070309020205020404" pitchFamily="49" charset="0"/>
              </a:rPr>
              <a:t>  ON (</a:t>
            </a:r>
            <a:r>
              <a:rPr lang="en-US" sz="1800" b="1" i="1" dirty="0">
                <a:solidFill>
                  <a:schemeClr val="tx2"/>
                </a:solidFill>
                <a:latin typeface="Courier New" panose="02070309020205020404" pitchFamily="49" charset="0"/>
              </a:rPr>
              <a:t>join condition</a:t>
            </a:r>
            <a:r>
              <a:rPr lang="en-US" sz="1800" b="1" dirty="0">
                <a:solidFill>
                  <a:schemeClr val="tx2"/>
                </a:solidFill>
                <a:latin typeface="Courier New" panose="02070309020205020404" pitchFamily="49" charset="0"/>
              </a:rPr>
              <a:t>)</a:t>
            </a:r>
          </a:p>
          <a:p>
            <a:r>
              <a:rPr lang="en-US" sz="1800" b="1" dirty="0">
                <a:solidFill>
                  <a:schemeClr val="tx2"/>
                </a:solidFill>
                <a:latin typeface="Courier New" panose="02070309020205020404" pitchFamily="49" charset="0"/>
              </a:rPr>
              <a:t>  WHEN MATCHED THEN</a:t>
            </a:r>
          </a:p>
          <a:p>
            <a:r>
              <a:rPr lang="en-US" sz="1800" b="1" dirty="0">
                <a:solidFill>
                  <a:schemeClr val="tx2"/>
                </a:solidFill>
                <a:latin typeface="Courier New" panose="02070309020205020404" pitchFamily="49" charset="0"/>
              </a:rPr>
              <a:t>    UPDATE SET </a:t>
            </a:r>
          </a:p>
          <a:p>
            <a:r>
              <a:rPr lang="en-US" sz="1800" b="1" dirty="0">
                <a:solidFill>
                  <a:schemeClr val="tx2"/>
                </a:solidFill>
                <a:latin typeface="Courier New" panose="02070309020205020404" pitchFamily="49" charset="0"/>
              </a:rPr>
              <a:t>    </a:t>
            </a:r>
            <a:r>
              <a:rPr lang="en-US" sz="1800" b="1" i="1" dirty="0">
                <a:solidFill>
                  <a:schemeClr val="tx2"/>
                </a:solidFill>
                <a:latin typeface="Courier New" panose="02070309020205020404" pitchFamily="49" charset="0"/>
              </a:rPr>
              <a:t>col1 = col_val1,</a:t>
            </a:r>
          </a:p>
          <a:p>
            <a:r>
              <a:rPr lang="en-US" sz="1800" b="1" i="1" dirty="0">
                <a:solidFill>
                  <a:schemeClr val="tx2"/>
                </a:solidFill>
                <a:latin typeface="Courier New" panose="02070309020205020404" pitchFamily="49" charset="0"/>
              </a:rPr>
              <a:t>    col2 = col2_val</a:t>
            </a:r>
          </a:p>
          <a:p>
            <a:r>
              <a:rPr lang="en-US" sz="1800" b="1" dirty="0">
                <a:solidFill>
                  <a:schemeClr val="tx2"/>
                </a:solidFill>
                <a:latin typeface="Courier New" panose="02070309020205020404" pitchFamily="49" charset="0"/>
              </a:rPr>
              <a:t>  WHEN NOT MATCHED THEN</a:t>
            </a:r>
          </a:p>
          <a:p>
            <a:r>
              <a:rPr lang="en-US" sz="1800" b="1" dirty="0">
                <a:solidFill>
                  <a:schemeClr val="tx2"/>
                </a:solidFill>
                <a:latin typeface="Courier New" panose="02070309020205020404" pitchFamily="49" charset="0"/>
              </a:rPr>
              <a:t>    INSERT (</a:t>
            </a:r>
            <a:r>
              <a:rPr lang="en-US" sz="1800" b="1" i="1" dirty="0" err="1">
                <a:solidFill>
                  <a:schemeClr val="tx2"/>
                </a:solidFill>
                <a:latin typeface="Courier New" panose="02070309020205020404" pitchFamily="49" charset="0"/>
              </a:rPr>
              <a:t>column_list</a:t>
            </a:r>
            <a:r>
              <a:rPr lang="en-US" sz="1800" b="1" dirty="0">
                <a:solidFill>
                  <a:schemeClr val="tx2"/>
                </a:solidFill>
                <a:latin typeface="Courier New" panose="02070309020205020404" pitchFamily="49" charset="0"/>
              </a:rPr>
              <a:t>)</a:t>
            </a:r>
          </a:p>
          <a:p>
            <a:r>
              <a:rPr lang="en-US" sz="1800" b="1" dirty="0">
                <a:solidFill>
                  <a:schemeClr val="tx2"/>
                </a:solidFill>
                <a:latin typeface="Courier New" panose="02070309020205020404" pitchFamily="49" charset="0"/>
              </a:rPr>
              <a:t>    VALUES (</a:t>
            </a:r>
            <a:r>
              <a:rPr lang="en-US" sz="1800" b="1" i="1" dirty="0" err="1">
                <a:solidFill>
                  <a:schemeClr val="tx2"/>
                </a:solidFill>
                <a:latin typeface="Courier New" panose="02070309020205020404" pitchFamily="49" charset="0"/>
              </a:rPr>
              <a:t>column_values</a:t>
            </a:r>
            <a:r>
              <a:rPr lang="en-US" sz="1800" b="1" dirty="0">
                <a:solidFill>
                  <a:schemeClr val="tx2"/>
                </a:solidFill>
                <a:latin typeface="Courier New" panose="02070309020205020404" pitchFamily="49" charset="0"/>
              </a:rPr>
              <a:t>);</a:t>
            </a:r>
          </a:p>
        </p:txBody>
      </p:sp>
    </p:spTree>
    <p:extLst>
      <p:ext uri="{BB962C8B-B14F-4D97-AF65-F5344CB8AC3E}">
        <p14:creationId xmlns:p14="http://schemas.microsoft.com/office/powerpoint/2010/main" val="365538181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nvSpPr>
        <p:spPr bwMode="blackWhite">
          <a:xfrm>
            <a:off x="2359025" y="2598738"/>
            <a:ext cx="7581900" cy="353536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688975" algn="l"/>
                <a:tab pos="1824038" algn="l"/>
                <a:tab pos="2735263" algn="l"/>
                <a:tab pos="4579938" algn="l"/>
              </a:tabLst>
              <a:defRPr sz="2400">
                <a:solidFill>
                  <a:schemeClr val="tx1"/>
                </a:solidFill>
                <a:latin typeface="Times New Roman" panose="02020603050405020304" pitchFamily="18" charset="0"/>
              </a:defRPr>
            </a:lvl1pPr>
            <a:lvl2pPr>
              <a:tabLst>
                <a:tab pos="688975" algn="l"/>
                <a:tab pos="1824038" algn="l"/>
                <a:tab pos="2735263" algn="l"/>
                <a:tab pos="4579938" algn="l"/>
              </a:tabLst>
              <a:defRPr sz="2400">
                <a:solidFill>
                  <a:schemeClr val="tx1"/>
                </a:solidFill>
                <a:latin typeface="Times New Roman" panose="02020603050405020304" pitchFamily="18" charset="0"/>
              </a:defRPr>
            </a:lvl2pPr>
            <a:lvl3pPr>
              <a:tabLst>
                <a:tab pos="688975" algn="l"/>
                <a:tab pos="1824038" algn="l"/>
                <a:tab pos="2735263" algn="l"/>
                <a:tab pos="4579938" algn="l"/>
              </a:tabLst>
              <a:defRPr sz="2400">
                <a:solidFill>
                  <a:schemeClr val="tx1"/>
                </a:solidFill>
                <a:latin typeface="Times New Roman" panose="02020603050405020304" pitchFamily="18" charset="0"/>
              </a:defRPr>
            </a:lvl3pPr>
            <a:lvl4pPr>
              <a:tabLst>
                <a:tab pos="688975" algn="l"/>
                <a:tab pos="1824038" algn="l"/>
                <a:tab pos="2735263" algn="l"/>
                <a:tab pos="4579938" algn="l"/>
              </a:tabLst>
              <a:defRPr sz="2400">
                <a:solidFill>
                  <a:schemeClr val="tx1"/>
                </a:solidFill>
                <a:latin typeface="Times New Roman" panose="02020603050405020304" pitchFamily="18" charset="0"/>
              </a:defRPr>
            </a:lvl4pPr>
            <a:lvl5pPr>
              <a:tabLst>
                <a:tab pos="688975" algn="l"/>
                <a:tab pos="1824038" algn="l"/>
                <a:tab pos="2735263" algn="l"/>
                <a:tab pos="4579938" algn="l"/>
              </a:tabLst>
              <a:defRPr sz="2400">
                <a:solidFill>
                  <a:schemeClr val="tx1"/>
                </a:solidFill>
                <a:latin typeface="Times New Roman" panose="02020603050405020304" pitchFamily="18" charset="0"/>
              </a:defRPr>
            </a:lvl5pPr>
            <a:lvl6pPr fontAlgn="base">
              <a:spcBef>
                <a:spcPct val="0"/>
              </a:spcBef>
              <a:spcAft>
                <a:spcPct val="0"/>
              </a:spcAft>
              <a:tabLst>
                <a:tab pos="688975" algn="l"/>
                <a:tab pos="1824038" algn="l"/>
                <a:tab pos="2735263" algn="l"/>
                <a:tab pos="4579938" algn="l"/>
              </a:tabLst>
              <a:defRPr sz="2400">
                <a:solidFill>
                  <a:schemeClr val="tx1"/>
                </a:solidFill>
                <a:latin typeface="Times New Roman" panose="02020603050405020304" pitchFamily="18" charset="0"/>
              </a:defRPr>
            </a:lvl6pPr>
            <a:lvl7pPr fontAlgn="base">
              <a:spcBef>
                <a:spcPct val="0"/>
              </a:spcBef>
              <a:spcAft>
                <a:spcPct val="0"/>
              </a:spcAft>
              <a:tabLst>
                <a:tab pos="688975" algn="l"/>
                <a:tab pos="1824038" algn="l"/>
                <a:tab pos="2735263" algn="l"/>
                <a:tab pos="4579938" algn="l"/>
              </a:tabLst>
              <a:defRPr sz="2400">
                <a:solidFill>
                  <a:schemeClr val="tx1"/>
                </a:solidFill>
                <a:latin typeface="Times New Roman" panose="02020603050405020304" pitchFamily="18" charset="0"/>
              </a:defRPr>
            </a:lvl7pPr>
            <a:lvl8pPr fontAlgn="base">
              <a:spcBef>
                <a:spcPct val="0"/>
              </a:spcBef>
              <a:spcAft>
                <a:spcPct val="0"/>
              </a:spcAft>
              <a:tabLst>
                <a:tab pos="688975" algn="l"/>
                <a:tab pos="1824038" algn="l"/>
                <a:tab pos="2735263" algn="l"/>
                <a:tab pos="4579938" algn="l"/>
              </a:tabLst>
              <a:defRPr sz="2400">
                <a:solidFill>
                  <a:schemeClr val="tx1"/>
                </a:solidFill>
                <a:latin typeface="Times New Roman" panose="02020603050405020304" pitchFamily="18" charset="0"/>
              </a:defRPr>
            </a:lvl8pPr>
            <a:lvl9pPr fontAlgn="base">
              <a:spcBef>
                <a:spcPct val="0"/>
              </a:spcBef>
              <a:spcAft>
                <a:spcPct val="0"/>
              </a:spcAft>
              <a:tabLst>
                <a:tab pos="688975" algn="l"/>
                <a:tab pos="1824038" algn="l"/>
                <a:tab pos="2735263" algn="l"/>
                <a:tab pos="4579938" algn="l"/>
              </a:tabLst>
              <a:defRPr sz="2400">
                <a:solidFill>
                  <a:schemeClr val="tx1"/>
                </a:solidFill>
                <a:latin typeface="Times New Roman" panose="02020603050405020304" pitchFamily="18" charset="0"/>
              </a:defRPr>
            </a:lvl9pPr>
          </a:lstStyle>
          <a:p>
            <a:pPr>
              <a:lnSpc>
                <a:spcPct val="90000"/>
              </a:lnSpc>
            </a:pPr>
            <a:endParaRPr lang="en-US" sz="1800">
              <a:solidFill>
                <a:srgbClr val="000000"/>
              </a:solidFill>
              <a:latin typeface="Courier New" panose="02070309020205020404" pitchFamily="49" charset="0"/>
            </a:endParaRPr>
          </a:p>
          <a:p>
            <a:pPr>
              <a:lnSpc>
                <a:spcPct val="90000"/>
              </a:lnSpc>
            </a:pPr>
            <a:endParaRPr lang="en-US" sz="1800">
              <a:solidFill>
                <a:srgbClr val="000000"/>
              </a:solidFill>
              <a:latin typeface="Courier New" panose="02070309020205020404" pitchFamily="49" charset="0"/>
            </a:endParaRPr>
          </a:p>
        </p:txBody>
      </p:sp>
      <p:sp>
        <p:nvSpPr>
          <p:cNvPr id="64522" name="Rectangle 10"/>
          <p:cNvSpPr>
            <a:spLocks noChangeArrowheads="1"/>
          </p:cNvSpPr>
          <p:nvPr/>
        </p:nvSpPr>
        <p:spPr bwMode="blackWhite">
          <a:xfrm>
            <a:off x="2444750" y="2628900"/>
            <a:ext cx="7524750" cy="351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tabLst>
                <a:tab pos="688975" algn="l"/>
                <a:tab pos="1824038" algn="l"/>
                <a:tab pos="3324225" algn="l"/>
                <a:tab pos="4579938" algn="l"/>
              </a:tabLst>
              <a:defRPr sz="2400">
                <a:solidFill>
                  <a:schemeClr val="tx1"/>
                </a:solidFill>
                <a:latin typeface="Times New Roman" panose="02020603050405020304" pitchFamily="18" charset="0"/>
              </a:defRPr>
            </a:lvl1pPr>
            <a:lvl2pPr>
              <a:tabLst>
                <a:tab pos="688975" algn="l"/>
                <a:tab pos="1824038" algn="l"/>
                <a:tab pos="3324225" algn="l"/>
                <a:tab pos="4579938" algn="l"/>
              </a:tabLst>
              <a:defRPr sz="2400">
                <a:solidFill>
                  <a:schemeClr val="tx1"/>
                </a:solidFill>
                <a:latin typeface="Times New Roman" panose="02020603050405020304" pitchFamily="18" charset="0"/>
              </a:defRPr>
            </a:lvl2pPr>
            <a:lvl3pPr>
              <a:tabLst>
                <a:tab pos="688975" algn="l"/>
                <a:tab pos="1824038" algn="l"/>
                <a:tab pos="3324225" algn="l"/>
                <a:tab pos="4579938" algn="l"/>
              </a:tabLst>
              <a:defRPr sz="2400">
                <a:solidFill>
                  <a:schemeClr val="tx1"/>
                </a:solidFill>
                <a:latin typeface="Times New Roman" panose="02020603050405020304" pitchFamily="18" charset="0"/>
              </a:defRPr>
            </a:lvl3pPr>
            <a:lvl4pPr>
              <a:tabLst>
                <a:tab pos="688975" algn="l"/>
                <a:tab pos="1824038" algn="l"/>
                <a:tab pos="3324225" algn="l"/>
                <a:tab pos="4579938" algn="l"/>
              </a:tabLst>
              <a:defRPr sz="2400">
                <a:solidFill>
                  <a:schemeClr val="tx1"/>
                </a:solidFill>
                <a:latin typeface="Times New Roman" panose="02020603050405020304" pitchFamily="18" charset="0"/>
              </a:defRPr>
            </a:lvl4pPr>
            <a:lvl5pPr>
              <a:tabLst>
                <a:tab pos="688975" algn="l"/>
                <a:tab pos="1824038" algn="l"/>
                <a:tab pos="3324225" algn="l"/>
                <a:tab pos="4579938" algn="l"/>
              </a:tabLst>
              <a:defRPr sz="2400">
                <a:solidFill>
                  <a:schemeClr val="tx1"/>
                </a:solidFill>
                <a:latin typeface="Times New Roman" panose="02020603050405020304" pitchFamily="18" charset="0"/>
              </a:defRPr>
            </a:lvl5pPr>
            <a:lvl6pPr fontAlgn="base">
              <a:spcBef>
                <a:spcPct val="0"/>
              </a:spcBef>
              <a:spcAft>
                <a:spcPct val="0"/>
              </a:spcAft>
              <a:tabLst>
                <a:tab pos="688975" algn="l"/>
                <a:tab pos="1824038" algn="l"/>
                <a:tab pos="3324225" algn="l"/>
                <a:tab pos="4579938" algn="l"/>
              </a:tabLst>
              <a:defRPr sz="2400">
                <a:solidFill>
                  <a:schemeClr val="tx1"/>
                </a:solidFill>
                <a:latin typeface="Times New Roman" panose="02020603050405020304" pitchFamily="18" charset="0"/>
              </a:defRPr>
            </a:lvl6pPr>
            <a:lvl7pPr fontAlgn="base">
              <a:spcBef>
                <a:spcPct val="0"/>
              </a:spcBef>
              <a:spcAft>
                <a:spcPct val="0"/>
              </a:spcAft>
              <a:tabLst>
                <a:tab pos="688975" algn="l"/>
                <a:tab pos="1824038" algn="l"/>
                <a:tab pos="3324225" algn="l"/>
                <a:tab pos="4579938" algn="l"/>
              </a:tabLst>
              <a:defRPr sz="2400">
                <a:solidFill>
                  <a:schemeClr val="tx1"/>
                </a:solidFill>
                <a:latin typeface="Times New Roman" panose="02020603050405020304" pitchFamily="18" charset="0"/>
              </a:defRPr>
            </a:lvl7pPr>
            <a:lvl8pPr fontAlgn="base">
              <a:spcBef>
                <a:spcPct val="0"/>
              </a:spcBef>
              <a:spcAft>
                <a:spcPct val="0"/>
              </a:spcAft>
              <a:tabLst>
                <a:tab pos="688975" algn="l"/>
                <a:tab pos="1824038" algn="l"/>
                <a:tab pos="3324225" algn="l"/>
                <a:tab pos="4579938" algn="l"/>
              </a:tabLst>
              <a:defRPr sz="2400">
                <a:solidFill>
                  <a:schemeClr val="tx1"/>
                </a:solidFill>
                <a:latin typeface="Times New Roman" panose="02020603050405020304" pitchFamily="18" charset="0"/>
              </a:defRPr>
            </a:lvl8pPr>
            <a:lvl9pPr fontAlgn="base">
              <a:spcBef>
                <a:spcPct val="0"/>
              </a:spcBef>
              <a:spcAft>
                <a:spcPct val="0"/>
              </a:spcAft>
              <a:tabLst>
                <a:tab pos="688975" algn="l"/>
                <a:tab pos="1824038" algn="l"/>
                <a:tab pos="3324225" algn="l"/>
                <a:tab pos="4579938" algn="l"/>
              </a:tabLst>
              <a:defRPr sz="2400">
                <a:solidFill>
                  <a:schemeClr val="tx1"/>
                </a:solidFill>
                <a:latin typeface="Times New Roman" panose="02020603050405020304" pitchFamily="18" charset="0"/>
              </a:defRPr>
            </a:lvl9pPr>
          </a:lstStyle>
          <a:p>
            <a:r>
              <a:rPr lang="en-US" sz="1600" b="1" dirty="0">
                <a:solidFill>
                  <a:schemeClr val="tx2"/>
                </a:solidFill>
                <a:latin typeface="Courier New" panose="02070309020205020404" pitchFamily="49" charset="0"/>
              </a:rPr>
              <a:t>MERGE INTO </a:t>
            </a:r>
            <a:r>
              <a:rPr lang="en-US" sz="1600" b="1" dirty="0" err="1">
                <a:solidFill>
                  <a:schemeClr val="tx2"/>
                </a:solidFill>
                <a:latin typeface="Courier New" panose="02070309020205020404" pitchFamily="49" charset="0"/>
              </a:rPr>
              <a:t>copy_emp</a:t>
            </a:r>
            <a:r>
              <a:rPr lang="en-US" sz="1600" b="1" dirty="0">
                <a:solidFill>
                  <a:schemeClr val="tx2"/>
                </a:solidFill>
                <a:latin typeface="Courier New" panose="02070309020205020404" pitchFamily="49" charset="0"/>
              </a:rPr>
              <a:t>  c</a:t>
            </a:r>
          </a:p>
          <a:p>
            <a:r>
              <a:rPr lang="en-US" sz="1600" b="1" dirty="0">
                <a:solidFill>
                  <a:schemeClr val="tx2"/>
                </a:solidFill>
                <a:latin typeface="Courier New" panose="02070309020205020404" pitchFamily="49" charset="0"/>
              </a:rPr>
              <a:t>  USING employees e</a:t>
            </a:r>
          </a:p>
          <a:p>
            <a:r>
              <a:rPr lang="en-US" sz="1600" b="1" dirty="0">
                <a:solidFill>
                  <a:schemeClr val="tx2"/>
                </a:solidFill>
                <a:latin typeface="Courier New" panose="02070309020205020404" pitchFamily="49" charset="0"/>
              </a:rPr>
              <a:t>  ON (</a:t>
            </a:r>
            <a:r>
              <a:rPr lang="en-US" sz="1600" b="1" dirty="0" err="1">
                <a:solidFill>
                  <a:schemeClr val="tx2"/>
                </a:solidFill>
                <a:latin typeface="Courier New" panose="02070309020205020404" pitchFamily="49" charset="0"/>
              </a:rPr>
              <a:t>c.employee_id</a:t>
            </a:r>
            <a:r>
              <a:rPr lang="en-US" sz="1600" b="1" dirty="0">
                <a:solidFill>
                  <a:schemeClr val="tx2"/>
                </a:solidFill>
                <a:latin typeface="Courier New" panose="02070309020205020404" pitchFamily="49" charset="0"/>
              </a:rPr>
              <a:t> = </a:t>
            </a:r>
            <a:r>
              <a:rPr lang="en-US" sz="1600" b="1" dirty="0" err="1">
                <a:solidFill>
                  <a:schemeClr val="tx2"/>
                </a:solidFill>
                <a:latin typeface="Courier New" panose="02070309020205020404" pitchFamily="49" charset="0"/>
              </a:rPr>
              <a:t>e.employee_id</a:t>
            </a:r>
            <a:r>
              <a:rPr lang="en-US" sz="1600" b="1" dirty="0">
                <a:solidFill>
                  <a:schemeClr val="tx2"/>
                </a:solidFill>
                <a:latin typeface="Courier New" panose="02070309020205020404" pitchFamily="49" charset="0"/>
              </a:rPr>
              <a:t>)</a:t>
            </a:r>
          </a:p>
          <a:p>
            <a:r>
              <a:rPr lang="en-US" sz="1600" b="1" dirty="0">
                <a:solidFill>
                  <a:schemeClr val="tx2"/>
                </a:solidFill>
                <a:latin typeface="Courier New" panose="02070309020205020404" pitchFamily="49" charset="0"/>
              </a:rPr>
              <a:t>WHEN MATCHED THEN</a:t>
            </a:r>
          </a:p>
          <a:p>
            <a:r>
              <a:rPr lang="en-US" sz="1600" b="1" dirty="0">
                <a:solidFill>
                  <a:schemeClr val="tx2"/>
                </a:solidFill>
                <a:latin typeface="Courier New" panose="02070309020205020404" pitchFamily="49" charset="0"/>
              </a:rPr>
              <a:t>  UPDATE SET</a:t>
            </a:r>
          </a:p>
          <a:p>
            <a:r>
              <a:rPr lang="en-US" sz="1600" b="1" dirty="0">
                <a:solidFill>
                  <a:schemeClr val="tx2"/>
                </a:solidFill>
                <a:latin typeface="Courier New" panose="02070309020205020404" pitchFamily="49" charset="0"/>
              </a:rPr>
              <a:t>     </a:t>
            </a:r>
            <a:r>
              <a:rPr lang="en-US" sz="1600" b="1" dirty="0" err="1">
                <a:solidFill>
                  <a:schemeClr val="tx2"/>
                </a:solidFill>
                <a:latin typeface="Courier New" panose="02070309020205020404" pitchFamily="49" charset="0"/>
              </a:rPr>
              <a:t>c.first_name</a:t>
            </a:r>
            <a:r>
              <a:rPr lang="en-US" sz="1600" b="1" dirty="0">
                <a:solidFill>
                  <a:schemeClr val="tx2"/>
                </a:solidFill>
                <a:latin typeface="Courier New" panose="02070309020205020404" pitchFamily="49" charset="0"/>
              </a:rPr>
              <a:t>     = </a:t>
            </a:r>
            <a:r>
              <a:rPr lang="en-US" sz="1600" b="1" dirty="0" err="1">
                <a:solidFill>
                  <a:schemeClr val="tx2"/>
                </a:solidFill>
                <a:latin typeface="Courier New" panose="02070309020205020404" pitchFamily="49" charset="0"/>
              </a:rPr>
              <a:t>e.first_name</a:t>
            </a:r>
            <a:r>
              <a:rPr lang="en-US" sz="1600" b="1" dirty="0">
                <a:solidFill>
                  <a:schemeClr val="tx2"/>
                </a:solidFill>
                <a:latin typeface="Courier New" panose="02070309020205020404" pitchFamily="49" charset="0"/>
              </a:rPr>
              <a:t>,</a:t>
            </a:r>
          </a:p>
          <a:p>
            <a:r>
              <a:rPr lang="en-US" sz="1600" b="1" dirty="0">
                <a:solidFill>
                  <a:schemeClr val="tx2"/>
                </a:solidFill>
                <a:latin typeface="Courier New" panose="02070309020205020404" pitchFamily="49" charset="0"/>
              </a:rPr>
              <a:t>     </a:t>
            </a:r>
            <a:r>
              <a:rPr lang="en-US" sz="1600" b="1" dirty="0" err="1">
                <a:solidFill>
                  <a:schemeClr val="tx2"/>
                </a:solidFill>
                <a:latin typeface="Courier New" panose="02070309020205020404" pitchFamily="49" charset="0"/>
              </a:rPr>
              <a:t>c.last_name</a:t>
            </a:r>
            <a:r>
              <a:rPr lang="en-US" sz="1600" b="1" dirty="0">
                <a:solidFill>
                  <a:schemeClr val="tx2"/>
                </a:solidFill>
                <a:latin typeface="Courier New" panose="02070309020205020404" pitchFamily="49" charset="0"/>
              </a:rPr>
              <a:t>      = </a:t>
            </a:r>
            <a:r>
              <a:rPr lang="en-US" sz="1600" b="1" dirty="0" err="1">
                <a:solidFill>
                  <a:schemeClr val="tx2"/>
                </a:solidFill>
                <a:latin typeface="Courier New" panose="02070309020205020404" pitchFamily="49" charset="0"/>
              </a:rPr>
              <a:t>e.last_name</a:t>
            </a:r>
            <a:r>
              <a:rPr lang="en-US" sz="1600" b="1" dirty="0">
                <a:solidFill>
                  <a:schemeClr val="tx2"/>
                </a:solidFill>
                <a:latin typeface="Courier New" panose="02070309020205020404" pitchFamily="49" charset="0"/>
              </a:rPr>
              <a:t>,</a:t>
            </a:r>
          </a:p>
          <a:p>
            <a:r>
              <a:rPr lang="en-US" sz="1600" b="1" dirty="0">
                <a:solidFill>
                  <a:schemeClr val="tx2"/>
                </a:solidFill>
                <a:latin typeface="Courier New" panose="02070309020205020404" pitchFamily="49" charset="0"/>
              </a:rPr>
              <a:t>     ...</a:t>
            </a:r>
          </a:p>
          <a:p>
            <a:r>
              <a:rPr lang="en-US" sz="1600" b="1" dirty="0">
                <a:solidFill>
                  <a:schemeClr val="tx2"/>
                </a:solidFill>
                <a:latin typeface="Courier New" panose="02070309020205020404" pitchFamily="49" charset="0"/>
              </a:rPr>
              <a:t>     </a:t>
            </a:r>
            <a:r>
              <a:rPr lang="en-US" sz="1600" b="1" dirty="0" err="1">
                <a:solidFill>
                  <a:schemeClr val="tx2"/>
                </a:solidFill>
                <a:latin typeface="Courier New" panose="02070309020205020404" pitchFamily="49" charset="0"/>
              </a:rPr>
              <a:t>c.department_id</a:t>
            </a:r>
            <a:r>
              <a:rPr lang="en-US" sz="1600" b="1" dirty="0">
                <a:solidFill>
                  <a:schemeClr val="tx2"/>
                </a:solidFill>
                <a:latin typeface="Courier New" panose="02070309020205020404" pitchFamily="49" charset="0"/>
              </a:rPr>
              <a:t>  = </a:t>
            </a:r>
            <a:r>
              <a:rPr lang="en-US" sz="1600" b="1" dirty="0" err="1">
                <a:solidFill>
                  <a:schemeClr val="tx2"/>
                </a:solidFill>
                <a:latin typeface="Courier New" panose="02070309020205020404" pitchFamily="49" charset="0"/>
              </a:rPr>
              <a:t>e.department_id</a:t>
            </a:r>
            <a:endParaRPr lang="en-US" sz="1600" b="1" dirty="0">
              <a:solidFill>
                <a:schemeClr val="tx2"/>
              </a:solidFill>
              <a:latin typeface="Courier New" panose="02070309020205020404" pitchFamily="49" charset="0"/>
            </a:endParaRPr>
          </a:p>
          <a:p>
            <a:r>
              <a:rPr lang="en-US" sz="1600" b="1" dirty="0">
                <a:solidFill>
                  <a:schemeClr val="tx2"/>
                </a:solidFill>
                <a:latin typeface="Courier New" panose="02070309020205020404" pitchFamily="49" charset="0"/>
              </a:rPr>
              <a:t>WHEN NOT MATCHED THEN</a:t>
            </a:r>
          </a:p>
          <a:p>
            <a:r>
              <a:rPr lang="en-US" sz="1600" b="1" dirty="0">
                <a:solidFill>
                  <a:schemeClr val="tx2"/>
                </a:solidFill>
                <a:latin typeface="Courier New" panose="02070309020205020404" pitchFamily="49" charset="0"/>
              </a:rPr>
              <a:t> INSERT VALUES(</a:t>
            </a:r>
            <a:r>
              <a:rPr lang="en-US" sz="1600" b="1" dirty="0" err="1">
                <a:solidFill>
                  <a:schemeClr val="tx2"/>
                </a:solidFill>
                <a:latin typeface="Courier New" panose="02070309020205020404" pitchFamily="49" charset="0"/>
              </a:rPr>
              <a:t>e.employee_id</a:t>
            </a:r>
            <a:r>
              <a:rPr lang="en-US" sz="1600" b="1" dirty="0">
                <a:solidFill>
                  <a:schemeClr val="tx2"/>
                </a:solidFill>
                <a:latin typeface="Courier New" panose="02070309020205020404" pitchFamily="49" charset="0"/>
              </a:rPr>
              <a:t>, </a:t>
            </a:r>
            <a:r>
              <a:rPr lang="en-US" sz="1600" b="1" dirty="0" err="1">
                <a:solidFill>
                  <a:schemeClr val="tx2"/>
                </a:solidFill>
                <a:latin typeface="Courier New" panose="02070309020205020404" pitchFamily="49" charset="0"/>
              </a:rPr>
              <a:t>e.first_name</a:t>
            </a:r>
            <a:r>
              <a:rPr lang="en-US" sz="1600" b="1" dirty="0">
                <a:solidFill>
                  <a:schemeClr val="tx2"/>
                </a:solidFill>
                <a:latin typeface="Courier New" panose="02070309020205020404" pitchFamily="49" charset="0"/>
              </a:rPr>
              <a:t>, </a:t>
            </a:r>
            <a:r>
              <a:rPr lang="en-US" sz="1600" b="1" dirty="0" err="1">
                <a:solidFill>
                  <a:schemeClr val="tx2"/>
                </a:solidFill>
                <a:latin typeface="Courier New" panose="02070309020205020404" pitchFamily="49" charset="0"/>
              </a:rPr>
              <a:t>e.last_name</a:t>
            </a:r>
            <a:r>
              <a:rPr lang="en-US" sz="1600" b="1" dirty="0">
                <a:solidFill>
                  <a:schemeClr val="tx2"/>
                </a:solidFill>
                <a:latin typeface="Courier New" panose="02070309020205020404" pitchFamily="49" charset="0"/>
              </a:rPr>
              <a:t>,</a:t>
            </a:r>
          </a:p>
          <a:p>
            <a:r>
              <a:rPr lang="en-US" sz="1600" b="1" dirty="0">
                <a:solidFill>
                  <a:schemeClr val="tx2"/>
                </a:solidFill>
                <a:latin typeface="Courier New" panose="02070309020205020404" pitchFamily="49" charset="0"/>
              </a:rPr>
              <a:t>          </a:t>
            </a:r>
            <a:r>
              <a:rPr lang="en-US" sz="1600" b="1" dirty="0" err="1">
                <a:solidFill>
                  <a:schemeClr val="tx2"/>
                </a:solidFill>
                <a:latin typeface="Courier New" panose="02070309020205020404" pitchFamily="49" charset="0"/>
              </a:rPr>
              <a:t>e.email</a:t>
            </a:r>
            <a:r>
              <a:rPr lang="en-US" sz="1600" b="1" dirty="0">
                <a:solidFill>
                  <a:schemeClr val="tx2"/>
                </a:solidFill>
                <a:latin typeface="Courier New" panose="02070309020205020404" pitchFamily="49" charset="0"/>
              </a:rPr>
              <a:t>, </a:t>
            </a:r>
            <a:r>
              <a:rPr lang="en-US" sz="1600" b="1" dirty="0" err="1">
                <a:solidFill>
                  <a:schemeClr val="tx2"/>
                </a:solidFill>
                <a:latin typeface="Courier New" panose="02070309020205020404" pitchFamily="49" charset="0"/>
              </a:rPr>
              <a:t>e.phone_number</a:t>
            </a:r>
            <a:r>
              <a:rPr lang="en-US" sz="1600" b="1" dirty="0">
                <a:solidFill>
                  <a:schemeClr val="tx2"/>
                </a:solidFill>
                <a:latin typeface="Courier New" panose="02070309020205020404" pitchFamily="49" charset="0"/>
              </a:rPr>
              <a:t>, </a:t>
            </a:r>
            <a:r>
              <a:rPr lang="en-US" sz="1600" b="1" dirty="0" err="1">
                <a:solidFill>
                  <a:schemeClr val="tx2"/>
                </a:solidFill>
                <a:latin typeface="Courier New" panose="02070309020205020404" pitchFamily="49" charset="0"/>
              </a:rPr>
              <a:t>e.hire_date</a:t>
            </a:r>
            <a:r>
              <a:rPr lang="en-US" sz="1600" b="1" dirty="0">
                <a:solidFill>
                  <a:schemeClr val="tx2"/>
                </a:solidFill>
                <a:latin typeface="Courier New" panose="02070309020205020404" pitchFamily="49" charset="0"/>
              </a:rPr>
              <a:t>, </a:t>
            </a:r>
            <a:r>
              <a:rPr lang="en-US" sz="1600" b="1" dirty="0" err="1">
                <a:solidFill>
                  <a:schemeClr val="tx2"/>
                </a:solidFill>
                <a:latin typeface="Courier New" panose="02070309020205020404" pitchFamily="49" charset="0"/>
              </a:rPr>
              <a:t>e.job_id</a:t>
            </a:r>
            <a:r>
              <a:rPr lang="en-US" sz="1600" b="1" dirty="0">
                <a:solidFill>
                  <a:schemeClr val="tx2"/>
                </a:solidFill>
                <a:latin typeface="Courier New" panose="02070309020205020404" pitchFamily="49" charset="0"/>
              </a:rPr>
              <a:t>,</a:t>
            </a:r>
          </a:p>
          <a:p>
            <a:r>
              <a:rPr lang="en-US" sz="1600" b="1" dirty="0">
                <a:solidFill>
                  <a:schemeClr val="tx2"/>
                </a:solidFill>
                <a:latin typeface="Courier New" panose="02070309020205020404" pitchFamily="49" charset="0"/>
              </a:rPr>
              <a:t>          </a:t>
            </a:r>
            <a:r>
              <a:rPr lang="en-US" sz="1600" b="1" dirty="0" err="1">
                <a:solidFill>
                  <a:schemeClr val="tx2"/>
                </a:solidFill>
                <a:latin typeface="Courier New" panose="02070309020205020404" pitchFamily="49" charset="0"/>
              </a:rPr>
              <a:t>e.salary</a:t>
            </a:r>
            <a:r>
              <a:rPr lang="en-US" sz="1600" b="1" dirty="0">
                <a:solidFill>
                  <a:schemeClr val="tx2"/>
                </a:solidFill>
                <a:latin typeface="Courier New" panose="02070309020205020404" pitchFamily="49" charset="0"/>
              </a:rPr>
              <a:t>, </a:t>
            </a:r>
            <a:r>
              <a:rPr lang="en-US" sz="1600" b="1" dirty="0" err="1">
                <a:solidFill>
                  <a:schemeClr val="tx2"/>
                </a:solidFill>
                <a:latin typeface="Courier New" panose="02070309020205020404" pitchFamily="49" charset="0"/>
              </a:rPr>
              <a:t>e.commission_pct</a:t>
            </a:r>
            <a:r>
              <a:rPr lang="en-US" sz="1600" b="1" dirty="0">
                <a:solidFill>
                  <a:schemeClr val="tx2"/>
                </a:solidFill>
                <a:latin typeface="Courier New" panose="02070309020205020404" pitchFamily="49" charset="0"/>
              </a:rPr>
              <a:t>, </a:t>
            </a:r>
            <a:r>
              <a:rPr lang="en-US" sz="1600" b="1" dirty="0" err="1">
                <a:solidFill>
                  <a:schemeClr val="tx2"/>
                </a:solidFill>
                <a:latin typeface="Courier New" panose="02070309020205020404" pitchFamily="49" charset="0"/>
              </a:rPr>
              <a:t>e.manager_id</a:t>
            </a:r>
            <a:r>
              <a:rPr lang="en-US" sz="1600" b="1" dirty="0">
                <a:solidFill>
                  <a:schemeClr val="tx2"/>
                </a:solidFill>
                <a:latin typeface="Courier New" panose="02070309020205020404" pitchFamily="49" charset="0"/>
              </a:rPr>
              <a:t>, </a:t>
            </a:r>
          </a:p>
          <a:p>
            <a:r>
              <a:rPr lang="en-US" sz="1600" b="1" dirty="0">
                <a:solidFill>
                  <a:schemeClr val="tx2"/>
                </a:solidFill>
                <a:latin typeface="Courier New" panose="02070309020205020404" pitchFamily="49" charset="0"/>
              </a:rPr>
              <a:t>          </a:t>
            </a:r>
            <a:r>
              <a:rPr lang="en-US" sz="1600" b="1" dirty="0" err="1">
                <a:solidFill>
                  <a:schemeClr val="tx2"/>
                </a:solidFill>
                <a:latin typeface="Courier New" panose="02070309020205020404" pitchFamily="49" charset="0"/>
              </a:rPr>
              <a:t>e.department_id</a:t>
            </a:r>
            <a:r>
              <a:rPr lang="en-US" sz="1600" b="1" dirty="0">
                <a:solidFill>
                  <a:schemeClr val="tx2"/>
                </a:solidFill>
                <a:latin typeface="Courier New" panose="02070309020205020404" pitchFamily="49" charset="0"/>
              </a:rPr>
              <a:t>);</a:t>
            </a:r>
          </a:p>
        </p:txBody>
      </p:sp>
      <p:sp>
        <p:nvSpPr>
          <p:cNvPr id="64515" name="Rectangle 3"/>
          <p:cNvSpPr>
            <a:spLocks noGrp="1" noChangeArrowheads="1"/>
          </p:cNvSpPr>
          <p:nvPr>
            <p:ph type="title"/>
          </p:nvPr>
        </p:nvSpPr>
        <p:spPr>
          <a:noFill/>
          <a:ln/>
        </p:spPr>
        <p:txBody>
          <a:bodyPr/>
          <a:lstStyle/>
          <a:p>
            <a:r>
              <a:rPr lang="en-US"/>
              <a:t>Merging Rows</a:t>
            </a:r>
          </a:p>
        </p:txBody>
      </p:sp>
      <p:sp>
        <p:nvSpPr>
          <p:cNvPr id="64516" name="Rectangle 4"/>
          <p:cNvSpPr>
            <a:spLocks noGrp="1" noChangeArrowheads="1"/>
          </p:cNvSpPr>
          <p:nvPr>
            <p:ph type="body" idx="1"/>
          </p:nvPr>
        </p:nvSpPr>
        <p:spPr>
          <a:xfrm>
            <a:off x="2398713" y="1905001"/>
            <a:ext cx="7385050" cy="644525"/>
          </a:xfrm>
          <a:noFill/>
          <a:ln/>
        </p:spPr>
        <p:txBody>
          <a:bodyPr>
            <a:normAutofit fontScale="92500" lnSpcReduction="10000"/>
          </a:bodyPr>
          <a:lstStyle/>
          <a:p>
            <a:pPr>
              <a:lnSpc>
                <a:spcPct val="65000"/>
              </a:lnSpc>
              <a:buFont typeface="Arial" panose="020B0604020202020204" pitchFamily="34" charset="0"/>
              <a:buNone/>
            </a:pPr>
            <a:r>
              <a:rPr lang="en-US" b="1" dirty="0"/>
              <a:t>Insert or update rows in the </a:t>
            </a:r>
            <a:r>
              <a:rPr lang="en-US" b="1" dirty="0">
                <a:latin typeface="Courier New" panose="02070309020205020404" pitchFamily="49" charset="0"/>
              </a:rPr>
              <a:t>COPY_EMP</a:t>
            </a:r>
            <a:r>
              <a:rPr lang="en-US" b="1" dirty="0"/>
              <a:t> table to match </a:t>
            </a:r>
          </a:p>
          <a:p>
            <a:pPr>
              <a:lnSpc>
                <a:spcPct val="65000"/>
              </a:lnSpc>
              <a:buFont typeface="Arial" panose="020B0604020202020204" pitchFamily="34" charset="0"/>
              <a:buNone/>
            </a:pPr>
            <a:r>
              <a:rPr lang="en-US" b="1" dirty="0"/>
              <a:t>the </a:t>
            </a:r>
            <a:r>
              <a:rPr lang="en-US" b="1" dirty="0">
                <a:latin typeface="Courier New" panose="02070309020205020404" pitchFamily="49" charset="0"/>
              </a:rPr>
              <a:t>EMPLOYEES</a:t>
            </a:r>
            <a:r>
              <a:rPr lang="en-US" b="1" dirty="0"/>
              <a:t> table.</a:t>
            </a:r>
          </a:p>
        </p:txBody>
      </p:sp>
      <p:sp>
        <p:nvSpPr>
          <p:cNvPr id="64517" name="Rectangle 5"/>
          <p:cNvSpPr>
            <a:spLocks noChangeArrowheads="1"/>
          </p:cNvSpPr>
          <p:nvPr/>
        </p:nvSpPr>
        <p:spPr bwMode="ltGray">
          <a:xfrm>
            <a:off x="2457451" y="2660651"/>
            <a:ext cx="3101975" cy="303213"/>
          </a:xfrm>
          <a:prstGeom prst="rect">
            <a:avLst/>
          </a:prstGeom>
          <a:noFill/>
          <a:ln w="19050">
            <a:solidFill>
              <a:schemeClr val="hlink"/>
            </a:solidFill>
            <a:miter lim="800000"/>
            <a:headEnd/>
            <a:tailEnd/>
          </a:ln>
          <a:effectLst/>
          <a:extLst>
            <a:ext uri="{909E8E84-426E-40DD-AFC4-6F175D3DCCD1}">
              <a14:hiddenFill xmlns:a14="http://schemas.microsoft.com/office/drawing/2010/main">
                <a:solidFill>
                  <a:srgbClr val="FF5050">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18" name="Rectangle 6"/>
          <p:cNvSpPr>
            <a:spLocks noChangeArrowheads="1"/>
          </p:cNvSpPr>
          <p:nvPr/>
        </p:nvSpPr>
        <p:spPr bwMode="ltGray">
          <a:xfrm>
            <a:off x="2478088" y="3419476"/>
            <a:ext cx="2379662" cy="474663"/>
          </a:xfrm>
          <a:prstGeom prst="rect">
            <a:avLst/>
          </a:prstGeom>
          <a:noFill/>
          <a:ln w="19050">
            <a:solidFill>
              <a:schemeClr val="hlink"/>
            </a:solidFill>
            <a:miter lim="800000"/>
            <a:headEnd/>
            <a:tailEnd/>
          </a:ln>
          <a:effectLst/>
          <a:extLst>
            <a:ext uri="{909E8E84-426E-40DD-AFC4-6F175D3DCCD1}">
              <a14:hiddenFill xmlns:a14="http://schemas.microsoft.com/office/drawing/2010/main">
                <a:solidFill>
                  <a:srgbClr val="FF5050">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4521" name="Group 9"/>
          <p:cNvGrpSpPr>
            <a:grpSpLocks/>
          </p:cNvGrpSpPr>
          <p:nvPr/>
        </p:nvGrpSpPr>
        <p:grpSpPr bwMode="auto">
          <a:xfrm>
            <a:off x="2478089" y="4814889"/>
            <a:ext cx="2689225" cy="611187"/>
            <a:chOff x="601" y="3033"/>
            <a:chExt cx="1694" cy="385"/>
          </a:xfrm>
        </p:grpSpPr>
        <p:sp>
          <p:nvSpPr>
            <p:cNvPr id="64519" name="Rectangle 7"/>
            <p:cNvSpPr>
              <a:spLocks noChangeArrowheads="1"/>
            </p:cNvSpPr>
            <p:nvPr/>
          </p:nvSpPr>
          <p:spPr bwMode="ltGray">
            <a:xfrm>
              <a:off x="601" y="3033"/>
              <a:ext cx="1694" cy="191"/>
            </a:xfrm>
            <a:prstGeom prst="rect">
              <a:avLst/>
            </a:prstGeom>
            <a:noFill/>
            <a:ln w="19050">
              <a:solidFill>
                <a:schemeClr val="hlink"/>
              </a:solidFill>
              <a:miter lim="800000"/>
              <a:headEnd/>
              <a:tailEnd/>
            </a:ln>
            <a:effectLst/>
            <a:extLst>
              <a:ext uri="{909E8E84-426E-40DD-AFC4-6F175D3DCCD1}">
                <a14:hiddenFill xmlns:a14="http://schemas.microsoft.com/office/drawing/2010/main">
                  <a:solidFill>
                    <a:srgbClr val="FF5050">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20" name="Rectangle 8"/>
            <p:cNvSpPr>
              <a:spLocks noChangeArrowheads="1"/>
            </p:cNvSpPr>
            <p:nvPr/>
          </p:nvSpPr>
          <p:spPr bwMode="ltGray">
            <a:xfrm>
              <a:off x="601" y="3227"/>
              <a:ext cx="1124" cy="191"/>
            </a:xfrm>
            <a:prstGeom prst="rect">
              <a:avLst/>
            </a:prstGeom>
            <a:noFill/>
            <a:ln w="19050">
              <a:solidFill>
                <a:schemeClr val="hlink"/>
              </a:solidFill>
              <a:miter lim="800000"/>
              <a:headEnd/>
              <a:tailEnd/>
            </a:ln>
            <a:effectLst/>
            <a:extLst>
              <a:ext uri="{909E8E84-426E-40DD-AFC4-6F175D3DCCD1}">
                <a14:hiddenFill xmlns:a14="http://schemas.microsoft.com/office/drawing/2010/main">
                  <a:solidFill>
                    <a:srgbClr val="FF5050">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5539059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981200" y="533401"/>
          <a:ext cx="8229600" cy="55927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9028231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Line 2"/>
          <p:cNvSpPr>
            <a:spLocks noChangeShapeType="1"/>
          </p:cNvSpPr>
          <p:nvPr/>
        </p:nvSpPr>
        <p:spPr bwMode="auto">
          <a:xfrm>
            <a:off x="6819900" y="3524250"/>
            <a:ext cx="1524000" cy="0"/>
          </a:xfrm>
          <a:prstGeom prst="line">
            <a:avLst/>
          </a:prstGeom>
          <a:noFill/>
          <a:ln w="50800">
            <a:solidFill>
              <a:srgbClr val="FFCC00"/>
            </a:solidFill>
            <a:round/>
            <a:headEnd type="none" w="sm" len="sm"/>
            <a:tailEnd type="none" w="sm" len="sm"/>
          </a:ln>
          <a:effectLst>
            <a:outerShdw dist="53882" dir="2700000" algn="ctr" rotWithShape="0">
              <a:srgbClr val="000000"/>
            </a:outerShdw>
          </a:effectLst>
          <a:extLst>
            <a:ext uri="{909E8E84-426E-40DD-AFC4-6F175D3DCCD1}">
              <a14:hiddenFill xmlns:a14="http://schemas.microsoft.com/office/drawing/2010/main">
                <a:noFill/>
              </a14:hiddenFill>
            </a:ext>
          </a:extLst>
        </p:spPr>
        <p:txBody>
          <a:bodyPr/>
          <a:lstStyle/>
          <a:p>
            <a:endParaRPr lang="en-US"/>
          </a:p>
        </p:txBody>
      </p:sp>
      <p:sp>
        <p:nvSpPr>
          <p:cNvPr id="9219" name="Rectangle 3"/>
          <p:cNvSpPr>
            <a:spLocks noGrp="1" noChangeArrowheads="1"/>
          </p:cNvSpPr>
          <p:nvPr>
            <p:ph type="title"/>
          </p:nvPr>
        </p:nvSpPr>
        <p:spPr>
          <a:noFill/>
          <a:ln/>
          <a:effectLst>
            <a:outerShdw dist="53882" dir="2700000" algn="ctr" rotWithShape="0">
              <a:srgbClr val="000000"/>
            </a:outerShdw>
          </a:effectLst>
        </p:spPr>
        <p:txBody>
          <a:bodyPr/>
          <a:lstStyle/>
          <a:p>
            <a:r>
              <a:rPr lang="en-US" dirty="0">
                <a:latin typeface="Times New Roman" panose="02020603050405020304" pitchFamily="18" charset="0"/>
                <a:cs typeface="Times New Roman" panose="02020603050405020304" pitchFamily="18" charset="0"/>
              </a:rPr>
              <a:t>Controlling User Access</a:t>
            </a:r>
          </a:p>
        </p:txBody>
      </p:sp>
      <p:sp>
        <p:nvSpPr>
          <p:cNvPr id="9220" name="Rectangle 4"/>
          <p:cNvSpPr>
            <a:spLocks noChangeArrowheads="1"/>
          </p:cNvSpPr>
          <p:nvPr/>
        </p:nvSpPr>
        <p:spPr bwMode="auto">
          <a:xfrm>
            <a:off x="3208339" y="1797050"/>
            <a:ext cx="1667123" cy="708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r>
              <a:rPr lang="en-US" sz="2000" dirty="0">
                <a:solidFill>
                  <a:schemeClr val="tx2"/>
                </a:solidFill>
                <a:latin typeface="Arial" panose="020B0604020202020204" pitchFamily="34" charset="0"/>
              </a:rPr>
              <a:t>Database</a:t>
            </a:r>
          </a:p>
          <a:p>
            <a:pPr algn="l"/>
            <a:r>
              <a:rPr lang="en-US" sz="2000" dirty="0">
                <a:solidFill>
                  <a:schemeClr val="tx2"/>
                </a:solidFill>
                <a:latin typeface="Arial" panose="020B0604020202020204" pitchFamily="34" charset="0"/>
              </a:rPr>
              <a:t>administrator</a:t>
            </a:r>
          </a:p>
        </p:txBody>
      </p:sp>
      <p:sp>
        <p:nvSpPr>
          <p:cNvPr id="9221" name="Rectangle 5"/>
          <p:cNvSpPr>
            <a:spLocks noChangeArrowheads="1"/>
          </p:cNvSpPr>
          <p:nvPr/>
        </p:nvSpPr>
        <p:spPr bwMode="auto">
          <a:xfrm>
            <a:off x="3030538" y="4205288"/>
            <a:ext cx="856004"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r>
              <a:rPr lang="en-US" sz="2000">
                <a:solidFill>
                  <a:srgbClr val="FFFFCC"/>
                </a:solidFill>
                <a:latin typeface="Arial" panose="020B0604020202020204" pitchFamily="34" charset="0"/>
              </a:rPr>
              <a:t>Users</a:t>
            </a:r>
          </a:p>
        </p:txBody>
      </p:sp>
      <p:sp>
        <p:nvSpPr>
          <p:cNvPr id="9222" name="Rectangle 6"/>
          <p:cNvSpPr>
            <a:spLocks noChangeArrowheads="1"/>
          </p:cNvSpPr>
          <p:nvPr/>
        </p:nvSpPr>
        <p:spPr bwMode="blackWhite">
          <a:xfrm>
            <a:off x="3352800" y="3124200"/>
            <a:ext cx="3684588" cy="762000"/>
          </a:xfrm>
          <a:prstGeom prst="rect">
            <a:avLst/>
          </a:prstGeom>
          <a:solidFill>
            <a:srgbClr val="FFCC99"/>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defTabSz="400050">
              <a:tabLst>
                <a:tab pos="400050" algn="r"/>
                <a:tab pos="673100" algn="l"/>
              </a:tabLst>
              <a:defRPr sz="2400">
                <a:solidFill>
                  <a:schemeClr val="tx1"/>
                </a:solidFill>
                <a:latin typeface="Times New Roman" panose="02020603050405020304" pitchFamily="18" charset="0"/>
              </a:defRPr>
            </a:lvl1pPr>
            <a:lvl2pPr algn="l" defTabSz="400050">
              <a:tabLst>
                <a:tab pos="400050" algn="r"/>
                <a:tab pos="673100" algn="l"/>
              </a:tabLst>
              <a:defRPr sz="2400">
                <a:solidFill>
                  <a:schemeClr val="tx1"/>
                </a:solidFill>
                <a:latin typeface="Times New Roman" panose="02020603050405020304" pitchFamily="18" charset="0"/>
              </a:defRPr>
            </a:lvl2pPr>
            <a:lvl3pPr algn="l" defTabSz="400050">
              <a:tabLst>
                <a:tab pos="400050" algn="r"/>
                <a:tab pos="673100" algn="l"/>
              </a:tabLst>
              <a:defRPr sz="2400">
                <a:solidFill>
                  <a:schemeClr val="tx1"/>
                </a:solidFill>
                <a:latin typeface="Times New Roman" panose="02020603050405020304" pitchFamily="18" charset="0"/>
              </a:defRPr>
            </a:lvl3pPr>
            <a:lvl4pPr algn="l" defTabSz="400050">
              <a:tabLst>
                <a:tab pos="400050" algn="r"/>
                <a:tab pos="673100" algn="l"/>
              </a:tabLst>
              <a:defRPr sz="2400">
                <a:solidFill>
                  <a:schemeClr val="tx1"/>
                </a:solidFill>
                <a:latin typeface="Times New Roman" panose="02020603050405020304" pitchFamily="18" charset="0"/>
              </a:defRPr>
            </a:lvl4pPr>
            <a:lvl5pPr algn="l" defTabSz="400050">
              <a:tabLst>
                <a:tab pos="400050" algn="r"/>
                <a:tab pos="673100" algn="l"/>
              </a:tabLst>
              <a:defRPr sz="2400">
                <a:solidFill>
                  <a:schemeClr val="tx1"/>
                </a:solidFill>
                <a:latin typeface="Times New Roman" panose="02020603050405020304" pitchFamily="18" charset="0"/>
              </a:defRPr>
            </a:lvl5pPr>
            <a:lvl6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6pPr>
            <a:lvl7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7pPr>
            <a:lvl8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8pPr>
            <a:lvl9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9pPr>
          </a:lstStyle>
          <a:p>
            <a:pPr algn="ctr"/>
            <a:r>
              <a:rPr lang="en-US" sz="2200">
                <a:solidFill>
                  <a:srgbClr val="000000"/>
                </a:solidFill>
                <a:latin typeface="Arial" panose="020B0604020202020204" pitchFamily="34" charset="0"/>
              </a:rPr>
              <a:t>Username and password</a:t>
            </a:r>
          </a:p>
          <a:p>
            <a:pPr algn="ctr"/>
            <a:r>
              <a:rPr lang="en-US" sz="2200">
                <a:solidFill>
                  <a:srgbClr val="000000"/>
                </a:solidFill>
                <a:latin typeface="Arial" panose="020B0604020202020204" pitchFamily="34" charset="0"/>
              </a:rPr>
              <a:t>Privileges</a:t>
            </a:r>
          </a:p>
        </p:txBody>
      </p:sp>
      <p:sp>
        <p:nvSpPr>
          <p:cNvPr id="9223" name="Line 7"/>
          <p:cNvSpPr>
            <a:spLocks noChangeShapeType="1"/>
          </p:cNvSpPr>
          <p:nvPr/>
        </p:nvSpPr>
        <p:spPr bwMode="auto">
          <a:xfrm>
            <a:off x="3429001" y="3490913"/>
            <a:ext cx="3611563"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9237" name="Group 21"/>
          <p:cNvGrpSpPr>
            <a:grpSpLocks/>
          </p:cNvGrpSpPr>
          <p:nvPr/>
        </p:nvGrpSpPr>
        <p:grpSpPr bwMode="auto">
          <a:xfrm>
            <a:off x="8015288" y="2668588"/>
            <a:ext cx="1662112" cy="1719262"/>
            <a:chOff x="4089" y="1681"/>
            <a:chExt cx="1047" cy="1083"/>
          </a:xfrm>
        </p:grpSpPr>
        <p:grpSp>
          <p:nvGrpSpPr>
            <p:cNvPr id="9227" name="Group 11"/>
            <p:cNvGrpSpPr>
              <a:grpSpLocks/>
            </p:cNvGrpSpPr>
            <p:nvPr/>
          </p:nvGrpSpPr>
          <p:grpSpPr bwMode="auto">
            <a:xfrm>
              <a:off x="4089" y="1681"/>
              <a:ext cx="1047" cy="1083"/>
              <a:chOff x="4089" y="1681"/>
              <a:chExt cx="1047" cy="1083"/>
            </a:xfrm>
          </p:grpSpPr>
          <p:sp>
            <p:nvSpPr>
              <p:cNvPr id="9224" name="Rectangle 8"/>
              <p:cNvSpPr>
                <a:spLocks noChangeArrowheads="1"/>
              </p:cNvSpPr>
              <p:nvPr/>
            </p:nvSpPr>
            <p:spPr bwMode="ltGray">
              <a:xfrm>
                <a:off x="4089" y="1901"/>
                <a:ext cx="1047" cy="649"/>
              </a:xfrm>
              <a:prstGeom prst="rect">
                <a:avLst/>
              </a:prstGeom>
              <a:gradFill rotWithShape="0">
                <a:gsLst>
                  <a:gs pos="0">
                    <a:srgbClr val="969696">
                      <a:gamma/>
                      <a:shade val="89804"/>
                      <a:invGamma/>
                    </a:srgbClr>
                  </a:gs>
                  <a:gs pos="50000">
                    <a:srgbClr val="969696"/>
                  </a:gs>
                  <a:gs pos="100000">
                    <a:srgbClr val="969696">
                      <a:gamma/>
                      <a:shade val="89804"/>
                      <a:invGamma/>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5" name="Oval 9"/>
              <p:cNvSpPr>
                <a:spLocks noChangeArrowheads="1"/>
              </p:cNvSpPr>
              <p:nvPr/>
            </p:nvSpPr>
            <p:spPr bwMode="ltGray">
              <a:xfrm>
                <a:off x="4089" y="1681"/>
                <a:ext cx="1047" cy="416"/>
              </a:xfrm>
              <a:prstGeom prst="ellipse">
                <a:avLst/>
              </a:prstGeom>
              <a:gradFill rotWithShape="0">
                <a:gsLst>
                  <a:gs pos="0">
                    <a:srgbClr val="969696">
                      <a:gamma/>
                      <a:shade val="89804"/>
                      <a:invGamma/>
                    </a:srgbClr>
                  </a:gs>
                  <a:gs pos="100000">
                    <a:srgbClr val="969696"/>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6" name="Oval 10"/>
              <p:cNvSpPr>
                <a:spLocks noChangeArrowheads="1"/>
              </p:cNvSpPr>
              <p:nvPr/>
            </p:nvSpPr>
            <p:spPr bwMode="ltGray">
              <a:xfrm>
                <a:off x="4089" y="2348"/>
                <a:ext cx="1047" cy="416"/>
              </a:xfrm>
              <a:prstGeom prst="ellipse">
                <a:avLst/>
              </a:prstGeom>
              <a:gradFill rotWithShape="0">
                <a:gsLst>
                  <a:gs pos="0">
                    <a:srgbClr val="969696">
                      <a:gamma/>
                      <a:shade val="89804"/>
                      <a:invGamma/>
                    </a:srgbClr>
                  </a:gs>
                  <a:gs pos="50000">
                    <a:srgbClr val="969696"/>
                  </a:gs>
                  <a:gs pos="100000">
                    <a:srgbClr val="969696">
                      <a:gamma/>
                      <a:shade val="89804"/>
                      <a:invGamma/>
                    </a:srgb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9228" name="Rectangle 12"/>
            <p:cNvSpPr>
              <a:spLocks noChangeArrowheads="1"/>
            </p:cNvSpPr>
            <p:nvPr/>
          </p:nvSpPr>
          <p:spPr bwMode="ltGray">
            <a:xfrm>
              <a:off x="4226" y="2180"/>
              <a:ext cx="222" cy="126"/>
            </a:xfrm>
            <a:prstGeom prst="rect">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9" name="Rectangle 13"/>
            <p:cNvSpPr>
              <a:spLocks noChangeArrowheads="1"/>
            </p:cNvSpPr>
            <p:nvPr/>
          </p:nvSpPr>
          <p:spPr bwMode="ltGray">
            <a:xfrm>
              <a:off x="4497" y="2180"/>
              <a:ext cx="222" cy="126"/>
            </a:xfrm>
            <a:prstGeom prst="rect">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30" name="Rectangle 14"/>
            <p:cNvSpPr>
              <a:spLocks noChangeArrowheads="1"/>
            </p:cNvSpPr>
            <p:nvPr/>
          </p:nvSpPr>
          <p:spPr bwMode="ltGray">
            <a:xfrm>
              <a:off x="4766" y="2180"/>
              <a:ext cx="222" cy="126"/>
            </a:xfrm>
            <a:prstGeom prst="rect">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31" name="Rectangle 15"/>
            <p:cNvSpPr>
              <a:spLocks noChangeArrowheads="1"/>
            </p:cNvSpPr>
            <p:nvPr/>
          </p:nvSpPr>
          <p:spPr bwMode="ltGray">
            <a:xfrm>
              <a:off x="4227" y="2351"/>
              <a:ext cx="222" cy="126"/>
            </a:xfrm>
            <a:prstGeom prst="rect">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32" name="Rectangle 16"/>
            <p:cNvSpPr>
              <a:spLocks noChangeArrowheads="1"/>
            </p:cNvSpPr>
            <p:nvPr/>
          </p:nvSpPr>
          <p:spPr bwMode="ltGray">
            <a:xfrm>
              <a:off x="4498" y="2351"/>
              <a:ext cx="222" cy="126"/>
            </a:xfrm>
            <a:prstGeom prst="rect">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33" name="Rectangle 17"/>
            <p:cNvSpPr>
              <a:spLocks noChangeArrowheads="1"/>
            </p:cNvSpPr>
            <p:nvPr/>
          </p:nvSpPr>
          <p:spPr bwMode="ltGray">
            <a:xfrm>
              <a:off x="4767" y="2351"/>
              <a:ext cx="222" cy="126"/>
            </a:xfrm>
            <a:prstGeom prst="rect">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34" name="Rectangle 18"/>
            <p:cNvSpPr>
              <a:spLocks noChangeArrowheads="1"/>
            </p:cNvSpPr>
            <p:nvPr/>
          </p:nvSpPr>
          <p:spPr bwMode="ltGray">
            <a:xfrm>
              <a:off x="4227" y="2519"/>
              <a:ext cx="222" cy="126"/>
            </a:xfrm>
            <a:prstGeom prst="rect">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35" name="Rectangle 19"/>
            <p:cNvSpPr>
              <a:spLocks noChangeArrowheads="1"/>
            </p:cNvSpPr>
            <p:nvPr/>
          </p:nvSpPr>
          <p:spPr bwMode="ltGray">
            <a:xfrm>
              <a:off x="4498" y="2519"/>
              <a:ext cx="222" cy="126"/>
            </a:xfrm>
            <a:prstGeom prst="rect">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36" name="Rectangle 20"/>
            <p:cNvSpPr>
              <a:spLocks noChangeArrowheads="1"/>
            </p:cNvSpPr>
            <p:nvPr/>
          </p:nvSpPr>
          <p:spPr bwMode="ltGray">
            <a:xfrm>
              <a:off x="4767" y="2519"/>
              <a:ext cx="222" cy="126"/>
            </a:xfrm>
            <a:prstGeom prst="rect">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262" name="Group 46"/>
          <p:cNvGrpSpPr>
            <a:grpSpLocks/>
          </p:cNvGrpSpPr>
          <p:nvPr/>
        </p:nvGrpSpPr>
        <p:grpSpPr bwMode="auto">
          <a:xfrm>
            <a:off x="2779714" y="4627564"/>
            <a:ext cx="1438275" cy="1419225"/>
            <a:chOff x="791" y="2915"/>
            <a:chExt cx="906" cy="894"/>
          </a:xfrm>
        </p:grpSpPr>
        <p:sp>
          <p:nvSpPr>
            <p:cNvPr id="9238" name="Freeform 22"/>
            <p:cNvSpPr>
              <a:spLocks/>
            </p:cNvSpPr>
            <p:nvPr/>
          </p:nvSpPr>
          <p:spPr bwMode="auto">
            <a:xfrm>
              <a:off x="1064" y="2946"/>
              <a:ext cx="224" cy="732"/>
            </a:xfrm>
            <a:custGeom>
              <a:avLst/>
              <a:gdLst>
                <a:gd name="T0" fmla="*/ 180 w 224"/>
                <a:gd name="T1" fmla="*/ 412 h 732"/>
                <a:gd name="T2" fmla="*/ 203 w 224"/>
                <a:gd name="T3" fmla="*/ 303 h 732"/>
                <a:gd name="T4" fmla="*/ 221 w 224"/>
                <a:gd name="T5" fmla="*/ 249 h 732"/>
                <a:gd name="T6" fmla="*/ 216 w 224"/>
                <a:gd name="T7" fmla="*/ 226 h 732"/>
                <a:gd name="T8" fmla="*/ 208 w 224"/>
                <a:gd name="T9" fmla="*/ 195 h 732"/>
                <a:gd name="T10" fmla="*/ 198 w 224"/>
                <a:gd name="T11" fmla="*/ 166 h 732"/>
                <a:gd name="T12" fmla="*/ 184 w 224"/>
                <a:gd name="T13" fmla="*/ 147 h 732"/>
                <a:gd name="T14" fmla="*/ 163 w 224"/>
                <a:gd name="T15" fmla="*/ 130 h 732"/>
                <a:gd name="T16" fmla="*/ 142 w 224"/>
                <a:gd name="T17" fmla="*/ 116 h 732"/>
                <a:gd name="T18" fmla="*/ 128 w 224"/>
                <a:gd name="T19" fmla="*/ 107 h 732"/>
                <a:gd name="T20" fmla="*/ 133 w 224"/>
                <a:gd name="T21" fmla="*/ 97 h 732"/>
                <a:gd name="T22" fmla="*/ 136 w 224"/>
                <a:gd name="T23" fmla="*/ 69 h 732"/>
                <a:gd name="T24" fmla="*/ 138 w 224"/>
                <a:gd name="T25" fmla="*/ 59 h 732"/>
                <a:gd name="T26" fmla="*/ 139 w 224"/>
                <a:gd name="T27" fmla="*/ 44 h 732"/>
                <a:gd name="T28" fmla="*/ 138 w 224"/>
                <a:gd name="T29" fmla="*/ 29 h 732"/>
                <a:gd name="T30" fmla="*/ 131 w 224"/>
                <a:gd name="T31" fmla="*/ 18 h 732"/>
                <a:gd name="T32" fmla="*/ 128 w 224"/>
                <a:gd name="T33" fmla="*/ 13 h 732"/>
                <a:gd name="T34" fmla="*/ 127 w 224"/>
                <a:gd name="T35" fmla="*/ 11 h 732"/>
                <a:gd name="T36" fmla="*/ 121 w 224"/>
                <a:gd name="T37" fmla="*/ 7 h 732"/>
                <a:gd name="T38" fmla="*/ 102 w 224"/>
                <a:gd name="T39" fmla="*/ 1 h 732"/>
                <a:gd name="T40" fmla="*/ 87 w 224"/>
                <a:gd name="T41" fmla="*/ 0 h 732"/>
                <a:gd name="T42" fmla="*/ 78 w 224"/>
                <a:gd name="T43" fmla="*/ 3 h 732"/>
                <a:gd name="T44" fmla="*/ 69 w 224"/>
                <a:gd name="T45" fmla="*/ 12 h 732"/>
                <a:gd name="T46" fmla="*/ 59 w 224"/>
                <a:gd name="T47" fmla="*/ 23 h 732"/>
                <a:gd name="T48" fmla="*/ 58 w 224"/>
                <a:gd name="T49" fmla="*/ 42 h 732"/>
                <a:gd name="T50" fmla="*/ 59 w 224"/>
                <a:gd name="T51" fmla="*/ 64 h 732"/>
                <a:gd name="T52" fmla="*/ 61 w 224"/>
                <a:gd name="T53" fmla="*/ 80 h 732"/>
                <a:gd name="T54" fmla="*/ 75 w 224"/>
                <a:gd name="T55" fmla="*/ 94 h 732"/>
                <a:gd name="T56" fmla="*/ 75 w 224"/>
                <a:gd name="T57" fmla="*/ 107 h 732"/>
                <a:gd name="T58" fmla="*/ 58 w 224"/>
                <a:gd name="T59" fmla="*/ 117 h 732"/>
                <a:gd name="T60" fmla="*/ 35 w 224"/>
                <a:gd name="T61" fmla="*/ 133 h 732"/>
                <a:gd name="T62" fmla="*/ 19 w 224"/>
                <a:gd name="T63" fmla="*/ 146 h 732"/>
                <a:gd name="T64" fmla="*/ 16 w 224"/>
                <a:gd name="T65" fmla="*/ 158 h 732"/>
                <a:gd name="T66" fmla="*/ 12 w 224"/>
                <a:gd name="T67" fmla="*/ 190 h 732"/>
                <a:gd name="T68" fmla="*/ 7 w 224"/>
                <a:gd name="T69" fmla="*/ 234 h 732"/>
                <a:gd name="T70" fmla="*/ 3 w 224"/>
                <a:gd name="T71" fmla="*/ 270 h 732"/>
                <a:gd name="T72" fmla="*/ 2 w 224"/>
                <a:gd name="T73" fmla="*/ 287 h 732"/>
                <a:gd name="T74" fmla="*/ 1 w 224"/>
                <a:gd name="T75" fmla="*/ 317 h 732"/>
                <a:gd name="T76" fmla="*/ 0 w 224"/>
                <a:gd name="T77" fmla="*/ 355 h 732"/>
                <a:gd name="T78" fmla="*/ 1 w 224"/>
                <a:gd name="T79" fmla="*/ 391 h 732"/>
                <a:gd name="T80" fmla="*/ 6 w 224"/>
                <a:gd name="T81" fmla="*/ 407 h 732"/>
                <a:gd name="T82" fmla="*/ 13 w 224"/>
                <a:gd name="T83" fmla="*/ 412 h 732"/>
                <a:gd name="T84" fmla="*/ 21 w 224"/>
                <a:gd name="T85" fmla="*/ 413 h 732"/>
                <a:gd name="T86" fmla="*/ 26 w 224"/>
                <a:gd name="T87" fmla="*/ 413 h 732"/>
                <a:gd name="T88" fmla="*/ 24 w 224"/>
                <a:gd name="T89" fmla="*/ 402 h 732"/>
                <a:gd name="T90" fmla="*/ 34 w 224"/>
                <a:gd name="T91" fmla="*/ 405 h 732"/>
                <a:gd name="T92" fmla="*/ 32 w 224"/>
                <a:gd name="T93" fmla="*/ 534 h 732"/>
                <a:gd name="T94" fmla="*/ 27 w 224"/>
                <a:gd name="T95" fmla="*/ 674 h 732"/>
                <a:gd name="T96" fmla="*/ 58 w 224"/>
                <a:gd name="T97" fmla="*/ 691 h 732"/>
                <a:gd name="T98" fmla="*/ 102 w 224"/>
                <a:gd name="T99" fmla="*/ 693 h 732"/>
                <a:gd name="T100" fmla="*/ 109 w 224"/>
                <a:gd name="T101" fmla="*/ 703 h 732"/>
                <a:gd name="T102" fmla="*/ 118 w 224"/>
                <a:gd name="T103" fmla="*/ 716 h 732"/>
                <a:gd name="T104" fmla="*/ 128 w 224"/>
                <a:gd name="T105" fmla="*/ 727 h 732"/>
                <a:gd name="T106" fmla="*/ 137 w 224"/>
                <a:gd name="T107" fmla="*/ 731 h 732"/>
                <a:gd name="T108" fmla="*/ 147 w 224"/>
                <a:gd name="T109" fmla="*/ 729 h 732"/>
                <a:gd name="T110" fmla="*/ 156 w 224"/>
                <a:gd name="T111" fmla="*/ 727 h 732"/>
                <a:gd name="T112" fmla="*/ 161 w 224"/>
                <a:gd name="T113" fmla="*/ 726 h 732"/>
                <a:gd name="T114" fmla="*/ 153 w 224"/>
                <a:gd name="T115" fmla="*/ 700 h 732"/>
                <a:gd name="T116" fmla="*/ 168 w 224"/>
                <a:gd name="T117" fmla="*/ 542 h 732"/>
                <a:gd name="T118" fmla="*/ 178 w 224"/>
                <a:gd name="T119" fmla="*/ 379 h 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24" h="732">
                  <a:moveTo>
                    <a:pt x="178" y="379"/>
                  </a:moveTo>
                  <a:lnTo>
                    <a:pt x="180" y="412"/>
                  </a:lnTo>
                  <a:lnTo>
                    <a:pt x="210" y="371"/>
                  </a:lnTo>
                  <a:lnTo>
                    <a:pt x="203" y="303"/>
                  </a:lnTo>
                  <a:lnTo>
                    <a:pt x="223" y="251"/>
                  </a:lnTo>
                  <a:lnTo>
                    <a:pt x="221" y="249"/>
                  </a:lnTo>
                  <a:lnTo>
                    <a:pt x="220" y="240"/>
                  </a:lnTo>
                  <a:lnTo>
                    <a:pt x="216" y="226"/>
                  </a:lnTo>
                  <a:lnTo>
                    <a:pt x="213" y="211"/>
                  </a:lnTo>
                  <a:lnTo>
                    <a:pt x="208" y="195"/>
                  </a:lnTo>
                  <a:lnTo>
                    <a:pt x="203" y="179"/>
                  </a:lnTo>
                  <a:lnTo>
                    <a:pt x="198" y="166"/>
                  </a:lnTo>
                  <a:lnTo>
                    <a:pt x="192" y="156"/>
                  </a:lnTo>
                  <a:lnTo>
                    <a:pt x="184" y="147"/>
                  </a:lnTo>
                  <a:lnTo>
                    <a:pt x="174" y="138"/>
                  </a:lnTo>
                  <a:lnTo>
                    <a:pt x="163" y="130"/>
                  </a:lnTo>
                  <a:lnTo>
                    <a:pt x="152" y="122"/>
                  </a:lnTo>
                  <a:lnTo>
                    <a:pt x="142" y="116"/>
                  </a:lnTo>
                  <a:lnTo>
                    <a:pt x="133" y="111"/>
                  </a:lnTo>
                  <a:lnTo>
                    <a:pt x="128" y="107"/>
                  </a:lnTo>
                  <a:lnTo>
                    <a:pt x="126" y="106"/>
                  </a:lnTo>
                  <a:lnTo>
                    <a:pt x="133" y="97"/>
                  </a:lnTo>
                  <a:lnTo>
                    <a:pt x="136" y="70"/>
                  </a:lnTo>
                  <a:lnTo>
                    <a:pt x="136" y="69"/>
                  </a:lnTo>
                  <a:lnTo>
                    <a:pt x="137" y="65"/>
                  </a:lnTo>
                  <a:lnTo>
                    <a:pt x="138" y="59"/>
                  </a:lnTo>
                  <a:lnTo>
                    <a:pt x="139" y="52"/>
                  </a:lnTo>
                  <a:lnTo>
                    <a:pt x="139" y="44"/>
                  </a:lnTo>
                  <a:lnTo>
                    <a:pt x="139" y="37"/>
                  </a:lnTo>
                  <a:lnTo>
                    <a:pt x="138" y="29"/>
                  </a:lnTo>
                  <a:lnTo>
                    <a:pt x="135" y="23"/>
                  </a:lnTo>
                  <a:lnTo>
                    <a:pt x="131" y="18"/>
                  </a:lnTo>
                  <a:lnTo>
                    <a:pt x="128" y="16"/>
                  </a:lnTo>
                  <a:lnTo>
                    <a:pt x="128" y="13"/>
                  </a:lnTo>
                  <a:lnTo>
                    <a:pt x="128" y="12"/>
                  </a:lnTo>
                  <a:lnTo>
                    <a:pt x="127" y="11"/>
                  </a:lnTo>
                  <a:lnTo>
                    <a:pt x="125" y="9"/>
                  </a:lnTo>
                  <a:lnTo>
                    <a:pt x="121" y="7"/>
                  </a:lnTo>
                  <a:lnTo>
                    <a:pt x="113" y="4"/>
                  </a:lnTo>
                  <a:lnTo>
                    <a:pt x="102" y="1"/>
                  </a:lnTo>
                  <a:lnTo>
                    <a:pt x="94" y="0"/>
                  </a:lnTo>
                  <a:lnTo>
                    <a:pt x="87" y="0"/>
                  </a:lnTo>
                  <a:lnTo>
                    <a:pt x="83" y="1"/>
                  </a:lnTo>
                  <a:lnTo>
                    <a:pt x="78" y="3"/>
                  </a:lnTo>
                  <a:lnTo>
                    <a:pt x="74" y="8"/>
                  </a:lnTo>
                  <a:lnTo>
                    <a:pt x="69" y="12"/>
                  </a:lnTo>
                  <a:lnTo>
                    <a:pt x="63" y="17"/>
                  </a:lnTo>
                  <a:lnTo>
                    <a:pt x="59" y="23"/>
                  </a:lnTo>
                  <a:lnTo>
                    <a:pt x="58" y="32"/>
                  </a:lnTo>
                  <a:lnTo>
                    <a:pt x="58" y="42"/>
                  </a:lnTo>
                  <a:lnTo>
                    <a:pt x="58" y="54"/>
                  </a:lnTo>
                  <a:lnTo>
                    <a:pt x="59" y="64"/>
                  </a:lnTo>
                  <a:lnTo>
                    <a:pt x="60" y="74"/>
                  </a:lnTo>
                  <a:lnTo>
                    <a:pt x="61" y="80"/>
                  </a:lnTo>
                  <a:lnTo>
                    <a:pt x="63" y="83"/>
                  </a:lnTo>
                  <a:lnTo>
                    <a:pt x="75" y="94"/>
                  </a:lnTo>
                  <a:lnTo>
                    <a:pt x="78" y="106"/>
                  </a:lnTo>
                  <a:lnTo>
                    <a:pt x="75" y="107"/>
                  </a:lnTo>
                  <a:lnTo>
                    <a:pt x="68" y="112"/>
                  </a:lnTo>
                  <a:lnTo>
                    <a:pt x="58" y="117"/>
                  </a:lnTo>
                  <a:lnTo>
                    <a:pt x="47" y="125"/>
                  </a:lnTo>
                  <a:lnTo>
                    <a:pt x="35" y="133"/>
                  </a:lnTo>
                  <a:lnTo>
                    <a:pt x="27" y="140"/>
                  </a:lnTo>
                  <a:lnTo>
                    <a:pt x="19" y="146"/>
                  </a:lnTo>
                  <a:lnTo>
                    <a:pt x="17" y="151"/>
                  </a:lnTo>
                  <a:lnTo>
                    <a:pt x="16" y="158"/>
                  </a:lnTo>
                  <a:lnTo>
                    <a:pt x="14" y="172"/>
                  </a:lnTo>
                  <a:lnTo>
                    <a:pt x="12" y="190"/>
                  </a:lnTo>
                  <a:lnTo>
                    <a:pt x="9" y="211"/>
                  </a:lnTo>
                  <a:lnTo>
                    <a:pt x="7" y="234"/>
                  </a:lnTo>
                  <a:lnTo>
                    <a:pt x="4" y="253"/>
                  </a:lnTo>
                  <a:lnTo>
                    <a:pt x="3" y="270"/>
                  </a:lnTo>
                  <a:lnTo>
                    <a:pt x="3" y="280"/>
                  </a:lnTo>
                  <a:lnTo>
                    <a:pt x="2" y="287"/>
                  </a:lnTo>
                  <a:lnTo>
                    <a:pt x="2" y="299"/>
                  </a:lnTo>
                  <a:lnTo>
                    <a:pt x="1" y="317"/>
                  </a:lnTo>
                  <a:lnTo>
                    <a:pt x="1" y="335"/>
                  </a:lnTo>
                  <a:lnTo>
                    <a:pt x="0" y="355"/>
                  </a:lnTo>
                  <a:lnTo>
                    <a:pt x="1" y="374"/>
                  </a:lnTo>
                  <a:lnTo>
                    <a:pt x="1" y="391"/>
                  </a:lnTo>
                  <a:lnTo>
                    <a:pt x="3" y="403"/>
                  </a:lnTo>
                  <a:lnTo>
                    <a:pt x="6" y="407"/>
                  </a:lnTo>
                  <a:lnTo>
                    <a:pt x="9" y="411"/>
                  </a:lnTo>
                  <a:lnTo>
                    <a:pt x="13" y="412"/>
                  </a:lnTo>
                  <a:lnTo>
                    <a:pt x="17" y="413"/>
                  </a:lnTo>
                  <a:lnTo>
                    <a:pt x="21" y="413"/>
                  </a:lnTo>
                  <a:lnTo>
                    <a:pt x="24" y="413"/>
                  </a:lnTo>
                  <a:lnTo>
                    <a:pt x="26" y="413"/>
                  </a:lnTo>
                  <a:lnTo>
                    <a:pt x="27" y="413"/>
                  </a:lnTo>
                  <a:lnTo>
                    <a:pt x="24" y="402"/>
                  </a:lnTo>
                  <a:lnTo>
                    <a:pt x="14" y="395"/>
                  </a:lnTo>
                  <a:lnTo>
                    <a:pt x="34" y="405"/>
                  </a:lnTo>
                  <a:lnTo>
                    <a:pt x="28" y="503"/>
                  </a:lnTo>
                  <a:lnTo>
                    <a:pt x="32" y="534"/>
                  </a:lnTo>
                  <a:lnTo>
                    <a:pt x="59" y="646"/>
                  </a:lnTo>
                  <a:lnTo>
                    <a:pt x="27" y="674"/>
                  </a:lnTo>
                  <a:lnTo>
                    <a:pt x="22" y="692"/>
                  </a:lnTo>
                  <a:lnTo>
                    <a:pt x="58" y="691"/>
                  </a:lnTo>
                  <a:lnTo>
                    <a:pt x="101" y="692"/>
                  </a:lnTo>
                  <a:lnTo>
                    <a:pt x="102" y="693"/>
                  </a:lnTo>
                  <a:lnTo>
                    <a:pt x="105" y="697"/>
                  </a:lnTo>
                  <a:lnTo>
                    <a:pt x="109" y="703"/>
                  </a:lnTo>
                  <a:lnTo>
                    <a:pt x="113" y="709"/>
                  </a:lnTo>
                  <a:lnTo>
                    <a:pt x="118" y="716"/>
                  </a:lnTo>
                  <a:lnTo>
                    <a:pt x="123" y="722"/>
                  </a:lnTo>
                  <a:lnTo>
                    <a:pt x="128" y="727"/>
                  </a:lnTo>
                  <a:lnTo>
                    <a:pt x="133" y="729"/>
                  </a:lnTo>
                  <a:lnTo>
                    <a:pt x="137" y="731"/>
                  </a:lnTo>
                  <a:lnTo>
                    <a:pt x="142" y="731"/>
                  </a:lnTo>
                  <a:lnTo>
                    <a:pt x="147" y="729"/>
                  </a:lnTo>
                  <a:lnTo>
                    <a:pt x="152" y="728"/>
                  </a:lnTo>
                  <a:lnTo>
                    <a:pt x="156" y="727"/>
                  </a:lnTo>
                  <a:lnTo>
                    <a:pt x="158" y="727"/>
                  </a:lnTo>
                  <a:lnTo>
                    <a:pt x="161" y="726"/>
                  </a:lnTo>
                  <a:lnTo>
                    <a:pt x="162" y="726"/>
                  </a:lnTo>
                  <a:lnTo>
                    <a:pt x="153" y="700"/>
                  </a:lnTo>
                  <a:lnTo>
                    <a:pt x="142" y="670"/>
                  </a:lnTo>
                  <a:lnTo>
                    <a:pt x="168" y="542"/>
                  </a:lnTo>
                  <a:lnTo>
                    <a:pt x="173" y="422"/>
                  </a:lnTo>
                  <a:lnTo>
                    <a:pt x="178" y="379"/>
                  </a:lnTo>
                </a:path>
              </a:pathLst>
            </a:custGeom>
            <a:solidFill>
              <a:schemeClr val="bg2"/>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9" name="Freeform 23"/>
            <p:cNvSpPr>
              <a:spLocks/>
            </p:cNvSpPr>
            <p:nvPr/>
          </p:nvSpPr>
          <p:spPr bwMode="auto">
            <a:xfrm>
              <a:off x="892" y="2956"/>
              <a:ext cx="215" cy="686"/>
            </a:xfrm>
            <a:custGeom>
              <a:avLst/>
              <a:gdLst>
                <a:gd name="T0" fmla="*/ 107 w 215"/>
                <a:gd name="T1" fmla="*/ 322 h 686"/>
                <a:gd name="T2" fmla="*/ 212 w 215"/>
                <a:gd name="T3" fmla="*/ 656 h 686"/>
                <a:gd name="T4" fmla="*/ 188 w 215"/>
                <a:gd name="T5" fmla="*/ 639 h 686"/>
                <a:gd name="T6" fmla="*/ 163 w 215"/>
                <a:gd name="T7" fmla="*/ 603 h 686"/>
                <a:gd name="T8" fmla="*/ 169 w 215"/>
                <a:gd name="T9" fmla="*/ 528 h 686"/>
                <a:gd name="T10" fmla="*/ 174 w 215"/>
                <a:gd name="T11" fmla="*/ 474 h 686"/>
                <a:gd name="T12" fmla="*/ 181 w 215"/>
                <a:gd name="T13" fmla="*/ 464 h 686"/>
                <a:gd name="T14" fmla="*/ 173 w 215"/>
                <a:gd name="T15" fmla="*/ 307 h 686"/>
                <a:gd name="T16" fmla="*/ 175 w 215"/>
                <a:gd name="T17" fmla="*/ 315 h 686"/>
                <a:gd name="T18" fmla="*/ 185 w 215"/>
                <a:gd name="T19" fmla="*/ 330 h 686"/>
                <a:gd name="T20" fmla="*/ 192 w 215"/>
                <a:gd name="T21" fmla="*/ 317 h 686"/>
                <a:gd name="T22" fmla="*/ 190 w 215"/>
                <a:gd name="T23" fmla="*/ 293 h 686"/>
                <a:gd name="T24" fmla="*/ 183 w 215"/>
                <a:gd name="T25" fmla="*/ 252 h 686"/>
                <a:gd name="T26" fmla="*/ 183 w 215"/>
                <a:gd name="T27" fmla="*/ 174 h 686"/>
                <a:gd name="T28" fmla="*/ 159 w 215"/>
                <a:gd name="T29" fmla="*/ 116 h 686"/>
                <a:gd name="T30" fmla="*/ 139 w 215"/>
                <a:gd name="T31" fmla="*/ 102 h 686"/>
                <a:gd name="T32" fmla="*/ 144 w 215"/>
                <a:gd name="T33" fmla="*/ 100 h 686"/>
                <a:gd name="T34" fmla="*/ 152 w 215"/>
                <a:gd name="T35" fmla="*/ 89 h 686"/>
                <a:gd name="T36" fmla="*/ 149 w 215"/>
                <a:gd name="T37" fmla="*/ 78 h 686"/>
                <a:gd name="T38" fmla="*/ 139 w 215"/>
                <a:gd name="T39" fmla="*/ 66 h 686"/>
                <a:gd name="T40" fmla="*/ 138 w 215"/>
                <a:gd name="T41" fmla="*/ 42 h 686"/>
                <a:gd name="T42" fmla="*/ 143 w 215"/>
                <a:gd name="T43" fmla="*/ 27 h 686"/>
                <a:gd name="T44" fmla="*/ 136 w 215"/>
                <a:gd name="T45" fmla="*/ 17 h 686"/>
                <a:gd name="T46" fmla="*/ 128 w 215"/>
                <a:gd name="T47" fmla="*/ 3 h 686"/>
                <a:gd name="T48" fmla="*/ 108 w 215"/>
                <a:gd name="T49" fmla="*/ 0 h 686"/>
                <a:gd name="T50" fmla="*/ 81 w 215"/>
                <a:gd name="T51" fmla="*/ 4 h 686"/>
                <a:gd name="T52" fmla="*/ 65 w 215"/>
                <a:gd name="T53" fmla="*/ 26 h 686"/>
                <a:gd name="T54" fmla="*/ 53 w 215"/>
                <a:gd name="T55" fmla="*/ 59 h 686"/>
                <a:gd name="T56" fmla="*/ 42 w 215"/>
                <a:gd name="T57" fmla="*/ 82 h 686"/>
                <a:gd name="T58" fmla="*/ 42 w 215"/>
                <a:gd name="T59" fmla="*/ 97 h 686"/>
                <a:gd name="T60" fmla="*/ 49 w 215"/>
                <a:gd name="T61" fmla="*/ 106 h 686"/>
                <a:gd name="T62" fmla="*/ 35 w 215"/>
                <a:gd name="T63" fmla="*/ 122 h 686"/>
                <a:gd name="T64" fmla="*/ 8 w 215"/>
                <a:gd name="T65" fmla="*/ 185 h 686"/>
                <a:gd name="T66" fmla="*/ 0 w 215"/>
                <a:gd name="T67" fmla="*/ 224 h 686"/>
                <a:gd name="T68" fmla="*/ 9 w 215"/>
                <a:gd name="T69" fmla="*/ 272 h 686"/>
                <a:gd name="T70" fmla="*/ 25 w 215"/>
                <a:gd name="T71" fmla="*/ 312 h 686"/>
                <a:gd name="T72" fmla="*/ 19 w 215"/>
                <a:gd name="T73" fmla="*/ 418 h 686"/>
                <a:gd name="T74" fmla="*/ 19 w 215"/>
                <a:gd name="T75" fmla="*/ 464 h 686"/>
                <a:gd name="T76" fmla="*/ 38 w 215"/>
                <a:gd name="T77" fmla="*/ 475 h 686"/>
                <a:gd name="T78" fmla="*/ 48 w 215"/>
                <a:gd name="T79" fmla="*/ 476 h 686"/>
                <a:gd name="T80" fmla="*/ 55 w 215"/>
                <a:gd name="T81" fmla="*/ 504 h 686"/>
                <a:gd name="T82" fmla="*/ 59 w 215"/>
                <a:gd name="T83" fmla="*/ 516 h 686"/>
                <a:gd name="T84" fmla="*/ 56 w 215"/>
                <a:gd name="T85" fmla="*/ 526 h 686"/>
                <a:gd name="T86" fmla="*/ 54 w 215"/>
                <a:gd name="T87" fmla="*/ 551 h 686"/>
                <a:gd name="T88" fmla="*/ 64 w 215"/>
                <a:gd name="T89" fmla="*/ 597 h 686"/>
                <a:gd name="T90" fmla="*/ 58 w 215"/>
                <a:gd name="T91" fmla="*/ 637 h 686"/>
                <a:gd name="T92" fmla="*/ 66 w 215"/>
                <a:gd name="T93" fmla="*/ 678 h 686"/>
                <a:gd name="T94" fmla="*/ 81 w 215"/>
                <a:gd name="T95" fmla="*/ 685 h 686"/>
                <a:gd name="T96" fmla="*/ 92 w 215"/>
                <a:gd name="T97" fmla="*/ 671 h 686"/>
                <a:gd name="T98" fmla="*/ 96 w 215"/>
                <a:gd name="T99" fmla="*/ 656 h 686"/>
                <a:gd name="T100" fmla="*/ 123 w 215"/>
                <a:gd name="T101" fmla="*/ 496 h 686"/>
                <a:gd name="T102" fmla="*/ 124 w 215"/>
                <a:gd name="T103" fmla="*/ 517 h 686"/>
                <a:gd name="T104" fmla="*/ 128 w 215"/>
                <a:gd name="T105" fmla="*/ 554 h 686"/>
                <a:gd name="T106" fmla="*/ 138 w 215"/>
                <a:gd name="T107" fmla="*/ 598 h 686"/>
                <a:gd name="T108" fmla="*/ 138 w 215"/>
                <a:gd name="T109" fmla="*/ 654 h 686"/>
                <a:gd name="T110" fmla="*/ 157 w 215"/>
                <a:gd name="T111" fmla="*/ 655 h 686"/>
                <a:gd name="T112" fmla="*/ 175 w 215"/>
                <a:gd name="T113" fmla="*/ 666 h 686"/>
                <a:gd name="T114" fmla="*/ 197 w 215"/>
                <a:gd name="T115" fmla="*/ 672 h 686"/>
                <a:gd name="T116" fmla="*/ 214 w 215"/>
                <a:gd name="T117" fmla="*/ 668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15" h="686">
                  <a:moveTo>
                    <a:pt x="103" y="324"/>
                  </a:moveTo>
                  <a:lnTo>
                    <a:pt x="103" y="324"/>
                  </a:lnTo>
                  <a:lnTo>
                    <a:pt x="106" y="323"/>
                  </a:lnTo>
                  <a:lnTo>
                    <a:pt x="107" y="322"/>
                  </a:lnTo>
                  <a:lnTo>
                    <a:pt x="106" y="322"/>
                  </a:lnTo>
                  <a:lnTo>
                    <a:pt x="106" y="323"/>
                  </a:lnTo>
                  <a:lnTo>
                    <a:pt x="103" y="324"/>
                  </a:lnTo>
                  <a:lnTo>
                    <a:pt x="212" y="656"/>
                  </a:lnTo>
                  <a:lnTo>
                    <a:pt x="210" y="655"/>
                  </a:lnTo>
                  <a:lnTo>
                    <a:pt x="205" y="651"/>
                  </a:lnTo>
                  <a:lnTo>
                    <a:pt x="196" y="646"/>
                  </a:lnTo>
                  <a:lnTo>
                    <a:pt x="188" y="639"/>
                  </a:lnTo>
                  <a:lnTo>
                    <a:pt x="179" y="631"/>
                  </a:lnTo>
                  <a:lnTo>
                    <a:pt x="170" y="623"/>
                  </a:lnTo>
                  <a:lnTo>
                    <a:pt x="165" y="613"/>
                  </a:lnTo>
                  <a:lnTo>
                    <a:pt x="163" y="603"/>
                  </a:lnTo>
                  <a:lnTo>
                    <a:pt x="164" y="590"/>
                  </a:lnTo>
                  <a:lnTo>
                    <a:pt x="165" y="572"/>
                  </a:lnTo>
                  <a:lnTo>
                    <a:pt x="166" y="551"/>
                  </a:lnTo>
                  <a:lnTo>
                    <a:pt x="169" y="528"/>
                  </a:lnTo>
                  <a:lnTo>
                    <a:pt x="170" y="507"/>
                  </a:lnTo>
                  <a:lnTo>
                    <a:pt x="173" y="490"/>
                  </a:lnTo>
                  <a:lnTo>
                    <a:pt x="174" y="479"/>
                  </a:lnTo>
                  <a:lnTo>
                    <a:pt x="174" y="474"/>
                  </a:lnTo>
                  <a:lnTo>
                    <a:pt x="175" y="473"/>
                  </a:lnTo>
                  <a:lnTo>
                    <a:pt x="178" y="471"/>
                  </a:lnTo>
                  <a:lnTo>
                    <a:pt x="180" y="469"/>
                  </a:lnTo>
                  <a:lnTo>
                    <a:pt x="181" y="464"/>
                  </a:lnTo>
                  <a:lnTo>
                    <a:pt x="184" y="459"/>
                  </a:lnTo>
                  <a:lnTo>
                    <a:pt x="185" y="450"/>
                  </a:lnTo>
                  <a:lnTo>
                    <a:pt x="186" y="439"/>
                  </a:lnTo>
                  <a:lnTo>
                    <a:pt x="173" y="307"/>
                  </a:lnTo>
                  <a:lnTo>
                    <a:pt x="173" y="305"/>
                  </a:lnTo>
                  <a:lnTo>
                    <a:pt x="173" y="307"/>
                  </a:lnTo>
                  <a:lnTo>
                    <a:pt x="174" y="310"/>
                  </a:lnTo>
                  <a:lnTo>
                    <a:pt x="175" y="315"/>
                  </a:lnTo>
                  <a:lnTo>
                    <a:pt x="178" y="320"/>
                  </a:lnTo>
                  <a:lnTo>
                    <a:pt x="180" y="325"/>
                  </a:lnTo>
                  <a:lnTo>
                    <a:pt x="183" y="329"/>
                  </a:lnTo>
                  <a:lnTo>
                    <a:pt x="185" y="330"/>
                  </a:lnTo>
                  <a:lnTo>
                    <a:pt x="186" y="329"/>
                  </a:lnTo>
                  <a:lnTo>
                    <a:pt x="189" y="325"/>
                  </a:lnTo>
                  <a:lnTo>
                    <a:pt x="191" y="320"/>
                  </a:lnTo>
                  <a:lnTo>
                    <a:pt x="192" y="317"/>
                  </a:lnTo>
                  <a:lnTo>
                    <a:pt x="194" y="312"/>
                  </a:lnTo>
                  <a:lnTo>
                    <a:pt x="194" y="305"/>
                  </a:lnTo>
                  <a:lnTo>
                    <a:pt x="192" y="299"/>
                  </a:lnTo>
                  <a:lnTo>
                    <a:pt x="190" y="293"/>
                  </a:lnTo>
                  <a:lnTo>
                    <a:pt x="186" y="284"/>
                  </a:lnTo>
                  <a:lnTo>
                    <a:pt x="181" y="272"/>
                  </a:lnTo>
                  <a:lnTo>
                    <a:pt x="180" y="262"/>
                  </a:lnTo>
                  <a:lnTo>
                    <a:pt x="183" y="252"/>
                  </a:lnTo>
                  <a:lnTo>
                    <a:pt x="185" y="241"/>
                  </a:lnTo>
                  <a:lnTo>
                    <a:pt x="188" y="225"/>
                  </a:lnTo>
                  <a:lnTo>
                    <a:pt x="188" y="204"/>
                  </a:lnTo>
                  <a:lnTo>
                    <a:pt x="183" y="174"/>
                  </a:lnTo>
                  <a:lnTo>
                    <a:pt x="173" y="133"/>
                  </a:lnTo>
                  <a:lnTo>
                    <a:pt x="169" y="127"/>
                  </a:lnTo>
                  <a:lnTo>
                    <a:pt x="164" y="121"/>
                  </a:lnTo>
                  <a:lnTo>
                    <a:pt x="159" y="116"/>
                  </a:lnTo>
                  <a:lnTo>
                    <a:pt x="153" y="111"/>
                  </a:lnTo>
                  <a:lnTo>
                    <a:pt x="147" y="107"/>
                  </a:lnTo>
                  <a:lnTo>
                    <a:pt x="142" y="104"/>
                  </a:lnTo>
                  <a:lnTo>
                    <a:pt x="139" y="102"/>
                  </a:lnTo>
                  <a:lnTo>
                    <a:pt x="138" y="101"/>
                  </a:lnTo>
                  <a:lnTo>
                    <a:pt x="139" y="101"/>
                  </a:lnTo>
                  <a:lnTo>
                    <a:pt x="142" y="100"/>
                  </a:lnTo>
                  <a:lnTo>
                    <a:pt x="144" y="100"/>
                  </a:lnTo>
                  <a:lnTo>
                    <a:pt x="147" y="97"/>
                  </a:lnTo>
                  <a:lnTo>
                    <a:pt x="149" y="96"/>
                  </a:lnTo>
                  <a:lnTo>
                    <a:pt x="150" y="92"/>
                  </a:lnTo>
                  <a:lnTo>
                    <a:pt x="152" y="89"/>
                  </a:lnTo>
                  <a:lnTo>
                    <a:pt x="153" y="84"/>
                  </a:lnTo>
                  <a:lnTo>
                    <a:pt x="152" y="81"/>
                  </a:lnTo>
                  <a:lnTo>
                    <a:pt x="150" y="79"/>
                  </a:lnTo>
                  <a:lnTo>
                    <a:pt x="149" y="78"/>
                  </a:lnTo>
                  <a:lnTo>
                    <a:pt x="147" y="75"/>
                  </a:lnTo>
                  <a:lnTo>
                    <a:pt x="144" y="74"/>
                  </a:lnTo>
                  <a:lnTo>
                    <a:pt x="142" y="70"/>
                  </a:lnTo>
                  <a:lnTo>
                    <a:pt x="139" y="66"/>
                  </a:lnTo>
                  <a:lnTo>
                    <a:pt x="138" y="61"/>
                  </a:lnTo>
                  <a:lnTo>
                    <a:pt x="137" y="55"/>
                  </a:lnTo>
                  <a:lnTo>
                    <a:pt x="137" y="48"/>
                  </a:lnTo>
                  <a:lnTo>
                    <a:pt x="138" y="42"/>
                  </a:lnTo>
                  <a:lnTo>
                    <a:pt x="141" y="35"/>
                  </a:lnTo>
                  <a:lnTo>
                    <a:pt x="142" y="30"/>
                  </a:lnTo>
                  <a:lnTo>
                    <a:pt x="143" y="28"/>
                  </a:lnTo>
                  <a:lnTo>
                    <a:pt x="143" y="27"/>
                  </a:lnTo>
                  <a:lnTo>
                    <a:pt x="143" y="26"/>
                  </a:lnTo>
                  <a:lnTo>
                    <a:pt x="141" y="24"/>
                  </a:lnTo>
                  <a:lnTo>
                    <a:pt x="138" y="21"/>
                  </a:lnTo>
                  <a:lnTo>
                    <a:pt x="136" y="17"/>
                  </a:lnTo>
                  <a:lnTo>
                    <a:pt x="133" y="13"/>
                  </a:lnTo>
                  <a:lnTo>
                    <a:pt x="131" y="9"/>
                  </a:lnTo>
                  <a:lnTo>
                    <a:pt x="129" y="6"/>
                  </a:lnTo>
                  <a:lnTo>
                    <a:pt x="128" y="3"/>
                  </a:lnTo>
                  <a:lnTo>
                    <a:pt x="127" y="1"/>
                  </a:lnTo>
                  <a:lnTo>
                    <a:pt x="123" y="0"/>
                  </a:lnTo>
                  <a:lnTo>
                    <a:pt x="117" y="0"/>
                  </a:lnTo>
                  <a:lnTo>
                    <a:pt x="108" y="0"/>
                  </a:lnTo>
                  <a:lnTo>
                    <a:pt x="101" y="1"/>
                  </a:lnTo>
                  <a:lnTo>
                    <a:pt x="94" y="2"/>
                  </a:lnTo>
                  <a:lnTo>
                    <a:pt x="86" y="3"/>
                  </a:lnTo>
                  <a:lnTo>
                    <a:pt x="81" y="4"/>
                  </a:lnTo>
                  <a:lnTo>
                    <a:pt x="77" y="7"/>
                  </a:lnTo>
                  <a:lnTo>
                    <a:pt x="72" y="12"/>
                  </a:lnTo>
                  <a:lnTo>
                    <a:pt x="69" y="18"/>
                  </a:lnTo>
                  <a:lnTo>
                    <a:pt x="65" y="26"/>
                  </a:lnTo>
                  <a:lnTo>
                    <a:pt x="61" y="34"/>
                  </a:lnTo>
                  <a:lnTo>
                    <a:pt x="58" y="43"/>
                  </a:lnTo>
                  <a:lnTo>
                    <a:pt x="55" y="52"/>
                  </a:lnTo>
                  <a:lnTo>
                    <a:pt x="53" y="59"/>
                  </a:lnTo>
                  <a:lnTo>
                    <a:pt x="50" y="66"/>
                  </a:lnTo>
                  <a:lnTo>
                    <a:pt x="47" y="73"/>
                  </a:lnTo>
                  <a:lnTo>
                    <a:pt x="44" y="78"/>
                  </a:lnTo>
                  <a:lnTo>
                    <a:pt x="42" y="82"/>
                  </a:lnTo>
                  <a:lnTo>
                    <a:pt x="38" y="86"/>
                  </a:lnTo>
                  <a:lnTo>
                    <a:pt x="37" y="89"/>
                  </a:lnTo>
                  <a:lnTo>
                    <a:pt x="34" y="90"/>
                  </a:lnTo>
                  <a:lnTo>
                    <a:pt x="42" y="97"/>
                  </a:lnTo>
                  <a:lnTo>
                    <a:pt x="44" y="99"/>
                  </a:lnTo>
                  <a:lnTo>
                    <a:pt x="45" y="101"/>
                  </a:lnTo>
                  <a:lnTo>
                    <a:pt x="48" y="104"/>
                  </a:lnTo>
                  <a:lnTo>
                    <a:pt x="49" y="106"/>
                  </a:lnTo>
                  <a:lnTo>
                    <a:pt x="48" y="109"/>
                  </a:lnTo>
                  <a:lnTo>
                    <a:pt x="47" y="112"/>
                  </a:lnTo>
                  <a:lnTo>
                    <a:pt x="42" y="116"/>
                  </a:lnTo>
                  <a:lnTo>
                    <a:pt x="35" y="122"/>
                  </a:lnTo>
                  <a:lnTo>
                    <a:pt x="28" y="135"/>
                  </a:lnTo>
                  <a:lnTo>
                    <a:pt x="21" y="151"/>
                  </a:lnTo>
                  <a:lnTo>
                    <a:pt x="14" y="168"/>
                  </a:lnTo>
                  <a:lnTo>
                    <a:pt x="8" y="185"/>
                  </a:lnTo>
                  <a:lnTo>
                    <a:pt x="3" y="201"/>
                  </a:lnTo>
                  <a:lnTo>
                    <a:pt x="1" y="213"/>
                  </a:lnTo>
                  <a:lnTo>
                    <a:pt x="0" y="219"/>
                  </a:lnTo>
                  <a:lnTo>
                    <a:pt x="0" y="224"/>
                  </a:lnTo>
                  <a:lnTo>
                    <a:pt x="1" y="232"/>
                  </a:lnTo>
                  <a:lnTo>
                    <a:pt x="3" y="245"/>
                  </a:lnTo>
                  <a:lnTo>
                    <a:pt x="6" y="258"/>
                  </a:lnTo>
                  <a:lnTo>
                    <a:pt x="9" y="272"/>
                  </a:lnTo>
                  <a:lnTo>
                    <a:pt x="14" y="283"/>
                  </a:lnTo>
                  <a:lnTo>
                    <a:pt x="21" y="292"/>
                  </a:lnTo>
                  <a:lnTo>
                    <a:pt x="27" y="296"/>
                  </a:lnTo>
                  <a:lnTo>
                    <a:pt x="25" y="312"/>
                  </a:lnTo>
                  <a:lnTo>
                    <a:pt x="23" y="335"/>
                  </a:lnTo>
                  <a:lnTo>
                    <a:pt x="22" y="362"/>
                  </a:lnTo>
                  <a:lnTo>
                    <a:pt x="21" y="391"/>
                  </a:lnTo>
                  <a:lnTo>
                    <a:pt x="19" y="418"/>
                  </a:lnTo>
                  <a:lnTo>
                    <a:pt x="18" y="442"/>
                  </a:lnTo>
                  <a:lnTo>
                    <a:pt x="18" y="457"/>
                  </a:lnTo>
                  <a:lnTo>
                    <a:pt x="18" y="463"/>
                  </a:lnTo>
                  <a:lnTo>
                    <a:pt x="19" y="464"/>
                  </a:lnTo>
                  <a:lnTo>
                    <a:pt x="22" y="466"/>
                  </a:lnTo>
                  <a:lnTo>
                    <a:pt x="27" y="469"/>
                  </a:lnTo>
                  <a:lnTo>
                    <a:pt x="32" y="473"/>
                  </a:lnTo>
                  <a:lnTo>
                    <a:pt x="38" y="475"/>
                  </a:lnTo>
                  <a:lnTo>
                    <a:pt x="43" y="478"/>
                  </a:lnTo>
                  <a:lnTo>
                    <a:pt x="45" y="476"/>
                  </a:lnTo>
                  <a:lnTo>
                    <a:pt x="47" y="474"/>
                  </a:lnTo>
                  <a:lnTo>
                    <a:pt x="48" y="476"/>
                  </a:lnTo>
                  <a:lnTo>
                    <a:pt x="49" y="481"/>
                  </a:lnTo>
                  <a:lnTo>
                    <a:pt x="50" y="489"/>
                  </a:lnTo>
                  <a:lnTo>
                    <a:pt x="53" y="496"/>
                  </a:lnTo>
                  <a:lnTo>
                    <a:pt x="55" y="504"/>
                  </a:lnTo>
                  <a:lnTo>
                    <a:pt x="58" y="510"/>
                  </a:lnTo>
                  <a:lnTo>
                    <a:pt x="59" y="514"/>
                  </a:lnTo>
                  <a:lnTo>
                    <a:pt x="60" y="516"/>
                  </a:lnTo>
                  <a:lnTo>
                    <a:pt x="59" y="516"/>
                  </a:lnTo>
                  <a:lnTo>
                    <a:pt x="59" y="517"/>
                  </a:lnTo>
                  <a:lnTo>
                    <a:pt x="58" y="520"/>
                  </a:lnTo>
                  <a:lnTo>
                    <a:pt x="58" y="522"/>
                  </a:lnTo>
                  <a:lnTo>
                    <a:pt x="56" y="526"/>
                  </a:lnTo>
                  <a:lnTo>
                    <a:pt x="55" y="531"/>
                  </a:lnTo>
                  <a:lnTo>
                    <a:pt x="55" y="537"/>
                  </a:lnTo>
                  <a:lnTo>
                    <a:pt x="54" y="543"/>
                  </a:lnTo>
                  <a:lnTo>
                    <a:pt x="54" y="551"/>
                  </a:lnTo>
                  <a:lnTo>
                    <a:pt x="55" y="562"/>
                  </a:lnTo>
                  <a:lnTo>
                    <a:pt x="58" y="573"/>
                  </a:lnTo>
                  <a:lnTo>
                    <a:pt x="60" y="585"/>
                  </a:lnTo>
                  <a:lnTo>
                    <a:pt x="64" y="597"/>
                  </a:lnTo>
                  <a:lnTo>
                    <a:pt x="66" y="605"/>
                  </a:lnTo>
                  <a:lnTo>
                    <a:pt x="68" y="611"/>
                  </a:lnTo>
                  <a:lnTo>
                    <a:pt x="69" y="614"/>
                  </a:lnTo>
                  <a:lnTo>
                    <a:pt x="58" y="637"/>
                  </a:lnTo>
                  <a:lnTo>
                    <a:pt x="61" y="673"/>
                  </a:lnTo>
                  <a:lnTo>
                    <a:pt x="63" y="675"/>
                  </a:lnTo>
                  <a:lnTo>
                    <a:pt x="64" y="676"/>
                  </a:lnTo>
                  <a:lnTo>
                    <a:pt x="66" y="678"/>
                  </a:lnTo>
                  <a:lnTo>
                    <a:pt x="70" y="681"/>
                  </a:lnTo>
                  <a:lnTo>
                    <a:pt x="74" y="683"/>
                  </a:lnTo>
                  <a:lnTo>
                    <a:pt x="77" y="685"/>
                  </a:lnTo>
                  <a:lnTo>
                    <a:pt x="81" y="685"/>
                  </a:lnTo>
                  <a:lnTo>
                    <a:pt x="85" y="683"/>
                  </a:lnTo>
                  <a:lnTo>
                    <a:pt x="89" y="680"/>
                  </a:lnTo>
                  <a:lnTo>
                    <a:pt x="91" y="676"/>
                  </a:lnTo>
                  <a:lnTo>
                    <a:pt x="92" y="671"/>
                  </a:lnTo>
                  <a:lnTo>
                    <a:pt x="94" y="667"/>
                  </a:lnTo>
                  <a:lnTo>
                    <a:pt x="95" y="662"/>
                  </a:lnTo>
                  <a:lnTo>
                    <a:pt x="95" y="658"/>
                  </a:lnTo>
                  <a:lnTo>
                    <a:pt x="96" y="656"/>
                  </a:lnTo>
                  <a:lnTo>
                    <a:pt x="87" y="609"/>
                  </a:lnTo>
                  <a:lnTo>
                    <a:pt x="102" y="514"/>
                  </a:lnTo>
                  <a:lnTo>
                    <a:pt x="105" y="496"/>
                  </a:lnTo>
                  <a:lnTo>
                    <a:pt x="123" y="496"/>
                  </a:lnTo>
                  <a:lnTo>
                    <a:pt x="123" y="500"/>
                  </a:lnTo>
                  <a:lnTo>
                    <a:pt x="123" y="505"/>
                  </a:lnTo>
                  <a:lnTo>
                    <a:pt x="123" y="510"/>
                  </a:lnTo>
                  <a:lnTo>
                    <a:pt x="124" y="517"/>
                  </a:lnTo>
                  <a:lnTo>
                    <a:pt x="124" y="526"/>
                  </a:lnTo>
                  <a:lnTo>
                    <a:pt x="126" y="535"/>
                  </a:lnTo>
                  <a:lnTo>
                    <a:pt x="127" y="543"/>
                  </a:lnTo>
                  <a:lnTo>
                    <a:pt x="128" y="554"/>
                  </a:lnTo>
                  <a:lnTo>
                    <a:pt x="131" y="566"/>
                  </a:lnTo>
                  <a:lnTo>
                    <a:pt x="133" y="577"/>
                  </a:lnTo>
                  <a:lnTo>
                    <a:pt x="136" y="588"/>
                  </a:lnTo>
                  <a:lnTo>
                    <a:pt x="138" y="598"/>
                  </a:lnTo>
                  <a:lnTo>
                    <a:pt x="139" y="605"/>
                  </a:lnTo>
                  <a:lnTo>
                    <a:pt x="141" y="610"/>
                  </a:lnTo>
                  <a:lnTo>
                    <a:pt x="142" y="613"/>
                  </a:lnTo>
                  <a:lnTo>
                    <a:pt x="138" y="654"/>
                  </a:lnTo>
                  <a:lnTo>
                    <a:pt x="150" y="657"/>
                  </a:lnTo>
                  <a:lnTo>
                    <a:pt x="150" y="652"/>
                  </a:lnTo>
                  <a:lnTo>
                    <a:pt x="153" y="654"/>
                  </a:lnTo>
                  <a:lnTo>
                    <a:pt x="157" y="655"/>
                  </a:lnTo>
                  <a:lnTo>
                    <a:pt x="160" y="657"/>
                  </a:lnTo>
                  <a:lnTo>
                    <a:pt x="165" y="660"/>
                  </a:lnTo>
                  <a:lnTo>
                    <a:pt x="170" y="663"/>
                  </a:lnTo>
                  <a:lnTo>
                    <a:pt x="175" y="666"/>
                  </a:lnTo>
                  <a:lnTo>
                    <a:pt x="181" y="668"/>
                  </a:lnTo>
                  <a:lnTo>
                    <a:pt x="186" y="671"/>
                  </a:lnTo>
                  <a:lnTo>
                    <a:pt x="192" y="671"/>
                  </a:lnTo>
                  <a:lnTo>
                    <a:pt x="197" y="672"/>
                  </a:lnTo>
                  <a:lnTo>
                    <a:pt x="204" y="671"/>
                  </a:lnTo>
                  <a:lnTo>
                    <a:pt x="207" y="671"/>
                  </a:lnTo>
                  <a:lnTo>
                    <a:pt x="211" y="670"/>
                  </a:lnTo>
                  <a:lnTo>
                    <a:pt x="214" y="668"/>
                  </a:lnTo>
                  <a:lnTo>
                    <a:pt x="212" y="656"/>
                  </a:lnTo>
                  <a:lnTo>
                    <a:pt x="103" y="324"/>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0" name="Freeform 24"/>
            <p:cNvSpPr>
              <a:spLocks/>
            </p:cNvSpPr>
            <p:nvPr/>
          </p:nvSpPr>
          <p:spPr bwMode="auto">
            <a:xfrm>
              <a:off x="1005" y="3276"/>
              <a:ext cx="21" cy="22"/>
            </a:xfrm>
            <a:custGeom>
              <a:avLst/>
              <a:gdLst>
                <a:gd name="T0" fmla="*/ 0 w 21"/>
                <a:gd name="T1" fmla="*/ 21 h 22"/>
                <a:gd name="T2" fmla="*/ 6 w 21"/>
                <a:gd name="T3" fmla="*/ 10 h 22"/>
                <a:gd name="T4" fmla="*/ 0 w 21"/>
                <a:gd name="T5" fmla="*/ 10 h 22"/>
                <a:gd name="T6" fmla="*/ 0 w 21"/>
                <a:gd name="T7" fmla="*/ 21 h 22"/>
                <a:gd name="T8" fmla="*/ 13 w 21"/>
                <a:gd name="T9" fmla="*/ 0 h 22"/>
                <a:gd name="T10" fmla="*/ 20 w 21"/>
                <a:gd name="T11" fmla="*/ 0 h 22"/>
                <a:gd name="T12" fmla="*/ 13 w 21"/>
                <a:gd name="T13" fmla="*/ 0 h 22"/>
                <a:gd name="T14" fmla="*/ 0 w 21"/>
                <a:gd name="T15" fmla="*/ 21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22">
                  <a:moveTo>
                    <a:pt x="0" y="21"/>
                  </a:moveTo>
                  <a:lnTo>
                    <a:pt x="6" y="10"/>
                  </a:lnTo>
                  <a:lnTo>
                    <a:pt x="0" y="10"/>
                  </a:lnTo>
                  <a:lnTo>
                    <a:pt x="0" y="21"/>
                  </a:lnTo>
                  <a:lnTo>
                    <a:pt x="13" y="0"/>
                  </a:lnTo>
                  <a:lnTo>
                    <a:pt x="20" y="0"/>
                  </a:lnTo>
                  <a:lnTo>
                    <a:pt x="13" y="0"/>
                  </a:lnTo>
                  <a:lnTo>
                    <a:pt x="0" y="21"/>
                  </a:lnTo>
                </a:path>
              </a:pathLst>
            </a:custGeom>
            <a:solidFill>
              <a:srgbClr val="E5E5E5"/>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1" name="Freeform 25"/>
            <p:cNvSpPr>
              <a:spLocks/>
            </p:cNvSpPr>
            <p:nvPr/>
          </p:nvSpPr>
          <p:spPr bwMode="auto">
            <a:xfrm>
              <a:off x="1230" y="3350"/>
              <a:ext cx="42" cy="35"/>
            </a:xfrm>
            <a:custGeom>
              <a:avLst/>
              <a:gdLst>
                <a:gd name="T0" fmla="*/ 4 w 42"/>
                <a:gd name="T1" fmla="*/ 20 h 35"/>
                <a:gd name="T2" fmla="*/ 3 w 42"/>
                <a:gd name="T3" fmla="*/ 20 h 35"/>
                <a:gd name="T4" fmla="*/ 4 w 42"/>
                <a:gd name="T5" fmla="*/ 20 h 35"/>
                <a:gd name="T6" fmla="*/ 9 w 42"/>
                <a:gd name="T7" fmla="*/ 0 h 35"/>
                <a:gd name="T8" fmla="*/ 11 w 42"/>
                <a:gd name="T9" fmla="*/ 1 h 35"/>
                <a:gd name="T10" fmla="*/ 11 w 42"/>
                <a:gd name="T11" fmla="*/ 2 h 35"/>
                <a:gd name="T12" fmla="*/ 12 w 42"/>
                <a:gd name="T13" fmla="*/ 3 h 35"/>
                <a:gd name="T14" fmla="*/ 12 w 42"/>
                <a:gd name="T15" fmla="*/ 4 h 35"/>
                <a:gd name="T16" fmla="*/ 13 w 42"/>
                <a:gd name="T17" fmla="*/ 6 h 35"/>
                <a:gd name="T18" fmla="*/ 14 w 42"/>
                <a:gd name="T19" fmla="*/ 7 h 35"/>
                <a:gd name="T20" fmla="*/ 18 w 42"/>
                <a:gd name="T21" fmla="*/ 8 h 35"/>
                <a:gd name="T22" fmla="*/ 23 w 42"/>
                <a:gd name="T23" fmla="*/ 9 h 35"/>
                <a:gd name="T24" fmla="*/ 28 w 42"/>
                <a:gd name="T25" fmla="*/ 13 h 35"/>
                <a:gd name="T26" fmla="*/ 34 w 42"/>
                <a:gd name="T27" fmla="*/ 15 h 35"/>
                <a:gd name="T28" fmla="*/ 38 w 42"/>
                <a:gd name="T29" fmla="*/ 20 h 35"/>
                <a:gd name="T30" fmla="*/ 41 w 42"/>
                <a:gd name="T31" fmla="*/ 25 h 35"/>
                <a:gd name="T32" fmla="*/ 41 w 42"/>
                <a:gd name="T33" fmla="*/ 31 h 35"/>
                <a:gd name="T34" fmla="*/ 41 w 42"/>
                <a:gd name="T35" fmla="*/ 32 h 35"/>
                <a:gd name="T36" fmla="*/ 39 w 42"/>
                <a:gd name="T37" fmla="*/ 32 h 35"/>
                <a:gd name="T38" fmla="*/ 39 w 42"/>
                <a:gd name="T39" fmla="*/ 34 h 35"/>
                <a:gd name="T40" fmla="*/ 33 w 42"/>
                <a:gd name="T41" fmla="*/ 30 h 35"/>
                <a:gd name="T42" fmla="*/ 27 w 42"/>
                <a:gd name="T43" fmla="*/ 27 h 35"/>
                <a:gd name="T44" fmla="*/ 21 w 42"/>
                <a:gd name="T45" fmla="*/ 25 h 35"/>
                <a:gd name="T46" fmla="*/ 14 w 42"/>
                <a:gd name="T47" fmla="*/ 24 h 35"/>
                <a:gd name="T48" fmla="*/ 11 w 42"/>
                <a:gd name="T49" fmla="*/ 21 h 35"/>
                <a:gd name="T50" fmla="*/ 7 w 42"/>
                <a:gd name="T51" fmla="*/ 21 h 35"/>
                <a:gd name="T52" fmla="*/ 4 w 42"/>
                <a:gd name="T53" fmla="*/ 20 h 35"/>
                <a:gd name="T54" fmla="*/ 0 w 42"/>
                <a:gd name="T55" fmla="*/ 23 h 35"/>
                <a:gd name="T56" fmla="*/ 1 w 42"/>
                <a:gd name="T57" fmla="*/ 21 h 35"/>
                <a:gd name="T58" fmla="*/ 1 w 42"/>
                <a:gd name="T59" fmla="*/ 23 h 35"/>
                <a:gd name="T60" fmla="*/ 0 w 42"/>
                <a:gd name="T61" fmla="*/ 23 h 35"/>
                <a:gd name="T62" fmla="*/ 4 w 42"/>
                <a:gd name="T63" fmla="*/ 20 h 35"/>
                <a:gd name="T64" fmla="*/ 2 w 42"/>
                <a:gd name="T65" fmla="*/ 21 h 35"/>
                <a:gd name="T66" fmla="*/ 3 w 42"/>
                <a:gd name="T67" fmla="*/ 20 h 35"/>
                <a:gd name="T68" fmla="*/ 2 w 42"/>
                <a:gd name="T69" fmla="*/ 21 h 35"/>
                <a:gd name="T70" fmla="*/ 4 w 42"/>
                <a:gd name="T71" fmla="*/ 2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 h="35">
                  <a:moveTo>
                    <a:pt x="4" y="20"/>
                  </a:moveTo>
                  <a:lnTo>
                    <a:pt x="3" y="20"/>
                  </a:lnTo>
                  <a:lnTo>
                    <a:pt x="4" y="20"/>
                  </a:lnTo>
                  <a:lnTo>
                    <a:pt x="9" y="0"/>
                  </a:lnTo>
                  <a:lnTo>
                    <a:pt x="11" y="1"/>
                  </a:lnTo>
                  <a:lnTo>
                    <a:pt x="11" y="2"/>
                  </a:lnTo>
                  <a:lnTo>
                    <a:pt x="12" y="3"/>
                  </a:lnTo>
                  <a:lnTo>
                    <a:pt x="12" y="4"/>
                  </a:lnTo>
                  <a:lnTo>
                    <a:pt x="13" y="6"/>
                  </a:lnTo>
                  <a:lnTo>
                    <a:pt x="14" y="7"/>
                  </a:lnTo>
                  <a:lnTo>
                    <a:pt x="18" y="8"/>
                  </a:lnTo>
                  <a:lnTo>
                    <a:pt x="23" y="9"/>
                  </a:lnTo>
                  <a:lnTo>
                    <a:pt x="28" y="13"/>
                  </a:lnTo>
                  <a:lnTo>
                    <a:pt x="34" y="15"/>
                  </a:lnTo>
                  <a:lnTo>
                    <a:pt x="38" y="20"/>
                  </a:lnTo>
                  <a:lnTo>
                    <a:pt x="41" y="25"/>
                  </a:lnTo>
                  <a:lnTo>
                    <a:pt x="41" y="31"/>
                  </a:lnTo>
                  <a:lnTo>
                    <a:pt x="41" y="32"/>
                  </a:lnTo>
                  <a:lnTo>
                    <a:pt x="39" y="32"/>
                  </a:lnTo>
                  <a:lnTo>
                    <a:pt x="39" y="34"/>
                  </a:lnTo>
                  <a:lnTo>
                    <a:pt x="33" y="30"/>
                  </a:lnTo>
                  <a:lnTo>
                    <a:pt x="27" y="27"/>
                  </a:lnTo>
                  <a:lnTo>
                    <a:pt x="21" y="25"/>
                  </a:lnTo>
                  <a:lnTo>
                    <a:pt x="14" y="24"/>
                  </a:lnTo>
                  <a:lnTo>
                    <a:pt x="11" y="21"/>
                  </a:lnTo>
                  <a:lnTo>
                    <a:pt x="7" y="21"/>
                  </a:lnTo>
                  <a:lnTo>
                    <a:pt x="4" y="20"/>
                  </a:lnTo>
                  <a:lnTo>
                    <a:pt x="0" y="23"/>
                  </a:lnTo>
                  <a:lnTo>
                    <a:pt x="1" y="21"/>
                  </a:lnTo>
                  <a:lnTo>
                    <a:pt x="1" y="23"/>
                  </a:lnTo>
                  <a:lnTo>
                    <a:pt x="0" y="23"/>
                  </a:lnTo>
                  <a:lnTo>
                    <a:pt x="4" y="20"/>
                  </a:lnTo>
                  <a:lnTo>
                    <a:pt x="2" y="21"/>
                  </a:lnTo>
                  <a:lnTo>
                    <a:pt x="3" y="20"/>
                  </a:lnTo>
                  <a:lnTo>
                    <a:pt x="2" y="21"/>
                  </a:lnTo>
                  <a:lnTo>
                    <a:pt x="4" y="20"/>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2" name="Freeform 26"/>
            <p:cNvSpPr>
              <a:spLocks/>
            </p:cNvSpPr>
            <p:nvPr/>
          </p:nvSpPr>
          <p:spPr bwMode="auto">
            <a:xfrm>
              <a:off x="1642" y="3437"/>
              <a:ext cx="20" cy="20"/>
            </a:xfrm>
            <a:custGeom>
              <a:avLst/>
              <a:gdLst>
                <a:gd name="T0" fmla="*/ 3 w 20"/>
                <a:gd name="T1" fmla="*/ 0 h 20"/>
                <a:gd name="T2" fmla="*/ 6 w 20"/>
                <a:gd name="T3" fmla="*/ 3 h 20"/>
                <a:gd name="T4" fmla="*/ 7 w 20"/>
                <a:gd name="T5" fmla="*/ 5 h 20"/>
                <a:gd name="T6" fmla="*/ 10 w 20"/>
                <a:gd name="T7" fmla="*/ 7 h 20"/>
                <a:gd name="T8" fmla="*/ 11 w 20"/>
                <a:gd name="T9" fmla="*/ 11 h 20"/>
                <a:gd name="T10" fmla="*/ 13 w 20"/>
                <a:gd name="T11" fmla="*/ 13 h 20"/>
                <a:gd name="T12" fmla="*/ 15 w 20"/>
                <a:gd name="T13" fmla="*/ 15 h 20"/>
                <a:gd name="T14" fmla="*/ 16 w 20"/>
                <a:gd name="T15" fmla="*/ 17 h 20"/>
                <a:gd name="T16" fmla="*/ 19 w 20"/>
                <a:gd name="T17" fmla="*/ 19 h 20"/>
                <a:gd name="T18" fmla="*/ 1 w 20"/>
                <a:gd name="T19" fmla="*/ 17 h 20"/>
                <a:gd name="T20" fmla="*/ 0 w 20"/>
                <a:gd name="T21" fmla="*/ 5 h 20"/>
                <a:gd name="T22" fmla="*/ 3 w 20"/>
                <a:gd name="T23"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20">
                  <a:moveTo>
                    <a:pt x="3" y="0"/>
                  </a:moveTo>
                  <a:lnTo>
                    <a:pt x="6" y="3"/>
                  </a:lnTo>
                  <a:lnTo>
                    <a:pt x="7" y="5"/>
                  </a:lnTo>
                  <a:lnTo>
                    <a:pt x="10" y="7"/>
                  </a:lnTo>
                  <a:lnTo>
                    <a:pt x="11" y="11"/>
                  </a:lnTo>
                  <a:lnTo>
                    <a:pt x="13" y="13"/>
                  </a:lnTo>
                  <a:lnTo>
                    <a:pt x="15" y="15"/>
                  </a:lnTo>
                  <a:lnTo>
                    <a:pt x="16" y="17"/>
                  </a:lnTo>
                  <a:lnTo>
                    <a:pt x="19" y="19"/>
                  </a:lnTo>
                  <a:lnTo>
                    <a:pt x="1" y="17"/>
                  </a:lnTo>
                  <a:lnTo>
                    <a:pt x="0" y="5"/>
                  </a:lnTo>
                  <a:lnTo>
                    <a:pt x="3" y="0"/>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3" name="Freeform 27"/>
            <p:cNvSpPr>
              <a:spLocks/>
            </p:cNvSpPr>
            <p:nvPr/>
          </p:nvSpPr>
          <p:spPr bwMode="auto">
            <a:xfrm>
              <a:off x="1113" y="3380"/>
              <a:ext cx="24" cy="26"/>
            </a:xfrm>
            <a:custGeom>
              <a:avLst/>
              <a:gdLst>
                <a:gd name="T0" fmla="*/ 5 w 24"/>
                <a:gd name="T1" fmla="*/ 0 h 26"/>
                <a:gd name="T2" fmla="*/ 0 w 24"/>
                <a:gd name="T3" fmla="*/ 23 h 26"/>
                <a:gd name="T4" fmla="*/ 21 w 24"/>
                <a:gd name="T5" fmla="*/ 25 h 26"/>
                <a:gd name="T6" fmla="*/ 23 w 24"/>
                <a:gd name="T7" fmla="*/ 14 h 26"/>
                <a:gd name="T8" fmla="*/ 11 w 24"/>
                <a:gd name="T9" fmla="*/ 7 h 26"/>
                <a:gd name="T10" fmla="*/ 5 w 24"/>
                <a:gd name="T11" fmla="*/ 0 h 26"/>
              </a:gdLst>
              <a:ahLst/>
              <a:cxnLst>
                <a:cxn ang="0">
                  <a:pos x="T0" y="T1"/>
                </a:cxn>
                <a:cxn ang="0">
                  <a:pos x="T2" y="T3"/>
                </a:cxn>
                <a:cxn ang="0">
                  <a:pos x="T4" y="T5"/>
                </a:cxn>
                <a:cxn ang="0">
                  <a:pos x="T6" y="T7"/>
                </a:cxn>
                <a:cxn ang="0">
                  <a:pos x="T8" y="T9"/>
                </a:cxn>
                <a:cxn ang="0">
                  <a:pos x="T10" y="T11"/>
                </a:cxn>
              </a:cxnLst>
              <a:rect l="0" t="0" r="r" b="b"/>
              <a:pathLst>
                <a:path w="24" h="26">
                  <a:moveTo>
                    <a:pt x="5" y="0"/>
                  </a:moveTo>
                  <a:lnTo>
                    <a:pt x="0" y="23"/>
                  </a:lnTo>
                  <a:lnTo>
                    <a:pt x="21" y="25"/>
                  </a:lnTo>
                  <a:lnTo>
                    <a:pt x="23" y="14"/>
                  </a:lnTo>
                  <a:lnTo>
                    <a:pt x="11" y="7"/>
                  </a:lnTo>
                  <a:lnTo>
                    <a:pt x="5" y="0"/>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4" name="Freeform 28"/>
            <p:cNvSpPr>
              <a:spLocks/>
            </p:cNvSpPr>
            <p:nvPr/>
          </p:nvSpPr>
          <p:spPr bwMode="auto">
            <a:xfrm>
              <a:off x="1257" y="2917"/>
              <a:ext cx="219" cy="716"/>
            </a:xfrm>
            <a:custGeom>
              <a:avLst/>
              <a:gdLst>
                <a:gd name="T0" fmla="*/ 218 w 219"/>
                <a:gd name="T1" fmla="*/ 600 h 716"/>
                <a:gd name="T2" fmla="*/ 201 w 219"/>
                <a:gd name="T3" fmla="*/ 415 h 716"/>
                <a:gd name="T4" fmla="*/ 208 w 219"/>
                <a:gd name="T5" fmla="*/ 408 h 716"/>
                <a:gd name="T6" fmla="*/ 211 w 219"/>
                <a:gd name="T7" fmla="*/ 401 h 716"/>
                <a:gd name="T8" fmla="*/ 208 w 219"/>
                <a:gd name="T9" fmla="*/ 379 h 716"/>
                <a:gd name="T10" fmla="*/ 209 w 219"/>
                <a:gd name="T11" fmla="*/ 281 h 716"/>
                <a:gd name="T12" fmla="*/ 204 w 219"/>
                <a:gd name="T13" fmla="*/ 210 h 716"/>
                <a:gd name="T14" fmla="*/ 190 w 219"/>
                <a:gd name="T15" fmla="*/ 153 h 716"/>
                <a:gd name="T16" fmla="*/ 163 w 219"/>
                <a:gd name="T17" fmla="*/ 128 h 716"/>
                <a:gd name="T18" fmla="*/ 133 w 219"/>
                <a:gd name="T19" fmla="*/ 109 h 716"/>
                <a:gd name="T20" fmla="*/ 127 w 219"/>
                <a:gd name="T21" fmla="*/ 86 h 716"/>
                <a:gd name="T22" fmla="*/ 138 w 219"/>
                <a:gd name="T23" fmla="*/ 60 h 716"/>
                <a:gd name="T24" fmla="*/ 139 w 219"/>
                <a:gd name="T25" fmla="*/ 42 h 716"/>
                <a:gd name="T26" fmla="*/ 133 w 219"/>
                <a:gd name="T27" fmla="*/ 22 h 716"/>
                <a:gd name="T28" fmla="*/ 125 w 219"/>
                <a:gd name="T29" fmla="*/ 8 h 716"/>
                <a:gd name="T30" fmla="*/ 116 w 219"/>
                <a:gd name="T31" fmla="*/ 1 h 716"/>
                <a:gd name="T32" fmla="*/ 87 w 219"/>
                <a:gd name="T33" fmla="*/ 0 h 716"/>
                <a:gd name="T34" fmla="*/ 74 w 219"/>
                <a:gd name="T35" fmla="*/ 3 h 716"/>
                <a:gd name="T36" fmla="*/ 68 w 219"/>
                <a:gd name="T37" fmla="*/ 11 h 716"/>
                <a:gd name="T38" fmla="*/ 56 w 219"/>
                <a:gd name="T39" fmla="*/ 27 h 716"/>
                <a:gd name="T40" fmla="*/ 58 w 219"/>
                <a:gd name="T41" fmla="*/ 48 h 716"/>
                <a:gd name="T42" fmla="*/ 60 w 219"/>
                <a:gd name="T43" fmla="*/ 60 h 716"/>
                <a:gd name="T44" fmla="*/ 74 w 219"/>
                <a:gd name="T45" fmla="*/ 106 h 716"/>
                <a:gd name="T46" fmla="*/ 47 w 219"/>
                <a:gd name="T47" fmla="*/ 123 h 716"/>
                <a:gd name="T48" fmla="*/ 18 w 219"/>
                <a:gd name="T49" fmla="*/ 144 h 716"/>
                <a:gd name="T50" fmla="*/ 13 w 219"/>
                <a:gd name="T51" fmla="*/ 171 h 716"/>
                <a:gd name="T52" fmla="*/ 6 w 219"/>
                <a:gd name="T53" fmla="*/ 232 h 716"/>
                <a:gd name="T54" fmla="*/ 2 w 219"/>
                <a:gd name="T55" fmla="*/ 278 h 716"/>
                <a:gd name="T56" fmla="*/ 0 w 219"/>
                <a:gd name="T57" fmla="*/ 314 h 716"/>
                <a:gd name="T58" fmla="*/ 0 w 219"/>
                <a:gd name="T59" fmla="*/ 372 h 716"/>
                <a:gd name="T60" fmla="*/ 4 w 219"/>
                <a:gd name="T61" fmla="*/ 406 h 716"/>
                <a:gd name="T62" fmla="*/ 16 w 219"/>
                <a:gd name="T63" fmla="*/ 412 h 716"/>
                <a:gd name="T64" fmla="*/ 26 w 219"/>
                <a:gd name="T65" fmla="*/ 411 h 716"/>
                <a:gd name="T66" fmla="*/ 33 w 219"/>
                <a:gd name="T67" fmla="*/ 402 h 716"/>
                <a:gd name="T68" fmla="*/ 34 w 219"/>
                <a:gd name="T69" fmla="*/ 715 h 716"/>
                <a:gd name="T70" fmla="*/ 102 w 219"/>
                <a:gd name="T71" fmla="*/ 691 h 716"/>
                <a:gd name="T72" fmla="*/ 120 w 219"/>
                <a:gd name="T73" fmla="*/ 701 h 716"/>
                <a:gd name="T74" fmla="*/ 142 w 219"/>
                <a:gd name="T75" fmla="*/ 712 h 716"/>
                <a:gd name="T76" fmla="*/ 156 w 219"/>
                <a:gd name="T77" fmla="*/ 715 h 716"/>
                <a:gd name="T78" fmla="*/ 169 w 219"/>
                <a:gd name="T79" fmla="*/ 712 h 716"/>
                <a:gd name="T80" fmla="*/ 175 w 219"/>
                <a:gd name="T81" fmla="*/ 710 h 716"/>
                <a:gd name="T82" fmla="*/ 165 w 219"/>
                <a:gd name="T83" fmla="*/ 420 h 716"/>
                <a:gd name="T84" fmla="*/ 191 w 219"/>
                <a:gd name="T85" fmla="*/ 395 h 716"/>
                <a:gd name="T86" fmla="*/ 185 w 219"/>
                <a:gd name="T87" fmla="*/ 410 h 716"/>
                <a:gd name="T88" fmla="*/ 188 w 219"/>
                <a:gd name="T89" fmla="*/ 412 h 716"/>
                <a:gd name="T90" fmla="*/ 174 w 219"/>
                <a:gd name="T91" fmla="*/ 428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9" h="716">
                  <a:moveTo>
                    <a:pt x="174" y="428"/>
                  </a:moveTo>
                  <a:lnTo>
                    <a:pt x="174" y="600"/>
                  </a:lnTo>
                  <a:lnTo>
                    <a:pt x="218" y="600"/>
                  </a:lnTo>
                  <a:lnTo>
                    <a:pt x="218" y="428"/>
                  </a:lnTo>
                  <a:lnTo>
                    <a:pt x="201" y="428"/>
                  </a:lnTo>
                  <a:lnTo>
                    <a:pt x="201" y="415"/>
                  </a:lnTo>
                  <a:lnTo>
                    <a:pt x="204" y="413"/>
                  </a:lnTo>
                  <a:lnTo>
                    <a:pt x="205" y="411"/>
                  </a:lnTo>
                  <a:lnTo>
                    <a:pt x="208" y="408"/>
                  </a:lnTo>
                  <a:lnTo>
                    <a:pt x="209" y="405"/>
                  </a:lnTo>
                  <a:lnTo>
                    <a:pt x="210" y="403"/>
                  </a:lnTo>
                  <a:lnTo>
                    <a:pt x="211" y="401"/>
                  </a:lnTo>
                  <a:lnTo>
                    <a:pt x="211" y="400"/>
                  </a:lnTo>
                  <a:lnTo>
                    <a:pt x="211" y="399"/>
                  </a:lnTo>
                  <a:lnTo>
                    <a:pt x="208" y="379"/>
                  </a:lnTo>
                  <a:lnTo>
                    <a:pt x="209" y="302"/>
                  </a:lnTo>
                  <a:lnTo>
                    <a:pt x="209" y="296"/>
                  </a:lnTo>
                  <a:lnTo>
                    <a:pt x="209" y="281"/>
                  </a:lnTo>
                  <a:lnTo>
                    <a:pt x="208" y="260"/>
                  </a:lnTo>
                  <a:lnTo>
                    <a:pt x="206" y="235"/>
                  </a:lnTo>
                  <a:lnTo>
                    <a:pt x="204" y="210"/>
                  </a:lnTo>
                  <a:lnTo>
                    <a:pt x="200" y="185"/>
                  </a:lnTo>
                  <a:lnTo>
                    <a:pt x="195" y="166"/>
                  </a:lnTo>
                  <a:lnTo>
                    <a:pt x="190" y="153"/>
                  </a:lnTo>
                  <a:lnTo>
                    <a:pt x="183" y="146"/>
                  </a:lnTo>
                  <a:lnTo>
                    <a:pt x="173" y="137"/>
                  </a:lnTo>
                  <a:lnTo>
                    <a:pt x="163" y="128"/>
                  </a:lnTo>
                  <a:lnTo>
                    <a:pt x="152" y="121"/>
                  </a:lnTo>
                  <a:lnTo>
                    <a:pt x="142" y="114"/>
                  </a:lnTo>
                  <a:lnTo>
                    <a:pt x="133" y="109"/>
                  </a:lnTo>
                  <a:lnTo>
                    <a:pt x="127" y="105"/>
                  </a:lnTo>
                  <a:lnTo>
                    <a:pt x="125" y="104"/>
                  </a:lnTo>
                  <a:lnTo>
                    <a:pt x="127" y="86"/>
                  </a:lnTo>
                  <a:lnTo>
                    <a:pt x="137" y="65"/>
                  </a:lnTo>
                  <a:lnTo>
                    <a:pt x="138" y="64"/>
                  </a:lnTo>
                  <a:lnTo>
                    <a:pt x="138" y="60"/>
                  </a:lnTo>
                  <a:lnTo>
                    <a:pt x="139" y="55"/>
                  </a:lnTo>
                  <a:lnTo>
                    <a:pt x="139" y="49"/>
                  </a:lnTo>
                  <a:lnTo>
                    <a:pt x="139" y="42"/>
                  </a:lnTo>
                  <a:lnTo>
                    <a:pt x="139" y="34"/>
                  </a:lnTo>
                  <a:lnTo>
                    <a:pt x="137" y="28"/>
                  </a:lnTo>
                  <a:lnTo>
                    <a:pt x="133" y="22"/>
                  </a:lnTo>
                  <a:lnTo>
                    <a:pt x="130" y="16"/>
                  </a:lnTo>
                  <a:lnTo>
                    <a:pt x="127" y="12"/>
                  </a:lnTo>
                  <a:lnTo>
                    <a:pt x="125" y="8"/>
                  </a:lnTo>
                  <a:lnTo>
                    <a:pt x="123" y="4"/>
                  </a:lnTo>
                  <a:lnTo>
                    <a:pt x="121" y="2"/>
                  </a:lnTo>
                  <a:lnTo>
                    <a:pt x="116" y="1"/>
                  </a:lnTo>
                  <a:lnTo>
                    <a:pt x="109" y="0"/>
                  </a:lnTo>
                  <a:lnTo>
                    <a:pt x="99" y="0"/>
                  </a:lnTo>
                  <a:lnTo>
                    <a:pt x="87" y="0"/>
                  </a:lnTo>
                  <a:lnTo>
                    <a:pt x="80" y="0"/>
                  </a:lnTo>
                  <a:lnTo>
                    <a:pt x="76" y="1"/>
                  </a:lnTo>
                  <a:lnTo>
                    <a:pt x="74" y="3"/>
                  </a:lnTo>
                  <a:lnTo>
                    <a:pt x="73" y="4"/>
                  </a:lnTo>
                  <a:lnTo>
                    <a:pt x="70" y="7"/>
                  </a:lnTo>
                  <a:lnTo>
                    <a:pt x="68" y="11"/>
                  </a:lnTo>
                  <a:lnTo>
                    <a:pt x="63" y="16"/>
                  </a:lnTo>
                  <a:lnTo>
                    <a:pt x="59" y="21"/>
                  </a:lnTo>
                  <a:lnTo>
                    <a:pt x="56" y="27"/>
                  </a:lnTo>
                  <a:lnTo>
                    <a:pt x="56" y="34"/>
                  </a:lnTo>
                  <a:lnTo>
                    <a:pt x="56" y="42"/>
                  </a:lnTo>
                  <a:lnTo>
                    <a:pt x="58" y="48"/>
                  </a:lnTo>
                  <a:lnTo>
                    <a:pt x="59" y="54"/>
                  </a:lnTo>
                  <a:lnTo>
                    <a:pt x="60" y="58"/>
                  </a:lnTo>
                  <a:lnTo>
                    <a:pt x="60" y="60"/>
                  </a:lnTo>
                  <a:lnTo>
                    <a:pt x="61" y="90"/>
                  </a:lnTo>
                  <a:lnTo>
                    <a:pt x="76" y="104"/>
                  </a:lnTo>
                  <a:lnTo>
                    <a:pt x="74" y="106"/>
                  </a:lnTo>
                  <a:lnTo>
                    <a:pt x="68" y="110"/>
                  </a:lnTo>
                  <a:lnTo>
                    <a:pt x="58" y="116"/>
                  </a:lnTo>
                  <a:lnTo>
                    <a:pt x="47" y="123"/>
                  </a:lnTo>
                  <a:lnTo>
                    <a:pt x="35" y="131"/>
                  </a:lnTo>
                  <a:lnTo>
                    <a:pt x="26" y="138"/>
                  </a:lnTo>
                  <a:lnTo>
                    <a:pt x="18" y="144"/>
                  </a:lnTo>
                  <a:lnTo>
                    <a:pt x="16" y="148"/>
                  </a:lnTo>
                  <a:lnTo>
                    <a:pt x="16" y="156"/>
                  </a:lnTo>
                  <a:lnTo>
                    <a:pt x="13" y="171"/>
                  </a:lnTo>
                  <a:lnTo>
                    <a:pt x="12" y="189"/>
                  </a:lnTo>
                  <a:lnTo>
                    <a:pt x="9" y="210"/>
                  </a:lnTo>
                  <a:lnTo>
                    <a:pt x="6" y="232"/>
                  </a:lnTo>
                  <a:lnTo>
                    <a:pt x="4" y="252"/>
                  </a:lnTo>
                  <a:lnTo>
                    <a:pt x="2" y="268"/>
                  </a:lnTo>
                  <a:lnTo>
                    <a:pt x="2" y="278"/>
                  </a:lnTo>
                  <a:lnTo>
                    <a:pt x="2" y="286"/>
                  </a:lnTo>
                  <a:lnTo>
                    <a:pt x="1" y="298"/>
                  </a:lnTo>
                  <a:lnTo>
                    <a:pt x="0" y="314"/>
                  </a:lnTo>
                  <a:lnTo>
                    <a:pt x="0" y="334"/>
                  </a:lnTo>
                  <a:lnTo>
                    <a:pt x="0" y="354"/>
                  </a:lnTo>
                  <a:lnTo>
                    <a:pt x="0" y="372"/>
                  </a:lnTo>
                  <a:lnTo>
                    <a:pt x="1" y="389"/>
                  </a:lnTo>
                  <a:lnTo>
                    <a:pt x="3" y="401"/>
                  </a:lnTo>
                  <a:lnTo>
                    <a:pt x="4" y="406"/>
                  </a:lnTo>
                  <a:lnTo>
                    <a:pt x="8" y="408"/>
                  </a:lnTo>
                  <a:lnTo>
                    <a:pt x="12" y="411"/>
                  </a:lnTo>
                  <a:lnTo>
                    <a:pt x="16" y="412"/>
                  </a:lnTo>
                  <a:lnTo>
                    <a:pt x="19" y="412"/>
                  </a:lnTo>
                  <a:lnTo>
                    <a:pt x="23" y="412"/>
                  </a:lnTo>
                  <a:lnTo>
                    <a:pt x="26" y="411"/>
                  </a:lnTo>
                  <a:lnTo>
                    <a:pt x="14" y="394"/>
                  </a:lnTo>
                  <a:lnTo>
                    <a:pt x="34" y="262"/>
                  </a:lnTo>
                  <a:lnTo>
                    <a:pt x="33" y="402"/>
                  </a:lnTo>
                  <a:lnTo>
                    <a:pt x="63" y="666"/>
                  </a:lnTo>
                  <a:lnTo>
                    <a:pt x="39" y="696"/>
                  </a:lnTo>
                  <a:lnTo>
                    <a:pt x="34" y="715"/>
                  </a:lnTo>
                  <a:lnTo>
                    <a:pt x="70" y="712"/>
                  </a:lnTo>
                  <a:lnTo>
                    <a:pt x="101" y="690"/>
                  </a:lnTo>
                  <a:lnTo>
                    <a:pt x="102" y="691"/>
                  </a:lnTo>
                  <a:lnTo>
                    <a:pt x="106" y="693"/>
                  </a:lnTo>
                  <a:lnTo>
                    <a:pt x="112" y="697"/>
                  </a:lnTo>
                  <a:lnTo>
                    <a:pt x="120" y="701"/>
                  </a:lnTo>
                  <a:lnTo>
                    <a:pt x="128" y="706"/>
                  </a:lnTo>
                  <a:lnTo>
                    <a:pt x="136" y="710"/>
                  </a:lnTo>
                  <a:lnTo>
                    <a:pt x="142" y="712"/>
                  </a:lnTo>
                  <a:lnTo>
                    <a:pt x="147" y="715"/>
                  </a:lnTo>
                  <a:lnTo>
                    <a:pt x="152" y="715"/>
                  </a:lnTo>
                  <a:lnTo>
                    <a:pt x="156" y="715"/>
                  </a:lnTo>
                  <a:lnTo>
                    <a:pt x="161" y="715"/>
                  </a:lnTo>
                  <a:lnTo>
                    <a:pt x="165" y="713"/>
                  </a:lnTo>
                  <a:lnTo>
                    <a:pt x="169" y="712"/>
                  </a:lnTo>
                  <a:lnTo>
                    <a:pt x="173" y="711"/>
                  </a:lnTo>
                  <a:lnTo>
                    <a:pt x="174" y="711"/>
                  </a:lnTo>
                  <a:lnTo>
                    <a:pt x="175" y="710"/>
                  </a:lnTo>
                  <a:lnTo>
                    <a:pt x="168" y="684"/>
                  </a:lnTo>
                  <a:lnTo>
                    <a:pt x="141" y="667"/>
                  </a:lnTo>
                  <a:lnTo>
                    <a:pt x="165" y="420"/>
                  </a:lnTo>
                  <a:lnTo>
                    <a:pt x="177" y="391"/>
                  </a:lnTo>
                  <a:lnTo>
                    <a:pt x="163" y="250"/>
                  </a:lnTo>
                  <a:lnTo>
                    <a:pt x="191" y="395"/>
                  </a:lnTo>
                  <a:lnTo>
                    <a:pt x="184" y="407"/>
                  </a:lnTo>
                  <a:lnTo>
                    <a:pt x="184" y="408"/>
                  </a:lnTo>
                  <a:lnTo>
                    <a:pt x="185" y="410"/>
                  </a:lnTo>
                  <a:lnTo>
                    <a:pt x="187" y="410"/>
                  </a:lnTo>
                  <a:lnTo>
                    <a:pt x="188" y="411"/>
                  </a:lnTo>
                  <a:lnTo>
                    <a:pt x="188" y="412"/>
                  </a:lnTo>
                  <a:lnTo>
                    <a:pt x="190" y="413"/>
                  </a:lnTo>
                  <a:lnTo>
                    <a:pt x="190" y="428"/>
                  </a:lnTo>
                  <a:lnTo>
                    <a:pt x="174" y="428"/>
                  </a:lnTo>
                </a:path>
              </a:pathLst>
            </a:custGeom>
            <a:solidFill>
              <a:schemeClr val="bg2"/>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5" name="Freeform 29"/>
            <p:cNvSpPr>
              <a:spLocks/>
            </p:cNvSpPr>
            <p:nvPr/>
          </p:nvSpPr>
          <p:spPr bwMode="auto">
            <a:xfrm>
              <a:off x="894" y="2965"/>
              <a:ext cx="216" cy="685"/>
            </a:xfrm>
            <a:custGeom>
              <a:avLst/>
              <a:gdLst>
                <a:gd name="T0" fmla="*/ 116 w 216"/>
                <a:gd name="T1" fmla="*/ 324 h 685"/>
                <a:gd name="T2" fmla="*/ 116 w 216"/>
                <a:gd name="T3" fmla="*/ 324 h 685"/>
                <a:gd name="T4" fmla="*/ 197 w 216"/>
                <a:gd name="T5" fmla="*/ 645 h 685"/>
                <a:gd name="T6" fmla="*/ 165 w 216"/>
                <a:gd name="T7" fmla="*/ 612 h 685"/>
                <a:gd name="T8" fmla="*/ 167 w 216"/>
                <a:gd name="T9" fmla="*/ 550 h 685"/>
                <a:gd name="T10" fmla="*/ 173 w 216"/>
                <a:gd name="T11" fmla="*/ 477 h 685"/>
                <a:gd name="T12" fmla="*/ 180 w 216"/>
                <a:gd name="T13" fmla="*/ 468 h 685"/>
                <a:gd name="T14" fmla="*/ 187 w 216"/>
                <a:gd name="T15" fmla="*/ 439 h 685"/>
                <a:gd name="T16" fmla="*/ 173 w 216"/>
                <a:gd name="T17" fmla="*/ 309 h 685"/>
                <a:gd name="T18" fmla="*/ 182 w 216"/>
                <a:gd name="T19" fmla="*/ 329 h 685"/>
                <a:gd name="T20" fmla="*/ 191 w 216"/>
                <a:gd name="T21" fmla="*/ 320 h 685"/>
                <a:gd name="T22" fmla="*/ 193 w 216"/>
                <a:gd name="T23" fmla="*/ 299 h 685"/>
                <a:gd name="T24" fmla="*/ 181 w 216"/>
                <a:gd name="T25" fmla="*/ 262 h 685"/>
                <a:gd name="T26" fmla="*/ 187 w 216"/>
                <a:gd name="T27" fmla="*/ 202 h 685"/>
                <a:gd name="T28" fmla="*/ 165 w 216"/>
                <a:gd name="T29" fmla="*/ 121 h 685"/>
                <a:gd name="T30" fmla="*/ 142 w 216"/>
                <a:gd name="T31" fmla="*/ 103 h 685"/>
                <a:gd name="T32" fmla="*/ 140 w 216"/>
                <a:gd name="T33" fmla="*/ 101 h 685"/>
                <a:gd name="T34" fmla="*/ 149 w 216"/>
                <a:gd name="T35" fmla="*/ 96 h 685"/>
                <a:gd name="T36" fmla="*/ 152 w 216"/>
                <a:gd name="T37" fmla="*/ 81 h 685"/>
                <a:gd name="T38" fmla="*/ 145 w 216"/>
                <a:gd name="T39" fmla="*/ 74 h 685"/>
                <a:gd name="T40" fmla="*/ 137 w 216"/>
                <a:gd name="T41" fmla="*/ 55 h 685"/>
                <a:gd name="T42" fmla="*/ 141 w 216"/>
                <a:gd name="T43" fmla="*/ 30 h 685"/>
                <a:gd name="T44" fmla="*/ 141 w 216"/>
                <a:gd name="T45" fmla="*/ 23 h 685"/>
                <a:gd name="T46" fmla="*/ 131 w 216"/>
                <a:gd name="T47" fmla="*/ 9 h 685"/>
                <a:gd name="T48" fmla="*/ 123 w 216"/>
                <a:gd name="T49" fmla="*/ 0 h 685"/>
                <a:gd name="T50" fmla="*/ 93 w 216"/>
                <a:gd name="T51" fmla="*/ 2 h 685"/>
                <a:gd name="T52" fmla="*/ 73 w 216"/>
                <a:gd name="T53" fmla="*/ 12 h 685"/>
                <a:gd name="T54" fmla="*/ 57 w 216"/>
                <a:gd name="T55" fmla="*/ 43 h 685"/>
                <a:gd name="T56" fmla="*/ 47 w 216"/>
                <a:gd name="T57" fmla="*/ 72 h 685"/>
                <a:gd name="T58" fmla="*/ 36 w 216"/>
                <a:gd name="T59" fmla="*/ 87 h 685"/>
                <a:gd name="T60" fmla="*/ 43 w 216"/>
                <a:gd name="T61" fmla="*/ 98 h 685"/>
                <a:gd name="T62" fmla="*/ 48 w 216"/>
                <a:gd name="T63" fmla="*/ 108 h 685"/>
                <a:gd name="T64" fmla="*/ 28 w 216"/>
                <a:gd name="T65" fmla="*/ 134 h 685"/>
                <a:gd name="T66" fmla="*/ 3 w 216"/>
                <a:gd name="T67" fmla="*/ 201 h 685"/>
                <a:gd name="T68" fmla="*/ 1 w 216"/>
                <a:gd name="T69" fmla="*/ 232 h 685"/>
                <a:gd name="T70" fmla="*/ 14 w 216"/>
                <a:gd name="T71" fmla="*/ 283 h 685"/>
                <a:gd name="T72" fmla="*/ 23 w 216"/>
                <a:gd name="T73" fmla="*/ 335 h 685"/>
                <a:gd name="T74" fmla="*/ 18 w 216"/>
                <a:gd name="T75" fmla="*/ 440 h 685"/>
                <a:gd name="T76" fmla="*/ 22 w 216"/>
                <a:gd name="T77" fmla="*/ 466 h 685"/>
                <a:gd name="T78" fmla="*/ 42 w 216"/>
                <a:gd name="T79" fmla="*/ 476 h 685"/>
                <a:gd name="T80" fmla="*/ 48 w 216"/>
                <a:gd name="T81" fmla="*/ 481 h 685"/>
                <a:gd name="T82" fmla="*/ 57 w 216"/>
                <a:gd name="T83" fmla="*/ 509 h 685"/>
                <a:gd name="T84" fmla="*/ 58 w 216"/>
                <a:gd name="T85" fmla="*/ 519 h 685"/>
                <a:gd name="T86" fmla="*/ 54 w 216"/>
                <a:gd name="T87" fmla="*/ 535 h 685"/>
                <a:gd name="T88" fmla="*/ 58 w 216"/>
                <a:gd name="T89" fmla="*/ 572 h 685"/>
                <a:gd name="T90" fmla="*/ 68 w 216"/>
                <a:gd name="T91" fmla="*/ 611 h 685"/>
                <a:gd name="T92" fmla="*/ 62 w 216"/>
                <a:gd name="T93" fmla="*/ 674 h 685"/>
                <a:gd name="T94" fmla="*/ 73 w 216"/>
                <a:gd name="T95" fmla="*/ 682 h 685"/>
                <a:gd name="T96" fmla="*/ 88 w 216"/>
                <a:gd name="T97" fmla="*/ 679 h 685"/>
                <a:gd name="T98" fmla="*/ 95 w 216"/>
                <a:gd name="T99" fmla="*/ 661 h 685"/>
                <a:gd name="T100" fmla="*/ 101 w 216"/>
                <a:gd name="T101" fmla="*/ 513 h 685"/>
                <a:gd name="T102" fmla="*/ 123 w 216"/>
                <a:gd name="T103" fmla="*/ 499 h 685"/>
                <a:gd name="T104" fmla="*/ 125 w 216"/>
                <a:gd name="T105" fmla="*/ 525 h 685"/>
                <a:gd name="T106" fmla="*/ 131 w 216"/>
                <a:gd name="T107" fmla="*/ 565 h 685"/>
                <a:gd name="T108" fmla="*/ 140 w 216"/>
                <a:gd name="T109" fmla="*/ 604 h 685"/>
                <a:gd name="T110" fmla="*/ 150 w 216"/>
                <a:gd name="T111" fmla="*/ 656 h 685"/>
                <a:gd name="T112" fmla="*/ 156 w 216"/>
                <a:gd name="T113" fmla="*/ 654 h 685"/>
                <a:gd name="T114" fmla="*/ 176 w 216"/>
                <a:gd name="T115" fmla="*/ 665 h 685"/>
                <a:gd name="T116" fmla="*/ 198 w 216"/>
                <a:gd name="T117" fmla="*/ 670 h 685"/>
                <a:gd name="T118" fmla="*/ 213 w 216"/>
                <a:gd name="T119" fmla="*/ 667 h 6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6" h="685">
                  <a:moveTo>
                    <a:pt x="116" y="324"/>
                  </a:moveTo>
                  <a:lnTo>
                    <a:pt x="118" y="322"/>
                  </a:lnTo>
                  <a:lnTo>
                    <a:pt x="118" y="324"/>
                  </a:lnTo>
                  <a:lnTo>
                    <a:pt x="116" y="324"/>
                  </a:lnTo>
                  <a:lnTo>
                    <a:pt x="120" y="321"/>
                  </a:lnTo>
                  <a:lnTo>
                    <a:pt x="121" y="321"/>
                  </a:lnTo>
                  <a:lnTo>
                    <a:pt x="120" y="321"/>
                  </a:lnTo>
                  <a:lnTo>
                    <a:pt x="116" y="324"/>
                  </a:lnTo>
                  <a:lnTo>
                    <a:pt x="212" y="655"/>
                  </a:lnTo>
                  <a:lnTo>
                    <a:pt x="211" y="654"/>
                  </a:lnTo>
                  <a:lnTo>
                    <a:pt x="205" y="650"/>
                  </a:lnTo>
                  <a:lnTo>
                    <a:pt x="197" y="645"/>
                  </a:lnTo>
                  <a:lnTo>
                    <a:pt x="188" y="638"/>
                  </a:lnTo>
                  <a:lnTo>
                    <a:pt x="178" y="630"/>
                  </a:lnTo>
                  <a:lnTo>
                    <a:pt x="171" y="620"/>
                  </a:lnTo>
                  <a:lnTo>
                    <a:pt x="165" y="612"/>
                  </a:lnTo>
                  <a:lnTo>
                    <a:pt x="164" y="602"/>
                  </a:lnTo>
                  <a:lnTo>
                    <a:pt x="164" y="589"/>
                  </a:lnTo>
                  <a:lnTo>
                    <a:pt x="165" y="571"/>
                  </a:lnTo>
                  <a:lnTo>
                    <a:pt x="167" y="550"/>
                  </a:lnTo>
                  <a:lnTo>
                    <a:pt x="169" y="528"/>
                  </a:lnTo>
                  <a:lnTo>
                    <a:pt x="171" y="507"/>
                  </a:lnTo>
                  <a:lnTo>
                    <a:pt x="172" y="489"/>
                  </a:lnTo>
                  <a:lnTo>
                    <a:pt x="173" y="477"/>
                  </a:lnTo>
                  <a:lnTo>
                    <a:pt x="175" y="473"/>
                  </a:lnTo>
                  <a:lnTo>
                    <a:pt x="176" y="472"/>
                  </a:lnTo>
                  <a:lnTo>
                    <a:pt x="177" y="471"/>
                  </a:lnTo>
                  <a:lnTo>
                    <a:pt x="180" y="468"/>
                  </a:lnTo>
                  <a:lnTo>
                    <a:pt x="182" y="463"/>
                  </a:lnTo>
                  <a:lnTo>
                    <a:pt x="185" y="457"/>
                  </a:lnTo>
                  <a:lnTo>
                    <a:pt x="186" y="450"/>
                  </a:lnTo>
                  <a:lnTo>
                    <a:pt x="187" y="439"/>
                  </a:lnTo>
                  <a:lnTo>
                    <a:pt x="172" y="306"/>
                  </a:lnTo>
                  <a:lnTo>
                    <a:pt x="172" y="304"/>
                  </a:lnTo>
                  <a:lnTo>
                    <a:pt x="173" y="306"/>
                  </a:lnTo>
                  <a:lnTo>
                    <a:pt x="173" y="309"/>
                  </a:lnTo>
                  <a:lnTo>
                    <a:pt x="176" y="314"/>
                  </a:lnTo>
                  <a:lnTo>
                    <a:pt x="177" y="320"/>
                  </a:lnTo>
                  <a:lnTo>
                    <a:pt x="180" y="325"/>
                  </a:lnTo>
                  <a:lnTo>
                    <a:pt x="182" y="329"/>
                  </a:lnTo>
                  <a:lnTo>
                    <a:pt x="185" y="330"/>
                  </a:lnTo>
                  <a:lnTo>
                    <a:pt x="187" y="327"/>
                  </a:lnTo>
                  <a:lnTo>
                    <a:pt x="188" y="324"/>
                  </a:lnTo>
                  <a:lnTo>
                    <a:pt x="191" y="320"/>
                  </a:lnTo>
                  <a:lnTo>
                    <a:pt x="192" y="316"/>
                  </a:lnTo>
                  <a:lnTo>
                    <a:pt x="193" y="311"/>
                  </a:lnTo>
                  <a:lnTo>
                    <a:pt x="193" y="305"/>
                  </a:lnTo>
                  <a:lnTo>
                    <a:pt x="193" y="299"/>
                  </a:lnTo>
                  <a:lnTo>
                    <a:pt x="191" y="291"/>
                  </a:lnTo>
                  <a:lnTo>
                    <a:pt x="187" y="284"/>
                  </a:lnTo>
                  <a:lnTo>
                    <a:pt x="181" y="272"/>
                  </a:lnTo>
                  <a:lnTo>
                    <a:pt x="181" y="262"/>
                  </a:lnTo>
                  <a:lnTo>
                    <a:pt x="183" y="252"/>
                  </a:lnTo>
                  <a:lnTo>
                    <a:pt x="186" y="241"/>
                  </a:lnTo>
                  <a:lnTo>
                    <a:pt x="188" y="225"/>
                  </a:lnTo>
                  <a:lnTo>
                    <a:pt x="187" y="202"/>
                  </a:lnTo>
                  <a:lnTo>
                    <a:pt x="183" y="174"/>
                  </a:lnTo>
                  <a:lnTo>
                    <a:pt x="172" y="133"/>
                  </a:lnTo>
                  <a:lnTo>
                    <a:pt x="170" y="127"/>
                  </a:lnTo>
                  <a:lnTo>
                    <a:pt x="165" y="121"/>
                  </a:lnTo>
                  <a:lnTo>
                    <a:pt x="159" y="116"/>
                  </a:lnTo>
                  <a:lnTo>
                    <a:pt x="152" y="111"/>
                  </a:lnTo>
                  <a:lnTo>
                    <a:pt x="147" y="106"/>
                  </a:lnTo>
                  <a:lnTo>
                    <a:pt x="142" y="103"/>
                  </a:lnTo>
                  <a:lnTo>
                    <a:pt x="139" y="101"/>
                  </a:lnTo>
                  <a:lnTo>
                    <a:pt x="137" y="101"/>
                  </a:lnTo>
                  <a:lnTo>
                    <a:pt x="139" y="101"/>
                  </a:lnTo>
                  <a:lnTo>
                    <a:pt x="140" y="101"/>
                  </a:lnTo>
                  <a:lnTo>
                    <a:pt x="142" y="100"/>
                  </a:lnTo>
                  <a:lnTo>
                    <a:pt x="145" y="100"/>
                  </a:lnTo>
                  <a:lnTo>
                    <a:pt x="147" y="97"/>
                  </a:lnTo>
                  <a:lnTo>
                    <a:pt x="149" y="96"/>
                  </a:lnTo>
                  <a:lnTo>
                    <a:pt x="151" y="92"/>
                  </a:lnTo>
                  <a:lnTo>
                    <a:pt x="152" y="89"/>
                  </a:lnTo>
                  <a:lnTo>
                    <a:pt x="152" y="84"/>
                  </a:lnTo>
                  <a:lnTo>
                    <a:pt x="152" y="81"/>
                  </a:lnTo>
                  <a:lnTo>
                    <a:pt x="151" y="79"/>
                  </a:lnTo>
                  <a:lnTo>
                    <a:pt x="150" y="77"/>
                  </a:lnTo>
                  <a:lnTo>
                    <a:pt x="147" y="75"/>
                  </a:lnTo>
                  <a:lnTo>
                    <a:pt x="145" y="74"/>
                  </a:lnTo>
                  <a:lnTo>
                    <a:pt x="142" y="70"/>
                  </a:lnTo>
                  <a:lnTo>
                    <a:pt x="140" y="66"/>
                  </a:lnTo>
                  <a:lnTo>
                    <a:pt x="137" y="61"/>
                  </a:lnTo>
                  <a:lnTo>
                    <a:pt x="137" y="55"/>
                  </a:lnTo>
                  <a:lnTo>
                    <a:pt x="137" y="48"/>
                  </a:lnTo>
                  <a:lnTo>
                    <a:pt x="139" y="42"/>
                  </a:lnTo>
                  <a:lnTo>
                    <a:pt x="140" y="35"/>
                  </a:lnTo>
                  <a:lnTo>
                    <a:pt x="141" y="30"/>
                  </a:lnTo>
                  <a:lnTo>
                    <a:pt x="142" y="28"/>
                  </a:lnTo>
                  <a:lnTo>
                    <a:pt x="144" y="27"/>
                  </a:lnTo>
                  <a:lnTo>
                    <a:pt x="142" y="25"/>
                  </a:lnTo>
                  <a:lnTo>
                    <a:pt x="141" y="23"/>
                  </a:lnTo>
                  <a:lnTo>
                    <a:pt x="139" y="21"/>
                  </a:lnTo>
                  <a:lnTo>
                    <a:pt x="136" y="17"/>
                  </a:lnTo>
                  <a:lnTo>
                    <a:pt x="134" y="13"/>
                  </a:lnTo>
                  <a:lnTo>
                    <a:pt x="131" y="9"/>
                  </a:lnTo>
                  <a:lnTo>
                    <a:pt x="129" y="6"/>
                  </a:lnTo>
                  <a:lnTo>
                    <a:pt x="129" y="3"/>
                  </a:lnTo>
                  <a:lnTo>
                    <a:pt x="128" y="1"/>
                  </a:lnTo>
                  <a:lnTo>
                    <a:pt x="123" y="0"/>
                  </a:lnTo>
                  <a:lnTo>
                    <a:pt x="116" y="0"/>
                  </a:lnTo>
                  <a:lnTo>
                    <a:pt x="109" y="0"/>
                  </a:lnTo>
                  <a:lnTo>
                    <a:pt x="101" y="1"/>
                  </a:lnTo>
                  <a:lnTo>
                    <a:pt x="93" y="2"/>
                  </a:lnTo>
                  <a:lnTo>
                    <a:pt x="86" y="3"/>
                  </a:lnTo>
                  <a:lnTo>
                    <a:pt x="82" y="4"/>
                  </a:lnTo>
                  <a:lnTo>
                    <a:pt x="77" y="7"/>
                  </a:lnTo>
                  <a:lnTo>
                    <a:pt x="73" y="12"/>
                  </a:lnTo>
                  <a:lnTo>
                    <a:pt x="68" y="18"/>
                  </a:lnTo>
                  <a:lnTo>
                    <a:pt x="64" y="25"/>
                  </a:lnTo>
                  <a:lnTo>
                    <a:pt x="60" y="34"/>
                  </a:lnTo>
                  <a:lnTo>
                    <a:pt x="57" y="43"/>
                  </a:lnTo>
                  <a:lnTo>
                    <a:pt x="54" y="51"/>
                  </a:lnTo>
                  <a:lnTo>
                    <a:pt x="52" y="59"/>
                  </a:lnTo>
                  <a:lnTo>
                    <a:pt x="49" y="66"/>
                  </a:lnTo>
                  <a:lnTo>
                    <a:pt x="47" y="72"/>
                  </a:lnTo>
                  <a:lnTo>
                    <a:pt x="44" y="77"/>
                  </a:lnTo>
                  <a:lnTo>
                    <a:pt x="41" y="82"/>
                  </a:lnTo>
                  <a:lnTo>
                    <a:pt x="38" y="85"/>
                  </a:lnTo>
                  <a:lnTo>
                    <a:pt x="36" y="87"/>
                  </a:lnTo>
                  <a:lnTo>
                    <a:pt x="34" y="90"/>
                  </a:lnTo>
                  <a:lnTo>
                    <a:pt x="41" y="97"/>
                  </a:lnTo>
                  <a:lnTo>
                    <a:pt x="42" y="97"/>
                  </a:lnTo>
                  <a:lnTo>
                    <a:pt x="43" y="98"/>
                  </a:lnTo>
                  <a:lnTo>
                    <a:pt x="45" y="101"/>
                  </a:lnTo>
                  <a:lnTo>
                    <a:pt x="47" y="103"/>
                  </a:lnTo>
                  <a:lnTo>
                    <a:pt x="48" y="106"/>
                  </a:lnTo>
                  <a:lnTo>
                    <a:pt x="48" y="108"/>
                  </a:lnTo>
                  <a:lnTo>
                    <a:pt x="45" y="112"/>
                  </a:lnTo>
                  <a:lnTo>
                    <a:pt x="41" y="116"/>
                  </a:lnTo>
                  <a:lnTo>
                    <a:pt x="34" y="122"/>
                  </a:lnTo>
                  <a:lnTo>
                    <a:pt x="28" y="134"/>
                  </a:lnTo>
                  <a:lnTo>
                    <a:pt x="21" y="150"/>
                  </a:lnTo>
                  <a:lnTo>
                    <a:pt x="14" y="168"/>
                  </a:lnTo>
                  <a:lnTo>
                    <a:pt x="8" y="185"/>
                  </a:lnTo>
                  <a:lnTo>
                    <a:pt x="3" y="201"/>
                  </a:lnTo>
                  <a:lnTo>
                    <a:pt x="0" y="212"/>
                  </a:lnTo>
                  <a:lnTo>
                    <a:pt x="0" y="218"/>
                  </a:lnTo>
                  <a:lnTo>
                    <a:pt x="0" y="223"/>
                  </a:lnTo>
                  <a:lnTo>
                    <a:pt x="1" y="232"/>
                  </a:lnTo>
                  <a:lnTo>
                    <a:pt x="2" y="244"/>
                  </a:lnTo>
                  <a:lnTo>
                    <a:pt x="6" y="258"/>
                  </a:lnTo>
                  <a:lnTo>
                    <a:pt x="9" y="272"/>
                  </a:lnTo>
                  <a:lnTo>
                    <a:pt x="14" y="283"/>
                  </a:lnTo>
                  <a:lnTo>
                    <a:pt x="19" y="291"/>
                  </a:lnTo>
                  <a:lnTo>
                    <a:pt x="27" y="295"/>
                  </a:lnTo>
                  <a:lnTo>
                    <a:pt x="24" y="311"/>
                  </a:lnTo>
                  <a:lnTo>
                    <a:pt x="23" y="335"/>
                  </a:lnTo>
                  <a:lnTo>
                    <a:pt x="22" y="362"/>
                  </a:lnTo>
                  <a:lnTo>
                    <a:pt x="21" y="390"/>
                  </a:lnTo>
                  <a:lnTo>
                    <a:pt x="19" y="418"/>
                  </a:lnTo>
                  <a:lnTo>
                    <a:pt x="18" y="440"/>
                  </a:lnTo>
                  <a:lnTo>
                    <a:pt x="17" y="456"/>
                  </a:lnTo>
                  <a:lnTo>
                    <a:pt x="17" y="462"/>
                  </a:lnTo>
                  <a:lnTo>
                    <a:pt x="18" y="463"/>
                  </a:lnTo>
                  <a:lnTo>
                    <a:pt x="22" y="466"/>
                  </a:lnTo>
                  <a:lnTo>
                    <a:pt x="27" y="468"/>
                  </a:lnTo>
                  <a:lnTo>
                    <a:pt x="32" y="472"/>
                  </a:lnTo>
                  <a:lnTo>
                    <a:pt x="37" y="474"/>
                  </a:lnTo>
                  <a:lnTo>
                    <a:pt x="42" y="476"/>
                  </a:lnTo>
                  <a:lnTo>
                    <a:pt x="45" y="476"/>
                  </a:lnTo>
                  <a:lnTo>
                    <a:pt x="47" y="473"/>
                  </a:lnTo>
                  <a:lnTo>
                    <a:pt x="47" y="476"/>
                  </a:lnTo>
                  <a:lnTo>
                    <a:pt x="48" y="481"/>
                  </a:lnTo>
                  <a:lnTo>
                    <a:pt x="50" y="488"/>
                  </a:lnTo>
                  <a:lnTo>
                    <a:pt x="53" y="495"/>
                  </a:lnTo>
                  <a:lnTo>
                    <a:pt x="55" y="503"/>
                  </a:lnTo>
                  <a:lnTo>
                    <a:pt x="57" y="509"/>
                  </a:lnTo>
                  <a:lnTo>
                    <a:pt x="59" y="513"/>
                  </a:lnTo>
                  <a:lnTo>
                    <a:pt x="59" y="515"/>
                  </a:lnTo>
                  <a:lnTo>
                    <a:pt x="59" y="517"/>
                  </a:lnTo>
                  <a:lnTo>
                    <a:pt x="58" y="519"/>
                  </a:lnTo>
                  <a:lnTo>
                    <a:pt x="57" y="521"/>
                  </a:lnTo>
                  <a:lnTo>
                    <a:pt x="57" y="525"/>
                  </a:lnTo>
                  <a:lnTo>
                    <a:pt x="55" y="530"/>
                  </a:lnTo>
                  <a:lnTo>
                    <a:pt x="54" y="535"/>
                  </a:lnTo>
                  <a:lnTo>
                    <a:pt x="54" y="542"/>
                  </a:lnTo>
                  <a:lnTo>
                    <a:pt x="54" y="550"/>
                  </a:lnTo>
                  <a:lnTo>
                    <a:pt x="55" y="561"/>
                  </a:lnTo>
                  <a:lnTo>
                    <a:pt x="58" y="572"/>
                  </a:lnTo>
                  <a:lnTo>
                    <a:pt x="60" y="585"/>
                  </a:lnTo>
                  <a:lnTo>
                    <a:pt x="63" y="596"/>
                  </a:lnTo>
                  <a:lnTo>
                    <a:pt x="65" y="604"/>
                  </a:lnTo>
                  <a:lnTo>
                    <a:pt x="68" y="611"/>
                  </a:lnTo>
                  <a:lnTo>
                    <a:pt x="68" y="613"/>
                  </a:lnTo>
                  <a:lnTo>
                    <a:pt x="58" y="636"/>
                  </a:lnTo>
                  <a:lnTo>
                    <a:pt x="62" y="672"/>
                  </a:lnTo>
                  <a:lnTo>
                    <a:pt x="62" y="674"/>
                  </a:lnTo>
                  <a:lnTo>
                    <a:pt x="63" y="675"/>
                  </a:lnTo>
                  <a:lnTo>
                    <a:pt x="67" y="677"/>
                  </a:lnTo>
                  <a:lnTo>
                    <a:pt x="69" y="680"/>
                  </a:lnTo>
                  <a:lnTo>
                    <a:pt x="73" y="682"/>
                  </a:lnTo>
                  <a:lnTo>
                    <a:pt x="77" y="684"/>
                  </a:lnTo>
                  <a:lnTo>
                    <a:pt x="82" y="684"/>
                  </a:lnTo>
                  <a:lnTo>
                    <a:pt x="85" y="682"/>
                  </a:lnTo>
                  <a:lnTo>
                    <a:pt x="88" y="679"/>
                  </a:lnTo>
                  <a:lnTo>
                    <a:pt x="90" y="675"/>
                  </a:lnTo>
                  <a:lnTo>
                    <a:pt x="93" y="670"/>
                  </a:lnTo>
                  <a:lnTo>
                    <a:pt x="94" y="665"/>
                  </a:lnTo>
                  <a:lnTo>
                    <a:pt x="95" y="661"/>
                  </a:lnTo>
                  <a:lnTo>
                    <a:pt x="95" y="658"/>
                  </a:lnTo>
                  <a:lnTo>
                    <a:pt x="95" y="655"/>
                  </a:lnTo>
                  <a:lnTo>
                    <a:pt x="86" y="608"/>
                  </a:lnTo>
                  <a:lnTo>
                    <a:pt x="101" y="513"/>
                  </a:lnTo>
                  <a:lnTo>
                    <a:pt x="105" y="494"/>
                  </a:lnTo>
                  <a:lnTo>
                    <a:pt x="123" y="494"/>
                  </a:lnTo>
                  <a:lnTo>
                    <a:pt x="123" y="495"/>
                  </a:lnTo>
                  <a:lnTo>
                    <a:pt x="123" y="499"/>
                  </a:lnTo>
                  <a:lnTo>
                    <a:pt x="124" y="503"/>
                  </a:lnTo>
                  <a:lnTo>
                    <a:pt x="124" y="509"/>
                  </a:lnTo>
                  <a:lnTo>
                    <a:pt x="124" y="517"/>
                  </a:lnTo>
                  <a:lnTo>
                    <a:pt x="125" y="525"/>
                  </a:lnTo>
                  <a:lnTo>
                    <a:pt x="125" y="534"/>
                  </a:lnTo>
                  <a:lnTo>
                    <a:pt x="126" y="542"/>
                  </a:lnTo>
                  <a:lnTo>
                    <a:pt x="129" y="552"/>
                  </a:lnTo>
                  <a:lnTo>
                    <a:pt x="131" y="565"/>
                  </a:lnTo>
                  <a:lnTo>
                    <a:pt x="134" y="576"/>
                  </a:lnTo>
                  <a:lnTo>
                    <a:pt x="136" y="587"/>
                  </a:lnTo>
                  <a:lnTo>
                    <a:pt x="137" y="597"/>
                  </a:lnTo>
                  <a:lnTo>
                    <a:pt x="140" y="604"/>
                  </a:lnTo>
                  <a:lnTo>
                    <a:pt x="141" y="609"/>
                  </a:lnTo>
                  <a:lnTo>
                    <a:pt x="141" y="611"/>
                  </a:lnTo>
                  <a:lnTo>
                    <a:pt x="137" y="653"/>
                  </a:lnTo>
                  <a:lnTo>
                    <a:pt x="150" y="656"/>
                  </a:lnTo>
                  <a:lnTo>
                    <a:pt x="150" y="651"/>
                  </a:lnTo>
                  <a:lnTo>
                    <a:pt x="151" y="651"/>
                  </a:lnTo>
                  <a:lnTo>
                    <a:pt x="154" y="653"/>
                  </a:lnTo>
                  <a:lnTo>
                    <a:pt x="156" y="654"/>
                  </a:lnTo>
                  <a:lnTo>
                    <a:pt x="161" y="656"/>
                  </a:lnTo>
                  <a:lnTo>
                    <a:pt x="165" y="659"/>
                  </a:lnTo>
                  <a:lnTo>
                    <a:pt x="171" y="661"/>
                  </a:lnTo>
                  <a:lnTo>
                    <a:pt x="176" y="665"/>
                  </a:lnTo>
                  <a:lnTo>
                    <a:pt x="181" y="667"/>
                  </a:lnTo>
                  <a:lnTo>
                    <a:pt x="187" y="670"/>
                  </a:lnTo>
                  <a:lnTo>
                    <a:pt x="193" y="670"/>
                  </a:lnTo>
                  <a:lnTo>
                    <a:pt x="198" y="670"/>
                  </a:lnTo>
                  <a:lnTo>
                    <a:pt x="203" y="670"/>
                  </a:lnTo>
                  <a:lnTo>
                    <a:pt x="208" y="669"/>
                  </a:lnTo>
                  <a:lnTo>
                    <a:pt x="211" y="669"/>
                  </a:lnTo>
                  <a:lnTo>
                    <a:pt x="213" y="667"/>
                  </a:lnTo>
                  <a:lnTo>
                    <a:pt x="215" y="667"/>
                  </a:lnTo>
                  <a:lnTo>
                    <a:pt x="212" y="655"/>
                  </a:lnTo>
                  <a:lnTo>
                    <a:pt x="116" y="324"/>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6" name="Freeform 30"/>
            <p:cNvSpPr>
              <a:spLocks/>
            </p:cNvSpPr>
            <p:nvPr/>
          </p:nvSpPr>
          <p:spPr bwMode="auto">
            <a:xfrm>
              <a:off x="1075" y="2952"/>
              <a:ext cx="225" cy="732"/>
            </a:xfrm>
            <a:custGeom>
              <a:avLst/>
              <a:gdLst>
                <a:gd name="T0" fmla="*/ 181 w 225"/>
                <a:gd name="T1" fmla="*/ 412 h 732"/>
                <a:gd name="T2" fmla="*/ 202 w 225"/>
                <a:gd name="T3" fmla="*/ 303 h 732"/>
                <a:gd name="T4" fmla="*/ 222 w 225"/>
                <a:gd name="T5" fmla="*/ 249 h 732"/>
                <a:gd name="T6" fmla="*/ 217 w 225"/>
                <a:gd name="T7" fmla="*/ 226 h 732"/>
                <a:gd name="T8" fmla="*/ 209 w 225"/>
                <a:gd name="T9" fmla="*/ 195 h 732"/>
                <a:gd name="T10" fmla="*/ 197 w 225"/>
                <a:gd name="T11" fmla="*/ 166 h 732"/>
                <a:gd name="T12" fmla="*/ 184 w 225"/>
                <a:gd name="T13" fmla="*/ 147 h 732"/>
                <a:gd name="T14" fmla="*/ 164 w 225"/>
                <a:gd name="T15" fmla="*/ 130 h 732"/>
                <a:gd name="T16" fmla="*/ 143 w 225"/>
                <a:gd name="T17" fmla="*/ 116 h 732"/>
                <a:gd name="T18" fmla="*/ 128 w 225"/>
                <a:gd name="T19" fmla="*/ 107 h 732"/>
                <a:gd name="T20" fmla="*/ 134 w 225"/>
                <a:gd name="T21" fmla="*/ 97 h 732"/>
                <a:gd name="T22" fmla="*/ 135 w 225"/>
                <a:gd name="T23" fmla="*/ 68 h 732"/>
                <a:gd name="T24" fmla="*/ 138 w 225"/>
                <a:gd name="T25" fmla="*/ 59 h 732"/>
                <a:gd name="T26" fmla="*/ 140 w 225"/>
                <a:gd name="T27" fmla="*/ 44 h 732"/>
                <a:gd name="T28" fmla="*/ 138 w 225"/>
                <a:gd name="T29" fmla="*/ 29 h 732"/>
                <a:gd name="T30" fmla="*/ 130 w 225"/>
                <a:gd name="T31" fmla="*/ 18 h 732"/>
                <a:gd name="T32" fmla="*/ 128 w 225"/>
                <a:gd name="T33" fmla="*/ 13 h 732"/>
                <a:gd name="T34" fmla="*/ 126 w 225"/>
                <a:gd name="T35" fmla="*/ 11 h 732"/>
                <a:gd name="T36" fmla="*/ 120 w 225"/>
                <a:gd name="T37" fmla="*/ 7 h 732"/>
                <a:gd name="T38" fmla="*/ 103 w 225"/>
                <a:gd name="T39" fmla="*/ 1 h 732"/>
                <a:gd name="T40" fmla="*/ 88 w 225"/>
                <a:gd name="T41" fmla="*/ 0 h 732"/>
                <a:gd name="T42" fmla="*/ 78 w 225"/>
                <a:gd name="T43" fmla="*/ 4 h 732"/>
                <a:gd name="T44" fmla="*/ 69 w 225"/>
                <a:gd name="T45" fmla="*/ 12 h 732"/>
                <a:gd name="T46" fmla="*/ 59 w 225"/>
                <a:gd name="T47" fmla="*/ 23 h 732"/>
                <a:gd name="T48" fmla="*/ 57 w 225"/>
                <a:gd name="T49" fmla="*/ 42 h 732"/>
                <a:gd name="T50" fmla="*/ 59 w 225"/>
                <a:gd name="T51" fmla="*/ 64 h 732"/>
                <a:gd name="T52" fmla="*/ 62 w 225"/>
                <a:gd name="T53" fmla="*/ 80 h 732"/>
                <a:gd name="T54" fmla="*/ 75 w 225"/>
                <a:gd name="T55" fmla="*/ 94 h 732"/>
                <a:gd name="T56" fmla="*/ 74 w 225"/>
                <a:gd name="T57" fmla="*/ 107 h 732"/>
                <a:gd name="T58" fmla="*/ 58 w 225"/>
                <a:gd name="T59" fmla="*/ 117 h 732"/>
                <a:gd name="T60" fmla="*/ 36 w 225"/>
                <a:gd name="T61" fmla="*/ 133 h 732"/>
                <a:gd name="T62" fmla="*/ 19 w 225"/>
                <a:gd name="T63" fmla="*/ 146 h 732"/>
                <a:gd name="T64" fmla="*/ 16 w 225"/>
                <a:gd name="T65" fmla="*/ 158 h 732"/>
                <a:gd name="T66" fmla="*/ 12 w 225"/>
                <a:gd name="T67" fmla="*/ 190 h 732"/>
                <a:gd name="T68" fmla="*/ 7 w 225"/>
                <a:gd name="T69" fmla="*/ 234 h 732"/>
                <a:gd name="T70" fmla="*/ 3 w 225"/>
                <a:gd name="T71" fmla="*/ 270 h 732"/>
                <a:gd name="T72" fmla="*/ 2 w 225"/>
                <a:gd name="T73" fmla="*/ 287 h 732"/>
                <a:gd name="T74" fmla="*/ 1 w 225"/>
                <a:gd name="T75" fmla="*/ 317 h 732"/>
                <a:gd name="T76" fmla="*/ 0 w 225"/>
                <a:gd name="T77" fmla="*/ 355 h 732"/>
                <a:gd name="T78" fmla="*/ 1 w 225"/>
                <a:gd name="T79" fmla="*/ 391 h 732"/>
                <a:gd name="T80" fmla="*/ 6 w 225"/>
                <a:gd name="T81" fmla="*/ 407 h 732"/>
                <a:gd name="T82" fmla="*/ 12 w 225"/>
                <a:gd name="T83" fmla="*/ 412 h 732"/>
                <a:gd name="T84" fmla="*/ 21 w 225"/>
                <a:gd name="T85" fmla="*/ 413 h 732"/>
                <a:gd name="T86" fmla="*/ 26 w 225"/>
                <a:gd name="T87" fmla="*/ 413 h 732"/>
                <a:gd name="T88" fmla="*/ 24 w 225"/>
                <a:gd name="T89" fmla="*/ 402 h 732"/>
                <a:gd name="T90" fmla="*/ 33 w 225"/>
                <a:gd name="T91" fmla="*/ 405 h 732"/>
                <a:gd name="T92" fmla="*/ 31 w 225"/>
                <a:gd name="T93" fmla="*/ 534 h 732"/>
                <a:gd name="T94" fmla="*/ 26 w 225"/>
                <a:gd name="T95" fmla="*/ 674 h 732"/>
                <a:gd name="T96" fmla="*/ 58 w 225"/>
                <a:gd name="T97" fmla="*/ 691 h 732"/>
                <a:gd name="T98" fmla="*/ 103 w 225"/>
                <a:gd name="T99" fmla="*/ 693 h 732"/>
                <a:gd name="T100" fmla="*/ 109 w 225"/>
                <a:gd name="T101" fmla="*/ 703 h 732"/>
                <a:gd name="T102" fmla="*/ 119 w 225"/>
                <a:gd name="T103" fmla="*/ 716 h 732"/>
                <a:gd name="T104" fmla="*/ 129 w 225"/>
                <a:gd name="T105" fmla="*/ 727 h 732"/>
                <a:gd name="T106" fmla="*/ 138 w 225"/>
                <a:gd name="T107" fmla="*/ 731 h 732"/>
                <a:gd name="T108" fmla="*/ 148 w 225"/>
                <a:gd name="T109" fmla="*/ 729 h 732"/>
                <a:gd name="T110" fmla="*/ 155 w 225"/>
                <a:gd name="T111" fmla="*/ 727 h 732"/>
                <a:gd name="T112" fmla="*/ 161 w 225"/>
                <a:gd name="T113" fmla="*/ 726 h 732"/>
                <a:gd name="T114" fmla="*/ 143 w 225"/>
                <a:gd name="T115" fmla="*/ 670 h 732"/>
                <a:gd name="T116" fmla="*/ 174 w 225"/>
                <a:gd name="T117" fmla="*/ 422 h 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5" h="732">
                  <a:moveTo>
                    <a:pt x="177" y="379"/>
                  </a:moveTo>
                  <a:lnTo>
                    <a:pt x="181" y="412"/>
                  </a:lnTo>
                  <a:lnTo>
                    <a:pt x="210" y="371"/>
                  </a:lnTo>
                  <a:lnTo>
                    <a:pt x="202" y="303"/>
                  </a:lnTo>
                  <a:lnTo>
                    <a:pt x="224" y="251"/>
                  </a:lnTo>
                  <a:lnTo>
                    <a:pt x="222" y="249"/>
                  </a:lnTo>
                  <a:lnTo>
                    <a:pt x="220" y="240"/>
                  </a:lnTo>
                  <a:lnTo>
                    <a:pt x="217" y="226"/>
                  </a:lnTo>
                  <a:lnTo>
                    <a:pt x="214" y="211"/>
                  </a:lnTo>
                  <a:lnTo>
                    <a:pt x="209" y="195"/>
                  </a:lnTo>
                  <a:lnTo>
                    <a:pt x="204" y="179"/>
                  </a:lnTo>
                  <a:lnTo>
                    <a:pt x="197" y="166"/>
                  </a:lnTo>
                  <a:lnTo>
                    <a:pt x="191" y="156"/>
                  </a:lnTo>
                  <a:lnTo>
                    <a:pt x="184" y="147"/>
                  </a:lnTo>
                  <a:lnTo>
                    <a:pt x="174" y="138"/>
                  </a:lnTo>
                  <a:lnTo>
                    <a:pt x="164" y="130"/>
                  </a:lnTo>
                  <a:lnTo>
                    <a:pt x="153" y="122"/>
                  </a:lnTo>
                  <a:lnTo>
                    <a:pt x="143" y="116"/>
                  </a:lnTo>
                  <a:lnTo>
                    <a:pt x="134" y="111"/>
                  </a:lnTo>
                  <a:lnTo>
                    <a:pt x="128" y="107"/>
                  </a:lnTo>
                  <a:lnTo>
                    <a:pt x="126" y="106"/>
                  </a:lnTo>
                  <a:lnTo>
                    <a:pt x="134" y="97"/>
                  </a:lnTo>
                  <a:lnTo>
                    <a:pt x="135" y="70"/>
                  </a:lnTo>
                  <a:lnTo>
                    <a:pt x="135" y="68"/>
                  </a:lnTo>
                  <a:lnTo>
                    <a:pt x="136" y="64"/>
                  </a:lnTo>
                  <a:lnTo>
                    <a:pt x="138" y="59"/>
                  </a:lnTo>
                  <a:lnTo>
                    <a:pt x="139" y="52"/>
                  </a:lnTo>
                  <a:lnTo>
                    <a:pt x="140" y="44"/>
                  </a:lnTo>
                  <a:lnTo>
                    <a:pt x="139" y="37"/>
                  </a:lnTo>
                  <a:lnTo>
                    <a:pt x="138" y="29"/>
                  </a:lnTo>
                  <a:lnTo>
                    <a:pt x="134" y="23"/>
                  </a:lnTo>
                  <a:lnTo>
                    <a:pt x="130" y="18"/>
                  </a:lnTo>
                  <a:lnTo>
                    <a:pt x="129" y="14"/>
                  </a:lnTo>
                  <a:lnTo>
                    <a:pt x="128" y="13"/>
                  </a:lnTo>
                  <a:lnTo>
                    <a:pt x="128" y="12"/>
                  </a:lnTo>
                  <a:lnTo>
                    <a:pt x="126" y="11"/>
                  </a:lnTo>
                  <a:lnTo>
                    <a:pt x="125" y="9"/>
                  </a:lnTo>
                  <a:lnTo>
                    <a:pt x="120" y="7"/>
                  </a:lnTo>
                  <a:lnTo>
                    <a:pt x="114" y="4"/>
                  </a:lnTo>
                  <a:lnTo>
                    <a:pt x="103" y="1"/>
                  </a:lnTo>
                  <a:lnTo>
                    <a:pt x="94" y="0"/>
                  </a:lnTo>
                  <a:lnTo>
                    <a:pt x="88" y="0"/>
                  </a:lnTo>
                  <a:lnTo>
                    <a:pt x="82" y="1"/>
                  </a:lnTo>
                  <a:lnTo>
                    <a:pt x="78" y="4"/>
                  </a:lnTo>
                  <a:lnTo>
                    <a:pt x="73" y="8"/>
                  </a:lnTo>
                  <a:lnTo>
                    <a:pt x="69" y="12"/>
                  </a:lnTo>
                  <a:lnTo>
                    <a:pt x="63" y="17"/>
                  </a:lnTo>
                  <a:lnTo>
                    <a:pt x="59" y="23"/>
                  </a:lnTo>
                  <a:lnTo>
                    <a:pt x="57" y="32"/>
                  </a:lnTo>
                  <a:lnTo>
                    <a:pt x="57" y="42"/>
                  </a:lnTo>
                  <a:lnTo>
                    <a:pt x="58" y="54"/>
                  </a:lnTo>
                  <a:lnTo>
                    <a:pt x="59" y="64"/>
                  </a:lnTo>
                  <a:lnTo>
                    <a:pt x="60" y="74"/>
                  </a:lnTo>
                  <a:lnTo>
                    <a:pt x="62" y="80"/>
                  </a:lnTo>
                  <a:lnTo>
                    <a:pt x="62" y="83"/>
                  </a:lnTo>
                  <a:lnTo>
                    <a:pt x="75" y="94"/>
                  </a:lnTo>
                  <a:lnTo>
                    <a:pt x="77" y="106"/>
                  </a:lnTo>
                  <a:lnTo>
                    <a:pt x="74" y="107"/>
                  </a:lnTo>
                  <a:lnTo>
                    <a:pt x="68" y="112"/>
                  </a:lnTo>
                  <a:lnTo>
                    <a:pt x="58" y="117"/>
                  </a:lnTo>
                  <a:lnTo>
                    <a:pt x="47" y="125"/>
                  </a:lnTo>
                  <a:lnTo>
                    <a:pt x="36" y="133"/>
                  </a:lnTo>
                  <a:lnTo>
                    <a:pt x="26" y="140"/>
                  </a:lnTo>
                  <a:lnTo>
                    <a:pt x="19" y="146"/>
                  </a:lnTo>
                  <a:lnTo>
                    <a:pt x="17" y="151"/>
                  </a:lnTo>
                  <a:lnTo>
                    <a:pt x="16" y="158"/>
                  </a:lnTo>
                  <a:lnTo>
                    <a:pt x="14" y="172"/>
                  </a:lnTo>
                  <a:lnTo>
                    <a:pt x="12" y="190"/>
                  </a:lnTo>
                  <a:lnTo>
                    <a:pt x="9" y="211"/>
                  </a:lnTo>
                  <a:lnTo>
                    <a:pt x="7" y="234"/>
                  </a:lnTo>
                  <a:lnTo>
                    <a:pt x="4" y="253"/>
                  </a:lnTo>
                  <a:lnTo>
                    <a:pt x="3" y="270"/>
                  </a:lnTo>
                  <a:lnTo>
                    <a:pt x="2" y="280"/>
                  </a:lnTo>
                  <a:lnTo>
                    <a:pt x="2" y="287"/>
                  </a:lnTo>
                  <a:lnTo>
                    <a:pt x="1" y="299"/>
                  </a:lnTo>
                  <a:lnTo>
                    <a:pt x="1" y="317"/>
                  </a:lnTo>
                  <a:lnTo>
                    <a:pt x="0" y="335"/>
                  </a:lnTo>
                  <a:lnTo>
                    <a:pt x="0" y="355"/>
                  </a:lnTo>
                  <a:lnTo>
                    <a:pt x="0" y="374"/>
                  </a:lnTo>
                  <a:lnTo>
                    <a:pt x="1" y="391"/>
                  </a:lnTo>
                  <a:lnTo>
                    <a:pt x="3" y="403"/>
                  </a:lnTo>
                  <a:lnTo>
                    <a:pt x="6" y="407"/>
                  </a:lnTo>
                  <a:lnTo>
                    <a:pt x="8" y="411"/>
                  </a:lnTo>
                  <a:lnTo>
                    <a:pt x="12" y="412"/>
                  </a:lnTo>
                  <a:lnTo>
                    <a:pt x="16" y="413"/>
                  </a:lnTo>
                  <a:lnTo>
                    <a:pt x="21" y="413"/>
                  </a:lnTo>
                  <a:lnTo>
                    <a:pt x="23" y="413"/>
                  </a:lnTo>
                  <a:lnTo>
                    <a:pt x="26" y="413"/>
                  </a:lnTo>
                  <a:lnTo>
                    <a:pt x="27" y="413"/>
                  </a:lnTo>
                  <a:lnTo>
                    <a:pt x="24" y="402"/>
                  </a:lnTo>
                  <a:lnTo>
                    <a:pt x="14" y="395"/>
                  </a:lnTo>
                  <a:lnTo>
                    <a:pt x="33" y="405"/>
                  </a:lnTo>
                  <a:lnTo>
                    <a:pt x="28" y="503"/>
                  </a:lnTo>
                  <a:lnTo>
                    <a:pt x="31" y="534"/>
                  </a:lnTo>
                  <a:lnTo>
                    <a:pt x="58" y="646"/>
                  </a:lnTo>
                  <a:lnTo>
                    <a:pt x="26" y="674"/>
                  </a:lnTo>
                  <a:lnTo>
                    <a:pt x="21" y="692"/>
                  </a:lnTo>
                  <a:lnTo>
                    <a:pt x="58" y="691"/>
                  </a:lnTo>
                  <a:lnTo>
                    <a:pt x="102" y="692"/>
                  </a:lnTo>
                  <a:lnTo>
                    <a:pt x="103" y="693"/>
                  </a:lnTo>
                  <a:lnTo>
                    <a:pt x="105" y="697"/>
                  </a:lnTo>
                  <a:lnTo>
                    <a:pt x="109" y="703"/>
                  </a:lnTo>
                  <a:lnTo>
                    <a:pt x="113" y="709"/>
                  </a:lnTo>
                  <a:lnTo>
                    <a:pt x="119" y="716"/>
                  </a:lnTo>
                  <a:lnTo>
                    <a:pt x="124" y="722"/>
                  </a:lnTo>
                  <a:lnTo>
                    <a:pt x="129" y="727"/>
                  </a:lnTo>
                  <a:lnTo>
                    <a:pt x="133" y="729"/>
                  </a:lnTo>
                  <a:lnTo>
                    <a:pt x="138" y="731"/>
                  </a:lnTo>
                  <a:lnTo>
                    <a:pt x="143" y="729"/>
                  </a:lnTo>
                  <a:lnTo>
                    <a:pt x="148" y="729"/>
                  </a:lnTo>
                  <a:lnTo>
                    <a:pt x="151" y="728"/>
                  </a:lnTo>
                  <a:lnTo>
                    <a:pt x="155" y="727"/>
                  </a:lnTo>
                  <a:lnTo>
                    <a:pt x="159" y="727"/>
                  </a:lnTo>
                  <a:lnTo>
                    <a:pt x="161" y="726"/>
                  </a:lnTo>
                  <a:lnTo>
                    <a:pt x="154" y="700"/>
                  </a:lnTo>
                  <a:lnTo>
                    <a:pt x="143" y="670"/>
                  </a:lnTo>
                  <a:lnTo>
                    <a:pt x="169" y="542"/>
                  </a:lnTo>
                  <a:lnTo>
                    <a:pt x="174" y="422"/>
                  </a:lnTo>
                  <a:lnTo>
                    <a:pt x="177" y="379"/>
                  </a:lnTo>
                </a:path>
              </a:pathLst>
            </a:custGeom>
            <a:solidFill>
              <a:srgbClr val="996633"/>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7" name="Freeform 31"/>
            <p:cNvSpPr>
              <a:spLocks/>
            </p:cNvSpPr>
            <p:nvPr/>
          </p:nvSpPr>
          <p:spPr bwMode="auto">
            <a:xfrm>
              <a:off x="1266" y="2915"/>
              <a:ext cx="220" cy="717"/>
            </a:xfrm>
            <a:custGeom>
              <a:avLst/>
              <a:gdLst>
                <a:gd name="T0" fmla="*/ 219 w 220"/>
                <a:gd name="T1" fmla="*/ 600 h 717"/>
                <a:gd name="T2" fmla="*/ 202 w 220"/>
                <a:gd name="T3" fmla="*/ 416 h 717"/>
                <a:gd name="T4" fmla="*/ 207 w 220"/>
                <a:gd name="T5" fmla="*/ 408 h 717"/>
                <a:gd name="T6" fmla="*/ 211 w 220"/>
                <a:gd name="T7" fmla="*/ 402 h 717"/>
                <a:gd name="T8" fmla="*/ 210 w 220"/>
                <a:gd name="T9" fmla="*/ 302 h 717"/>
                <a:gd name="T10" fmla="*/ 207 w 220"/>
                <a:gd name="T11" fmla="*/ 261 h 717"/>
                <a:gd name="T12" fmla="*/ 200 w 220"/>
                <a:gd name="T13" fmla="*/ 187 h 717"/>
                <a:gd name="T14" fmla="*/ 183 w 220"/>
                <a:gd name="T15" fmla="*/ 146 h 717"/>
                <a:gd name="T16" fmla="*/ 152 w 220"/>
                <a:gd name="T17" fmla="*/ 121 h 717"/>
                <a:gd name="T18" fmla="*/ 127 w 220"/>
                <a:gd name="T19" fmla="*/ 106 h 717"/>
                <a:gd name="T20" fmla="*/ 138 w 220"/>
                <a:gd name="T21" fmla="*/ 65 h 717"/>
                <a:gd name="T22" fmla="*/ 139 w 220"/>
                <a:gd name="T23" fmla="*/ 55 h 717"/>
                <a:gd name="T24" fmla="*/ 139 w 220"/>
                <a:gd name="T25" fmla="*/ 35 h 717"/>
                <a:gd name="T26" fmla="*/ 129 w 220"/>
                <a:gd name="T27" fmla="*/ 17 h 717"/>
                <a:gd name="T28" fmla="*/ 123 w 220"/>
                <a:gd name="T29" fmla="*/ 6 h 717"/>
                <a:gd name="T30" fmla="*/ 110 w 220"/>
                <a:gd name="T31" fmla="*/ 0 h 717"/>
                <a:gd name="T32" fmla="*/ 81 w 220"/>
                <a:gd name="T33" fmla="*/ 1 h 717"/>
                <a:gd name="T34" fmla="*/ 73 w 220"/>
                <a:gd name="T35" fmla="*/ 6 h 717"/>
                <a:gd name="T36" fmla="*/ 63 w 220"/>
                <a:gd name="T37" fmla="*/ 16 h 717"/>
                <a:gd name="T38" fmla="*/ 56 w 220"/>
                <a:gd name="T39" fmla="*/ 34 h 717"/>
                <a:gd name="T40" fmla="*/ 59 w 220"/>
                <a:gd name="T41" fmla="*/ 55 h 717"/>
                <a:gd name="T42" fmla="*/ 63 w 220"/>
                <a:gd name="T43" fmla="*/ 90 h 717"/>
                <a:gd name="T44" fmla="*/ 68 w 220"/>
                <a:gd name="T45" fmla="*/ 111 h 717"/>
                <a:gd name="T46" fmla="*/ 35 w 220"/>
                <a:gd name="T47" fmla="*/ 132 h 717"/>
                <a:gd name="T48" fmla="*/ 17 w 220"/>
                <a:gd name="T49" fmla="*/ 149 h 717"/>
                <a:gd name="T50" fmla="*/ 12 w 220"/>
                <a:gd name="T51" fmla="*/ 189 h 717"/>
                <a:gd name="T52" fmla="*/ 4 w 220"/>
                <a:gd name="T53" fmla="*/ 252 h 717"/>
                <a:gd name="T54" fmla="*/ 2 w 220"/>
                <a:gd name="T55" fmla="*/ 286 h 717"/>
                <a:gd name="T56" fmla="*/ 0 w 220"/>
                <a:gd name="T57" fmla="*/ 334 h 717"/>
                <a:gd name="T58" fmla="*/ 1 w 220"/>
                <a:gd name="T59" fmla="*/ 390 h 717"/>
                <a:gd name="T60" fmla="*/ 8 w 220"/>
                <a:gd name="T61" fmla="*/ 410 h 717"/>
                <a:gd name="T62" fmla="*/ 21 w 220"/>
                <a:gd name="T63" fmla="*/ 412 h 717"/>
                <a:gd name="T64" fmla="*/ 27 w 220"/>
                <a:gd name="T65" fmla="*/ 412 h 717"/>
                <a:gd name="T66" fmla="*/ 34 w 220"/>
                <a:gd name="T67" fmla="*/ 403 h 717"/>
                <a:gd name="T68" fmla="*/ 34 w 220"/>
                <a:gd name="T69" fmla="*/ 714 h 717"/>
                <a:gd name="T70" fmla="*/ 102 w 220"/>
                <a:gd name="T71" fmla="*/ 691 h 717"/>
                <a:gd name="T72" fmla="*/ 121 w 220"/>
                <a:gd name="T73" fmla="*/ 702 h 717"/>
                <a:gd name="T74" fmla="*/ 143 w 220"/>
                <a:gd name="T75" fmla="*/ 713 h 717"/>
                <a:gd name="T76" fmla="*/ 157 w 220"/>
                <a:gd name="T77" fmla="*/ 716 h 717"/>
                <a:gd name="T78" fmla="*/ 169 w 220"/>
                <a:gd name="T79" fmla="*/ 713 h 717"/>
                <a:gd name="T80" fmla="*/ 168 w 220"/>
                <a:gd name="T81" fmla="*/ 685 h 717"/>
                <a:gd name="T82" fmla="*/ 176 w 220"/>
                <a:gd name="T83" fmla="*/ 392 h 717"/>
                <a:gd name="T84" fmla="*/ 184 w 220"/>
                <a:gd name="T85" fmla="*/ 408 h 717"/>
                <a:gd name="T86" fmla="*/ 188 w 220"/>
                <a:gd name="T87" fmla="*/ 412 h 717"/>
                <a:gd name="T88" fmla="*/ 190 w 220"/>
                <a:gd name="T89" fmla="*/ 429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20" h="717">
                  <a:moveTo>
                    <a:pt x="175" y="429"/>
                  </a:moveTo>
                  <a:lnTo>
                    <a:pt x="175" y="600"/>
                  </a:lnTo>
                  <a:lnTo>
                    <a:pt x="219" y="600"/>
                  </a:lnTo>
                  <a:lnTo>
                    <a:pt x="219" y="429"/>
                  </a:lnTo>
                  <a:lnTo>
                    <a:pt x="202" y="429"/>
                  </a:lnTo>
                  <a:lnTo>
                    <a:pt x="202" y="416"/>
                  </a:lnTo>
                  <a:lnTo>
                    <a:pt x="204" y="413"/>
                  </a:lnTo>
                  <a:lnTo>
                    <a:pt x="206" y="411"/>
                  </a:lnTo>
                  <a:lnTo>
                    <a:pt x="207" y="408"/>
                  </a:lnTo>
                  <a:lnTo>
                    <a:pt x="209" y="406"/>
                  </a:lnTo>
                  <a:lnTo>
                    <a:pt x="210" y="403"/>
                  </a:lnTo>
                  <a:lnTo>
                    <a:pt x="211" y="402"/>
                  </a:lnTo>
                  <a:lnTo>
                    <a:pt x="212" y="400"/>
                  </a:lnTo>
                  <a:lnTo>
                    <a:pt x="207" y="380"/>
                  </a:lnTo>
                  <a:lnTo>
                    <a:pt x="210" y="302"/>
                  </a:lnTo>
                  <a:lnTo>
                    <a:pt x="209" y="297"/>
                  </a:lnTo>
                  <a:lnTo>
                    <a:pt x="209" y="282"/>
                  </a:lnTo>
                  <a:lnTo>
                    <a:pt x="207" y="261"/>
                  </a:lnTo>
                  <a:lnTo>
                    <a:pt x="206" y="236"/>
                  </a:lnTo>
                  <a:lnTo>
                    <a:pt x="204" y="210"/>
                  </a:lnTo>
                  <a:lnTo>
                    <a:pt x="200" y="187"/>
                  </a:lnTo>
                  <a:lnTo>
                    <a:pt x="196" y="167"/>
                  </a:lnTo>
                  <a:lnTo>
                    <a:pt x="190" y="154"/>
                  </a:lnTo>
                  <a:lnTo>
                    <a:pt x="183" y="146"/>
                  </a:lnTo>
                  <a:lnTo>
                    <a:pt x="174" y="137"/>
                  </a:lnTo>
                  <a:lnTo>
                    <a:pt x="163" y="128"/>
                  </a:lnTo>
                  <a:lnTo>
                    <a:pt x="152" y="121"/>
                  </a:lnTo>
                  <a:lnTo>
                    <a:pt x="142" y="115"/>
                  </a:lnTo>
                  <a:lnTo>
                    <a:pt x="133" y="110"/>
                  </a:lnTo>
                  <a:lnTo>
                    <a:pt x="127" y="106"/>
                  </a:lnTo>
                  <a:lnTo>
                    <a:pt x="126" y="105"/>
                  </a:lnTo>
                  <a:lnTo>
                    <a:pt x="127" y="86"/>
                  </a:lnTo>
                  <a:lnTo>
                    <a:pt x="138" y="65"/>
                  </a:lnTo>
                  <a:lnTo>
                    <a:pt x="138" y="64"/>
                  </a:lnTo>
                  <a:lnTo>
                    <a:pt x="139" y="60"/>
                  </a:lnTo>
                  <a:lnTo>
                    <a:pt x="139" y="55"/>
                  </a:lnTo>
                  <a:lnTo>
                    <a:pt x="141" y="49"/>
                  </a:lnTo>
                  <a:lnTo>
                    <a:pt x="141" y="43"/>
                  </a:lnTo>
                  <a:lnTo>
                    <a:pt x="139" y="35"/>
                  </a:lnTo>
                  <a:lnTo>
                    <a:pt x="137" y="28"/>
                  </a:lnTo>
                  <a:lnTo>
                    <a:pt x="133" y="22"/>
                  </a:lnTo>
                  <a:lnTo>
                    <a:pt x="129" y="17"/>
                  </a:lnTo>
                  <a:lnTo>
                    <a:pt x="127" y="12"/>
                  </a:lnTo>
                  <a:lnTo>
                    <a:pt x="126" y="8"/>
                  </a:lnTo>
                  <a:lnTo>
                    <a:pt x="123" y="6"/>
                  </a:lnTo>
                  <a:lnTo>
                    <a:pt x="121" y="3"/>
                  </a:lnTo>
                  <a:lnTo>
                    <a:pt x="116" y="1"/>
                  </a:lnTo>
                  <a:lnTo>
                    <a:pt x="110" y="0"/>
                  </a:lnTo>
                  <a:lnTo>
                    <a:pt x="98" y="0"/>
                  </a:lnTo>
                  <a:lnTo>
                    <a:pt x="87" y="1"/>
                  </a:lnTo>
                  <a:lnTo>
                    <a:pt x="81" y="1"/>
                  </a:lnTo>
                  <a:lnTo>
                    <a:pt x="76" y="2"/>
                  </a:lnTo>
                  <a:lnTo>
                    <a:pt x="74" y="3"/>
                  </a:lnTo>
                  <a:lnTo>
                    <a:pt x="73" y="6"/>
                  </a:lnTo>
                  <a:lnTo>
                    <a:pt x="71" y="8"/>
                  </a:lnTo>
                  <a:lnTo>
                    <a:pt x="68" y="12"/>
                  </a:lnTo>
                  <a:lnTo>
                    <a:pt x="63" y="16"/>
                  </a:lnTo>
                  <a:lnTo>
                    <a:pt x="59" y="21"/>
                  </a:lnTo>
                  <a:lnTo>
                    <a:pt x="56" y="27"/>
                  </a:lnTo>
                  <a:lnTo>
                    <a:pt x="56" y="34"/>
                  </a:lnTo>
                  <a:lnTo>
                    <a:pt x="56" y="42"/>
                  </a:lnTo>
                  <a:lnTo>
                    <a:pt x="58" y="49"/>
                  </a:lnTo>
                  <a:lnTo>
                    <a:pt x="59" y="55"/>
                  </a:lnTo>
                  <a:lnTo>
                    <a:pt x="60" y="59"/>
                  </a:lnTo>
                  <a:lnTo>
                    <a:pt x="60" y="60"/>
                  </a:lnTo>
                  <a:lnTo>
                    <a:pt x="63" y="90"/>
                  </a:lnTo>
                  <a:lnTo>
                    <a:pt x="76" y="105"/>
                  </a:lnTo>
                  <a:lnTo>
                    <a:pt x="74" y="106"/>
                  </a:lnTo>
                  <a:lnTo>
                    <a:pt x="68" y="111"/>
                  </a:lnTo>
                  <a:lnTo>
                    <a:pt x="58" y="117"/>
                  </a:lnTo>
                  <a:lnTo>
                    <a:pt x="47" y="125"/>
                  </a:lnTo>
                  <a:lnTo>
                    <a:pt x="35" y="132"/>
                  </a:lnTo>
                  <a:lnTo>
                    <a:pt x="25" y="139"/>
                  </a:lnTo>
                  <a:lnTo>
                    <a:pt x="19" y="146"/>
                  </a:lnTo>
                  <a:lnTo>
                    <a:pt x="17" y="149"/>
                  </a:lnTo>
                  <a:lnTo>
                    <a:pt x="16" y="157"/>
                  </a:lnTo>
                  <a:lnTo>
                    <a:pt x="14" y="170"/>
                  </a:lnTo>
                  <a:lnTo>
                    <a:pt x="12" y="189"/>
                  </a:lnTo>
                  <a:lnTo>
                    <a:pt x="9" y="211"/>
                  </a:lnTo>
                  <a:lnTo>
                    <a:pt x="7" y="232"/>
                  </a:lnTo>
                  <a:lnTo>
                    <a:pt x="4" y="252"/>
                  </a:lnTo>
                  <a:lnTo>
                    <a:pt x="3" y="268"/>
                  </a:lnTo>
                  <a:lnTo>
                    <a:pt x="2" y="278"/>
                  </a:lnTo>
                  <a:lnTo>
                    <a:pt x="2" y="286"/>
                  </a:lnTo>
                  <a:lnTo>
                    <a:pt x="1" y="298"/>
                  </a:lnTo>
                  <a:lnTo>
                    <a:pt x="1" y="315"/>
                  </a:lnTo>
                  <a:lnTo>
                    <a:pt x="0" y="334"/>
                  </a:lnTo>
                  <a:lnTo>
                    <a:pt x="0" y="354"/>
                  </a:lnTo>
                  <a:lnTo>
                    <a:pt x="0" y="374"/>
                  </a:lnTo>
                  <a:lnTo>
                    <a:pt x="1" y="390"/>
                  </a:lnTo>
                  <a:lnTo>
                    <a:pt x="3" y="402"/>
                  </a:lnTo>
                  <a:lnTo>
                    <a:pt x="6" y="406"/>
                  </a:lnTo>
                  <a:lnTo>
                    <a:pt x="8" y="410"/>
                  </a:lnTo>
                  <a:lnTo>
                    <a:pt x="12" y="411"/>
                  </a:lnTo>
                  <a:lnTo>
                    <a:pt x="17" y="412"/>
                  </a:lnTo>
                  <a:lnTo>
                    <a:pt x="21" y="412"/>
                  </a:lnTo>
                  <a:lnTo>
                    <a:pt x="23" y="412"/>
                  </a:lnTo>
                  <a:lnTo>
                    <a:pt x="25" y="412"/>
                  </a:lnTo>
                  <a:lnTo>
                    <a:pt x="27" y="412"/>
                  </a:lnTo>
                  <a:lnTo>
                    <a:pt x="14" y="393"/>
                  </a:lnTo>
                  <a:lnTo>
                    <a:pt x="34" y="262"/>
                  </a:lnTo>
                  <a:lnTo>
                    <a:pt x="34" y="403"/>
                  </a:lnTo>
                  <a:lnTo>
                    <a:pt x="63" y="666"/>
                  </a:lnTo>
                  <a:lnTo>
                    <a:pt x="39" y="696"/>
                  </a:lnTo>
                  <a:lnTo>
                    <a:pt x="34" y="714"/>
                  </a:lnTo>
                  <a:lnTo>
                    <a:pt x="71" y="713"/>
                  </a:lnTo>
                  <a:lnTo>
                    <a:pt x="101" y="691"/>
                  </a:lnTo>
                  <a:lnTo>
                    <a:pt x="102" y="691"/>
                  </a:lnTo>
                  <a:lnTo>
                    <a:pt x="107" y="693"/>
                  </a:lnTo>
                  <a:lnTo>
                    <a:pt x="113" y="697"/>
                  </a:lnTo>
                  <a:lnTo>
                    <a:pt x="121" y="702"/>
                  </a:lnTo>
                  <a:lnTo>
                    <a:pt x="128" y="706"/>
                  </a:lnTo>
                  <a:lnTo>
                    <a:pt x="136" y="709"/>
                  </a:lnTo>
                  <a:lnTo>
                    <a:pt x="143" y="713"/>
                  </a:lnTo>
                  <a:lnTo>
                    <a:pt x="148" y="714"/>
                  </a:lnTo>
                  <a:lnTo>
                    <a:pt x="152" y="716"/>
                  </a:lnTo>
                  <a:lnTo>
                    <a:pt x="157" y="716"/>
                  </a:lnTo>
                  <a:lnTo>
                    <a:pt x="162" y="714"/>
                  </a:lnTo>
                  <a:lnTo>
                    <a:pt x="165" y="713"/>
                  </a:lnTo>
                  <a:lnTo>
                    <a:pt x="169" y="713"/>
                  </a:lnTo>
                  <a:lnTo>
                    <a:pt x="173" y="712"/>
                  </a:lnTo>
                  <a:lnTo>
                    <a:pt x="175" y="711"/>
                  </a:lnTo>
                  <a:lnTo>
                    <a:pt x="168" y="685"/>
                  </a:lnTo>
                  <a:lnTo>
                    <a:pt x="142" y="668"/>
                  </a:lnTo>
                  <a:lnTo>
                    <a:pt x="167" y="421"/>
                  </a:lnTo>
                  <a:lnTo>
                    <a:pt x="176" y="392"/>
                  </a:lnTo>
                  <a:lnTo>
                    <a:pt x="164" y="250"/>
                  </a:lnTo>
                  <a:lnTo>
                    <a:pt x="191" y="396"/>
                  </a:lnTo>
                  <a:lnTo>
                    <a:pt x="184" y="408"/>
                  </a:lnTo>
                  <a:lnTo>
                    <a:pt x="185" y="410"/>
                  </a:lnTo>
                  <a:lnTo>
                    <a:pt x="186" y="411"/>
                  </a:lnTo>
                  <a:lnTo>
                    <a:pt x="188" y="412"/>
                  </a:lnTo>
                  <a:lnTo>
                    <a:pt x="189" y="413"/>
                  </a:lnTo>
                  <a:lnTo>
                    <a:pt x="190" y="413"/>
                  </a:lnTo>
                  <a:lnTo>
                    <a:pt x="190" y="429"/>
                  </a:lnTo>
                  <a:lnTo>
                    <a:pt x="175" y="429"/>
                  </a:lnTo>
                </a:path>
              </a:pathLst>
            </a:custGeom>
            <a:solidFill>
              <a:srgbClr val="00CC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8" name="Freeform 32"/>
            <p:cNvSpPr>
              <a:spLocks/>
            </p:cNvSpPr>
            <p:nvPr/>
          </p:nvSpPr>
          <p:spPr bwMode="auto">
            <a:xfrm>
              <a:off x="903" y="2963"/>
              <a:ext cx="215" cy="686"/>
            </a:xfrm>
            <a:custGeom>
              <a:avLst/>
              <a:gdLst>
                <a:gd name="T0" fmla="*/ 119 w 215"/>
                <a:gd name="T1" fmla="*/ 322 h 686"/>
                <a:gd name="T2" fmla="*/ 212 w 215"/>
                <a:gd name="T3" fmla="*/ 655 h 686"/>
                <a:gd name="T4" fmla="*/ 188 w 215"/>
                <a:gd name="T5" fmla="*/ 639 h 686"/>
                <a:gd name="T6" fmla="*/ 163 w 215"/>
                <a:gd name="T7" fmla="*/ 603 h 686"/>
                <a:gd name="T8" fmla="*/ 169 w 215"/>
                <a:gd name="T9" fmla="*/ 529 h 686"/>
                <a:gd name="T10" fmla="*/ 174 w 215"/>
                <a:gd name="T11" fmla="*/ 473 h 686"/>
                <a:gd name="T12" fmla="*/ 181 w 215"/>
                <a:gd name="T13" fmla="*/ 464 h 686"/>
                <a:gd name="T14" fmla="*/ 171 w 215"/>
                <a:gd name="T15" fmla="*/ 306 h 686"/>
                <a:gd name="T16" fmla="*/ 175 w 215"/>
                <a:gd name="T17" fmla="*/ 315 h 686"/>
                <a:gd name="T18" fmla="*/ 184 w 215"/>
                <a:gd name="T19" fmla="*/ 330 h 686"/>
                <a:gd name="T20" fmla="*/ 192 w 215"/>
                <a:gd name="T21" fmla="*/ 316 h 686"/>
                <a:gd name="T22" fmla="*/ 190 w 215"/>
                <a:gd name="T23" fmla="*/ 293 h 686"/>
                <a:gd name="T24" fmla="*/ 183 w 215"/>
                <a:gd name="T25" fmla="*/ 253 h 686"/>
                <a:gd name="T26" fmla="*/ 183 w 215"/>
                <a:gd name="T27" fmla="*/ 174 h 686"/>
                <a:gd name="T28" fmla="*/ 159 w 215"/>
                <a:gd name="T29" fmla="*/ 116 h 686"/>
                <a:gd name="T30" fmla="*/ 139 w 215"/>
                <a:gd name="T31" fmla="*/ 102 h 686"/>
                <a:gd name="T32" fmla="*/ 144 w 215"/>
                <a:gd name="T33" fmla="*/ 100 h 686"/>
                <a:gd name="T34" fmla="*/ 152 w 215"/>
                <a:gd name="T35" fmla="*/ 89 h 686"/>
                <a:gd name="T36" fmla="*/ 149 w 215"/>
                <a:gd name="T37" fmla="*/ 77 h 686"/>
                <a:gd name="T38" fmla="*/ 139 w 215"/>
                <a:gd name="T39" fmla="*/ 66 h 686"/>
                <a:gd name="T40" fmla="*/ 138 w 215"/>
                <a:gd name="T41" fmla="*/ 42 h 686"/>
                <a:gd name="T42" fmla="*/ 143 w 215"/>
                <a:gd name="T43" fmla="*/ 27 h 686"/>
                <a:gd name="T44" fmla="*/ 136 w 215"/>
                <a:gd name="T45" fmla="*/ 18 h 686"/>
                <a:gd name="T46" fmla="*/ 128 w 215"/>
                <a:gd name="T47" fmla="*/ 3 h 686"/>
                <a:gd name="T48" fmla="*/ 108 w 215"/>
                <a:gd name="T49" fmla="*/ 1 h 686"/>
                <a:gd name="T50" fmla="*/ 81 w 215"/>
                <a:gd name="T51" fmla="*/ 6 h 686"/>
                <a:gd name="T52" fmla="*/ 65 w 215"/>
                <a:gd name="T53" fmla="*/ 27 h 686"/>
                <a:gd name="T54" fmla="*/ 53 w 215"/>
                <a:gd name="T55" fmla="*/ 60 h 686"/>
                <a:gd name="T56" fmla="*/ 42 w 215"/>
                <a:gd name="T57" fmla="*/ 82 h 686"/>
                <a:gd name="T58" fmla="*/ 34 w 215"/>
                <a:gd name="T59" fmla="*/ 91 h 686"/>
                <a:gd name="T60" fmla="*/ 45 w 215"/>
                <a:gd name="T61" fmla="*/ 101 h 686"/>
                <a:gd name="T62" fmla="*/ 45 w 215"/>
                <a:gd name="T63" fmla="*/ 112 h 686"/>
                <a:gd name="T64" fmla="*/ 21 w 215"/>
                <a:gd name="T65" fmla="*/ 150 h 686"/>
                <a:gd name="T66" fmla="*/ 1 w 215"/>
                <a:gd name="T67" fmla="*/ 213 h 686"/>
                <a:gd name="T68" fmla="*/ 3 w 215"/>
                <a:gd name="T69" fmla="*/ 244 h 686"/>
                <a:gd name="T70" fmla="*/ 19 w 215"/>
                <a:gd name="T71" fmla="*/ 293 h 686"/>
                <a:gd name="T72" fmla="*/ 22 w 215"/>
                <a:gd name="T73" fmla="*/ 362 h 686"/>
                <a:gd name="T74" fmla="*/ 18 w 215"/>
                <a:gd name="T75" fmla="*/ 457 h 686"/>
                <a:gd name="T76" fmla="*/ 27 w 215"/>
                <a:gd name="T77" fmla="*/ 469 h 686"/>
                <a:gd name="T78" fmla="*/ 45 w 215"/>
                <a:gd name="T79" fmla="*/ 477 h 686"/>
                <a:gd name="T80" fmla="*/ 50 w 215"/>
                <a:gd name="T81" fmla="*/ 488 h 686"/>
                <a:gd name="T82" fmla="*/ 59 w 215"/>
                <a:gd name="T83" fmla="*/ 514 h 686"/>
                <a:gd name="T84" fmla="*/ 58 w 215"/>
                <a:gd name="T85" fmla="*/ 523 h 686"/>
                <a:gd name="T86" fmla="*/ 54 w 215"/>
                <a:gd name="T87" fmla="*/ 542 h 686"/>
                <a:gd name="T88" fmla="*/ 60 w 215"/>
                <a:gd name="T89" fmla="*/ 584 h 686"/>
                <a:gd name="T90" fmla="*/ 69 w 215"/>
                <a:gd name="T91" fmla="*/ 613 h 686"/>
                <a:gd name="T92" fmla="*/ 66 w 215"/>
                <a:gd name="T93" fmla="*/ 678 h 686"/>
                <a:gd name="T94" fmla="*/ 81 w 215"/>
                <a:gd name="T95" fmla="*/ 685 h 686"/>
                <a:gd name="T96" fmla="*/ 92 w 215"/>
                <a:gd name="T97" fmla="*/ 671 h 686"/>
                <a:gd name="T98" fmla="*/ 96 w 215"/>
                <a:gd name="T99" fmla="*/ 656 h 686"/>
                <a:gd name="T100" fmla="*/ 105 w 215"/>
                <a:gd name="T101" fmla="*/ 495 h 686"/>
                <a:gd name="T102" fmla="*/ 123 w 215"/>
                <a:gd name="T103" fmla="*/ 504 h 686"/>
                <a:gd name="T104" fmla="*/ 126 w 215"/>
                <a:gd name="T105" fmla="*/ 534 h 686"/>
                <a:gd name="T106" fmla="*/ 133 w 215"/>
                <a:gd name="T107" fmla="*/ 577 h 686"/>
                <a:gd name="T108" fmla="*/ 141 w 215"/>
                <a:gd name="T109" fmla="*/ 609 h 686"/>
                <a:gd name="T110" fmla="*/ 150 w 215"/>
                <a:gd name="T111" fmla="*/ 651 h 686"/>
                <a:gd name="T112" fmla="*/ 160 w 215"/>
                <a:gd name="T113" fmla="*/ 657 h 686"/>
                <a:gd name="T114" fmla="*/ 181 w 215"/>
                <a:gd name="T115" fmla="*/ 667 h 686"/>
                <a:gd name="T116" fmla="*/ 202 w 215"/>
                <a:gd name="T117" fmla="*/ 671 h 686"/>
                <a:gd name="T118" fmla="*/ 214 w 215"/>
                <a:gd name="T119" fmla="*/ 667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5" h="686">
                  <a:moveTo>
                    <a:pt x="117" y="323"/>
                  </a:moveTo>
                  <a:lnTo>
                    <a:pt x="118" y="323"/>
                  </a:lnTo>
                  <a:lnTo>
                    <a:pt x="117" y="323"/>
                  </a:lnTo>
                  <a:lnTo>
                    <a:pt x="119" y="322"/>
                  </a:lnTo>
                  <a:lnTo>
                    <a:pt x="121" y="321"/>
                  </a:lnTo>
                  <a:lnTo>
                    <a:pt x="119" y="322"/>
                  </a:lnTo>
                  <a:lnTo>
                    <a:pt x="117" y="323"/>
                  </a:lnTo>
                  <a:lnTo>
                    <a:pt x="212" y="655"/>
                  </a:lnTo>
                  <a:lnTo>
                    <a:pt x="210" y="654"/>
                  </a:lnTo>
                  <a:lnTo>
                    <a:pt x="205" y="650"/>
                  </a:lnTo>
                  <a:lnTo>
                    <a:pt x="196" y="645"/>
                  </a:lnTo>
                  <a:lnTo>
                    <a:pt x="188" y="639"/>
                  </a:lnTo>
                  <a:lnTo>
                    <a:pt x="179" y="630"/>
                  </a:lnTo>
                  <a:lnTo>
                    <a:pt x="170" y="621"/>
                  </a:lnTo>
                  <a:lnTo>
                    <a:pt x="165" y="612"/>
                  </a:lnTo>
                  <a:lnTo>
                    <a:pt x="163" y="603"/>
                  </a:lnTo>
                  <a:lnTo>
                    <a:pt x="163" y="589"/>
                  </a:lnTo>
                  <a:lnTo>
                    <a:pt x="165" y="572"/>
                  </a:lnTo>
                  <a:lnTo>
                    <a:pt x="166" y="551"/>
                  </a:lnTo>
                  <a:lnTo>
                    <a:pt x="169" y="529"/>
                  </a:lnTo>
                  <a:lnTo>
                    <a:pt x="170" y="508"/>
                  </a:lnTo>
                  <a:lnTo>
                    <a:pt x="171" y="490"/>
                  </a:lnTo>
                  <a:lnTo>
                    <a:pt x="174" y="478"/>
                  </a:lnTo>
                  <a:lnTo>
                    <a:pt x="174" y="473"/>
                  </a:lnTo>
                  <a:lnTo>
                    <a:pt x="175" y="473"/>
                  </a:lnTo>
                  <a:lnTo>
                    <a:pt x="178" y="471"/>
                  </a:lnTo>
                  <a:lnTo>
                    <a:pt x="179" y="468"/>
                  </a:lnTo>
                  <a:lnTo>
                    <a:pt x="181" y="464"/>
                  </a:lnTo>
                  <a:lnTo>
                    <a:pt x="184" y="458"/>
                  </a:lnTo>
                  <a:lnTo>
                    <a:pt x="185" y="450"/>
                  </a:lnTo>
                  <a:lnTo>
                    <a:pt x="186" y="438"/>
                  </a:lnTo>
                  <a:lnTo>
                    <a:pt x="171" y="306"/>
                  </a:lnTo>
                  <a:lnTo>
                    <a:pt x="173" y="305"/>
                  </a:lnTo>
                  <a:lnTo>
                    <a:pt x="173" y="306"/>
                  </a:lnTo>
                  <a:lnTo>
                    <a:pt x="174" y="310"/>
                  </a:lnTo>
                  <a:lnTo>
                    <a:pt x="175" y="315"/>
                  </a:lnTo>
                  <a:lnTo>
                    <a:pt x="178" y="320"/>
                  </a:lnTo>
                  <a:lnTo>
                    <a:pt x="180" y="325"/>
                  </a:lnTo>
                  <a:lnTo>
                    <a:pt x="181" y="328"/>
                  </a:lnTo>
                  <a:lnTo>
                    <a:pt x="184" y="330"/>
                  </a:lnTo>
                  <a:lnTo>
                    <a:pt x="186" y="328"/>
                  </a:lnTo>
                  <a:lnTo>
                    <a:pt x="189" y="325"/>
                  </a:lnTo>
                  <a:lnTo>
                    <a:pt x="190" y="321"/>
                  </a:lnTo>
                  <a:lnTo>
                    <a:pt x="192" y="316"/>
                  </a:lnTo>
                  <a:lnTo>
                    <a:pt x="194" y="311"/>
                  </a:lnTo>
                  <a:lnTo>
                    <a:pt x="194" y="306"/>
                  </a:lnTo>
                  <a:lnTo>
                    <a:pt x="192" y="300"/>
                  </a:lnTo>
                  <a:lnTo>
                    <a:pt x="190" y="293"/>
                  </a:lnTo>
                  <a:lnTo>
                    <a:pt x="186" y="285"/>
                  </a:lnTo>
                  <a:lnTo>
                    <a:pt x="181" y="273"/>
                  </a:lnTo>
                  <a:lnTo>
                    <a:pt x="180" y="262"/>
                  </a:lnTo>
                  <a:lnTo>
                    <a:pt x="183" y="253"/>
                  </a:lnTo>
                  <a:lnTo>
                    <a:pt x="185" y="241"/>
                  </a:lnTo>
                  <a:lnTo>
                    <a:pt x="188" y="225"/>
                  </a:lnTo>
                  <a:lnTo>
                    <a:pt x="188" y="204"/>
                  </a:lnTo>
                  <a:lnTo>
                    <a:pt x="183" y="174"/>
                  </a:lnTo>
                  <a:lnTo>
                    <a:pt x="171" y="134"/>
                  </a:lnTo>
                  <a:lnTo>
                    <a:pt x="169" y="128"/>
                  </a:lnTo>
                  <a:lnTo>
                    <a:pt x="164" y="122"/>
                  </a:lnTo>
                  <a:lnTo>
                    <a:pt x="159" y="116"/>
                  </a:lnTo>
                  <a:lnTo>
                    <a:pt x="153" y="111"/>
                  </a:lnTo>
                  <a:lnTo>
                    <a:pt x="147" y="107"/>
                  </a:lnTo>
                  <a:lnTo>
                    <a:pt x="142" y="105"/>
                  </a:lnTo>
                  <a:lnTo>
                    <a:pt x="139" y="102"/>
                  </a:lnTo>
                  <a:lnTo>
                    <a:pt x="138" y="101"/>
                  </a:lnTo>
                  <a:lnTo>
                    <a:pt x="139" y="101"/>
                  </a:lnTo>
                  <a:lnTo>
                    <a:pt x="142" y="101"/>
                  </a:lnTo>
                  <a:lnTo>
                    <a:pt x="144" y="100"/>
                  </a:lnTo>
                  <a:lnTo>
                    <a:pt x="147" y="98"/>
                  </a:lnTo>
                  <a:lnTo>
                    <a:pt x="149" y="96"/>
                  </a:lnTo>
                  <a:lnTo>
                    <a:pt x="150" y="93"/>
                  </a:lnTo>
                  <a:lnTo>
                    <a:pt x="152" y="89"/>
                  </a:lnTo>
                  <a:lnTo>
                    <a:pt x="153" y="85"/>
                  </a:lnTo>
                  <a:lnTo>
                    <a:pt x="152" y="81"/>
                  </a:lnTo>
                  <a:lnTo>
                    <a:pt x="150" y="80"/>
                  </a:lnTo>
                  <a:lnTo>
                    <a:pt x="149" y="77"/>
                  </a:lnTo>
                  <a:lnTo>
                    <a:pt x="147" y="76"/>
                  </a:lnTo>
                  <a:lnTo>
                    <a:pt x="144" y="74"/>
                  </a:lnTo>
                  <a:lnTo>
                    <a:pt x="142" y="71"/>
                  </a:lnTo>
                  <a:lnTo>
                    <a:pt x="139" y="66"/>
                  </a:lnTo>
                  <a:lnTo>
                    <a:pt x="137" y="61"/>
                  </a:lnTo>
                  <a:lnTo>
                    <a:pt x="137" y="55"/>
                  </a:lnTo>
                  <a:lnTo>
                    <a:pt x="137" y="49"/>
                  </a:lnTo>
                  <a:lnTo>
                    <a:pt x="138" y="42"/>
                  </a:lnTo>
                  <a:lnTo>
                    <a:pt x="139" y="37"/>
                  </a:lnTo>
                  <a:lnTo>
                    <a:pt x="142" y="32"/>
                  </a:lnTo>
                  <a:lnTo>
                    <a:pt x="143" y="28"/>
                  </a:lnTo>
                  <a:lnTo>
                    <a:pt x="143" y="27"/>
                  </a:lnTo>
                  <a:lnTo>
                    <a:pt x="142" y="27"/>
                  </a:lnTo>
                  <a:lnTo>
                    <a:pt x="141" y="24"/>
                  </a:lnTo>
                  <a:lnTo>
                    <a:pt x="138" y="22"/>
                  </a:lnTo>
                  <a:lnTo>
                    <a:pt x="136" y="18"/>
                  </a:lnTo>
                  <a:lnTo>
                    <a:pt x="133" y="14"/>
                  </a:lnTo>
                  <a:lnTo>
                    <a:pt x="131" y="11"/>
                  </a:lnTo>
                  <a:lnTo>
                    <a:pt x="129" y="7"/>
                  </a:lnTo>
                  <a:lnTo>
                    <a:pt x="128" y="3"/>
                  </a:lnTo>
                  <a:lnTo>
                    <a:pt x="127" y="1"/>
                  </a:lnTo>
                  <a:lnTo>
                    <a:pt x="122" y="0"/>
                  </a:lnTo>
                  <a:lnTo>
                    <a:pt x="116" y="0"/>
                  </a:lnTo>
                  <a:lnTo>
                    <a:pt x="108" y="1"/>
                  </a:lnTo>
                  <a:lnTo>
                    <a:pt x="101" y="1"/>
                  </a:lnTo>
                  <a:lnTo>
                    <a:pt x="94" y="2"/>
                  </a:lnTo>
                  <a:lnTo>
                    <a:pt x="86" y="3"/>
                  </a:lnTo>
                  <a:lnTo>
                    <a:pt x="81" y="6"/>
                  </a:lnTo>
                  <a:lnTo>
                    <a:pt x="77" y="8"/>
                  </a:lnTo>
                  <a:lnTo>
                    <a:pt x="72" y="12"/>
                  </a:lnTo>
                  <a:lnTo>
                    <a:pt x="69" y="19"/>
                  </a:lnTo>
                  <a:lnTo>
                    <a:pt x="65" y="27"/>
                  </a:lnTo>
                  <a:lnTo>
                    <a:pt x="61" y="34"/>
                  </a:lnTo>
                  <a:lnTo>
                    <a:pt x="58" y="43"/>
                  </a:lnTo>
                  <a:lnTo>
                    <a:pt x="54" y="51"/>
                  </a:lnTo>
                  <a:lnTo>
                    <a:pt x="53" y="60"/>
                  </a:lnTo>
                  <a:lnTo>
                    <a:pt x="50" y="66"/>
                  </a:lnTo>
                  <a:lnTo>
                    <a:pt x="47" y="72"/>
                  </a:lnTo>
                  <a:lnTo>
                    <a:pt x="44" y="79"/>
                  </a:lnTo>
                  <a:lnTo>
                    <a:pt x="42" y="82"/>
                  </a:lnTo>
                  <a:lnTo>
                    <a:pt x="38" y="86"/>
                  </a:lnTo>
                  <a:lnTo>
                    <a:pt x="35" y="89"/>
                  </a:lnTo>
                  <a:lnTo>
                    <a:pt x="34" y="90"/>
                  </a:lnTo>
                  <a:lnTo>
                    <a:pt x="34" y="91"/>
                  </a:lnTo>
                  <a:lnTo>
                    <a:pt x="42" y="97"/>
                  </a:lnTo>
                  <a:lnTo>
                    <a:pt x="42" y="98"/>
                  </a:lnTo>
                  <a:lnTo>
                    <a:pt x="44" y="100"/>
                  </a:lnTo>
                  <a:lnTo>
                    <a:pt x="45" y="101"/>
                  </a:lnTo>
                  <a:lnTo>
                    <a:pt x="48" y="103"/>
                  </a:lnTo>
                  <a:lnTo>
                    <a:pt x="49" y="106"/>
                  </a:lnTo>
                  <a:lnTo>
                    <a:pt x="48" y="110"/>
                  </a:lnTo>
                  <a:lnTo>
                    <a:pt x="45" y="112"/>
                  </a:lnTo>
                  <a:lnTo>
                    <a:pt x="42" y="116"/>
                  </a:lnTo>
                  <a:lnTo>
                    <a:pt x="34" y="123"/>
                  </a:lnTo>
                  <a:lnTo>
                    <a:pt x="28" y="134"/>
                  </a:lnTo>
                  <a:lnTo>
                    <a:pt x="21" y="150"/>
                  </a:lnTo>
                  <a:lnTo>
                    <a:pt x="14" y="169"/>
                  </a:lnTo>
                  <a:lnTo>
                    <a:pt x="8" y="186"/>
                  </a:lnTo>
                  <a:lnTo>
                    <a:pt x="3" y="201"/>
                  </a:lnTo>
                  <a:lnTo>
                    <a:pt x="1" y="213"/>
                  </a:lnTo>
                  <a:lnTo>
                    <a:pt x="0" y="220"/>
                  </a:lnTo>
                  <a:lnTo>
                    <a:pt x="0" y="223"/>
                  </a:lnTo>
                  <a:lnTo>
                    <a:pt x="1" y="233"/>
                  </a:lnTo>
                  <a:lnTo>
                    <a:pt x="3" y="244"/>
                  </a:lnTo>
                  <a:lnTo>
                    <a:pt x="6" y="258"/>
                  </a:lnTo>
                  <a:lnTo>
                    <a:pt x="9" y="272"/>
                  </a:lnTo>
                  <a:lnTo>
                    <a:pt x="14" y="284"/>
                  </a:lnTo>
                  <a:lnTo>
                    <a:pt x="19" y="293"/>
                  </a:lnTo>
                  <a:lnTo>
                    <a:pt x="27" y="295"/>
                  </a:lnTo>
                  <a:lnTo>
                    <a:pt x="25" y="312"/>
                  </a:lnTo>
                  <a:lnTo>
                    <a:pt x="23" y="335"/>
                  </a:lnTo>
                  <a:lnTo>
                    <a:pt x="22" y="362"/>
                  </a:lnTo>
                  <a:lnTo>
                    <a:pt x="21" y="391"/>
                  </a:lnTo>
                  <a:lnTo>
                    <a:pt x="19" y="419"/>
                  </a:lnTo>
                  <a:lnTo>
                    <a:pt x="18" y="441"/>
                  </a:lnTo>
                  <a:lnTo>
                    <a:pt x="18" y="457"/>
                  </a:lnTo>
                  <a:lnTo>
                    <a:pt x="18" y="462"/>
                  </a:lnTo>
                  <a:lnTo>
                    <a:pt x="19" y="463"/>
                  </a:lnTo>
                  <a:lnTo>
                    <a:pt x="22" y="466"/>
                  </a:lnTo>
                  <a:lnTo>
                    <a:pt x="27" y="469"/>
                  </a:lnTo>
                  <a:lnTo>
                    <a:pt x="32" y="472"/>
                  </a:lnTo>
                  <a:lnTo>
                    <a:pt x="38" y="476"/>
                  </a:lnTo>
                  <a:lnTo>
                    <a:pt x="42" y="477"/>
                  </a:lnTo>
                  <a:lnTo>
                    <a:pt x="45" y="477"/>
                  </a:lnTo>
                  <a:lnTo>
                    <a:pt x="47" y="473"/>
                  </a:lnTo>
                  <a:lnTo>
                    <a:pt x="48" y="477"/>
                  </a:lnTo>
                  <a:lnTo>
                    <a:pt x="49" y="482"/>
                  </a:lnTo>
                  <a:lnTo>
                    <a:pt x="50" y="488"/>
                  </a:lnTo>
                  <a:lnTo>
                    <a:pt x="53" y="495"/>
                  </a:lnTo>
                  <a:lnTo>
                    <a:pt x="55" y="503"/>
                  </a:lnTo>
                  <a:lnTo>
                    <a:pt x="58" y="509"/>
                  </a:lnTo>
                  <a:lnTo>
                    <a:pt x="59" y="514"/>
                  </a:lnTo>
                  <a:lnTo>
                    <a:pt x="59" y="515"/>
                  </a:lnTo>
                  <a:lnTo>
                    <a:pt x="59" y="518"/>
                  </a:lnTo>
                  <a:lnTo>
                    <a:pt x="58" y="519"/>
                  </a:lnTo>
                  <a:lnTo>
                    <a:pt x="58" y="523"/>
                  </a:lnTo>
                  <a:lnTo>
                    <a:pt x="56" y="526"/>
                  </a:lnTo>
                  <a:lnTo>
                    <a:pt x="55" y="530"/>
                  </a:lnTo>
                  <a:lnTo>
                    <a:pt x="55" y="536"/>
                  </a:lnTo>
                  <a:lnTo>
                    <a:pt x="54" y="542"/>
                  </a:lnTo>
                  <a:lnTo>
                    <a:pt x="54" y="551"/>
                  </a:lnTo>
                  <a:lnTo>
                    <a:pt x="55" y="561"/>
                  </a:lnTo>
                  <a:lnTo>
                    <a:pt x="58" y="573"/>
                  </a:lnTo>
                  <a:lnTo>
                    <a:pt x="60" y="584"/>
                  </a:lnTo>
                  <a:lnTo>
                    <a:pt x="64" y="595"/>
                  </a:lnTo>
                  <a:lnTo>
                    <a:pt x="66" y="605"/>
                  </a:lnTo>
                  <a:lnTo>
                    <a:pt x="68" y="612"/>
                  </a:lnTo>
                  <a:lnTo>
                    <a:pt x="69" y="613"/>
                  </a:lnTo>
                  <a:lnTo>
                    <a:pt x="58" y="636"/>
                  </a:lnTo>
                  <a:lnTo>
                    <a:pt x="61" y="673"/>
                  </a:lnTo>
                  <a:lnTo>
                    <a:pt x="64" y="676"/>
                  </a:lnTo>
                  <a:lnTo>
                    <a:pt x="66" y="678"/>
                  </a:lnTo>
                  <a:lnTo>
                    <a:pt x="70" y="681"/>
                  </a:lnTo>
                  <a:lnTo>
                    <a:pt x="74" y="682"/>
                  </a:lnTo>
                  <a:lnTo>
                    <a:pt x="77" y="685"/>
                  </a:lnTo>
                  <a:lnTo>
                    <a:pt x="81" y="685"/>
                  </a:lnTo>
                  <a:lnTo>
                    <a:pt x="85" y="682"/>
                  </a:lnTo>
                  <a:lnTo>
                    <a:pt x="87" y="680"/>
                  </a:lnTo>
                  <a:lnTo>
                    <a:pt x="90" y="675"/>
                  </a:lnTo>
                  <a:lnTo>
                    <a:pt x="92" y="671"/>
                  </a:lnTo>
                  <a:lnTo>
                    <a:pt x="94" y="666"/>
                  </a:lnTo>
                  <a:lnTo>
                    <a:pt x="95" y="662"/>
                  </a:lnTo>
                  <a:lnTo>
                    <a:pt x="95" y="659"/>
                  </a:lnTo>
                  <a:lnTo>
                    <a:pt x="96" y="656"/>
                  </a:lnTo>
                  <a:lnTo>
                    <a:pt x="96" y="655"/>
                  </a:lnTo>
                  <a:lnTo>
                    <a:pt x="87" y="608"/>
                  </a:lnTo>
                  <a:lnTo>
                    <a:pt x="101" y="514"/>
                  </a:lnTo>
                  <a:lnTo>
                    <a:pt x="105" y="495"/>
                  </a:lnTo>
                  <a:lnTo>
                    <a:pt x="123" y="495"/>
                  </a:lnTo>
                  <a:lnTo>
                    <a:pt x="123" y="497"/>
                  </a:lnTo>
                  <a:lnTo>
                    <a:pt x="123" y="499"/>
                  </a:lnTo>
                  <a:lnTo>
                    <a:pt x="123" y="504"/>
                  </a:lnTo>
                  <a:lnTo>
                    <a:pt x="123" y="510"/>
                  </a:lnTo>
                  <a:lnTo>
                    <a:pt x="123" y="518"/>
                  </a:lnTo>
                  <a:lnTo>
                    <a:pt x="124" y="525"/>
                  </a:lnTo>
                  <a:lnTo>
                    <a:pt x="126" y="534"/>
                  </a:lnTo>
                  <a:lnTo>
                    <a:pt x="127" y="542"/>
                  </a:lnTo>
                  <a:lnTo>
                    <a:pt x="128" y="553"/>
                  </a:lnTo>
                  <a:lnTo>
                    <a:pt x="131" y="565"/>
                  </a:lnTo>
                  <a:lnTo>
                    <a:pt x="133" y="577"/>
                  </a:lnTo>
                  <a:lnTo>
                    <a:pt x="136" y="587"/>
                  </a:lnTo>
                  <a:lnTo>
                    <a:pt x="138" y="597"/>
                  </a:lnTo>
                  <a:lnTo>
                    <a:pt x="139" y="604"/>
                  </a:lnTo>
                  <a:lnTo>
                    <a:pt x="141" y="609"/>
                  </a:lnTo>
                  <a:lnTo>
                    <a:pt x="141" y="612"/>
                  </a:lnTo>
                  <a:lnTo>
                    <a:pt x="138" y="654"/>
                  </a:lnTo>
                  <a:lnTo>
                    <a:pt x="150" y="657"/>
                  </a:lnTo>
                  <a:lnTo>
                    <a:pt x="150" y="651"/>
                  </a:lnTo>
                  <a:lnTo>
                    <a:pt x="150" y="652"/>
                  </a:lnTo>
                  <a:lnTo>
                    <a:pt x="153" y="652"/>
                  </a:lnTo>
                  <a:lnTo>
                    <a:pt x="157" y="655"/>
                  </a:lnTo>
                  <a:lnTo>
                    <a:pt x="160" y="657"/>
                  </a:lnTo>
                  <a:lnTo>
                    <a:pt x="165" y="660"/>
                  </a:lnTo>
                  <a:lnTo>
                    <a:pt x="170" y="662"/>
                  </a:lnTo>
                  <a:lnTo>
                    <a:pt x="175" y="665"/>
                  </a:lnTo>
                  <a:lnTo>
                    <a:pt x="181" y="667"/>
                  </a:lnTo>
                  <a:lnTo>
                    <a:pt x="186" y="670"/>
                  </a:lnTo>
                  <a:lnTo>
                    <a:pt x="192" y="671"/>
                  </a:lnTo>
                  <a:lnTo>
                    <a:pt x="197" y="671"/>
                  </a:lnTo>
                  <a:lnTo>
                    <a:pt x="202" y="671"/>
                  </a:lnTo>
                  <a:lnTo>
                    <a:pt x="207" y="670"/>
                  </a:lnTo>
                  <a:lnTo>
                    <a:pt x="211" y="668"/>
                  </a:lnTo>
                  <a:lnTo>
                    <a:pt x="214" y="668"/>
                  </a:lnTo>
                  <a:lnTo>
                    <a:pt x="214" y="667"/>
                  </a:lnTo>
                  <a:lnTo>
                    <a:pt x="212" y="655"/>
                  </a:lnTo>
                  <a:lnTo>
                    <a:pt x="117" y="323"/>
                  </a:lnTo>
                </a:path>
              </a:pathLst>
            </a:custGeom>
            <a:solidFill>
              <a:srgbClr val="0099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9" name="Freeform 33"/>
            <p:cNvSpPr>
              <a:spLocks/>
            </p:cNvSpPr>
            <p:nvPr/>
          </p:nvSpPr>
          <p:spPr bwMode="auto">
            <a:xfrm>
              <a:off x="967" y="3023"/>
              <a:ext cx="224" cy="729"/>
            </a:xfrm>
            <a:custGeom>
              <a:avLst/>
              <a:gdLst>
                <a:gd name="T0" fmla="*/ 42 w 224"/>
                <a:gd name="T1" fmla="*/ 409 h 729"/>
                <a:gd name="T2" fmla="*/ 19 w 224"/>
                <a:gd name="T3" fmla="*/ 300 h 729"/>
                <a:gd name="T4" fmla="*/ 1 w 224"/>
                <a:gd name="T5" fmla="*/ 246 h 729"/>
                <a:gd name="T6" fmla="*/ 6 w 224"/>
                <a:gd name="T7" fmla="*/ 225 h 729"/>
                <a:gd name="T8" fmla="*/ 14 w 224"/>
                <a:gd name="T9" fmla="*/ 193 h 729"/>
                <a:gd name="T10" fmla="*/ 26 w 224"/>
                <a:gd name="T11" fmla="*/ 163 h 729"/>
                <a:gd name="T12" fmla="*/ 39 w 224"/>
                <a:gd name="T13" fmla="*/ 144 h 729"/>
                <a:gd name="T14" fmla="*/ 59 w 224"/>
                <a:gd name="T15" fmla="*/ 128 h 729"/>
                <a:gd name="T16" fmla="*/ 80 w 224"/>
                <a:gd name="T17" fmla="*/ 113 h 729"/>
                <a:gd name="T18" fmla="*/ 95 w 224"/>
                <a:gd name="T19" fmla="*/ 105 h 729"/>
                <a:gd name="T20" fmla="*/ 95 w 224"/>
                <a:gd name="T21" fmla="*/ 86 h 729"/>
                <a:gd name="T22" fmla="*/ 83 w 224"/>
                <a:gd name="T23" fmla="*/ 60 h 729"/>
                <a:gd name="T24" fmla="*/ 81 w 224"/>
                <a:gd name="T25" fmla="*/ 49 h 729"/>
                <a:gd name="T26" fmla="*/ 83 w 224"/>
                <a:gd name="T27" fmla="*/ 34 h 729"/>
                <a:gd name="T28" fmla="*/ 89 w 224"/>
                <a:gd name="T29" fmla="*/ 21 h 729"/>
                <a:gd name="T30" fmla="*/ 95 w 224"/>
                <a:gd name="T31" fmla="*/ 12 h 729"/>
                <a:gd name="T32" fmla="*/ 99 w 224"/>
                <a:gd name="T33" fmla="*/ 4 h 729"/>
                <a:gd name="T34" fmla="*/ 106 w 224"/>
                <a:gd name="T35" fmla="*/ 1 h 729"/>
                <a:gd name="T36" fmla="*/ 123 w 224"/>
                <a:gd name="T37" fmla="*/ 0 h 729"/>
                <a:gd name="T38" fmla="*/ 141 w 224"/>
                <a:gd name="T39" fmla="*/ 0 h 729"/>
                <a:gd name="T40" fmla="*/ 148 w 224"/>
                <a:gd name="T41" fmla="*/ 2 h 729"/>
                <a:gd name="T42" fmla="*/ 151 w 224"/>
                <a:gd name="T43" fmla="*/ 7 h 729"/>
                <a:gd name="T44" fmla="*/ 159 w 224"/>
                <a:gd name="T45" fmla="*/ 16 h 729"/>
                <a:gd name="T46" fmla="*/ 166 w 224"/>
                <a:gd name="T47" fmla="*/ 27 h 729"/>
                <a:gd name="T48" fmla="*/ 166 w 224"/>
                <a:gd name="T49" fmla="*/ 42 h 729"/>
                <a:gd name="T50" fmla="*/ 163 w 224"/>
                <a:gd name="T51" fmla="*/ 54 h 729"/>
                <a:gd name="T52" fmla="*/ 162 w 224"/>
                <a:gd name="T53" fmla="*/ 60 h 729"/>
                <a:gd name="T54" fmla="*/ 146 w 224"/>
                <a:gd name="T55" fmla="*/ 104 h 729"/>
                <a:gd name="T56" fmla="*/ 154 w 224"/>
                <a:gd name="T57" fmla="*/ 110 h 729"/>
                <a:gd name="T58" fmla="*/ 175 w 224"/>
                <a:gd name="T59" fmla="*/ 123 h 729"/>
                <a:gd name="T60" fmla="*/ 196 w 224"/>
                <a:gd name="T61" fmla="*/ 138 h 729"/>
                <a:gd name="T62" fmla="*/ 205 w 224"/>
                <a:gd name="T63" fmla="*/ 148 h 729"/>
                <a:gd name="T64" fmla="*/ 208 w 224"/>
                <a:gd name="T65" fmla="*/ 169 h 729"/>
                <a:gd name="T66" fmla="*/ 213 w 224"/>
                <a:gd name="T67" fmla="*/ 210 h 729"/>
                <a:gd name="T68" fmla="*/ 218 w 224"/>
                <a:gd name="T69" fmla="*/ 252 h 729"/>
                <a:gd name="T70" fmla="*/ 220 w 224"/>
                <a:gd name="T71" fmla="*/ 278 h 729"/>
                <a:gd name="T72" fmla="*/ 221 w 224"/>
                <a:gd name="T73" fmla="*/ 298 h 729"/>
                <a:gd name="T74" fmla="*/ 223 w 224"/>
                <a:gd name="T75" fmla="*/ 334 h 729"/>
                <a:gd name="T76" fmla="*/ 223 w 224"/>
                <a:gd name="T77" fmla="*/ 372 h 729"/>
                <a:gd name="T78" fmla="*/ 219 w 224"/>
                <a:gd name="T79" fmla="*/ 401 h 729"/>
                <a:gd name="T80" fmla="*/ 214 w 224"/>
                <a:gd name="T81" fmla="*/ 408 h 729"/>
                <a:gd name="T82" fmla="*/ 205 w 224"/>
                <a:gd name="T83" fmla="*/ 411 h 729"/>
                <a:gd name="T84" fmla="*/ 199 w 224"/>
                <a:gd name="T85" fmla="*/ 411 h 729"/>
                <a:gd name="T86" fmla="*/ 195 w 224"/>
                <a:gd name="T87" fmla="*/ 411 h 729"/>
                <a:gd name="T88" fmla="*/ 208 w 224"/>
                <a:gd name="T89" fmla="*/ 392 h 729"/>
                <a:gd name="T90" fmla="*/ 194 w 224"/>
                <a:gd name="T91" fmla="*/ 500 h 729"/>
                <a:gd name="T92" fmla="*/ 164 w 224"/>
                <a:gd name="T93" fmla="*/ 643 h 729"/>
                <a:gd name="T94" fmla="*/ 201 w 224"/>
                <a:gd name="T95" fmla="*/ 690 h 729"/>
                <a:gd name="T96" fmla="*/ 121 w 224"/>
                <a:gd name="T97" fmla="*/ 689 h 729"/>
                <a:gd name="T98" fmla="*/ 117 w 224"/>
                <a:gd name="T99" fmla="*/ 695 h 729"/>
                <a:gd name="T100" fmla="*/ 109 w 224"/>
                <a:gd name="T101" fmla="*/ 708 h 729"/>
                <a:gd name="T102" fmla="*/ 99 w 224"/>
                <a:gd name="T103" fmla="*/ 720 h 729"/>
                <a:gd name="T104" fmla="*/ 89 w 224"/>
                <a:gd name="T105" fmla="*/ 728 h 729"/>
                <a:gd name="T106" fmla="*/ 80 w 224"/>
                <a:gd name="T107" fmla="*/ 728 h 729"/>
                <a:gd name="T108" fmla="*/ 71 w 224"/>
                <a:gd name="T109" fmla="*/ 726 h 729"/>
                <a:gd name="T110" fmla="*/ 64 w 224"/>
                <a:gd name="T111" fmla="*/ 724 h 729"/>
                <a:gd name="T112" fmla="*/ 61 w 224"/>
                <a:gd name="T113" fmla="*/ 723 h 729"/>
                <a:gd name="T114" fmla="*/ 80 w 224"/>
                <a:gd name="T115" fmla="*/ 667 h 729"/>
                <a:gd name="T116" fmla="*/ 49 w 224"/>
                <a:gd name="T117" fmla="*/ 420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4" h="729">
                  <a:moveTo>
                    <a:pt x="45" y="377"/>
                  </a:moveTo>
                  <a:lnTo>
                    <a:pt x="42" y="409"/>
                  </a:lnTo>
                  <a:lnTo>
                    <a:pt x="13" y="370"/>
                  </a:lnTo>
                  <a:lnTo>
                    <a:pt x="19" y="300"/>
                  </a:lnTo>
                  <a:lnTo>
                    <a:pt x="0" y="250"/>
                  </a:lnTo>
                  <a:lnTo>
                    <a:pt x="1" y="246"/>
                  </a:lnTo>
                  <a:lnTo>
                    <a:pt x="2" y="237"/>
                  </a:lnTo>
                  <a:lnTo>
                    <a:pt x="6" y="225"/>
                  </a:lnTo>
                  <a:lnTo>
                    <a:pt x="9" y="210"/>
                  </a:lnTo>
                  <a:lnTo>
                    <a:pt x="14" y="193"/>
                  </a:lnTo>
                  <a:lnTo>
                    <a:pt x="19" y="178"/>
                  </a:lnTo>
                  <a:lnTo>
                    <a:pt x="26" y="163"/>
                  </a:lnTo>
                  <a:lnTo>
                    <a:pt x="32" y="153"/>
                  </a:lnTo>
                  <a:lnTo>
                    <a:pt x="39" y="144"/>
                  </a:lnTo>
                  <a:lnTo>
                    <a:pt x="48" y="137"/>
                  </a:lnTo>
                  <a:lnTo>
                    <a:pt x="59" y="128"/>
                  </a:lnTo>
                  <a:lnTo>
                    <a:pt x="70" y="121"/>
                  </a:lnTo>
                  <a:lnTo>
                    <a:pt x="80" y="113"/>
                  </a:lnTo>
                  <a:lnTo>
                    <a:pt x="89" y="108"/>
                  </a:lnTo>
                  <a:lnTo>
                    <a:pt x="95" y="105"/>
                  </a:lnTo>
                  <a:lnTo>
                    <a:pt x="96" y="104"/>
                  </a:lnTo>
                  <a:lnTo>
                    <a:pt x="95" y="86"/>
                  </a:lnTo>
                  <a:lnTo>
                    <a:pt x="84" y="64"/>
                  </a:lnTo>
                  <a:lnTo>
                    <a:pt x="83" y="60"/>
                  </a:lnTo>
                  <a:lnTo>
                    <a:pt x="83" y="55"/>
                  </a:lnTo>
                  <a:lnTo>
                    <a:pt x="81" y="49"/>
                  </a:lnTo>
                  <a:lnTo>
                    <a:pt x="81" y="42"/>
                  </a:lnTo>
                  <a:lnTo>
                    <a:pt x="83" y="34"/>
                  </a:lnTo>
                  <a:lnTo>
                    <a:pt x="85" y="28"/>
                  </a:lnTo>
                  <a:lnTo>
                    <a:pt x="89" y="21"/>
                  </a:lnTo>
                  <a:lnTo>
                    <a:pt x="92" y="16"/>
                  </a:lnTo>
                  <a:lnTo>
                    <a:pt x="95" y="12"/>
                  </a:lnTo>
                  <a:lnTo>
                    <a:pt x="96" y="7"/>
                  </a:lnTo>
                  <a:lnTo>
                    <a:pt x="99" y="4"/>
                  </a:lnTo>
                  <a:lnTo>
                    <a:pt x="101" y="2"/>
                  </a:lnTo>
                  <a:lnTo>
                    <a:pt x="106" y="1"/>
                  </a:lnTo>
                  <a:lnTo>
                    <a:pt x="112" y="0"/>
                  </a:lnTo>
                  <a:lnTo>
                    <a:pt x="123" y="0"/>
                  </a:lnTo>
                  <a:lnTo>
                    <a:pt x="135" y="0"/>
                  </a:lnTo>
                  <a:lnTo>
                    <a:pt x="141" y="0"/>
                  </a:lnTo>
                  <a:lnTo>
                    <a:pt x="146" y="1"/>
                  </a:lnTo>
                  <a:lnTo>
                    <a:pt x="148" y="2"/>
                  </a:lnTo>
                  <a:lnTo>
                    <a:pt x="149" y="4"/>
                  </a:lnTo>
                  <a:lnTo>
                    <a:pt x="151" y="7"/>
                  </a:lnTo>
                  <a:lnTo>
                    <a:pt x="154" y="11"/>
                  </a:lnTo>
                  <a:lnTo>
                    <a:pt x="159" y="16"/>
                  </a:lnTo>
                  <a:lnTo>
                    <a:pt x="163" y="21"/>
                  </a:lnTo>
                  <a:lnTo>
                    <a:pt x="166" y="27"/>
                  </a:lnTo>
                  <a:lnTo>
                    <a:pt x="166" y="34"/>
                  </a:lnTo>
                  <a:lnTo>
                    <a:pt x="166" y="42"/>
                  </a:lnTo>
                  <a:lnTo>
                    <a:pt x="164" y="48"/>
                  </a:lnTo>
                  <a:lnTo>
                    <a:pt x="163" y="54"/>
                  </a:lnTo>
                  <a:lnTo>
                    <a:pt x="162" y="58"/>
                  </a:lnTo>
                  <a:lnTo>
                    <a:pt x="162" y="60"/>
                  </a:lnTo>
                  <a:lnTo>
                    <a:pt x="147" y="92"/>
                  </a:lnTo>
                  <a:lnTo>
                    <a:pt x="146" y="104"/>
                  </a:lnTo>
                  <a:lnTo>
                    <a:pt x="148" y="106"/>
                  </a:lnTo>
                  <a:lnTo>
                    <a:pt x="154" y="110"/>
                  </a:lnTo>
                  <a:lnTo>
                    <a:pt x="164" y="116"/>
                  </a:lnTo>
                  <a:lnTo>
                    <a:pt x="175" y="123"/>
                  </a:lnTo>
                  <a:lnTo>
                    <a:pt x="187" y="131"/>
                  </a:lnTo>
                  <a:lnTo>
                    <a:pt x="196" y="138"/>
                  </a:lnTo>
                  <a:lnTo>
                    <a:pt x="203" y="144"/>
                  </a:lnTo>
                  <a:lnTo>
                    <a:pt x="205" y="148"/>
                  </a:lnTo>
                  <a:lnTo>
                    <a:pt x="206" y="156"/>
                  </a:lnTo>
                  <a:lnTo>
                    <a:pt x="208" y="169"/>
                  </a:lnTo>
                  <a:lnTo>
                    <a:pt x="210" y="189"/>
                  </a:lnTo>
                  <a:lnTo>
                    <a:pt x="213" y="210"/>
                  </a:lnTo>
                  <a:lnTo>
                    <a:pt x="215" y="232"/>
                  </a:lnTo>
                  <a:lnTo>
                    <a:pt x="218" y="252"/>
                  </a:lnTo>
                  <a:lnTo>
                    <a:pt x="219" y="268"/>
                  </a:lnTo>
                  <a:lnTo>
                    <a:pt x="220" y="278"/>
                  </a:lnTo>
                  <a:lnTo>
                    <a:pt x="220" y="284"/>
                  </a:lnTo>
                  <a:lnTo>
                    <a:pt x="221" y="298"/>
                  </a:lnTo>
                  <a:lnTo>
                    <a:pt x="221" y="314"/>
                  </a:lnTo>
                  <a:lnTo>
                    <a:pt x="223" y="334"/>
                  </a:lnTo>
                  <a:lnTo>
                    <a:pt x="223" y="354"/>
                  </a:lnTo>
                  <a:lnTo>
                    <a:pt x="223" y="372"/>
                  </a:lnTo>
                  <a:lnTo>
                    <a:pt x="221" y="388"/>
                  </a:lnTo>
                  <a:lnTo>
                    <a:pt x="219" y="401"/>
                  </a:lnTo>
                  <a:lnTo>
                    <a:pt x="216" y="406"/>
                  </a:lnTo>
                  <a:lnTo>
                    <a:pt x="214" y="408"/>
                  </a:lnTo>
                  <a:lnTo>
                    <a:pt x="210" y="411"/>
                  </a:lnTo>
                  <a:lnTo>
                    <a:pt x="205" y="411"/>
                  </a:lnTo>
                  <a:lnTo>
                    <a:pt x="201" y="412"/>
                  </a:lnTo>
                  <a:lnTo>
                    <a:pt x="199" y="411"/>
                  </a:lnTo>
                  <a:lnTo>
                    <a:pt x="196" y="411"/>
                  </a:lnTo>
                  <a:lnTo>
                    <a:pt x="195" y="411"/>
                  </a:lnTo>
                  <a:lnTo>
                    <a:pt x="198" y="401"/>
                  </a:lnTo>
                  <a:lnTo>
                    <a:pt x="208" y="392"/>
                  </a:lnTo>
                  <a:lnTo>
                    <a:pt x="189" y="402"/>
                  </a:lnTo>
                  <a:lnTo>
                    <a:pt x="194" y="500"/>
                  </a:lnTo>
                  <a:lnTo>
                    <a:pt x="190" y="531"/>
                  </a:lnTo>
                  <a:lnTo>
                    <a:pt x="164" y="643"/>
                  </a:lnTo>
                  <a:lnTo>
                    <a:pt x="196" y="672"/>
                  </a:lnTo>
                  <a:lnTo>
                    <a:pt x="201" y="690"/>
                  </a:lnTo>
                  <a:lnTo>
                    <a:pt x="164" y="688"/>
                  </a:lnTo>
                  <a:lnTo>
                    <a:pt x="121" y="689"/>
                  </a:lnTo>
                  <a:lnTo>
                    <a:pt x="120" y="690"/>
                  </a:lnTo>
                  <a:lnTo>
                    <a:pt x="117" y="695"/>
                  </a:lnTo>
                  <a:lnTo>
                    <a:pt x="113" y="700"/>
                  </a:lnTo>
                  <a:lnTo>
                    <a:pt x="109" y="708"/>
                  </a:lnTo>
                  <a:lnTo>
                    <a:pt x="104" y="714"/>
                  </a:lnTo>
                  <a:lnTo>
                    <a:pt x="99" y="720"/>
                  </a:lnTo>
                  <a:lnTo>
                    <a:pt x="94" y="725"/>
                  </a:lnTo>
                  <a:lnTo>
                    <a:pt x="89" y="728"/>
                  </a:lnTo>
                  <a:lnTo>
                    <a:pt x="85" y="728"/>
                  </a:lnTo>
                  <a:lnTo>
                    <a:pt x="80" y="728"/>
                  </a:lnTo>
                  <a:lnTo>
                    <a:pt x="75" y="726"/>
                  </a:lnTo>
                  <a:lnTo>
                    <a:pt x="71" y="726"/>
                  </a:lnTo>
                  <a:lnTo>
                    <a:pt x="68" y="725"/>
                  </a:lnTo>
                  <a:lnTo>
                    <a:pt x="64" y="724"/>
                  </a:lnTo>
                  <a:lnTo>
                    <a:pt x="61" y="724"/>
                  </a:lnTo>
                  <a:lnTo>
                    <a:pt x="61" y="723"/>
                  </a:lnTo>
                  <a:lnTo>
                    <a:pt x="69" y="697"/>
                  </a:lnTo>
                  <a:lnTo>
                    <a:pt x="80" y="667"/>
                  </a:lnTo>
                  <a:lnTo>
                    <a:pt x="54" y="541"/>
                  </a:lnTo>
                  <a:lnTo>
                    <a:pt x="49" y="420"/>
                  </a:lnTo>
                  <a:lnTo>
                    <a:pt x="45" y="37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50" name="Freeform 34"/>
            <p:cNvSpPr>
              <a:spLocks/>
            </p:cNvSpPr>
            <p:nvPr/>
          </p:nvSpPr>
          <p:spPr bwMode="auto">
            <a:xfrm>
              <a:off x="1364" y="3024"/>
              <a:ext cx="222" cy="685"/>
            </a:xfrm>
            <a:custGeom>
              <a:avLst/>
              <a:gdLst>
                <a:gd name="T0" fmla="*/ 182 w 222"/>
                <a:gd name="T1" fmla="*/ 350 h 685"/>
                <a:gd name="T2" fmla="*/ 178 w 222"/>
                <a:gd name="T3" fmla="*/ 339 h 685"/>
                <a:gd name="T4" fmla="*/ 171 w 222"/>
                <a:gd name="T5" fmla="*/ 298 h 685"/>
                <a:gd name="T6" fmla="*/ 183 w 222"/>
                <a:gd name="T7" fmla="*/ 256 h 685"/>
                <a:gd name="T8" fmla="*/ 188 w 222"/>
                <a:gd name="T9" fmla="*/ 229 h 685"/>
                <a:gd name="T10" fmla="*/ 180 w 222"/>
                <a:gd name="T11" fmla="*/ 162 h 685"/>
                <a:gd name="T12" fmla="*/ 151 w 222"/>
                <a:gd name="T13" fmla="*/ 118 h 685"/>
                <a:gd name="T14" fmla="*/ 135 w 222"/>
                <a:gd name="T15" fmla="*/ 104 h 685"/>
                <a:gd name="T16" fmla="*/ 146 w 222"/>
                <a:gd name="T17" fmla="*/ 85 h 685"/>
                <a:gd name="T18" fmla="*/ 136 w 222"/>
                <a:gd name="T19" fmla="*/ 79 h 685"/>
                <a:gd name="T20" fmla="*/ 134 w 222"/>
                <a:gd name="T21" fmla="*/ 53 h 685"/>
                <a:gd name="T22" fmla="*/ 135 w 222"/>
                <a:gd name="T23" fmla="*/ 22 h 685"/>
                <a:gd name="T24" fmla="*/ 99 w 222"/>
                <a:gd name="T25" fmla="*/ 0 h 685"/>
                <a:gd name="T26" fmla="*/ 62 w 222"/>
                <a:gd name="T27" fmla="*/ 6 h 685"/>
                <a:gd name="T28" fmla="*/ 53 w 222"/>
                <a:gd name="T29" fmla="*/ 17 h 685"/>
                <a:gd name="T30" fmla="*/ 53 w 222"/>
                <a:gd name="T31" fmla="*/ 24 h 685"/>
                <a:gd name="T32" fmla="*/ 50 w 222"/>
                <a:gd name="T33" fmla="*/ 30 h 685"/>
                <a:gd name="T34" fmla="*/ 52 w 222"/>
                <a:gd name="T35" fmla="*/ 58 h 685"/>
                <a:gd name="T36" fmla="*/ 53 w 222"/>
                <a:gd name="T37" fmla="*/ 75 h 685"/>
                <a:gd name="T38" fmla="*/ 45 w 222"/>
                <a:gd name="T39" fmla="*/ 79 h 685"/>
                <a:gd name="T40" fmla="*/ 50 w 222"/>
                <a:gd name="T41" fmla="*/ 89 h 685"/>
                <a:gd name="T42" fmla="*/ 59 w 222"/>
                <a:gd name="T43" fmla="*/ 99 h 685"/>
                <a:gd name="T44" fmla="*/ 55 w 222"/>
                <a:gd name="T45" fmla="*/ 107 h 685"/>
                <a:gd name="T46" fmla="*/ 43 w 222"/>
                <a:gd name="T47" fmla="*/ 115 h 685"/>
                <a:gd name="T48" fmla="*/ 34 w 222"/>
                <a:gd name="T49" fmla="*/ 116 h 685"/>
                <a:gd name="T50" fmla="*/ 22 w 222"/>
                <a:gd name="T51" fmla="*/ 131 h 685"/>
                <a:gd name="T52" fmla="*/ 8 w 222"/>
                <a:gd name="T53" fmla="*/ 237 h 685"/>
                <a:gd name="T54" fmla="*/ 7 w 222"/>
                <a:gd name="T55" fmla="*/ 282 h 685"/>
                <a:gd name="T56" fmla="*/ 0 w 222"/>
                <a:gd name="T57" fmla="*/ 309 h 685"/>
                <a:gd name="T58" fmla="*/ 7 w 222"/>
                <a:gd name="T59" fmla="*/ 325 h 685"/>
                <a:gd name="T60" fmla="*/ 9 w 222"/>
                <a:gd name="T61" fmla="*/ 385 h 685"/>
                <a:gd name="T62" fmla="*/ 7 w 222"/>
                <a:gd name="T63" fmla="*/ 437 h 685"/>
                <a:gd name="T64" fmla="*/ 14 w 222"/>
                <a:gd name="T65" fmla="*/ 467 h 685"/>
                <a:gd name="T66" fmla="*/ 21 w 222"/>
                <a:gd name="T67" fmla="*/ 475 h 685"/>
                <a:gd name="T68" fmla="*/ 27 w 222"/>
                <a:gd name="T69" fmla="*/ 548 h 685"/>
                <a:gd name="T70" fmla="*/ 29 w 222"/>
                <a:gd name="T71" fmla="*/ 610 h 685"/>
                <a:gd name="T72" fmla="*/ 18 w 222"/>
                <a:gd name="T73" fmla="*/ 653 h 685"/>
                <a:gd name="T74" fmla="*/ 9 w 222"/>
                <a:gd name="T75" fmla="*/ 680 h 685"/>
                <a:gd name="T76" fmla="*/ 21 w 222"/>
                <a:gd name="T77" fmla="*/ 684 h 685"/>
                <a:gd name="T78" fmla="*/ 43 w 222"/>
                <a:gd name="T79" fmla="*/ 680 h 685"/>
                <a:gd name="T80" fmla="*/ 53 w 222"/>
                <a:gd name="T81" fmla="*/ 643 h 685"/>
                <a:gd name="T82" fmla="*/ 53 w 222"/>
                <a:gd name="T83" fmla="*/ 609 h 685"/>
                <a:gd name="T84" fmla="*/ 58 w 222"/>
                <a:gd name="T85" fmla="*/ 586 h 685"/>
                <a:gd name="T86" fmla="*/ 67 w 222"/>
                <a:gd name="T87" fmla="*/ 540 h 685"/>
                <a:gd name="T88" fmla="*/ 70 w 222"/>
                <a:gd name="T89" fmla="*/ 508 h 685"/>
                <a:gd name="T90" fmla="*/ 70 w 222"/>
                <a:gd name="T91" fmla="*/ 493 h 685"/>
                <a:gd name="T92" fmla="*/ 106 w 222"/>
                <a:gd name="T93" fmla="*/ 605 h 685"/>
                <a:gd name="T94" fmla="*/ 99 w 222"/>
                <a:gd name="T95" fmla="*/ 660 h 685"/>
                <a:gd name="T96" fmla="*/ 106 w 222"/>
                <a:gd name="T97" fmla="*/ 677 h 685"/>
                <a:gd name="T98" fmla="*/ 120 w 222"/>
                <a:gd name="T99" fmla="*/ 681 h 685"/>
                <a:gd name="T100" fmla="*/ 132 w 222"/>
                <a:gd name="T101" fmla="*/ 672 h 685"/>
                <a:gd name="T102" fmla="*/ 126 w 222"/>
                <a:gd name="T103" fmla="*/ 609 h 685"/>
                <a:gd name="T104" fmla="*/ 136 w 222"/>
                <a:gd name="T105" fmla="*/ 571 h 685"/>
                <a:gd name="T106" fmla="*/ 140 w 222"/>
                <a:gd name="T107" fmla="*/ 536 h 685"/>
                <a:gd name="T108" fmla="*/ 137 w 222"/>
                <a:gd name="T109" fmla="*/ 521 h 685"/>
                <a:gd name="T110" fmla="*/ 221 w 222"/>
                <a:gd name="T111" fmla="*/ 509 h 6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2" h="685">
                  <a:moveTo>
                    <a:pt x="221" y="356"/>
                  </a:moveTo>
                  <a:lnTo>
                    <a:pt x="182" y="355"/>
                  </a:lnTo>
                  <a:lnTo>
                    <a:pt x="182" y="353"/>
                  </a:lnTo>
                  <a:lnTo>
                    <a:pt x="182" y="350"/>
                  </a:lnTo>
                  <a:lnTo>
                    <a:pt x="182" y="348"/>
                  </a:lnTo>
                  <a:lnTo>
                    <a:pt x="181" y="345"/>
                  </a:lnTo>
                  <a:lnTo>
                    <a:pt x="180" y="343"/>
                  </a:lnTo>
                  <a:lnTo>
                    <a:pt x="178" y="339"/>
                  </a:lnTo>
                  <a:lnTo>
                    <a:pt x="176" y="338"/>
                  </a:lnTo>
                  <a:lnTo>
                    <a:pt x="173" y="335"/>
                  </a:lnTo>
                  <a:lnTo>
                    <a:pt x="168" y="304"/>
                  </a:lnTo>
                  <a:lnTo>
                    <a:pt x="171" y="298"/>
                  </a:lnTo>
                  <a:lnTo>
                    <a:pt x="173" y="289"/>
                  </a:lnTo>
                  <a:lnTo>
                    <a:pt x="177" y="278"/>
                  </a:lnTo>
                  <a:lnTo>
                    <a:pt x="180" y="267"/>
                  </a:lnTo>
                  <a:lnTo>
                    <a:pt x="183" y="256"/>
                  </a:lnTo>
                  <a:lnTo>
                    <a:pt x="186" y="246"/>
                  </a:lnTo>
                  <a:lnTo>
                    <a:pt x="187" y="239"/>
                  </a:lnTo>
                  <a:lnTo>
                    <a:pt x="188" y="235"/>
                  </a:lnTo>
                  <a:lnTo>
                    <a:pt x="188" y="229"/>
                  </a:lnTo>
                  <a:lnTo>
                    <a:pt x="187" y="216"/>
                  </a:lnTo>
                  <a:lnTo>
                    <a:pt x="184" y="199"/>
                  </a:lnTo>
                  <a:lnTo>
                    <a:pt x="182" y="180"/>
                  </a:lnTo>
                  <a:lnTo>
                    <a:pt x="180" y="162"/>
                  </a:lnTo>
                  <a:lnTo>
                    <a:pt x="175" y="146"/>
                  </a:lnTo>
                  <a:lnTo>
                    <a:pt x="170" y="132"/>
                  </a:lnTo>
                  <a:lnTo>
                    <a:pt x="165" y="126"/>
                  </a:lnTo>
                  <a:lnTo>
                    <a:pt x="151" y="118"/>
                  </a:lnTo>
                  <a:lnTo>
                    <a:pt x="144" y="112"/>
                  </a:lnTo>
                  <a:lnTo>
                    <a:pt x="139" y="109"/>
                  </a:lnTo>
                  <a:lnTo>
                    <a:pt x="136" y="106"/>
                  </a:lnTo>
                  <a:lnTo>
                    <a:pt x="135" y="104"/>
                  </a:lnTo>
                  <a:lnTo>
                    <a:pt x="136" y="102"/>
                  </a:lnTo>
                  <a:lnTo>
                    <a:pt x="137" y="102"/>
                  </a:lnTo>
                  <a:lnTo>
                    <a:pt x="147" y="85"/>
                  </a:lnTo>
                  <a:lnTo>
                    <a:pt x="146" y="85"/>
                  </a:lnTo>
                  <a:lnTo>
                    <a:pt x="144" y="85"/>
                  </a:lnTo>
                  <a:lnTo>
                    <a:pt x="142" y="84"/>
                  </a:lnTo>
                  <a:lnTo>
                    <a:pt x="139" y="81"/>
                  </a:lnTo>
                  <a:lnTo>
                    <a:pt x="136" y="79"/>
                  </a:lnTo>
                  <a:lnTo>
                    <a:pt x="134" y="74"/>
                  </a:lnTo>
                  <a:lnTo>
                    <a:pt x="131" y="68"/>
                  </a:lnTo>
                  <a:lnTo>
                    <a:pt x="131" y="60"/>
                  </a:lnTo>
                  <a:lnTo>
                    <a:pt x="134" y="53"/>
                  </a:lnTo>
                  <a:lnTo>
                    <a:pt x="136" y="45"/>
                  </a:lnTo>
                  <a:lnTo>
                    <a:pt x="139" y="38"/>
                  </a:lnTo>
                  <a:lnTo>
                    <a:pt x="139" y="30"/>
                  </a:lnTo>
                  <a:lnTo>
                    <a:pt x="135" y="22"/>
                  </a:lnTo>
                  <a:lnTo>
                    <a:pt x="127" y="12"/>
                  </a:lnTo>
                  <a:lnTo>
                    <a:pt x="112" y="2"/>
                  </a:lnTo>
                  <a:lnTo>
                    <a:pt x="108" y="1"/>
                  </a:lnTo>
                  <a:lnTo>
                    <a:pt x="99" y="0"/>
                  </a:lnTo>
                  <a:lnTo>
                    <a:pt x="89" y="1"/>
                  </a:lnTo>
                  <a:lnTo>
                    <a:pt x="79" y="2"/>
                  </a:lnTo>
                  <a:lnTo>
                    <a:pt x="69" y="3"/>
                  </a:lnTo>
                  <a:lnTo>
                    <a:pt x="62" y="6"/>
                  </a:lnTo>
                  <a:lnTo>
                    <a:pt x="55" y="8"/>
                  </a:lnTo>
                  <a:lnTo>
                    <a:pt x="53" y="11"/>
                  </a:lnTo>
                  <a:lnTo>
                    <a:pt x="53" y="13"/>
                  </a:lnTo>
                  <a:lnTo>
                    <a:pt x="53" y="17"/>
                  </a:lnTo>
                  <a:lnTo>
                    <a:pt x="53" y="19"/>
                  </a:lnTo>
                  <a:lnTo>
                    <a:pt x="53" y="21"/>
                  </a:lnTo>
                  <a:lnTo>
                    <a:pt x="53" y="23"/>
                  </a:lnTo>
                  <a:lnTo>
                    <a:pt x="53" y="24"/>
                  </a:lnTo>
                  <a:lnTo>
                    <a:pt x="53" y="26"/>
                  </a:lnTo>
                  <a:lnTo>
                    <a:pt x="52" y="26"/>
                  </a:lnTo>
                  <a:lnTo>
                    <a:pt x="52" y="28"/>
                  </a:lnTo>
                  <a:lnTo>
                    <a:pt x="50" y="30"/>
                  </a:lnTo>
                  <a:lnTo>
                    <a:pt x="50" y="35"/>
                  </a:lnTo>
                  <a:lnTo>
                    <a:pt x="50" y="42"/>
                  </a:lnTo>
                  <a:lnTo>
                    <a:pt x="50" y="49"/>
                  </a:lnTo>
                  <a:lnTo>
                    <a:pt x="52" y="58"/>
                  </a:lnTo>
                  <a:lnTo>
                    <a:pt x="55" y="68"/>
                  </a:lnTo>
                  <a:lnTo>
                    <a:pt x="55" y="71"/>
                  </a:lnTo>
                  <a:lnTo>
                    <a:pt x="55" y="74"/>
                  </a:lnTo>
                  <a:lnTo>
                    <a:pt x="53" y="75"/>
                  </a:lnTo>
                  <a:lnTo>
                    <a:pt x="52" y="75"/>
                  </a:lnTo>
                  <a:lnTo>
                    <a:pt x="49" y="75"/>
                  </a:lnTo>
                  <a:lnTo>
                    <a:pt x="47" y="76"/>
                  </a:lnTo>
                  <a:lnTo>
                    <a:pt x="45" y="79"/>
                  </a:lnTo>
                  <a:lnTo>
                    <a:pt x="45" y="81"/>
                  </a:lnTo>
                  <a:lnTo>
                    <a:pt x="47" y="84"/>
                  </a:lnTo>
                  <a:lnTo>
                    <a:pt x="48" y="86"/>
                  </a:lnTo>
                  <a:lnTo>
                    <a:pt x="50" y="89"/>
                  </a:lnTo>
                  <a:lnTo>
                    <a:pt x="53" y="91"/>
                  </a:lnTo>
                  <a:lnTo>
                    <a:pt x="55" y="94"/>
                  </a:lnTo>
                  <a:lnTo>
                    <a:pt x="57" y="96"/>
                  </a:lnTo>
                  <a:lnTo>
                    <a:pt x="59" y="99"/>
                  </a:lnTo>
                  <a:lnTo>
                    <a:pt x="60" y="100"/>
                  </a:lnTo>
                  <a:lnTo>
                    <a:pt x="60" y="102"/>
                  </a:lnTo>
                  <a:lnTo>
                    <a:pt x="59" y="105"/>
                  </a:lnTo>
                  <a:lnTo>
                    <a:pt x="55" y="107"/>
                  </a:lnTo>
                  <a:lnTo>
                    <a:pt x="52" y="110"/>
                  </a:lnTo>
                  <a:lnTo>
                    <a:pt x="49" y="111"/>
                  </a:lnTo>
                  <a:lnTo>
                    <a:pt x="45" y="114"/>
                  </a:lnTo>
                  <a:lnTo>
                    <a:pt x="43" y="115"/>
                  </a:lnTo>
                  <a:lnTo>
                    <a:pt x="42" y="115"/>
                  </a:lnTo>
                  <a:lnTo>
                    <a:pt x="39" y="115"/>
                  </a:lnTo>
                  <a:lnTo>
                    <a:pt x="37" y="115"/>
                  </a:lnTo>
                  <a:lnTo>
                    <a:pt x="34" y="116"/>
                  </a:lnTo>
                  <a:lnTo>
                    <a:pt x="31" y="118"/>
                  </a:lnTo>
                  <a:lnTo>
                    <a:pt x="27" y="121"/>
                  </a:lnTo>
                  <a:lnTo>
                    <a:pt x="24" y="126"/>
                  </a:lnTo>
                  <a:lnTo>
                    <a:pt x="22" y="131"/>
                  </a:lnTo>
                  <a:lnTo>
                    <a:pt x="11" y="171"/>
                  </a:lnTo>
                  <a:lnTo>
                    <a:pt x="6" y="200"/>
                  </a:lnTo>
                  <a:lnTo>
                    <a:pt x="6" y="223"/>
                  </a:lnTo>
                  <a:lnTo>
                    <a:pt x="8" y="237"/>
                  </a:lnTo>
                  <a:lnTo>
                    <a:pt x="11" y="250"/>
                  </a:lnTo>
                  <a:lnTo>
                    <a:pt x="13" y="260"/>
                  </a:lnTo>
                  <a:lnTo>
                    <a:pt x="12" y="270"/>
                  </a:lnTo>
                  <a:lnTo>
                    <a:pt x="7" y="282"/>
                  </a:lnTo>
                  <a:lnTo>
                    <a:pt x="3" y="289"/>
                  </a:lnTo>
                  <a:lnTo>
                    <a:pt x="1" y="297"/>
                  </a:lnTo>
                  <a:lnTo>
                    <a:pt x="0" y="303"/>
                  </a:lnTo>
                  <a:lnTo>
                    <a:pt x="0" y="309"/>
                  </a:lnTo>
                  <a:lnTo>
                    <a:pt x="1" y="314"/>
                  </a:lnTo>
                  <a:lnTo>
                    <a:pt x="3" y="318"/>
                  </a:lnTo>
                  <a:lnTo>
                    <a:pt x="4" y="322"/>
                  </a:lnTo>
                  <a:lnTo>
                    <a:pt x="7" y="325"/>
                  </a:lnTo>
                  <a:lnTo>
                    <a:pt x="8" y="333"/>
                  </a:lnTo>
                  <a:lnTo>
                    <a:pt x="9" y="346"/>
                  </a:lnTo>
                  <a:lnTo>
                    <a:pt x="9" y="365"/>
                  </a:lnTo>
                  <a:lnTo>
                    <a:pt x="9" y="385"/>
                  </a:lnTo>
                  <a:lnTo>
                    <a:pt x="8" y="403"/>
                  </a:lnTo>
                  <a:lnTo>
                    <a:pt x="7" y="421"/>
                  </a:lnTo>
                  <a:lnTo>
                    <a:pt x="7" y="432"/>
                  </a:lnTo>
                  <a:lnTo>
                    <a:pt x="7" y="437"/>
                  </a:lnTo>
                  <a:lnTo>
                    <a:pt x="8" y="448"/>
                  </a:lnTo>
                  <a:lnTo>
                    <a:pt x="9" y="456"/>
                  </a:lnTo>
                  <a:lnTo>
                    <a:pt x="12" y="462"/>
                  </a:lnTo>
                  <a:lnTo>
                    <a:pt x="14" y="467"/>
                  </a:lnTo>
                  <a:lnTo>
                    <a:pt x="16" y="469"/>
                  </a:lnTo>
                  <a:lnTo>
                    <a:pt x="18" y="470"/>
                  </a:lnTo>
                  <a:lnTo>
                    <a:pt x="19" y="472"/>
                  </a:lnTo>
                  <a:lnTo>
                    <a:pt x="21" y="475"/>
                  </a:lnTo>
                  <a:lnTo>
                    <a:pt x="22" y="488"/>
                  </a:lnTo>
                  <a:lnTo>
                    <a:pt x="23" y="505"/>
                  </a:lnTo>
                  <a:lnTo>
                    <a:pt x="26" y="526"/>
                  </a:lnTo>
                  <a:lnTo>
                    <a:pt x="27" y="548"/>
                  </a:lnTo>
                  <a:lnTo>
                    <a:pt x="29" y="570"/>
                  </a:lnTo>
                  <a:lnTo>
                    <a:pt x="31" y="587"/>
                  </a:lnTo>
                  <a:lnTo>
                    <a:pt x="31" y="600"/>
                  </a:lnTo>
                  <a:lnTo>
                    <a:pt x="29" y="610"/>
                  </a:lnTo>
                  <a:lnTo>
                    <a:pt x="28" y="622"/>
                  </a:lnTo>
                  <a:lnTo>
                    <a:pt x="24" y="633"/>
                  </a:lnTo>
                  <a:lnTo>
                    <a:pt x="21" y="644"/>
                  </a:lnTo>
                  <a:lnTo>
                    <a:pt x="18" y="653"/>
                  </a:lnTo>
                  <a:lnTo>
                    <a:pt x="14" y="660"/>
                  </a:lnTo>
                  <a:lnTo>
                    <a:pt x="12" y="666"/>
                  </a:lnTo>
                  <a:lnTo>
                    <a:pt x="12" y="667"/>
                  </a:lnTo>
                  <a:lnTo>
                    <a:pt x="9" y="680"/>
                  </a:lnTo>
                  <a:lnTo>
                    <a:pt x="11" y="681"/>
                  </a:lnTo>
                  <a:lnTo>
                    <a:pt x="13" y="681"/>
                  </a:lnTo>
                  <a:lnTo>
                    <a:pt x="17" y="682"/>
                  </a:lnTo>
                  <a:lnTo>
                    <a:pt x="21" y="684"/>
                  </a:lnTo>
                  <a:lnTo>
                    <a:pt x="26" y="684"/>
                  </a:lnTo>
                  <a:lnTo>
                    <a:pt x="32" y="684"/>
                  </a:lnTo>
                  <a:lnTo>
                    <a:pt x="37" y="682"/>
                  </a:lnTo>
                  <a:lnTo>
                    <a:pt x="43" y="680"/>
                  </a:lnTo>
                  <a:lnTo>
                    <a:pt x="48" y="675"/>
                  </a:lnTo>
                  <a:lnTo>
                    <a:pt x="50" y="666"/>
                  </a:lnTo>
                  <a:lnTo>
                    <a:pt x="52" y="655"/>
                  </a:lnTo>
                  <a:lnTo>
                    <a:pt x="53" y="643"/>
                  </a:lnTo>
                  <a:lnTo>
                    <a:pt x="53" y="630"/>
                  </a:lnTo>
                  <a:lnTo>
                    <a:pt x="53" y="619"/>
                  </a:lnTo>
                  <a:lnTo>
                    <a:pt x="53" y="612"/>
                  </a:lnTo>
                  <a:lnTo>
                    <a:pt x="53" y="609"/>
                  </a:lnTo>
                  <a:lnTo>
                    <a:pt x="53" y="608"/>
                  </a:lnTo>
                  <a:lnTo>
                    <a:pt x="54" y="603"/>
                  </a:lnTo>
                  <a:lnTo>
                    <a:pt x="55" y="596"/>
                  </a:lnTo>
                  <a:lnTo>
                    <a:pt x="58" y="586"/>
                  </a:lnTo>
                  <a:lnTo>
                    <a:pt x="60" y="574"/>
                  </a:lnTo>
                  <a:lnTo>
                    <a:pt x="63" y="563"/>
                  </a:lnTo>
                  <a:lnTo>
                    <a:pt x="65" y="551"/>
                  </a:lnTo>
                  <a:lnTo>
                    <a:pt x="67" y="540"/>
                  </a:lnTo>
                  <a:lnTo>
                    <a:pt x="68" y="531"/>
                  </a:lnTo>
                  <a:lnTo>
                    <a:pt x="69" y="522"/>
                  </a:lnTo>
                  <a:lnTo>
                    <a:pt x="70" y="515"/>
                  </a:lnTo>
                  <a:lnTo>
                    <a:pt x="70" y="508"/>
                  </a:lnTo>
                  <a:lnTo>
                    <a:pt x="70" y="501"/>
                  </a:lnTo>
                  <a:lnTo>
                    <a:pt x="70" y="498"/>
                  </a:lnTo>
                  <a:lnTo>
                    <a:pt x="70" y="494"/>
                  </a:lnTo>
                  <a:lnTo>
                    <a:pt x="70" y="493"/>
                  </a:lnTo>
                  <a:lnTo>
                    <a:pt x="85" y="493"/>
                  </a:lnTo>
                  <a:lnTo>
                    <a:pt x="86" y="511"/>
                  </a:lnTo>
                  <a:lnTo>
                    <a:pt x="93" y="511"/>
                  </a:lnTo>
                  <a:lnTo>
                    <a:pt x="106" y="605"/>
                  </a:lnTo>
                  <a:lnTo>
                    <a:pt x="98" y="653"/>
                  </a:lnTo>
                  <a:lnTo>
                    <a:pt x="98" y="654"/>
                  </a:lnTo>
                  <a:lnTo>
                    <a:pt x="99" y="656"/>
                  </a:lnTo>
                  <a:lnTo>
                    <a:pt x="99" y="660"/>
                  </a:lnTo>
                  <a:lnTo>
                    <a:pt x="100" y="664"/>
                  </a:lnTo>
                  <a:lnTo>
                    <a:pt x="101" y="669"/>
                  </a:lnTo>
                  <a:lnTo>
                    <a:pt x="104" y="674"/>
                  </a:lnTo>
                  <a:lnTo>
                    <a:pt x="106" y="677"/>
                  </a:lnTo>
                  <a:lnTo>
                    <a:pt x="109" y="680"/>
                  </a:lnTo>
                  <a:lnTo>
                    <a:pt x="112" y="682"/>
                  </a:lnTo>
                  <a:lnTo>
                    <a:pt x="116" y="682"/>
                  </a:lnTo>
                  <a:lnTo>
                    <a:pt x="120" y="681"/>
                  </a:lnTo>
                  <a:lnTo>
                    <a:pt x="124" y="679"/>
                  </a:lnTo>
                  <a:lnTo>
                    <a:pt x="127" y="676"/>
                  </a:lnTo>
                  <a:lnTo>
                    <a:pt x="130" y="674"/>
                  </a:lnTo>
                  <a:lnTo>
                    <a:pt x="132" y="672"/>
                  </a:lnTo>
                  <a:lnTo>
                    <a:pt x="132" y="671"/>
                  </a:lnTo>
                  <a:lnTo>
                    <a:pt x="136" y="635"/>
                  </a:lnTo>
                  <a:lnTo>
                    <a:pt x="125" y="612"/>
                  </a:lnTo>
                  <a:lnTo>
                    <a:pt x="126" y="609"/>
                  </a:lnTo>
                  <a:lnTo>
                    <a:pt x="127" y="603"/>
                  </a:lnTo>
                  <a:lnTo>
                    <a:pt x="130" y="593"/>
                  </a:lnTo>
                  <a:lnTo>
                    <a:pt x="134" y="583"/>
                  </a:lnTo>
                  <a:lnTo>
                    <a:pt x="136" y="571"/>
                  </a:lnTo>
                  <a:lnTo>
                    <a:pt x="139" y="560"/>
                  </a:lnTo>
                  <a:lnTo>
                    <a:pt x="140" y="548"/>
                  </a:lnTo>
                  <a:lnTo>
                    <a:pt x="140" y="540"/>
                  </a:lnTo>
                  <a:lnTo>
                    <a:pt x="140" y="536"/>
                  </a:lnTo>
                  <a:lnTo>
                    <a:pt x="139" y="532"/>
                  </a:lnTo>
                  <a:lnTo>
                    <a:pt x="139" y="529"/>
                  </a:lnTo>
                  <a:lnTo>
                    <a:pt x="139" y="525"/>
                  </a:lnTo>
                  <a:lnTo>
                    <a:pt x="137" y="521"/>
                  </a:lnTo>
                  <a:lnTo>
                    <a:pt x="137" y="517"/>
                  </a:lnTo>
                  <a:lnTo>
                    <a:pt x="137" y="514"/>
                  </a:lnTo>
                  <a:lnTo>
                    <a:pt x="136" y="510"/>
                  </a:lnTo>
                  <a:lnTo>
                    <a:pt x="221" y="509"/>
                  </a:lnTo>
                  <a:lnTo>
                    <a:pt x="221" y="356"/>
                  </a:lnTo>
                </a:path>
              </a:pathLst>
            </a:custGeom>
            <a:solidFill>
              <a:schemeClr val="bg2"/>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51" name="Freeform 35"/>
            <p:cNvSpPr>
              <a:spLocks/>
            </p:cNvSpPr>
            <p:nvPr/>
          </p:nvSpPr>
          <p:spPr bwMode="auto">
            <a:xfrm>
              <a:off x="1246" y="3359"/>
              <a:ext cx="42" cy="34"/>
            </a:xfrm>
            <a:custGeom>
              <a:avLst/>
              <a:gdLst>
                <a:gd name="T0" fmla="*/ 3 w 42"/>
                <a:gd name="T1" fmla="*/ 19 h 34"/>
                <a:gd name="T2" fmla="*/ 3 w 42"/>
                <a:gd name="T3" fmla="*/ 19 h 34"/>
                <a:gd name="T4" fmla="*/ 9 w 42"/>
                <a:gd name="T5" fmla="*/ 0 h 34"/>
                <a:gd name="T6" fmla="*/ 9 w 42"/>
                <a:gd name="T7" fmla="*/ 1 h 34"/>
                <a:gd name="T8" fmla="*/ 11 w 42"/>
                <a:gd name="T9" fmla="*/ 2 h 34"/>
                <a:gd name="T10" fmla="*/ 11 w 42"/>
                <a:gd name="T11" fmla="*/ 3 h 34"/>
                <a:gd name="T12" fmla="*/ 12 w 42"/>
                <a:gd name="T13" fmla="*/ 3 h 34"/>
                <a:gd name="T14" fmla="*/ 12 w 42"/>
                <a:gd name="T15" fmla="*/ 4 h 34"/>
                <a:gd name="T16" fmla="*/ 13 w 42"/>
                <a:gd name="T17" fmla="*/ 4 h 34"/>
                <a:gd name="T18" fmla="*/ 13 w 42"/>
                <a:gd name="T19" fmla="*/ 6 h 34"/>
                <a:gd name="T20" fmla="*/ 14 w 42"/>
                <a:gd name="T21" fmla="*/ 6 h 34"/>
                <a:gd name="T22" fmla="*/ 18 w 42"/>
                <a:gd name="T23" fmla="*/ 7 h 34"/>
                <a:gd name="T24" fmla="*/ 23 w 42"/>
                <a:gd name="T25" fmla="*/ 9 h 34"/>
                <a:gd name="T26" fmla="*/ 28 w 42"/>
                <a:gd name="T27" fmla="*/ 12 h 34"/>
                <a:gd name="T28" fmla="*/ 34 w 42"/>
                <a:gd name="T29" fmla="*/ 15 h 34"/>
                <a:gd name="T30" fmla="*/ 38 w 42"/>
                <a:gd name="T31" fmla="*/ 19 h 34"/>
                <a:gd name="T32" fmla="*/ 41 w 42"/>
                <a:gd name="T33" fmla="*/ 24 h 34"/>
                <a:gd name="T34" fmla="*/ 41 w 42"/>
                <a:gd name="T35" fmla="*/ 30 h 34"/>
                <a:gd name="T36" fmla="*/ 41 w 42"/>
                <a:gd name="T37" fmla="*/ 31 h 34"/>
                <a:gd name="T38" fmla="*/ 39 w 42"/>
                <a:gd name="T39" fmla="*/ 31 h 34"/>
                <a:gd name="T40" fmla="*/ 39 w 42"/>
                <a:gd name="T41" fmla="*/ 33 h 34"/>
                <a:gd name="T42" fmla="*/ 33 w 42"/>
                <a:gd name="T43" fmla="*/ 30 h 34"/>
                <a:gd name="T44" fmla="*/ 26 w 42"/>
                <a:gd name="T45" fmla="*/ 28 h 34"/>
                <a:gd name="T46" fmla="*/ 21 w 42"/>
                <a:gd name="T47" fmla="*/ 25 h 34"/>
                <a:gd name="T48" fmla="*/ 14 w 42"/>
                <a:gd name="T49" fmla="*/ 23 h 34"/>
                <a:gd name="T50" fmla="*/ 11 w 42"/>
                <a:gd name="T51" fmla="*/ 22 h 34"/>
                <a:gd name="T52" fmla="*/ 7 w 42"/>
                <a:gd name="T53" fmla="*/ 20 h 34"/>
                <a:gd name="T54" fmla="*/ 4 w 42"/>
                <a:gd name="T55" fmla="*/ 20 h 34"/>
                <a:gd name="T56" fmla="*/ 3 w 42"/>
                <a:gd name="T57" fmla="*/ 19 h 34"/>
                <a:gd name="T58" fmla="*/ 0 w 42"/>
                <a:gd name="T59" fmla="*/ 22 h 34"/>
                <a:gd name="T60" fmla="*/ 1 w 42"/>
                <a:gd name="T61" fmla="*/ 22 h 34"/>
                <a:gd name="T62" fmla="*/ 0 w 42"/>
                <a:gd name="T63" fmla="*/ 22 h 34"/>
                <a:gd name="T64" fmla="*/ 3 w 42"/>
                <a:gd name="T65" fmla="*/ 19 h 34"/>
                <a:gd name="T66" fmla="*/ 2 w 42"/>
                <a:gd name="T67" fmla="*/ 20 h 34"/>
                <a:gd name="T68" fmla="*/ 3 w 42"/>
                <a:gd name="T69" fmla="*/ 20 h 34"/>
                <a:gd name="T70" fmla="*/ 2 w 42"/>
                <a:gd name="T71" fmla="*/ 20 h 34"/>
                <a:gd name="T72" fmla="*/ 3 w 42"/>
                <a:gd name="T73" fmla="*/ 1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 h="34">
                  <a:moveTo>
                    <a:pt x="3" y="19"/>
                  </a:moveTo>
                  <a:lnTo>
                    <a:pt x="3" y="19"/>
                  </a:lnTo>
                  <a:lnTo>
                    <a:pt x="9" y="0"/>
                  </a:lnTo>
                  <a:lnTo>
                    <a:pt x="9" y="1"/>
                  </a:lnTo>
                  <a:lnTo>
                    <a:pt x="11" y="2"/>
                  </a:lnTo>
                  <a:lnTo>
                    <a:pt x="11" y="3"/>
                  </a:lnTo>
                  <a:lnTo>
                    <a:pt x="12" y="3"/>
                  </a:lnTo>
                  <a:lnTo>
                    <a:pt x="12" y="4"/>
                  </a:lnTo>
                  <a:lnTo>
                    <a:pt x="13" y="4"/>
                  </a:lnTo>
                  <a:lnTo>
                    <a:pt x="13" y="6"/>
                  </a:lnTo>
                  <a:lnTo>
                    <a:pt x="14" y="6"/>
                  </a:lnTo>
                  <a:lnTo>
                    <a:pt x="18" y="7"/>
                  </a:lnTo>
                  <a:lnTo>
                    <a:pt x="23" y="9"/>
                  </a:lnTo>
                  <a:lnTo>
                    <a:pt x="28" y="12"/>
                  </a:lnTo>
                  <a:lnTo>
                    <a:pt x="34" y="15"/>
                  </a:lnTo>
                  <a:lnTo>
                    <a:pt x="38" y="19"/>
                  </a:lnTo>
                  <a:lnTo>
                    <a:pt x="41" y="24"/>
                  </a:lnTo>
                  <a:lnTo>
                    <a:pt x="41" y="30"/>
                  </a:lnTo>
                  <a:lnTo>
                    <a:pt x="41" y="31"/>
                  </a:lnTo>
                  <a:lnTo>
                    <a:pt x="39" y="31"/>
                  </a:lnTo>
                  <a:lnTo>
                    <a:pt x="39" y="33"/>
                  </a:lnTo>
                  <a:lnTo>
                    <a:pt x="33" y="30"/>
                  </a:lnTo>
                  <a:lnTo>
                    <a:pt x="26" y="28"/>
                  </a:lnTo>
                  <a:lnTo>
                    <a:pt x="21" y="25"/>
                  </a:lnTo>
                  <a:lnTo>
                    <a:pt x="14" y="23"/>
                  </a:lnTo>
                  <a:lnTo>
                    <a:pt x="11" y="22"/>
                  </a:lnTo>
                  <a:lnTo>
                    <a:pt x="7" y="20"/>
                  </a:lnTo>
                  <a:lnTo>
                    <a:pt x="4" y="20"/>
                  </a:lnTo>
                  <a:lnTo>
                    <a:pt x="3" y="19"/>
                  </a:lnTo>
                  <a:lnTo>
                    <a:pt x="0" y="22"/>
                  </a:lnTo>
                  <a:lnTo>
                    <a:pt x="1" y="22"/>
                  </a:lnTo>
                  <a:lnTo>
                    <a:pt x="0" y="22"/>
                  </a:lnTo>
                  <a:lnTo>
                    <a:pt x="3" y="19"/>
                  </a:lnTo>
                  <a:lnTo>
                    <a:pt x="2" y="20"/>
                  </a:lnTo>
                  <a:lnTo>
                    <a:pt x="3" y="20"/>
                  </a:lnTo>
                  <a:lnTo>
                    <a:pt x="2" y="20"/>
                  </a:lnTo>
                  <a:lnTo>
                    <a:pt x="3" y="19"/>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52" name="Freeform 36"/>
            <p:cNvSpPr>
              <a:spLocks/>
            </p:cNvSpPr>
            <p:nvPr/>
          </p:nvSpPr>
          <p:spPr bwMode="auto">
            <a:xfrm>
              <a:off x="1658" y="3445"/>
              <a:ext cx="20" cy="21"/>
            </a:xfrm>
            <a:custGeom>
              <a:avLst/>
              <a:gdLst>
                <a:gd name="T0" fmla="*/ 3 w 20"/>
                <a:gd name="T1" fmla="*/ 0 h 21"/>
                <a:gd name="T2" fmla="*/ 6 w 20"/>
                <a:gd name="T3" fmla="*/ 2 h 21"/>
                <a:gd name="T4" fmla="*/ 7 w 20"/>
                <a:gd name="T5" fmla="*/ 4 h 21"/>
                <a:gd name="T6" fmla="*/ 8 w 20"/>
                <a:gd name="T7" fmla="*/ 8 h 21"/>
                <a:gd name="T8" fmla="*/ 11 w 20"/>
                <a:gd name="T9" fmla="*/ 10 h 21"/>
                <a:gd name="T10" fmla="*/ 13 w 20"/>
                <a:gd name="T11" fmla="*/ 12 h 21"/>
                <a:gd name="T12" fmla="*/ 15 w 20"/>
                <a:gd name="T13" fmla="*/ 16 h 21"/>
                <a:gd name="T14" fmla="*/ 16 w 20"/>
                <a:gd name="T15" fmla="*/ 18 h 21"/>
                <a:gd name="T16" fmla="*/ 19 w 20"/>
                <a:gd name="T17" fmla="*/ 20 h 21"/>
                <a:gd name="T18" fmla="*/ 1 w 20"/>
                <a:gd name="T19" fmla="*/ 18 h 21"/>
                <a:gd name="T20" fmla="*/ 0 w 20"/>
                <a:gd name="T21" fmla="*/ 4 h 21"/>
                <a:gd name="T22" fmla="*/ 3 w 20"/>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21">
                  <a:moveTo>
                    <a:pt x="3" y="0"/>
                  </a:moveTo>
                  <a:lnTo>
                    <a:pt x="6" y="2"/>
                  </a:lnTo>
                  <a:lnTo>
                    <a:pt x="7" y="4"/>
                  </a:lnTo>
                  <a:lnTo>
                    <a:pt x="8" y="8"/>
                  </a:lnTo>
                  <a:lnTo>
                    <a:pt x="11" y="10"/>
                  </a:lnTo>
                  <a:lnTo>
                    <a:pt x="13" y="12"/>
                  </a:lnTo>
                  <a:lnTo>
                    <a:pt x="15" y="16"/>
                  </a:lnTo>
                  <a:lnTo>
                    <a:pt x="16" y="18"/>
                  </a:lnTo>
                  <a:lnTo>
                    <a:pt x="19" y="20"/>
                  </a:lnTo>
                  <a:lnTo>
                    <a:pt x="1" y="18"/>
                  </a:lnTo>
                  <a:lnTo>
                    <a:pt x="0" y="4"/>
                  </a:lnTo>
                  <a:lnTo>
                    <a:pt x="3" y="0"/>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53" name="Freeform 37"/>
            <p:cNvSpPr>
              <a:spLocks/>
            </p:cNvSpPr>
            <p:nvPr/>
          </p:nvSpPr>
          <p:spPr bwMode="auto">
            <a:xfrm>
              <a:off x="961" y="3024"/>
              <a:ext cx="223" cy="731"/>
            </a:xfrm>
            <a:custGeom>
              <a:avLst/>
              <a:gdLst>
                <a:gd name="T0" fmla="*/ 40 w 223"/>
                <a:gd name="T1" fmla="*/ 411 h 731"/>
                <a:gd name="T2" fmla="*/ 19 w 223"/>
                <a:gd name="T3" fmla="*/ 302 h 731"/>
                <a:gd name="T4" fmla="*/ 0 w 223"/>
                <a:gd name="T5" fmla="*/ 247 h 731"/>
                <a:gd name="T6" fmla="*/ 4 w 223"/>
                <a:gd name="T7" fmla="*/ 226 h 731"/>
                <a:gd name="T8" fmla="*/ 13 w 223"/>
                <a:gd name="T9" fmla="*/ 194 h 731"/>
                <a:gd name="T10" fmla="*/ 24 w 223"/>
                <a:gd name="T11" fmla="*/ 164 h 731"/>
                <a:gd name="T12" fmla="*/ 38 w 223"/>
                <a:gd name="T13" fmla="*/ 146 h 731"/>
                <a:gd name="T14" fmla="*/ 58 w 223"/>
                <a:gd name="T15" fmla="*/ 130 h 731"/>
                <a:gd name="T16" fmla="*/ 79 w 223"/>
                <a:gd name="T17" fmla="*/ 115 h 731"/>
                <a:gd name="T18" fmla="*/ 94 w 223"/>
                <a:gd name="T19" fmla="*/ 106 h 731"/>
                <a:gd name="T20" fmla="*/ 94 w 223"/>
                <a:gd name="T21" fmla="*/ 86 h 731"/>
                <a:gd name="T22" fmla="*/ 83 w 223"/>
                <a:gd name="T23" fmla="*/ 64 h 731"/>
                <a:gd name="T24" fmla="*/ 81 w 223"/>
                <a:gd name="T25" fmla="*/ 55 h 731"/>
                <a:gd name="T26" fmla="*/ 81 w 223"/>
                <a:gd name="T27" fmla="*/ 43 h 731"/>
                <a:gd name="T28" fmla="*/ 84 w 223"/>
                <a:gd name="T29" fmla="*/ 28 h 731"/>
                <a:gd name="T30" fmla="*/ 91 w 223"/>
                <a:gd name="T31" fmla="*/ 17 h 731"/>
                <a:gd name="T32" fmla="*/ 95 w 223"/>
                <a:gd name="T33" fmla="*/ 8 h 731"/>
                <a:gd name="T34" fmla="*/ 100 w 223"/>
                <a:gd name="T35" fmla="*/ 3 h 731"/>
                <a:gd name="T36" fmla="*/ 112 w 223"/>
                <a:gd name="T37" fmla="*/ 1 h 731"/>
                <a:gd name="T38" fmla="*/ 133 w 223"/>
                <a:gd name="T39" fmla="*/ 1 h 731"/>
                <a:gd name="T40" fmla="*/ 145 w 223"/>
                <a:gd name="T41" fmla="*/ 2 h 731"/>
                <a:gd name="T42" fmla="*/ 148 w 223"/>
                <a:gd name="T43" fmla="*/ 6 h 731"/>
                <a:gd name="T44" fmla="*/ 153 w 223"/>
                <a:gd name="T45" fmla="*/ 12 h 731"/>
                <a:gd name="T46" fmla="*/ 162 w 223"/>
                <a:gd name="T47" fmla="*/ 21 h 731"/>
                <a:gd name="T48" fmla="*/ 164 w 223"/>
                <a:gd name="T49" fmla="*/ 34 h 731"/>
                <a:gd name="T50" fmla="*/ 163 w 223"/>
                <a:gd name="T51" fmla="*/ 49 h 731"/>
                <a:gd name="T52" fmla="*/ 161 w 223"/>
                <a:gd name="T53" fmla="*/ 59 h 731"/>
                <a:gd name="T54" fmla="*/ 146 w 223"/>
                <a:gd name="T55" fmla="*/ 92 h 731"/>
                <a:gd name="T56" fmla="*/ 147 w 223"/>
                <a:gd name="T57" fmla="*/ 106 h 731"/>
                <a:gd name="T58" fmla="*/ 163 w 223"/>
                <a:gd name="T59" fmla="*/ 117 h 731"/>
                <a:gd name="T60" fmla="*/ 186 w 223"/>
                <a:gd name="T61" fmla="*/ 132 h 731"/>
                <a:gd name="T62" fmla="*/ 203 w 223"/>
                <a:gd name="T63" fmla="*/ 146 h 731"/>
                <a:gd name="T64" fmla="*/ 205 w 223"/>
                <a:gd name="T65" fmla="*/ 157 h 731"/>
                <a:gd name="T66" fmla="*/ 209 w 223"/>
                <a:gd name="T67" fmla="*/ 189 h 731"/>
                <a:gd name="T68" fmla="*/ 214 w 223"/>
                <a:gd name="T69" fmla="*/ 233 h 731"/>
                <a:gd name="T70" fmla="*/ 219 w 223"/>
                <a:gd name="T71" fmla="*/ 268 h 731"/>
                <a:gd name="T72" fmla="*/ 219 w 223"/>
                <a:gd name="T73" fmla="*/ 286 h 731"/>
                <a:gd name="T74" fmla="*/ 220 w 223"/>
                <a:gd name="T75" fmla="*/ 316 h 731"/>
                <a:gd name="T76" fmla="*/ 222 w 223"/>
                <a:gd name="T77" fmla="*/ 354 h 731"/>
                <a:gd name="T78" fmla="*/ 220 w 223"/>
                <a:gd name="T79" fmla="*/ 390 h 731"/>
                <a:gd name="T80" fmla="*/ 217 w 223"/>
                <a:gd name="T81" fmla="*/ 407 h 731"/>
                <a:gd name="T82" fmla="*/ 209 w 223"/>
                <a:gd name="T83" fmla="*/ 411 h 731"/>
                <a:gd name="T84" fmla="*/ 202 w 223"/>
                <a:gd name="T85" fmla="*/ 412 h 731"/>
                <a:gd name="T86" fmla="*/ 195 w 223"/>
                <a:gd name="T87" fmla="*/ 412 h 731"/>
                <a:gd name="T88" fmla="*/ 207 w 223"/>
                <a:gd name="T89" fmla="*/ 394 h 731"/>
                <a:gd name="T90" fmla="*/ 193 w 223"/>
                <a:gd name="T91" fmla="*/ 501 h 731"/>
                <a:gd name="T92" fmla="*/ 163 w 223"/>
                <a:gd name="T93" fmla="*/ 645 h 731"/>
                <a:gd name="T94" fmla="*/ 200 w 223"/>
                <a:gd name="T95" fmla="*/ 691 h 731"/>
                <a:gd name="T96" fmla="*/ 120 w 223"/>
                <a:gd name="T97" fmla="*/ 691 h 731"/>
                <a:gd name="T98" fmla="*/ 116 w 223"/>
                <a:gd name="T99" fmla="*/ 696 h 731"/>
                <a:gd name="T100" fmla="*/ 109 w 223"/>
                <a:gd name="T101" fmla="*/ 708 h 731"/>
                <a:gd name="T102" fmla="*/ 97 w 223"/>
                <a:gd name="T103" fmla="*/ 722 h 731"/>
                <a:gd name="T104" fmla="*/ 89 w 223"/>
                <a:gd name="T105" fmla="*/ 728 h 731"/>
                <a:gd name="T106" fmla="*/ 79 w 223"/>
                <a:gd name="T107" fmla="*/ 730 h 731"/>
                <a:gd name="T108" fmla="*/ 70 w 223"/>
                <a:gd name="T109" fmla="*/ 727 h 731"/>
                <a:gd name="T110" fmla="*/ 63 w 223"/>
                <a:gd name="T111" fmla="*/ 726 h 731"/>
                <a:gd name="T112" fmla="*/ 68 w 223"/>
                <a:gd name="T113" fmla="*/ 699 h 731"/>
                <a:gd name="T114" fmla="*/ 54 w 223"/>
                <a:gd name="T115" fmla="*/ 542 h 731"/>
                <a:gd name="T116" fmla="*/ 44 w 223"/>
                <a:gd name="T117" fmla="*/ 378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3" h="731">
                  <a:moveTo>
                    <a:pt x="44" y="378"/>
                  </a:moveTo>
                  <a:lnTo>
                    <a:pt x="40" y="411"/>
                  </a:lnTo>
                  <a:lnTo>
                    <a:pt x="12" y="371"/>
                  </a:lnTo>
                  <a:lnTo>
                    <a:pt x="19" y="302"/>
                  </a:lnTo>
                  <a:lnTo>
                    <a:pt x="0" y="251"/>
                  </a:lnTo>
                  <a:lnTo>
                    <a:pt x="0" y="247"/>
                  </a:lnTo>
                  <a:lnTo>
                    <a:pt x="2" y="239"/>
                  </a:lnTo>
                  <a:lnTo>
                    <a:pt x="4" y="226"/>
                  </a:lnTo>
                  <a:lnTo>
                    <a:pt x="8" y="210"/>
                  </a:lnTo>
                  <a:lnTo>
                    <a:pt x="13" y="194"/>
                  </a:lnTo>
                  <a:lnTo>
                    <a:pt x="18" y="178"/>
                  </a:lnTo>
                  <a:lnTo>
                    <a:pt x="24" y="164"/>
                  </a:lnTo>
                  <a:lnTo>
                    <a:pt x="31" y="154"/>
                  </a:lnTo>
                  <a:lnTo>
                    <a:pt x="38" y="146"/>
                  </a:lnTo>
                  <a:lnTo>
                    <a:pt x="48" y="137"/>
                  </a:lnTo>
                  <a:lnTo>
                    <a:pt x="58" y="130"/>
                  </a:lnTo>
                  <a:lnTo>
                    <a:pt x="69" y="121"/>
                  </a:lnTo>
                  <a:lnTo>
                    <a:pt x="79" y="115"/>
                  </a:lnTo>
                  <a:lnTo>
                    <a:pt x="88" y="110"/>
                  </a:lnTo>
                  <a:lnTo>
                    <a:pt x="94" y="106"/>
                  </a:lnTo>
                  <a:lnTo>
                    <a:pt x="96" y="105"/>
                  </a:lnTo>
                  <a:lnTo>
                    <a:pt x="94" y="86"/>
                  </a:lnTo>
                  <a:lnTo>
                    <a:pt x="84" y="65"/>
                  </a:lnTo>
                  <a:lnTo>
                    <a:pt x="83" y="64"/>
                  </a:lnTo>
                  <a:lnTo>
                    <a:pt x="83" y="60"/>
                  </a:lnTo>
                  <a:lnTo>
                    <a:pt x="81" y="55"/>
                  </a:lnTo>
                  <a:lnTo>
                    <a:pt x="81" y="49"/>
                  </a:lnTo>
                  <a:lnTo>
                    <a:pt x="81" y="43"/>
                  </a:lnTo>
                  <a:lnTo>
                    <a:pt x="81" y="35"/>
                  </a:lnTo>
                  <a:lnTo>
                    <a:pt x="84" y="28"/>
                  </a:lnTo>
                  <a:lnTo>
                    <a:pt x="88" y="22"/>
                  </a:lnTo>
                  <a:lnTo>
                    <a:pt x="91" y="17"/>
                  </a:lnTo>
                  <a:lnTo>
                    <a:pt x="94" y="12"/>
                  </a:lnTo>
                  <a:lnTo>
                    <a:pt x="95" y="8"/>
                  </a:lnTo>
                  <a:lnTo>
                    <a:pt x="97" y="6"/>
                  </a:lnTo>
                  <a:lnTo>
                    <a:pt x="100" y="3"/>
                  </a:lnTo>
                  <a:lnTo>
                    <a:pt x="105" y="1"/>
                  </a:lnTo>
                  <a:lnTo>
                    <a:pt x="112" y="1"/>
                  </a:lnTo>
                  <a:lnTo>
                    <a:pt x="122" y="0"/>
                  </a:lnTo>
                  <a:lnTo>
                    <a:pt x="133" y="1"/>
                  </a:lnTo>
                  <a:lnTo>
                    <a:pt x="141" y="1"/>
                  </a:lnTo>
                  <a:lnTo>
                    <a:pt x="145" y="2"/>
                  </a:lnTo>
                  <a:lnTo>
                    <a:pt x="147" y="3"/>
                  </a:lnTo>
                  <a:lnTo>
                    <a:pt x="148" y="6"/>
                  </a:lnTo>
                  <a:lnTo>
                    <a:pt x="151" y="8"/>
                  </a:lnTo>
                  <a:lnTo>
                    <a:pt x="153" y="12"/>
                  </a:lnTo>
                  <a:lnTo>
                    <a:pt x="158" y="16"/>
                  </a:lnTo>
                  <a:lnTo>
                    <a:pt x="162" y="21"/>
                  </a:lnTo>
                  <a:lnTo>
                    <a:pt x="164" y="27"/>
                  </a:lnTo>
                  <a:lnTo>
                    <a:pt x="164" y="34"/>
                  </a:lnTo>
                  <a:lnTo>
                    <a:pt x="164" y="42"/>
                  </a:lnTo>
                  <a:lnTo>
                    <a:pt x="163" y="49"/>
                  </a:lnTo>
                  <a:lnTo>
                    <a:pt x="162" y="55"/>
                  </a:lnTo>
                  <a:lnTo>
                    <a:pt x="161" y="59"/>
                  </a:lnTo>
                  <a:lnTo>
                    <a:pt x="161" y="60"/>
                  </a:lnTo>
                  <a:lnTo>
                    <a:pt x="146" y="92"/>
                  </a:lnTo>
                  <a:lnTo>
                    <a:pt x="145" y="105"/>
                  </a:lnTo>
                  <a:lnTo>
                    <a:pt x="147" y="106"/>
                  </a:lnTo>
                  <a:lnTo>
                    <a:pt x="153" y="111"/>
                  </a:lnTo>
                  <a:lnTo>
                    <a:pt x="163" y="117"/>
                  </a:lnTo>
                  <a:lnTo>
                    <a:pt x="174" y="125"/>
                  </a:lnTo>
                  <a:lnTo>
                    <a:pt x="186" y="132"/>
                  </a:lnTo>
                  <a:lnTo>
                    <a:pt x="195" y="140"/>
                  </a:lnTo>
                  <a:lnTo>
                    <a:pt x="203" y="146"/>
                  </a:lnTo>
                  <a:lnTo>
                    <a:pt x="205" y="149"/>
                  </a:lnTo>
                  <a:lnTo>
                    <a:pt x="205" y="157"/>
                  </a:lnTo>
                  <a:lnTo>
                    <a:pt x="207" y="171"/>
                  </a:lnTo>
                  <a:lnTo>
                    <a:pt x="209" y="189"/>
                  </a:lnTo>
                  <a:lnTo>
                    <a:pt x="212" y="211"/>
                  </a:lnTo>
                  <a:lnTo>
                    <a:pt x="214" y="233"/>
                  </a:lnTo>
                  <a:lnTo>
                    <a:pt x="217" y="252"/>
                  </a:lnTo>
                  <a:lnTo>
                    <a:pt x="219" y="268"/>
                  </a:lnTo>
                  <a:lnTo>
                    <a:pt x="219" y="278"/>
                  </a:lnTo>
                  <a:lnTo>
                    <a:pt x="219" y="286"/>
                  </a:lnTo>
                  <a:lnTo>
                    <a:pt x="220" y="298"/>
                  </a:lnTo>
                  <a:lnTo>
                    <a:pt x="220" y="316"/>
                  </a:lnTo>
                  <a:lnTo>
                    <a:pt x="222" y="334"/>
                  </a:lnTo>
                  <a:lnTo>
                    <a:pt x="222" y="354"/>
                  </a:lnTo>
                  <a:lnTo>
                    <a:pt x="222" y="374"/>
                  </a:lnTo>
                  <a:lnTo>
                    <a:pt x="220" y="390"/>
                  </a:lnTo>
                  <a:lnTo>
                    <a:pt x="218" y="402"/>
                  </a:lnTo>
                  <a:lnTo>
                    <a:pt x="217" y="407"/>
                  </a:lnTo>
                  <a:lnTo>
                    <a:pt x="213" y="410"/>
                  </a:lnTo>
                  <a:lnTo>
                    <a:pt x="209" y="411"/>
                  </a:lnTo>
                  <a:lnTo>
                    <a:pt x="205" y="412"/>
                  </a:lnTo>
                  <a:lnTo>
                    <a:pt x="202" y="412"/>
                  </a:lnTo>
                  <a:lnTo>
                    <a:pt x="198" y="412"/>
                  </a:lnTo>
                  <a:lnTo>
                    <a:pt x="195" y="412"/>
                  </a:lnTo>
                  <a:lnTo>
                    <a:pt x="198" y="401"/>
                  </a:lnTo>
                  <a:lnTo>
                    <a:pt x="207" y="394"/>
                  </a:lnTo>
                  <a:lnTo>
                    <a:pt x="188" y="404"/>
                  </a:lnTo>
                  <a:lnTo>
                    <a:pt x="193" y="501"/>
                  </a:lnTo>
                  <a:lnTo>
                    <a:pt x="190" y="532"/>
                  </a:lnTo>
                  <a:lnTo>
                    <a:pt x="163" y="645"/>
                  </a:lnTo>
                  <a:lnTo>
                    <a:pt x="195" y="672"/>
                  </a:lnTo>
                  <a:lnTo>
                    <a:pt x="200" y="691"/>
                  </a:lnTo>
                  <a:lnTo>
                    <a:pt x="164" y="690"/>
                  </a:lnTo>
                  <a:lnTo>
                    <a:pt x="120" y="691"/>
                  </a:lnTo>
                  <a:lnTo>
                    <a:pt x="119" y="692"/>
                  </a:lnTo>
                  <a:lnTo>
                    <a:pt x="116" y="696"/>
                  </a:lnTo>
                  <a:lnTo>
                    <a:pt x="112" y="702"/>
                  </a:lnTo>
                  <a:lnTo>
                    <a:pt x="109" y="708"/>
                  </a:lnTo>
                  <a:lnTo>
                    <a:pt x="104" y="716"/>
                  </a:lnTo>
                  <a:lnTo>
                    <a:pt x="97" y="722"/>
                  </a:lnTo>
                  <a:lnTo>
                    <a:pt x="93" y="726"/>
                  </a:lnTo>
                  <a:lnTo>
                    <a:pt x="89" y="728"/>
                  </a:lnTo>
                  <a:lnTo>
                    <a:pt x="84" y="730"/>
                  </a:lnTo>
                  <a:lnTo>
                    <a:pt x="79" y="730"/>
                  </a:lnTo>
                  <a:lnTo>
                    <a:pt x="75" y="728"/>
                  </a:lnTo>
                  <a:lnTo>
                    <a:pt x="70" y="727"/>
                  </a:lnTo>
                  <a:lnTo>
                    <a:pt x="66" y="727"/>
                  </a:lnTo>
                  <a:lnTo>
                    <a:pt x="63" y="726"/>
                  </a:lnTo>
                  <a:lnTo>
                    <a:pt x="60" y="725"/>
                  </a:lnTo>
                  <a:lnTo>
                    <a:pt x="68" y="699"/>
                  </a:lnTo>
                  <a:lnTo>
                    <a:pt x="80" y="669"/>
                  </a:lnTo>
                  <a:lnTo>
                    <a:pt x="54" y="542"/>
                  </a:lnTo>
                  <a:lnTo>
                    <a:pt x="48" y="422"/>
                  </a:lnTo>
                  <a:lnTo>
                    <a:pt x="44" y="378"/>
                  </a:lnTo>
                </a:path>
              </a:pathLst>
            </a:custGeom>
            <a:solidFill>
              <a:srgbClr val="CCFFC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54" name="Freeform 38"/>
            <p:cNvSpPr>
              <a:spLocks/>
            </p:cNvSpPr>
            <p:nvPr/>
          </p:nvSpPr>
          <p:spPr bwMode="auto">
            <a:xfrm>
              <a:off x="1376" y="3019"/>
              <a:ext cx="222" cy="684"/>
            </a:xfrm>
            <a:custGeom>
              <a:avLst/>
              <a:gdLst>
                <a:gd name="T0" fmla="*/ 182 w 222"/>
                <a:gd name="T1" fmla="*/ 350 h 684"/>
                <a:gd name="T2" fmla="*/ 178 w 222"/>
                <a:gd name="T3" fmla="*/ 339 h 684"/>
                <a:gd name="T4" fmla="*/ 171 w 222"/>
                <a:gd name="T5" fmla="*/ 298 h 684"/>
                <a:gd name="T6" fmla="*/ 183 w 222"/>
                <a:gd name="T7" fmla="*/ 255 h 684"/>
                <a:gd name="T8" fmla="*/ 188 w 222"/>
                <a:gd name="T9" fmla="*/ 228 h 684"/>
                <a:gd name="T10" fmla="*/ 180 w 222"/>
                <a:gd name="T11" fmla="*/ 162 h 684"/>
                <a:gd name="T12" fmla="*/ 152 w 222"/>
                <a:gd name="T13" fmla="*/ 117 h 684"/>
                <a:gd name="T14" fmla="*/ 135 w 222"/>
                <a:gd name="T15" fmla="*/ 102 h 684"/>
                <a:gd name="T16" fmla="*/ 148 w 222"/>
                <a:gd name="T17" fmla="*/ 85 h 684"/>
                <a:gd name="T18" fmla="*/ 142 w 222"/>
                <a:gd name="T19" fmla="*/ 84 h 684"/>
                <a:gd name="T20" fmla="*/ 131 w 222"/>
                <a:gd name="T21" fmla="*/ 66 h 684"/>
                <a:gd name="T22" fmla="*/ 139 w 222"/>
                <a:gd name="T23" fmla="*/ 38 h 684"/>
                <a:gd name="T24" fmla="*/ 112 w 222"/>
                <a:gd name="T25" fmla="*/ 1 h 684"/>
                <a:gd name="T26" fmla="*/ 79 w 222"/>
                <a:gd name="T27" fmla="*/ 1 h 684"/>
                <a:gd name="T28" fmla="*/ 53 w 222"/>
                <a:gd name="T29" fmla="*/ 11 h 684"/>
                <a:gd name="T30" fmla="*/ 53 w 222"/>
                <a:gd name="T31" fmla="*/ 21 h 684"/>
                <a:gd name="T32" fmla="*/ 52 w 222"/>
                <a:gd name="T33" fmla="*/ 26 h 684"/>
                <a:gd name="T34" fmla="*/ 50 w 222"/>
                <a:gd name="T35" fmla="*/ 40 h 684"/>
                <a:gd name="T36" fmla="*/ 55 w 222"/>
                <a:gd name="T37" fmla="*/ 71 h 684"/>
                <a:gd name="T38" fmla="*/ 49 w 222"/>
                <a:gd name="T39" fmla="*/ 75 h 684"/>
                <a:gd name="T40" fmla="*/ 47 w 222"/>
                <a:gd name="T41" fmla="*/ 84 h 684"/>
                <a:gd name="T42" fmla="*/ 55 w 222"/>
                <a:gd name="T43" fmla="*/ 94 h 684"/>
                <a:gd name="T44" fmla="*/ 60 w 222"/>
                <a:gd name="T45" fmla="*/ 101 h 684"/>
                <a:gd name="T46" fmla="*/ 49 w 222"/>
                <a:gd name="T47" fmla="*/ 111 h 684"/>
                <a:gd name="T48" fmla="*/ 39 w 222"/>
                <a:gd name="T49" fmla="*/ 114 h 684"/>
                <a:gd name="T50" fmla="*/ 27 w 222"/>
                <a:gd name="T51" fmla="*/ 121 h 684"/>
                <a:gd name="T52" fmla="*/ 6 w 222"/>
                <a:gd name="T53" fmla="*/ 200 h 684"/>
                <a:gd name="T54" fmla="*/ 13 w 222"/>
                <a:gd name="T55" fmla="*/ 259 h 684"/>
                <a:gd name="T56" fmla="*/ 1 w 222"/>
                <a:gd name="T57" fmla="*/ 296 h 684"/>
                <a:gd name="T58" fmla="*/ 3 w 222"/>
                <a:gd name="T59" fmla="*/ 318 h 684"/>
                <a:gd name="T60" fmla="*/ 9 w 222"/>
                <a:gd name="T61" fmla="*/ 347 h 684"/>
                <a:gd name="T62" fmla="*/ 8 w 222"/>
                <a:gd name="T63" fmla="*/ 420 h 684"/>
                <a:gd name="T64" fmla="*/ 9 w 222"/>
                <a:gd name="T65" fmla="*/ 456 h 684"/>
                <a:gd name="T66" fmla="*/ 18 w 222"/>
                <a:gd name="T67" fmla="*/ 469 h 684"/>
                <a:gd name="T68" fmla="*/ 23 w 222"/>
                <a:gd name="T69" fmla="*/ 505 h 684"/>
                <a:gd name="T70" fmla="*/ 31 w 222"/>
                <a:gd name="T71" fmla="*/ 587 h 684"/>
                <a:gd name="T72" fmla="*/ 24 w 222"/>
                <a:gd name="T73" fmla="*/ 633 h 684"/>
                <a:gd name="T74" fmla="*/ 13 w 222"/>
                <a:gd name="T75" fmla="*/ 665 h 684"/>
                <a:gd name="T76" fmla="*/ 13 w 222"/>
                <a:gd name="T77" fmla="*/ 681 h 684"/>
                <a:gd name="T78" fmla="*/ 32 w 222"/>
                <a:gd name="T79" fmla="*/ 683 h 684"/>
                <a:gd name="T80" fmla="*/ 50 w 222"/>
                <a:gd name="T81" fmla="*/ 665 h 684"/>
                <a:gd name="T82" fmla="*/ 53 w 222"/>
                <a:gd name="T83" fmla="*/ 619 h 684"/>
                <a:gd name="T84" fmla="*/ 54 w 222"/>
                <a:gd name="T85" fmla="*/ 602 h 684"/>
                <a:gd name="T86" fmla="*/ 63 w 222"/>
                <a:gd name="T87" fmla="*/ 562 h 684"/>
                <a:gd name="T88" fmla="*/ 69 w 222"/>
                <a:gd name="T89" fmla="*/ 523 h 684"/>
                <a:gd name="T90" fmla="*/ 70 w 222"/>
                <a:gd name="T91" fmla="*/ 497 h 684"/>
                <a:gd name="T92" fmla="*/ 86 w 222"/>
                <a:gd name="T93" fmla="*/ 510 h 684"/>
                <a:gd name="T94" fmla="*/ 98 w 222"/>
                <a:gd name="T95" fmla="*/ 653 h 684"/>
                <a:gd name="T96" fmla="*/ 100 w 222"/>
                <a:gd name="T97" fmla="*/ 664 h 684"/>
                <a:gd name="T98" fmla="*/ 109 w 222"/>
                <a:gd name="T99" fmla="*/ 680 h 684"/>
                <a:gd name="T100" fmla="*/ 125 w 222"/>
                <a:gd name="T101" fmla="*/ 679 h 684"/>
                <a:gd name="T102" fmla="*/ 136 w 222"/>
                <a:gd name="T103" fmla="*/ 634 h 684"/>
                <a:gd name="T104" fmla="*/ 131 w 222"/>
                <a:gd name="T105" fmla="*/ 593 h 684"/>
                <a:gd name="T106" fmla="*/ 140 w 222"/>
                <a:gd name="T107" fmla="*/ 549 h 684"/>
                <a:gd name="T108" fmla="*/ 139 w 222"/>
                <a:gd name="T109" fmla="*/ 529 h 684"/>
                <a:gd name="T110" fmla="*/ 137 w 222"/>
                <a:gd name="T111" fmla="*/ 514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2" h="684">
                  <a:moveTo>
                    <a:pt x="221" y="356"/>
                  </a:moveTo>
                  <a:lnTo>
                    <a:pt x="183" y="354"/>
                  </a:lnTo>
                  <a:lnTo>
                    <a:pt x="183" y="353"/>
                  </a:lnTo>
                  <a:lnTo>
                    <a:pt x="182" y="350"/>
                  </a:lnTo>
                  <a:lnTo>
                    <a:pt x="182" y="348"/>
                  </a:lnTo>
                  <a:lnTo>
                    <a:pt x="181" y="344"/>
                  </a:lnTo>
                  <a:lnTo>
                    <a:pt x="181" y="342"/>
                  </a:lnTo>
                  <a:lnTo>
                    <a:pt x="178" y="339"/>
                  </a:lnTo>
                  <a:lnTo>
                    <a:pt x="176" y="337"/>
                  </a:lnTo>
                  <a:lnTo>
                    <a:pt x="173" y="335"/>
                  </a:lnTo>
                  <a:lnTo>
                    <a:pt x="168" y="303"/>
                  </a:lnTo>
                  <a:lnTo>
                    <a:pt x="171" y="298"/>
                  </a:lnTo>
                  <a:lnTo>
                    <a:pt x="173" y="290"/>
                  </a:lnTo>
                  <a:lnTo>
                    <a:pt x="177" y="278"/>
                  </a:lnTo>
                  <a:lnTo>
                    <a:pt x="180" y="266"/>
                  </a:lnTo>
                  <a:lnTo>
                    <a:pt x="183" y="255"/>
                  </a:lnTo>
                  <a:lnTo>
                    <a:pt x="186" y="245"/>
                  </a:lnTo>
                  <a:lnTo>
                    <a:pt x="187" y="237"/>
                  </a:lnTo>
                  <a:lnTo>
                    <a:pt x="188" y="234"/>
                  </a:lnTo>
                  <a:lnTo>
                    <a:pt x="188" y="228"/>
                  </a:lnTo>
                  <a:lnTo>
                    <a:pt x="187" y="215"/>
                  </a:lnTo>
                  <a:lnTo>
                    <a:pt x="184" y="199"/>
                  </a:lnTo>
                  <a:lnTo>
                    <a:pt x="182" y="180"/>
                  </a:lnTo>
                  <a:lnTo>
                    <a:pt x="180" y="162"/>
                  </a:lnTo>
                  <a:lnTo>
                    <a:pt x="175" y="145"/>
                  </a:lnTo>
                  <a:lnTo>
                    <a:pt x="170" y="132"/>
                  </a:lnTo>
                  <a:lnTo>
                    <a:pt x="165" y="125"/>
                  </a:lnTo>
                  <a:lnTo>
                    <a:pt x="152" y="117"/>
                  </a:lnTo>
                  <a:lnTo>
                    <a:pt x="144" y="112"/>
                  </a:lnTo>
                  <a:lnTo>
                    <a:pt x="139" y="107"/>
                  </a:lnTo>
                  <a:lnTo>
                    <a:pt x="136" y="105"/>
                  </a:lnTo>
                  <a:lnTo>
                    <a:pt x="135" y="102"/>
                  </a:lnTo>
                  <a:lnTo>
                    <a:pt x="136" y="102"/>
                  </a:lnTo>
                  <a:lnTo>
                    <a:pt x="136" y="101"/>
                  </a:lnTo>
                  <a:lnTo>
                    <a:pt x="137" y="101"/>
                  </a:lnTo>
                  <a:lnTo>
                    <a:pt x="148" y="85"/>
                  </a:lnTo>
                  <a:lnTo>
                    <a:pt x="147" y="85"/>
                  </a:lnTo>
                  <a:lnTo>
                    <a:pt x="146" y="85"/>
                  </a:lnTo>
                  <a:lnTo>
                    <a:pt x="145" y="84"/>
                  </a:lnTo>
                  <a:lnTo>
                    <a:pt x="142" y="84"/>
                  </a:lnTo>
                  <a:lnTo>
                    <a:pt x="140" y="81"/>
                  </a:lnTo>
                  <a:lnTo>
                    <a:pt x="136" y="78"/>
                  </a:lnTo>
                  <a:lnTo>
                    <a:pt x="134" y="73"/>
                  </a:lnTo>
                  <a:lnTo>
                    <a:pt x="131" y="66"/>
                  </a:lnTo>
                  <a:lnTo>
                    <a:pt x="131" y="59"/>
                  </a:lnTo>
                  <a:lnTo>
                    <a:pt x="134" y="52"/>
                  </a:lnTo>
                  <a:lnTo>
                    <a:pt x="136" y="45"/>
                  </a:lnTo>
                  <a:lnTo>
                    <a:pt x="139" y="38"/>
                  </a:lnTo>
                  <a:lnTo>
                    <a:pt x="139" y="29"/>
                  </a:lnTo>
                  <a:lnTo>
                    <a:pt x="135" y="21"/>
                  </a:lnTo>
                  <a:lnTo>
                    <a:pt x="127" y="12"/>
                  </a:lnTo>
                  <a:lnTo>
                    <a:pt x="112" y="1"/>
                  </a:lnTo>
                  <a:lnTo>
                    <a:pt x="108" y="0"/>
                  </a:lnTo>
                  <a:lnTo>
                    <a:pt x="99" y="0"/>
                  </a:lnTo>
                  <a:lnTo>
                    <a:pt x="90" y="0"/>
                  </a:lnTo>
                  <a:lnTo>
                    <a:pt x="79" y="1"/>
                  </a:lnTo>
                  <a:lnTo>
                    <a:pt x="69" y="3"/>
                  </a:lnTo>
                  <a:lnTo>
                    <a:pt x="62" y="4"/>
                  </a:lnTo>
                  <a:lnTo>
                    <a:pt x="55" y="8"/>
                  </a:lnTo>
                  <a:lnTo>
                    <a:pt x="53" y="11"/>
                  </a:lnTo>
                  <a:lnTo>
                    <a:pt x="53" y="13"/>
                  </a:lnTo>
                  <a:lnTo>
                    <a:pt x="53" y="16"/>
                  </a:lnTo>
                  <a:lnTo>
                    <a:pt x="53" y="18"/>
                  </a:lnTo>
                  <a:lnTo>
                    <a:pt x="53" y="21"/>
                  </a:lnTo>
                  <a:lnTo>
                    <a:pt x="53" y="22"/>
                  </a:lnTo>
                  <a:lnTo>
                    <a:pt x="53" y="23"/>
                  </a:lnTo>
                  <a:lnTo>
                    <a:pt x="53" y="24"/>
                  </a:lnTo>
                  <a:lnTo>
                    <a:pt x="52" y="26"/>
                  </a:lnTo>
                  <a:lnTo>
                    <a:pt x="52" y="27"/>
                  </a:lnTo>
                  <a:lnTo>
                    <a:pt x="50" y="30"/>
                  </a:lnTo>
                  <a:lnTo>
                    <a:pt x="50" y="34"/>
                  </a:lnTo>
                  <a:lnTo>
                    <a:pt x="50" y="40"/>
                  </a:lnTo>
                  <a:lnTo>
                    <a:pt x="50" y="48"/>
                  </a:lnTo>
                  <a:lnTo>
                    <a:pt x="53" y="57"/>
                  </a:lnTo>
                  <a:lnTo>
                    <a:pt x="55" y="66"/>
                  </a:lnTo>
                  <a:lnTo>
                    <a:pt x="55" y="71"/>
                  </a:lnTo>
                  <a:lnTo>
                    <a:pt x="55" y="73"/>
                  </a:lnTo>
                  <a:lnTo>
                    <a:pt x="54" y="74"/>
                  </a:lnTo>
                  <a:lnTo>
                    <a:pt x="52" y="74"/>
                  </a:lnTo>
                  <a:lnTo>
                    <a:pt x="49" y="75"/>
                  </a:lnTo>
                  <a:lnTo>
                    <a:pt x="47" y="75"/>
                  </a:lnTo>
                  <a:lnTo>
                    <a:pt x="45" y="78"/>
                  </a:lnTo>
                  <a:lnTo>
                    <a:pt x="45" y="81"/>
                  </a:lnTo>
                  <a:lnTo>
                    <a:pt x="47" y="84"/>
                  </a:lnTo>
                  <a:lnTo>
                    <a:pt x="48" y="86"/>
                  </a:lnTo>
                  <a:lnTo>
                    <a:pt x="50" y="89"/>
                  </a:lnTo>
                  <a:lnTo>
                    <a:pt x="53" y="91"/>
                  </a:lnTo>
                  <a:lnTo>
                    <a:pt x="55" y="94"/>
                  </a:lnTo>
                  <a:lnTo>
                    <a:pt x="58" y="95"/>
                  </a:lnTo>
                  <a:lnTo>
                    <a:pt x="59" y="97"/>
                  </a:lnTo>
                  <a:lnTo>
                    <a:pt x="60" y="100"/>
                  </a:lnTo>
                  <a:lnTo>
                    <a:pt x="60" y="101"/>
                  </a:lnTo>
                  <a:lnTo>
                    <a:pt x="59" y="104"/>
                  </a:lnTo>
                  <a:lnTo>
                    <a:pt x="55" y="106"/>
                  </a:lnTo>
                  <a:lnTo>
                    <a:pt x="53" y="109"/>
                  </a:lnTo>
                  <a:lnTo>
                    <a:pt x="49" y="111"/>
                  </a:lnTo>
                  <a:lnTo>
                    <a:pt x="45" y="112"/>
                  </a:lnTo>
                  <a:lnTo>
                    <a:pt x="43" y="114"/>
                  </a:lnTo>
                  <a:lnTo>
                    <a:pt x="42" y="114"/>
                  </a:lnTo>
                  <a:lnTo>
                    <a:pt x="39" y="114"/>
                  </a:lnTo>
                  <a:lnTo>
                    <a:pt x="37" y="115"/>
                  </a:lnTo>
                  <a:lnTo>
                    <a:pt x="34" y="116"/>
                  </a:lnTo>
                  <a:lnTo>
                    <a:pt x="31" y="117"/>
                  </a:lnTo>
                  <a:lnTo>
                    <a:pt x="27" y="121"/>
                  </a:lnTo>
                  <a:lnTo>
                    <a:pt x="24" y="125"/>
                  </a:lnTo>
                  <a:lnTo>
                    <a:pt x="22" y="131"/>
                  </a:lnTo>
                  <a:lnTo>
                    <a:pt x="11" y="171"/>
                  </a:lnTo>
                  <a:lnTo>
                    <a:pt x="6" y="200"/>
                  </a:lnTo>
                  <a:lnTo>
                    <a:pt x="6" y="221"/>
                  </a:lnTo>
                  <a:lnTo>
                    <a:pt x="8" y="237"/>
                  </a:lnTo>
                  <a:lnTo>
                    <a:pt x="11" y="249"/>
                  </a:lnTo>
                  <a:lnTo>
                    <a:pt x="13" y="259"/>
                  </a:lnTo>
                  <a:lnTo>
                    <a:pt x="12" y="268"/>
                  </a:lnTo>
                  <a:lnTo>
                    <a:pt x="7" y="281"/>
                  </a:lnTo>
                  <a:lnTo>
                    <a:pt x="3" y="290"/>
                  </a:lnTo>
                  <a:lnTo>
                    <a:pt x="1" y="296"/>
                  </a:lnTo>
                  <a:lnTo>
                    <a:pt x="0" y="302"/>
                  </a:lnTo>
                  <a:lnTo>
                    <a:pt x="1" y="308"/>
                  </a:lnTo>
                  <a:lnTo>
                    <a:pt x="1" y="313"/>
                  </a:lnTo>
                  <a:lnTo>
                    <a:pt x="3" y="318"/>
                  </a:lnTo>
                  <a:lnTo>
                    <a:pt x="4" y="322"/>
                  </a:lnTo>
                  <a:lnTo>
                    <a:pt x="7" y="326"/>
                  </a:lnTo>
                  <a:lnTo>
                    <a:pt x="8" y="333"/>
                  </a:lnTo>
                  <a:lnTo>
                    <a:pt x="9" y="347"/>
                  </a:lnTo>
                  <a:lnTo>
                    <a:pt x="9" y="364"/>
                  </a:lnTo>
                  <a:lnTo>
                    <a:pt x="9" y="384"/>
                  </a:lnTo>
                  <a:lnTo>
                    <a:pt x="8" y="404"/>
                  </a:lnTo>
                  <a:lnTo>
                    <a:pt x="8" y="420"/>
                  </a:lnTo>
                  <a:lnTo>
                    <a:pt x="7" y="432"/>
                  </a:lnTo>
                  <a:lnTo>
                    <a:pt x="7" y="436"/>
                  </a:lnTo>
                  <a:lnTo>
                    <a:pt x="8" y="447"/>
                  </a:lnTo>
                  <a:lnTo>
                    <a:pt x="9" y="456"/>
                  </a:lnTo>
                  <a:lnTo>
                    <a:pt x="12" y="462"/>
                  </a:lnTo>
                  <a:lnTo>
                    <a:pt x="14" y="466"/>
                  </a:lnTo>
                  <a:lnTo>
                    <a:pt x="16" y="468"/>
                  </a:lnTo>
                  <a:lnTo>
                    <a:pt x="18" y="469"/>
                  </a:lnTo>
                  <a:lnTo>
                    <a:pt x="19" y="471"/>
                  </a:lnTo>
                  <a:lnTo>
                    <a:pt x="21" y="475"/>
                  </a:lnTo>
                  <a:lnTo>
                    <a:pt x="22" y="488"/>
                  </a:lnTo>
                  <a:lnTo>
                    <a:pt x="23" y="505"/>
                  </a:lnTo>
                  <a:lnTo>
                    <a:pt x="26" y="526"/>
                  </a:lnTo>
                  <a:lnTo>
                    <a:pt x="27" y="547"/>
                  </a:lnTo>
                  <a:lnTo>
                    <a:pt x="29" y="568"/>
                  </a:lnTo>
                  <a:lnTo>
                    <a:pt x="31" y="587"/>
                  </a:lnTo>
                  <a:lnTo>
                    <a:pt x="31" y="599"/>
                  </a:lnTo>
                  <a:lnTo>
                    <a:pt x="29" y="611"/>
                  </a:lnTo>
                  <a:lnTo>
                    <a:pt x="28" y="622"/>
                  </a:lnTo>
                  <a:lnTo>
                    <a:pt x="24" y="633"/>
                  </a:lnTo>
                  <a:lnTo>
                    <a:pt x="22" y="643"/>
                  </a:lnTo>
                  <a:lnTo>
                    <a:pt x="18" y="653"/>
                  </a:lnTo>
                  <a:lnTo>
                    <a:pt x="14" y="660"/>
                  </a:lnTo>
                  <a:lnTo>
                    <a:pt x="13" y="665"/>
                  </a:lnTo>
                  <a:lnTo>
                    <a:pt x="12" y="666"/>
                  </a:lnTo>
                  <a:lnTo>
                    <a:pt x="9" y="680"/>
                  </a:lnTo>
                  <a:lnTo>
                    <a:pt x="11" y="680"/>
                  </a:lnTo>
                  <a:lnTo>
                    <a:pt x="13" y="681"/>
                  </a:lnTo>
                  <a:lnTo>
                    <a:pt x="17" y="681"/>
                  </a:lnTo>
                  <a:lnTo>
                    <a:pt x="21" y="683"/>
                  </a:lnTo>
                  <a:lnTo>
                    <a:pt x="26" y="683"/>
                  </a:lnTo>
                  <a:lnTo>
                    <a:pt x="32" y="683"/>
                  </a:lnTo>
                  <a:lnTo>
                    <a:pt x="37" y="681"/>
                  </a:lnTo>
                  <a:lnTo>
                    <a:pt x="43" y="680"/>
                  </a:lnTo>
                  <a:lnTo>
                    <a:pt x="48" y="675"/>
                  </a:lnTo>
                  <a:lnTo>
                    <a:pt x="50" y="665"/>
                  </a:lnTo>
                  <a:lnTo>
                    <a:pt x="53" y="654"/>
                  </a:lnTo>
                  <a:lnTo>
                    <a:pt x="53" y="642"/>
                  </a:lnTo>
                  <a:lnTo>
                    <a:pt x="53" y="629"/>
                  </a:lnTo>
                  <a:lnTo>
                    <a:pt x="53" y="619"/>
                  </a:lnTo>
                  <a:lnTo>
                    <a:pt x="53" y="612"/>
                  </a:lnTo>
                  <a:lnTo>
                    <a:pt x="53" y="609"/>
                  </a:lnTo>
                  <a:lnTo>
                    <a:pt x="53" y="607"/>
                  </a:lnTo>
                  <a:lnTo>
                    <a:pt x="54" y="602"/>
                  </a:lnTo>
                  <a:lnTo>
                    <a:pt x="57" y="594"/>
                  </a:lnTo>
                  <a:lnTo>
                    <a:pt x="58" y="585"/>
                  </a:lnTo>
                  <a:lnTo>
                    <a:pt x="60" y="573"/>
                  </a:lnTo>
                  <a:lnTo>
                    <a:pt x="63" y="562"/>
                  </a:lnTo>
                  <a:lnTo>
                    <a:pt x="65" y="551"/>
                  </a:lnTo>
                  <a:lnTo>
                    <a:pt x="68" y="540"/>
                  </a:lnTo>
                  <a:lnTo>
                    <a:pt x="69" y="531"/>
                  </a:lnTo>
                  <a:lnTo>
                    <a:pt x="69" y="523"/>
                  </a:lnTo>
                  <a:lnTo>
                    <a:pt x="70" y="514"/>
                  </a:lnTo>
                  <a:lnTo>
                    <a:pt x="70" y="508"/>
                  </a:lnTo>
                  <a:lnTo>
                    <a:pt x="70" y="502"/>
                  </a:lnTo>
                  <a:lnTo>
                    <a:pt x="70" y="497"/>
                  </a:lnTo>
                  <a:lnTo>
                    <a:pt x="70" y="494"/>
                  </a:lnTo>
                  <a:lnTo>
                    <a:pt x="70" y="493"/>
                  </a:lnTo>
                  <a:lnTo>
                    <a:pt x="85" y="493"/>
                  </a:lnTo>
                  <a:lnTo>
                    <a:pt x="86" y="510"/>
                  </a:lnTo>
                  <a:lnTo>
                    <a:pt x="93" y="510"/>
                  </a:lnTo>
                  <a:lnTo>
                    <a:pt x="93" y="511"/>
                  </a:lnTo>
                  <a:lnTo>
                    <a:pt x="108" y="606"/>
                  </a:lnTo>
                  <a:lnTo>
                    <a:pt x="98" y="653"/>
                  </a:lnTo>
                  <a:lnTo>
                    <a:pt x="98" y="654"/>
                  </a:lnTo>
                  <a:lnTo>
                    <a:pt x="99" y="656"/>
                  </a:lnTo>
                  <a:lnTo>
                    <a:pt x="99" y="659"/>
                  </a:lnTo>
                  <a:lnTo>
                    <a:pt x="100" y="664"/>
                  </a:lnTo>
                  <a:lnTo>
                    <a:pt x="101" y="668"/>
                  </a:lnTo>
                  <a:lnTo>
                    <a:pt x="104" y="673"/>
                  </a:lnTo>
                  <a:lnTo>
                    <a:pt x="106" y="676"/>
                  </a:lnTo>
                  <a:lnTo>
                    <a:pt x="109" y="680"/>
                  </a:lnTo>
                  <a:lnTo>
                    <a:pt x="112" y="681"/>
                  </a:lnTo>
                  <a:lnTo>
                    <a:pt x="116" y="681"/>
                  </a:lnTo>
                  <a:lnTo>
                    <a:pt x="121" y="680"/>
                  </a:lnTo>
                  <a:lnTo>
                    <a:pt x="125" y="679"/>
                  </a:lnTo>
                  <a:lnTo>
                    <a:pt x="127" y="676"/>
                  </a:lnTo>
                  <a:lnTo>
                    <a:pt x="130" y="674"/>
                  </a:lnTo>
                  <a:lnTo>
                    <a:pt x="132" y="671"/>
                  </a:lnTo>
                  <a:lnTo>
                    <a:pt x="136" y="634"/>
                  </a:lnTo>
                  <a:lnTo>
                    <a:pt x="126" y="611"/>
                  </a:lnTo>
                  <a:lnTo>
                    <a:pt x="126" y="608"/>
                  </a:lnTo>
                  <a:lnTo>
                    <a:pt x="129" y="602"/>
                  </a:lnTo>
                  <a:lnTo>
                    <a:pt x="131" y="593"/>
                  </a:lnTo>
                  <a:lnTo>
                    <a:pt x="134" y="582"/>
                  </a:lnTo>
                  <a:lnTo>
                    <a:pt x="136" y="570"/>
                  </a:lnTo>
                  <a:lnTo>
                    <a:pt x="139" y="559"/>
                  </a:lnTo>
                  <a:lnTo>
                    <a:pt x="140" y="549"/>
                  </a:lnTo>
                  <a:lnTo>
                    <a:pt x="140" y="540"/>
                  </a:lnTo>
                  <a:lnTo>
                    <a:pt x="140" y="536"/>
                  </a:lnTo>
                  <a:lnTo>
                    <a:pt x="140" y="533"/>
                  </a:lnTo>
                  <a:lnTo>
                    <a:pt x="139" y="529"/>
                  </a:lnTo>
                  <a:lnTo>
                    <a:pt x="139" y="525"/>
                  </a:lnTo>
                  <a:lnTo>
                    <a:pt x="139" y="521"/>
                  </a:lnTo>
                  <a:lnTo>
                    <a:pt x="137" y="518"/>
                  </a:lnTo>
                  <a:lnTo>
                    <a:pt x="137" y="514"/>
                  </a:lnTo>
                  <a:lnTo>
                    <a:pt x="137" y="510"/>
                  </a:lnTo>
                  <a:lnTo>
                    <a:pt x="221" y="509"/>
                  </a:lnTo>
                  <a:lnTo>
                    <a:pt x="221" y="356"/>
                  </a:lnTo>
                </a:path>
              </a:pathLst>
            </a:custGeom>
            <a:solidFill>
              <a:srgbClr val="00CC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55" name="Freeform 39"/>
            <p:cNvSpPr>
              <a:spLocks/>
            </p:cNvSpPr>
            <p:nvPr/>
          </p:nvSpPr>
          <p:spPr bwMode="auto">
            <a:xfrm>
              <a:off x="1094" y="3122"/>
              <a:ext cx="233" cy="687"/>
            </a:xfrm>
            <a:custGeom>
              <a:avLst/>
              <a:gdLst>
                <a:gd name="T0" fmla="*/ 214 w 233"/>
                <a:gd name="T1" fmla="*/ 646 h 687"/>
                <a:gd name="T2" fmla="*/ 183 w 233"/>
                <a:gd name="T3" fmla="*/ 612 h 687"/>
                <a:gd name="T4" fmla="*/ 184 w 233"/>
                <a:gd name="T5" fmla="*/ 552 h 687"/>
                <a:gd name="T6" fmla="*/ 192 w 233"/>
                <a:gd name="T7" fmla="*/ 479 h 687"/>
                <a:gd name="T8" fmla="*/ 196 w 233"/>
                <a:gd name="T9" fmla="*/ 473 h 687"/>
                <a:gd name="T10" fmla="*/ 203 w 233"/>
                <a:gd name="T11" fmla="*/ 450 h 687"/>
                <a:gd name="T12" fmla="*/ 191 w 233"/>
                <a:gd name="T13" fmla="*/ 307 h 687"/>
                <a:gd name="T14" fmla="*/ 198 w 233"/>
                <a:gd name="T15" fmla="*/ 325 h 687"/>
                <a:gd name="T16" fmla="*/ 207 w 233"/>
                <a:gd name="T17" fmla="*/ 325 h 687"/>
                <a:gd name="T18" fmla="*/ 212 w 233"/>
                <a:gd name="T19" fmla="*/ 307 h 687"/>
                <a:gd name="T20" fmla="*/ 199 w 233"/>
                <a:gd name="T21" fmla="*/ 273 h 687"/>
                <a:gd name="T22" fmla="*/ 205 w 233"/>
                <a:gd name="T23" fmla="*/ 226 h 687"/>
                <a:gd name="T24" fmla="*/ 187 w 233"/>
                <a:gd name="T25" fmla="*/ 128 h 687"/>
                <a:gd name="T26" fmla="*/ 165 w 233"/>
                <a:gd name="T27" fmla="*/ 107 h 687"/>
                <a:gd name="T28" fmla="*/ 157 w 233"/>
                <a:gd name="T29" fmla="*/ 101 h 687"/>
                <a:gd name="T30" fmla="*/ 167 w 233"/>
                <a:gd name="T31" fmla="*/ 96 h 687"/>
                <a:gd name="T32" fmla="*/ 169 w 233"/>
                <a:gd name="T33" fmla="*/ 80 h 687"/>
                <a:gd name="T34" fmla="*/ 162 w 233"/>
                <a:gd name="T35" fmla="*/ 64 h 687"/>
                <a:gd name="T36" fmla="*/ 153 w 233"/>
                <a:gd name="T37" fmla="*/ 44 h 687"/>
                <a:gd name="T38" fmla="*/ 150 w 233"/>
                <a:gd name="T39" fmla="*/ 28 h 687"/>
                <a:gd name="T40" fmla="*/ 148 w 233"/>
                <a:gd name="T41" fmla="*/ 21 h 687"/>
                <a:gd name="T42" fmla="*/ 146 w 233"/>
                <a:gd name="T43" fmla="*/ 7 h 687"/>
                <a:gd name="T44" fmla="*/ 135 w 233"/>
                <a:gd name="T45" fmla="*/ 0 h 687"/>
                <a:gd name="T46" fmla="*/ 104 w 233"/>
                <a:gd name="T47" fmla="*/ 4 h 687"/>
                <a:gd name="T48" fmla="*/ 86 w 233"/>
                <a:gd name="T49" fmla="*/ 19 h 687"/>
                <a:gd name="T50" fmla="*/ 73 w 233"/>
                <a:gd name="T51" fmla="*/ 52 h 687"/>
                <a:gd name="T52" fmla="*/ 62 w 233"/>
                <a:gd name="T53" fmla="*/ 79 h 687"/>
                <a:gd name="T54" fmla="*/ 52 w 233"/>
                <a:gd name="T55" fmla="*/ 90 h 687"/>
                <a:gd name="T56" fmla="*/ 63 w 233"/>
                <a:gd name="T57" fmla="*/ 101 h 687"/>
                <a:gd name="T58" fmla="*/ 64 w 233"/>
                <a:gd name="T59" fmla="*/ 113 h 687"/>
                <a:gd name="T60" fmla="*/ 37 w 233"/>
                <a:gd name="T61" fmla="*/ 158 h 687"/>
                <a:gd name="T62" fmla="*/ 13 w 233"/>
                <a:gd name="T63" fmla="*/ 232 h 687"/>
                <a:gd name="T64" fmla="*/ 13 w 233"/>
                <a:gd name="T65" fmla="*/ 247 h 687"/>
                <a:gd name="T66" fmla="*/ 21 w 233"/>
                <a:gd name="T67" fmla="*/ 261 h 687"/>
                <a:gd name="T68" fmla="*/ 7 w 233"/>
                <a:gd name="T69" fmla="*/ 316 h 687"/>
                <a:gd name="T70" fmla="*/ 0 w 233"/>
                <a:gd name="T71" fmla="*/ 378 h 687"/>
                <a:gd name="T72" fmla="*/ 7 w 233"/>
                <a:gd name="T73" fmla="*/ 398 h 687"/>
                <a:gd name="T74" fmla="*/ 29 w 233"/>
                <a:gd name="T75" fmla="*/ 403 h 687"/>
                <a:gd name="T76" fmla="*/ 40 w 233"/>
                <a:gd name="T77" fmla="*/ 428 h 687"/>
                <a:gd name="T78" fmla="*/ 35 w 233"/>
                <a:gd name="T79" fmla="*/ 459 h 687"/>
                <a:gd name="T80" fmla="*/ 39 w 233"/>
                <a:gd name="T81" fmla="*/ 466 h 687"/>
                <a:gd name="T82" fmla="*/ 60 w 233"/>
                <a:gd name="T83" fmla="*/ 477 h 687"/>
                <a:gd name="T84" fmla="*/ 66 w 233"/>
                <a:gd name="T85" fmla="*/ 482 h 687"/>
                <a:gd name="T86" fmla="*/ 75 w 233"/>
                <a:gd name="T87" fmla="*/ 510 h 687"/>
                <a:gd name="T88" fmla="*/ 76 w 233"/>
                <a:gd name="T89" fmla="*/ 518 h 687"/>
                <a:gd name="T90" fmla="*/ 73 w 233"/>
                <a:gd name="T91" fmla="*/ 532 h 687"/>
                <a:gd name="T92" fmla="*/ 73 w 233"/>
                <a:gd name="T93" fmla="*/ 562 h 687"/>
                <a:gd name="T94" fmla="*/ 84 w 233"/>
                <a:gd name="T95" fmla="*/ 606 h 687"/>
                <a:gd name="T96" fmla="*/ 79 w 233"/>
                <a:gd name="T97" fmla="*/ 674 h 687"/>
                <a:gd name="T98" fmla="*/ 88 w 233"/>
                <a:gd name="T99" fmla="*/ 682 h 687"/>
                <a:gd name="T100" fmla="*/ 102 w 233"/>
                <a:gd name="T101" fmla="*/ 683 h 687"/>
                <a:gd name="T102" fmla="*/ 111 w 233"/>
                <a:gd name="T103" fmla="*/ 667 h 687"/>
                <a:gd name="T104" fmla="*/ 114 w 233"/>
                <a:gd name="T105" fmla="*/ 656 h 687"/>
                <a:gd name="T106" fmla="*/ 141 w 233"/>
                <a:gd name="T107" fmla="*/ 496 h 687"/>
                <a:gd name="T108" fmla="*/ 141 w 233"/>
                <a:gd name="T109" fmla="*/ 511 h 687"/>
                <a:gd name="T110" fmla="*/ 145 w 233"/>
                <a:gd name="T111" fmla="*/ 543 h 687"/>
                <a:gd name="T112" fmla="*/ 153 w 233"/>
                <a:gd name="T113" fmla="*/ 589 h 687"/>
                <a:gd name="T114" fmla="*/ 160 w 233"/>
                <a:gd name="T115" fmla="*/ 612 h 687"/>
                <a:gd name="T116" fmla="*/ 168 w 233"/>
                <a:gd name="T117" fmla="*/ 653 h 687"/>
                <a:gd name="T118" fmla="*/ 183 w 233"/>
                <a:gd name="T119" fmla="*/ 661 h 687"/>
                <a:gd name="T120" fmla="*/ 204 w 233"/>
                <a:gd name="T121" fmla="*/ 671 h 687"/>
                <a:gd name="T122" fmla="*/ 225 w 233"/>
                <a:gd name="T123" fmla="*/ 671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3" h="687">
                  <a:moveTo>
                    <a:pt x="230" y="656"/>
                  </a:moveTo>
                  <a:lnTo>
                    <a:pt x="228" y="655"/>
                  </a:lnTo>
                  <a:lnTo>
                    <a:pt x="223" y="652"/>
                  </a:lnTo>
                  <a:lnTo>
                    <a:pt x="214" y="646"/>
                  </a:lnTo>
                  <a:lnTo>
                    <a:pt x="205" y="640"/>
                  </a:lnTo>
                  <a:lnTo>
                    <a:pt x="197" y="631"/>
                  </a:lnTo>
                  <a:lnTo>
                    <a:pt x="188" y="622"/>
                  </a:lnTo>
                  <a:lnTo>
                    <a:pt x="183" y="612"/>
                  </a:lnTo>
                  <a:lnTo>
                    <a:pt x="181" y="604"/>
                  </a:lnTo>
                  <a:lnTo>
                    <a:pt x="182" y="590"/>
                  </a:lnTo>
                  <a:lnTo>
                    <a:pt x="183" y="573"/>
                  </a:lnTo>
                  <a:lnTo>
                    <a:pt x="184" y="552"/>
                  </a:lnTo>
                  <a:lnTo>
                    <a:pt x="187" y="529"/>
                  </a:lnTo>
                  <a:lnTo>
                    <a:pt x="188" y="508"/>
                  </a:lnTo>
                  <a:lnTo>
                    <a:pt x="191" y="491"/>
                  </a:lnTo>
                  <a:lnTo>
                    <a:pt x="192" y="479"/>
                  </a:lnTo>
                  <a:lnTo>
                    <a:pt x="192" y="475"/>
                  </a:lnTo>
                  <a:lnTo>
                    <a:pt x="192" y="474"/>
                  </a:lnTo>
                  <a:lnTo>
                    <a:pt x="193" y="474"/>
                  </a:lnTo>
                  <a:lnTo>
                    <a:pt x="196" y="473"/>
                  </a:lnTo>
                  <a:lnTo>
                    <a:pt x="198" y="469"/>
                  </a:lnTo>
                  <a:lnTo>
                    <a:pt x="199" y="465"/>
                  </a:lnTo>
                  <a:lnTo>
                    <a:pt x="202" y="459"/>
                  </a:lnTo>
                  <a:lnTo>
                    <a:pt x="203" y="450"/>
                  </a:lnTo>
                  <a:lnTo>
                    <a:pt x="204" y="440"/>
                  </a:lnTo>
                  <a:lnTo>
                    <a:pt x="191" y="307"/>
                  </a:lnTo>
                  <a:lnTo>
                    <a:pt x="191" y="305"/>
                  </a:lnTo>
                  <a:lnTo>
                    <a:pt x="191" y="307"/>
                  </a:lnTo>
                  <a:lnTo>
                    <a:pt x="192" y="310"/>
                  </a:lnTo>
                  <a:lnTo>
                    <a:pt x="193" y="315"/>
                  </a:lnTo>
                  <a:lnTo>
                    <a:pt x="196" y="320"/>
                  </a:lnTo>
                  <a:lnTo>
                    <a:pt x="198" y="325"/>
                  </a:lnTo>
                  <a:lnTo>
                    <a:pt x="200" y="329"/>
                  </a:lnTo>
                  <a:lnTo>
                    <a:pt x="202" y="330"/>
                  </a:lnTo>
                  <a:lnTo>
                    <a:pt x="204" y="329"/>
                  </a:lnTo>
                  <a:lnTo>
                    <a:pt x="207" y="325"/>
                  </a:lnTo>
                  <a:lnTo>
                    <a:pt x="209" y="321"/>
                  </a:lnTo>
                  <a:lnTo>
                    <a:pt x="210" y="316"/>
                  </a:lnTo>
                  <a:lnTo>
                    <a:pt x="212" y="312"/>
                  </a:lnTo>
                  <a:lnTo>
                    <a:pt x="212" y="307"/>
                  </a:lnTo>
                  <a:lnTo>
                    <a:pt x="210" y="300"/>
                  </a:lnTo>
                  <a:lnTo>
                    <a:pt x="208" y="293"/>
                  </a:lnTo>
                  <a:lnTo>
                    <a:pt x="204" y="286"/>
                  </a:lnTo>
                  <a:lnTo>
                    <a:pt x="199" y="273"/>
                  </a:lnTo>
                  <a:lnTo>
                    <a:pt x="198" y="263"/>
                  </a:lnTo>
                  <a:lnTo>
                    <a:pt x="200" y="253"/>
                  </a:lnTo>
                  <a:lnTo>
                    <a:pt x="203" y="241"/>
                  </a:lnTo>
                  <a:lnTo>
                    <a:pt x="205" y="226"/>
                  </a:lnTo>
                  <a:lnTo>
                    <a:pt x="205" y="204"/>
                  </a:lnTo>
                  <a:lnTo>
                    <a:pt x="200" y="174"/>
                  </a:lnTo>
                  <a:lnTo>
                    <a:pt x="191" y="134"/>
                  </a:lnTo>
                  <a:lnTo>
                    <a:pt x="187" y="128"/>
                  </a:lnTo>
                  <a:lnTo>
                    <a:pt x="182" y="122"/>
                  </a:lnTo>
                  <a:lnTo>
                    <a:pt x="177" y="116"/>
                  </a:lnTo>
                  <a:lnTo>
                    <a:pt x="171" y="111"/>
                  </a:lnTo>
                  <a:lnTo>
                    <a:pt x="165" y="107"/>
                  </a:lnTo>
                  <a:lnTo>
                    <a:pt x="160" y="105"/>
                  </a:lnTo>
                  <a:lnTo>
                    <a:pt x="157" y="102"/>
                  </a:lnTo>
                  <a:lnTo>
                    <a:pt x="156" y="102"/>
                  </a:lnTo>
                  <a:lnTo>
                    <a:pt x="157" y="101"/>
                  </a:lnTo>
                  <a:lnTo>
                    <a:pt x="160" y="101"/>
                  </a:lnTo>
                  <a:lnTo>
                    <a:pt x="162" y="100"/>
                  </a:lnTo>
                  <a:lnTo>
                    <a:pt x="165" y="99"/>
                  </a:lnTo>
                  <a:lnTo>
                    <a:pt x="167" y="96"/>
                  </a:lnTo>
                  <a:lnTo>
                    <a:pt x="168" y="94"/>
                  </a:lnTo>
                  <a:lnTo>
                    <a:pt x="169" y="89"/>
                  </a:lnTo>
                  <a:lnTo>
                    <a:pt x="171" y="85"/>
                  </a:lnTo>
                  <a:lnTo>
                    <a:pt x="169" y="80"/>
                  </a:lnTo>
                  <a:lnTo>
                    <a:pt x="168" y="76"/>
                  </a:lnTo>
                  <a:lnTo>
                    <a:pt x="167" y="71"/>
                  </a:lnTo>
                  <a:lnTo>
                    <a:pt x="165" y="68"/>
                  </a:lnTo>
                  <a:lnTo>
                    <a:pt x="162" y="64"/>
                  </a:lnTo>
                  <a:lnTo>
                    <a:pt x="160" y="59"/>
                  </a:lnTo>
                  <a:lnTo>
                    <a:pt x="157" y="54"/>
                  </a:lnTo>
                  <a:lnTo>
                    <a:pt x="155" y="49"/>
                  </a:lnTo>
                  <a:lnTo>
                    <a:pt x="153" y="44"/>
                  </a:lnTo>
                  <a:lnTo>
                    <a:pt x="152" y="39"/>
                  </a:lnTo>
                  <a:lnTo>
                    <a:pt x="151" y="35"/>
                  </a:lnTo>
                  <a:lnTo>
                    <a:pt x="151" y="32"/>
                  </a:lnTo>
                  <a:lnTo>
                    <a:pt x="150" y="28"/>
                  </a:lnTo>
                  <a:lnTo>
                    <a:pt x="150" y="26"/>
                  </a:lnTo>
                  <a:lnTo>
                    <a:pt x="150" y="24"/>
                  </a:lnTo>
                  <a:lnTo>
                    <a:pt x="150" y="23"/>
                  </a:lnTo>
                  <a:lnTo>
                    <a:pt x="148" y="21"/>
                  </a:lnTo>
                  <a:lnTo>
                    <a:pt x="148" y="17"/>
                  </a:lnTo>
                  <a:lnTo>
                    <a:pt x="147" y="13"/>
                  </a:lnTo>
                  <a:lnTo>
                    <a:pt x="147" y="9"/>
                  </a:lnTo>
                  <a:lnTo>
                    <a:pt x="146" y="7"/>
                  </a:lnTo>
                  <a:lnTo>
                    <a:pt x="146" y="3"/>
                  </a:lnTo>
                  <a:lnTo>
                    <a:pt x="145" y="2"/>
                  </a:lnTo>
                  <a:lnTo>
                    <a:pt x="141" y="1"/>
                  </a:lnTo>
                  <a:lnTo>
                    <a:pt x="135" y="0"/>
                  </a:lnTo>
                  <a:lnTo>
                    <a:pt x="127" y="1"/>
                  </a:lnTo>
                  <a:lnTo>
                    <a:pt x="119" y="1"/>
                  </a:lnTo>
                  <a:lnTo>
                    <a:pt x="111" y="2"/>
                  </a:lnTo>
                  <a:lnTo>
                    <a:pt x="104" y="4"/>
                  </a:lnTo>
                  <a:lnTo>
                    <a:pt x="99" y="6"/>
                  </a:lnTo>
                  <a:lnTo>
                    <a:pt x="95" y="8"/>
                  </a:lnTo>
                  <a:lnTo>
                    <a:pt x="90" y="13"/>
                  </a:lnTo>
                  <a:lnTo>
                    <a:pt x="86" y="19"/>
                  </a:lnTo>
                  <a:lnTo>
                    <a:pt x="83" y="27"/>
                  </a:lnTo>
                  <a:lnTo>
                    <a:pt x="79" y="35"/>
                  </a:lnTo>
                  <a:lnTo>
                    <a:pt x="75" y="44"/>
                  </a:lnTo>
                  <a:lnTo>
                    <a:pt x="73" y="52"/>
                  </a:lnTo>
                  <a:lnTo>
                    <a:pt x="70" y="60"/>
                  </a:lnTo>
                  <a:lnTo>
                    <a:pt x="68" y="68"/>
                  </a:lnTo>
                  <a:lnTo>
                    <a:pt x="64" y="73"/>
                  </a:lnTo>
                  <a:lnTo>
                    <a:pt x="62" y="79"/>
                  </a:lnTo>
                  <a:lnTo>
                    <a:pt x="59" y="82"/>
                  </a:lnTo>
                  <a:lnTo>
                    <a:pt x="55" y="86"/>
                  </a:lnTo>
                  <a:lnTo>
                    <a:pt x="54" y="89"/>
                  </a:lnTo>
                  <a:lnTo>
                    <a:pt x="52" y="90"/>
                  </a:lnTo>
                  <a:lnTo>
                    <a:pt x="52" y="91"/>
                  </a:lnTo>
                  <a:lnTo>
                    <a:pt x="59" y="99"/>
                  </a:lnTo>
                  <a:lnTo>
                    <a:pt x="62" y="100"/>
                  </a:lnTo>
                  <a:lnTo>
                    <a:pt x="63" y="101"/>
                  </a:lnTo>
                  <a:lnTo>
                    <a:pt x="65" y="104"/>
                  </a:lnTo>
                  <a:lnTo>
                    <a:pt x="66" y="106"/>
                  </a:lnTo>
                  <a:lnTo>
                    <a:pt x="65" y="110"/>
                  </a:lnTo>
                  <a:lnTo>
                    <a:pt x="64" y="113"/>
                  </a:lnTo>
                  <a:lnTo>
                    <a:pt x="59" y="116"/>
                  </a:lnTo>
                  <a:lnTo>
                    <a:pt x="52" y="125"/>
                  </a:lnTo>
                  <a:lnTo>
                    <a:pt x="44" y="138"/>
                  </a:lnTo>
                  <a:lnTo>
                    <a:pt x="37" y="158"/>
                  </a:lnTo>
                  <a:lnTo>
                    <a:pt x="29" y="179"/>
                  </a:lnTo>
                  <a:lnTo>
                    <a:pt x="22" y="200"/>
                  </a:lnTo>
                  <a:lnTo>
                    <a:pt x="17" y="219"/>
                  </a:lnTo>
                  <a:lnTo>
                    <a:pt x="13" y="232"/>
                  </a:lnTo>
                  <a:lnTo>
                    <a:pt x="12" y="240"/>
                  </a:lnTo>
                  <a:lnTo>
                    <a:pt x="12" y="242"/>
                  </a:lnTo>
                  <a:lnTo>
                    <a:pt x="12" y="245"/>
                  </a:lnTo>
                  <a:lnTo>
                    <a:pt x="13" y="247"/>
                  </a:lnTo>
                  <a:lnTo>
                    <a:pt x="16" y="250"/>
                  </a:lnTo>
                  <a:lnTo>
                    <a:pt x="17" y="253"/>
                  </a:lnTo>
                  <a:lnTo>
                    <a:pt x="18" y="257"/>
                  </a:lnTo>
                  <a:lnTo>
                    <a:pt x="21" y="261"/>
                  </a:lnTo>
                  <a:lnTo>
                    <a:pt x="23" y="264"/>
                  </a:lnTo>
                  <a:lnTo>
                    <a:pt x="13" y="300"/>
                  </a:lnTo>
                  <a:lnTo>
                    <a:pt x="9" y="305"/>
                  </a:lnTo>
                  <a:lnTo>
                    <a:pt x="7" y="316"/>
                  </a:lnTo>
                  <a:lnTo>
                    <a:pt x="4" y="331"/>
                  </a:lnTo>
                  <a:lnTo>
                    <a:pt x="2" y="347"/>
                  </a:lnTo>
                  <a:lnTo>
                    <a:pt x="1" y="364"/>
                  </a:lnTo>
                  <a:lnTo>
                    <a:pt x="0" y="378"/>
                  </a:lnTo>
                  <a:lnTo>
                    <a:pt x="1" y="391"/>
                  </a:lnTo>
                  <a:lnTo>
                    <a:pt x="2" y="396"/>
                  </a:lnTo>
                  <a:lnTo>
                    <a:pt x="4" y="397"/>
                  </a:lnTo>
                  <a:lnTo>
                    <a:pt x="7" y="398"/>
                  </a:lnTo>
                  <a:lnTo>
                    <a:pt x="12" y="399"/>
                  </a:lnTo>
                  <a:lnTo>
                    <a:pt x="17" y="401"/>
                  </a:lnTo>
                  <a:lnTo>
                    <a:pt x="22" y="402"/>
                  </a:lnTo>
                  <a:lnTo>
                    <a:pt x="29" y="403"/>
                  </a:lnTo>
                  <a:lnTo>
                    <a:pt x="35" y="404"/>
                  </a:lnTo>
                  <a:lnTo>
                    <a:pt x="43" y="404"/>
                  </a:lnTo>
                  <a:lnTo>
                    <a:pt x="42" y="417"/>
                  </a:lnTo>
                  <a:lnTo>
                    <a:pt x="40" y="428"/>
                  </a:lnTo>
                  <a:lnTo>
                    <a:pt x="38" y="438"/>
                  </a:lnTo>
                  <a:lnTo>
                    <a:pt x="38" y="447"/>
                  </a:lnTo>
                  <a:lnTo>
                    <a:pt x="37" y="453"/>
                  </a:lnTo>
                  <a:lnTo>
                    <a:pt x="35" y="459"/>
                  </a:lnTo>
                  <a:lnTo>
                    <a:pt x="35" y="463"/>
                  </a:lnTo>
                  <a:lnTo>
                    <a:pt x="35" y="464"/>
                  </a:lnTo>
                  <a:lnTo>
                    <a:pt x="37" y="464"/>
                  </a:lnTo>
                  <a:lnTo>
                    <a:pt x="39" y="466"/>
                  </a:lnTo>
                  <a:lnTo>
                    <a:pt x="44" y="470"/>
                  </a:lnTo>
                  <a:lnTo>
                    <a:pt x="50" y="474"/>
                  </a:lnTo>
                  <a:lnTo>
                    <a:pt x="55" y="476"/>
                  </a:lnTo>
                  <a:lnTo>
                    <a:pt x="60" y="477"/>
                  </a:lnTo>
                  <a:lnTo>
                    <a:pt x="63" y="477"/>
                  </a:lnTo>
                  <a:lnTo>
                    <a:pt x="64" y="475"/>
                  </a:lnTo>
                  <a:lnTo>
                    <a:pt x="65" y="477"/>
                  </a:lnTo>
                  <a:lnTo>
                    <a:pt x="66" y="482"/>
                  </a:lnTo>
                  <a:lnTo>
                    <a:pt x="69" y="490"/>
                  </a:lnTo>
                  <a:lnTo>
                    <a:pt x="70" y="497"/>
                  </a:lnTo>
                  <a:lnTo>
                    <a:pt x="73" y="503"/>
                  </a:lnTo>
                  <a:lnTo>
                    <a:pt x="75" y="510"/>
                  </a:lnTo>
                  <a:lnTo>
                    <a:pt x="76" y="515"/>
                  </a:lnTo>
                  <a:lnTo>
                    <a:pt x="78" y="516"/>
                  </a:lnTo>
                  <a:lnTo>
                    <a:pt x="76" y="517"/>
                  </a:lnTo>
                  <a:lnTo>
                    <a:pt x="76" y="518"/>
                  </a:lnTo>
                  <a:lnTo>
                    <a:pt x="76" y="520"/>
                  </a:lnTo>
                  <a:lnTo>
                    <a:pt x="75" y="523"/>
                  </a:lnTo>
                  <a:lnTo>
                    <a:pt x="74" y="527"/>
                  </a:lnTo>
                  <a:lnTo>
                    <a:pt x="73" y="532"/>
                  </a:lnTo>
                  <a:lnTo>
                    <a:pt x="73" y="537"/>
                  </a:lnTo>
                  <a:lnTo>
                    <a:pt x="71" y="543"/>
                  </a:lnTo>
                  <a:lnTo>
                    <a:pt x="71" y="552"/>
                  </a:lnTo>
                  <a:lnTo>
                    <a:pt x="73" y="562"/>
                  </a:lnTo>
                  <a:lnTo>
                    <a:pt x="75" y="574"/>
                  </a:lnTo>
                  <a:lnTo>
                    <a:pt x="78" y="585"/>
                  </a:lnTo>
                  <a:lnTo>
                    <a:pt x="81" y="596"/>
                  </a:lnTo>
                  <a:lnTo>
                    <a:pt x="84" y="606"/>
                  </a:lnTo>
                  <a:lnTo>
                    <a:pt x="85" y="612"/>
                  </a:lnTo>
                  <a:lnTo>
                    <a:pt x="86" y="615"/>
                  </a:lnTo>
                  <a:lnTo>
                    <a:pt x="75" y="638"/>
                  </a:lnTo>
                  <a:lnTo>
                    <a:pt x="79" y="674"/>
                  </a:lnTo>
                  <a:lnTo>
                    <a:pt x="80" y="676"/>
                  </a:lnTo>
                  <a:lnTo>
                    <a:pt x="81" y="677"/>
                  </a:lnTo>
                  <a:lnTo>
                    <a:pt x="84" y="679"/>
                  </a:lnTo>
                  <a:lnTo>
                    <a:pt x="88" y="682"/>
                  </a:lnTo>
                  <a:lnTo>
                    <a:pt x="91" y="684"/>
                  </a:lnTo>
                  <a:lnTo>
                    <a:pt x="95" y="686"/>
                  </a:lnTo>
                  <a:lnTo>
                    <a:pt x="99" y="686"/>
                  </a:lnTo>
                  <a:lnTo>
                    <a:pt x="102" y="683"/>
                  </a:lnTo>
                  <a:lnTo>
                    <a:pt x="106" y="681"/>
                  </a:lnTo>
                  <a:lnTo>
                    <a:pt x="109" y="677"/>
                  </a:lnTo>
                  <a:lnTo>
                    <a:pt x="110" y="672"/>
                  </a:lnTo>
                  <a:lnTo>
                    <a:pt x="111" y="667"/>
                  </a:lnTo>
                  <a:lnTo>
                    <a:pt x="112" y="663"/>
                  </a:lnTo>
                  <a:lnTo>
                    <a:pt x="114" y="659"/>
                  </a:lnTo>
                  <a:lnTo>
                    <a:pt x="114" y="657"/>
                  </a:lnTo>
                  <a:lnTo>
                    <a:pt x="114" y="656"/>
                  </a:lnTo>
                  <a:lnTo>
                    <a:pt x="105" y="609"/>
                  </a:lnTo>
                  <a:lnTo>
                    <a:pt x="120" y="515"/>
                  </a:lnTo>
                  <a:lnTo>
                    <a:pt x="122" y="496"/>
                  </a:lnTo>
                  <a:lnTo>
                    <a:pt x="141" y="496"/>
                  </a:lnTo>
                  <a:lnTo>
                    <a:pt x="141" y="497"/>
                  </a:lnTo>
                  <a:lnTo>
                    <a:pt x="141" y="500"/>
                  </a:lnTo>
                  <a:lnTo>
                    <a:pt x="141" y="505"/>
                  </a:lnTo>
                  <a:lnTo>
                    <a:pt x="141" y="511"/>
                  </a:lnTo>
                  <a:lnTo>
                    <a:pt x="142" y="518"/>
                  </a:lnTo>
                  <a:lnTo>
                    <a:pt x="142" y="526"/>
                  </a:lnTo>
                  <a:lnTo>
                    <a:pt x="143" y="534"/>
                  </a:lnTo>
                  <a:lnTo>
                    <a:pt x="145" y="543"/>
                  </a:lnTo>
                  <a:lnTo>
                    <a:pt x="146" y="554"/>
                  </a:lnTo>
                  <a:lnTo>
                    <a:pt x="148" y="567"/>
                  </a:lnTo>
                  <a:lnTo>
                    <a:pt x="151" y="578"/>
                  </a:lnTo>
                  <a:lnTo>
                    <a:pt x="153" y="589"/>
                  </a:lnTo>
                  <a:lnTo>
                    <a:pt x="156" y="598"/>
                  </a:lnTo>
                  <a:lnTo>
                    <a:pt x="157" y="606"/>
                  </a:lnTo>
                  <a:lnTo>
                    <a:pt x="158" y="611"/>
                  </a:lnTo>
                  <a:lnTo>
                    <a:pt x="160" y="612"/>
                  </a:lnTo>
                  <a:lnTo>
                    <a:pt x="156" y="655"/>
                  </a:lnTo>
                  <a:lnTo>
                    <a:pt x="168" y="658"/>
                  </a:lnTo>
                  <a:lnTo>
                    <a:pt x="168" y="652"/>
                  </a:lnTo>
                  <a:lnTo>
                    <a:pt x="168" y="653"/>
                  </a:lnTo>
                  <a:lnTo>
                    <a:pt x="171" y="655"/>
                  </a:lnTo>
                  <a:lnTo>
                    <a:pt x="174" y="656"/>
                  </a:lnTo>
                  <a:lnTo>
                    <a:pt x="178" y="658"/>
                  </a:lnTo>
                  <a:lnTo>
                    <a:pt x="183" y="661"/>
                  </a:lnTo>
                  <a:lnTo>
                    <a:pt x="188" y="663"/>
                  </a:lnTo>
                  <a:lnTo>
                    <a:pt x="193" y="666"/>
                  </a:lnTo>
                  <a:lnTo>
                    <a:pt x="199" y="669"/>
                  </a:lnTo>
                  <a:lnTo>
                    <a:pt x="204" y="671"/>
                  </a:lnTo>
                  <a:lnTo>
                    <a:pt x="210" y="672"/>
                  </a:lnTo>
                  <a:lnTo>
                    <a:pt x="215" y="672"/>
                  </a:lnTo>
                  <a:lnTo>
                    <a:pt x="220" y="672"/>
                  </a:lnTo>
                  <a:lnTo>
                    <a:pt x="225" y="671"/>
                  </a:lnTo>
                  <a:lnTo>
                    <a:pt x="229" y="669"/>
                  </a:lnTo>
                  <a:lnTo>
                    <a:pt x="232" y="669"/>
                  </a:lnTo>
                  <a:lnTo>
                    <a:pt x="230" y="656"/>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56" name="Freeform 40"/>
            <p:cNvSpPr>
              <a:spLocks/>
            </p:cNvSpPr>
            <p:nvPr/>
          </p:nvSpPr>
          <p:spPr bwMode="auto">
            <a:xfrm>
              <a:off x="1464" y="3092"/>
              <a:ext cx="221" cy="715"/>
            </a:xfrm>
            <a:custGeom>
              <a:avLst/>
              <a:gdLst>
                <a:gd name="T0" fmla="*/ 220 w 221"/>
                <a:gd name="T1" fmla="*/ 600 h 715"/>
                <a:gd name="T2" fmla="*/ 203 w 221"/>
                <a:gd name="T3" fmla="*/ 414 h 715"/>
                <a:gd name="T4" fmla="*/ 208 w 221"/>
                <a:gd name="T5" fmla="*/ 407 h 715"/>
                <a:gd name="T6" fmla="*/ 212 w 221"/>
                <a:gd name="T7" fmla="*/ 400 h 715"/>
                <a:gd name="T8" fmla="*/ 208 w 221"/>
                <a:gd name="T9" fmla="*/ 378 h 715"/>
                <a:gd name="T10" fmla="*/ 211 w 221"/>
                <a:gd name="T11" fmla="*/ 295 h 715"/>
                <a:gd name="T12" fmla="*/ 207 w 221"/>
                <a:gd name="T13" fmla="*/ 235 h 715"/>
                <a:gd name="T14" fmla="*/ 197 w 221"/>
                <a:gd name="T15" fmla="*/ 165 h 715"/>
                <a:gd name="T16" fmla="*/ 175 w 221"/>
                <a:gd name="T17" fmla="*/ 137 h 715"/>
                <a:gd name="T18" fmla="*/ 142 w 221"/>
                <a:gd name="T19" fmla="*/ 113 h 715"/>
                <a:gd name="T20" fmla="*/ 126 w 221"/>
                <a:gd name="T21" fmla="*/ 103 h 715"/>
                <a:gd name="T22" fmla="*/ 139 w 221"/>
                <a:gd name="T23" fmla="*/ 64 h 715"/>
                <a:gd name="T24" fmla="*/ 141 w 221"/>
                <a:gd name="T25" fmla="*/ 49 h 715"/>
                <a:gd name="T26" fmla="*/ 137 w 221"/>
                <a:gd name="T27" fmla="*/ 28 h 715"/>
                <a:gd name="T28" fmla="*/ 128 w 221"/>
                <a:gd name="T29" fmla="*/ 12 h 715"/>
                <a:gd name="T30" fmla="*/ 121 w 221"/>
                <a:gd name="T31" fmla="*/ 2 h 715"/>
                <a:gd name="T32" fmla="*/ 100 w 221"/>
                <a:gd name="T33" fmla="*/ 0 h 715"/>
                <a:gd name="T34" fmla="*/ 77 w 221"/>
                <a:gd name="T35" fmla="*/ 1 h 715"/>
                <a:gd name="T36" fmla="*/ 72 w 221"/>
                <a:gd name="T37" fmla="*/ 7 h 715"/>
                <a:gd name="T38" fmla="*/ 59 w 221"/>
                <a:gd name="T39" fmla="*/ 21 h 715"/>
                <a:gd name="T40" fmla="*/ 57 w 221"/>
                <a:gd name="T41" fmla="*/ 42 h 715"/>
                <a:gd name="T42" fmla="*/ 60 w 221"/>
                <a:gd name="T43" fmla="*/ 58 h 715"/>
                <a:gd name="T44" fmla="*/ 78 w 221"/>
                <a:gd name="T45" fmla="*/ 103 h 715"/>
                <a:gd name="T46" fmla="*/ 58 w 221"/>
                <a:gd name="T47" fmla="*/ 116 h 715"/>
                <a:gd name="T48" fmla="*/ 26 w 221"/>
                <a:gd name="T49" fmla="*/ 138 h 715"/>
                <a:gd name="T50" fmla="*/ 16 w 221"/>
                <a:gd name="T51" fmla="*/ 155 h 715"/>
                <a:gd name="T52" fmla="*/ 9 w 221"/>
                <a:gd name="T53" fmla="*/ 210 h 715"/>
                <a:gd name="T54" fmla="*/ 3 w 221"/>
                <a:gd name="T55" fmla="*/ 268 h 715"/>
                <a:gd name="T56" fmla="*/ 2 w 221"/>
                <a:gd name="T57" fmla="*/ 298 h 715"/>
                <a:gd name="T58" fmla="*/ 0 w 221"/>
                <a:gd name="T59" fmla="*/ 353 h 715"/>
                <a:gd name="T60" fmla="*/ 3 w 221"/>
                <a:gd name="T61" fmla="*/ 400 h 715"/>
                <a:gd name="T62" fmla="*/ 12 w 221"/>
                <a:gd name="T63" fmla="*/ 410 h 715"/>
                <a:gd name="T64" fmla="*/ 23 w 221"/>
                <a:gd name="T65" fmla="*/ 412 h 715"/>
                <a:gd name="T66" fmla="*/ 14 w 221"/>
                <a:gd name="T67" fmla="*/ 393 h 715"/>
                <a:gd name="T68" fmla="*/ 63 w 221"/>
                <a:gd name="T69" fmla="*/ 665 h 715"/>
                <a:gd name="T70" fmla="*/ 72 w 221"/>
                <a:gd name="T71" fmla="*/ 711 h 715"/>
                <a:gd name="T72" fmla="*/ 108 w 221"/>
                <a:gd name="T73" fmla="*/ 692 h 715"/>
                <a:gd name="T74" fmla="*/ 129 w 221"/>
                <a:gd name="T75" fmla="*/ 705 h 715"/>
                <a:gd name="T76" fmla="*/ 149 w 221"/>
                <a:gd name="T77" fmla="*/ 714 h 715"/>
                <a:gd name="T78" fmla="*/ 162 w 221"/>
                <a:gd name="T79" fmla="*/ 714 h 715"/>
                <a:gd name="T80" fmla="*/ 174 w 221"/>
                <a:gd name="T81" fmla="*/ 710 h 715"/>
                <a:gd name="T82" fmla="*/ 169 w 221"/>
                <a:gd name="T83" fmla="*/ 683 h 715"/>
                <a:gd name="T84" fmla="*/ 177 w 221"/>
                <a:gd name="T85" fmla="*/ 391 h 715"/>
                <a:gd name="T86" fmla="*/ 185 w 221"/>
                <a:gd name="T87" fmla="*/ 407 h 715"/>
                <a:gd name="T88" fmla="*/ 187 w 221"/>
                <a:gd name="T89" fmla="*/ 409 h 715"/>
                <a:gd name="T90" fmla="*/ 191 w 221"/>
                <a:gd name="T91" fmla="*/ 413 h 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1" h="715">
                  <a:moveTo>
                    <a:pt x="176" y="428"/>
                  </a:moveTo>
                  <a:lnTo>
                    <a:pt x="176" y="600"/>
                  </a:lnTo>
                  <a:lnTo>
                    <a:pt x="220" y="600"/>
                  </a:lnTo>
                  <a:lnTo>
                    <a:pt x="220" y="428"/>
                  </a:lnTo>
                  <a:lnTo>
                    <a:pt x="203" y="428"/>
                  </a:lnTo>
                  <a:lnTo>
                    <a:pt x="203" y="414"/>
                  </a:lnTo>
                  <a:lnTo>
                    <a:pt x="205" y="413"/>
                  </a:lnTo>
                  <a:lnTo>
                    <a:pt x="207" y="410"/>
                  </a:lnTo>
                  <a:lnTo>
                    <a:pt x="208" y="407"/>
                  </a:lnTo>
                  <a:lnTo>
                    <a:pt x="210" y="404"/>
                  </a:lnTo>
                  <a:lnTo>
                    <a:pt x="211" y="402"/>
                  </a:lnTo>
                  <a:lnTo>
                    <a:pt x="212" y="400"/>
                  </a:lnTo>
                  <a:lnTo>
                    <a:pt x="213" y="399"/>
                  </a:lnTo>
                  <a:lnTo>
                    <a:pt x="213" y="398"/>
                  </a:lnTo>
                  <a:lnTo>
                    <a:pt x="208" y="378"/>
                  </a:lnTo>
                  <a:lnTo>
                    <a:pt x="210" y="378"/>
                  </a:lnTo>
                  <a:lnTo>
                    <a:pt x="211" y="301"/>
                  </a:lnTo>
                  <a:lnTo>
                    <a:pt x="211" y="295"/>
                  </a:lnTo>
                  <a:lnTo>
                    <a:pt x="210" y="280"/>
                  </a:lnTo>
                  <a:lnTo>
                    <a:pt x="208" y="259"/>
                  </a:lnTo>
                  <a:lnTo>
                    <a:pt x="207" y="235"/>
                  </a:lnTo>
                  <a:lnTo>
                    <a:pt x="205" y="210"/>
                  </a:lnTo>
                  <a:lnTo>
                    <a:pt x="201" y="185"/>
                  </a:lnTo>
                  <a:lnTo>
                    <a:pt x="197" y="165"/>
                  </a:lnTo>
                  <a:lnTo>
                    <a:pt x="191" y="153"/>
                  </a:lnTo>
                  <a:lnTo>
                    <a:pt x="183" y="144"/>
                  </a:lnTo>
                  <a:lnTo>
                    <a:pt x="175" y="137"/>
                  </a:lnTo>
                  <a:lnTo>
                    <a:pt x="164" y="128"/>
                  </a:lnTo>
                  <a:lnTo>
                    <a:pt x="152" y="121"/>
                  </a:lnTo>
                  <a:lnTo>
                    <a:pt x="142" y="113"/>
                  </a:lnTo>
                  <a:lnTo>
                    <a:pt x="134" y="108"/>
                  </a:lnTo>
                  <a:lnTo>
                    <a:pt x="128" y="105"/>
                  </a:lnTo>
                  <a:lnTo>
                    <a:pt x="126" y="103"/>
                  </a:lnTo>
                  <a:lnTo>
                    <a:pt x="128" y="86"/>
                  </a:lnTo>
                  <a:lnTo>
                    <a:pt x="139" y="65"/>
                  </a:lnTo>
                  <a:lnTo>
                    <a:pt x="139" y="64"/>
                  </a:lnTo>
                  <a:lnTo>
                    <a:pt x="140" y="60"/>
                  </a:lnTo>
                  <a:lnTo>
                    <a:pt x="140" y="55"/>
                  </a:lnTo>
                  <a:lnTo>
                    <a:pt x="141" y="49"/>
                  </a:lnTo>
                  <a:lnTo>
                    <a:pt x="141" y="42"/>
                  </a:lnTo>
                  <a:lnTo>
                    <a:pt x="140" y="34"/>
                  </a:lnTo>
                  <a:lnTo>
                    <a:pt x="137" y="28"/>
                  </a:lnTo>
                  <a:lnTo>
                    <a:pt x="134" y="22"/>
                  </a:lnTo>
                  <a:lnTo>
                    <a:pt x="130" y="16"/>
                  </a:lnTo>
                  <a:lnTo>
                    <a:pt x="128" y="12"/>
                  </a:lnTo>
                  <a:lnTo>
                    <a:pt x="126" y="7"/>
                  </a:lnTo>
                  <a:lnTo>
                    <a:pt x="124" y="4"/>
                  </a:lnTo>
                  <a:lnTo>
                    <a:pt x="121" y="2"/>
                  </a:lnTo>
                  <a:lnTo>
                    <a:pt x="116" y="1"/>
                  </a:lnTo>
                  <a:lnTo>
                    <a:pt x="110" y="0"/>
                  </a:lnTo>
                  <a:lnTo>
                    <a:pt x="100" y="0"/>
                  </a:lnTo>
                  <a:lnTo>
                    <a:pt x="88" y="0"/>
                  </a:lnTo>
                  <a:lnTo>
                    <a:pt x="82" y="0"/>
                  </a:lnTo>
                  <a:lnTo>
                    <a:pt x="77" y="1"/>
                  </a:lnTo>
                  <a:lnTo>
                    <a:pt x="74" y="2"/>
                  </a:lnTo>
                  <a:lnTo>
                    <a:pt x="73" y="4"/>
                  </a:lnTo>
                  <a:lnTo>
                    <a:pt x="72" y="7"/>
                  </a:lnTo>
                  <a:lnTo>
                    <a:pt x="68" y="11"/>
                  </a:lnTo>
                  <a:lnTo>
                    <a:pt x="63" y="16"/>
                  </a:lnTo>
                  <a:lnTo>
                    <a:pt x="59" y="21"/>
                  </a:lnTo>
                  <a:lnTo>
                    <a:pt x="57" y="27"/>
                  </a:lnTo>
                  <a:lnTo>
                    <a:pt x="57" y="34"/>
                  </a:lnTo>
                  <a:lnTo>
                    <a:pt x="57" y="42"/>
                  </a:lnTo>
                  <a:lnTo>
                    <a:pt x="58" y="48"/>
                  </a:lnTo>
                  <a:lnTo>
                    <a:pt x="59" y="54"/>
                  </a:lnTo>
                  <a:lnTo>
                    <a:pt x="60" y="58"/>
                  </a:lnTo>
                  <a:lnTo>
                    <a:pt x="62" y="60"/>
                  </a:lnTo>
                  <a:lnTo>
                    <a:pt x="75" y="92"/>
                  </a:lnTo>
                  <a:lnTo>
                    <a:pt x="78" y="103"/>
                  </a:lnTo>
                  <a:lnTo>
                    <a:pt x="74" y="106"/>
                  </a:lnTo>
                  <a:lnTo>
                    <a:pt x="68" y="110"/>
                  </a:lnTo>
                  <a:lnTo>
                    <a:pt x="58" y="116"/>
                  </a:lnTo>
                  <a:lnTo>
                    <a:pt x="47" y="123"/>
                  </a:lnTo>
                  <a:lnTo>
                    <a:pt x="36" y="131"/>
                  </a:lnTo>
                  <a:lnTo>
                    <a:pt x="26" y="138"/>
                  </a:lnTo>
                  <a:lnTo>
                    <a:pt x="19" y="144"/>
                  </a:lnTo>
                  <a:lnTo>
                    <a:pt x="17" y="148"/>
                  </a:lnTo>
                  <a:lnTo>
                    <a:pt x="16" y="155"/>
                  </a:lnTo>
                  <a:lnTo>
                    <a:pt x="14" y="170"/>
                  </a:lnTo>
                  <a:lnTo>
                    <a:pt x="12" y="189"/>
                  </a:lnTo>
                  <a:lnTo>
                    <a:pt x="9" y="210"/>
                  </a:lnTo>
                  <a:lnTo>
                    <a:pt x="7" y="232"/>
                  </a:lnTo>
                  <a:lnTo>
                    <a:pt x="4" y="252"/>
                  </a:lnTo>
                  <a:lnTo>
                    <a:pt x="3" y="268"/>
                  </a:lnTo>
                  <a:lnTo>
                    <a:pt x="2" y="278"/>
                  </a:lnTo>
                  <a:lnTo>
                    <a:pt x="2" y="284"/>
                  </a:lnTo>
                  <a:lnTo>
                    <a:pt x="2" y="298"/>
                  </a:lnTo>
                  <a:lnTo>
                    <a:pt x="1" y="314"/>
                  </a:lnTo>
                  <a:lnTo>
                    <a:pt x="0" y="334"/>
                  </a:lnTo>
                  <a:lnTo>
                    <a:pt x="0" y="353"/>
                  </a:lnTo>
                  <a:lnTo>
                    <a:pt x="0" y="372"/>
                  </a:lnTo>
                  <a:lnTo>
                    <a:pt x="1" y="388"/>
                  </a:lnTo>
                  <a:lnTo>
                    <a:pt x="3" y="400"/>
                  </a:lnTo>
                  <a:lnTo>
                    <a:pt x="6" y="405"/>
                  </a:lnTo>
                  <a:lnTo>
                    <a:pt x="8" y="408"/>
                  </a:lnTo>
                  <a:lnTo>
                    <a:pt x="12" y="410"/>
                  </a:lnTo>
                  <a:lnTo>
                    <a:pt x="17" y="410"/>
                  </a:lnTo>
                  <a:lnTo>
                    <a:pt x="21" y="412"/>
                  </a:lnTo>
                  <a:lnTo>
                    <a:pt x="23" y="412"/>
                  </a:lnTo>
                  <a:lnTo>
                    <a:pt x="26" y="410"/>
                  </a:lnTo>
                  <a:lnTo>
                    <a:pt x="27" y="410"/>
                  </a:lnTo>
                  <a:lnTo>
                    <a:pt x="14" y="393"/>
                  </a:lnTo>
                  <a:lnTo>
                    <a:pt x="34" y="262"/>
                  </a:lnTo>
                  <a:lnTo>
                    <a:pt x="34" y="402"/>
                  </a:lnTo>
                  <a:lnTo>
                    <a:pt x="63" y="665"/>
                  </a:lnTo>
                  <a:lnTo>
                    <a:pt x="39" y="694"/>
                  </a:lnTo>
                  <a:lnTo>
                    <a:pt x="34" y="714"/>
                  </a:lnTo>
                  <a:lnTo>
                    <a:pt x="72" y="711"/>
                  </a:lnTo>
                  <a:lnTo>
                    <a:pt x="101" y="689"/>
                  </a:lnTo>
                  <a:lnTo>
                    <a:pt x="103" y="690"/>
                  </a:lnTo>
                  <a:lnTo>
                    <a:pt x="108" y="692"/>
                  </a:lnTo>
                  <a:lnTo>
                    <a:pt x="114" y="696"/>
                  </a:lnTo>
                  <a:lnTo>
                    <a:pt x="121" y="700"/>
                  </a:lnTo>
                  <a:lnTo>
                    <a:pt x="129" y="705"/>
                  </a:lnTo>
                  <a:lnTo>
                    <a:pt x="136" y="709"/>
                  </a:lnTo>
                  <a:lnTo>
                    <a:pt x="144" y="711"/>
                  </a:lnTo>
                  <a:lnTo>
                    <a:pt x="149" y="714"/>
                  </a:lnTo>
                  <a:lnTo>
                    <a:pt x="152" y="714"/>
                  </a:lnTo>
                  <a:lnTo>
                    <a:pt x="157" y="714"/>
                  </a:lnTo>
                  <a:lnTo>
                    <a:pt x="162" y="714"/>
                  </a:lnTo>
                  <a:lnTo>
                    <a:pt x="166" y="712"/>
                  </a:lnTo>
                  <a:lnTo>
                    <a:pt x="171" y="711"/>
                  </a:lnTo>
                  <a:lnTo>
                    <a:pt x="174" y="710"/>
                  </a:lnTo>
                  <a:lnTo>
                    <a:pt x="176" y="710"/>
                  </a:lnTo>
                  <a:lnTo>
                    <a:pt x="176" y="709"/>
                  </a:lnTo>
                  <a:lnTo>
                    <a:pt x="169" y="683"/>
                  </a:lnTo>
                  <a:lnTo>
                    <a:pt x="142" y="666"/>
                  </a:lnTo>
                  <a:lnTo>
                    <a:pt x="167" y="419"/>
                  </a:lnTo>
                  <a:lnTo>
                    <a:pt x="177" y="391"/>
                  </a:lnTo>
                  <a:lnTo>
                    <a:pt x="165" y="249"/>
                  </a:lnTo>
                  <a:lnTo>
                    <a:pt x="193" y="394"/>
                  </a:lnTo>
                  <a:lnTo>
                    <a:pt x="185" y="407"/>
                  </a:lnTo>
                  <a:lnTo>
                    <a:pt x="186" y="408"/>
                  </a:lnTo>
                  <a:lnTo>
                    <a:pt x="186" y="409"/>
                  </a:lnTo>
                  <a:lnTo>
                    <a:pt x="187" y="409"/>
                  </a:lnTo>
                  <a:lnTo>
                    <a:pt x="188" y="410"/>
                  </a:lnTo>
                  <a:lnTo>
                    <a:pt x="190" y="412"/>
                  </a:lnTo>
                  <a:lnTo>
                    <a:pt x="191" y="413"/>
                  </a:lnTo>
                  <a:lnTo>
                    <a:pt x="191" y="428"/>
                  </a:lnTo>
                  <a:lnTo>
                    <a:pt x="176" y="4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57" name="Freeform 41"/>
            <p:cNvSpPr>
              <a:spLocks/>
            </p:cNvSpPr>
            <p:nvPr/>
          </p:nvSpPr>
          <p:spPr bwMode="auto">
            <a:xfrm>
              <a:off x="791" y="3067"/>
              <a:ext cx="222" cy="683"/>
            </a:xfrm>
            <a:custGeom>
              <a:avLst/>
              <a:gdLst>
                <a:gd name="T0" fmla="*/ 83 w 222"/>
                <a:gd name="T1" fmla="*/ 517 h 683"/>
                <a:gd name="T2" fmla="*/ 81 w 222"/>
                <a:gd name="T3" fmla="*/ 532 h 683"/>
                <a:gd name="T4" fmla="*/ 83 w 222"/>
                <a:gd name="T5" fmla="*/ 558 h 683"/>
                <a:gd name="T6" fmla="*/ 93 w 222"/>
                <a:gd name="T7" fmla="*/ 601 h 683"/>
                <a:gd name="T8" fmla="*/ 88 w 222"/>
                <a:gd name="T9" fmla="*/ 670 h 683"/>
                <a:gd name="T10" fmla="*/ 96 w 222"/>
                <a:gd name="T11" fmla="*/ 677 h 683"/>
                <a:gd name="T12" fmla="*/ 111 w 222"/>
                <a:gd name="T13" fmla="*/ 679 h 683"/>
                <a:gd name="T14" fmla="*/ 121 w 222"/>
                <a:gd name="T15" fmla="*/ 663 h 683"/>
                <a:gd name="T16" fmla="*/ 122 w 222"/>
                <a:gd name="T17" fmla="*/ 652 h 683"/>
                <a:gd name="T18" fmla="*/ 135 w 222"/>
                <a:gd name="T19" fmla="*/ 492 h 683"/>
                <a:gd name="T20" fmla="*/ 150 w 222"/>
                <a:gd name="T21" fmla="*/ 501 h 683"/>
                <a:gd name="T22" fmla="*/ 152 w 222"/>
                <a:gd name="T23" fmla="*/ 530 h 683"/>
                <a:gd name="T24" fmla="*/ 161 w 222"/>
                <a:gd name="T25" fmla="*/ 573 h 683"/>
                <a:gd name="T26" fmla="*/ 168 w 222"/>
                <a:gd name="T27" fmla="*/ 606 h 683"/>
                <a:gd name="T28" fmla="*/ 167 w 222"/>
                <a:gd name="T29" fmla="*/ 628 h 683"/>
                <a:gd name="T30" fmla="*/ 173 w 222"/>
                <a:gd name="T31" fmla="*/ 674 h 683"/>
                <a:gd name="T32" fmla="*/ 194 w 222"/>
                <a:gd name="T33" fmla="*/ 682 h 683"/>
                <a:gd name="T34" fmla="*/ 211 w 222"/>
                <a:gd name="T35" fmla="*/ 679 h 683"/>
                <a:gd name="T36" fmla="*/ 203 w 222"/>
                <a:gd name="T37" fmla="*/ 652 h 683"/>
                <a:gd name="T38" fmla="*/ 191 w 222"/>
                <a:gd name="T39" fmla="*/ 610 h 683"/>
                <a:gd name="T40" fmla="*/ 193 w 222"/>
                <a:gd name="T41" fmla="*/ 547 h 683"/>
                <a:gd name="T42" fmla="*/ 201 w 222"/>
                <a:gd name="T43" fmla="*/ 475 h 683"/>
                <a:gd name="T44" fmla="*/ 204 w 222"/>
                <a:gd name="T45" fmla="*/ 467 h 683"/>
                <a:gd name="T46" fmla="*/ 213 w 222"/>
                <a:gd name="T47" fmla="*/ 446 h 683"/>
                <a:gd name="T48" fmla="*/ 213 w 222"/>
                <a:gd name="T49" fmla="*/ 403 h 683"/>
                <a:gd name="T50" fmla="*/ 212 w 222"/>
                <a:gd name="T51" fmla="*/ 332 h 683"/>
                <a:gd name="T52" fmla="*/ 219 w 222"/>
                <a:gd name="T53" fmla="*/ 313 h 683"/>
                <a:gd name="T54" fmla="*/ 218 w 222"/>
                <a:gd name="T55" fmla="*/ 289 h 683"/>
                <a:gd name="T56" fmla="*/ 209 w 222"/>
                <a:gd name="T57" fmla="*/ 248 h 683"/>
                <a:gd name="T58" fmla="*/ 211 w 222"/>
                <a:gd name="T59" fmla="*/ 170 h 683"/>
                <a:gd name="T60" fmla="*/ 191 w 222"/>
                <a:gd name="T61" fmla="*/ 117 h 683"/>
                <a:gd name="T62" fmla="*/ 180 w 222"/>
                <a:gd name="T63" fmla="*/ 113 h 683"/>
                <a:gd name="T64" fmla="*/ 168 w 222"/>
                <a:gd name="T65" fmla="*/ 108 h 683"/>
                <a:gd name="T66" fmla="*/ 161 w 222"/>
                <a:gd name="T67" fmla="*/ 100 h 683"/>
                <a:gd name="T68" fmla="*/ 168 w 222"/>
                <a:gd name="T69" fmla="*/ 91 h 683"/>
                <a:gd name="T70" fmla="*/ 175 w 222"/>
                <a:gd name="T71" fmla="*/ 81 h 683"/>
                <a:gd name="T72" fmla="*/ 170 w 222"/>
                <a:gd name="T73" fmla="*/ 74 h 683"/>
                <a:gd name="T74" fmla="*/ 166 w 222"/>
                <a:gd name="T75" fmla="*/ 66 h 683"/>
                <a:gd name="T76" fmla="*/ 171 w 222"/>
                <a:gd name="T77" fmla="*/ 34 h 683"/>
                <a:gd name="T78" fmla="*/ 168 w 222"/>
                <a:gd name="T79" fmla="*/ 24 h 683"/>
                <a:gd name="T80" fmla="*/ 168 w 222"/>
                <a:gd name="T81" fmla="*/ 18 h 683"/>
                <a:gd name="T82" fmla="*/ 166 w 222"/>
                <a:gd name="T83" fmla="*/ 7 h 683"/>
                <a:gd name="T84" fmla="*/ 131 w 222"/>
                <a:gd name="T85" fmla="*/ 0 h 683"/>
                <a:gd name="T86" fmla="*/ 94 w 222"/>
                <a:gd name="T87" fmla="*/ 12 h 683"/>
                <a:gd name="T88" fmla="*/ 85 w 222"/>
                <a:gd name="T89" fmla="*/ 45 h 683"/>
                <a:gd name="T90" fmla="*/ 86 w 222"/>
                <a:gd name="T91" fmla="*/ 73 h 683"/>
                <a:gd name="T92" fmla="*/ 76 w 222"/>
                <a:gd name="T93" fmla="*/ 84 h 683"/>
                <a:gd name="T94" fmla="*/ 85 w 222"/>
                <a:gd name="T95" fmla="*/ 102 h 683"/>
                <a:gd name="T96" fmla="*/ 69 w 222"/>
                <a:gd name="T97" fmla="*/ 117 h 683"/>
                <a:gd name="T98" fmla="*/ 42 w 222"/>
                <a:gd name="T99" fmla="*/ 162 h 683"/>
                <a:gd name="T100" fmla="*/ 33 w 222"/>
                <a:gd name="T101" fmla="*/ 227 h 683"/>
                <a:gd name="T102" fmla="*/ 38 w 222"/>
                <a:gd name="T103" fmla="*/ 254 h 683"/>
                <a:gd name="T104" fmla="*/ 50 w 222"/>
                <a:gd name="T105" fmla="*/ 297 h 683"/>
                <a:gd name="T106" fmla="*/ 43 w 222"/>
                <a:gd name="T107" fmla="*/ 339 h 683"/>
                <a:gd name="T108" fmla="*/ 38 w 222"/>
                <a:gd name="T109" fmla="*/ 350 h 683"/>
                <a:gd name="T110" fmla="*/ 0 w 222"/>
                <a:gd name="T111" fmla="*/ 497 h 6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2" h="683">
                  <a:moveTo>
                    <a:pt x="0" y="497"/>
                  </a:moveTo>
                  <a:lnTo>
                    <a:pt x="84" y="509"/>
                  </a:lnTo>
                  <a:lnTo>
                    <a:pt x="84" y="513"/>
                  </a:lnTo>
                  <a:lnTo>
                    <a:pt x="83" y="517"/>
                  </a:lnTo>
                  <a:lnTo>
                    <a:pt x="83" y="521"/>
                  </a:lnTo>
                  <a:lnTo>
                    <a:pt x="83" y="524"/>
                  </a:lnTo>
                  <a:lnTo>
                    <a:pt x="81" y="528"/>
                  </a:lnTo>
                  <a:lnTo>
                    <a:pt x="81" y="532"/>
                  </a:lnTo>
                  <a:lnTo>
                    <a:pt x="81" y="535"/>
                  </a:lnTo>
                  <a:lnTo>
                    <a:pt x="81" y="539"/>
                  </a:lnTo>
                  <a:lnTo>
                    <a:pt x="81" y="548"/>
                  </a:lnTo>
                  <a:lnTo>
                    <a:pt x="83" y="558"/>
                  </a:lnTo>
                  <a:lnTo>
                    <a:pt x="85" y="569"/>
                  </a:lnTo>
                  <a:lnTo>
                    <a:pt x="88" y="581"/>
                  </a:lnTo>
                  <a:lnTo>
                    <a:pt x="90" y="592"/>
                  </a:lnTo>
                  <a:lnTo>
                    <a:pt x="93" y="601"/>
                  </a:lnTo>
                  <a:lnTo>
                    <a:pt x="95" y="607"/>
                  </a:lnTo>
                  <a:lnTo>
                    <a:pt x="95" y="610"/>
                  </a:lnTo>
                  <a:lnTo>
                    <a:pt x="85" y="633"/>
                  </a:lnTo>
                  <a:lnTo>
                    <a:pt x="88" y="670"/>
                  </a:lnTo>
                  <a:lnTo>
                    <a:pt x="89" y="670"/>
                  </a:lnTo>
                  <a:lnTo>
                    <a:pt x="90" y="673"/>
                  </a:lnTo>
                  <a:lnTo>
                    <a:pt x="93" y="674"/>
                  </a:lnTo>
                  <a:lnTo>
                    <a:pt x="96" y="677"/>
                  </a:lnTo>
                  <a:lnTo>
                    <a:pt x="100" y="679"/>
                  </a:lnTo>
                  <a:lnTo>
                    <a:pt x="104" y="680"/>
                  </a:lnTo>
                  <a:lnTo>
                    <a:pt x="109" y="680"/>
                  </a:lnTo>
                  <a:lnTo>
                    <a:pt x="111" y="679"/>
                  </a:lnTo>
                  <a:lnTo>
                    <a:pt x="115" y="675"/>
                  </a:lnTo>
                  <a:lnTo>
                    <a:pt x="117" y="672"/>
                  </a:lnTo>
                  <a:lnTo>
                    <a:pt x="119" y="667"/>
                  </a:lnTo>
                  <a:lnTo>
                    <a:pt x="121" y="663"/>
                  </a:lnTo>
                  <a:lnTo>
                    <a:pt x="121" y="658"/>
                  </a:lnTo>
                  <a:lnTo>
                    <a:pt x="122" y="656"/>
                  </a:lnTo>
                  <a:lnTo>
                    <a:pt x="122" y="653"/>
                  </a:lnTo>
                  <a:lnTo>
                    <a:pt x="122" y="652"/>
                  </a:lnTo>
                  <a:lnTo>
                    <a:pt x="114" y="605"/>
                  </a:lnTo>
                  <a:lnTo>
                    <a:pt x="129" y="509"/>
                  </a:lnTo>
                  <a:lnTo>
                    <a:pt x="135" y="509"/>
                  </a:lnTo>
                  <a:lnTo>
                    <a:pt x="135" y="492"/>
                  </a:lnTo>
                  <a:lnTo>
                    <a:pt x="150" y="492"/>
                  </a:lnTo>
                  <a:lnTo>
                    <a:pt x="150" y="493"/>
                  </a:lnTo>
                  <a:lnTo>
                    <a:pt x="150" y="496"/>
                  </a:lnTo>
                  <a:lnTo>
                    <a:pt x="150" y="501"/>
                  </a:lnTo>
                  <a:lnTo>
                    <a:pt x="151" y="507"/>
                  </a:lnTo>
                  <a:lnTo>
                    <a:pt x="151" y="513"/>
                  </a:lnTo>
                  <a:lnTo>
                    <a:pt x="152" y="522"/>
                  </a:lnTo>
                  <a:lnTo>
                    <a:pt x="152" y="530"/>
                  </a:lnTo>
                  <a:lnTo>
                    <a:pt x="153" y="539"/>
                  </a:lnTo>
                  <a:lnTo>
                    <a:pt x="156" y="550"/>
                  </a:lnTo>
                  <a:lnTo>
                    <a:pt x="158" y="561"/>
                  </a:lnTo>
                  <a:lnTo>
                    <a:pt x="161" y="573"/>
                  </a:lnTo>
                  <a:lnTo>
                    <a:pt x="162" y="584"/>
                  </a:lnTo>
                  <a:lnTo>
                    <a:pt x="165" y="594"/>
                  </a:lnTo>
                  <a:lnTo>
                    <a:pt x="167" y="601"/>
                  </a:lnTo>
                  <a:lnTo>
                    <a:pt x="168" y="606"/>
                  </a:lnTo>
                  <a:lnTo>
                    <a:pt x="168" y="608"/>
                  </a:lnTo>
                  <a:lnTo>
                    <a:pt x="168" y="611"/>
                  </a:lnTo>
                  <a:lnTo>
                    <a:pt x="168" y="618"/>
                  </a:lnTo>
                  <a:lnTo>
                    <a:pt x="167" y="628"/>
                  </a:lnTo>
                  <a:lnTo>
                    <a:pt x="168" y="641"/>
                  </a:lnTo>
                  <a:lnTo>
                    <a:pt x="168" y="653"/>
                  </a:lnTo>
                  <a:lnTo>
                    <a:pt x="171" y="664"/>
                  </a:lnTo>
                  <a:lnTo>
                    <a:pt x="173" y="674"/>
                  </a:lnTo>
                  <a:lnTo>
                    <a:pt x="178" y="679"/>
                  </a:lnTo>
                  <a:lnTo>
                    <a:pt x="183" y="680"/>
                  </a:lnTo>
                  <a:lnTo>
                    <a:pt x="189" y="682"/>
                  </a:lnTo>
                  <a:lnTo>
                    <a:pt x="194" y="682"/>
                  </a:lnTo>
                  <a:lnTo>
                    <a:pt x="199" y="682"/>
                  </a:lnTo>
                  <a:lnTo>
                    <a:pt x="204" y="680"/>
                  </a:lnTo>
                  <a:lnTo>
                    <a:pt x="208" y="680"/>
                  </a:lnTo>
                  <a:lnTo>
                    <a:pt x="211" y="679"/>
                  </a:lnTo>
                  <a:lnTo>
                    <a:pt x="209" y="665"/>
                  </a:lnTo>
                  <a:lnTo>
                    <a:pt x="208" y="664"/>
                  </a:lnTo>
                  <a:lnTo>
                    <a:pt x="206" y="659"/>
                  </a:lnTo>
                  <a:lnTo>
                    <a:pt x="203" y="652"/>
                  </a:lnTo>
                  <a:lnTo>
                    <a:pt x="199" y="642"/>
                  </a:lnTo>
                  <a:lnTo>
                    <a:pt x="196" y="632"/>
                  </a:lnTo>
                  <a:lnTo>
                    <a:pt x="193" y="620"/>
                  </a:lnTo>
                  <a:lnTo>
                    <a:pt x="191" y="610"/>
                  </a:lnTo>
                  <a:lnTo>
                    <a:pt x="191" y="599"/>
                  </a:lnTo>
                  <a:lnTo>
                    <a:pt x="191" y="586"/>
                  </a:lnTo>
                  <a:lnTo>
                    <a:pt x="192" y="568"/>
                  </a:lnTo>
                  <a:lnTo>
                    <a:pt x="193" y="547"/>
                  </a:lnTo>
                  <a:lnTo>
                    <a:pt x="196" y="524"/>
                  </a:lnTo>
                  <a:lnTo>
                    <a:pt x="198" y="505"/>
                  </a:lnTo>
                  <a:lnTo>
                    <a:pt x="199" y="486"/>
                  </a:lnTo>
                  <a:lnTo>
                    <a:pt x="201" y="475"/>
                  </a:lnTo>
                  <a:lnTo>
                    <a:pt x="201" y="470"/>
                  </a:lnTo>
                  <a:lnTo>
                    <a:pt x="202" y="470"/>
                  </a:lnTo>
                  <a:lnTo>
                    <a:pt x="203" y="469"/>
                  </a:lnTo>
                  <a:lnTo>
                    <a:pt x="204" y="467"/>
                  </a:lnTo>
                  <a:lnTo>
                    <a:pt x="207" y="465"/>
                  </a:lnTo>
                  <a:lnTo>
                    <a:pt x="209" y="461"/>
                  </a:lnTo>
                  <a:lnTo>
                    <a:pt x="211" y="455"/>
                  </a:lnTo>
                  <a:lnTo>
                    <a:pt x="213" y="446"/>
                  </a:lnTo>
                  <a:lnTo>
                    <a:pt x="214" y="435"/>
                  </a:lnTo>
                  <a:lnTo>
                    <a:pt x="214" y="431"/>
                  </a:lnTo>
                  <a:lnTo>
                    <a:pt x="213" y="419"/>
                  </a:lnTo>
                  <a:lnTo>
                    <a:pt x="213" y="403"/>
                  </a:lnTo>
                  <a:lnTo>
                    <a:pt x="212" y="383"/>
                  </a:lnTo>
                  <a:lnTo>
                    <a:pt x="212" y="363"/>
                  </a:lnTo>
                  <a:lnTo>
                    <a:pt x="212" y="346"/>
                  </a:lnTo>
                  <a:lnTo>
                    <a:pt x="212" y="332"/>
                  </a:lnTo>
                  <a:lnTo>
                    <a:pt x="214" y="325"/>
                  </a:lnTo>
                  <a:lnTo>
                    <a:pt x="216" y="321"/>
                  </a:lnTo>
                  <a:lnTo>
                    <a:pt x="218" y="318"/>
                  </a:lnTo>
                  <a:lnTo>
                    <a:pt x="219" y="313"/>
                  </a:lnTo>
                  <a:lnTo>
                    <a:pt x="221" y="308"/>
                  </a:lnTo>
                  <a:lnTo>
                    <a:pt x="221" y="302"/>
                  </a:lnTo>
                  <a:lnTo>
                    <a:pt x="221" y="295"/>
                  </a:lnTo>
                  <a:lnTo>
                    <a:pt x="218" y="289"/>
                  </a:lnTo>
                  <a:lnTo>
                    <a:pt x="214" y="280"/>
                  </a:lnTo>
                  <a:lnTo>
                    <a:pt x="208" y="268"/>
                  </a:lnTo>
                  <a:lnTo>
                    <a:pt x="208" y="258"/>
                  </a:lnTo>
                  <a:lnTo>
                    <a:pt x="209" y="248"/>
                  </a:lnTo>
                  <a:lnTo>
                    <a:pt x="213" y="237"/>
                  </a:lnTo>
                  <a:lnTo>
                    <a:pt x="216" y="221"/>
                  </a:lnTo>
                  <a:lnTo>
                    <a:pt x="214" y="200"/>
                  </a:lnTo>
                  <a:lnTo>
                    <a:pt x="211" y="170"/>
                  </a:lnTo>
                  <a:lnTo>
                    <a:pt x="199" y="131"/>
                  </a:lnTo>
                  <a:lnTo>
                    <a:pt x="197" y="125"/>
                  </a:lnTo>
                  <a:lnTo>
                    <a:pt x="193" y="121"/>
                  </a:lnTo>
                  <a:lnTo>
                    <a:pt x="191" y="117"/>
                  </a:lnTo>
                  <a:lnTo>
                    <a:pt x="187" y="116"/>
                  </a:lnTo>
                  <a:lnTo>
                    <a:pt x="183" y="115"/>
                  </a:lnTo>
                  <a:lnTo>
                    <a:pt x="181" y="113"/>
                  </a:lnTo>
                  <a:lnTo>
                    <a:pt x="180" y="113"/>
                  </a:lnTo>
                  <a:lnTo>
                    <a:pt x="178" y="113"/>
                  </a:lnTo>
                  <a:lnTo>
                    <a:pt x="176" y="112"/>
                  </a:lnTo>
                  <a:lnTo>
                    <a:pt x="172" y="111"/>
                  </a:lnTo>
                  <a:lnTo>
                    <a:pt x="168" y="108"/>
                  </a:lnTo>
                  <a:lnTo>
                    <a:pt x="165" y="106"/>
                  </a:lnTo>
                  <a:lnTo>
                    <a:pt x="162" y="103"/>
                  </a:lnTo>
                  <a:lnTo>
                    <a:pt x="161" y="101"/>
                  </a:lnTo>
                  <a:lnTo>
                    <a:pt x="161" y="100"/>
                  </a:lnTo>
                  <a:lnTo>
                    <a:pt x="162" y="97"/>
                  </a:lnTo>
                  <a:lnTo>
                    <a:pt x="163" y="95"/>
                  </a:lnTo>
                  <a:lnTo>
                    <a:pt x="166" y="94"/>
                  </a:lnTo>
                  <a:lnTo>
                    <a:pt x="168" y="91"/>
                  </a:lnTo>
                  <a:lnTo>
                    <a:pt x="171" y="89"/>
                  </a:lnTo>
                  <a:lnTo>
                    <a:pt x="172" y="86"/>
                  </a:lnTo>
                  <a:lnTo>
                    <a:pt x="175" y="84"/>
                  </a:lnTo>
                  <a:lnTo>
                    <a:pt x="175" y="81"/>
                  </a:lnTo>
                  <a:lnTo>
                    <a:pt x="175" y="77"/>
                  </a:lnTo>
                  <a:lnTo>
                    <a:pt x="173" y="75"/>
                  </a:lnTo>
                  <a:lnTo>
                    <a:pt x="172" y="75"/>
                  </a:lnTo>
                  <a:lnTo>
                    <a:pt x="170" y="74"/>
                  </a:lnTo>
                  <a:lnTo>
                    <a:pt x="167" y="74"/>
                  </a:lnTo>
                  <a:lnTo>
                    <a:pt x="166" y="73"/>
                  </a:lnTo>
                  <a:lnTo>
                    <a:pt x="165" y="71"/>
                  </a:lnTo>
                  <a:lnTo>
                    <a:pt x="166" y="66"/>
                  </a:lnTo>
                  <a:lnTo>
                    <a:pt x="168" y="56"/>
                  </a:lnTo>
                  <a:lnTo>
                    <a:pt x="170" y="48"/>
                  </a:lnTo>
                  <a:lnTo>
                    <a:pt x="171" y="40"/>
                  </a:lnTo>
                  <a:lnTo>
                    <a:pt x="171" y="34"/>
                  </a:lnTo>
                  <a:lnTo>
                    <a:pt x="170" y="30"/>
                  </a:lnTo>
                  <a:lnTo>
                    <a:pt x="170" y="27"/>
                  </a:lnTo>
                  <a:lnTo>
                    <a:pt x="168" y="25"/>
                  </a:lnTo>
                  <a:lnTo>
                    <a:pt x="168" y="24"/>
                  </a:lnTo>
                  <a:lnTo>
                    <a:pt x="168" y="23"/>
                  </a:lnTo>
                  <a:lnTo>
                    <a:pt x="168" y="22"/>
                  </a:lnTo>
                  <a:lnTo>
                    <a:pt x="168" y="21"/>
                  </a:lnTo>
                  <a:lnTo>
                    <a:pt x="168" y="18"/>
                  </a:lnTo>
                  <a:lnTo>
                    <a:pt x="168" y="16"/>
                  </a:lnTo>
                  <a:lnTo>
                    <a:pt x="167" y="13"/>
                  </a:lnTo>
                  <a:lnTo>
                    <a:pt x="167" y="11"/>
                  </a:lnTo>
                  <a:lnTo>
                    <a:pt x="166" y="7"/>
                  </a:lnTo>
                  <a:lnTo>
                    <a:pt x="160" y="4"/>
                  </a:lnTo>
                  <a:lnTo>
                    <a:pt x="151" y="2"/>
                  </a:lnTo>
                  <a:lnTo>
                    <a:pt x="141" y="1"/>
                  </a:lnTo>
                  <a:lnTo>
                    <a:pt x="131" y="0"/>
                  </a:lnTo>
                  <a:lnTo>
                    <a:pt x="121" y="0"/>
                  </a:lnTo>
                  <a:lnTo>
                    <a:pt x="114" y="0"/>
                  </a:lnTo>
                  <a:lnTo>
                    <a:pt x="109" y="1"/>
                  </a:lnTo>
                  <a:lnTo>
                    <a:pt x="94" y="12"/>
                  </a:lnTo>
                  <a:lnTo>
                    <a:pt x="85" y="21"/>
                  </a:lnTo>
                  <a:lnTo>
                    <a:pt x="83" y="29"/>
                  </a:lnTo>
                  <a:lnTo>
                    <a:pt x="83" y="37"/>
                  </a:lnTo>
                  <a:lnTo>
                    <a:pt x="85" y="45"/>
                  </a:lnTo>
                  <a:lnTo>
                    <a:pt x="88" y="51"/>
                  </a:lnTo>
                  <a:lnTo>
                    <a:pt x="90" y="59"/>
                  </a:lnTo>
                  <a:lnTo>
                    <a:pt x="89" y="66"/>
                  </a:lnTo>
                  <a:lnTo>
                    <a:pt x="86" y="73"/>
                  </a:lnTo>
                  <a:lnTo>
                    <a:pt x="84" y="77"/>
                  </a:lnTo>
                  <a:lnTo>
                    <a:pt x="81" y="81"/>
                  </a:lnTo>
                  <a:lnTo>
                    <a:pt x="79" y="84"/>
                  </a:lnTo>
                  <a:lnTo>
                    <a:pt x="76" y="84"/>
                  </a:lnTo>
                  <a:lnTo>
                    <a:pt x="75" y="85"/>
                  </a:lnTo>
                  <a:lnTo>
                    <a:pt x="73" y="85"/>
                  </a:lnTo>
                  <a:lnTo>
                    <a:pt x="84" y="101"/>
                  </a:lnTo>
                  <a:lnTo>
                    <a:pt x="85" y="102"/>
                  </a:lnTo>
                  <a:lnTo>
                    <a:pt x="85" y="105"/>
                  </a:lnTo>
                  <a:lnTo>
                    <a:pt x="83" y="107"/>
                  </a:lnTo>
                  <a:lnTo>
                    <a:pt x="78" y="112"/>
                  </a:lnTo>
                  <a:lnTo>
                    <a:pt x="69" y="117"/>
                  </a:lnTo>
                  <a:lnTo>
                    <a:pt x="57" y="125"/>
                  </a:lnTo>
                  <a:lnTo>
                    <a:pt x="50" y="132"/>
                  </a:lnTo>
                  <a:lnTo>
                    <a:pt x="45" y="144"/>
                  </a:lnTo>
                  <a:lnTo>
                    <a:pt x="42" y="162"/>
                  </a:lnTo>
                  <a:lnTo>
                    <a:pt x="38" y="180"/>
                  </a:lnTo>
                  <a:lnTo>
                    <a:pt x="36" y="199"/>
                  </a:lnTo>
                  <a:lnTo>
                    <a:pt x="34" y="215"/>
                  </a:lnTo>
                  <a:lnTo>
                    <a:pt x="33" y="227"/>
                  </a:lnTo>
                  <a:lnTo>
                    <a:pt x="33" y="233"/>
                  </a:lnTo>
                  <a:lnTo>
                    <a:pt x="33" y="237"/>
                  </a:lnTo>
                  <a:lnTo>
                    <a:pt x="36" y="245"/>
                  </a:lnTo>
                  <a:lnTo>
                    <a:pt x="38" y="254"/>
                  </a:lnTo>
                  <a:lnTo>
                    <a:pt x="40" y="266"/>
                  </a:lnTo>
                  <a:lnTo>
                    <a:pt x="44" y="278"/>
                  </a:lnTo>
                  <a:lnTo>
                    <a:pt x="48" y="288"/>
                  </a:lnTo>
                  <a:lnTo>
                    <a:pt x="50" y="297"/>
                  </a:lnTo>
                  <a:lnTo>
                    <a:pt x="53" y="303"/>
                  </a:lnTo>
                  <a:lnTo>
                    <a:pt x="48" y="335"/>
                  </a:lnTo>
                  <a:lnTo>
                    <a:pt x="44" y="336"/>
                  </a:lnTo>
                  <a:lnTo>
                    <a:pt x="43" y="339"/>
                  </a:lnTo>
                  <a:lnTo>
                    <a:pt x="40" y="341"/>
                  </a:lnTo>
                  <a:lnTo>
                    <a:pt x="39" y="344"/>
                  </a:lnTo>
                  <a:lnTo>
                    <a:pt x="39" y="347"/>
                  </a:lnTo>
                  <a:lnTo>
                    <a:pt x="38" y="350"/>
                  </a:lnTo>
                  <a:lnTo>
                    <a:pt x="38" y="352"/>
                  </a:lnTo>
                  <a:lnTo>
                    <a:pt x="38" y="353"/>
                  </a:lnTo>
                  <a:lnTo>
                    <a:pt x="0" y="356"/>
                  </a:lnTo>
                  <a:lnTo>
                    <a:pt x="0" y="49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58" name="Freeform 42"/>
            <p:cNvSpPr>
              <a:spLocks/>
            </p:cNvSpPr>
            <p:nvPr/>
          </p:nvSpPr>
          <p:spPr bwMode="auto">
            <a:xfrm>
              <a:off x="1106" y="3113"/>
              <a:ext cx="234" cy="686"/>
            </a:xfrm>
            <a:custGeom>
              <a:avLst/>
              <a:gdLst>
                <a:gd name="T0" fmla="*/ 215 w 234"/>
                <a:gd name="T1" fmla="*/ 646 h 686"/>
                <a:gd name="T2" fmla="*/ 183 w 234"/>
                <a:gd name="T3" fmla="*/ 613 h 686"/>
                <a:gd name="T4" fmla="*/ 184 w 234"/>
                <a:gd name="T5" fmla="*/ 551 h 686"/>
                <a:gd name="T6" fmla="*/ 192 w 234"/>
                <a:gd name="T7" fmla="*/ 479 h 686"/>
                <a:gd name="T8" fmla="*/ 195 w 234"/>
                <a:gd name="T9" fmla="*/ 471 h 686"/>
                <a:gd name="T10" fmla="*/ 204 w 234"/>
                <a:gd name="T11" fmla="*/ 450 h 686"/>
                <a:gd name="T12" fmla="*/ 190 w 234"/>
                <a:gd name="T13" fmla="*/ 307 h 686"/>
                <a:gd name="T14" fmla="*/ 198 w 234"/>
                <a:gd name="T15" fmla="*/ 325 h 686"/>
                <a:gd name="T16" fmla="*/ 206 w 234"/>
                <a:gd name="T17" fmla="*/ 325 h 686"/>
                <a:gd name="T18" fmla="*/ 211 w 234"/>
                <a:gd name="T19" fmla="*/ 305 h 686"/>
                <a:gd name="T20" fmla="*/ 199 w 234"/>
                <a:gd name="T21" fmla="*/ 272 h 686"/>
                <a:gd name="T22" fmla="*/ 205 w 234"/>
                <a:gd name="T23" fmla="*/ 225 h 686"/>
                <a:gd name="T24" fmla="*/ 187 w 234"/>
                <a:gd name="T25" fmla="*/ 127 h 686"/>
                <a:gd name="T26" fmla="*/ 166 w 234"/>
                <a:gd name="T27" fmla="*/ 107 h 686"/>
                <a:gd name="T28" fmla="*/ 158 w 234"/>
                <a:gd name="T29" fmla="*/ 101 h 686"/>
                <a:gd name="T30" fmla="*/ 167 w 234"/>
                <a:gd name="T31" fmla="*/ 96 h 686"/>
                <a:gd name="T32" fmla="*/ 171 w 234"/>
                <a:gd name="T33" fmla="*/ 80 h 686"/>
                <a:gd name="T34" fmla="*/ 163 w 234"/>
                <a:gd name="T35" fmla="*/ 63 h 686"/>
                <a:gd name="T36" fmla="*/ 153 w 234"/>
                <a:gd name="T37" fmla="*/ 44 h 686"/>
                <a:gd name="T38" fmla="*/ 151 w 234"/>
                <a:gd name="T39" fmla="*/ 28 h 686"/>
                <a:gd name="T40" fmla="*/ 149 w 234"/>
                <a:gd name="T41" fmla="*/ 21 h 686"/>
                <a:gd name="T42" fmla="*/ 147 w 234"/>
                <a:gd name="T43" fmla="*/ 6 h 686"/>
                <a:gd name="T44" fmla="*/ 135 w 234"/>
                <a:gd name="T45" fmla="*/ 0 h 686"/>
                <a:gd name="T46" fmla="*/ 105 w 234"/>
                <a:gd name="T47" fmla="*/ 3 h 686"/>
                <a:gd name="T48" fmla="*/ 86 w 234"/>
                <a:gd name="T49" fmla="*/ 18 h 686"/>
                <a:gd name="T50" fmla="*/ 73 w 234"/>
                <a:gd name="T51" fmla="*/ 52 h 686"/>
                <a:gd name="T52" fmla="*/ 61 w 234"/>
                <a:gd name="T53" fmla="*/ 78 h 686"/>
                <a:gd name="T54" fmla="*/ 53 w 234"/>
                <a:gd name="T55" fmla="*/ 90 h 686"/>
                <a:gd name="T56" fmla="*/ 61 w 234"/>
                <a:gd name="T57" fmla="*/ 100 h 686"/>
                <a:gd name="T58" fmla="*/ 66 w 234"/>
                <a:gd name="T59" fmla="*/ 110 h 686"/>
                <a:gd name="T60" fmla="*/ 45 w 234"/>
                <a:gd name="T61" fmla="*/ 138 h 686"/>
                <a:gd name="T62" fmla="*/ 17 w 234"/>
                <a:gd name="T63" fmla="*/ 219 h 686"/>
                <a:gd name="T64" fmla="*/ 13 w 234"/>
                <a:gd name="T65" fmla="*/ 244 h 686"/>
                <a:gd name="T66" fmla="*/ 19 w 234"/>
                <a:gd name="T67" fmla="*/ 257 h 686"/>
                <a:gd name="T68" fmla="*/ 11 w 234"/>
                <a:gd name="T69" fmla="*/ 305 h 686"/>
                <a:gd name="T70" fmla="*/ 1 w 234"/>
                <a:gd name="T71" fmla="*/ 364 h 686"/>
                <a:gd name="T72" fmla="*/ 4 w 234"/>
                <a:gd name="T73" fmla="*/ 397 h 686"/>
                <a:gd name="T74" fmla="*/ 23 w 234"/>
                <a:gd name="T75" fmla="*/ 402 h 686"/>
                <a:gd name="T76" fmla="*/ 42 w 234"/>
                <a:gd name="T77" fmla="*/ 416 h 686"/>
                <a:gd name="T78" fmla="*/ 37 w 234"/>
                <a:gd name="T79" fmla="*/ 453 h 686"/>
                <a:gd name="T80" fmla="*/ 37 w 234"/>
                <a:gd name="T81" fmla="*/ 464 h 686"/>
                <a:gd name="T82" fmla="*/ 55 w 234"/>
                <a:gd name="T83" fmla="*/ 476 h 686"/>
                <a:gd name="T84" fmla="*/ 65 w 234"/>
                <a:gd name="T85" fmla="*/ 478 h 686"/>
                <a:gd name="T86" fmla="*/ 74 w 234"/>
                <a:gd name="T87" fmla="*/ 504 h 686"/>
                <a:gd name="T88" fmla="*/ 76 w 234"/>
                <a:gd name="T89" fmla="*/ 517 h 686"/>
                <a:gd name="T90" fmla="*/ 74 w 234"/>
                <a:gd name="T91" fmla="*/ 531 h 686"/>
                <a:gd name="T92" fmla="*/ 74 w 234"/>
                <a:gd name="T93" fmla="*/ 562 h 686"/>
                <a:gd name="T94" fmla="*/ 84 w 234"/>
                <a:gd name="T95" fmla="*/ 605 h 686"/>
                <a:gd name="T96" fmla="*/ 79 w 234"/>
                <a:gd name="T97" fmla="*/ 675 h 686"/>
                <a:gd name="T98" fmla="*/ 87 w 234"/>
                <a:gd name="T99" fmla="*/ 682 h 686"/>
                <a:gd name="T100" fmla="*/ 102 w 234"/>
                <a:gd name="T101" fmla="*/ 683 h 686"/>
                <a:gd name="T102" fmla="*/ 111 w 234"/>
                <a:gd name="T103" fmla="*/ 667 h 686"/>
                <a:gd name="T104" fmla="*/ 114 w 234"/>
                <a:gd name="T105" fmla="*/ 656 h 686"/>
                <a:gd name="T106" fmla="*/ 141 w 234"/>
                <a:gd name="T107" fmla="*/ 496 h 686"/>
                <a:gd name="T108" fmla="*/ 142 w 234"/>
                <a:gd name="T109" fmla="*/ 511 h 686"/>
                <a:gd name="T110" fmla="*/ 145 w 234"/>
                <a:gd name="T111" fmla="*/ 543 h 686"/>
                <a:gd name="T112" fmla="*/ 153 w 234"/>
                <a:gd name="T113" fmla="*/ 588 h 686"/>
                <a:gd name="T114" fmla="*/ 159 w 234"/>
                <a:gd name="T115" fmla="*/ 613 h 686"/>
                <a:gd name="T116" fmla="*/ 169 w 234"/>
                <a:gd name="T117" fmla="*/ 652 h 686"/>
                <a:gd name="T118" fmla="*/ 183 w 234"/>
                <a:gd name="T119" fmla="*/ 661 h 686"/>
                <a:gd name="T120" fmla="*/ 205 w 234"/>
                <a:gd name="T121" fmla="*/ 671 h 686"/>
                <a:gd name="T122" fmla="*/ 225 w 234"/>
                <a:gd name="T123" fmla="*/ 671 h 686"/>
                <a:gd name="T124" fmla="*/ 230 w 234"/>
                <a:gd name="T125" fmla="*/ 656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4" h="686">
                  <a:moveTo>
                    <a:pt x="230" y="656"/>
                  </a:moveTo>
                  <a:lnTo>
                    <a:pt x="228" y="655"/>
                  </a:lnTo>
                  <a:lnTo>
                    <a:pt x="223" y="651"/>
                  </a:lnTo>
                  <a:lnTo>
                    <a:pt x="215" y="646"/>
                  </a:lnTo>
                  <a:lnTo>
                    <a:pt x="205" y="639"/>
                  </a:lnTo>
                  <a:lnTo>
                    <a:pt x="197" y="631"/>
                  </a:lnTo>
                  <a:lnTo>
                    <a:pt x="189" y="623"/>
                  </a:lnTo>
                  <a:lnTo>
                    <a:pt x="183" y="613"/>
                  </a:lnTo>
                  <a:lnTo>
                    <a:pt x="182" y="603"/>
                  </a:lnTo>
                  <a:lnTo>
                    <a:pt x="182" y="590"/>
                  </a:lnTo>
                  <a:lnTo>
                    <a:pt x="183" y="572"/>
                  </a:lnTo>
                  <a:lnTo>
                    <a:pt x="184" y="551"/>
                  </a:lnTo>
                  <a:lnTo>
                    <a:pt x="187" y="530"/>
                  </a:lnTo>
                  <a:lnTo>
                    <a:pt x="188" y="509"/>
                  </a:lnTo>
                  <a:lnTo>
                    <a:pt x="190" y="491"/>
                  </a:lnTo>
                  <a:lnTo>
                    <a:pt x="192" y="479"/>
                  </a:lnTo>
                  <a:lnTo>
                    <a:pt x="192" y="474"/>
                  </a:lnTo>
                  <a:lnTo>
                    <a:pt x="193" y="474"/>
                  </a:lnTo>
                  <a:lnTo>
                    <a:pt x="194" y="474"/>
                  </a:lnTo>
                  <a:lnTo>
                    <a:pt x="195" y="471"/>
                  </a:lnTo>
                  <a:lnTo>
                    <a:pt x="198" y="469"/>
                  </a:lnTo>
                  <a:lnTo>
                    <a:pt x="200" y="465"/>
                  </a:lnTo>
                  <a:lnTo>
                    <a:pt x="202" y="459"/>
                  </a:lnTo>
                  <a:lnTo>
                    <a:pt x="204" y="450"/>
                  </a:lnTo>
                  <a:lnTo>
                    <a:pt x="205" y="439"/>
                  </a:lnTo>
                  <a:lnTo>
                    <a:pt x="190" y="307"/>
                  </a:lnTo>
                  <a:lnTo>
                    <a:pt x="190" y="305"/>
                  </a:lnTo>
                  <a:lnTo>
                    <a:pt x="190" y="307"/>
                  </a:lnTo>
                  <a:lnTo>
                    <a:pt x="192" y="310"/>
                  </a:lnTo>
                  <a:lnTo>
                    <a:pt x="193" y="315"/>
                  </a:lnTo>
                  <a:lnTo>
                    <a:pt x="195" y="320"/>
                  </a:lnTo>
                  <a:lnTo>
                    <a:pt x="198" y="325"/>
                  </a:lnTo>
                  <a:lnTo>
                    <a:pt x="200" y="329"/>
                  </a:lnTo>
                  <a:lnTo>
                    <a:pt x="203" y="330"/>
                  </a:lnTo>
                  <a:lnTo>
                    <a:pt x="205" y="329"/>
                  </a:lnTo>
                  <a:lnTo>
                    <a:pt x="206" y="325"/>
                  </a:lnTo>
                  <a:lnTo>
                    <a:pt x="209" y="322"/>
                  </a:lnTo>
                  <a:lnTo>
                    <a:pt x="210" y="317"/>
                  </a:lnTo>
                  <a:lnTo>
                    <a:pt x="211" y="312"/>
                  </a:lnTo>
                  <a:lnTo>
                    <a:pt x="211" y="305"/>
                  </a:lnTo>
                  <a:lnTo>
                    <a:pt x="210" y="299"/>
                  </a:lnTo>
                  <a:lnTo>
                    <a:pt x="209" y="293"/>
                  </a:lnTo>
                  <a:lnTo>
                    <a:pt x="205" y="284"/>
                  </a:lnTo>
                  <a:lnTo>
                    <a:pt x="199" y="272"/>
                  </a:lnTo>
                  <a:lnTo>
                    <a:pt x="199" y="262"/>
                  </a:lnTo>
                  <a:lnTo>
                    <a:pt x="200" y="252"/>
                  </a:lnTo>
                  <a:lnTo>
                    <a:pt x="204" y="241"/>
                  </a:lnTo>
                  <a:lnTo>
                    <a:pt x="205" y="225"/>
                  </a:lnTo>
                  <a:lnTo>
                    <a:pt x="205" y="204"/>
                  </a:lnTo>
                  <a:lnTo>
                    <a:pt x="200" y="174"/>
                  </a:lnTo>
                  <a:lnTo>
                    <a:pt x="190" y="135"/>
                  </a:lnTo>
                  <a:lnTo>
                    <a:pt x="187" y="127"/>
                  </a:lnTo>
                  <a:lnTo>
                    <a:pt x="183" y="122"/>
                  </a:lnTo>
                  <a:lnTo>
                    <a:pt x="177" y="116"/>
                  </a:lnTo>
                  <a:lnTo>
                    <a:pt x="171" y="111"/>
                  </a:lnTo>
                  <a:lnTo>
                    <a:pt x="166" y="107"/>
                  </a:lnTo>
                  <a:lnTo>
                    <a:pt x="161" y="104"/>
                  </a:lnTo>
                  <a:lnTo>
                    <a:pt x="157" y="102"/>
                  </a:lnTo>
                  <a:lnTo>
                    <a:pt x="156" y="101"/>
                  </a:lnTo>
                  <a:lnTo>
                    <a:pt x="158" y="101"/>
                  </a:lnTo>
                  <a:lnTo>
                    <a:pt x="159" y="101"/>
                  </a:lnTo>
                  <a:lnTo>
                    <a:pt x="162" y="100"/>
                  </a:lnTo>
                  <a:lnTo>
                    <a:pt x="164" y="99"/>
                  </a:lnTo>
                  <a:lnTo>
                    <a:pt x="167" y="96"/>
                  </a:lnTo>
                  <a:lnTo>
                    <a:pt x="169" y="92"/>
                  </a:lnTo>
                  <a:lnTo>
                    <a:pt x="171" y="89"/>
                  </a:lnTo>
                  <a:lnTo>
                    <a:pt x="171" y="84"/>
                  </a:lnTo>
                  <a:lnTo>
                    <a:pt x="171" y="80"/>
                  </a:lnTo>
                  <a:lnTo>
                    <a:pt x="169" y="75"/>
                  </a:lnTo>
                  <a:lnTo>
                    <a:pt x="167" y="71"/>
                  </a:lnTo>
                  <a:lnTo>
                    <a:pt x="166" y="68"/>
                  </a:lnTo>
                  <a:lnTo>
                    <a:pt x="163" y="63"/>
                  </a:lnTo>
                  <a:lnTo>
                    <a:pt x="161" y="59"/>
                  </a:lnTo>
                  <a:lnTo>
                    <a:pt x="157" y="54"/>
                  </a:lnTo>
                  <a:lnTo>
                    <a:pt x="154" y="49"/>
                  </a:lnTo>
                  <a:lnTo>
                    <a:pt x="153" y="44"/>
                  </a:lnTo>
                  <a:lnTo>
                    <a:pt x="152" y="39"/>
                  </a:lnTo>
                  <a:lnTo>
                    <a:pt x="151" y="34"/>
                  </a:lnTo>
                  <a:lnTo>
                    <a:pt x="151" y="30"/>
                  </a:lnTo>
                  <a:lnTo>
                    <a:pt x="151" y="28"/>
                  </a:lnTo>
                  <a:lnTo>
                    <a:pt x="151" y="26"/>
                  </a:lnTo>
                  <a:lnTo>
                    <a:pt x="149" y="24"/>
                  </a:lnTo>
                  <a:lnTo>
                    <a:pt x="149" y="23"/>
                  </a:lnTo>
                  <a:lnTo>
                    <a:pt x="149" y="21"/>
                  </a:lnTo>
                  <a:lnTo>
                    <a:pt x="148" y="17"/>
                  </a:lnTo>
                  <a:lnTo>
                    <a:pt x="147" y="13"/>
                  </a:lnTo>
                  <a:lnTo>
                    <a:pt x="147" y="9"/>
                  </a:lnTo>
                  <a:lnTo>
                    <a:pt x="147" y="6"/>
                  </a:lnTo>
                  <a:lnTo>
                    <a:pt x="147" y="3"/>
                  </a:lnTo>
                  <a:lnTo>
                    <a:pt x="145" y="1"/>
                  </a:lnTo>
                  <a:lnTo>
                    <a:pt x="141" y="0"/>
                  </a:lnTo>
                  <a:lnTo>
                    <a:pt x="135" y="0"/>
                  </a:lnTo>
                  <a:lnTo>
                    <a:pt x="127" y="0"/>
                  </a:lnTo>
                  <a:lnTo>
                    <a:pt x="118" y="1"/>
                  </a:lnTo>
                  <a:lnTo>
                    <a:pt x="111" y="2"/>
                  </a:lnTo>
                  <a:lnTo>
                    <a:pt x="105" y="3"/>
                  </a:lnTo>
                  <a:lnTo>
                    <a:pt x="99" y="4"/>
                  </a:lnTo>
                  <a:lnTo>
                    <a:pt x="95" y="8"/>
                  </a:lnTo>
                  <a:lnTo>
                    <a:pt x="91" y="12"/>
                  </a:lnTo>
                  <a:lnTo>
                    <a:pt x="86" y="18"/>
                  </a:lnTo>
                  <a:lnTo>
                    <a:pt x="83" y="26"/>
                  </a:lnTo>
                  <a:lnTo>
                    <a:pt x="79" y="34"/>
                  </a:lnTo>
                  <a:lnTo>
                    <a:pt x="75" y="43"/>
                  </a:lnTo>
                  <a:lnTo>
                    <a:pt x="73" y="52"/>
                  </a:lnTo>
                  <a:lnTo>
                    <a:pt x="70" y="59"/>
                  </a:lnTo>
                  <a:lnTo>
                    <a:pt x="68" y="66"/>
                  </a:lnTo>
                  <a:lnTo>
                    <a:pt x="65" y="73"/>
                  </a:lnTo>
                  <a:lnTo>
                    <a:pt x="61" y="78"/>
                  </a:lnTo>
                  <a:lnTo>
                    <a:pt x="59" y="82"/>
                  </a:lnTo>
                  <a:lnTo>
                    <a:pt x="57" y="86"/>
                  </a:lnTo>
                  <a:lnTo>
                    <a:pt x="54" y="89"/>
                  </a:lnTo>
                  <a:lnTo>
                    <a:pt x="53" y="90"/>
                  </a:lnTo>
                  <a:lnTo>
                    <a:pt x="52" y="90"/>
                  </a:lnTo>
                  <a:lnTo>
                    <a:pt x="59" y="97"/>
                  </a:lnTo>
                  <a:lnTo>
                    <a:pt x="60" y="99"/>
                  </a:lnTo>
                  <a:lnTo>
                    <a:pt x="61" y="100"/>
                  </a:lnTo>
                  <a:lnTo>
                    <a:pt x="64" y="101"/>
                  </a:lnTo>
                  <a:lnTo>
                    <a:pt x="65" y="104"/>
                  </a:lnTo>
                  <a:lnTo>
                    <a:pt x="66" y="106"/>
                  </a:lnTo>
                  <a:lnTo>
                    <a:pt x="66" y="110"/>
                  </a:lnTo>
                  <a:lnTo>
                    <a:pt x="64" y="112"/>
                  </a:lnTo>
                  <a:lnTo>
                    <a:pt x="59" y="116"/>
                  </a:lnTo>
                  <a:lnTo>
                    <a:pt x="53" y="123"/>
                  </a:lnTo>
                  <a:lnTo>
                    <a:pt x="45" y="138"/>
                  </a:lnTo>
                  <a:lnTo>
                    <a:pt x="37" y="157"/>
                  </a:lnTo>
                  <a:lnTo>
                    <a:pt x="29" y="178"/>
                  </a:lnTo>
                  <a:lnTo>
                    <a:pt x="23" y="200"/>
                  </a:lnTo>
                  <a:lnTo>
                    <a:pt x="17" y="219"/>
                  </a:lnTo>
                  <a:lnTo>
                    <a:pt x="13" y="232"/>
                  </a:lnTo>
                  <a:lnTo>
                    <a:pt x="12" y="240"/>
                  </a:lnTo>
                  <a:lnTo>
                    <a:pt x="12" y="241"/>
                  </a:lnTo>
                  <a:lnTo>
                    <a:pt x="13" y="244"/>
                  </a:lnTo>
                  <a:lnTo>
                    <a:pt x="14" y="247"/>
                  </a:lnTo>
                  <a:lnTo>
                    <a:pt x="16" y="250"/>
                  </a:lnTo>
                  <a:lnTo>
                    <a:pt x="17" y="253"/>
                  </a:lnTo>
                  <a:lnTo>
                    <a:pt x="19" y="257"/>
                  </a:lnTo>
                  <a:lnTo>
                    <a:pt x="21" y="261"/>
                  </a:lnTo>
                  <a:lnTo>
                    <a:pt x="23" y="265"/>
                  </a:lnTo>
                  <a:lnTo>
                    <a:pt x="13" y="299"/>
                  </a:lnTo>
                  <a:lnTo>
                    <a:pt x="11" y="305"/>
                  </a:lnTo>
                  <a:lnTo>
                    <a:pt x="7" y="315"/>
                  </a:lnTo>
                  <a:lnTo>
                    <a:pt x="4" y="330"/>
                  </a:lnTo>
                  <a:lnTo>
                    <a:pt x="2" y="348"/>
                  </a:lnTo>
                  <a:lnTo>
                    <a:pt x="1" y="364"/>
                  </a:lnTo>
                  <a:lnTo>
                    <a:pt x="0" y="379"/>
                  </a:lnTo>
                  <a:lnTo>
                    <a:pt x="1" y="390"/>
                  </a:lnTo>
                  <a:lnTo>
                    <a:pt x="3" y="396"/>
                  </a:lnTo>
                  <a:lnTo>
                    <a:pt x="4" y="397"/>
                  </a:lnTo>
                  <a:lnTo>
                    <a:pt x="8" y="398"/>
                  </a:lnTo>
                  <a:lnTo>
                    <a:pt x="12" y="400"/>
                  </a:lnTo>
                  <a:lnTo>
                    <a:pt x="17" y="401"/>
                  </a:lnTo>
                  <a:lnTo>
                    <a:pt x="23" y="402"/>
                  </a:lnTo>
                  <a:lnTo>
                    <a:pt x="29" y="403"/>
                  </a:lnTo>
                  <a:lnTo>
                    <a:pt x="35" y="403"/>
                  </a:lnTo>
                  <a:lnTo>
                    <a:pt x="43" y="405"/>
                  </a:lnTo>
                  <a:lnTo>
                    <a:pt x="42" y="416"/>
                  </a:lnTo>
                  <a:lnTo>
                    <a:pt x="40" y="427"/>
                  </a:lnTo>
                  <a:lnTo>
                    <a:pt x="39" y="437"/>
                  </a:lnTo>
                  <a:lnTo>
                    <a:pt x="38" y="445"/>
                  </a:lnTo>
                  <a:lnTo>
                    <a:pt x="37" y="453"/>
                  </a:lnTo>
                  <a:lnTo>
                    <a:pt x="35" y="459"/>
                  </a:lnTo>
                  <a:lnTo>
                    <a:pt x="35" y="462"/>
                  </a:lnTo>
                  <a:lnTo>
                    <a:pt x="35" y="463"/>
                  </a:lnTo>
                  <a:lnTo>
                    <a:pt x="37" y="464"/>
                  </a:lnTo>
                  <a:lnTo>
                    <a:pt x="40" y="466"/>
                  </a:lnTo>
                  <a:lnTo>
                    <a:pt x="44" y="470"/>
                  </a:lnTo>
                  <a:lnTo>
                    <a:pt x="50" y="473"/>
                  </a:lnTo>
                  <a:lnTo>
                    <a:pt x="55" y="476"/>
                  </a:lnTo>
                  <a:lnTo>
                    <a:pt x="60" y="478"/>
                  </a:lnTo>
                  <a:lnTo>
                    <a:pt x="64" y="478"/>
                  </a:lnTo>
                  <a:lnTo>
                    <a:pt x="65" y="474"/>
                  </a:lnTo>
                  <a:lnTo>
                    <a:pt x="65" y="478"/>
                  </a:lnTo>
                  <a:lnTo>
                    <a:pt x="66" y="483"/>
                  </a:lnTo>
                  <a:lnTo>
                    <a:pt x="69" y="489"/>
                  </a:lnTo>
                  <a:lnTo>
                    <a:pt x="71" y="496"/>
                  </a:lnTo>
                  <a:lnTo>
                    <a:pt x="74" y="504"/>
                  </a:lnTo>
                  <a:lnTo>
                    <a:pt x="75" y="510"/>
                  </a:lnTo>
                  <a:lnTo>
                    <a:pt x="76" y="515"/>
                  </a:lnTo>
                  <a:lnTo>
                    <a:pt x="78" y="516"/>
                  </a:lnTo>
                  <a:lnTo>
                    <a:pt x="76" y="517"/>
                  </a:lnTo>
                  <a:lnTo>
                    <a:pt x="76" y="520"/>
                  </a:lnTo>
                  <a:lnTo>
                    <a:pt x="75" y="522"/>
                  </a:lnTo>
                  <a:lnTo>
                    <a:pt x="74" y="527"/>
                  </a:lnTo>
                  <a:lnTo>
                    <a:pt x="74" y="531"/>
                  </a:lnTo>
                  <a:lnTo>
                    <a:pt x="73" y="537"/>
                  </a:lnTo>
                  <a:lnTo>
                    <a:pt x="71" y="543"/>
                  </a:lnTo>
                  <a:lnTo>
                    <a:pt x="71" y="552"/>
                  </a:lnTo>
                  <a:lnTo>
                    <a:pt x="74" y="562"/>
                  </a:lnTo>
                  <a:lnTo>
                    <a:pt x="75" y="574"/>
                  </a:lnTo>
                  <a:lnTo>
                    <a:pt x="79" y="585"/>
                  </a:lnTo>
                  <a:lnTo>
                    <a:pt x="81" y="597"/>
                  </a:lnTo>
                  <a:lnTo>
                    <a:pt x="84" y="605"/>
                  </a:lnTo>
                  <a:lnTo>
                    <a:pt x="86" y="611"/>
                  </a:lnTo>
                  <a:lnTo>
                    <a:pt x="86" y="614"/>
                  </a:lnTo>
                  <a:lnTo>
                    <a:pt x="75" y="637"/>
                  </a:lnTo>
                  <a:lnTo>
                    <a:pt x="79" y="675"/>
                  </a:lnTo>
                  <a:lnTo>
                    <a:pt x="80" y="675"/>
                  </a:lnTo>
                  <a:lnTo>
                    <a:pt x="81" y="677"/>
                  </a:lnTo>
                  <a:lnTo>
                    <a:pt x="84" y="680"/>
                  </a:lnTo>
                  <a:lnTo>
                    <a:pt x="87" y="682"/>
                  </a:lnTo>
                  <a:lnTo>
                    <a:pt x="91" y="683"/>
                  </a:lnTo>
                  <a:lnTo>
                    <a:pt x="95" y="685"/>
                  </a:lnTo>
                  <a:lnTo>
                    <a:pt x="99" y="685"/>
                  </a:lnTo>
                  <a:lnTo>
                    <a:pt x="102" y="683"/>
                  </a:lnTo>
                  <a:lnTo>
                    <a:pt x="106" y="680"/>
                  </a:lnTo>
                  <a:lnTo>
                    <a:pt x="109" y="676"/>
                  </a:lnTo>
                  <a:lnTo>
                    <a:pt x="110" y="671"/>
                  </a:lnTo>
                  <a:lnTo>
                    <a:pt x="111" y="667"/>
                  </a:lnTo>
                  <a:lnTo>
                    <a:pt x="112" y="662"/>
                  </a:lnTo>
                  <a:lnTo>
                    <a:pt x="114" y="660"/>
                  </a:lnTo>
                  <a:lnTo>
                    <a:pt x="114" y="657"/>
                  </a:lnTo>
                  <a:lnTo>
                    <a:pt x="114" y="656"/>
                  </a:lnTo>
                  <a:lnTo>
                    <a:pt x="105" y="609"/>
                  </a:lnTo>
                  <a:lnTo>
                    <a:pt x="120" y="515"/>
                  </a:lnTo>
                  <a:lnTo>
                    <a:pt x="123" y="496"/>
                  </a:lnTo>
                  <a:lnTo>
                    <a:pt x="141" y="496"/>
                  </a:lnTo>
                  <a:lnTo>
                    <a:pt x="141" y="497"/>
                  </a:lnTo>
                  <a:lnTo>
                    <a:pt x="141" y="500"/>
                  </a:lnTo>
                  <a:lnTo>
                    <a:pt x="141" y="505"/>
                  </a:lnTo>
                  <a:lnTo>
                    <a:pt x="142" y="511"/>
                  </a:lnTo>
                  <a:lnTo>
                    <a:pt x="142" y="519"/>
                  </a:lnTo>
                  <a:lnTo>
                    <a:pt x="142" y="526"/>
                  </a:lnTo>
                  <a:lnTo>
                    <a:pt x="143" y="535"/>
                  </a:lnTo>
                  <a:lnTo>
                    <a:pt x="145" y="543"/>
                  </a:lnTo>
                  <a:lnTo>
                    <a:pt x="147" y="554"/>
                  </a:lnTo>
                  <a:lnTo>
                    <a:pt x="148" y="566"/>
                  </a:lnTo>
                  <a:lnTo>
                    <a:pt x="151" y="578"/>
                  </a:lnTo>
                  <a:lnTo>
                    <a:pt x="153" y="588"/>
                  </a:lnTo>
                  <a:lnTo>
                    <a:pt x="156" y="598"/>
                  </a:lnTo>
                  <a:lnTo>
                    <a:pt x="158" y="605"/>
                  </a:lnTo>
                  <a:lnTo>
                    <a:pt x="158" y="610"/>
                  </a:lnTo>
                  <a:lnTo>
                    <a:pt x="159" y="613"/>
                  </a:lnTo>
                  <a:lnTo>
                    <a:pt x="156" y="655"/>
                  </a:lnTo>
                  <a:lnTo>
                    <a:pt x="168" y="657"/>
                  </a:lnTo>
                  <a:lnTo>
                    <a:pt x="168" y="652"/>
                  </a:lnTo>
                  <a:lnTo>
                    <a:pt x="169" y="652"/>
                  </a:lnTo>
                  <a:lnTo>
                    <a:pt x="171" y="654"/>
                  </a:lnTo>
                  <a:lnTo>
                    <a:pt x="174" y="656"/>
                  </a:lnTo>
                  <a:lnTo>
                    <a:pt x="178" y="657"/>
                  </a:lnTo>
                  <a:lnTo>
                    <a:pt x="183" y="661"/>
                  </a:lnTo>
                  <a:lnTo>
                    <a:pt x="188" y="663"/>
                  </a:lnTo>
                  <a:lnTo>
                    <a:pt x="194" y="666"/>
                  </a:lnTo>
                  <a:lnTo>
                    <a:pt x="199" y="668"/>
                  </a:lnTo>
                  <a:lnTo>
                    <a:pt x="205" y="671"/>
                  </a:lnTo>
                  <a:lnTo>
                    <a:pt x="210" y="672"/>
                  </a:lnTo>
                  <a:lnTo>
                    <a:pt x="216" y="672"/>
                  </a:lnTo>
                  <a:lnTo>
                    <a:pt x="221" y="671"/>
                  </a:lnTo>
                  <a:lnTo>
                    <a:pt x="225" y="671"/>
                  </a:lnTo>
                  <a:lnTo>
                    <a:pt x="229" y="670"/>
                  </a:lnTo>
                  <a:lnTo>
                    <a:pt x="231" y="670"/>
                  </a:lnTo>
                  <a:lnTo>
                    <a:pt x="233" y="668"/>
                  </a:lnTo>
                  <a:lnTo>
                    <a:pt x="230" y="656"/>
                  </a:lnTo>
                </a:path>
              </a:pathLst>
            </a:custGeom>
            <a:solidFill>
              <a:srgbClr val="FF99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59" name="Freeform 43"/>
            <p:cNvSpPr>
              <a:spLocks/>
            </p:cNvSpPr>
            <p:nvPr/>
          </p:nvSpPr>
          <p:spPr bwMode="auto">
            <a:xfrm>
              <a:off x="1477" y="3082"/>
              <a:ext cx="220" cy="717"/>
            </a:xfrm>
            <a:custGeom>
              <a:avLst/>
              <a:gdLst>
                <a:gd name="T0" fmla="*/ 219 w 220"/>
                <a:gd name="T1" fmla="*/ 600 h 717"/>
                <a:gd name="T2" fmla="*/ 202 w 220"/>
                <a:gd name="T3" fmla="*/ 416 h 717"/>
                <a:gd name="T4" fmla="*/ 207 w 220"/>
                <a:gd name="T5" fmla="*/ 408 h 717"/>
                <a:gd name="T6" fmla="*/ 211 w 220"/>
                <a:gd name="T7" fmla="*/ 402 h 717"/>
                <a:gd name="T8" fmla="*/ 210 w 220"/>
                <a:gd name="T9" fmla="*/ 302 h 717"/>
                <a:gd name="T10" fmla="*/ 209 w 220"/>
                <a:gd name="T11" fmla="*/ 261 h 717"/>
                <a:gd name="T12" fmla="*/ 201 w 220"/>
                <a:gd name="T13" fmla="*/ 187 h 717"/>
                <a:gd name="T14" fmla="*/ 184 w 220"/>
                <a:gd name="T15" fmla="*/ 146 h 717"/>
                <a:gd name="T16" fmla="*/ 152 w 220"/>
                <a:gd name="T17" fmla="*/ 121 h 717"/>
                <a:gd name="T18" fmla="*/ 128 w 220"/>
                <a:gd name="T19" fmla="*/ 106 h 717"/>
                <a:gd name="T20" fmla="*/ 138 w 220"/>
                <a:gd name="T21" fmla="*/ 65 h 717"/>
                <a:gd name="T22" fmla="*/ 141 w 220"/>
                <a:gd name="T23" fmla="*/ 55 h 717"/>
                <a:gd name="T24" fmla="*/ 139 w 220"/>
                <a:gd name="T25" fmla="*/ 35 h 717"/>
                <a:gd name="T26" fmla="*/ 129 w 220"/>
                <a:gd name="T27" fmla="*/ 17 h 717"/>
                <a:gd name="T28" fmla="*/ 124 w 220"/>
                <a:gd name="T29" fmla="*/ 6 h 717"/>
                <a:gd name="T30" fmla="*/ 110 w 220"/>
                <a:gd name="T31" fmla="*/ 1 h 717"/>
                <a:gd name="T32" fmla="*/ 81 w 220"/>
                <a:gd name="T33" fmla="*/ 1 h 717"/>
                <a:gd name="T34" fmla="*/ 73 w 220"/>
                <a:gd name="T35" fmla="*/ 6 h 717"/>
                <a:gd name="T36" fmla="*/ 63 w 220"/>
                <a:gd name="T37" fmla="*/ 16 h 717"/>
                <a:gd name="T38" fmla="*/ 56 w 220"/>
                <a:gd name="T39" fmla="*/ 34 h 717"/>
                <a:gd name="T40" fmla="*/ 60 w 220"/>
                <a:gd name="T41" fmla="*/ 55 h 717"/>
                <a:gd name="T42" fmla="*/ 75 w 220"/>
                <a:gd name="T43" fmla="*/ 92 h 717"/>
                <a:gd name="T44" fmla="*/ 68 w 220"/>
                <a:gd name="T45" fmla="*/ 111 h 717"/>
                <a:gd name="T46" fmla="*/ 35 w 220"/>
                <a:gd name="T47" fmla="*/ 132 h 717"/>
                <a:gd name="T48" fmla="*/ 17 w 220"/>
                <a:gd name="T49" fmla="*/ 149 h 717"/>
                <a:gd name="T50" fmla="*/ 12 w 220"/>
                <a:gd name="T51" fmla="*/ 189 h 717"/>
                <a:gd name="T52" fmla="*/ 4 w 220"/>
                <a:gd name="T53" fmla="*/ 252 h 717"/>
                <a:gd name="T54" fmla="*/ 2 w 220"/>
                <a:gd name="T55" fmla="*/ 286 h 717"/>
                <a:gd name="T56" fmla="*/ 1 w 220"/>
                <a:gd name="T57" fmla="*/ 334 h 717"/>
                <a:gd name="T58" fmla="*/ 1 w 220"/>
                <a:gd name="T59" fmla="*/ 390 h 717"/>
                <a:gd name="T60" fmla="*/ 9 w 220"/>
                <a:gd name="T61" fmla="*/ 410 h 717"/>
                <a:gd name="T62" fmla="*/ 21 w 220"/>
                <a:gd name="T63" fmla="*/ 412 h 717"/>
                <a:gd name="T64" fmla="*/ 27 w 220"/>
                <a:gd name="T65" fmla="*/ 412 h 717"/>
                <a:gd name="T66" fmla="*/ 34 w 220"/>
                <a:gd name="T67" fmla="*/ 403 h 717"/>
                <a:gd name="T68" fmla="*/ 35 w 220"/>
                <a:gd name="T69" fmla="*/ 714 h 717"/>
                <a:gd name="T70" fmla="*/ 103 w 220"/>
                <a:gd name="T71" fmla="*/ 692 h 717"/>
                <a:gd name="T72" fmla="*/ 121 w 220"/>
                <a:gd name="T73" fmla="*/ 702 h 717"/>
                <a:gd name="T74" fmla="*/ 143 w 220"/>
                <a:gd name="T75" fmla="*/ 713 h 717"/>
                <a:gd name="T76" fmla="*/ 157 w 220"/>
                <a:gd name="T77" fmla="*/ 716 h 717"/>
                <a:gd name="T78" fmla="*/ 170 w 220"/>
                <a:gd name="T79" fmla="*/ 713 h 717"/>
                <a:gd name="T80" fmla="*/ 176 w 220"/>
                <a:gd name="T81" fmla="*/ 711 h 717"/>
                <a:gd name="T82" fmla="*/ 167 w 220"/>
                <a:gd name="T83" fmla="*/ 421 h 717"/>
                <a:gd name="T84" fmla="*/ 193 w 220"/>
                <a:gd name="T85" fmla="*/ 396 h 717"/>
                <a:gd name="T86" fmla="*/ 185 w 220"/>
                <a:gd name="T87" fmla="*/ 410 h 717"/>
                <a:gd name="T88" fmla="*/ 188 w 220"/>
                <a:gd name="T89" fmla="*/ 412 h 717"/>
                <a:gd name="T90" fmla="*/ 190 w 220"/>
                <a:gd name="T91" fmla="*/ 429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0" h="717">
                  <a:moveTo>
                    <a:pt x="175" y="429"/>
                  </a:moveTo>
                  <a:lnTo>
                    <a:pt x="175" y="600"/>
                  </a:lnTo>
                  <a:lnTo>
                    <a:pt x="219" y="600"/>
                  </a:lnTo>
                  <a:lnTo>
                    <a:pt x="219" y="429"/>
                  </a:lnTo>
                  <a:lnTo>
                    <a:pt x="202" y="429"/>
                  </a:lnTo>
                  <a:lnTo>
                    <a:pt x="202" y="416"/>
                  </a:lnTo>
                  <a:lnTo>
                    <a:pt x="204" y="413"/>
                  </a:lnTo>
                  <a:lnTo>
                    <a:pt x="206" y="411"/>
                  </a:lnTo>
                  <a:lnTo>
                    <a:pt x="207" y="408"/>
                  </a:lnTo>
                  <a:lnTo>
                    <a:pt x="210" y="406"/>
                  </a:lnTo>
                  <a:lnTo>
                    <a:pt x="211" y="403"/>
                  </a:lnTo>
                  <a:lnTo>
                    <a:pt x="211" y="402"/>
                  </a:lnTo>
                  <a:lnTo>
                    <a:pt x="212" y="400"/>
                  </a:lnTo>
                  <a:lnTo>
                    <a:pt x="209" y="380"/>
                  </a:lnTo>
                  <a:lnTo>
                    <a:pt x="210" y="302"/>
                  </a:lnTo>
                  <a:lnTo>
                    <a:pt x="210" y="297"/>
                  </a:lnTo>
                  <a:lnTo>
                    <a:pt x="209" y="282"/>
                  </a:lnTo>
                  <a:lnTo>
                    <a:pt x="209" y="261"/>
                  </a:lnTo>
                  <a:lnTo>
                    <a:pt x="206" y="236"/>
                  </a:lnTo>
                  <a:lnTo>
                    <a:pt x="204" y="210"/>
                  </a:lnTo>
                  <a:lnTo>
                    <a:pt x="201" y="187"/>
                  </a:lnTo>
                  <a:lnTo>
                    <a:pt x="196" y="167"/>
                  </a:lnTo>
                  <a:lnTo>
                    <a:pt x="191" y="154"/>
                  </a:lnTo>
                  <a:lnTo>
                    <a:pt x="184" y="146"/>
                  </a:lnTo>
                  <a:lnTo>
                    <a:pt x="174" y="137"/>
                  </a:lnTo>
                  <a:lnTo>
                    <a:pt x="163" y="130"/>
                  </a:lnTo>
                  <a:lnTo>
                    <a:pt x="152" y="121"/>
                  </a:lnTo>
                  <a:lnTo>
                    <a:pt x="142" y="115"/>
                  </a:lnTo>
                  <a:lnTo>
                    <a:pt x="133" y="110"/>
                  </a:lnTo>
                  <a:lnTo>
                    <a:pt x="128" y="106"/>
                  </a:lnTo>
                  <a:lnTo>
                    <a:pt x="126" y="105"/>
                  </a:lnTo>
                  <a:lnTo>
                    <a:pt x="128" y="86"/>
                  </a:lnTo>
                  <a:lnTo>
                    <a:pt x="138" y="65"/>
                  </a:lnTo>
                  <a:lnTo>
                    <a:pt x="138" y="64"/>
                  </a:lnTo>
                  <a:lnTo>
                    <a:pt x="139" y="60"/>
                  </a:lnTo>
                  <a:lnTo>
                    <a:pt x="141" y="55"/>
                  </a:lnTo>
                  <a:lnTo>
                    <a:pt x="141" y="49"/>
                  </a:lnTo>
                  <a:lnTo>
                    <a:pt x="141" y="43"/>
                  </a:lnTo>
                  <a:lnTo>
                    <a:pt x="139" y="35"/>
                  </a:lnTo>
                  <a:lnTo>
                    <a:pt x="138" y="28"/>
                  </a:lnTo>
                  <a:lnTo>
                    <a:pt x="134" y="22"/>
                  </a:lnTo>
                  <a:lnTo>
                    <a:pt x="129" y="17"/>
                  </a:lnTo>
                  <a:lnTo>
                    <a:pt x="128" y="12"/>
                  </a:lnTo>
                  <a:lnTo>
                    <a:pt x="126" y="8"/>
                  </a:lnTo>
                  <a:lnTo>
                    <a:pt x="124" y="6"/>
                  </a:lnTo>
                  <a:lnTo>
                    <a:pt x="121" y="3"/>
                  </a:lnTo>
                  <a:lnTo>
                    <a:pt x="117" y="1"/>
                  </a:lnTo>
                  <a:lnTo>
                    <a:pt x="110" y="1"/>
                  </a:lnTo>
                  <a:lnTo>
                    <a:pt x="100" y="0"/>
                  </a:lnTo>
                  <a:lnTo>
                    <a:pt x="89" y="1"/>
                  </a:lnTo>
                  <a:lnTo>
                    <a:pt x="81" y="1"/>
                  </a:lnTo>
                  <a:lnTo>
                    <a:pt x="77" y="2"/>
                  </a:lnTo>
                  <a:lnTo>
                    <a:pt x="75" y="3"/>
                  </a:lnTo>
                  <a:lnTo>
                    <a:pt x="73" y="6"/>
                  </a:lnTo>
                  <a:lnTo>
                    <a:pt x="71" y="8"/>
                  </a:lnTo>
                  <a:lnTo>
                    <a:pt x="69" y="12"/>
                  </a:lnTo>
                  <a:lnTo>
                    <a:pt x="63" y="16"/>
                  </a:lnTo>
                  <a:lnTo>
                    <a:pt x="59" y="21"/>
                  </a:lnTo>
                  <a:lnTo>
                    <a:pt x="58" y="27"/>
                  </a:lnTo>
                  <a:lnTo>
                    <a:pt x="56" y="34"/>
                  </a:lnTo>
                  <a:lnTo>
                    <a:pt x="58" y="42"/>
                  </a:lnTo>
                  <a:lnTo>
                    <a:pt x="58" y="49"/>
                  </a:lnTo>
                  <a:lnTo>
                    <a:pt x="60" y="55"/>
                  </a:lnTo>
                  <a:lnTo>
                    <a:pt x="60" y="59"/>
                  </a:lnTo>
                  <a:lnTo>
                    <a:pt x="61" y="60"/>
                  </a:lnTo>
                  <a:lnTo>
                    <a:pt x="75" y="92"/>
                  </a:lnTo>
                  <a:lnTo>
                    <a:pt x="77" y="105"/>
                  </a:lnTo>
                  <a:lnTo>
                    <a:pt x="75" y="106"/>
                  </a:lnTo>
                  <a:lnTo>
                    <a:pt x="68" y="111"/>
                  </a:lnTo>
                  <a:lnTo>
                    <a:pt x="58" y="117"/>
                  </a:lnTo>
                  <a:lnTo>
                    <a:pt x="47" y="125"/>
                  </a:lnTo>
                  <a:lnTo>
                    <a:pt x="35" y="132"/>
                  </a:lnTo>
                  <a:lnTo>
                    <a:pt x="27" y="139"/>
                  </a:lnTo>
                  <a:lnTo>
                    <a:pt x="19" y="146"/>
                  </a:lnTo>
                  <a:lnTo>
                    <a:pt x="17" y="149"/>
                  </a:lnTo>
                  <a:lnTo>
                    <a:pt x="16" y="157"/>
                  </a:lnTo>
                  <a:lnTo>
                    <a:pt x="14" y="170"/>
                  </a:lnTo>
                  <a:lnTo>
                    <a:pt x="12" y="189"/>
                  </a:lnTo>
                  <a:lnTo>
                    <a:pt x="9" y="211"/>
                  </a:lnTo>
                  <a:lnTo>
                    <a:pt x="7" y="232"/>
                  </a:lnTo>
                  <a:lnTo>
                    <a:pt x="4" y="252"/>
                  </a:lnTo>
                  <a:lnTo>
                    <a:pt x="3" y="268"/>
                  </a:lnTo>
                  <a:lnTo>
                    <a:pt x="3" y="278"/>
                  </a:lnTo>
                  <a:lnTo>
                    <a:pt x="2" y="286"/>
                  </a:lnTo>
                  <a:lnTo>
                    <a:pt x="2" y="298"/>
                  </a:lnTo>
                  <a:lnTo>
                    <a:pt x="1" y="315"/>
                  </a:lnTo>
                  <a:lnTo>
                    <a:pt x="1" y="334"/>
                  </a:lnTo>
                  <a:lnTo>
                    <a:pt x="0" y="354"/>
                  </a:lnTo>
                  <a:lnTo>
                    <a:pt x="1" y="374"/>
                  </a:lnTo>
                  <a:lnTo>
                    <a:pt x="1" y="390"/>
                  </a:lnTo>
                  <a:lnTo>
                    <a:pt x="3" y="402"/>
                  </a:lnTo>
                  <a:lnTo>
                    <a:pt x="6" y="407"/>
                  </a:lnTo>
                  <a:lnTo>
                    <a:pt x="9" y="410"/>
                  </a:lnTo>
                  <a:lnTo>
                    <a:pt x="13" y="411"/>
                  </a:lnTo>
                  <a:lnTo>
                    <a:pt x="17" y="412"/>
                  </a:lnTo>
                  <a:lnTo>
                    <a:pt x="21" y="412"/>
                  </a:lnTo>
                  <a:lnTo>
                    <a:pt x="24" y="412"/>
                  </a:lnTo>
                  <a:lnTo>
                    <a:pt x="25" y="412"/>
                  </a:lnTo>
                  <a:lnTo>
                    <a:pt x="27" y="412"/>
                  </a:lnTo>
                  <a:lnTo>
                    <a:pt x="14" y="393"/>
                  </a:lnTo>
                  <a:lnTo>
                    <a:pt x="35" y="262"/>
                  </a:lnTo>
                  <a:lnTo>
                    <a:pt x="34" y="403"/>
                  </a:lnTo>
                  <a:lnTo>
                    <a:pt x="63" y="666"/>
                  </a:lnTo>
                  <a:lnTo>
                    <a:pt x="39" y="696"/>
                  </a:lnTo>
                  <a:lnTo>
                    <a:pt x="35" y="714"/>
                  </a:lnTo>
                  <a:lnTo>
                    <a:pt x="71" y="713"/>
                  </a:lnTo>
                  <a:lnTo>
                    <a:pt x="101" y="691"/>
                  </a:lnTo>
                  <a:lnTo>
                    <a:pt x="103" y="692"/>
                  </a:lnTo>
                  <a:lnTo>
                    <a:pt x="107" y="694"/>
                  </a:lnTo>
                  <a:lnTo>
                    <a:pt x="113" y="697"/>
                  </a:lnTo>
                  <a:lnTo>
                    <a:pt x="121" y="702"/>
                  </a:lnTo>
                  <a:lnTo>
                    <a:pt x="128" y="706"/>
                  </a:lnTo>
                  <a:lnTo>
                    <a:pt x="136" y="709"/>
                  </a:lnTo>
                  <a:lnTo>
                    <a:pt x="143" y="713"/>
                  </a:lnTo>
                  <a:lnTo>
                    <a:pt x="148" y="714"/>
                  </a:lnTo>
                  <a:lnTo>
                    <a:pt x="152" y="716"/>
                  </a:lnTo>
                  <a:lnTo>
                    <a:pt x="157" y="716"/>
                  </a:lnTo>
                  <a:lnTo>
                    <a:pt x="162" y="714"/>
                  </a:lnTo>
                  <a:lnTo>
                    <a:pt x="167" y="714"/>
                  </a:lnTo>
                  <a:lnTo>
                    <a:pt x="170" y="713"/>
                  </a:lnTo>
                  <a:lnTo>
                    <a:pt x="173" y="712"/>
                  </a:lnTo>
                  <a:lnTo>
                    <a:pt x="175" y="711"/>
                  </a:lnTo>
                  <a:lnTo>
                    <a:pt x="176" y="711"/>
                  </a:lnTo>
                  <a:lnTo>
                    <a:pt x="168" y="685"/>
                  </a:lnTo>
                  <a:lnTo>
                    <a:pt x="142" y="668"/>
                  </a:lnTo>
                  <a:lnTo>
                    <a:pt x="167" y="421"/>
                  </a:lnTo>
                  <a:lnTo>
                    <a:pt x="178" y="392"/>
                  </a:lnTo>
                  <a:lnTo>
                    <a:pt x="164" y="250"/>
                  </a:lnTo>
                  <a:lnTo>
                    <a:pt x="193" y="396"/>
                  </a:lnTo>
                  <a:lnTo>
                    <a:pt x="184" y="408"/>
                  </a:lnTo>
                  <a:lnTo>
                    <a:pt x="185" y="408"/>
                  </a:lnTo>
                  <a:lnTo>
                    <a:pt x="185" y="410"/>
                  </a:lnTo>
                  <a:lnTo>
                    <a:pt x="186" y="410"/>
                  </a:lnTo>
                  <a:lnTo>
                    <a:pt x="186" y="411"/>
                  </a:lnTo>
                  <a:lnTo>
                    <a:pt x="188" y="412"/>
                  </a:lnTo>
                  <a:lnTo>
                    <a:pt x="189" y="413"/>
                  </a:lnTo>
                  <a:lnTo>
                    <a:pt x="190" y="414"/>
                  </a:lnTo>
                  <a:lnTo>
                    <a:pt x="190" y="429"/>
                  </a:lnTo>
                  <a:lnTo>
                    <a:pt x="175" y="429"/>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60" name="Freeform 44"/>
            <p:cNvSpPr>
              <a:spLocks/>
            </p:cNvSpPr>
            <p:nvPr/>
          </p:nvSpPr>
          <p:spPr bwMode="auto">
            <a:xfrm>
              <a:off x="795" y="3067"/>
              <a:ext cx="206" cy="684"/>
            </a:xfrm>
            <a:custGeom>
              <a:avLst/>
              <a:gdLst>
                <a:gd name="T0" fmla="*/ 67 w 206"/>
                <a:gd name="T1" fmla="*/ 516 h 684"/>
                <a:gd name="T2" fmla="*/ 65 w 206"/>
                <a:gd name="T3" fmla="*/ 533 h 684"/>
                <a:gd name="T4" fmla="*/ 67 w 206"/>
                <a:gd name="T5" fmla="*/ 559 h 684"/>
                <a:gd name="T6" fmla="*/ 77 w 206"/>
                <a:gd name="T7" fmla="*/ 602 h 684"/>
                <a:gd name="T8" fmla="*/ 72 w 206"/>
                <a:gd name="T9" fmla="*/ 670 h 684"/>
                <a:gd name="T10" fmla="*/ 80 w 206"/>
                <a:gd name="T11" fmla="*/ 678 h 684"/>
                <a:gd name="T12" fmla="*/ 95 w 206"/>
                <a:gd name="T13" fmla="*/ 680 h 684"/>
                <a:gd name="T14" fmla="*/ 105 w 206"/>
                <a:gd name="T15" fmla="*/ 664 h 684"/>
                <a:gd name="T16" fmla="*/ 106 w 206"/>
                <a:gd name="T17" fmla="*/ 653 h 684"/>
                <a:gd name="T18" fmla="*/ 119 w 206"/>
                <a:gd name="T19" fmla="*/ 493 h 684"/>
                <a:gd name="T20" fmla="*/ 135 w 206"/>
                <a:gd name="T21" fmla="*/ 508 h 684"/>
                <a:gd name="T22" fmla="*/ 137 w 206"/>
                <a:gd name="T23" fmla="*/ 540 h 684"/>
                <a:gd name="T24" fmla="*/ 146 w 206"/>
                <a:gd name="T25" fmla="*/ 585 h 684"/>
                <a:gd name="T26" fmla="*/ 152 w 206"/>
                <a:gd name="T27" fmla="*/ 609 h 684"/>
                <a:gd name="T28" fmla="*/ 152 w 206"/>
                <a:gd name="T29" fmla="*/ 642 h 684"/>
                <a:gd name="T30" fmla="*/ 162 w 206"/>
                <a:gd name="T31" fmla="*/ 680 h 684"/>
                <a:gd name="T32" fmla="*/ 183 w 206"/>
                <a:gd name="T33" fmla="*/ 683 h 684"/>
                <a:gd name="T34" fmla="*/ 193 w 206"/>
                <a:gd name="T35" fmla="*/ 666 h 684"/>
                <a:gd name="T36" fmla="*/ 183 w 206"/>
                <a:gd name="T37" fmla="*/ 643 h 684"/>
                <a:gd name="T38" fmla="*/ 175 w 206"/>
                <a:gd name="T39" fmla="*/ 599 h 684"/>
                <a:gd name="T40" fmla="*/ 180 w 206"/>
                <a:gd name="T41" fmla="*/ 525 h 684"/>
                <a:gd name="T42" fmla="*/ 185 w 206"/>
                <a:gd name="T43" fmla="*/ 471 h 684"/>
                <a:gd name="T44" fmla="*/ 191 w 206"/>
                <a:gd name="T45" fmla="*/ 466 h 684"/>
                <a:gd name="T46" fmla="*/ 198 w 206"/>
                <a:gd name="T47" fmla="*/ 436 h 684"/>
                <a:gd name="T48" fmla="*/ 196 w 206"/>
                <a:gd name="T49" fmla="*/ 384 h 684"/>
                <a:gd name="T50" fmla="*/ 198 w 206"/>
                <a:gd name="T51" fmla="*/ 326 h 684"/>
                <a:gd name="T52" fmla="*/ 205 w 206"/>
                <a:gd name="T53" fmla="*/ 308 h 684"/>
                <a:gd name="T54" fmla="*/ 198 w 206"/>
                <a:gd name="T55" fmla="*/ 281 h 684"/>
                <a:gd name="T56" fmla="*/ 197 w 206"/>
                <a:gd name="T57" fmla="*/ 237 h 684"/>
                <a:gd name="T58" fmla="*/ 183 w 206"/>
                <a:gd name="T59" fmla="*/ 130 h 684"/>
                <a:gd name="T60" fmla="*/ 171 w 206"/>
                <a:gd name="T61" fmla="*/ 116 h 684"/>
                <a:gd name="T62" fmla="*/ 162 w 206"/>
                <a:gd name="T63" fmla="*/ 114 h 684"/>
                <a:gd name="T64" fmla="*/ 149 w 206"/>
                <a:gd name="T65" fmla="*/ 106 h 684"/>
                <a:gd name="T66" fmla="*/ 146 w 206"/>
                <a:gd name="T67" fmla="*/ 97 h 684"/>
                <a:gd name="T68" fmla="*/ 155 w 206"/>
                <a:gd name="T69" fmla="*/ 89 h 684"/>
                <a:gd name="T70" fmla="*/ 159 w 206"/>
                <a:gd name="T71" fmla="*/ 78 h 684"/>
                <a:gd name="T72" fmla="*/ 151 w 206"/>
                <a:gd name="T73" fmla="*/ 74 h 684"/>
                <a:gd name="T74" fmla="*/ 152 w 206"/>
                <a:gd name="T75" fmla="*/ 57 h 684"/>
                <a:gd name="T76" fmla="*/ 154 w 206"/>
                <a:gd name="T77" fmla="*/ 30 h 684"/>
                <a:gd name="T78" fmla="*/ 152 w 206"/>
                <a:gd name="T79" fmla="*/ 23 h 684"/>
                <a:gd name="T80" fmla="*/ 152 w 206"/>
                <a:gd name="T81" fmla="*/ 16 h 684"/>
                <a:gd name="T82" fmla="*/ 144 w 206"/>
                <a:gd name="T83" fmla="*/ 4 h 684"/>
                <a:gd name="T84" fmla="*/ 105 w 206"/>
                <a:gd name="T85" fmla="*/ 0 h 684"/>
                <a:gd name="T86" fmla="*/ 69 w 206"/>
                <a:gd name="T87" fmla="*/ 21 h 684"/>
                <a:gd name="T88" fmla="*/ 72 w 206"/>
                <a:gd name="T89" fmla="*/ 52 h 684"/>
                <a:gd name="T90" fmla="*/ 68 w 206"/>
                <a:gd name="T91" fmla="*/ 78 h 684"/>
                <a:gd name="T92" fmla="*/ 59 w 206"/>
                <a:gd name="T93" fmla="*/ 85 h 684"/>
                <a:gd name="T94" fmla="*/ 69 w 206"/>
                <a:gd name="T95" fmla="*/ 105 h 684"/>
                <a:gd name="T96" fmla="*/ 41 w 206"/>
                <a:gd name="T97" fmla="*/ 125 h 684"/>
                <a:gd name="T98" fmla="*/ 22 w 206"/>
                <a:gd name="T99" fmla="*/ 180 h 684"/>
                <a:gd name="T100" fmla="*/ 17 w 206"/>
                <a:gd name="T101" fmla="*/ 234 h 684"/>
                <a:gd name="T102" fmla="*/ 24 w 206"/>
                <a:gd name="T103" fmla="*/ 266 h 684"/>
                <a:gd name="T104" fmla="*/ 37 w 206"/>
                <a:gd name="T105" fmla="*/ 303 h 684"/>
                <a:gd name="T106" fmla="*/ 24 w 206"/>
                <a:gd name="T107" fmla="*/ 342 h 684"/>
                <a:gd name="T108" fmla="*/ 22 w 206"/>
                <a:gd name="T109" fmla="*/ 353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6" h="684">
                  <a:moveTo>
                    <a:pt x="0" y="492"/>
                  </a:moveTo>
                  <a:lnTo>
                    <a:pt x="68" y="510"/>
                  </a:lnTo>
                  <a:lnTo>
                    <a:pt x="68" y="514"/>
                  </a:lnTo>
                  <a:lnTo>
                    <a:pt x="67" y="516"/>
                  </a:lnTo>
                  <a:lnTo>
                    <a:pt x="67" y="521"/>
                  </a:lnTo>
                  <a:lnTo>
                    <a:pt x="67" y="525"/>
                  </a:lnTo>
                  <a:lnTo>
                    <a:pt x="65" y="529"/>
                  </a:lnTo>
                  <a:lnTo>
                    <a:pt x="65" y="533"/>
                  </a:lnTo>
                  <a:lnTo>
                    <a:pt x="65" y="536"/>
                  </a:lnTo>
                  <a:lnTo>
                    <a:pt x="65" y="540"/>
                  </a:lnTo>
                  <a:lnTo>
                    <a:pt x="65" y="547"/>
                  </a:lnTo>
                  <a:lnTo>
                    <a:pt x="67" y="559"/>
                  </a:lnTo>
                  <a:lnTo>
                    <a:pt x="69" y="570"/>
                  </a:lnTo>
                  <a:lnTo>
                    <a:pt x="72" y="582"/>
                  </a:lnTo>
                  <a:lnTo>
                    <a:pt x="74" y="593"/>
                  </a:lnTo>
                  <a:lnTo>
                    <a:pt x="77" y="602"/>
                  </a:lnTo>
                  <a:lnTo>
                    <a:pt x="79" y="608"/>
                  </a:lnTo>
                  <a:lnTo>
                    <a:pt x="79" y="611"/>
                  </a:lnTo>
                  <a:lnTo>
                    <a:pt x="69" y="634"/>
                  </a:lnTo>
                  <a:lnTo>
                    <a:pt x="72" y="670"/>
                  </a:lnTo>
                  <a:lnTo>
                    <a:pt x="73" y="671"/>
                  </a:lnTo>
                  <a:lnTo>
                    <a:pt x="74" y="674"/>
                  </a:lnTo>
                  <a:lnTo>
                    <a:pt x="77" y="675"/>
                  </a:lnTo>
                  <a:lnTo>
                    <a:pt x="80" y="678"/>
                  </a:lnTo>
                  <a:lnTo>
                    <a:pt x="84" y="680"/>
                  </a:lnTo>
                  <a:lnTo>
                    <a:pt x="88" y="681"/>
                  </a:lnTo>
                  <a:lnTo>
                    <a:pt x="93" y="681"/>
                  </a:lnTo>
                  <a:lnTo>
                    <a:pt x="95" y="680"/>
                  </a:lnTo>
                  <a:lnTo>
                    <a:pt x="99" y="676"/>
                  </a:lnTo>
                  <a:lnTo>
                    <a:pt x="101" y="673"/>
                  </a:lnTo>
                  <a:lnTo>
                    <a:pt x="103" y="668"/>
                  </a:lnTo>
                  <a:lnTo>
                    <a:pt x="105" y="664"/>
                  </a:lnTo>
                  <a:lnTo>
                    <a:pt x="105" y="659"/>
                  </a:lnTo>
                  <a:lnTo>
                    <a:pt x="106" y="655"/>
                  </a:lnTo>
                  <a:lnTo>
                    <a:pt x="106" y="654"/>
                  </a:lnTo>
                  <a:lnTo>
                    <a:pt x="106" y="653"/>
                  </a:lnTo>
                  <a:lnTo>
                    <a:pt x="98" y="606"/>
                  </a:lnTo>
                  <a:lnTo>
                    <a:pt x="113" y="510"/>
                  </a:lnTo>
                  <a:lnTo>
                    <a:pt x="119" y="510"/>
                  </a:lnTo>
                  <a:lnTo>
                    <a:pt x="119" y="493"/>
                  </a:lnTo>
                  <a:lnTo>
                    <a:pt x="134" y="493"/>
                  </a:lnTo>
                  <a:lnTo>
                    <a:pt x="134" y="497"/>
                  </a:lnTo>
                  <a:lnTo>
                    <a:pt x="134" y="502"/>
                  </a:lnTo>
                  <a:lnTo>
                    <a:pt x="135" y="508"/>
                  </a:lnTo>
                  <a:lnTo>
                    <a:pt x="135" y="514"/>
                  </a:lnTo>
                  <a:lnTo>
                    <a:pt x="136" y="523"/>
                  </a:lnTo>
                  <a:lnTo>
                    <a:pt x="136" y="531"/>
                  </a:lnTo>
                  <a:lnTo>
                    <a:pt x="137" y="540"/>
                  </a:lnTo>
                  <a:lnTo>
                    <a:pt x="140" y="551"/>
                  </a:lnTo>
                  <a:lnTo>
                    <a:pt x="142" y="562"/>
                  </a:lnTo>
                  <a:lnTo>
                    <a:pt x="144" y="573"/>
                  </a:lnTo>
                  <a:lnTo>
                    <a:pt x="146" y="585"/>
                  </a:lnTo>
                  <a:lnTo>
                    <a:pt x="149" y="594"/>
                  </a:lnTo>
                  <a:lnTo>
                    <a:pt x="151" y="602"/>
                  </a:lnTo>
                  <a:lnTo>
                    <a:pt x="152" y="607"/>
                  </a:lnTo>
                  <a:lnTo>
                    <a:pt x="152" y="609"/>
                  </a:lnTo>
                  <a:lnTo>
                    <a:pt x="152" y="612"/>
                  </a:lnTo>
                  <a:lnTo>
                    <a:pt x="152" y="619"/>
                  </a:lnTo>
                  <a:lnTo>
                    <a:pt x="151" y="629"/>
                  </a:lnTo>
                  <a:lnTo>
                    <a:pt x="152" y="642"/>
                  </a:lnTo>
                  <a:lnTo>
                    <a:pt x="152" y="654"/>
                  </a:lnTo>
                  <a:lnTo>
                    <a:pt x="155" y="665"/>
                  </a:lnTo>
                  <a:lnTo>
                    <a:pt x="157" y="675"/>
                  </a:lnTo>
                  <a:lnTo>
                    <a:pt x="162" y="680"/>
                  </a:lnTo>
                  <a:lnTo>
                    <a:pt x="167" y="681"/>
                  </a:lnTo>
                  <a:lnTo>
                    <a:pt x="173" y="683"/>
                  </a:lnTo>
                  <a:lnTo>
                    <a:pt x="178" y="683"/>
                  </a:lnTo>
                  <a:lnTo>
                    <a:pt x="183" y="683"/>
                  </a:lnTo>
                  <a:lnTo>
                    <a:pt x="188" y="681"/>
                  </a:lnTo>
                  <a:lnTo>
                    <a:pt x="192" y="680"/>
                  </a:lnTo>
                  <a:lnTo>
                    <a:pt x="195" y="680"/>
                  </a:lnTo>
                  <a:lnTo>
                    <a:pt x="193" y="666"/>
                  </a:lnTo>
                  <a:lnTo>
                    <a:pt x="192" y="665"/>
                  </a:lnTo>
                  <a:lnTo>
                    <a:pt x="190" y="660"/>
                  </a:lnTo>
                  <a:lnTo>
                    <a:pt x="187" y="653"/>
                  </a:lnTo>
                  <a:lnTo>
                    <a:pt x="183" y="643"/>
                  </a:lnTo>
                  <a:lnTo>
                    <a:pt x="180" y="632"/>
                  </a:lnTo>
                  <a:lnTo>
                    <a:pt x="177" y="621"/>
                  </a:lnTo>
                  <a:lnTo>
                    <a:pt x="175" y="611"/>
                  </a:lnTo>
                  <a:lnTo>
                    <a:pt x="175" y="599"/>
                  </a:lnTo>
                  <a:lnTo>
                    <a:pt x="175" y="587"/>
                  </a:lnTo>
                  <a:lnTo>
                    <a:pt x="176" y="568"/>
                  </a:lnTo>
                  <a:lnTo>
                    <a:pt x="177" y="547"/>
                  </a:lnTo>
                  <a:lnTo>
                    <a:pt x="180" y="525"/>
                  </a:lnTo>
                  <a:lnTo>
                    <a:pt x="182" y="505"/>
                  </a:lnTo>
                  <a:lnTo>
                    <a:pt x="183" y="487"/>
                  </a:lnTo>
                  <a:lnTo>
                    <a:pt x="185" y="475"/>
                  </a:lnTo>
                  <a:lnTo>
                    <a:pt x="185" y="471"/>
                  </a:lnTo>
                  <a:lnTo>
                    <a:pt x="186" y="471"/>
                  </a:lnTo>
                  <a:lnTo>
                    <a:pt x="187" y="469"/>
                  </a:lnTo>
                  <a:lnTo>
                    <a:pt x="188" y="468"/>
                  </a:lnTo>
                  <a:lnTo>
                    <a:pt x="191" y="466"/>
                  </a:lnTo>
                  <a:lnTo>
                    <a:pt x="193" y="462"/>
                  </a:lnTo>
                  <a:lnTo>
                    <a:pt x="195" y="456"/>
                  </a:lnTo>
                  <a:lnTo>
                    <a:pt x="197" y="447"/>
                  </a:lnTo>
                  <a:lnTo>
                    <a:pt x="198" y="436"/>
                  </a:lnTo>
                  <a:lnTo>
                    <a:pt x="198" y="432"/>
                  </a:lnTo>
                  <a:lnTo>
                    <a:pt x="197" y="420"/>
                  </a:lnTo>
                  <a:lnTo>
                    <a:pt x="197" y="404"/>
                  </a:lnTo>
                  <a:lnTo>
                    <a:pt x="196" y="384"/>
                  </a:lnTo>
                  <a:lnTo>
                    <a:pt x="196" y="364"/>
                  </a:lnTo>
                  <a:lnTo>
                    <a:pt x="196" y="347"/>
                  </a:lnTo>
                  <a:lnTo>
                    <a:pt x="196" y="333"/>
                  </a:lnTo>
                  <a:lnTo>
                    <a:pt x="198" y="326"/>
                  </a:lnTo>
                  <a:lnTo>
                    <a:pt x="200" y="322"/>
                  </a:lnTo>
                  <a:lnTo>
                    <a:pt x="202" y="317"/>
                  </a:lnTo>
                  <a:lnTo>
                    <a:pt x="203" y="313"/>
                  </a:lnTo>
                  <a:lnTo>
                    <a:pt x="205" y="308"/>
                  </a:lnTo>
                  <a:lnTo>
                    <a:pt x="205" y="302"/>
                  </a:lnTo>
                  <a:lnTo>
                    <a:pt x="205" y="296"/>
                  </a:lnTo>
                  <a:lnTo>
                    <a:pt x="202" y="290"/>
                  </a:lnTo>
                  <a:lnTo>
                    <a:pt x="198" y="281"/>
                  </a:lnTo>
                  <a:lnTo>
                    <a:pt x="192" y="268"/>
                  </a:lnTo>
                  <a:lnTo>
                    <a:pt x="192" y="259"/>
                  </a:lnTo>
                  <a:lnTo>
                    <a:pt x="193" y="249"/>
                  </a:lnTo>
                  <a:lnTo>
                    <a:pt x="197" y="237"/>
                  </a:lnTo>
                  <a:lnTo>
                    <a:pt x="200" y="221"/>
                  </a:lnTo>
                  <a:lnTo>
                    <a:pt x="198" y="200"/>
                  </a:lnTo>
                  <a:lnTo>
                    <a:pt x="195" y="171"/>
                  </a:lnTo>
                  <a:lnTo>
                    <a:pt x="183" y="130"/>
                  </a:lnTo>
                  <a:lnTo>
                    <a:pt x="181" y="125"/>
                  </a:lnTo>
                  <a:lnTo>
                    <a:pt x="177" y="121"/>
                  </a:lnTo>
                  <a:lnTo>
                    <a:pt x="175" y="117"/>
                  </a:lnTo>
                  <a:lnTo>
                    <a:pt x="171" y="116"/>
                  </a:lnTo>
                  <a:lnTo>
                    <a:pt x="167" y="115"/>
                  </a:lnTo>
                  <a:lnTo>
                    <a:pt x="165" y="114"/>
                  </a:lnTo>
                  <a:lnTo>
                    <a:pt x="164" y="114"/>
                  </a:lnTo>
                  <a:lnTo>
                    <a:pt x="162" y="114"/>
                  </a:lnTo>
                  <a:lnTo>
                    <a:pt x="160" y="112"/>
                  </a:lnTo>
                  <a:lnTo>
                    <a:pt x="156" y="111"/>
                  </a:lnTo>
                  <a:lnTo>
                    <a:pt x="152" y="109"/>
                  </a:lnTo>
                  <a:lnTo>
                    <a:pt x="149" y="106"/>
                  </a:lnTo>
                  <a:lnTo>
                    <a:pt x="146" y="104"/>
                  </a:lnTo>
                  <a:lnTo>
                    <a:pt x="145" y="101"/>
                  </a:lnTo>
                  <a:lnTo>
                    <a:pt x="145" y="100"/>
                  </a:lnTo>
                  <a:lnTo>
                    <a:pt x="146" y="97"/>
                  </a:lnTo>
                  <a:lnTo>
                    <a:pt x="147" y="95"/>
                  </a:lnTo>
                  <a:lnTo>
                    <a:pt x="150" y="94"/>
                  </a:lnTo>
                  <a:lnTo>
                    <a:pt x="152" y="91"/>
                  </a:lnTo>
                  <a:lnTo>
                    <a:pt x="155" y="89"/>
                  </a:lnTo>
                  <a:lnTo>
                    <a:pt x="157" y="86"/>
                  </a:lnTo>
                  <a:lnTo>
                    <a:pt x="159" y="84"/>
                  </a:lnTo>
                  <a:lnTo>
                    <a:pt x="159" y="81"/>
                  </a:lnTo>
                  <a:lnTo>
                    <a:pt x="159" y="78"/>
                  </a:lnTo>
                  <a:lnTo>
                    <a:pt x="157" y="75"/>
                  </a:lnTo>
                  <a:lnTo>
                    <a:pt x="156" y="75"/>
                  </a:lnTo>
                  <a:lnTo>
                    <a:pt x="154" y="74"/>
                  </a:lnTo>
                  <a:lnTo>
                    <a:pt x="151" y="74"/>
                  </a:lnTo>
                  <a:lnTo>
                    <a:pt x="150" y="73"/>
                  </a:lnTo>
                  <a:lnTo>
                    <a:pt x="149" y="70"/>
                  </a:lnTo>
                  <a:lnTo>
                    <a:pt x="150" y="66"/>
                  </a:lnTo>
                  <a:lnTo>
                    <a:pt x="152" y="57"/>
                  </a:lnTo>
                  <a:lnTo>
                    <a:pt x="154" y="48"/>
                  </a:lnTo>
                  <a:lnTo>
                    <a:pt x="155" y="40"/>
                  </a:lnTo>
                  <a:lnTo>
                    <a:pt x="155" y="34"/>
                  </a:lnTo>
                  <a:lnTo>
                    <a:pt x="154" y="30"/>
                  </a:lnTo>
                  <a:lnTo>
                    <a:pt x="154" y="27"/>
                  </a:lnTo>
                  <a:lnTo>
                    <a:pt x="152" y="26"/>
                  </a:lnTo>
                  <a:lnTo>
                    <a:pt x="152" y="24"/>
                  </a:lnTo>
                  <a:lnTo>
                    <a:pt x="152" y="23"/>
                  </a:lnTo>
                  <a:lnTo>
                    <a:pt x="152" y="22"/>
                  </a:lnTo>
                  <a:lnTo>
                    <a:pt x="152" y="21"/>
                  </a:lnTo>
                  <a:lnTo>
                    <a:pt x="152" y="18"/>
                  </a:lnTo>
                  <a:lnTo>
                    <a:pt x="152" y="16"/>
                  </a:lnTo>
                  <a:lnTo>
                    <a:pt x="151" y="13"/>
                  </a:lnTo>
                  <a:lnTo>
                    <a:pt x="151" y="11"/>
                  </a:lnTo>
                  <a:lnTo>
                    <a:pt x="150" y="7"/>
                  </a:lnTo>
                  <a:lnTo>
                    <a:pt x="144" y="4"/>
                  </a:lnTo>
                  <a:lnTo>
                    <a:pt x="135" y="2"/>
                  </a:lnTo>
                  <a:lnTo>
                    <a:pt x="125" y="1"/>
                  </a:lnTo>
                  <a:lnTo>
                    <a:pt x="115" y="0"/>
                  </a:lnTo>
                  <a:lnTo>
                    <a:pt x="105" y="0"/>
                  </a:lnTo>
                  <a:lnTo>
                    <a:pt x="98" y="0"/>
                  </a:lnTo>
                  <a:lnTo>
                    <a:pt x="93" y="1"/>
                  </a:lnTo>
                  <a:lnTo>
                    <a:pt x="78" y="12"/>
                  </a:lnTo>
                  <a:lnTo>
                    <a:pt x="69" y="21"/>
                  </a:lnTo>
                  <a:lnTo>
                    <a:pt x="67" y="29"/>
                  </a:lnTo>
                  <a:lnTo>
                    <a:pt x="67" y="37"/>
                  </a:lnTo>
                  <a:lnTo>
                    <a:pt x="69" y="45"/>
                  </a:lnTo>
                  <a:lnTo>
                    <a:pt x="72" y="52"/>
                  </a:lnTo>
                  <a:lnTo>
                    <a:pt x="74" y="59"/>
                  </a:lnTo>
                  <a:lnTo>
                    <a:pt x="73" y="66"/>
                  </a:lnTo>
                  <a:lnTo>
                    <a:pt x="72" y="73"/>
                  </a:lnTo>
                  <a:lnTo>
                    <a:pt x="68" y="78"/>
                  </a:lnTo>
                  <a:lnTo>
                    <a:pt x="65" y="81"/>
                  </a:lnTo>
                  <a:lnTo>
                    <a:pt x="63" y="84"/>
                  </a:lnTo>
                  <a:lnTo>
                    <a:pt x="60" y="84"/>
                  </a:lnTo>
                  <a:lnTo>
                    <a:pt x="59" y="85"/>
                  </a:lnTo>
                  <a:lnTo>
                    <a:pt x="57" y="85"/>
                  </a:lnTo>
                  <a:lnTo>
                    <a:pt x="68" y="101"/>
                  </a:lnTo>
                  <a:lnTo>
                    <a:pt x="69" y="102"/>
                  </a:lnTo>
                  <a:lnTo>
                    <a:pt x="69" y="105"/>
                  </a:lnTo>
                  <a:lnTo>
                    <a:pt x="67" y="107"/>
                  </a:lnTo>
                  <a:lnTo>
                    <a:pt x="62" y="112"/>
                  </a:lnTo>
                  <a:lnTo>
                    <a:pt x="53" y="117"/>
                  </a:lnTo>
                  <a:lnTo>
                    <a:pt x="41" y="125"/>
                  </a:lnTo>
                  <a:lnTo>
                    <a:pt x="34" y="132"/>
                  </a:lnTo>
                  <a:lnTo>
                    <a:pt x="29" y="145"/>
                  </a:lnTo>
                  <a:lnTo>
                    <a:pt x="26" y="162"/>
                  </a:lnTo>
                  <a:lnTo>
                    <a:pt x="22" y="180"/>
                  </a:lnTo>
                  <a:lnTo>
                    <a:pt x="19" y="199"/>
                  </a:lnTo>
                  <a:lnTo>
                    <a:pt x="18" y="215"/>
                  </a:lnTo>
                  <a:lnTo>
                    <a:pt x="17" y="228"/>
                  </a:lnTo>
                  <a:lnTo>
                    <a:pt x="17" y="234"/>
                  </a:lnTo>
                  <a:lnTo>
                    <a:pt x="17" y="237"/>
                  </a:lnTo>
                  <a:lnTo>
                    <a:pt x="19" y="245"/>
                  </a:lnTo>
                  <a:lnTo>
                    <a:pt x="22" y="255"/>
                  </a:lnTo>
                  <a:lnTo>
                    <a:pt x="24" y="266"/>
                  </a:lnTo>
                  <a:lnTo>
                    <a:pt x="28" y="278"/>
                  </a:lnTo>
                  <a:lnTo>
                    <a:pt x="32" y="288"/>
                  </a:lnTo>
                  <a:lnTo>
                    <a:pt x="34" y="297"/>
                  </a:lnTo>
                  <a:lnTo>
                    <a:pt x="37" y="303"/>
                  </a:lnTo>
                  <a:lnTo>
                    <a:pt x="32" y="335"/>
                  </a:lnTo>
                  <a:lnTo>
                    <a:pt x="28" y="337"/>
                  </a:lnTo>
                  <a:lnTo>
                    <a:pt x="27" y="339"/>
                  </a:lnTo>
                  <a:lnTo>
                    <a:pt x="24" y="342"/>
                  </a:lnTo>
                  <a:lnTo>
                    <a:pt x="23" y="344"/>
                  </a:lnTo>
                  <a:lnTo>
                    <a:pt x="23" y="347"/>
                  </a:lnTo>
                  <a:lnTo>
                    <a:pt x="22" y="350"/>
                  </a:lnTo>
                  <a:lnTo>
                    <a:pt x="22" y="353"/>
                  </a:lnTo>
                  <a:lnTo>
                    <a:pt x="22" y="354"/>
                  </a:lnTo>
                  <a:lnTo>
                    <a:pt x="0" y="356"/>
                  </a:lnTo>
                  <a:lnTo>
                    <a:pt x="0" y="492"/>
                  </a:lnTo>
                </a:path>
              </a:pathLst>
            </a:custGeom>
            <a:solidFill>
              <a:srgbClr val="FFCC6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61" name="Freeform 45"/>
            <p:cNvSpPr>
              <a:spLocks/>
            </p:cNvSpPr>
            <p:nvPr/>
          </p:nvSpPr>
          <p:spPr bwMode="auto">
            <a:xfrm>
              <a:off x="1128" y="3388"/>
              <a:ext cx="25" cy="27"/>
            </a:xfrm>
            <a:custGeom>
              <a:avLst/>
              <a:gdLst>
                <a:gd name="T0" fmla="*/ 6 w 25"/>
                <a:gd name="T1" fmla="*/ 0 h 27"/>
                <a:gd name="T2" fmla="*/ 0 w 25"/>
                <a:gd name="T3" fmla="*/ 24 h 27"/>
                <a:gd name="T4" fmla="*/ 22 w 25"/>
                <a:gd name="T5" fmla="*/ 26 h 27"/>
                <a:gd name="T6" fmla="*/ 24 w 25"/>
                <a:gd name="T7" fmla="*/ 14 h 27"/>
                <a:gd name="T8" fmla="*/ 12 w 25"/>
                <a:gd name="T9" fmla="*/ 6 h 27"/>
                <a:gd name="T10" fmla="*/ 6 w 25"/>
                <a:gd name="T11" fmla="*/ 0 h 27"/>
              </a:gdLst>
              <a:ahLst/>
              <a:cxnLst>
                <a:cxn ang="0">
                  <a:pos x="T0" y="T1"/>
                </a:cxn>
                <a:cxn ang="0">
                  <a:pos x="T2" y="T3"/>
                </a:cxn>
                <a:cxn ang="0">
                  <a:pos x="T4" y="T5"/>
                </a:cxn>
                <a:cxn ang="0">
                  <a:pos x="T6" y="T7"/>
                </a:cxn>
                <a:cxn ang="0">
                  <a:pos x="T8" y="T9"/>
                </a:cxn>
                <a:cxn ang="0">
                  <a:pos x="T10" y="T11"/>
                </a:cxn>
              </a:cxnLst>
              <a:rect l="0" t="0" r="r" b="b"/>
              <a:pathLst>
                <a:path w="25" h="27">
                  <a:moveTo>
                    <a:pt x="6" y="0"/>
                  </a:moveTo>
                  <a:lnTo>
                    <a:pt x="0" y="24"/>
                  </a:lnTo>
                  <a:lnTo>
                    <a:pt x="22" y="26"/>
                  </a:lnTo>
                  <a:lnTo>
                    <a:pt x="24" y="14"/>
                  </a:lnTo>
                  <a:lnTo>
                    <a:pt x="12" y="6"/>
                  </a:lnTo>
                  <a:lnTo>
                    <a:pt x="6" y="0"/>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9318" name="Group 102"/>
          <p:cNvGrpSpPr>
            <a:grpSpLocks/>
          </p:cNvGrpSpPr>
          <p:nvPr/>
        </p:nvGrpSpPr>
        <p:grpSpPr bwMode="auto">
          <a:xfrm>
            <a:off x="5226050" y="1152526"/>
            <a:ext cx="1443038" cy="1668463"/>
            <a:chOff x="2332" y="726"/>
            <a:chExt cx="909" cy="1051"/>
          </a:xfrm>
        </p:grpSpPr>
        <p:sp>
          <p:nvSpPr>
            <p:cNvPr id="9263" name="Freeform 47"/>
            <p:cNvSpPr>
              <a:spLocks/>
            </p:cNvSpPr>
            <p:nvPr/>
          </p:nvSpPr>
          <p:spPr bwMode="auto">
            <a:xfrm>
              <a:off x="2426" y="726"/>
              <a:ext cx="433" cy="813"/>
            </a:xfrm>
            <a:custGeom>
              <a:avLst/>
              <a:gdLst>
                <a:gd name="T0" fmla="*/ 192 w 433"/>
                <a:gd name="T1" fmla="*/ 252 h 813"/>
                <a:gd name="T2" fmla="*/ 182 w 433"/>
                <a:gd name="T3" fmla="*/ 186 h 813"/>
                <a:gd name="T4" fmla="*/ 143 w 433"/>
                <a:gd name="T5" fmla="*/ 164 h 813"/>
                <a:gd name="T6" fmla="*/ 142 w 433"/>
                <a:gd name="T7" fmla="*/ 153 h 813"/>
                <a:gd name="T8" fmla="*/ 144 w 433"/>
                <a:gd name="T9" fmla="*/ 150 h 813"/>
                <a:gd name="T10" fmla="*/ 158 w 433"/>
                <a:gd name="T11" fmla="*/ 150 h 813"/>
                <a:gd name="T12" fmla="*/ 168 w 433"/>
                <a:gd name="T13" fmla="*/ 130 h 813"/>
                <a:gd name="T14" fmla="*/ 171 w 433"/>
                <a:gd name="T15" fmla="*/ 112 h 813"/>
                <a:gd name="T16" fmla="*/ 178 w 433"/>
                <a:gd name="T17" fmla="*/ 111 h 813"/>
                <a:gd name="T18" fmla="*/ 178 w 433"/>
                <a:gd name="T19" fmla="*/ 96 h 813"/>
                <a:gd name="T20" fmla="*/ 169 w 433"/>
                <a:gd name="T21" fmla="*/ 72 h 813"/>
                <a:gd name="T22" fmla="*/ 159 w 433"/>
                <a:gd name="T23" fmla="*/ 40 h 813"/>
                <a:gd name="T24" fmla="*/ 133 w 433"/>
                <a:gd name="T25" fmla="*/ 12 h 813"/>
                <a:gd name="T26" fmla="*/ 99 w 433"/>
                <a:gd name="T27" fmla="*/ 0 h 813"/>
                <a:gd name="T28" fmla="*/ 64 w 433"/>
                <a:gd name="T29" fmla="*/ 13 h 813"/>
                <a:gd name="T30" fmla="*/ 53 w 433"/>
                <a:gd name="T31" fmla="*/ 42 h 813"/>
                <a:gd name="T32" fmla="*/ 53 w 433"/>
                <a:gd name="T33" fmla="*/ 79 h 813"/>
                <a:gd name="T34" fmla="*/ 64 w 433"/>
                <a:gd name="T35" fmla="*/ 106 h 813"/>
                <a:gd name="T36" fmla="*/ 71 w 433"/>
                <a:gd name="T37" fmla="*/ 141 h 813"/>
                <a:gd name="T38" fmla="*/ 30 w 433"/>
                <a:gd name="T39" fmla="*/ 169 h 813"/>
                <a:gd name="T40" fmla="*/ 5 w 433"/>
                <a:gd name="T41" fmla="*/ 194 h 813"/>
                <a:gd name="T42" fmla="*/ 2 w 433"/>
                <a:gd name="T43" fmla="*/ 236 h 813"/>
                <a:gd name="T44" fmla="*/ 23 w 433"/>
                <a:gd name="T45" fmla="*/ 330 h 813"/>
                <a:gd name="T46" fmla="*/ 23 w 433"/>
                <a:gd name="T47" fmla="*/ 397 h 813"/>
                <a:gd name="T48" fmla="*/ 30 w 433"/>
                <a:gd name="T49" fmla="*/ 461 h 813"/>
                <a:gd name="T50" fmla="*/ 70 w 433"/>
                <a:gd name="T51" fmla="*/ 517 h 813"/>
                <a:gd name="T52" fmla="*/ 116 w 433"/>
                <a:gd name="T53" fmla="*/ 526 h 813"/>
                <a:gd name="T54" fmla="*/ 185 w 433"/>
                <a:gd name="T55" fmla="*/ 531 h 813"/>
                <a:gd name="T56" fmla="*/ 244 w 433"/>
                <a:gd name="T57" fmla="*/ 541 h 813"/>
                <a:gd name="T58" fmla="*/ 301 w 433"/>
                <a:gd name="T59" fmla="*/ 563 h 813"/>
                <a:gd name="T60" fmla="*/ 301 w 433"/>
                <a:gd name="T61" fmla="*/ 592 h 813"/>
                <a:gd name="T62" fmla="*/ 299 w 433"/>
                <a:gd name="T63" fmla="*/ 649 h 813"/>
                <a:gd name="T64" fmla="*/ 309 w 433"/>
                <a:gd name="T65" fmla="*/ 722 h 813"/>
                <a:gd name="T66" fmla="*/ 303 w 433"/>
                <a:gd name="T67" fmla="*/ 760 h 813"/>
                <a:gd name="T68" fmla="*/ 310 w 433"/>
                <a:gd name="T69" fmla="*/ 796 h 813"/>
                <a:gd name="T70" fmla="*/ 341 w 433"/>
                <a:gd name="T71" fmla="*/ 797 h 813"/>
                <a:gd name="T72" fmla="*/ 376 w 433"/>
                <a:gd name="T73" fmla="*/ 804 h 813"/>
                <a:gd name="T74" fmla="*/ 413 w 433"/>
                <a:gd name="T75" fmla="*/ 812 h 813"/>
                <a:gd name="T76" fmla="*/ 430 w 433"/>
                <a:gd name="T77" fmla="*/ 803 h 813"/>
                <a:gd name="T78" fmla="*/ 415 w 433"/>
                <a:gd name="T79" fmla="*/ 786 h 813"/>
                <a:gd name="T80" fmla="*/ 364 w 433"/>
                <a:gd name="T81" fmla="*/ 760 h 813"/>
                <a:gd name="T82" fmla="*/ 356 w 433"/>
                <a:gd name="T83" fmla="*/ 728 h 813"/>
                <a:gd name="T84" fmla="*/ 362 w 433"/>
                <a:gd name="T85" fmla="*/ 679 h 813"/>
                <a:gd name="T86" fmla="*/ 374 w 433"/>
                <a:gd name="T87" fmla="*/ 617 h 813"/>
                <a:gd name="T88" fmla="*/ 376 w 433"/>
                <a:gd name="T89" fmla="*/ 589 h 813"/>
                <a:gd name="T90" fmla="*/ 386 w 433"/>
                <a:gd name="T91" fmla="*/ 566 h 813"/>
                <a:gd name="T92" fmla="*/ 377 w 433"/>
                <a:gd name="T93" fmla="*/ 534 h 813"/>
                <a:gd name="T94" fmla="*/ 326 w 433"/>
                <a:gd name="T95" fmla="*/ 499 h 813"/>
                <a:gd name="T96" fmla="*/ 281 w 433"/>
                <a:gd name="T97" fmla="*/ 468 h 813"/>
                <a:gd name="T98" fmla="*/ 239 w 433"/>
                <a:gd name="T99" fmla="*/ 452 h 813"/>
                <a:gd name="T100" fmla="*/ 213 w 433"/>
                <a:gd name="T101" fmla="*/ 434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33" h="813">
                  <a:moveTo>
                    <a:pt x="185" y="302"/>
                  </a:moveTo>
                  <a:lnTo>
                    <a:pt x="187" y="299"/>
                  </a:lnTo>
                  <a:lnTo>
                    <a:pt x="188" y="288"/>
                  </a:lnTo>
                  <a:lnTo>
                    <a:pt x="190" y="271"/>
                  </a:lnTo>
                  <a:lnTo>
                    <a:pt x="192" y="252"/>
                  </a:lnTo>
                  <a:lnTo>
                    <a:pt x="193" y="233"/>
                  </a:lnTo>
                  <a:lnTo>
                    <a:pt x="193" y="216"/>
                  </a:lnTo>
                  <a:lnTo>
                    <a:pt x="192" y="200"/>
                  </a:lnTo>
                  <a:lnTo>
                    <a:pt x="189" y="191"/>
                  </a:lnTo>
                  <a:lnTo>
                    <a:pt x="182" y="186"/>
                  </a:lnTo>
                  <a:lnTo>
                    <a:pt x="174" y="180"/>
                  </a:lnTo>
                  <a:lnTo>
                    <a:pt x="167" y="175"/>
                  </a:lnTo>
                  <a:lnTo>
                    <a:pt x="158" y="171"/>
                  </a:lnTo>
                  <a:lnTo>
                    <a:pt x="150" y="168"/>
                  </a:lnTo>
                  <a:lnTo>
                    <a:pt x="143" y="164"/>
                  </a:lnTo>
                  <a:lnTo>
                    <a:pt x="140" y="161"/>
                  </a:lnTo>
                  <a:lnTo>
                    <a:pt x="139" y="159"/>
                  </a:lnTo>
                  <a:lnTo>
                    <a:pt x="140" y="157"/>
                  </a:lnTo>
                  <a:lnTo>
                    <a:pt x="141" y="154"/>
                  </a:lnTo>
                  <a:lnTo>
                    <a:pt x="142" y="153"/>
                  </a:lnTo>
                  <a:lnTo>
                    <a:pt x="143" y="152"/>
                  </a:lnTo>
                  <a:lnTo>
                    <a:pt x="143" y="151"/>
                  </a:lnTo>
                  <a:lnTo>
                    <a:pt x="143" y="150"/>
                  </a:lnTo>
                  <a:lnTo>
                    <a:pt x="143" y="149"/>
                  </a:lnTo>
                  <a:lnTo>
                    <a:pt x="144" y="150"/>
                  </a:lnTo>
                  <a:lnTo>
                    <a:pt x="145" y="150"/>
                  </a:lnTo>
                  <a:lnTo>
                    <a:pt x="149" y="150"/>
                  </a:lnTo>
                  <a:lnTo>
                    <a:pt x="151" y="150"/>
                  </a:lnTo>
                  <a:lnTo>
                    <a:pt x="154" y="150"/>
                  </a:lnTo>
                  <a:lnTo>
                    <a:pt x="158" y="150"/>
                  </a:lnTo>
                  <a:lnTo>
                    <a:pt x="160" y="148"/>
                  </a:lnTo>
                  <a:lnTo>
                    <a:pt x="162" y="147"/>
                  </a:lnTo>
                  <a:lnTo>
                    <a:pt x="164" y="141"/>
                  </a:lnTo>
                  <a:lnTo>
                    <a:pt x="167" y="135"/>
                  </a:lnTo>
                  <a:lnTo>
                    <a:pt x="168" y="130"/>
                  </a:lnTo>
                  <a:lnTo>
                    <a:pt x="169" y="124"/>
                  </a:lnTo>
                  <a:lnTo>
                    <a:pt x="170" y="120"/>
                  </a:lnTo>
                  <a:lnTo>
                    <a:pt x="171" y="115"/>
                  </a:lnTo>
                  <a:lnTo>
                    <a:pt x="171" y="113"/>
                  </a:lnTo>
                  <a:lnTo>
                    <a:pt x="171" y="112"/>
                  </a:lnTo>
                  <a:lnTo>
                    <a:pt x="172" y="112"/>
                  </a:lnTo>
                  <a:lnTo>
                    <a:pt x="173" y="112"/>
                  </a:lnTo>
                  <a:lnTo>
                    <a:pt x="175" y="112"/>
                  </a:lnTo>
                  <a:lnTo>
                    <a:pt x="177" y="112"/>
                  </a:lnTo>
                  <a:lnTo>
                    <a:pt x="178" y="111"/>
                  </a:lnTo>
                  <a:lnTo>
                    <a:pt x="179" y="110"/>
                  </a:lnTo>
                  <a:lnTo>
                    <a:pt x="180" y="109"/>
                  </a:lnTo>
                  <a:lnTo>
                    <a:pt x="180" y="105"/>
                  </a:lnTo>
                  <a:lnTo>
                    <a:pt x="179" y="101"/>
                  </a:lnTo>
                  <a:lnTo>
                    <a:pt x="178" y="96"/>
                  </a:lnTo>
                  <a:lnTo>
                    <a:pt x="175" y="91"/>
                  </a:lnTo>
                  <a:lnTo>
                    <a:pt x="173" y="85"/>
                  </a:lnTo>
                  <a:lnTo>
                    <a:pt x="171" y="80"/>
                  </a:lnTo>
                  <a:lnTo>
                    <a:pt x="170" y="75"/>
                  </a:lnTo>
                  <a:lnTo>
                    <a:pt x="169" y="72"/>
                  </a:lnTo>
                  <a:lnTo>
                    <a:pt x="168" y="67"/>
                  </a:lnTo>
                  <a:lnTo>
                    <a:pt x="167" y="62"/>
                  </a:lnTo>
                  <a:lnTo>
                    <a:pt x="164" y="55"/>
                  </a:lnTo>
                  <a:lnTo>
                    <a:pt x="162" y="47"/>
                  </a:lnTo>
                  <a:lnTo>
                    <a:pt x="159" y="40"/>
                  </a:lnTo>
                  <a:lnTo>
                    <a:pt x="155" y="32"/>
                  </a:lnTo>
                  <a:lnTo>
                    <a:pt x="151" y="25"/>
                  </a:lnTo>
                  <a:lnTo>
                    <a:pt x="145" y="21"/>
                  </a:lnTo>
                  <a:lnTo>
                    <a:pt x="140" y="16"/>
                  </a:lnTo>
                  <a:lnTo>
                    <a:pt x="133" y="12"/>
                  </a:lnTo>
                  <a:lnTo>
                    <a:pt x="128" y="7"/>
                  </a:lnTo>
                  <a:lnTo>
                    <a:pt x="121" y="4"/>
                  </a:lnTo>
                  <a:lnTo>
                    <a:pt x="114" y="1"/>
                  </a:lnTo>
                  <a:lnTo>
                    <a:pt x="106" y="0"/>
                  </a:lnTo>
                  <a:lnTo>
                    <a:pt x="99" y="0"/>
                  </a:lnTo>
                  <a:lnTo>
                    <a:pt x="91" y="2"/>
                  </a:lnTo>
                  <a:lnTo>
                    <a:pt x="82" y="5"/>
                  </a:lnTo>
                  <a:lnTo>
                    <a:pt x="75" y="7"/>
                  </a:lnTo>
                  <a:lnTo>
                    <a:pt x="69" y="10"/>
                  </a:lnTo>
                  <a:lnTo>
                    <a:pt x="64" y="13"/>
                  </a:lnTo>
                  <a:lnTo>
                    <a:pt x="60" y="16"/>
                  </a:lnTo>
                  <a:lnTo>
                    <a:pt x="56" y="21"/>
                  </a:lnTo>
                  <a:lnTo>
                    <a:pt x="54" y="26"/>
                  </a:lnTo>
                  <a:lnTo>
                    <a:pt x="53" y="34"/>
                  </a:lnTo>
                  <a:lnTo>
                    <a:pt x="53" y="42"/>
                  </a:lnTo>
                  <a:lnTo>
                    <a:pt x="52" y="50"/>
                  </a:lnTo>
                  <a:lnTo>
                    <a:pt x="52" y="57"/>
                  </a:lnTo>
                  <a:lnTo>
                    <a:pt x="52" y="65"/>
                  </a:lnTo>
                  <a:lnTo>
                    <a:pt x="52" y="72"/>
                  </a:lnTo>
                  <a:lnTo>
                    <a:pt x="53" y="79"/>
                  </a:lnTo>
                  <a:lnTo>
                    <a:pt x="55" y="84"/>
                  </a:lnTo>
                  <a:lnTo>
                    <a:pt x="57" y="89"/>
                  </a:lnTo>
                  <a:lnTo>
                    <a:pt x="60" y="93"/>
                  </a:lnTo>
                  <a:lnTo>
                    <a:pt x="62" y="100"/>
                  </a:lnTo>
                  <a:lnTo>
                    <a:pt x="64" y="106"/>
                  </a:lnTo>
                  <a:lnTo>
                    <a:pt x="66" y="114"/>
                  </a:lnTo>
                  <a:lnTo>
                    <a:pt x="67" y="123"/>
                  </a:lnTo>
                  <a:lnTo>
                    <a:pt x="69" y="130"/>
                  </a:lnTo>
                  <a:lnTo>
                    <a:pt x="70" y="137"/>
                  </a:lnTo>
                  <a:lnTo>
                    <a:pt x="71" y="141"/>
                  </a:lnTo>
                  <a:lnTo>
                    <a:pt x="69" y="145"/>
                  </a:lnTo>
                  <a:lnTo>
                    <a:pt x="62" y="151"/>
                  </a:lnTo>
                  <a:lnTo>
                    <a:pt x="52" y="157"/>
                  </a:lnTo>
                  <a:lnTo>
                    <a:pt x="41" y="162"/>
                  </a:lnTo>
                  <a:lnTo>
                    <a:pt x="30" y="169"/>
                  </a:lnTo>
                  <a:lnTo>
                    <a:pt x="20" y="174"/>
                  </a:lnTo>
                  <a:lnTo>
                    <a:pt x="12" y="180"/>
                  </a:lnTo>
                  <a:lnTo>
                    <a:pt x="10" y="186"/>
                  </a:lnTo>
                  <a:lnTo>
                    <a:pt x="7" y="190"/>
                  </a:lnTo>
                  <a:lnTo>
                    <a:pt x="5" y="194"/>
                  </a:lnTo>
                  <a:lnTo>
                    <a:pt x="3" y="200"/>
                  </a:lnTo>
                  <a:lnTo>
                    <a:pt x="1" y="206"/>
                  </a:lnTo>
                  <a:lnTo>
                    <a:pt x="0" y="213"/>
                  </a:lnTo>
                  <a:lnTo>
                    <a:pt x="0" y="223"/>
                  </a:lnTo>
                  <a:lnTo>
                    <a:pt x="2" y="236"/>
                  </a:lnTo>
                  <a:lnTo>
                    <a:pt x="6" y="251"/>
                  </a:lnTo>
                  <a:lnTo>
                    <a:pt x="13" y="269"/>
                  </a:lnTo>
                  <a:lnTo>
                    <a:pt x="17" y="289"/>
                  </a:lnTo>
                  <a:lnTo>
                    <a:pt x="21" y="309"/>
                  </a:lnTo>
                  <a:lnTo>
                    <a:pt x="23" y="330"/>
                  </a:lnTo>
                  <a:lnTo>
                    <a:pt x="24" y="349"/>
                  </a:lnTo>
                  <a:lnTo>
                    <a:pt x="24" y="366"/>
                  </a:lnTo>
                  <a:lnTo>
                    <a:pt x="24" y="379"/>
                  </a:lnTo>
                  <a:lnTo>
                    <a:pt x="23" y="388"/>
                  </a:lnTo>
                  <a:lnTo>
                    <a:pt x="23" y="397"/>
                  </a:lnTo>
                  <a:lnTo>
                    <a:pt x="22" y="407"/>
                  </a:lnTo>
                  <a:lnTo>
                    <a:pt x="23" y="418"/>
                  </a:lnTo>
                  <a:lnTo>
                    <a:pt x="24" y="432"/>
                  </a:lnTo>
                  <a:lnTo>
                    <a:pt x="26" y="446"/>
                  </a:lnTo>
                  <a:lnTo>
                    <a:pt x="30" y="461"/>
                  </a:lnTo>
                  <a:lnTo>
                    <a:pt x="34" y="476"/>
                  </a:lnTo>
                  <a:lnTo>
                    <a:pt x="41" y="492"/>
                  </a:lnTo>
                  <a:lnTo>
                    <a:pt x="48" y="503"/>
                  </a:lnTo>
                  <a:lnTo>
                    <a:pt x="59" y="512"/>
                  </a:lnTo>
                  <a:lnTo>
                    <a:pt x="70" y="517"/>
                  </a:lnTo>
                  <a:lnTo>
                    <a:pt x="82" y="521"/>
                  </a:lnTo>
                  <a:lnTo>
                    <a:pt x="93" y="524"/>
                  </a:lnTo>
                  <a:lnTo>
                    <a:pt x="103" y="525"/>
                  </a:lnTo>
                  <a:lnTo>
                    <a:pt x="111" y="525"/>
                  </a:lnTo>
                  <a:lnTo>
                    <a:pt x="116" y="526"/>
                  </a:lnTo>
                  <a:lnTo>
                    <a:pt x="126" y="527"/>
                  </a:lnTo>
                  <a:lnTo>
                    <a:pt x="140" y="529"/>
                  </a:lnTo>
                  <a:lnTo>
                    <a:pt x="154" y="530"/>
                  </a:lnTo>
                  <a:lnTo>
                    <a:pt x="170" y="531"/>
                  </a:lnTo>
                  <a:lnTo>
                    <a:pt x="185" y="531"/>
                  </a:lnTo>
                  <a:lnTo>
                    <a:pt x="200" y="532"/>
                  </a:lnTo>
                  <a:lnTo>
                    <a:pt x="212" y="533"/>
                  </a:lnTo>
                  <a:lnTo>
                    <a:pt x="222" y="534"/>
                  </a:lnTo>
                  <a:lnTo>
                    <a:pt x="232" y="536"/>
                  </a:lnTo>
                  <a:lnTo>
                    <a:pt x="244" y="541"/>
                  </a:lnTo>
                  <a:lnTo>
                    <a:pt x="258" y="545"/>
                  </a:lnTo>
                  <a:lnTo>
                    <a:pt x="271" y="551"/>
                  </a:lnTo>
                  <a:lnTo>
                    <a:pt x="283" y="555"/>
                  </a:lnTo>
                  <a:lnTo>
                    <a:pt x="295" y="560"/>
                  </a:lnTo>
                  <a:lnTo>
                    <a:pt x="301" y="563"/>
                  </a:lnTo>
                  <a:lnTo>
                    <a:pt x="305" y="564"/>
                  </a:lnTo>
                  <a:lnTo>
                    <a:pt x="303" y="566"/>
                  </a:lnTo>
                  <a:lnTo>
                    <a:pt x="303" y="572"/>
                  </a:lnTo>
                  <a:lnTo>
                    <a:pt x="302" y="581"/>
                  </a:lnTo>
                  <a:lnTo>
                    <a:pt x="301" y="592"/>
                  </a:lnTo>
                  <a:lnTo>
                    <a:pt x="300" y="604"/>
                  </a:lnTo>
                  <a:lnTo>
                    <a:pt x="299" y="617"/>
                  </a:lnTo>
                  <a:lnTo>
                    <a:pt x="298" y="629"/>
                  </a:lnTo>
                  <a:lnTo>
                    <a:pt x="298" y="639"/>
                  </a:lnTo>
                  <a:lnTo>
                    <a:pt x="299" y="649"/>
                  </a:lnTo>
                  <a:lnTo>
                    <a:pt x="300" y="663"/>
                  </a:lnTo>
                  <a:lnTo>
                    <a:pt x="302" y="678"/>
                  </a:lnTo>
                  <a:lnTo>
                    <a:pt x="306" y="693"/>
                  </a:lnTo>
                  <a:lnTo>
                    <a:pt x="308" y="709"/>
                  </a:lnTo>
                  <a:lnTo>
                    <a:pt x="309" y="722"/>
                  </a:lnTo>
                  <a:lnTo>
                    <a:pt x="309" y="735"/>
                  </a:lnTo>
                  <a:lnTo>
                    <a:pt x="308" y="742"/>
                  </a:lnTo>
                  <a:lnTo>
                    <a:pt x="306" y="749"/>
                  </a:lnTo>
                  <a:lnTo>
                    <a:pt x="305" y="755"/>
                  </a:lnTo>
                  <a:lnTo>
                    <a:pt x="303" y="760"/>
                  </a:lnTo>
                  <a:lnTo>
                    <a:pt x="302" y="765"/>
                  </a:lnTo>
                  <a:lnTo>
                    <a:pt x="302" y="768"/>
                  </a:lnTo>
                  <a:lnTo>
                    <a:pt x="302" y="771"/>
                  </a:lnTo>
                  <a:lnTo>
                    <a:pt x="302" y="774"/>
                  </a:lnTo>
                  <a:lnTo>
                    <a:pt x="310" y="796"/>
                  </a:lnTo>
                  <a:lnTo>
                    <a:pt x="312" y="796"/>
                  </a:lnTo>
                  <a:lnTo>
                    <a:pt x="317" y="796"/>
                  </a:lnTo>
                  <a:lnTo>
                    <a:pt x="324" y="796"/>
                  </a:lnTo>
                  <a:lnTo>
                    <a:pt x="332" y="796"/>
                  </a:lnTo>
                  <a:lnTo>
                    <a:pt x="341" y="797"/>
                  </a:lnTo>
                  <a:lnTo>
                    <a:pt x="349" y="797"/>
                  </a:lnTo>
                  <a:lnTo>
                    <a:pt x="357" y="798"/>
                  </a:lnTo>
                  <a:lnTo>
                    <a:pt x="362" y="800"/>
                  </a:lnTo>
                  <a:lnTo>
                    <a:pt x="369" y="801"/>
                  </a:lnTo>
                  <a:lnTo>
                    <a:pt x="376" y="804"/>
                  </a:lnTo>
                  <a:lnTo>
                    <a:pt x="384" y="806"/>
                  </a:lnTo>
                  <a:lnTo>
                    <a:pt x="391" y="808"/>
                  </a:lnTo>
                  <a:lnTo>
                    <a:pt x="399" y="809"/>
                  </a:lnTo>
                  <a:lnTo>
                    <a:pt x="407" y="810"/>
                  </a:lnTo>
                  <a:lnTo>
                    <a:pt x="413" y="812"/>
                  </a:lnTo>
                  <a:lnTo>
                    <a:pt x="417" y="810"/>
                  </a:lnTo>
                  <a:lnTo>
                    <a:pt x="420" y="809"/>
                  </a:lnTo>
                  <a:lnTo>
                    <a:pt x="424" y="807"/>
                  </a:lnTo>
                  <a:lnTo>
                    <a:pt x="427" y="805"/>
                  </a:lnTo>
                  <a:lnTo>
                    <a:pt x="430" y="803"/>
                  </a:lnTo>
                  <a:lnTo>
                    <a:pt x="432" y="799"/>
                  </a:lnTo>
                  <a:lnTo>
                    <a:pt x="432" y="797"/>
                  </a:lnTo>
                  <a:lnTo>
                    <a:pt x="428" y="794"/>
                  </a:lnTo>
                  <a:lnTo>
                    <a:pt x="423" y="790"/>
                  </a:lnTo>
                  <a:lnTo>
                    <a:pt x="415" y="786"/>
                  </a:lnTo>
                  <a:lnTo>
                    <a:pt x="404" y="783"/>
                  </a:lnTo>
                  <a:lnTo>
                    <a:pt x="393" y="777"/>
                  </a:lnTo>
                  <a:lnTo>
                    <a:pt x="381" y="771"/>
                  </a:lnTo>
                  <a:lnTo>
                    <a:pt x="371" y="766"/>
                  </a:lnTo>
                  <a:lnTo>
                    <a:pt x="364" y="760"/>
                  </a:lnTo>
                  <a:lnTo>
                    <a:pt x="357" y="754"/>
                  </a:lnTo>
                  <a:lnTo>
                    <a:pt x="356" y="748"/>
                  </a:lnTo>
                  <a:lnTo>
                    <a:pt x="356" y="742"/>
                  </a:lnTo>
                  <a:lnTo>
                    <a:pt x="356" y="736"/>
                  </a:lnTo>
                  <a:lnTo>
                    <a:pt x="356" y="728"/>
                  </a:lnTo>
                  <a:lnTo>
                    <a:pt x="357" y="719"/>
                  </a:lnTo>
                  <a:lnTo>
                    <a:pt x="358" y="709"/>
                  </a:lnTo>
                  <a:lnTo>
                    <a:pt x="359" y="700"/>
                  </a:lnTo>
                  <a:lnTo>
                    <a:pt x="361" y="690"/>
                  </a:lnTo>
                  <a:lnTo>
                    <a:pt x="362" y="679"/>
                  </a:lnTo>
                  <a:lnTo>
                    <a:pt x="366" y="668"/>
                  </a:lnTo>
                  <a:lnTo>
                    <a:pt x="368" y="656"/>
                  </a:lnTo>
                  <a:lnTo>
                    <a:pt x="370" y="642"/>
                  </a:lnTo>
                  <a:lnTo>
                    <a:pt x="371" y="629"/>
                  </a:lnTo>
                  <a:lnTo>
                    <a:pt x="374" y="617"/>
                  </a:lnTo>
                  <a:lnTo>
                    <a:pt x="374" y="607"/>
                  </a:lnTo>
                  <a:lnTo>
                    <a:pt x="375" y="599"/>
                  </a:lnTo>
                  <a:lnTo>
                    <a:pt x="375" y="594"/>
                  </a:lnTo>
                  <a:lnTo>
                    <a:pt x="375" y="592"/>
                  </a:lnTo>
                  <a:lnTo>
                    <a:pt x="376" y="589"/>
                  </a:lnTo>
                  <a:lnTo>
                    <a:pt x="378" y="585"/>
                  </a:lnTo>
                  <a:lnTo>
                    <a:pt x="380" y="581"/>
                  </a:lnTo>
                  <a:lnTo>
                    <a:pt x="383" y="576"/>
                  </a:lnTo>
                  <a:lnTo>
                    <a:pt x="385" y="572"/>
                  </a:lnTo>
                  <a:lnTo>
                    <a:pt x="386" y="566"/>
                  </a:lnTo>
                  <a:lnTo>
                    <a:pt x="385" y="561"/>
                  </a:lnTo>
                  <a:lnTo>
                    <a:pt x="384" y="554"/>
                  </a:lnTo>
                  <a:lnTo>
                    <a:pt x="383" y="548"/>
                  </a:lnTo>
                  <a:lnTo>
                    <a:pt x="380" y="541"/>
                  </a:lnTo>
                  <a:lnTo>
                    <a:pt x="377" y="534"/>
                  </a:lnTo>
                  <a:lnTo>
                    <a:pt x="372" y="526"/>
                  </a:lnTo>
                  <a:lnTo>
                    <a:pt x="365" y="520"/>
                  </a:lnTo>
                  <a:lnTo>
                    <a:pt x="355" y="512"/>
                  </a:lnTo>
                  <a:lnTo>
                    <a:pt x="340" y="505"/>
                  </a:lnTo>
                  <a:lnTo>
                    <a:pt x="326" y="499"/>
                  </a:lnTo>
                  <a:lnTo>
                    <a:pt x="313" y="491"/>
                  </a:lnTo>
                  <a:lnTo>
                    <a:pt x="303" y="485"/>
                  </a:lnTo>
                  <a:lnTo>
                    <a:pt x="296" y="478"/>
                  </a:lnTo>
                  <a:lnTo>
                    <a:pt x="288" y="474"/>
                  </a:lnTo>
                  <a:lnTo>
                    <a:pt x="281" y="468"/>
                  </a:lnTo>
                  <a:lnTo>
                    <a:pt x="275" y="465"/>
                  </a:lnTo>
                  <a:lnTo>
                    <a:pt x="266" y="463"/>
                  </a:lnTo>
                  <a:lnTo>
                    <a:pt x="257" y="460"/>
                  </a:lnTo>
                  <a:lnTo>
                    <a:pt x="248" y="456"/>
                  </a:lnTo>
                  <a:lnTo>
                    <a:pt x="239" y="452"/>
                  </a:lnTo>
                  <a:lnTo>
                    <a:pt x="230" y="446"/>
                  </a:lnTo>
                  <a:lnTo>
                    <a:pt x="223" y="442"/>
                  </a:lnTo>
                  <a:lnTo>
                    <a:pt x="218" y="438"/>
                  </a:lnTo>
                  <a:lnTo>
                    <a:pt x="214" y="435"/>
                  </a:lnTo>
                  <a:lnTo>
                    <a:pt x="213" y="434"/>
                  </a:lnTo>
                  <a:lnTo>
                    <a:pt x="185" y="30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64" name="Freeform 48"/>
            <p:cNvSpPr>
              <a:spLocks/>
            </p:cNvSpPr>
            <p:nvPr/>
          </p:nvSpPr>
          <p:spPr bwMode="auto">
            <a:xfrm>
              <a:off x="2364" y="912"/>
              <a:ext cx="153" cy="262"/>
            </a:xfrm>
            <a:custGeom>
              <a:avLst/>
              <a:gdLst>
                <a:gd name="T0" fmla="*/ 64 w 153"/>
                <a:gd name="T1" fmla="*/ 261 h 262"/>
                <a:gd name="T2" fmla="*/ 84 w 153"/>
                <a:gd name="T3" fmla="*/ 259 h 262"/>
                <a:gd name="T4" fmla="*/ 115 w 153"/>
                <a:gd name="T5" fmla="*/ 253 h 262"/>
                <a:gd name="T6" fmla="*/ 140 w 153"/>
                <a:gd name="T7" fmla="*/ 239 h 262"/>
                <a:gd name="T8" fmla="*/ 152 w 153"/>
                <a:gd name="T9" fmla="*/ 217 h 262"/>
                <a:gd name="T10" fmla="*/ 144 w 153"/>
                <a:gd name="T11" fmla="*/ 191 h 262"/>
                <a:gd name="T12" fmla="*/ 125 w 153"/>
                <a:gd name="T13" fmla="*/ 162 h 262"/>
                <a:gd name="T14" fmla="*/ 105 w 153"/>
                <a:gd name="T15" fmla="*/ 131 h 262"/>
                <a:gd name="T16" fmla="*/ 96 w 153"/>
                <a:gd name="T17" fmla="*/ 94 h 262"/>
                <a:gd name="T18" fmla="*/ 105 w 153"/>
                <a:gd name="T19" fmla="*/ 59 h 262"/>
                <a:gd name="T20" fmla="*/ 121 w 153"/>
                <a:gd name="T21" fmla="*/ 33 h 262"/>
                <a:gd name="T22" fmla="*/ 129 w 153"/>
                <a:gd name="T23" fmla="*/ 14 h 262"/>
                <a:gd name="T24" fmla="*/ 116 w 153"/>
                <a:gd name="T25" fmla="*/ 5 h 262"/>
                <a:gd name="T26" fmla="*/ 83 w 153"/>
                <a:gd name="T27" fmla="*/ 1 h 262"/>
                <a:gd name="T28" fmla="*/ 46 w 153"/>
                <a:gd name="T29" fmla="*/ 1 h 262"/>
                <a:gd name="T30" fmla="*/ 17 w 153"/>
                <a:gd name="T31" fmla="*/ 5 h 262"/>
                <a:gd name="T32" fmla="*/ 7 w 153"/>
                <a:gd name="T33" fmla="*/ 15 h 262"/>
                <a:gd name="T34" fmla="*/ 2 w 153"/>
                <a:gd name="T35" fmla="*/ 24 h 262"/>
                <a:gd name="T36" fmla="*/ 0 w 153"/>
                <a:gd name="T37" fmla="*/ 34 h 262"/>
                <a:gd name="T38" fmla="*/ 3 w 153"/>
                <a:gd name="T39" fmla="*/ 51 h 262"/>
                <a:gd name="T40" fmla="*/ 12 w 153"/>
                <a:gd name="T41" fmla="*/ 75 h 262"/>
                <a:gd name="T42" fmla="*/ 19 w 153"/>
                <a:gd name="T43" fmla="*/ 92 h 262"/>
                <a:gd name="T44" fmla="*/ 23 w 153"/>
                <a:gd name="T45" fmla="*/ 104 h 262"/>
                <a:gd name="T46" fmla="*/ 25 w 153"/>
                <a:gd name="T47" fmla="*/ 123 h 262"/>
                <a:gd name="T48" fmla="*/ 26 w 153"/>
                <a:gd name="T49" fmla="*/ 152 h 262"/>
                <a:gd name="T50" fmla="*/ 25 w 153"/>
                <a:gd name="T51" fmla="*/ 173 h 262"/>
                <a:gd name="T52" fmla="*/ 23 w 153"/>
                <a:gd name="T53" fmla="*/ 188 h 262"/>
                <a:gd name="T54" fmla="*/ 22 w 153"/>
                <a:gd name="T55" fmla="*/ 203 h 262"/>
                <a:gd name="T56" fmla="*/ 23 w 153"/>
                <a:gd name="T57" fmla="*/ 223 h 262"/>
                <a:gd name="T58" fmla="*/ 27 w 153"/>
                <a:gd name="T59" fmla="*/ 237 h 262"/>
                <a:gd name="T60" fmla="*/ 32 w 153"/>
                <a:gd name="T61" fmla="*/ 246 h 262"/>
                <a:gd name="T62" fmla="*/ 38 w 153"/>
                <a:gd name="T63" fmla="*/ 251 h 262"/>
                <a:gd name="T64" fmla="*/ 43 w 153"/>
                <a:gd name="T65" fmla="*/ 255 h 262"/>
                <a:gd name="T66" fmla="*/ 50 w 153"/>
                <a:gd name="T67" fmla="*/ 257 h 262"/>
                <a:gd name="T68" fmla="*/ 57 w 153"/>
                <a:gd name="T69" fmla="*/ 259 h 262"/>
                <a:gd name="T70" fmla="*/ 60 w 153"/>
                <a:gd name="T71" fmla="*/ 261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3" h="262">
                  <a:moveTo>
                    <a:pt x="61" y="261"/>
                  </a:moveTo>
                  <a:lnTo>
                    <a:pt x="64" y="261"/>
                  </a:lnTo>
                  <a:lnTo>
                    <a:pt x="72" y="259"/>
                  </a:lnTo>
                  <a:lnTo>
                    <a:pt x="84" y="259"/>
                  </a:lnTo>
                  <a:lnTo>
                    <a:pt x="99" y="256"/>
                  </a:lnTo>
                  <a:lnTo>
                    <a:pt x="115" y="253"/>
                  </a:lnTo>
                  <a:lnTo>
                    <a:pt x="129" y="247"/>
                  </a:lnTo>
                  <a:lnTo>
                    <a:pt x="140" y="239"/>
                  </a:lnTo>
                  <a:lnTo>
                    <a:pt x="148" y="229"/>
                  </a:lnTo>
                  <a:lnTo>
                    <a:pt x="152" y="217"/>
                  </a:lnTo>
                  <a:lnTo>
                    <a:pt x="149" y="204"/>
                  </a:lnTo>
                  <a:lnTo>
                    <a:pt x="144" y="191"/>
                  </a:lnTo>
                  <a:lnTo>
                    <a:pt x="135" y="176"/>
                  </a:lnTo>
                  <a:lnTo>
                    <a:pt x="125" y="162"/>
                  </a:lnTo>
                  <a:lnTo>
                    <a:pt x="115" y="147"/>
                  </a:lnTo>
                  <a:lnTo>
                    <a:pt x="105" y="131"/>
                  </a:lnTo>
                  <a:lnTo>
                    <a:pt x="98" y="114"/>
                  </a:lnTo>
                  <a:lnTo>
                    <a:pt x="96" y="94"/>
                  </a:lnTo>
                  <a:lnTo>
                    <a:pt x="99" y="76"/>
                  </a:lnTo>
                  <a:lnTo>
                    <a:pt x="105" y="59"/>
                  </a:lnTo>
                  <a:lnTo>
                    <a:pt x="114" y="45"/>
                  </a:lnTo>
                  <a:lnTo>
                    <a:pt x="121" y="33"/>
                  </a:lnTo>
                  <a:lnTo>
                    <a:pt x="127" y="23"/>
                  </a:lnTo>
                  <a:lnTo>
                    <a:pt x="129" y="14"/>
                  </a:lnTo>
                  <a:lnTo>
                    <a:pt x="126" y="8"/>
                  </a:lnTo>
                  <a:lnTo>
                    <a:pt x="116" y="5"/>
                  </a:lnTo>
                  <a:lnTo>
                    <a:pt x="101" y="3"/>
                  </a:lnTo>
                  <a:lnTo>
                    <a:pt x="83" y="1"/>
                  </a:lnTo>
                  <a:lnTo>
                    <a:pt x="64" y="0"/>
                  </a:lnTo>
                  <a:lnTo>
                    <a:pt x="46" y="1"/>
                  </a:lnTo>
                  <a:lnTo>
                    <a:pt x="30" y="2"/>
                  </a:lnTo>
                  <a:lnTo>
                    <a:pt x="17" y="5"/>
                  </a:lnTo>
                  <a:lnTo>
                    <a:pt x="11" y="11"/>
                  </a:lnTo>
                  <a:lnTo>
                    <a:pt x="7" y="15"/>
                  </a:lnTo>
                  <a:lnTo>
                    <a:pt x="5" y="19"/>
                  </a:lnTo>
                  <a:lnTo>
                    <a:pt x="2" y="24"/>
                  </a:lnTo>
                  <a:lnTo>
                    <a:pt x="1" y="28"/>
                  </a:lnTo>
                  <a:lnTo>
                    <a:pt x="0" y="34"/>
                  </a:lnTo>
                  <a:lnTo>
                    <a:pt x="1" y="41"/>
                  </a:lnTo>
                  <a:lnTo>
                    <a:pt x="3" y="51"/>
                  </a:lnTo>
                  <a:lnTo>
                    <a:pt x="7" y="63"/>
                  </a:lnTo>
                  <a:lnTo>
                    <a:pt x="12" y="75"/>
                  </a:lnTo>
                  <a:lnTo>
                    <a:pt x="15" y="85"/>
                  </a:lnTo>
                  <a:lnTo>
                    <a:pt x="19" y="92"/>
                  </a:lnTo>
                  <a:lnTo>
                    <a:pt x="21" y="97"/>
                  </a:lnTo>
                  <a:lnTo>
                    <a:pt x="23" y="104"/>
                  </a:lnTo>
                  <a:lnTo>
                    <a:pt x="24" y="112"/>
                  </a:lnTo>
                  <a:lnTo>
                    <a:pt x="25" y="123"/>
                  </a:lnTo>
                  <a:lnTo>
                    <a:pt x="26" y="137"/>
                  </a:lnTo>
                  <a:lnTo>
                    <a:pt x="26" y="152"/>
                  </a:lnTo>
                  <a:lnTo>
                    <a:pt x="26" y="164"/>
                  </a:lnTo>
                  <a:lnTo>
                    <a:pt x="25" y="173"/>
                  </a:lnTo>
                  <a:lnTo>
                    <a:pt x="24" y="181"/>
                  </a:lnTo>
                  <a:lnTo>
                    <a:pt x="23" y="188"/>
                  </a:lnTo>
                  <a:lnTo>
                    <a:pt x="22" y="195"/>
                  </a:lnTo>
                  <a:lnTo>
                    <a:pt x="22" y="203"/>
                  </a:lnTo>
                  <a:lnTo>
                    <a:pt x="22" y="213"/>
                  </a:lnTo>
                  <a:lnTo>
                    <a:pt x="23" y="223"/>
                  </a:lnTo>
                  <a:lnTo>
                    <a:pt x="25" y="231"/>
                  </a:lnTo>
                  <a:lnTo>
                    <a:pt x="27" y="237"/>
                  </a:lnTo>
                  <a:lnTo>
                    <a:pt x="30" y="242"/>
                  </a:lnTo>
                  <a:lnTo>
                    <a:pt x="32" y="246"/>
                  </a:lnTo>
                  <a:lnTo>
                    <a:pt x="34" y="248"/>
                  </a:lnTo>
                  <a:lnTo>
                    <a:pt x="38" y="251"/>
                  </a:lnTo>
                  <a:lnTo>
                    <a:pt x="41" y="253"/>
                  </a:lnTo>
                  <a:lnTo>
                    <a:pt x="43" y="255"/>
                  </a:lnTo>
                  <a:lnTo>
                    <a:pt x="46" y="256"/>
                  </a:lnTo>
                  <a:lnTo>
                    <a:pt x="50" y="257"/>
                  </a:lnTo>
                  <a:lnTo>
                    <a:pt x="53" y="258"/>
                  </a:lnTo>
                  <a:lnTo>
                    <a:pt x="57" y="259"/>
                  </a:lnTo>
                  <a:lnTo>
                    <a:pt x="59" y="261"/>
                  </a:lnTo>
                  <a:lnTo>
                    <a:pt x="60" y="261"/>
                  </a:lnTo>
                  <a:lnTo>
                    <a:pt x="61" y="261"/>
                  </a:lnTo>
                </a:path>
              </a:pathLst>
            </a:custGeom>
            <a:solidFill>
              <a:srgbClr val="00CCC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65" name="Freeform 49"/>
            <p:cNvSpPr>
              <a:spLocks/>
            </p:cNvSpPr>
            <p:nvPr/>
          </p:nvSpPr>
          <p:spPr bwMode="auto">
            <a:xfrm>
              <a:off x="2422" y="728"/>
              <a:ext cx="433" cy="813"/>
            </a:xfrm>
            <a:custGeom>
              <a:avLst/>
              <a:gdLst>
                <a:gd name="T0" fmla="*/ 190 w 433"/>
                <a:gd name="T1" fmla="*/ 277 h 813"/>
                <a:gd name="T2" fmla="*/ 192 w 433"/>
                <a:gd name="T3" fmla="*/ 201 h 813"/>
                <a:gd name="T4" fmla="*/ 167 w 433"/>
                <a:gd name="T5" fmla="*/ 175 h 813"/>
                <a:gd name="T6" fmla="*/ 140 w 433"/>
                <a:gd name="T7" fmla="*/ 161 h 813"/>
                <a:gd name="T8" fmla="*/ 142 w 433"/>
                <a:gd name="T9" fmla="*/ 153 h 813"/>
                <a:gd name="T10" fmla="*/ 146 w 433"/>
                <a:gd name="T11" fmla="*/ 150 h 813"/>
                <a:gd name="T12" fmla="*/ 158 w 433"/>
                <a:gd name="T13" fmla="*/ 150 h 813"/>
                <a:gd name="T14" fmla="*/ 167 w 433"/>
                <a:gd name="T15" fmla="*/ 137 h 813"/>
                <a:gd name="T16" fmla="*/ 171 w 433"/>
                <a:gd name="T17" fmla="*/ 115 h 813"/>
                <a:gd name="T18" fmla="*/ 173 w 433"/>
                <a:gd name="T19" fmla="*/ 112 h 813"/>
                <a:gd name="T20" fmla="*/ 179 w 433"/>
                <a:gd name="T21" fmla="*/ 112 h 813"/>
                <a:gd name="T22" fmla="*/ 179 w 433"/>
                <a:gd name="T23" fmla="*/ 101 h 813"/>
                <a:gd name="T24" fmla="*/ 171 w 433"/>
                <a:gd name="T25" fmla="*/ 80 h 813"/>
                <a:gd name="T26" fmla="*/ 167 w 433"/>
                <a:gd name="T27" fmla="*/ 62 h 813"/>
                <a:gd name="T28" fmla="*/ 155 w 433"/>
                <a:gd name="T29" fmla="*/ 32 h 813"/>
                <a:gd name="T30" fmla="*/ 134 w 433"/>
                <a:gd name="T31" fmla="*/ 12 h 813"/>
                <a:gd name="T32" fmla="*/ 108 w 433"/>
                <a:gd name="T33" fmla="*/ 0 h 813"/>
                <a:gd name="T34" fmla="*/ 75 w 433"/>
                <a:gd name="T35" fmla="*/ 7 h 813"/>
                <a:gd name="T36" fmla="*/ 56 w 433"/>
                <a:gd name="T37" fmla="*/ 21 h 813"/>
                <a:gd name="T38" fmla="*/ 53 w 433"/>
                <a:gd name="T39" fmla="*/ 50 h 813"/>
                <a:gd name="T40" fmla="*/ 53 w 433"/>
                <a:gd name="T41" fmla="*/ 79 h 813"/>
                <a:gd name="T42" fmla="*/ 63 w 433"/>
                <a:gd name="T43" fmla="*/ 100 h 813"/>
                <a:gd name="T44" fmla="*/ 70 w 433"/>
                <a:gd name="T45" fmla="*/ 130 h 813"/>
                <a:gd name="T46" fmla="*/ 62 w 433"/>
                <a:gd name="T47" fmla="*/ 151 h 813"/>
                <a:gd name="T48" fmla="*/ 20 w 433"/>
                <a:gd name="T49" fmla="*/ 174 h 813"/>
                <a:gd name="T50" fmla="*/ 6 w 433"/>
                <a:gd name="T51" fmla="*/ 194 h 813"/>
                <a:gd name="T52" fmla="*/ 0 w 433"/>
                <a:gd name="T53" fmla="*/ 223 h 813"/>
                <a:gd name="T54" fmla="*/ 17 w 433"/>
                <a:gd name="T55" fmla="*/ 289 h 813"/>
                <a:gd name="T56" fmla="*/ 25 w 433"/>
                <a:gd name="T57" fmla="*/ 366 h 813"/>
                <a:gd name="T58" fmla="*/ 23 w 433"/>
                <a:gd name="T59" fmla="*/ 407 h 813"/>
                <a:gd name="T60" fmla="*/ 30 w 433"/>
                <a:gd name="T61" fmla="*/ 461 h 813"/>
                <a:gd name="T62" fmla="*/ 60 w 433"/>
                <a:gd name="T63" fmla="*/ 514 h 813"/>
                <a:gd name="T64" fmla="*/ 104 w 433"/>
                <a:gd name="T65" fmla="*/ 540 h 813"/>
                <a:gd name="T66" fmla="*/ 141 w 433"/>
                <a:gd name="T67" fmla="*/ 543 h 813"/>
                <a:gd name="T68" fmla="*/ 201 w 433"/>
                <a:gd name="T69" fmla="*/ 535 h 813"/>
                <a:gd name="T70" fmla="*/ 244 w 433"/>
                <a:gd name="T71" fmla="*/ 541 h 813"/>
                <a:gd name="T72" fmla="*/ 295 w 433"/>
                <a:gd name="T73" fmla="*/ 560 h 813"/>
                <a:gd name="T74" fmla="*/ 303 w 433"/>
                <a:gd name="T75" fmla="*/ 573 h 813"/>
                <a:gd name="T76" fmla="*/ 299 w 433"/>
                <a:gd name="T77" fmla="*/ 617 h 813"/>
                <a:gd name="T78" fmla="*/ 300 w 433"/>
                <a:gd name="T79" fmla="*/ 663 h 813"/>
                <a:gd name="T80" fmla="*/ 310 w 433"/>
                <a:gd name="T81" fmla="*/ 724 h 813"/>
                <a:gd name="T82" fmla="*/ 305 w 433"/>
                <a:gd name="T83" fmla="*/ 755 h 813"/>
                <a:gd name="T84" fmla="*/ 303 w 433"/>
                <a:gd name="T85" fmla="*/ 771 h 813"/>
                <a:gd name="T86" fmla="*/ 317 w 433"/>
                <a:gd name="T87" fmla="*/ 796 h 813"/>
                <a:gd name="T88" fmla="*/ 350 w 433"/>
                <a:gd name="T89" fmla="*/ 797 h 813"/>
                <a:gd name="T90" fmla="*/ 376 w 433"/>
                <a:gd name="T91" fmla="*/ 804 h 813"/>
                <a:gd name="T92" fmla="*/ 407 w 433"/>
                <a:gd name="T93" fmla="*/ 810 h 813"/>
                <a:gd name="T94" fmla="*/ 424 w 433"/>
                <a:gd name="T95" fmla="*/ 808 h 813"/>
                <a:gd name="T96" fmla="*/ 432 w 433"/>
                <a:gd name="T97" fmla="*/ 797 h 813"/>
                <a:gd name="T98" fmla="*/ 405 w 433"/>
                <a:gd name="T99" fmla="*/ 783 h 813"/>
                <a:gd name="T100" fmla="*/ 364 w 433"/>
                <a:gd name="T101" fmla="*/ 760 h 813"/>
                <a:gd name="T102" fmla="*/ 356 w 433"/>
                <a:gd name="T103" fmla="*/ 736 h 813"/>
                <a:gd name="T104" fmla="*/ 359 w 433"/>
                <a:gd name="T105" fmla="*/ 700 h 813"/>
                <a:gd name="T106" fmla="*/ 368 w 433"/>
                <a:gd name="T107" fmla="*/ 656 h 813"/>
                <a:gd name="T108" fmla="*/ 375 w 433"/>
                <a:gd name="T109" fmla="*/ 607 h 813"/>
                <a:gd name="T110" fmla="*/ 377 w 433"/>
                <a:gd name="T111" fmla="*/ 590 h 813"/>
                <a:gd name="T112" fmla="*/ 385 w 433"/>
                <a:gd name="T113" fmla="*/ 572 h 813"/>
                <a:gd name="T114" fmla="*/ 383 w 433"/>
                <a:gd name="T115" fmla="*/ 548 h 813"/>
                <a:gd name="T116" fmla="*/ 365 w 433"/>
                <a:gd name="T117" fmla="*/ 520 h 813"/>
                <a:gd name="T118" fmla="*/ 313 w 433"/>
                <a:gd name="T119" fmla="*/ 492 h 813"/>
                <a:gd name="T120" fmla="*/ 282 w 433"/>
                <a:gd name="T121" fmla="*/ 470 h 813"/>
                <a:gd name="T122" fmla="*/ 248 w 433"/>
                <a:gd name="T123" fmla="*/ 456 h 813"/>
                <a:gd name="T124" fmla="*/ 218 w 433"/>
                <a:gd name="T125" fmla="*/ 437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3" h="813">
                  <a:moveTo>
                    <a:pt x="187" y="309"/>
                  </a:moveTo>
                  <a:lnTo>
                    <a:pt x="187" y="305"/>
                  </a:lnTo>
                  <a:lnTo>
                    <a:pt x="189" y="294"/>
                  </a:lnTo>
                  <a:lnTo>
                    <a:pt x="190" y="277"/>
                  </a:lnTo>
                  <a:lnTo>
                    <a:pt x="192" y="257"/>
                  </a:lnTo>
                  <a:lnTo>
                    <a:pt x="193" y="236"/>
                  </a:lnTo>
                  <a:lnTo>
                    <a:pt x="193" y="217"/>
                  </a:lnTo>
                  <a:lnTo>
                    <a:pt x="192" y="201"/>
                  </a:lnTo>
                  <a:lnTo>
                    <a:pt x="189" y="191"/>
                  </a:lnTo>
                  <a:lnTo>
                    <a:pt x="183" y="186"/>
                  </a:lnTo>
                  <a:lnTo>
                    <a:pt x="175" y="180"/>
                  </a:lnTo>
                  <a:lnTo>
                    <a:pt x="167" y="175"/>
                  </a:lnTo>
                  <a:lnTo>
                    <a:pt x="158" y="171"/>
                  </a:lnTo>
                  <a:lnTo>
                    <a:pt x="150" y="168"/>
                  </a:lnTo>
                  <a:lnTo>
                    <a:pt x="144" y="164"/>
                  </a:lnTo>
                  <a:lnTo>
                    <a:pt x="140" y="161"/>
                  </a:lnTo>
                  <a:lnTo>
                    <a:pt x="140" y="159"/>
                  </a:lnTo>
                  <a:lnTo>
                    <a:pt x="141" y="157"/>
                  </a:lnTo>
                  <a:lnTo>
                    <a:pt x="142" y="155"/>
                  </a:lnTo>
                  <a:lnTo>
                    <a:pt x="142" y="153"/>
                  </a:lnTo>
                  <a:lnTo>
                    <a:pt x="143" y="152"/>
                  </a:lnTo>
                  <a:lnTo>
                    <a:pt x="143" y="151"/>
                  </a:lnTo>
                  <a:lnTo>
                    <a:pt x="144" y="150"/>
                  </a:lnTo>
                  <a:lnTo>
                    <a:pt x="146" y="150"/>
                  </a:lnTo>
                  <a:lnTo>
                    <a:pt x="149" y="150"/>
                  </a:lnTo>
                  <a:lnTo>
                    <a:pt x="152" y="150"/>
                  </a:lnTo>
                  <a:lnTo>
                    <a:pt x="154" y="150"/>
                  </a:lnTo>
                  <a:lnTo>
                    <a:pt x="158" y="150"/>
                  </a:lnTo>
                  <a:lnTo>
                    <a:pt x="161" y="149"/>
                  </a:lnTo>
                  <a:lnTo>
                    <a:pt x="162" y="147"/>
                  </a:lnTo>
                  <a:lnTo>
                    <a:pt x="165" y="142"/>
                  </a:lnTo>
                  <a:lnTo>
                    <a:pt x="167" y="137"/>
                  </a:lnTo>
                  <a:lnTo>
                    <a:pt x="169" y="131"/>
                  </a:lnTo>
                  <a:lnTo>
                    <a:pt x="170" y="124"/>
                  </a:lnTo>
                  <a:lnTo>
                    <a:pt x="171" y="120"/>
                  </a:lnTo>
                  <a:lnTo>
                    <a:pt x="171" y="115"/>
                  </a:lnTo>
                  <a:lnTo>
                    <a:pt x="171" y="113"/>
                  </a:lnTo>
                  <a:lnTo>
                    <a:pt x="171" y="112"/>
                  </a:lnTo>
                  <a:lnTo>
                    <a:pt x="172" y="112"/>
                  </a:lnTo>
                  <a:lnTo>
                    <a:pt x="173" y="112"/>
                  </a:lnTo>
                  <a:lnTo>
                    <a:pt x="174" y="113"/>
                  </a:lnTo>
                  <a:lnTo>
                    <a:pt x="175" y="113"/>
                  </a:lnTo>
                  <a:lnTo>
                    <a:pt x="177" y="112"/>
                  </a:lnTo>
                  <a:lnTo>
                    <a:pt x="179" y="112"/>
                  </a:lnTo>
                  <a:lnTo>
                    <a:pt x="180" y="111"/>
                  </a:lnTo>
                  <a:lnTo>
                    <a:pt x="181" y="109"/>
                  </a:lnTo>
                  <a:lnTo>
                    <a:pt x="180" y="105"/>
                  </a:lnTo>
                  <a:lnTo>
                    <a:pt x="179" y="101"/>
                  </a:lnTo>
                  <a:lnTo>
                    <a:pt x="178" y="96"/>
                  </a:lnTo>
                  <a:lnTo>
                    <a:pt x="175" y="91"/>
                  </a:lnTo>
                  <a:lnTo>
                    <a:pt x="173" y="85"/>
                  </a:lnTo>
                  <a:lnTo>
                    <a:pt x="171" y="80"/>
                  </a:lnTo>
                  <a:lnTo>
                    <a:pt x="170" y="75"/>
                  </a:lnTo>
                  <a:lnTo>
                    <a:pt x="169" y="72"/>
                  </a:lnTo>
                  <a:lnTo>
                    <a:pt x="168" y="67"/>
                  </a:lnTo>
                  <a:lnTo>
                    <a:pt x="167" y="62"/>
                  </a:lnTo>
                  <a:lnTo>
                    <a:pt x="165" y="55"/>
                  </a:lnTo>
                  <a:lnTo>
                    <a:pt x="163" y="47"/>
                  </a:lnTo>
                  <a:lnTo>
                    <a:pt x="160" y="40"/>
                  </a:lnTo>
                  <a:lnTo>
                    <a:pt x="155" y="32"/>
                  </a:lnTo>
                  <a:lnTo>
                    <a:pt x="151" y="25"/>
                  </a:lnTo>
                  <a:lnTo>
                    <a:pt x="145" y="21"/>
                  </a:lnTo>
                  <a:lnTo>
                    <a:pt x="140" y="16"/>
                  </a:lnTo>
                  <a:lnTo>
                    <a:pt x="134" y="12"/>
                  </a:lnTo>
                  <a:lnTo>
                    <a:pt x="128" y="7"/>
                  </a:lnTo>
                  <a:lnTo>
                    <a:pt x="121" y="4"/>
                  </a:lnTo>
                  <a:lnTo>
                    <a:pt x="114" y="1"/>
                  </a:lnTo>
                  <a:lnTo>
                    <a:pt x="108" y="0"/>
                  </a:lnTo>
                  <a:lnTo>
                    <a:pt x="99" y="0"/>
                  </a:lnTo>
                  <a:lnTo>
                    <a:pt x="91" y="2"/>
                  </a:lnTo>
                  <a:lnTo>
                    <a:pt x="83" y="5"/>
                  </a:lnTo>
                  <a:lnTo>
                    <a:pt x="75" y="7"/>
                  </a:lnTo>
                  <a:lnTo>
                    <a:pt x="70" y="11"/>
                  </a:lnTo>
                  <a:lnTo>
                    <a:pt x="64" y="13"/>
                  </a:lnTo>
                  <a:lnTo>
                    <a:pt x="60" y="16"/>
                  </a:lnTo>
                  <a:lnTo>
                    <a:pt x="56" y="21"/>
                  </a:lnTo>
                  <a:lnTo>
                    <a:pt x="55" y="26"/>
                  </a:lnTo>
                  <a:lnTo>
                    <a:pt x="54" y="34"/>
                  </a:lnTo>
                  <a:lnTo>
                    <a:pt x="53" y="42"/>
                  </a:lnTo>
                  <a:lnTo>
                    <a:pt x="53" y="50"/>
                  </a:lnTo>
                  <a:lnTo>
                    <a:pt x="52" y="57"/>
                  </a:lnTo>
                  <a:lnTo>
                    <a:pt x="52" y="65"/>
                  </a:lnTo>
                  <a:lnTo>
                    <a:pt x="53" y="72"/>
                  </a:lnTo>
                  <a:lnTo>
                    <a:pt x="53" y="79"/>
                  </a:lnTo>
                  <a:lnTo>
                    <a:pt x="55" y="84"/>
                  </a:lnTo>
                  <a:lnTo>
                    <a:pt x="57" y="89"/>
                  </a:lnTo>
                  <a:lnTo>
                    <a:pt x="61" y="93"/>
                  </a:lnTo>
                  <a:lnTo>
                    <a:pt x="63" y="100"/>
                  </a:lnTo>
                  <a:lnTo>
                    <a:pt x="65" y="106"/>
                  </a:lnTo>
                  <a:lnTo>
                    <a:pt x="66" y="115"/>
                  </a:lnTo>
                  <a:lnTo>
                    <a:pt x="69" y="123"/>
                  </a:lnTo>
                  <a:lnTo>
                    <a:pt x="70" y="130"/>
                  </a:lnTo>
                  <a:lnTo>
                    <a:pt x="71" y="137"/>
                  </a:lnTo>
                  <a:lnTo>
                    <a:pt x="71" y="141"/>
                  </a:lnTo>
                  <a:lnTo>
                    <a:pt x="69" y="145"/>
                  </a:lnTo>
                  <a:lnTo>
                    <a:pt x="62" y="151"/>
                  </a:lnTo>
                  <a:lnTo>
                    <a:pt x="52" y="157"/>
                  </a:lnTo>
                  <a:lnTo>
                    <a:pt x="41" y="162"/>
                  </a:lnTo>
                  <a:lnTo>
                    <a:pt x="30" y="169"/>
                  </a:lnTo>
                  <a:lnTo>
                    <a:pt x="20" y="174"/>
                  </a:lnTo>
                  <a:lnTo>
                    <a:pt x="13" y="180"/>
                  </a:lnTo>
                  <a:lnTo>
                    <a:pt x="10" y="186"/>
                  </a:lnTo>
                  <a:lnTo>
                    <a:pt x="8" y="190"/>
                  </a:lnTo>
                  <a:lnTo>
                    <a:pt x="6" y="194"/>
                  </a:lnTo>
                  <a:lnTo>
                    <a:pt x="4" y="200"/>
                  </a:lnTo>
                  <a:lnTo>
                    <a:pt x="1" y="206"/>
                  </a:lnTo>
                  <a:lnTo>
                    <a:pt x="0" y="213"/>
                  </a:lnTo>
                  <a:lnTo>
                    <a:pt x="0" y="223"/>
                  </a:lnTo>
                  <a:lnTo>
                    <a:pt x="2" y="236"/>
                  </a:lnTo>
                  <a:lnTo>
                    <a:pt x="7" y="251"/>
                  </a:lnTo>
                  <a:lnTo>
                    <a:pt x="13" y="269"/>
                  </a:lnTo>
                  <a:lnTo>
                    <a:pt x="17" y="289"/>
                  </a:lnTo>
                  <a:lnTo>
                    <a:pt x="21" y="310"/>
                  </a:lnTo>
                  <a:lnTo>
                    <a:pt x="23" y="330"/>
                  </a:lnTo>
                  <a:lnTo>
                    <a:pt x="24" y="349"/>
                  </a:lnTo>
                  <a:lnTo>
                    <a:pt x="25" y="366"/>
                  </a:lnTo>
                  <a:lnTo>
                    <a:pt x="24" y="379"/>
                  </a:lnTo>
                  <a:lnTo>
                    <a:pt x="24" y="388"/>
                  </a:lnTo>
                  <a:lnTo>
                    <a:pt x="23" y="397"/>
                  </a:lnTo>
                  <a:lnTo>
                    <a:pt x="23" y="407"/>
                  </a:lnTo>
                  <a:lnTo>
                    <a:pt x="23" y="418"/>
                  </a:lnTo>
                  <a:lnTo>
                    <a:pt x="24" y="432"/>
                  </a:lnTo>
                  <a:lnTo>
                    <a:pt x="26" y="446"/>
                  </a:lnTo>
                  <a:lnTo>
                    <a:pt x="30" y="461"/>
                  </a:lnTo>
                  <a:lnTo>
                    <a:pt x="35" y="476"/>
                  </a:lnTo>
                  <a:lnTo>
                    <a:pt x="42" y="492"/>
                  </a:lnTo>
                  <a:lnTo>
                    <a:pt x="50" y="504"/>
                  </a:lnTo>
                  <a:lnTo>
                    <a:pt x="60" y="514"/>
                  </a:lnTo>
                  <a:lnTo>
                    <a:pt x="71" y="523"/>
                  </a:lnTo>
                  <a:lnTo>
                    <a:pt x="82" y="530"/>
                  </a:lnTo>
                  <a:lnTo>
                    <a:pt x="94" y="535"/>
                  </a:lnTo>
                  <a:lnTo>
                    <a:pt x="104" y="540"/>
                  </a:lnTo>
                  <a:lnTo>
                    <a:pt x="112" y="542"/>
                  </a:lnTo>
                  <a:lnTo>
                    <a:pt x="118" y="543"/>
                  </a:lnTo>
                  <a:lnTo>
                    <a:pt x="128" y="544"/>
                  </a:lnTo>
                  <a:lnTo>
                    <a:pt x="141" y="543"/>
                  </a:lnTo>
                  <a:lnTo>
                    <a:pt x="155" y="542"/>
                  </a:lnTo>
                  <a:lnTo>
                    <a:pt x="171" y="539"/>
                  </a:lnTo>
                  <a:lnTo>
                    <a:pt x="187" y="536"/>
                  </a:lnTo>
                  <a:lnTo>
                    <a:pt x="201" y="535"/>
                  </a:lnTo>
                  <a:lnTo>
                    <a:pt x="213" y="534"/>
                  </a:lnTo>
                  <a:lnTo>
                    <a:pt x="222" y="534"/>
                  </a:lnTo>
                  <a:lnTo>
                    <a:pt x="232" y="537"/>
                  </a:lnTo>
                  <a:lnTo>
                    <a:pt x="244" y="541"/>
                  </a:lnTo>
                  <a:lnTo>
                    <a:pt x="258" y="545"/>
                  </a:lnTo>
                  <a:lnTo>
                    <a:pt x="272" y="551"/>
                  </a:lnTo>
                  <a:lnTo>
                    <a:pt x="285" y="556"/>
                  </a:lnTo>
                  <a:lnTo>
                    <a:pt x="295" y="560"/>
                  </a:lnTo>
                  <a:lnTo>
                    <a:pt x="302" y="563"/>
                  </a:lnTo>
                  <a:lnTo>
                    <a:pt x="305" y="564"/>
                  </a:lnTo>
                  <a:lnTo>
                    <a:pt x="305" y="566"/>
                  </a:lnTo>
                  <a:lnTo>
                    <a:pt x="303" y="573"/>
                  </a:lnTo>
                  <a:lnTo>
                    <a:pt x="302" y="582"/>
                  </a:lnTo>
                  <a:lnTo>
                    <a:pt x="301" y="592"/>
                  </a:lnTo>
                  <a:lnTo>
                    <a:pt x="300" y="604"/>
                  </a:lnTo>
                  <a:lnTo>
                    <a:pt x="299" y="617"/>
                  </a:lnTo>
                  <a:lnTo>
                    <a:pt x="298" y="629"/>
                  </a:lnTo>
                  <a:lnTo>
                    <a:pt x="298" y="639"/>
                  </a:lnTo>
                  <a:lnTo>
                    <a:pt x="299" y="650"/>
                  </a:lnTo>
                  <a:lnTo>
                    <a:pt x="300" y="663"/>
                  </a:lnTo>
                  <a:lnTo>
                    <a:pt x="303" y="678"/>
                  </a:lnTo>
                  <a:lnTo>
                    <a:pt x="306" y="693"/>
                  </a:lnTo>
                  <a:lnTo>
                    <a:pt x="308" y="709"/>
                  </a:lnTo>
                  <a:lnTo>
                    <a:pt x="310" y="724"/>
                  </a:lnTo>
                  <a:lnTo>
                    <a:pt x="310" y="735"/>
                  </a:lnTo>
                  <a:lnTo>
                    <a:pt x="308" y="744"/>
                  </a:lnTo>
                  <a:lnTo>
                    <a:pt x="306" y="749"/>
                  </a:lnTo>
                  <a:lnTo>
                    <a:pt x="305" y="755"/>
                  </a:lnTo>
                  <a:lnTo>
                    <a:pt x="303" y="760"/>
                  </a:lnTo>
                  <a:lnTo>
                    <a:pt x="303" y="765"/>
                  </a:lnTo>
                  <a:lnTo>
                    <a:pt x="303" y="769"/>
                  </a:lnTo>
                  <a:lnTo>
                    <a:pt x="303" y="771"/>
                  </a:lnTo>
                  <a:lnTo>
                    <a:pt x="303" y="774"/>
                  </a:lnTo>
                  <a:lnTo>
                    <a:pt x="311" y="796"/>
                  </a:lnTo>
                  <a:lnTo>
                    <a:pt x="312" y="796"/>
                  </a:lnTo>
                  <a:lnTo>
                    <a:pt x="317" y="796"/>
                  </a:lnTo>
                  <a:lnTo>
                    <a:pt x="325" y="796"/>
                  </a:lnTo>
                  <a:lnTo>
                    <a:pt x="332" y="796"/>
                  </a:lnTo>
                  <a:lnTo>
                    <a:pt x="341" y="797"/>
                  </a:lnTo>
                  <a:lnTo>
                    <a:pt x="350" y="797"/>
                  </a:lnTo>
                  <a:lnTo>
                    <a:pt x="358" y="798"/>
                  </a:lnTo>
                  <a:lnTo>
                    <a:pt x="364" y="800"/>
                  </a:lnTo>
                  <a:lnTo>
                    <a:pt x="369" y="801"/>
                  </a:lnTo>
                  <a:lnTo>
                    <a:pt x="376" y="804"/>
                  </a:lnTo>
                  <a:lnTo>
                    <a:pt x="384" y="806"/>
                  </a:lnTo>
                  <a:lnTo>
                    <a:pt x="393" y="808"/>
                  </a:lnTo>
                  <a:lnTo>
                    <a:pt x="400" y="809"/>
                  </a:lnTo>
                  <a:lnTo>
                    <a:pt x="407" y="810"/>
                  </a:lnTo>
                  <a:lnTo>
                    <a:pt x="414" y="812"/>
                  </a:lnTo>
                  <a:lnTo>
                    <a:pt x="417" y="810"/>
                  </a:lnTo>
                  <a:lnTo>
                    <a:pt x="420" y="809"/>
                  </a:lnTo>
                  <a:lnTo>
                    <a:pt x="424" y="808"/>
                  </a:lnTo>
                  <a:lnTo>
                    <a:pt x="427" y="806"/>
                  </a:lnTo>
                  <a:lnTo>
                    <a:pt x="430" y="803"/>
                  </a:lnTo>
                  <a:lnTo>
                    <a:pt x="432" y="799"/>
                  </a:lnTo>
                  <a:lnTo>
                    <a:pt x="432" y="797"/>
                  </a:lnTo>
                  <a:lnTo>
                    <a:pt x="429" y="794"/>
                  </a:lnTo>
                  <a:lnTo>
                    <a:pt x="424" y="790"/>
                  </a:lnTo>
                  <a:lnTo>
                    <a:pt x="415" y="787"/>
                  </a:lnTo>
                  <a:lnTo>
                    <a:pt x="405" y="783"/>
                  </a:lnTo>
                  <a:lnTo>
                    <a:pt x="394" y="777"/>
                  </a:lnTo>
                  <a:lnTo>
                    <a:pt x="383" y="771"/>
                  </a:lnTo>
                  <a:lnTo>
                    <a:pt x="372" y="766"/>
                  </a:lnTo>
                  <a:lnTo>
                    <a:pt x="364" y="760"/>
                  </a:lnTo>
                  <a:lnTo>
                    <a:pt x="358" y="755"/>
                  </a:lnTo>
                  <a:lnTo>
                    <a:pt x="356" y="749"/>
                  </a:lnTo>
                  <a:lnTo>
                    <a:pt x="356" y="742"/>
                  </a:lnTo>
                  <a:lnTo>
                    <a:pt x="356" y="736"/>
                  </a:lnTo>
                  <a:lnTo>
                    <a:pt x="357" y="728"/>
                  </a:lnTo>
                  <a:lnTo>
                    <a:pt x="357" y="719"/>
                  </a:lnTo>
                  <a:lnTo>
                    <a:pt x="358" y="710"/>
                  </a:lnTo>
                  <a:lnTo>
                    <a:pt x="359" y="700"/>
                  </a:lnTo>
                  <a:lnTo>
                    <a:pt x="361" y="690"/>
                  </a:lnTo>
                  <a:lnTo>
                    <a:pt x="364" y="680"/>
                  </a:lnTo>
                  <a:lnTo>
                    <a:pt x="366" y="669"/>
                  </a:lnTo>
                  <a:lnTo>
                    <a:pt x="368" y="656"/>
                  </a:lnTo>
                  <a:lnTo>
                    <a:pt x="370" y="642"/>
                  </a:lnTo>
                  <a:lnTo>
                    <a:pt x="372" y="629"/>
                  </a:lnTo>
                  <a:lnTo>
                    <a:pt x="374" y="617"/>
                  </a:lnTo>
                  <a:lnTo>
                    <a:pt x="375" y="607"/>
                  </a:lnTo>
                  <a:lnTo>
                    <a:pt x="375" y="599"/>
                  </a:lnTo>
                  <a:lnTo>
                    <a:pt x="375" y="594"/>
                  </a:lnTo>
                  <a:lnTo>
                    <a:pt x="375" y="592"/>
                  </a:lnTo>
                  <a:lnTo>
                    <a:pt x="377" y="590"/>
                  </a:lnTo>
                  <a:lnTo>
                    <a:pt x="378" y="585"/>
                  </a:lnTo>
                  <a:lnTo>
                    <a:pt x="381" y="582"/>
                  </a:lnTo>
                  <a:lnTo>
                    <a:pt x="384" y="576"/>
                  </a:lnTo>
                  <a:lnTo>
                    <a:pt x="385" y="572"/>
                  </a:lnTo>
                  <a:lnTo>
                    <a:pt x="386" y="566"/>
                  </a:lnTo>
                  <a:lnTo>
                    <a:pt x="385" y="561"/>
                  </a:lnTo>
                  <a:lnTo>
                    <a:pt x="384" y="554"/>
                  </a:lnTo>
                  <a:lnTo>
                    <a:pt x="383" y="548"/>
                  </a:lnTo>
                  <a:lnTo>
                    <a:pt x="380" y="541"/>
                  </a:lnTo>
                  <a:lnTo>
                    <a:pt x="378" y="534"/>
                  </a:lnTo>
                  <a:lnTo>
                    <a:pt x="372" y="527"/>
                  </a:lnTo>
                  <a:lnTo>
                    <a:pt x="365" y="520"/>
                  </a:lnTo>
                  <a:lnTo>
                    <a:pt x="355" y="513"/>
                  </a:lnTo>
                  <a:lnTo>
                    <a:pt x="340" y="505"/>
                  </a:lnTo>
                  <a:lnTo>
                    <a:pt x="326" y="499"/>
                  </a:lnTo>
                  <a:lnTo>
                    <a:pt x="313" y="492"/>
                  </a:lnTo>
                  <a:lnTo>
                    <a:pt x="305" y="485"/>
                  </a:lnTo>
                  <a:lnTo>
                    <a:pt x="296" y="478"/>
                  </a:lnTo>
                  <a:lnTo>
                    <a:pt x="289" y="474"/>
                  </a:lnTo>
                  <a:lnTo>
                    <a:pt x="282" y="470"/>
                  </a:lnTo>
                  <a:lnTo>
                    <a:pt x="275" y="465"/>
                  </a:lnTo>
                  <a:lnTo>
                    <a:pt x="267" y="463"/>
                  </a:lnTo>
                  <a:lnTo>
                    <a:pt x="257" y="460"/>
                  </a:lnTo>
                  <a:lnTo>
                    <a:pt x="248" y="456"/>
                  </a:lnTo>
                  <a:lnTo>
                    <a:pt x="239" y="451"/>
                  </a:lnTo>
                  <a:lnTo>
                    <a:pt x="231" y="446"/>
                  </a:lnTo>
                  <a:lnTo>
                    <a:pt x="223" y="442"/>
                  </a:lnTo>
                  <a:lnTo>
                    <a:pt x="218" y="437"/>
                  </a:lnTo>
                  <a:lnTo>
                    <a:pt x="214" y="435"/>
                  </a:lnTo>
                  <a:lnTo>
                    <a:pt x="213" y="434"/>
                  </a:lnTo>
                  <a:lnTo>
                    <a:pt x="187" y="309"/>
                  </a:lnTo>
                </a:path>
              </a:pathLst>
            </a:custGeom>
            <a:solidFill>
              <a:srgbClr val="CCCC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66" name="Freeform 50"/>
            <p:cNvSpPr>
              <a:spLocks/>
            </p:cNvSpPr>
            <p:nvPr/>
          </p:nvSpPr>
          <p:spPr bwMode="auto">
            <a:xfrm>
              <a:off x="2384" y="982"/>
              <a:ext cx="43" cy="176"/>
            </a:xfrm>
            <a:custGeom>
              <a:avLst/>
              <a:gdLst>
                <a:gd name="T0" fmla="*/ 20 w 43"/>
                <a:gd name="T1" fmla="*/ 146 h 176"/>
                <a:gd name="T2" fmla="*/ 18 w 43"/>
                <a:gd name="T3" fmla="*/ 132 h 176"/>
                <a:gd name="T4" fmla="*/ 17 w 43"/>
                <a:gd name="T5" fmla="*/ 114 h 176"/>
                <a:gd name="T6" fmla="*/ 18 w 43"/>
                <a:gd name="T7" fmla="*/ 93 h 176"/>
                <a:gd name="T8" fmla="*/ 22 w 43"/>
                <a:gd name="T9" fmla="*/ 75 h 176"/>
                <a:gd name="T10" fmla="*/ 23 w 43"/>
                <a:gd name="T11" fmla="*/ 63 h 176"/>
                <a:gd name="T12" fmla="*/ 23 w 43"/>
                <a:gd name="T13" fmla="*/ 51 h 176"/>
                <a:gd name="T14" fmla="*/ 20 w 43"/>
                <a:gd name="T15" fmla="*/ 37 h 176"/>
                <a:gd name="T16" fmla="*/ 17 w 43"/>
                <a:gd name="T17" fmla="*/ 28 h 176"/>
                <a:gd name="T18" fmla="*/ 13 w 43"/>
                <a:gd name="T19" fmla="*/ 22 h 176"/>
                <a:gd name="T20" fmla="*/ 9 w 43"/>
                <a:gd name="T21" fmla="*/ 13 h 176"/>
                <a:gd name="T22" fmla="*/ 3 w 43"/>
                <a:gd name="T23" fmla="*/ 4 h 176"/>
                <a:gd name="T24" fmla="*/ 2 w 43"/>
                <a:gd name="T25" fmla="*/ 7 h 176"/>
                <a:gd name="T26" fmla="*/ 6 w 43"/>
                <a:gd name="T27" fmla="*/ 18 h 176"/>
                <a:gd name="T28" fmla="*/ 10 w 43"/>
                <a:gd name="T29" fmla="*/ 28 h 176"/>
                <a:gd name="T30" fmla="*/ 11 w 43"/>
                <a:gd name="T31" fmla="*/ 45 h 176"/>
                <a:gd name="T32" fmla="*/ 12 w 43"/>
                <a:gd name="T33" fmla="*/ 72 h 176"/>
                <a:gd name="T34" fmla="*/ 11 w 43"/>
                <a:gd name="T35" fmla="*/ 92 h 176"/>
                <a:gd name="T36" fmla="*/ 9 w 43"/>
                <a:gd name="T37" fmla="*/ 107 h 176"/>
                <a:gd name="T38" fmla="*/ 9 w 43"/>
                <a:gd name="T39" fmla="*/ 121 h 176"/>
                <a:gd name="T40" fmla="*/ 10 w 43"/>
                <a:gd name="T41" fmla="*/ 139 h 176"/>
                <a:gd name="T42" fmla="*/ 13 w 43"/>
                <a:gd name="T43" fmla="*/ 152 h 176"/>
                <a:gd name="T44" fmla="*/ 17 w 43"/>
                <a:gd name="T45" fmla="*/ 161 h 176"/>
                <a:gd name="T46" fmla="*/ 21 w 43"/>
                <a:gd name="T47" fmla="*/ 166 h 176"/>
                <a:gd name="T48" fmla="*/ 27 w 43"/>
                <a:gd name="T49" fmla="*/ 169 h 176"/>
                <a:gd name="T50" fmla="*/ 32 w 43"/>
                <a:gd name="T51" fmla="*/ 172 h 176"/>
                <a:gd name="T52" fmla="*/ 37 w 43"/>
                <a:gd name="T53" fmla="*/ 173 h 176"/>
                <a:gd name="T54" fmla="*/ 40 w 43"/>
                <a:gd name="T55" fmla="*/ 175 h 176"/>
                <a:gd name="T56" fmla="*/ 38 w 43"/>
                <a:gd name="T57" fmla="*/ 171 h 176"/>
                <a:gd name="T58" fmla="*/ 31 w 43"/>
                <a:gd name="T59" fmla="*/ 166 h 176"/>
                <a:gd name="T60" fmla="*/ 26 w 43"/>
                <a:gd name="T61" fmla="*/ 158 h 176"/>
                <a:gd name="T62" fmla="*/ 21 w 43"/>
                <a:gd name="T63" fmla="*/ 15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3" h="176">
                  <a:moveTo>
                    <a:pt x="21" y="149"/>
                  </a:moveTo>
                  <a:lnTo>
                    <a:pt x="20" y="146"/>
                  </a:lnTo>
                  <a:lnTo>
                    <a:pt x="19" y="140"/>
                  </a:lnTo>
                  <a:lnTo>
                    <a:pt x="18" y="132"/>
                  </a:lnTo>
                  <a:lnTo>
                    <a:pt x="17" y="124"/>
                  </a:lnTo>
                  <a:lnTo>
                    <a:pt x="17" y="114"/>
                  </a:lnTo>
                  <a:lnTo>
                    <a:pt x="17" y="104"/>
                  </a:lnTo>
                  <a:lnTo>
                    <a:pt x="18" y="93"/>
                  </a:lnTo>
                  <a:lnTo>
                    <a:pt x="20" y="82"/>
                  </a:lnTo>
                  <a:lnTo>
                    <a:pt x="22" y="75"/>
                  </a:lnTo>
                  <a:lnTo>
                    <a:pt x="23" y="70"/>
                  </a:lnTo>
                  <a:lnTo>
                    <a:pt x="23" y="63"/>
                  </a:lnTo>
                  <a:lnTo>
                    <a:pt x="23" y="56"/>
                  </a:lnTo>
                  <a:lnTo>
                    <a:pt x="23" y="51"/>
                  </a:lnTo>
                  <a:lnTo>
                    <a:pt x="22" y="44"/>
                  </a:lnTo>
                  <a:lnTo>
                    <a:pt x="20" y="37"/>
                  </a:lnTo>
                  <a:lnTo>
                    <a:pt x="18" y="31"/>
                  </a:lnTo>
                  <a:lnTo>
                    <a:pt x="17" y="28"/>
                  </a:lnTo>
                  <a:lnTo>
                    <a:pt x="15" y="25"/>
                  </a:lnTo>
                  <a:lnTo>
                    <a:pt x="13" y="22"/>
                  </a:lnTo>
                  <a:lnTo>
                    <a:pt x="11" y="17"/>
                  </a:lnTo>
                  <a:lnTo>
                    <a:pt x="9" y="13"/>
                  </a:lnTo>
                  <a:lnTo>
                    <a:pt x="5" y="8"/>
                  </a:lnTo>
                  <a:lnTo>
                    <a:pt x="3" y="4"/>
                  </a:lnTo>
                  <a:lnTo>
                    <a:pt x="0" y="0"/>
                  </a:lnTo>
                  <a:lnTo>
                    <a:pt x="2" y="7"/>
                  </a:lnTo>
                  <a:lnTo>
                    <a:pt x="5" y="13"/>
                  </a:lnTo>
                  <a:lnTo>
                    <a:pt x="6" y="18"/>
                  </a:lnTo>
                  <a:lnTo>
                    <a:pt x="9" y="23"/>
                  </a:lnTo>
                  <a:lnTo>
                    <a:pt x="10" y="28"/>
                  </a:lnTo>
                  <a:lnTo>
                    <a:pt x="11" y="36"/>
                  </a:lnTo>
                  <a:lnTo>
                    <a:pt x="11" y="45"/>
                  </a:lnTo>
                  <a:lnTo>
                    <a:pt x="12" y="57"/>
                  </a:lnTo>
                  <a:lnTo>
                    <a:pt x="12" y="72"/>
                  </a:lnTo>
                  <a:lnTo>
                    <a:pt x="12" y="83"/>
                  </a:lnTo>
                  <a:lnTo>
                    <a:pt x="11" y="92"/>
                  </a:lnTo>
                  <a:lnTo>
                    <a:pt x="10" y="100"/>
                  </a:lnTo>
                  <a:lnTo>
                    <a:pt x="9" y="107"/>
                  </a:lnTo>
                  <a:lnTo>
                    <a:pt x="9" y="113"/>
                  </a:lnTo>
                  <a:lnTo>
                    <a:pt x="9" y="121"/>
                  </a:lnTo>
                  <a:lnTo>
                    <a:pt x="9" y="130"/>
                  </a:lnTo>
                  <a:lnTo>
                    <a:pt x="10" y="139"/>
                  </a:lnTo>
                  <a:lnTo>
                    <a:pt x="11" y="147"/>
                  </a:lnTo>
                  <a:lnTo>
                    <a:pt x="13" y="152"/>
                  </a:lnTo>
                  <a:lnTo>
                    <a:pt x="14" y="157"/>
                  </a:lnTo>
                  <a:lnTo>
                    <a:pt x="17" y="161"/>
                  </a:lnTo>
                  <a:lnTo>
                    <a:pt x="19" y="163"/>
                  </a:lnTo>
                  <a:lnTo>
                    <a:pt x="21" y="166"/>
                  </a:lnTo>
                  <a:lnTo>
                    <a:pt x="24" y="168"/>
                  </a:lnTo>
                  <a:lnTo>
                    <a:pt x="27" y="169"/>
                  </a:lnTo>
                  <a:lnTo>
                    <a:pt x="29" y="171"/>
                  </a:lnTo>
                  <a:lnTo>
                    <a:pt x="32" y="172"/>
                  </a:lnTo>
                  <a:lnTo>
                    <a:pt x="35" y="172"/>
                  </a:lnTo>
                  <a:lnTo>
                    <a:pt x="37" y="173"/>
                  </a:lnTo>
                  <a:lnTo>
                    <a:pt x="39" y="173"/>
                  </a:lnTo>
                  <a:lnTo>
                    <a:pt x="40" y="175"/>
                  </a:lnTo>
                  <a:lnTo>
                    <a:pt x="42" y="175"/>
                  </a:lnTo>
                  <a:lnTo>
                    <a:pt x="38" y="171"/>
                  </a:lnTo>
                  <a:lnTo>
                    <a:pt x="35" y="169"/>
                  </a:lnTo>
                  <a:lnTo>
                    <a:pt x="31" y="166"/>
                  </a:lnTo>
                  <a:lnTo>
                    <a:pt x="28" y="161"/>
                  </a:lnTo>
                  <a:lnTo>
                    <a:pt x="26" y="158"/>
                  </a:lnTo>
                  <a:lnTo>
                    <a:pt x="23" y="154"/>
                  </a:lnTo>
                  <a:lnTo>
                    <a:pt x="21" y="152"/>
                  </a:lnTo>
                  <a:lnTo>
                    <a:pt x="21" y="149"/>
                  </a:lnTo>
                </a:path>
              </a:pathLst>
            </a:custGeom>
            <a:solidFill>
              <a:srgbClr val="00808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67" name="Freeform 51"/>
            <p:cNvSpPr>
              <a:spLocks/>
            </p:cNvSpPr>
            <p:nvPr/>
          </p:nvSpPr>
          <p:spPr bwMode="auto">
            <a:xfrm>
              <a:off x="2649" y="1225"/>
              <a:ext cx="583" cy="525"/>
            </a:xfrm>
            <a:custGeom>
              <a:avLst/>
              <a:gdLst>
                <a:gd name="T0" fmla="*/ 0 w 583"/>
                <a:gd name="T1" fmla="*/ 524 h 525"/>
                <a:gd name="T2" fmla="*/ 0 w 583"/>
                <a:gd name="T3" fmla="*/ 139 h 525"/>
                <a:gd name="T4" fmla="*/ 582 w 583"/>
                <a:gd name="T5" fmla="*/ 0 h 525"/>
                <a:gd name="T6" fmla="*/ 582 w 583"/>
                <a:gd name="T7" fmla="*/ 396 h 525"/>
                <a:gd name="T8" fmla="*/ 0 w 583"/>
                <a:gd name="T9" fmla="*/ 524 h 525"/>
              </a:gdLst>
              <a:ahLst/>
              <a:cxnLst>
                <a:cxn ang="0">
                  <a:pos x="T0" y="T1"/>
                </a:cxn>
                <a:cxn ang="0">
                  <a:pos x="T2" y="T3"/>
                </a:cxn>
                <a:cxn ang="0">
                  <a:pos x="T4" y="T5"/>
                </a:cxn>
                <a:cxn ang="0">
                  <a:pos x="T6" y="T7"/>
                </a:cxn>
                <a:cxn ang="0">
                  <a:pos x="T8" y="T9"/>
                </a:cxn>
              </a:cxnLst>
              <a:rect l="0" t="0" r="r" b="b"/>
              <a:pathLst>
                <a:path w="583" h="525">
                  <a:moveTo>
                    <a:pt x="0" y="524"/>
                  </a:moveTo>
                  <a:lnTo>
                    <a:pt x="0" y="139"/>
                  </a:lnTo>
                  <a:lnTo>
                    <a:pt x="582" y="0"/>
                  </a:lnTo>
                  <a:lnTo>
                    <a:pt x="582" y="396"/>
                  </a:lnTo>
                  <a:lnTo>
                    <a:pt x="0" y="524"/>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68" name="Freeform 52"/>
            <p:cNvSpPr>
              <a:spLocks/>
            </p:cNvSpPr>
            <p:nvPr/>
          </p:nvSpPr>
          <p:spPr bwMode="auto">
            <a:xfrm>
              <a:off x="2595" y="1377"/>
              <a:ext cx="31" cy="31"/>
            </a:xfrm>
            <a:custGeom>
              <a:avLst/>
              <a:gdLst>
                <a:gd name="T0" fmla="*/ 14 w 31"/>
                <a:gd name="T1" fmla="*/ 30 h 31"/>
                <a:gd name="T2" fmla="*/ 17 w 31"/>
                <a:gd name="T3" fmla="*/ 30 h 31"/>
                <a:gd name="T4" fmla="*/ 20 w 31"/>
                <a:gd name="T5" fmla="*/ 28 h 31"/>
                <a:gd name="T6" fmla="*/ 23 w 31"/>
                <a:gd name="T7" fmla="*/ 28 h 31"/>
                <a:gd name="T8" fmla="*/ 25 w 31"/>
                <a:gd name="T9" fmla="*/ 26 h 31"/>
                <a:gd name="T10" fmla="*/ 26 w 31"/>
                <a:gd name="T11" fmla="*/ 25 h 31"/>
                <a:gd name="T12" fmla="*/ 28 w 31"/>
                <a:gd name="T13" fmla="*/ 23 h 31"/>
                <a:gd name="T14" fmla="*/ 28 w 31"/>
                <a:gd name="T15" fmla="*/ 20 h 31"/>
                <a:gd name="T16" fmla="*/ 30 w 31"/>
                <a:gd name="T17" fmla="*/ 16 h 31"/>
                <a:gd name="T18" fmla="*/ 28 w 31"/>
                <a:gd name="T19" fmla="*/ 14 h 31"/>
                <a:gd name="T20" fmla="*/ 28 w 31"/>
                <a:gd name="T21" fmla="*/ 11 h 31"/>
                <a:gd name="T22" fmla="*/ 26 w 31"/>
                <a:gd name="T23" fmla="*/ 8 h 31"/>
                <a:gd name="T24" fmla="*/ 25 w 31"/>
                <a:gd name="T25" fmla="*/ 5 h 31"/>
                <a:gd name="T26" fmla="*/ 23 w 31"/>
                <a:gd name="T27" fmla="*/ 3 h 31"/>
                <a:gd name="T28" fmla="*/ 20 w 31"/>
                <a:gd name="T29" fmla="*/ 2 h 31"/>
                <a:gd name="T30" fmla="*/ 17 w 31"/>
                <a:gd name="T31" fmla="*/ 1 h 31"/>
                <a:gd name="T32" fmla="*/ 14 w 31"/>
                <a:gd name="T33" fmla="*/ 0 h 31"/>
                <a:gd name="T34" fmla="*/ 12 w 31"/>
                <a:gd name="T35" fmla="*/ 0 h 31"/>
                <a:gd name="T36" fmla="*/ 8 w 31"/>
                <a:gd name="T37" fmla="*/ 0 h 31"/>
                <a:gd name="T38" fmla="*/ 6 w 31"/>
                <a:gd name="T39" fmla="*/ 1 h 31"/>
                <a:gd name="T40" fmla="*/ 4 w 31"/>
                <a:gd name="T41" fmla="*/ 2 h 31"/>
                <a:gd name="T42" fmla="*/ 2 w 31"/>
                <a:gd name="T43" fmla="*/ 4 h 31"/>
                <a:gd name="T44" fmla="*/ 1 w 31"/>
                <a:gd name="T45" fmla="*/ 6 h 31"/>
                <a:gd name="T46" fmla="*/ 0 w 31"/>
                <a:gd name="T47" fmla="*/ 8 h 31"/>
                <a:gd name="T48" fmla="*/ 0 w 31"/>
                <a:gd name="T49" fmla="*/ 12 h 31"/>
                <a:gd name="T50" fmla="*/ 0 w 31"/>
                <a:gd name="T51" fmla="*/ 15 h 31"/>
                <a:gd name="T52" fmla="*/ 1 w 31"/>
                <a:gd name="T53" fmla="*/ 17 h 31"/>
                <a:gd name="T54" fmla="*/ 2 w 31"/>
                <a:gd name="T55" fmla="*/ 21 h 31"/>
                <a:gd name="T56" fmla="*/ 4 w 31"/>
                <a:gd name="T57" fmla="*/ 23 h 31"/>
                <a:gd name="T58" fmla="*/ 6 w 31"/>
                <a:gd name="T59" fmla="*/ 25 h 31"/>
                <a:gd name="T60" fmla="*/ 8 w 31"/>
                <a:gd name="T61" fmla="*/ 27 h 31"/>
                <a:gd name="T62" fmla="*/ 12 w 31"/>
                <a:gd name="T63" fmla="*/ 28 h 31"/>
                <a:gd name="T64" fmla="*/ 14 w 31"/>
                <a:gd name="T65"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1" h="31">
                  <a:moveTo>
                    <a:pt x="14" y="30"/>
                  </a:moveTo>
                  <a:lnTo>
                    <a:pt x="17" y="30"/>
                  </a:lnTo>
                  <a:lnTo>
                    <a:pt x="20" y="28"/>
                  </a:lnTo>
                  <a:lnTo>
                    <a:pt x="23" y="28"/>
                  </a:lnTo>
                  <a:lnTo>
                    <a:pt x="25" y="26"/>
                  </a:lnTo>
                  <a:lnTo>
                    <a:pt x="26" y="25"/>
                  </a:lnTo>
                  <a:lnTo>
                    <a:pt x="28" y="23"/>
                  </a:lnTo>
                  <a:lnTo>
                    <a:pt x="28" y="20"/>
                  </a:lnTo>
                  <a:lnTo>
                    <a:pt x="30" y="16"/>
                  </a:lnTo>
                  <a:lnTo>
                    <a:pt x="28" y="14"/>
                  </a:lnTo>
                  <a:lnTo>
                    <a:pt x="28" y="11"/>
                  </a:lnTo>
                  <a:lnTo>
                    <a:pt x="26" y="8"/>
                  </a:lnTo>
                  <a:lnTo>
                    <a:pt x="25" y="5"/>
                  </a:lnTo>
                  <a:lnTo>
                    <a:pt x="23" y="3"/>
                  </a:lnTo>
                  <a:lnTo>
                    <a:pt x="20" y="2"/>
                  </a:lnTo>
                  <a:lnTo>
                    <a:pt x="17" y="1"/>
                  </a:lnTo>
                  <a:lnTo>
                    <a:pt x="14" y="0"/>
                  </a:lnTo>
                  <a:lnTo>
                    <a:pt x="12" y="0"/>
                  </a:lnTo>
                  <a:lnTo>
                    <a:pt x="8" y="0"/>
                  </a:lnTo>
                  <a:lnTo>
                    <a:pt x="6" y="1"/>
                  </a:lnTo>
                  <a:lnTo>
                    <a:pt x="4" y="2"/>
                  </a:lnTo>
                  <a:lnTo>
                    <a:pt x="2" y="4"/>
                  </a:lnTo>
                  <a:lnTo>
                    <a:pt x="1" y="6"/>
                  </a:lnTo>
                  <a:lnTo>
                    <a:pt x="0" y="8"/>
                  </a:lnTo>
                  <a:lnTo>
                    <a:pt x="0" y="12"/>
                  </a:lnTo>
                  <a:lnTo>
                    <a:pt x="0" y="15"/>
                  </a:lnTo>
                  <a:lnTo>
                    <a:pt x="1" y="17"/>
                  </a:lnTo>
                  <a:lnTo>
                    <a:pt x="2" y="21"/>
                  </a:lnTo>
                  <a:lnTo>
                    <a:pt x="4" y="23"/>
                  </a:lnTo>
                  <a:lnTo>
                    <a:pt x="6" y="25"/>
                  </a:lnTo>
                  <a:lnTo>
                    <a:pt x="8" y="27"/>
                  </a:lnTo>
                  <a:lnTo>
                    <a:pt x="12" y="28"/>
                  </a:lnTo>
                  <a:lnTo>
                    <a:pt x="14" y="30"/>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69" name="Freeform 53"/>
            <p:cNvSpPr>
              <a:spLocks/>
            </p:cNvSpPr>
            <p:nvPr/>
          </p:nvSpPr>
          <p:spPr bwMode="auto">
            <a:xfrm>
              <a:off x="2481" y="1343"/>
              <a:ext cx="31" cy="31"/>
            </a:xfrm>
            <a:custGeom>
              <a:avLst/>
              <a:gdLst>
                <a:gd name="T0" fmla="*/ 15 w 31"/>
                <a:gd name="T1" fmla="*/ 30 h 31"/>
                <a:gd name="T2" fmla="*/ 17 w 31"/>
                <a:gd name="T3" fmla="*/ 30 h 31"/>
                <a:gd name="T4" fmla="*/ 21 w 31"/>
                <a:gd name="T5" fmla="*/ 30 h 31"/>
                <a:gd name="T6" fmla="*/ 23 w 31"/>
                <a:gd name="T7" fmla="*/ 28 h 31"/>
                <a:gd name="T8" fmla="*/ 25 w 31"/>
                <a:gd name="T9" fmla="*/ 27 h 31"/>
                <a:gd name="T10" fmla="*/ 27 w 31"/>
                <a:gd name="T11" fmla="*/ 25 h 31"/>
                <a:gd name="T12" fmla="*/ 28 w 31"/>
                <a:gd name="T13" fmla="*/ 23 h 31"/>
                <a:gd name="T14" fmla="*/ 30 w 31"/>
                <a:gd name="T15" fmla="*/ 21 h 31"/>
                <a:gd name="T16" fmla="*/ 30 w 31"/>
                <a:gd name="T17" fmla="*/ 17 h 31"/>
                <a:gd name="T18" fmla="*/ 30 w 31"/>
                <a:gd name="T19" fmla="*/ 14 h 31"/>
                <a:gd name="T20" fmla="*/ 28 w 31"/>
                <a:gd name="T21" fmla="*/ 12 h 31"/>
                <a:gd name="T22" fmla="*/ 27 w 31"/>
                <a:gd name="T23" fmla="*/ 8 h 31"/>
                <a:gd name="T24" fmla="*/ 25 w 31"/>
                <a:gd name="T25" fmla="*/ 6 h 31"/>
                <a:gd name="T26" fmla="*/ 23 w 31"/>
                <a:gd name="T27" fmla="*/ 4 h 31"/>
                <a:gd name="T28" fmla="*/ 21 w 31"/>
                <a:gd name="T29" fmla="*/ 2 h 31"/>
                <a:gd name="T30" fmla="*/ 17 w 31"/>
                <a:gd name="T31" fmla="*/ 1 h 31"/>
                <a:gd name="T32" fmla="*/ 15 w 31"/>
                <a:gd name="T33" fmla="*/ 0 h 31"/>
                <a:gd name="T34" fmla="*/ 12 w 31"/>
                <a:gd name="T35" fmla="*/ 0 h 31"/>
                <a:gd name="T36" fmla="*/ 8 w 31"/>
                <a:gd name="T37" fmla="*/ 0 h 31"/>
                <a:gd name="T38" fmla="*/ 6 w 31"/>
                <a:gd name="T39" fmla="*/ 1 h 31"/>
                <a:gd name="T40" fmla="*/ 4 w 31"/>
                <a:gd name="T41" fmla="*/ 3 h 31"/>
                <a:gd name="T42" fmla="*/ 2 w 31"/>
                <a:gd name="T43" fmla="*/ 4 h 31"/>
                <a:gd name="T44" fmla="*/ 1 w 31"/>
                <a:gd name="T45" fmla="*/ 6 h 31"/>
                <a:gd name="T46" fmla="*/ 0 w 31"/>
                <a:gd name="T47" fmla="*/ 10 h 31"/>
                <a:gd name="T48" fmla="*/ 0 w 31"/>
                <a:gd name="T49" fmla="*/ 12 h 31"/>
                <a:gd name="T50" fmla="*/ 0 w 31"/>
                <a:gd name="T51" fmla="*/ 15 h 31"/>
                <a:gd name="T52" fmla="*/ 1 w 31"/>
                <a:gd name="T53" fmla="*/ 18 h 31"/>
                <a:gd name="T54" fmla="*/ 2 w 31"/>
                <a:gd name="T55" fmla="*/ 21 h 31"/>
                <a:gd name="T56" fmla="*/ 4 w 31"/>
                <a:gd name="T57" fmla="*/ 23 h 31"/>
                <a:gd name="T58" fmla="*/ 6 w 31"/>
                <a:gd name="T59" fmla="*/ 25 h 31"/>
                <a:gd name="T60" fmla="*/ 8 w 31"/>
                <a:gd name="T61" fmla="*/ 27 h 31"/>
                <a:gd name="T62" fmla="*/ 12 w 31"/>
                <a:gd name="T63" fmla="*/ 28 h 31"/>
                <a:gd name="T64" fmla="*/ 15 w 31"/>
                <a:gd name="T65"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1" h="31">
                  <a:moveTo>
                    <a:pt x="15" y="30"/>
                  </a:moveTo>
                  <a:lnTo>
                    <a:pt x="17" y="30"/>
                  </a:lnTo>
                  <a:lnTo>
                    <a:pt x="21" y="30"/>
                  </a:lnTo>
                  <a:lnTo>
                    <a:pt x="23" y="28"/>
                  </a:lnTo>
                  <a:lnTo>
                    <a:pt x="25" y="27"/>
                  </a:lnTo>
                  <a:lnTo>
                    <a:pt x="27" y="25"/>
                  </a:lnTo>
                  <a:lnTo>
                    <a:pt x="28" y="23"/>
                  </a:lnTo>
                  <a:lnTo>
                    <a:pt x="30" y="21"/>
                  </a:lnTo>
                  <a:lnTo>
                    <a:pt x="30" y="17"/>
                  </a:lnTo>
                  <a:lnTo>
                    <a:pt x="30" y="14"/>
                  </a:lnTo>
                  <a:lnTo>
                    <a:pt x="28" y="12"/>
                  </a:lnTo>
                  <a:lnTo>
                    <a:pt x="27" y="8"/>
                  </a:lnTo>
                  <a:lnTo>
                    <a:pt x="25" y="6"/>
                  </a:lnTo>
                  <a:lnTo>
                    <a:pt x="23" y="4"/>
                  </a:lnTo>
                  <a:lnTo>
                    <a:pt x="21" y="2"/>
                  </a:lnTo>
                  <a:lnTo>
                    <a:pt x="17" y="1"/>
                  </a:lnTo>
                  <a:lnTo>
                    <a:pt x="15" y="0"/>
                  </a:lnTo>
                  <a:lnTo>
                    <a:pt x="12" y="0"/>
                  </a:lnTo>
                  <a:lnTo>
                    <a:pt x="8" y="0"/>
                  </a:lnTo>
                  <a:lnTo>
                    <a:pt x="6" y="1"/>
                  </a:lnTo>
                  <a:lnTo>
                    <a:pt x="4" y="3"/>
                  </a:lnTo>
                  <a:lnTo>
                    <a:pt x="2" y="4"/>
                  </a:lnTo>
                  <a:lnTo>
                    <a:pt x="1" y="6"/>
                  </a:lnTo>
                  <a:lnTo>
                    <a:pt x="0" y="10"/>
                  </a:lnTo>
                  <a:lnTo>
                    <a:pt x="0" y="12"/>
                  </a:lnTo>
                  <a:lnTo>
                    <a:pt x="0" y="15"/>
                  </a:lnTo>
                  <a:lnTo>
                    <a:pt x="1" y="18"/>
                  </a:lnTo>
                  <a:lnTo>
                    <a:pt x="2" y="21"/>
                  </a:lnTo>
                  <a:lnTo>
                    <a:pt x="4" y="23"/>
                  </a:lnTo>
                  <a:lnTo>
                    <a:pt x="6" y="25"/>
                  </a:lnTo>
                  <a:lnTo>
                    <a:pt x="8" y="27"/>
                  </a:lnTo>
                  <a:lnTo>
                    <a:pt x="12" y="28"/>
                  </a:lnTo>
                  <a:lnTo>
                    <a:pt x="15" y="30"/>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70" name="Freeform 54"/>
            <p:cNvSpPr>
              <a:spLocks/>
            </p:cNvSpPr>
            <p:nvPr/>
          </p:nvSpPr>
          <p:spPr bwMode="auto">
            <a:xfrm>
              <a:off x="2529" y="1265"/>
              <a:ext cx="22" cy="129"/>
            </a:xfrm>
            <a:custGeom>
              <a:avLst/>
              <a:gdLst>
                <a:gd name="T0" fmla="*/ 21 w 22"/>
                <a:gd name="T1" fmla="*/ 128 h 129"/>
                <a:gd name="T2" fmla="*/ 21 w 22"/>
                <a:gd name="T3" fmla="*/ 3 h 129"/>
                <a:gd name="T4" fmla="*/ 0 w 22"/>
                <a:gd name="T5" fmla="*/ 0 h 129"/>
                <a:gd name="T6" fmla="*/ 0 w 22"/>
                <a:gd name="T7" fmla="*/ 124 h 129"/>
                <a:gd name="T8" fmla="*/ 21 w 22"/>
                <a:gd name="T9" fmla="*/ 128 h 129"/>
              </a:gdLst>
              <a:ahLst/>
              <a:cxnLst>
                <a:cxn ang="0">
                  <a:pos x="T0" y="T1"/>
                </a:cxn>
                <a:cxn ang="0">
                  <a:pos x="T2" y="T3"/>
                </a:cxn>
                <a:cxn ang="0">
                  <a:pos x="T4" y="T5"/>
                </a:cxn>
                <a:cxn ang="0">
                  <a:pos x="T6" y="T7"/>
                </a:cxn>
                <a:cxn ang="0">
                  <a:pos x="T8" y="T9"/>
                </a:cxn>
              </a:cxnLst>
              <a:rect l="0" t="0" r="r" b="b"/>
              <a:pathLst>
                <a:path w="22" h="129">
                  <a:moveTo>
                    <a:pt x="21" y="128"/>
                  </a:moveTo>
                  <a:lnTo>
                    <a:pt x="21" y="3"/>
                  </a:lnTo>
                  <a:lnTo>
                    <a:pt x="0" y="0"/>
                  </a:lnTo>
                  <a:lnTo>
                    <a:pt x="0" y="124"/>
                  </a:lnTo>
                  <a:lnTo>
                    <a:pt x="21" y="12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71" name="Freeform 55"/>
            <p:cNvSpPr>
              <a:spLocks/>
            </p:cNvSpPr>
            <p:nvPr/>
          </p:nvSpPr>
          <p:spPr bwMode="auto">
            <a:xfrm>
              <a:off x="2530" y="1377"/>
              <a:ext cx="90" cy="88"/>
            </a:xfrm>
            <a:custGeom>
              <a:avLst/>
              <a:gdLst>
                <a:gd name="T0" fmla="*/ 13 w 90"/>
                <a:gd name="T1" fmla="*/ 0 h 88"/>
                <a:gd name="T2" fmla="*/ 89 w 90"/>
                <a:gd name="T3" fmla="*/ 76 h 88"/>
                <a:gd name="T4" fmla="*/ 89 w 90"/>
                <a:gd name="T5" fmla="*/ 87 h 88"/>
                <a:gd name="T6" fmla="*/ 0 w 90"/>
                <a:gd name="T7" fmla="*/ 17 h 88"/>
                <a:gd name="T8" fmla="*/ 13 w 90"/>
                <a:gd name="T9" fmla="*/ 0 h 88"/>
              </a:gdLst>
              <a:ahLst/>
              <a:cxnLst>
                <a:cxn ang="0">
                  <a:pos x="T0" y="T1"/>
                </a:cxn>
                <a:cxn ang="0">
                  <a:pos x="T2" y="T3"/>
                </a:cxn>
                <a:cxn ang="0">
                  <a:pos x="T4" y="T5"/>
                </a:cxn>
                <a:cxn ang="0">
                  <a:pos x="T6" y="T7"/>
                </a:cxn>
                <a:cxn ang="0">
                  <a:pos x="T8" y="T9"/>
                </a:cxn>
              </a:cxnLst>
              <a:rect l="0" t="0" r="r" b="b"/>
              <a:pathLst>
                <a:path w="90" h="88">
                  <a:moveTo>
                    <a:pt x="13" y="0"/>
                  </a:moveTo>
                  <a:lnTo>
                    <a:pt x="89" y="76"/>
                  </a:lnTo>
                  <a:lnTo>
                    <a:pt x="89" y="87"/>
                  </a:lnTo>
                  <a:lnTo>
                    <a:pt x="0" y="17"/>
                  </a:lnTo>
                  <a:lnTo>
                    <a:pt x="13"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72" name="Freeform 56"/>
            <p:cNvSpPr>
              <a:spLocks/>
            </p:cNvSpPr>
            <p:nvPr/>
          </p:nvSpPr>
          <p:spPr bwMode="auto">
            <a:xfrm>
              <a:off x="2482" y="1383"/>
              <a:ext cx="61" cy="84"/>
            </a:xfrm>
            <a:custGeom>
              <a:avLst/>
              <a:gdLst>
                <a:gd name="T0" fmla="*/ 47 w 61"/>
                <a:gd name="T1" fmla="*/ 0 h 84"/>
                <a:gd name="T2" fmla="*/ 0 w 61"/>
                <a:gd name="T3" fmla="*/ 66 h 84"/>
                <a:gd name="T4" fmla="*/ 1 w 61"/>
                <a:gd name="T5" fmla="*/ 83 h 84"/>
                <a:gd name="T6" fmla="*/ 60 w 61"/>
                <a:gd name="T7" fmla="*/ 17 h 84"/>
                <a:gd name="T8" fmla="*/ 47 w 61"/>
                <a:gd name="T9" fmla="*/ 0 h 84"/>
              </a:gdLst>
              <a:ahLst/>
              <a:cxnLst>
                <a:cxn ang="0">
                  <a:pos x="T0" y="T1"/>
                </a:cxn>
                <a:cxn ang="0">
                  <a:pos x="T2" y="T3"/>
                </a:cxn>
                <a:cxn ang="0">
                  <a:pos x="T4" y="T5"/>
                </a:cxn>
                <a:cxn ang="0">
                  <a:pos x="T6" y="T7"/>
                </a:cxn>
                <a:cxn ang="0">
                  <a:pos x="T8" y="T9"/>
                </a:cxn>
              </a:cxnLst>
              <a:rect l="0" t="0" r="r" b="b"/>
              <a:pathLst>
                <a:path w="61" h="84">
                  <a:moveTo>
                    <a:pt x="47" y="0"/>
                  </a:moveTo>
                  <a:lnTo>
                    <a:pt x="0" y="66"/>
                  </a:lnTo>
                  <a:lnTo>
                    <a:pt x="1" y="83"/>
                  </a:lnTo>
                  <a:lnTo>
                    <a:pt x="60" y="17"/>
                  </a:lnTo>
                  <a:lnTo>
                    <a:pt x="47"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73" name="Freeform 57"/>
            <p:cNvSpPr>
              <a:spLocks/>
            </p:cNvSpPr>
            <p:nvPr/>
          </p:nvSpPr>
          <p:spPr bwMode="auto">
            <a:xfrm>
              <a:off x="2436" y="1378"/>
              <a:ext cx="97" cy="21"/>
            </a:xfrm>
            <a:custGeom>
              <a:avLst/>
              <a:gdLst>
                <a:gd name="T0" fmla="*/ 89 w 97"/>
                <a:gd name="T1" fmla="*/ 3 h 21"/>
                <a:gd name="T2" fmla="*/ 0 w 97"/>
                <a:gd name="T3" fmla="*/ 0 h 21"/>
                <a:gd name="T4" fmla="*/ 0 w 97"/>
                <a:gd name="T5" fmla="*/ 6 h 21"/>
                <a:gd name="T6" fmla="*/ 96 w 97"/>
                <a:gd name="T7" fmla="*/ 20 h 21"/>
                <a:gd name="T8" fmla="*/ 89 w 97"/>
                <a:gd name="T9" fmla="*/ 3 h 21"/>
              </a:gdLst>
              <a:ahLst/>
              <a:cxnLst>
                <a:cxn ang="0">
                  <a:pos x="T0" y="T1"/>
                </a:cxn>
                <a:cxn ang="0">
                  <a:pos x="T2" y="T3"/>
                </a:cxn>
                <a:cxn ang="0">
                  <a:pos x="T4" y="T5"/>
                </a:cxn>
                <a:cxn ang="0">
                  <a:pos x="T6" y="T7"/>
                </a:cxn>
                <a:cxn ang="0">
                  <a:pos x="T8" y="T9"/>
                </a:cxn>
              </a:cxnLst>
              <a:rect l="0" t="0" r="r" b="b"/>
              <a:pathLst>
                <a:path w="97" h="21">
                  <a:moveTo>
                    <a:pt x="89" y="3"/>
                  </a:moveTo>
                  <a:lnTo>
                    <a:pt x="0" y="0"/>
                  </a:lnTo>
                  <a:lnTo>
                    <a:pt x="0" y="6"/>
                  </a:lnTo>
                  <a:lnTo>
                    <a:pt x="96" y="20"/>
                  </a:lnTo>
                  <a:lnTo>
                    <a:pt x="89" y="3"/>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74" name="Freeform 58"/>
            <p:cNvSpPr>
              <a:spLocks/>
            </p:cNvSpPr>
            <p:nvPr/>
          </p:nvSpPr>
          <p:spPr bwMode="auto">
            <a:xfrm>
              <a:off x="2542" y="1371"/>
              <a:ext cx="71" cy="24"/>
            </a:xfrm>
            <a:custGeom>
              <a:avLst/>
              <a:gdLst>
                <a:gd name="T0" fmla="*/ 0 w 71"/>
                <a:gd name="T1" fmla="*/ 10 h 24"/>
                <a:gd name="T2" fmla="*/ 70 w 71"/>
                <a:gd name="T3" fmla="*/ 0 h 24"/>
                <a:gd name="T4" fmla="*/ 70 w 71"/>
                <a:gd name="T5" fmla="*/ 5 h 24"/>
                <a:gd name="T6" fmla="*/ 1 w 71"/>
                <a:gd name="T7" fmla="*/ 23 h 24"/>
                <a:gd name="T8" fmla="*/ 0 w 71"/>
                <a:gd name="T9" fmla="*/ 10 h 24"/>
              </a:gdLst>
              <a:ahLst/>
              <a:cxnLst>
                <a:cxn ang="0">
                  <a:pos x="T0" y="T1"/>
                </a:cxn>
                <a:cxn ang="0">
                  <a:pos x="T2" y="T3"/>
                </a:cxn>
                <a:cxn ang="0">
                  <a:pos x="T4" y="T5"/>
                </a:cxn>
                <a:cxn ang="0">
                  <a:pos x="T6" y="T7"/>
                </a:cxn>
                <a:cxn ang="0">
                  <a:pos x="T8" y="T9"/>
                </a:cxn>
              </a:cxnLst>
              <a:rect l="0" t="0" r="r" b="b"/>
              <a:pathLst>
                <a:path w="71" h="24">
                  <a:moveTo>
                    <a:pt x="0" y="10"/>
                  </a:moveTo>
                  <a:lnTo>
                    <a:pt x="70" y="0"/>
                  </a:lnTo>
                  <a:lnTo>
                    <a:pt x="70" y="5"/>
                  </a:lnTo>
                  <a:lnTo>
                    <a:pt x="1" y="23"/>
                  </a:lnTo>
                  <a:lnTo>
                    <a:pt x="0" y="1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75" name="Freeform 59"/>
            <p:cNvSpPr>
              <a:spLocks/>
            </p:cNvSpPr>
            <p:nvPr/>
          </p:nvSpPr>
          <p:spPr bwMode="auto">
            <a:xfrm>
              <a:off x="2498" y="1335"/>
              <a:ext cx="37" cy="56"/>
            </a:xfrm>
            <a:custGeom>
              <a:avLst/>
              <a:gdLst>
                <a:gd name="T0" fmla="*/ 36 w 37"/>
                <a:gd name="T1" fmla="*/ 42 h 56"/>
                <a:gd name="T2" fmla="*/ 0 w 37"/>
                <a:gd name="T3" fmla="*/ 0 h 56"/>
                <a:gd name="T4" fmla="*/ 0 w 37"/>
                <a:gd name="T5" fmla="*/ 6 h 56"/>
                <a:gd name="T6" fmla="*/ 30 w 37"/>
                <a:gd name="T7" fmla="*/ 55 h 56"/>
                <a:gd name="T8" fmla="*/ 36 w 37"/>
                <a:gd name="T9" fmla="*/ 42 h 56"/>
              </a:gdLst>
              <a:ahLst/>
              <a:cxnLst>
                <a:cxn ang="0">
                  <a:pos x="T0" y="T1"/>
                </a:cxn>
                <a:cxn ang="0">
                  <a:pos x="T2" y="T3"/>
                </a:cxn>
                <a:cxn ang="0">
                  <a:pos x="T4" y="T5"/>
                </a:cxn>
                <a:cxn ang="0">
                  <a:pos x="T6" y="T7"/>
                </a:cxn>
                <a:cxn ang="0">
                  <a:pos x="T8" y="T9"/>
                </a:cxn>
              </a:cxnLst>
              <a:rect l="0" t="0" r="r" b="b"/>
              <a:pathLst>
                <a:path w="37" h="56">
                  <a:moveTo>
                    <a:pt x="36" y="42"/>
                  </a:moveTo>
                  <a:lnTo>
                    <a:pt x="0" y="0"/>
                  </a:lnTo>
                  <a:lnTo>
                    <a:pt x="0" y="6"/>
                  </a:lnTo>
                  <a:lnTo>
                    <a:pt x="30" y="55"/>
                  </a:lnTo>
                  <a:lnTo>
                    <a:pt x="36" y="4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76" name="Freeform 60"/>
            <p:cNvSpPr>
              <a:spLocks/>
            </p:cNvSpPr>
            <p:nvPr/>
          </p:nvSpPr>
          <p:spPr bwMode="auto">
            <a:xfrm>
              <a:off x="2467" y="1460"/>
              <a:ext cx="38" cy="37"/>
            </a:xfrm>
            <a:custGeom>
              <a:avLst/>
              <a:gdLst>
                <a:gd name="T0" fmla="*/ 17 w 38"/>
                <a:gd name="T1" fmla="*/ 36 h 37"/>
                <a:gd name="T2" fmla="*/ 22 w 38"/>
                <a:gd name="T3" fmla="*/ 36 h 37"/>
                <a:gd name="T4" fmla="*/ 25 w 38"/>
                <a:gd name="T5" fmla="*/ 36 h 37"/>
                <a:gd name="T6" fmla="*/ 29 w 38"/>
                <a:gd name="T7" fmla="*/ 34 h 37"/>
                <a:gd name="T8" fmla="*/ 31 w 38"/>
                <a:gd name="T9" fmla="*/ 32 h 37"/>
                <a:gd name="T10" fmla="*/ 33 w 38"/>
                <a:gd name="T11" fmla="*/ 30 h 37"/>
                <a:gd name="T12" fmla="*/ 35 w 38"/>
                <a:gd name="T13" fmla="*/ 27 h 37"/>
                <a:gd name="T14" fmla="*/ 37 w 38"/>
                <a:gd name="T15" fmla="*/ 24 h 37"/>
                <a:gd name="T16" fmla="*/ 37 w 38"/>
                <a:gd name="T17" fmla="*/ 20 h 37"/>
                <a:gd name="T18" fmla="*/ 37 w 38"/>
                <a:gd name="T19" fmla="*/ 17 h 37"/>
                <a:gd name="T20" fmla="*/ 35 w 38"/>
                <a:gd name="T21" fmla="*/ 14 h 37"/>
                <a:gd name="T22" fmla="*/ 33 w 38"/>
                <a:gd name="T23" fmla="*/ 9 h 37"/>
                <a:gd name="T24" fmla="*/ 31 w 38"/>
                <a:gd name="T25" fmla="*/ 7 h 37"/>
                <a:gd name="T26" fmla="*/ 29 w 38"/>
                <a:gd name="T27" fmla="*/ 4 h 37"/>
                <a:gd name="T28" fmla="*/ 25 w 38"/>
                <a:gd name="T29" fmla="*/ 2 h 37"/>
                <a:gd name="T30" fmla="*/ 22 w 38"/>
                <a:gd name="T31" fmla="*/ 1 h 37"/>
                <a:gd name="T32" fmla="*/ 17 w 38"/>
                <a:gd name="T33" fmla="*/ 0 h 37"/>
                <a:gd name="T34" fmla="*/ 14 w 38"/>
                <a:gd name="T35" fmla="*/ 0 h 37"/>
                <a:gd name="T36" fmla="*/ 11 w 38"/>
                <a:gd name="T37" fmla="*/ 0 h 37"/>
                <a:gd name="T38" fmla="*/ 7 w 38"/>
                <a:gd name="T39" fmla="*/ 1 h 37"/>
                <a:gd name="T40" fmla="*/ 5 w 38"/>
                <a:gd name="T41" fmla="*/ 3 h 37"/>
                <a:gd name="T42" fmla="*/ 3 w 38"/>
                <a:gd name="T43" fmla="*/ 5 h 37"/>
                <a:gd name="T44" fmla="*/ 1 w 38"/>
                <a:gd name="T45" fmla="*/ 7 h 37"/>
                <a:gd name="T46" fmla="*/ 0 w 38"/>
                <a:gd name="T47" fmla="*/ 10 h 37"/>
                <a:gd name="T48" fmla="*/ 0 w 38"/>
                <a:gd name="T49" fmla="*/ 14 h 37"/>
                <a:gd name="T50" fmla="*/ 0 w 38"/>
                <a:gd name="T51" fmla="*/ 18 h 37"/>
                <a:gd name="T52" fmla="*/ 1 w 38"/>
                <a:gd name="T53" fmla="*/ 21 h 37"/>
                <a:gd name="T54" fmla="*/ 3 w 38"/>
                <a:gd name="T55" fmla="*/ 25 h 37"/>
                <a:gd name="T56" fmla="*/ 5 w 38"/>
                <a:gd name="T57" fmla="*/ 28 h 37"/>
                <a:gd name="T58" fmla="*/ 7 w 38"/>
                <a:gd name="T59" fmla="*/ 30 h 37"/>
                <a:gd name="T60" fmla="*/ 11 w 38"/>
                <a:gd name="T61" fmla="*/ 32 h 37"/>
                <a:gd name="T62" fmla="*/ 14 w 38"/>
                <a:gd name="T63" fmla="*/ 34 h 37"/>
                <a:gd name="T64" fmla="*/ 17 w 38"/>
                <a:gd name="T65" fmla="*/ 3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8" h="37">
                  <a:moveTo>
                    <a:pt x="17" y="36"/>
                  </a:moveTo>
                  <a:lnTo>
                    <a:pt x="22" y="36"/>
                  </a:lnTo>
                  <a:lnTo>
                    <a:pt x="25" y="36"/>
                  </a:lnTo>
                  <a:lnTo>
                    <a:pt x="29" y="34"/>
                  </a:lnTo>
                  <a:lnTo>
                    <a:pt x="31" y="32"/>
                  </a:lnTo>
                  <a:lnTo>
                    <a:pt x="33" y="30"/>
                  </a:lnTo>
                  <a:lnTo>
                    <a:pt x="35" y="27"/>
                  </a:lnTo>
                  <a:lnTo>
                    <a:pt x="37" y="24"/>
                  </a:lnTo>
                  <a:lnTo>
                    <a:pt x="37" y="20"/>
                  </a:lnTo>
                  <a:lnTo>
                    <a:pt x="37" y="17"/>
                  </a:lnTo>
                  <a:lnTo>
                    <a:pt x="35" y="14"/>
                  </a:lnTo>
                  <a:lnTo>
                    <a:pt x="33" y="9"/>
                  </a:lnTo>
                  <a:lnTo>
                    <a:pt x="31" y="7"/>
                  </a:lnTo>
                  <a:lnTo>
                    <a:pt x="29" y="4"/>
                  </a:lnTo>
                  <a:lnTo>
                    <a:pt x="25" y="2"/>
                  </a:lnTo>
                  <a:lnTo>
                    <a:pt x="22" y="1"/>
                  </a:lnTo>
                  <a:lnTo>
                    <a:pt x="17" y="0"/>
                  </a:lnTo>
                  <a:lnTo>
                    <a:pt x="14" y="0"/>
                  </a:lnTo>
                  <a:lnTo>
                    <a:pt x="11" y="0"/>
                  </a:lnTo>
                  <a:lnTo>
                    <a:pt x="7" y="1"/>
                  </a:lnTo>
                  <a:lnTo>
                    <a:pt x="5" y="3"/>
                  </a:lnTo>
                  <a:lnTo>
                    <a:pt x="3" y="5"/>
                  </a:lnTo>
                  <a:lnTo>
                    <a:pt x="1" y="7"/>
                  </a:lnTo>
                  <a:lnTo>
                    <a:pt x="0" y="10"/>
                  </a:lnTo>
                  <a:lnTo>
                    <a:pt x="0" y="14"/>
                  </a:lnTo>
                  <a:lnTo>
                    <a:pt x="0" y="18"/>
                  </a:lnTo>
                  <a:lnTo>
                    <a:pt x="1" y="21"/>
                  </a:lnTo>
                  <a:lnTo>
                    <a:pt x="3" y="25"/>
                  </a:lnTo>
                  <a:lnTo>
                    <a:pt x="5" y="28"/>
                  </a:lnTo>
                  <a:lnTo>
                    <a:pt x="7" y="30"/>
                  </a:lnTo>
                  <a:lnTo>
                    <a:pt x="11" y="32"/>
                  </a:lnTo>
                  <a:lnTo>
                    <a:pt x="14" y="34"/>
                  </a:lnTo>
                  <a:lnTo>
                    <a:pt x="17" y="36"/>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77" name="Freeform 61"/>
            <p:cNvSpPr>
              <a:spLocks/>
            </p:cNvSpPr>
            <p:nvPr/>
          </p:nvSpPr>
          <p:spPr bwMode="auto">
            <a:xfrm>
              <a:off x="2417" y="1384"/>
              <a:ext cx="37" cy="38"/>
            </a:xfrm>
            <a:custGeom>
              <a:avLst/>
              <a:gdLst>
                <a:gd name="T0" fmla="*/ 18 w 37"/>
                <a:gd name="T1" fmla="*/ 37 h 38"/>
                <a:gd name="T2" fmla="*/ 21 w 37"/>
                <a:gd name="T3" fmla="*/ 37 h 38"/>
                <a:gd name="T4" fmla="*/ 25 w 37"/>
                <a:gd name="T5" fmla="*/ 37 h 38"/>
                <a:gd name="T6" fmla="*/ 28 w 37"/>
                <a:gd name="T7" fmla="*/ 35 h 38"/>
                <a:gd name="T8" fmla="*/ 30 w 37"/>
                <a:gd name="T9" fmla="*/ 33 h 38"/>
                <a:gd name="T10" fmla="*/ 32 w 37"/>
                <a:gd name="T11" fmla="*/ 31 h 38"/>
                <a:gd name="T12" fmla="*/ 34 w 37"/>
                <a:gd name="T13" fmla="*/ 29 h 38"/>
                <a:gd name="T14" fmla="*/ 36 w 37"/>
                <a:gd name="T15" fmla="*/ 25 h 38"/>
                <a:gd name="T16" fmla="*/ 36 w 37"/>
                <a:gd name="T17" fmla="*/ 21 h 38"/>
                <a:gd name="T18" fmla="*/ 36 w 37"/>
                <a:gd name="T19" fmla="*/ 17 h 38"/>
                <a:gd name="T20" fmla="*/ 34 w 37"/>
                <a:gd name="T21" fmla="*/ 14 h 38"/>
                <a:gd name="T22" fmla="*/ 32 w 37"/>
                <a:gd name="T23" fmla="*/ 11 h 38"/>
                <a:gd name="T24" fmla="*/ 30 w 37"/>
                <a:gd name="T25" fmla="*/ 7 h 38"/>
                <a:gd name="T26" fmla="*/ 28 w 37"/>
                <a:gd name="T27" fmla="*/ 4 h 38"/>
                <a:gd name="T28" fmla="*/ 25 w 37"/>
                <a:gd name="T29" fmla="*/ 2 h 38"/>
                <a:gd name="T30" fmla="*/ 21 w 37"/>
                <a:gd name="T31" fmla="*/ 1 h 38"/>
                <a:gd name="T32" fmla="*/ 18 w 37"/>
                <a:gd name="T33" fmla="*/ 0 h 38"/>
                <a:gd name="T34" fmla="*/ 14 w 37"/>
                <a:gd name="T35" fmla="*/ 0 h 38"/>
                <a:gd name="T36" fmla="*/ 10 w 37"/>
                <a:gd name="T37" fmla="*/ 0 h 38"/>
                <a:gd name="T38" fmla="*/ 7 w 37"/>
                <a:gd name="T39" fmla="*/ 1 h 38"/>
                <a:gd name="T40" fmla="*/ 5 w 37"/>
                <a:gd name="T41" fmla="*/ 3 h 38"/>
                <a:gd name="T42" fmla="*/ 3 w 37"/>
                <a:gd name="T43" fmla="*/ 5 h 38"/>
                <a:gd name="T44" fmla="*/ 1 w 37"/>
                <a:gd name="T45" fmla="*/ 7 h 38"/>
                <a:gd name="T46" fmla="*/ 0 w 37"/>
                <a:gd name="T47" fmla="*/ 11 h 38"/>
                <a:gd name="T48" fmla="*/ 0 w 37"/>
                <a:gd name="T49" fmla="*/ 15 h 38"/>
                <a:gd name="T50" fmla="*/ 0 w 37"/>
                <a:gd name="T51" fmla="*/ 19 h 38"/>
                <a:gd name="T52" fmla="*/ 1 w 37"/>
                <a:gd name="T53" fmla="*/ 22 h 38"/>
                <a:gd name="T54" fmla="*/ 3 w 37"/>
                <a:gd name="T55" fmla="*/ 25 h 38"/>
                <a:gd name="T56" fmla="*/ 5 w 37"/>
                <a:gd name="T57" fmla="*/ 29 h 38"/>
                <a:gd name="T58" fmla="*/ 7 w 37"/>
                <a:gd name="T59" fmla="*/ 32 h 38"/>
                <a:gd name="T60" fmla="*/ 10 w 37"/>
                <a:gd name="T61" fmla="*/ 34 h 38"/>
                <a:gd name="T62" fmla="*/ 14 w 37"/>
                <a:gd name="T63" fmla="*/ 35 h 38"/>
                <a:gd name="T64" fmla="*/ 18 w 37"/>
                <a:gd name="T65" fmla="*/ 3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38">
                  <a:moveTo>
                    <a:pt x="18" y="37"/>
                  </a:moveTo>
                  <a:lnTo>
                    <a:pt x="21" y="37"/>
                  </a:lnTo>
                  <a:lnTo>
                    <a:pt x="25" y="37"/>
                  </a:lnTo>
                  <a:lnTo>
                    <a:pt x="28" y="35"/>
                  </a:lnTo>
                  <a:lnTo>
                    <a:pt x="30" y="33"/>
                  </a:lnTo>
                  <a:lnTo>
                    <a:pt x="32" y="31"/>
                  </a:lnTo>
                  <a:lnTo>
                    <a:pt x="34" y="29"/>
                  </a:lnTo>
                  <a:lnTo>
                    <a:pt x="36" y="25"/>
                  </a:lnTo>
                  <a:lnTo>
                    <a:pt x="36" y="21"/>
                  </a:lnTo>
                  <a:lnTo>
                    <a:pt x="36" y="17"/>
                  </a:lnTo>
                  <a:lnTo>
                    <a:pt x="34" y="14"/>
                  </a:lnTo>
                  <a:lnTo>
                    <a:pt x="32" y="11"/>
                  </a:lnTo>
                  <a:lnTo>
                    <a:pt x="30" y="7"/>
                  </a:lnTo>
                  <a:lnTo>
                    <a:pt x="28" y="4"/>
                  </a:lnTo>
                  <a:lnTo>
                    <a:pt x="25" y="2"/>
                  </a:lnTo>
                  <a:lnTo>
                    <a:pt x="21" y="1"/>
                  </a:lnTo>
                  <a:lnTo>
                    <a:pt x="18" y="0"/>
                  </a:lnTo>
                  <a:lnTo>
                    <a:pt x="14" y="0"/>
                  </a:lnTo>
                  <a:lnTo>
                    <a:pt x="10" y="0"/>
                  </a:lnTo>
                  <a:lnTo>
                    <a:pt x="7" y="1"/>
                  </a:lnTo>
                  <a:lnTo>
                    <a:pt x="5" y="3"/>
                  </a:lnTo>
                  <a:lnTo>
                    <a:pt x="3" y="5"/>
                  </a:lnTo>
                  <a:lnTo>
                    <a:pt x="1" y="7"/>
                  </a:lnTo>
                  <a:lnTo>
                    <a:pt x="0" y="11"/>
                  </a:lnTo>
                  <a:lnTo>
                    <a:pt x="0" y="15"/>
                  </a:lnTo>
                  <a:lnTo>
                    <a:pt x="0" y="19"/>
                  </a:lnTo>
                  <a:lnTo>
                    <a:pt x="1" y="22"/>
                  </a:lnTo>
                  <a:lnTo>
                    <a:pt x="3" y="25"/>
                  </a:lnTo>
                  <a:lnTo>
                    <a:pt x="5" y="29"/>
                  </a:lnTo>
                  <a:lnTo>
                    <a:pt x="7" y="32"/>
                  </a:lnTo>
                  <a:lnTo>
                    <a:pt x="10" y="34"/>
                  </a:lnTo>
                  <a:lnTo>
                    <a:pt x="14" y="35"/>
                  </a:lnTo>
                  <a:lnTo>
                    <a:pt x="18" y="3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78" name="Freeform 62"/>
            <p:cNvSpPr>
              <a:spLocks/>
            </p:cNvSpPr>
            <p:nvPr/>
          </p:nvSpPr>
          <p:spPr bwMode="auto">
            <a:xfrm>
              <a:off x="2602" y="1461"/>
              <a:ext cx="37" cy="38"/>
            </a:xfrm>
            <a:custGeom>
              <a:avLst/>
              <a:gdLst>
                <a:gd name="T0" fmla="*/ 18 w 37"/>
                <a:gd name="T1" fmla="*/ 37 h 38"/>
                <a:gd name="T2" fmla="*/ 21 w 37"/>
                <a:gd name="T3" fmla="*/ 37 h 38"/>
                <a:gd name="T4" fmla="*/ 25 w 37"/>
                <a:gd name="T5" fmla="*/ 37 h 38"/>
                <a:gd name="T6" fmla="*/ 28 w 37"/>
                <a:gd name="T7" fmla="*/ 35 h 38"/>
                <a:gd name="T8" fmla="*/ 30 w 37"/>
                <a:gd name="T9" fmla="*/ 33 h 38"/>
                <a:gd name="T10" fmla="*/ 32 w 37"/>
                <a:gd name="T11" fmla="*/ 31 h 38"/>
                <a:gd name="T12" fmla="*/ 34 w 37"/>
                <a:gd name="T13" fmla="*/ 29 h 38"/>
                <a:gd name="T14" fmla="*/ 36 w 37"/>
                <a:gd name="T15" fmla="*/ 25 h 38"/>
                <a:gd name="T16" fmla="*/ 36 w 37"/>
                <a:gd name="T17" fmla="*/ 22 h 38"/>
                <a:gd name="T18" fmla="*/ 36 w 37"/>
                <a:gd name="T19" fmla="*/ 17 h 38"/>
                <a:gd name="T20" fmla="*/ 34 w 37"/>
                <a:gd name="T21" fmla="*/ 14 h 38"/>
                <a:gd name="T22" fmla="*/ 32 w 37"/>
                <a:gd name="T23" fmla="*/ 11 h 38"/>
                <a:gd name="T24" fmla="*/ 30 w 37"/>
                <a:gd name="T25" fmla="*/ 7 h 38"/>
                <a:gd name="T26" fmla="*/ 28 w 37"/>
                <a:gd name="T27" fmla="*/ 5 h 38"/>
                <a:gd name="T28" fmla="*/ 25 w 37"/>
                <a:gd name="T29" fmla="*/ 3 h 38"/>
                <a:gd name="T30" fmla="*/ 21 w 37"/>
                <a:gd name="T31" fmla="*/ 1 h 38"/>
                <a:gd name="T32" fmla="*/ 18 w 37"/>
                <a:gd name="T33" fmla="*/ 0 h 38"/>
                <a:gd name="T34" fmla="*/ 14 w 37"/>
                <a:gd name="T35" fmla="*/ 0 h 38"/>
                <a:gd name="T36" fmla="*/ 10 w 37"/>
                <a:gd name="T37" fmla="*/ 0 h 38"/>
                <a:gd name="T38" fmla="*/ 7 w 37"/>
                <a:gd name="T39" fmla="*/ 1 h 38"/>
                <a:gd name="T40" fmla="*/ 5 w 37"/>
                <a:gd name="T41" fmla="*/ 3 h 38"/>
                <a:gd name="T42" fmla="*/ 3 w 37"/>
                <a:gd name="T43" fmla="*/ 5 h 38"/>
                <a:gd name="T44" fmla="*/ 1 w 37"/>
                <a:gd name="T45" fmla="*/ 8 h 38"/>
                <a:gd name="T46" fmla="*/ 0 w 37"/>
                <a:gd name="T47" fmla="*/ 11 h 38"/>
                <a:gd name="T48" fmla="*/ 0 w 37"/>
                <a:gd name="T49" fmla="*/ 15 h 38"/>
                <a:gd name="T50" fmla="*/ 0 w 37"/>
                <a:gd name="T51" fmla="*/ 19 h 38"/>
                <a:gd name="T52" fmla="*/ 1 w 37"/>
                <a:gd name="T53" fmla="*/ 22 h 38"/>
                <a:gd name="T54" fmla="*/ 3 w 37"/>
                <a:gd name="T55" fmla="*/ 25 h 38"/>
                <a:gd name="T56" fmla="*/ 5 w 37"/>
                <a:gd name="T57" fmla="*/ 29 h 38"/>
                <a:gd name="T58" fmla="*/ 7 w 37"/>
                <a:gd name="T59" fmla="*/ 32 h 38"/>
                <a:gd name="T60" fmla="*/ 10 w 37"/>
                <a:gd name="T61" fmla="*/ 34 h 38"/>
                <a:gd name="T62" fmla="*/ 14 w 37"/>
                <a:gd name="T63" fmla="*/ 35 h 38"/>
                <a:gd name="T64" fmla="*/ 18 w 37"/>
                <a:gd name="T65" fmla="*/ 3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38">
                  <a:moveTo>
                    <a:pt x="18" y="37"/>
                  </a:moveTo>
                  <a:lnTo>
                    <a:pt x="21" y="37"/>
                  </a:lnTo>
                  <a:lnTo>
                    <a:pt x="25" y="37"/>
                  </a:lnTo>
                  <a:lnTo>
                    <a:pt x="28" y="35"/>
                  </a:lnTo>
                  <a:lnTo>
                    <a:pt x="30" y="33"/>
                  </a:lnTo>
                  <a:lnTo>
                    <a:pt x="32" y="31"/>
                  </a:lnTo>
                  <a:lnTo>
                    <a:pt x="34" y="29"/>
                  </a:lnTo>
                  <a:lnTo>
                    <a:pt x="36" y="25"/>
                  </a:lnTo>
                  <a:lnTo>
                    <a:pt x="36" y="22"/>
                  </a:lnTo>
                  <a:lnTo>
                    <a:pt x="36" y="17"/>
                  </a:lnTo>
                  <a:lnTo>
                    <a:pt x="34" y="14"/>
                  </a:lnTo>
                  <a:lnTo>
                    <a:pt x="32" y="11"/>
                  </a:lnTo>
                  <a:lnTo>
                    <a:pt x="30" y="7"/>
                  </a:lnTo>
                  <a:lnTo>
                    <a:pt x="28" y="5"/>
                  </a:lnTo>
                  <a:lnTo>
                    <a:pt x="25" y="3"/>
                  </a:lnTo>
                  <a:lnTo>
                    <a:pt x="21" y="1"/>
                  </a:lnTo>
                  <a:lnTo>
                    <a:pt x="18" y="0"/>
                  </a:lnTo>
                  <a:lnTo>
                    <a:pt x="14" y="0"/>
                  </a:lnTo>
                  <a:lnTo>
                    <a:pt x="10" y="0"/>
                  </a:lnTo>
                  <a:lnTo>
                    <a:pt x="7" y="1"/>
                  </a:lnTo>
                  <a:lnTo>
                    <a:pt x="5" y="3"/>
                  </a:lnTo>
                  <a:lnTo>
                    <a:pt x="3" y="5"/>
                  </a:lnTo>
                  <a:lnTo>
                    <a:pt x="1" y="8"/>
                  </a:lnTo>
                  <a:lnTo>
                    <a:pt x="0" y="11"/>
                  </a:lnTo>
                  <a:lnTo>
                    <a:pt x="0" y="15"/>
                  </a:lnTo>
                  <a:lnTo>
                    <a:pt x="0" y="19"/>
                  </a:lnTo>
                  <a:lnTo>
                    <a:pt x="1" y="22"/>
                  </a:lnTo>
                  <a:lnTo>
                    <a:pt x="3" y="25"/>
                  </a:lnTo>
                  <a:lnTo>
                    <a:pt x="5" y="29"/>
                  </a:lnTo>
                  <a:lnTo>
                    <a:pt x="7" y="32"/>
                  </a:lnTo>
                  <a:lnTo>
                    <a:pt x="10" y="34"/>
                  </a:lnTo>
                  <a:lnTo>
                    <a:pt x="14" y="35"/>
                  </a:lnTo>
                  <a:lnTo>
                    <a:pt x="18" y="3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79" name="Freeform 63"/>
            <p:cNvSpPr>
              <a:spLocks/>
            </p:cNvSpPr>
            <p:nvPr/>
          </p:nvSpPr>
          <p:spPr bwMode="auto">
            <a:xfrm>
              <a:off x="2595" y="1377"/>
              <a:ext cx="31" cy="31"/>
            </a:xfrm>
            <a:custGeom>
              <a:avLst/>
              <a:gdLst>
                <a:gd name="T0" fmla="*/ 14 w 31"/>
                <a:gd name="T1" fmla="*/ 30 h 31"/>
                <a:gd name="T2" fmla="*/ 17 w 31"/>
                <a:gd name="T3" fmla="*/ 30 h 31"/>
                <a:gd name="T4" fmla="*/ 20 w 31"/>
                <a:gd name="T5" fmla="*/ 28 h 31"/>
                <a:gd name="T6" fmla="*/ 23 w 31"/>
                <a:gd name="T7" fmla="*/ 28 h 31"/>
                <a:gd name="T8" fmla="*/ 25 w 31"/>
                <a:gd name="T9" fmla="*/ 26 h 31"/>
                <a:gd name="T10" fmla="*/ 26 w 31"/>
                <a:gd name="T11" fmla="*/ 25 h 31"/>
                <a:gd name="T12" fmla="*/ 28 w 31"/>
                <a:gd name="T13" fmla="*/ 23 h 31"/>
                <a:gd name="T14" fmla="*/ 28 w 31"/>
                <a:gd name="T15" fmla="*/ 20 h 31"/>
                <a:gd name="T16" fmla="*/ 30 w 31"/>
                <a:gd name="T17" fmla="*/ 16 h 31"/>
                <a:gd name="T18" fmla="*/ 28 w 31"/>
                <a:gd name="T19" fmla="*/ 14 h 31"/>
                <a:gd name="T20" fmla="*/ 28 w 31"/>
                <a:gd name="T21" fmla="*/ 11 h 31"/>
                <a:gd name="T22" fmla="*/ 26 w 31"/>
                <a:gd name="T23" fmla="*/ 8 h 31"/>
                <a:gd name="T24" fmla="*/ 25 w 31"/>
                <a:gd name="T25" fmla="*/ 5 h 31"/>
                <a:gd name="T26" fmla="*/ 23 w 31"/>
                <a:gd name="T27" fmla="*/ 3 h 31"/>
                <a:gd name="T28" fmla="*/ 20 w 31"/>
                <a:gd name="T29" fmla="*/ 2 h 31"/>
                <a:gd name="T30" fmla="*/ 17 w 31"/>
                <a:gd name="T31" fmla="*/ 1 h 31"/>
                <a:gd name="T32" fmla="*/ 14 w 31"/>
                <a:gd name="T33" fmla="*/ 0 h 31"/>
                <a:gd name="T34" fmla="*/ 12 w 31"/>
                <a:gd name="T35" fmla="*/ 0 h 31"/>
                <a:gd name="T36" fmla="*/ 8 w 31"/>
                <a:gd name="T37" fmla="*/ 0 h 31"/>
                <a:gd name="T38" fmla="*/ 6 w 31"/>
                <a:gd name="T39" fmla="*/ 1 h 31"/>
                <a:gd name="T40" fmla="*/ 4 w 31"/>
                <a:gd name="T41" fmla="*/ 2 h 31"/>
                <a:gd name="T42" fmla="*/ 2 w 31"/>
                <a:gd name="T43" fmla="*/ 4 h 31"/>
                <a:gd name="T44" fmla="*/ 1 w 31"/>
                <a:gd name="T45" fmla="*/ 6 h 31"/>
                <a:gd name="T46" fmla="*/ 0 w 31"/>
                <a:gd name="T47" fmla="*/ 8 h 31"/>
                <a:gd name="T48" fmla="*/ 0 w 31"/>
                <a:gd name="T49" fmla="*/ 12 h 31"/>
                <a:gd name="T50" fmla="*/ 0 w 31"/>
                <a:gd name="T51" fmla="*/ 15 h 31"/>
                <a:gd name="T52" fmla="*/ 1 w 31"/>
                <a:gd name="T53" fmla="*/ 17 h 31"/>
                <a:gd name="T54" fmla="*/ 2 w 31"/>
                <a:gd name="T55" fmla="*/ 21 h 31"/>
                <a:gd name="T56" fmla="*/ 4 w 31"/>
                <a:gd name="T57" fmla="*/ 23 h 31"/>
                <a:gd name="T58" fmla="*/ 6 w 31"/>
                <a:gd name="T59" fmla="*/ 25 h 31"/>
                <a:gd name="T60" fmla="*/ 8 w 31"/>
                <a:gd name="T61" fmla="*/ 27 h 31"/>
                <a:gd name="T62" fmla="*/ 12 w 31"/>
                <a:gd name="T63" fmla="*/ 28 h 31"/>
                <a:gd name="T64" fmla="*/ 14 w 31"/>
                <a:gd name="T65"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1" h="31">
                  <a:moveTo>
                    <a:pt x="14" y="30"/>
                  </a:moveTo>
                  <a:lnTo>
                    <a:pt x="17" y="30"/>
                  </a:lnTo>
                  <a:lnTo>
                    <a:pt x="20" y="28"/>
                  </a:lnTo>
                  <a:lnTo>
                    <a:pt x="23" y="28"/>
                  </a:lnTo>
                  <a:lnTo>
                    <a:pt x="25" y="26"/>
                  </a:lnTo>
                  <a:lnTo>
                    <a:pt x="26" y="25"/>
                  </a:lnTo>
                  <a:lnTo>
                    <a:pt x="28" y="23"/>
                  </a:lnTo>
                  <a:lnTo>
                    <a:pt x="28" y="20"/>
                  </a:lnTo>
                  <a:lnTo>
                    <a:pt x="30" y="16"/>
                  </a:lnTo>
                  <a:lnTo>
                    <a:pt x="28" y="14"/>
                  </a:lnTo>
                  <a:lnTo>
                    <a:pt x="28" y="11"/>
                  </a:lnTo>
                  <a:lnTo>
                    <a:pt x="26" y="8"/>
                  </a:lnTo>
                  <a:lnTo>
                    <a:pt x="25" y="5"/>
                  </a:lnTo>
                  <a:lnTo>
                    <a:pt x="23" y="3"/>
                  </a:lnTo>
                  <a:lnTo>
                    <a:pt x="20" y="2"/>
                  </a:lnTo>
                  <a:lnTo>
                    <a:pt x="17" y="1"/>
                  </a:lnTo>
                  <a:lnTo>
                    <a:pt x="14" y="0"/>
                  </a:lnTo>
                  <a:lnTo>
                    <a:pt x="12" y="0"/>
                  </a:lnTo>
                  <a:lnTo>
                    <a:pt x="8" y="0"/>
                  </a:lnTo>
                  <a:lnTo>
                    <a:pt x="6" y="1"/>
                  </a:lnTo>
                  <a:lnTo>
                    <a:pt x="4" y="2"/>
                  </a:lnTo>
                  <a:lnTo>
                    <a:pt x="2" y="4"/>
                  </a:lnTo>
                  <a:lnTo>
                    <a:pt x="1" y="6"/>
                  </a:lnTo>
                  <a:lnTo>
                    <a:pt x="0" y="8"/>
                  </a:lnTo>
                  <a:lnTo>
                    <a:pt x="0" y="12"/>
                  </a:lnTo>
                  <a:lnTo>
                    <a:pt x="0" y="15"/>
                  </a:lnTo>
                  <a:lnTo>
                    <a:pt x="1" y="17"/>
                  </a:lnTo>
                  <a:lnTo>
                    <a:pt x="2" y="21"/>
                  </a:lnTo>
                  <a:lnTo>
                    <a:pt x="4" y="23"/>
                  </a:lnTo>
                  <a:lnTo>
                    <a:pt x="6" y="25"/>
                  </a:lnTo>
                  <a:lnTo>
                    <a:pt x="8" y="27"/>
                  </a:lnTo>
                  <a:lnTo>
                    <a:pt x="12" y="28"/>
                  </a:lnTo>
                  <a:lnTo>
                    <a:pt x="14" y="30"/>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80" name="Freeform 64"/>
            <p:cNvSpPr>
              <a:spLocks/>
            </p:cNvSpPr>
            <p:nvPr/>
          </p:nvSpPr>
          <p:spPr bwMode="auto">
            <a:xfrm>
              <a:off x="2481" y="1343"/>
              <a:ext cx="31" cy="31"/>
            </a:xfrm>
            <a:custGeom>
              <a:avLst/>
              <a:gdLst>
                <a:gd name="T0" fmla="*/ 15 w 31"/>
                <a:gd name="T1" fmla="*/ 30 h 31"/>
                <a:gd name="T2" fmla="*/ 17 w 31"/>
                <a:gd name="T3" fmla="*/ 30 h 31"/>
                <a:gd name="T4" fmla="*/ 21 w 31"/>
                <a:gd name="T5" fmla="*/ 30 h 31"/>
                <a:gd name="T6" fmla="*/ 23 w 31"/>
                <a:gd name="T7" fmla="*/ 28 h 31"/>
                <a:gd name="T8" fmla="*/ 25 w 31"/>
                <a:gd name="T9" fmla="*/ 27 h 31"/>
                <a:gd name="T10" fmla="*/ 27 w 31"/>
                <a:gd name="T11" fmla="*/ 25 h 31"/>
                <a:gd name="T12" fmla="*/ 28 w 31"/>
                <a:gd name="T13" fmla="*/ 23 h 31"/>
                <a:gd name="T14" fmla="*/ 30 w 31"/>
                <a:gd name="T15" fmla="*/ 21 h 31"/>
                <a:gd name="T16" fmla="*/ 30 w 31"/>
                <a:gd name="T17" fmla="*/ 17 h 31"/>
                <a:gd name="T18" fmla="*/ 30 w 31"/>
                <a:gd name="T19" fmla="*/ 14 h 31"/>
                <a:gd name="T20" fmla="*/ 28 w 31"/>
                <a:gd name="T21" fmla="*/ 12 h 31"/>
                <a:gd name="T22" fmla="*/ 27 w 31"/>
                <a:gd name="T23" fmla="*/ 8 h 31"/>
                <a:gd name="T24" fmla="*/ 25 w 31"/>
                <a:gd name="T25" fmla="*/ 6 h 31"/>
                <a:gd name="T26" fmla="*/ 23 w 31"/>
                <a:gd name="T27" fmla="*/ 4 h 31"/>
                <a:gd name="T28" fmla="*/ 21 w 31"/>
                <a:gd name="T29" fmla="*/ 2 h 31"/>
                <a:gd name="T30" fmla="*/ 17 w 31"/>
                <a:gd name="T31" fmla="*/ 1 h 31"/>
                <a:gd name="T32" fmla="*/ 15 w 31"/>
                <a:gd name="T33" fmla="*/ 0 h 31"/>
                <a:gd name="T34" fmla="*/ 12 w 31"/>
                <a:gd name="T35" fmla="*/ 0 h 31"/>
                <a:gd name="T36" fmla="*/ 8 w 31"/>
                <a:gd name="T37" fmla="*/ 0 h 31"/>
                <a:gd name="T38" fmla="*/ 6 w 31"/>
                <a:gd name="T39" fmla="*/ 1 h 31"/>
                <a:gd name="T40" fmla="*/ 4 w 31"/>
                <a:gd name="T41" fmla="*/ 3 h 31"/>
                <a:gd name="T42" fmla="*/ 2 w 31"/>
                <a:gd name="T43" fmla="*/ 4 h 31"/>
                <a:gd name="T44" fmla="*/ 1 w 31"/>
                <a:gd name="T45" fmla="*/ 6 h 31"/>
                <a:gd name="T46" fmla="*/ 0 w 31"/>
                <a:gd name="T47" fmla="*/ 10 h 31"/>
                <a:gd name="T48" fmla="*/ 0 w 31"/>
                <a:gd name="T49" fmla="*/ 12 h 31"/>
                <a:gd name="T50" fmla="*/ 0 w 31"/>
                <a:gd name="T51" fmla="*/ 15 h 31"/>
                <a:gd name="T52" fmla="*/ 1 w 31"/>
                <a:gd name="T53" fmla="*/ 18 h 31"/>
                <a:gd name="T54" fmla="*/ 2 w 31"/>
                <a:gd name="T55" fmla="*/ 21 h 31"/>
                <a:gd name="T56" fmla="*/ 4 w 31"/>
                <a:gd name="T57" fmla="*/ 23 h 31"/>
                <a:gd name="T58" fmla="*/ 6 w 31"/>
                <a:gd name="T59" fmla="*/ 25 h 31"/>
                <a:gd name="T60" fmla="*/ 8 w 31"/>
                <a:gd name="T61" fmla="*/ 27 h 31"/>
                <a:gd name="T62" fmla="*/ 12 w 31"/>
                <a:gd name="T63" fmla="*/ 28 h 31"/>
                <a:gd name="T64" fmla="*/ 15 w 31"/>
                <a:gd name="T65"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1" h="31">
                  <a:moveTo>
                    <a:pt x="15" y="30"/>
                  </a:moveTo>
                  <a:lnTo>
                    <a:pt x="17" y="30"/>
                  </a:lnTo>
                  <a:lnTo>
                    <a:pt x="21" y="30"/>
                  </a:lnTo>
                  <a:lnTo>
                    <a:pt x="23" y="28"/>
                  </a:lnTo>
                  <a:lnTo>
                    <a:pt x="25" y="27"/>
                  </a:lnTo>
                  <a:lnTo>
                    <a:pt x="27" y="25"/>
                  </a:lnTo>
                  <a:lnTo>
                    <a:pt x="28" y="23"/>
                  </a:lnTo>
                  <a:lnTo>
                    <a:pt x="30" y="21"/>
                  </a:lnTo>
                  <a:lnTo>
                    <a:pt x="30" y="17"/>
                  </a:lnTo>
                  <a:lnTo>
                    <a:pt x="30" y="14"/>
                  </a:lnTo>
                  <a:lnTo>
                    <a:pt x="28" y="12"/>
                  </a:lnTo>
                  <a:lnTo>
                    <a:pt x="27" y="8"/>
                  </a:lnTo>
                  <a:lnTo>
                    <a:pt x="25" y="6"/>
                  </a:lnTo>
                  <a:lnTo>
                    <a:pt x="23" y="4"/>
                  </a:lnTo>
                  <a:lnTo>
                    <a:pt x="21" y="2"/>
                  </a:lnTo>
                  <a:lnTo>
                    <a:pt x="17" y="1"/>
                  </a:lnTo>
                  <a:lnTo>
                    <a:pt x="15" y="0"/>
                  </a:lnTo>
                  <a:lnTo>
                    <a:pt x="12" y="0"/>
                  </a:lnTo>
                  <a:lnTo>
                    <a:pt x="8" y="0"/>
                  </a:lnTo>
                  <a:lnTo>
                    <a:pt x="6" y="1"/>
                  </a:lnTo>
                  <a:lnTo>
                    <a:pt x="4" y="3"/>
                  </a:lnTo>
                  <a:lnTo>
                    <a:pt x="2" y="4"/>
                  </a:lnTo>
                  <a:lnTo>
                    <a:pt x="1" y="6"/>
                  </a:lnTo>
                  <a:lnTo>
                    <a:pt x="0" y="10"/>
                  </a:lnTo>
                  <a:lnTo>
                    <a:pt x="0" y="12"/>
                  </a:lnTo>
                  <a:lnTo>
                    <a:pt x="0" y="15"/>
                  </a:lnTo>
                  <a:lnTo>
                    <a:pt x="1" y="18"/>
                  </a:lnTo>
                  <a:lnTo>
                    <a:pt x="2" y="21"/>
                  </a:lnTo>
                  <a:lnTo>
                    <a:pt x="4" y="23"/>
                  </a:lnTo>
                  <a:lnTo>
                    <a:pt x="6" y="25"/>
                  </a:lnTo>
                  <a:lnTo>
                    <a:pt x="8" y="27"/>
                  </a:lnTo>
                  <a:lnTo>
                    <a:pt x="12" y="28"/>
                  </a:lnTo>
                  <a:lnTo>
                    <a:pt x="15" y="30"/>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81" name="Freeform 65"/>
            <p:cNvSpPr>
              <a:spLocks/>
            </p:cNvSpPr>
            <p:nvPr/>
          </p:nvSpPr>
          <p:spPr bwMode="auto">
            <a:xfrm>
              <a:off x="2529" y="1265"/>
              <a:ext cx="22" cy="129"/>
            </a:xfrm>
            <a:custGeom>
              <a:avLst/>
              <a:gdLst>
                <a:gd name="T0" fmla="*/ 21 w 22"/>
                <a:gd name="T1" fmla="*/ 128 h 129"/>
                <a:gd name="T2" fmla="*/ 21 w 22"/>
                <a:gd name="T3" fmla="*/ 3 h 129"/>
                <a:gd name="T4" fmla="*/ 0 w 22"/>
                <a:gd name="T5" fmla="*/ 0 h 129"/>
                <a:gd name="T6" fmla="*/ 0 w 22"/>
                <a:gd name="T7" fmla="*/ 124 h 129"/>
                <a:gd name="T8" fmla="*/ 21 w 22"/>
                <a:gd name="T9" fmla="*/ 128 h 129"/>
              </a:gdLst>
              <a:ahLst/>
              <a:cxnLst>
                <a:cxn ang="0">
                  <a:pos x="T0" y="T1"/>
                </a:cxn>
                <a:cxn ang="0">
                  <a:pos x="T2" y="T3"/>
                </a:cxn>
                <a:cxn ang="0">
                  <a:pos x="T4" y="T5"/>
                </a:cxn>
                <a:cxn ang="0">
                  <a:pos x="T6" y="T7"/>
                </a:cxn>
                <a:cxn ang="0">
                  <a:pos x="T8" y="T9"/>
                </a:cxn>
              </a:cxnLst>
              <a:rect l="0" t="0" r="r" b="b"/>
              <a:pathLst>
                <a:path w="22" h="129">
                  <a:moveTo>
                    <a:pt x="21" y="128"/>
                  </a:moveTo>
                  <a:lnTo>
                    <a:pt x="21" y="3"/>
                  </a:lnTo>
                  <a:lnTo>
                    <a:pt x="0" y="0"/>
                  </a:lnTo>
                  <a:lnTo>
                    <a:pt x="0" y="124"/>
                  </a:lnTo>
                  <a:lnTo>
                    <a:pt x="21" y="12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82" name="Freeform 66"/>
            <p:cNvSpPr>
              <a:spLocks/>
            </p:cNvSpPr>
            <p:nvPr/>
          </p:nvSpPr>
          <p:spPr bwMode="auto">
            <a:xfrm>
              <a:off x="2530" y="1377"/>
              <a:ext cx="90" cy="88"/>
            </a:xfrm>
            <a:custGeom>
              <a:avLst/>
              <a:gdLst>
                <a:gd name="T0" fmla="*/ 13 w 90"/>
                <a:gd name="T1" fmla="*/ 0 h 88"/>
                <a:gd name="T2" fmla="*/ 89 w 90"/>
                <a:gd name="T3" fmla="*/ 76 h 88"/>
                <a:gd name="T4" fmla="*/ 89 w 90"/>
                <a:gd name="T5" fmla="*/ 87 h 88"/>
                <a:gd name="T6" fmla="*/ 0 w 90"/>
                <a:gd name="T7" fmla="*/ 17 h 88"/>
                <a:gd name="T8" fmla="*/ 13 w 90"/>
                <a:gd name="T9" fmla="*/ 0 h 88"/>
              </a:gdLst>
              <a:ahLst/>
              <a:cxnLst>
                <a:cxn ang="0">
                  <a:pos x="T0" y="T1"/>
                </a:cxn>
                <a:cxn ang="0">
                  <a:pos x="T2" y="T3"/>
                </a:cxn>
                <a:cxn ang="0">
                  <a:pos x="T4" y="T5"/>
                </a:cxn>
                <a:cxn ang="0">
                  <a:pos x="T6" y="T7"/>
                </a:cxn>
                <a:cxn ang="0">
                  <a:pos x="T8" y="T9"/>
                </a:cxn>
              </a:cxnLst>
              <a:rect l="0" t="0" r="r" b="b"/>
              <a:pathLst>
                <a:path w="90" h="88">
                  <a:moveTo>
                    <a:pt x="13" y="0"/>
                  </a:moveTo>
                  <a:lnTo>
                    <a:pt x="89" y="76"/>
                  </a:lnTo>
                  <a:lnTo>
                    <a:pt x="89" y="87"/>
                  </a:lnTo>
                  <a:lnTo>
                    <a:pt x="0" y="17"/>
                  </a:lnTo>
                  <a:lnTo>
                    <a:pt x="13"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83" name="Freeform 67"/>
            <p:cNvSpPr>
              <a:spLocks/>
            </p:cNvSpPr>
            <p:nvPr/>
          </p:nvSpPr>
          <p:spPr bwMode="auto">
            <a:xfrm>
              <a:off x="2482" y="1383"/>
              <a:ext cx="61" cy="84"/>
            </a:xfrm>
            <a:custGeom>
              <a:avLst/>
              <a:gdLst>
                <a:gd name="T0" fmla="*/ 47 w 61"/>
                <a:gd name="T1" fmla="*/ 0 h 84"/>
                <a:gd name="T2" fmla="*/ 0 w 61"/>
                <a:gd name="T3" fmla="*/ 66 h 84"/>
                <a:gd name="T4" fmla="*/ 1 w 61"/>
                <a:gd name="T5" fmla="*/ 83 h 84"/>
                <a:gd name="T6" fmla="*/ 60 w 61"/>
                <a:gd name="T7" fmla="*/ 17 h 84"/>
                <a:gd name="T8" fmla="*/ 47 w 61"/>
                <a:gd name="T9" fmla="*/ 0 h 84"/>
              </a:gdLst>
              <a:ahLst/>
              <a:cxnLst>
                <a:cxn ang="0">
                  <a:pos x="T0" y="T1"/>
                </a:cxn>
                <a:cxn ang="0">
                  <a:pos x="T2" y="T3"/>
                </a:cxn>
                <a:cxn ang="0">
                  <a:pos x="T4" y="T5"/>
                </a:cxn>
                <a:cxn ang="0">
                  <a:pos x="T6" y="T7"/>
                </a:cxn>
                <a:cxn ang="0">
                  <a:pos x="T8" y="T9"/>
                </a:cxn>
              </a:cxnLst>
              <a:rect l="0" t="0" r="r" b="b"/>
              <a:pathLst>
                <a:path w="61" h="84">
                  <a:moveTo>
                    <a:pt x="47" y="0"/>
                  </a:moveTo>
                  <a:lnTo>
                    <a:pt x="0" y="66"/>
                  </a:lnTo>
                  <a:lnTo>
                    <a:pt x="1" y="83"/>
                  </a:lnTo>
                  <a:lnTo>
                    <a:pt x="60" y="17"/>
                  </a:lnTo>
                  <a:lnTo>
                    <a:pt x="47"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84" name="Freeform 68"/>
            <p:cNvSpPr>
              <a:spLocks/>
            </p:cNvSpPr>
            <p:nvPr/>
          </p:nvSpPr>
          <p:spPr bwMode="auto">
            <a:xfrm>
              <a:off x="2436" y="1378"/>
              <a:ext cx="97" cy="21"/>
            </a:xfrm>
            <a:custGeom>
              <a:avLst/>
              <a:gdLst>
                <a:gd name="T0" fmla="*/ 89 w 97"/>
                <a:gd name="T1" fmla="*/ 3 h 21"/>
                <a:gd name="T2" fmla="*/ 0 w 97"/>
                <a:gd name="T3" fmla="*/ 0 h 21"/>
                <a:gd name="T4" fmla="*/ 0 w 97"/>
                <a:gd name="T5" fmla="*/ 6 h 21"/>
                <a:gd name="T6" fmla="*/ 96 w 97"/>
                <a:gd name="T7" fmla="*/ 20 h 21"/>
                <a:gd name="T8" fmla="*/ 89 w 97"/>
                <a:gd name="T9" fmla="*/ 3 h 21"/>
              </a:gdLst>
              <a:ahLst/>
              <a:cxnLst>
                <a:cxn ang="0">
                  <a:pos x="T0" y="T1"/>
                </a:cxn>
                <a:cxn ang="0">
                  <a:pos x="T2" y="T3"/>
                </a:cxn>
                <a:cxn ang="0">
                  <a:pos x="T4" y="T5"/>
                </a:cxn>
                <a:cxn ang="0">
                  <a:pos x="T6" y="T7"/>
                </a:cxn>
                <a:cxn ang="0">
                  <a:pos x="T8" y="T9"/>
                </a:cxn>
              </a:cxnLst>
              <a:rect l="0" t="0" r="r" b="b"/>
              <a:pathLst>
                <a:path w="97" h="21">
                  <a:moveTo>
                    <a:pt x="89" y="3"/>
                  </a:moveTo>
                  <a:lnTo>
                    <a:pt x="0" y="0"/>
                  </a:lnTo>
                  <a:lnTo>
                    <a:pt x="0" y="6"/>
                  </a:lnTo>
                  <a:lnTo>
                    <a:pt x="96" y="20"/>
                  </a:lnTo>
                  <a:lnTo>
                    <a:pt x="89" y="3"/>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85" name="Freeform 69"/>
            <p:cNvSpPr>
              <a:spLocks/>
            </p:cNvSpPr>
            <p:nvPr/>
          </p:nvSpPr>
          <p:spPr bwMode="auto">
            <a:xfrm>
              <a:off x="2542" y="1371"/>
              <a:ext cx="71" cy="24"/>
            </a:xfrm>
            <a:custGeom>
              <a:avLst/>
              <a:gdLst>
                <a:gd name="T0" fmla="*/ 0 w 71"/>
                <a:gd name="T1" fmla="*/ 10 h 24"/>
                <a:gd name="T2" fmla="*/ 70 w 71"/>
                <a:gd name="T3" fmla="*/ 0 h 24"/>
                <a:gd name="T4" fmla="*/ 70 w 71"/>
                <a:gd name="T5" fmla="*/ 5 h 24"/>
                <a:gd name="T6" fmla="*/ 1 w 71"/>
                <a:gd name="T7" fmla="*/ 23 h 24"/>
                <a:gd name="T8" fmla="*/ 0 w 71"/>
                <a:gd name="T9" fmla="*/ 10 h 24"/>
              </a:gdLst>
              <a:ahLst/>
              <a:cxnLst>
                <a:cxn ang="0">
                  <a:pos x="T0" y="T1"/>
                </a:cxn>
                <a:cxn ang="0">
                  <a:pos x="T2" y="T3"/>
                </a:cxn>
                <a:cxn ang="0">
                  <a:pos x="T4" y="T5"/>
                </a:cxn>
                <a:cxn ang="0">
                  <a:pos x="T6" y="T7"/>
                </a:cxn>
                <a:cxn ang="0">
                  <a:pos x="T8" y="T9"/>
                </a:cxn>
              </a:cxnLst>
              <a:rect l="0" t="0" r="r" b="b"/>
              <a:pathLst>
                <a:path w="71" h="24">
                  <a:moveTo>
                    <a:pt x="0" y="10"/>
                  </a:moveTo>
                  <a:lnTo>
                    <a:pt x="70" y="0"/>
                  </a:lnTo>
                  <a:lnTo>
                    <a:pt x="70" y="5"/>
                  </a:lnTo>
                  <a:lnTo>
                    <a:pt x="1" y="23"/>
                  </a:lnTo>
                  <a:lnTo>
                    <a:pt x="0" y="1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86" name="Freeform 70"/>
            <p:cNvSpPr>
              <a:spLocks/>
            </p:cNvSpPr>
            <p:nvPr/>
          </p:nvSpPr>
          <p:spPr bwMode="auto">
            <a:xfrm>
              <a:off x="2498" y="1335"/>
              <a:ext cx="37" cy="56"/>
            </a:xfrm>
            <a:custGeom>
              <a:avLst/>
              <a:gdLst>
                <a:gd name="T0" fmla="*/ 36 w 37"/>
                <a:gd name="T1" fmla="*/ 42 h 56"/>
                <a:gd name="T2" fmla="*/ 0 w 37"/>
                <a:gd name="T3" fmla="*/ 0 h 56"/>
                <a:gd name="T4" fmla="*/ 0 w 37"/>
                <a:gd name="T5" fmla="*/ 6 h 56"/>
                <a:gd name="T6" fmla="*/ 30 w 37"/>
                <a:gd name="T7" fmla="*/ 55 h 56"/>
                <a:gd name="T8" fmla="*/ 36 w 37"/>
                <a:gd name="T9" fmla="*/ 42 h 56"/>
              </a:gdLst>
              <a:ahLst/>
              <a:cxnLst>
                <a:cxn ang="0">
                  <a:pos x="T0" y="T1"/>
                </a:cxn>
                <a:cxn ang="0">
                  <a:pos x="T2" y="T3"/>
                </a:cxn>
                <a:cxn ang="0">
                  <a:pos x="T4" y="T5"/>
                </a:cxn>
                <a:cxn ang="0">
                  <a:pos x="T6" y="T7"/>
                </a:cxn>
                <a:cxn ang="0">
                  <a:pos x="T8" y="T9"/>
                </a:cxn>
              </a:cxnLst>
              <a:rect l="0" t="0" r="r" b="b"/>
              <a:pathLst>
                <a:path w="37" h="56">
                  <a:moveTo>
                    <a:pt x="36" y="42"/>
                  </a:moveTo>
                  <a:lnTo>
                    <a:pt x="0" y="0"/>
                  </a:lnTo>
                  <a:lnTo>
                    <a:pt x="0" y="6"/>
                  </a:lnTo>
                  <a:lnTo>
                    <a:pt x="30" y="55"/>
                  </a:lnTo>
                  <a:lnTo>
                    <a:pt x="36" y="4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87" name="Freeform 71"/>
            <p:cNvSpPr>
              <a:spLocks/>
            </p:cNvSpPr>
            <p:nvPr/>
          </p:nvSpPr>
          <p:spPr bwMode="auto">
            <a:xfrm>
              <a:off x="2467" y="1460"/>
              <a:ext cx="38" cy="37"/>
            </a:xfrm>
            <a:custGeom>
              <a:avLst/>
              <a:gdLst>
                <a:gd name="T0" fmla="*/ 17 w 38"/>
                <a:gd name="T1" fmla="*/ 36 h 37"/>
                <a:gd name="T2" fmla="*/ 22 w 38"/>
                <a:gd name="T3" fmla="*/ 36 h 37"/>
                <a:gd name="T4" fmla="*/ 25 w 38"/>
                <a:gd name="T5" fmla="*/ 36 h 37"/>
                <a:gd name="T6" fmla="*/ 29 w 38"/>
                <a:gd name="T7" fmla="*/ 34 h 37"/>
                <a:gd name="T8" fmla="*/ 31 w 38"/>
                <a:gd name="T9" fmla="*/ 32 h 37"/>
                <a:gd name="T10" fmla="*/ 33 w 38"/>
                <a:gd name="T11" fmla="*/ 30 h 37"/>
                <a:gd name="T12" fmla="*/ 35 w 38"/>
                <a:gd name="T13" fmla="*/ 27 h 37"/>
                <a:gd name="T14" fmla="*/ 37 w 38"/>
                <a:gd name="T15" fmla="*/ 24 h 37"/>
                <a:gd name="T16" fmla="*/ 37 w 38"/>
                <a:gd name="T17" fmla="*/ 20 h 37"/>
                <a:gd name="T18" fmla="*/ 37 w 38"/>
                <a:gd name="T19" fmla="*/ 17 h 37"/>
                <a:gd name="T20" fmla="*/ 35 w 38"/>
                <a:gd name="T21" fmla="*/ 14 h 37"/>
                <a:gd name="T22" fmla="*/ 33 w 38"/>
                <a:gd name="T23" fmla="*/ 9 h 37"/>
                <a:gd name="T24" fmla="*/ 31 w 38"/>
                <a:gd name="T25" fmla="*/ 7 h 37"/>
                <a:gd name="T26" fmla="*/ 29 w 38"/>
                <a:gd name="T27" fmla="*/ 4 h 37"/>
                <a:gd name="T28" fmla="*/ 25 w 38"/>
                <a:gd name="T29" fmla="*/ 2 h 37"/>
                <a:gd name="T30" fmla="*/ 22 w 38"/>
                <a:gd name="T31" fmla="*/ 1 h 37"/>
                <a:gd name="T32" fmla="*/ 17 w 38"/>
                <a:gd name="T33" fmla="*/ 0 h 37"/>
                <a:gd name="T34" fmla="*/ 14 w 38"/>
                <a:gd name="T35" fmla="*/ 0 h 37"/>
                <a:gd name="T36" fmla="*/ 11 w 38"/>
                <a:gd name="T37" fmla="*/ 0 h 37"/>
                <a:gd name="T38" fmla="*/ 7 w 38"/>
                <a:gd name="T39" fmla="*/ 1 h 37"/>
                <a:gd name="T40" fmla="*/ 5 w 38"/>
                <a:gd name="T41" fmla="*/ 3 h 37"/>
                <a:gd name="T42" fmla="*/ 3 w 38"/>
                <a:gd name="T43" fmla="*/ 5 h 37"/>
                <a:gd name="T44" fmla="*/ 1 w 38"/>
                <a:gd name="T45" fmla="*/ 7 h 37"/>
                <a:gd name="T46" fmla="*/ 0 w 38"/>
                <a:gd name="T47" fmla="*/ 10 h 37"/>
                <a:gd name="T48" fmla="*/ 0 w 38"/>
                <a:gd name="T49" fmla="*/ 14 h 37"/>
                <a:gd name="T50" fmla="*/ 0 w 38"/>
                <a:gd name="T51" fmla="*/ 18 h 37"/>
                <a:gd name="T52" fmla="*/ 1 w 38"/>
                <a:gd name="T53" fmla="*/ 21 h 37"/>
                <a:gd name="T54" fmla="*/ 3 w 38"/>
                <a:gd name="T55" fmla="*/ 25 h 37"/>
                <a:gd name="T56" fmla="*/ 5 w 38"/>
                <a:gd name="T57" fmla="*/ 28 h 37"/>
                <a:gd name="T58" fmla="*/ 7 w 38"/>
                <a:gd name="T59" fmla="*/ 30 h 37"/>
                <a:gd name="T60" fmla="*/ 11 w 38"/>
                <a:gd name="T61" fmla="*/ 32 h 37"/>
                <a:gd name="T62" fmla="*/ 14 w 38"/>
                <a:gd name="T63" fmla="*/ 34 h 37"/>
                <a:gd name="T64" fmla="*/ 17 w 38"/>
                <a:gd name="T65" fmla="*/ 3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8" h="37">
                  <a:moveTo>
                    <a:pt x="17" y="36"/>
                  </a:moveTo>
                  <a:lnTo>
                    <a:pt x="22" y="36"/>
                  </a:lnTo>
                  <a:lnTo>
                    <a:pt x="25" y="36"/>
                  </a:lnTo>
                  <a:lnTo>
                    <a:pt x="29" y="34"/>
                  </a:lnTo>
                  <a:lnTo>
                    <a:pt x="31" y="32"/>
                  </a:lnTo>
                  <a:lnTo>
                    <a:pt x="33" y="30"/>
                  </a:lnTo>
                  <a:lnTo>
                    <a:pt x="35" y="27"/>
                  </a:lnTo>
                  <a:lnTo>
                    <a:pt x="37" y="24"/>
                  </a:lnTo>
                  <a:lnTo>
                    <a:pt x="37" y="20"/>
                  </a:lnTo>
                  <a:lnTo>
                    <a:pt x="37" y="17"/>
                  </a:lnTo>
                  <a:lnTo>
                    <a:pt x="35" y="14"/>
                  </a:lnTo>
                  <a:lnTo>
                    <a:pt x="33" y="9"/>
                  </a:lnTo>
                  <a:lnTo>
                    <a:pt x="31" y="7"/>
                  </a:lnTo>
                  <a:lnTo>
                    <a:pt x="29" y="4"/>
                  </a:lnTo>
                  <a:lnTo>
                    <a:pt x="25" y="2"/>
                  </a:lnTo>
                  <a:lnTo>
                    <a:pt x="22" y="1"/>
                  </a:lnTo>
                  <a:lnTo>
                    <a:pt x="17" y="0"/>
                  </a:lnTo>
                  <a:lnTo>
                    <a:pt x="14" y="0"/>
                  </a:lnTo>
                  <a:lnTo>
                    <a:pt x="11" y="0"/>
                  </a:lnTo>
                  <a:lnTo>
                    <a:pt x="7" y="1"/>
                  </a:lnTo>
                  <a:lnTo>
                    <a:pt x="5" y="3"/>
                  </a:lnTo>
                  <a:lnTo>
                    <a:pt x="3" y="5"/>
                  </a:lnTo>
                  <a:lnTo>
                    <a:pt x="1" y="7"/>
                  </a:lnTo>
                  <a:lnTo>
                    <a:pt x="0" y="10"/>
                  </a:lnTo>
                  <a:lnTo>
                    <a:pt x="0" y="14"/>
                  </a:lnTo>
                  <a:lnTo>
                    <a:pt x="0" y="18"/>
                  </a:lnTo>
                  <a:lnTo>
                    <a:pt x="1" y="21"/>
                  </a:lnTo>
                  <a:lnTo>
                    <a:pt x="3" y="25"/>
                  </a:lnTo>
                  <a:lnTo>
                    <a:pt x="5" y="28"/>
                  </a:lnTo>
                  <a:lnTo>
                    <a:pt x="7" y="30"/>
                  </a:lnTo>
                  <a:lnTo>
                    <a:pt x="11" y="32"/>
                  </a:lnTo>
                  <a:lnTo>
                    <a:pt x="14" y="34"/>
                  </a:lnTo>
                  <a:lnTo>
                    <a:pt x="17" y="36"/>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88" name="Freeform 72"/>
            <p:cNvSpPr>
              <a:spLocks/>
            </p:cNvSpPr>
            <p:nvPr/>
          </p:nvSpPr>
          <p:spPr bwMode="auto">
            <a:xfrm>
              <a:off x="2417" y="1384"/>
              <a:ext cx="37" cy="38"/>
            </a:xfrm>
            <a:custGeom>
              <a:avLst/>
              <a:gdLst>
                <a:gd name="T0" fmla="*/ 18 w 37"/>
                <a:gd name="T1" fmla="*/ 37 h 38"/>
                <a:gd name="T2" fmla="*/ 21 w 37"/>
                <a:gd name="T3" fmla="*/ 37 h 38"/>
                <a:gd name="T4" fmla="*/ 25 w 37"/>
                <a:gd name="T5" fmla="*/ 37 h 38"/>
                <a:gd name="T6" fmla="*/ 28 w 37"/>
                <a:gd name="T7" fmla="*/ 35 h 38"/>
                <a:gd name="T8" fmla="*/ 30 w 37"/>
                <a:gd name="T9" fmla="*/ 33 h 38"/>
                <a:gd name="T10" fmla="*/ 32 w 37"/>
                <a:gd name="T11" fmla="*/ 31 h 38"/>
                <a:gd name="T12" fmla="*/ 34 w 37"/>
                <a:gd name="T13" fmla="*/ 29 h 38"/>
                <a:gd name="T14" fmla="*/ 36 w 37"/>
                <a:gd name="T15" fmla="*/ 25 h 38"/>
                <a:gd name="T16" fmla="*/ 36 w 37"/>
                <a:gd name="T17" fmla="*/ 21 h 38"/>
                <a:gd name="T18" fmla="*/ 36 w 37"/>
                <a:gd name="T19" fmla="*/ 17 h 38"/>
                <a:gd name="T20" fmla="*/ 34 w 37"/>
                <a:gd name="T21" fmla="*/ 14 h 38"/>
                <a:gd name="T22" fmla="*/ 32 w 37"/>
                <a:gd name="T23" fmla="*/ 11 h 38"/>
                <a:gd name="T24" fmla="*/ 30 w 37"/>
                <a:gd name="T25" fmla="*/ 7 h 38"/>
                <a:gd name="T26" fmla="*/ 28 w 37"/>
                <a:gd name="T27" fmla="*/ 4 h 38"/>
                <a:gd name="T28" fmla="*/ 25 w 37"/>
                <a:gd name="T29" fmla="*/ 2 h 38"/>
                <a:gd name="T30" fmla="*/ 21 w 37"/>
                <a:gd name="T31" fmla="*/ 1 h 38"/>
                <a:gd name="T32" fmla="*/ 18 w 37"/>
                <a:gd name="T33" fmla="*/ 0 h 38"/>
                <a:gd name="T34" fmla="*/ 14 w 37"/>
                <a:gd name="T35" fmla="*/ 0 h 38"/>
                <a:gd name="T36" fmla="*/ 10 w 37"/>
                <a:gd name="T37" fmla="*/ 0 h 38"/>
                <a:gd name="T38" fmla="*/ 7 w 37"/>
                <a:gd name="T39" fmla="*/ 1 h 38"/>
                <a:gd name="T40" fmla="*/ 5 w 37"/>
                <a:gd name="T41" fmla="*/ 3 h 38"/>
                <a:gd name="T42" fmla="*/ 3 w 37"/>
                <a:gd name="T43" fmla="*/ 5 h 38"/>
                <a:gd name="T44" fmla="*/ 1 w 37"/>
                <a:gd name="T45" fmla="*/ 7 h 38"/>
                <a:gd name="T46" fmla="*/ 0 w 37"/>
                <a:gd name="T47" fmla="*/ 11 h 38"/>
                <a:gd name="T48" fmla="*/ 0 w 37"/>
                <a:gd name="T49" fmla="*/ 15 h 38"/>
                <a:gd name="T50" fmla="*/ 0 w 37"/>
                <a:gd name="T51" fmla="*/ 19 h 38"/>
                <a:gd name="T52" fmla="*/ 1 w 37"/>
                <a:gd name="T53" fmla="*/ 22 h 38"/>
                <a:gd name="T54" fmla="*/ 3 w 37"/>
                <a:gd name="T55" fmla="*/ 25 h 38"/>
                <a:gd name="T56" fmla="*/ 5 w 37"/>
                <a:gd name="T57" fmla="*/ 29 h 38"/>
                <a:gd name="T58" fmla="*/ 7 w 37"/>
                <a:gd name="T59" fmla="*/ 32 h 38"/>
                <a:gd name="T60" fmla="*/ 10 w 37"/>
                <a:gd name="T61" fmla="*/ 34 h 38"/>
                <a:gd name="T62" fmla="*/ 14 w 37"/>
                <a:gd name="T63" fmla="*/ 35 h 38"/>
                <a:gd name="T64" fmla="*/ 18 w 37"/>
                <a:gd name="T65" fmla="*/ 3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38">
                  <a:moveTo>
                    <a:pt x="18" y="37"/>
                  </a:moveTo>
                  <a:lnTo>
                    <a:pt x="21" y="37"/>
                  </a:lnTo>
                  <a:lnTo>
                    <a:pt x="25" y="37"/>
                  </a:lnTo>
                  <a:lnTo>
                    <a:pt x="28" y="35"/>
                  </a:lnTo>
                  <a:lnTo>
                    <a:pt x="30" y="33"/>
                  </a:lnTo>
                  <a:lnTo>
                    <a:pt x="32" y="31"/>
                  </a:lnTo>
                  <a:lnTo>
                    <a:pt x="34" y="29"/>
                  </a:lnTo>
                  <a:lnTo>
                    <a:pt x="36" y="25"/>
                  </a:lnTo>
                  <a:lnTo>
                    <a:pt x="36" y="21"/>
                  </a:lnTo>
                  <a:lnTo>
                    <a:pt x="36" y="17"/>
                  </a:lnTo>
                  <a:lnTo>
                    <a:pt x="34" y="14"/>
                  </a:lnTo>
                  <a:lnTo>
                    <a:pt x="32" y="11"/>
                  </a:lnTo>
                  <a:lnTo>
                    <a:pt x="30" y="7"/>
                  </a:lnTo>
                  <a:lnTo>
                    <a:pt x="28" y="4"/>
                  </a:lnTo>
                  <a:lnTo>
                    <a:pt x="25" y="2"/>
                  </a:lnTo>
                  <a:lnTo>
                    <a:pt x="21" y="1"/>
                  </a:lnTo>
                  <a:lnTo>
                    <a:pt x="18" y="0"/>
                  </a:lnTo>
                  <a:lnTo>
                    <a:pt x="14" y="0"/>
                  </a:lnTo>
                  <a:lnTo>
                    <a:pt x="10" y="0"/>
                  </a:lnTo>
                  <a:lnTo>
                    <a:pt x="7" y="1"/>
                  </a:lnTo>
                  <a:lnTo>
                    <a:pt x="5" y="3"/>
                  </a:lnTo>
                  <a:lnTo>
                    <a:pt x="3" y="5"/>
                  </a:lnTo>
                  <a:lnTo>
                    <a:pt x="1" y="7"/>
                  </a:lnTo>
                  <a:lnTo>
                    <a:pt x="0" y="11"/>
                  </a:lnTo>
                  <a:lnTo>
                    <a:pt x="0" y="15"/>
                  </a:lnTo>
                  <a:lnTo>
                    <a:pt x="0" y="19"/>
                  </a:lnTo>
                  <a:lnTo>
                    <a:pt x="1" y="22"/>
                  </a:lnTo>
                  <a:lnTo>
                    <a:pt x="3" y="25"/>
                  </a:lnTo>
                  <a:lnTo>
                    <a:pt x="5" y="29"/>
                  </a:lnTo>
                  <a:lnTo>
                    <a:pt x="7" y="32"/>
                  </a:lnTo>
                  <a:lnTo>
                    <a:pt x="10" y="34"/>
                  </a:lnTo>
                  <a:lnTo>
                    <a:pt x="14" y="35"/>
                  </a:lnTo>
                  <a:lnTo>
                    <a:pt x="18" y="3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89" name="Freeform 73"/>
            <p:cNvSpPr>
              <a:spLocks/>
            </p:cNvSpPr>
            <p:nvPr/>
          </p:nvSpPr>
          <p:spPr bwMode="auto">
            <a:xfrm>
              <a:off x="2602" y="1461"/>
              <a:ext cx="37" cy="38"/>
            </a:xfrm>
            <a:custGeom>
              <a:avLst/>
              <a:gdLst>
                <a:gd name="T0" fmla="*/ 18 w 37"/>
                <a:gd name="T1" fmla="*/ 37 h 38"/>
                <a:gd name="T2" fmla="*/ 21 w 37"/>
                <a:gd name="T3" fmla="*/ 37 h 38"/>
                <a:gd name="T4" fmla="*/ 25 w 37"/>
                <a:gd name="T5" fmla="*/ 37 h 38"/>
                <a:gd name="T6" fmla="*/ 28 w 37"/>
                <a:gd name="T7" fmla="*/ 35 h 38"/>
                <a:gd name="T8" fmla="*/ 30 w 37"/>
                <a:gd name="T9" fmla="*/ 33 h 38"/>
                <a:gd name="T10" fmla="*/ 32 w 37"/>
                <a:gd name="T11" fmla="*/ 31 h 38"/>
                <a:gd name="T12" fmla="*/ 34 w 37"/>
                <a:gd name="T13" fmla="*/ 29 h 38"/>
                <a:gd name="T14" fmla="*/ 36 w 37"/>
                <a:gd name="T15" fmla="*/ 25 h 38"/>
                <a:gd name="T16" fmla="*/ 36 w 37"/>
                <a:gd name="T17" fmla="*/ 22 h 38"/>
                <a:gd name="T18" fmla="*/ 36 w 37"/>
                <a:gd name="T19" fmla="*/ 17 h 38"/>
                <a:gd name="T20" fmla="*/ 34 w 37"/>
                <a:gd name="T21" fmla="*/ 14 h 38"/>
                <a:gd name="T22" fmla="*/ 32 w 37"/>
                <a:gd name="T23" fmla="*/ 11 h 38"/>
                <a:gd name="T24" fmla="*/ 30 w 37"/>
                <a:gd name="T25" fmla="*/ 7 h 38"/>
                <a:gd name="T26" fmla="*/ 28 w 37"/>
                <a:gd name="T27" fmla="*/ 5 h 38"/>
                <a:gd name="T28" fmla="*/ 25 w 37"/>
                <a:gd name="T29" fmla="*/ 3 h 38"/>
                <a:gd name="T30" fmla="*/ 21 w 37"/>
                <a:gd name="T31" fmla="*/ 1 h 38"/>
                <a:gd name="T32" fmla="*/ 18 w 37"/>
                <a:gd name="T33" fmla="*/ 0 h 38"/>
                <a:gd name="T34" fmla="*/ 14 w 37"/>
                <a:gd name="T35" fmla="*/ 0 h 38"/>
                <a:gd name="T36" fmla="*/ 10 w 37"/>
                <a:gd name="T37" fmla="*/ 0 h 38"/>
                <a:gd name="T38" fmla="*/ 7 w 37"/>
                <a:gd name="T39" fmla="*/ 1 h 38"/>
                <a:gd name="T40" fmla="*/ 5 w 37"/>
                <a:gd name="T41" fmla="*/ 3 h 38"/>
                <a:gd name="T42" fmla="*/ 3 w 37"/>
                <a:gd name="T43" fmla="*/ 5 h 38"/>
                <a:gd name="T44" fmla="*/ 1 w 37"/>
                <a:gd name="T45" fmla="*/ 8 h 38"/>
                <a:gd name="T46" fmla="*/ 0 w 37"/>
                <a:gd name="T47" fmla="*/ 11 h 38"/>
                <a:gd name="T48" fmla="*/ 0 w 37"/>
                <a:gd name="T49" fmla="*/ 15 h 38"/>
                <a:gd name="T50" fmla="*/ 0 w 37"/>
                <a:gd name="T51" fmla="*/ 19 h 38"/>
                <a:gd name="T52" fmla="*/ 1 w 37"/>
                <a:gd name="T53" fmla="*/ 22 h 38"/>
                <a:gd name="T54" fmla="*/ 3 w 37"/>
                <a:gd name="T55" fmla="*/ 25 h 38"/>
                <a:gd name="T56" fmla="*/ 5 w 37"/>
                <a:gd name="T57" fmla="*/ 29 h 38"/>
                <a:gd name="T58" fmla="*/ 7 w 37"/>
                <a:gd name="T59" fmla="*/ 32 h 38"/>
                <a:gd name="T60" fmla="*/ 10 w 37"/>
                <a:gd name="T61" fmla="*/ 34 h 38"/>
                <a:gd name="T62" fmla="*/ 14 w 37"/>
                <a:gd name="T63" fmla="*/ 35 h 38"/>
                <a:gd name="T64" fmla="*/ 18 w 37"/>
                <a:gd name="T65" fmla="*/ 3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38">
                  <a:moveTo>
                    <a:pt x="18" y="37"/>
                  </a:moveTo>
                  <a:lnTo>
                    <a:pt x="21" y="37"/>
                  </a:lnTo>
                  <a:lnTo>
                    <a:pt x="25" y="37"/>
                  </a:lnTo>
                  <a:lnTo>
                    <a:pt x="28" y="35"/>
                  </a:lnTo>
                  <a:lnTo>
                    <a:pt x="30" y="33"/>
                  </a:lnTo>
                  <a:lnTo>
                    <a:pt x="32" y="31"/>
                  </a:lnTo>
                  <a:lnTo>
                    <a:pt x="34" y="29"/>
                  </a:lnTo>
                  <a:lnTo>
                    <a:pt x="36" y="25"/>
                  </a:lnTo>
                  <a:lnTo>
                    <a:pt x="36" y="22"/>
                  </a:lnTo>
                  <a:lnTo>
                    <a:pt x="36" y="17"/>
                  </a:lnTo>
                  <a:lnTo>
                    <a:pt x="34" y="14"/>
                  </a:lnTo>
                  <a:lnTo>
                    <a:pt x="32" y="11"/>
                  </a:lnTo>
                  <a:lnTo>
                    <a:pt x="30" y="7"/>
                  </a:lnTo>
                  <a:lnTo>
                    <a:pt x="28" y="5"/>
                  </a:lnTo>
                  <a:lnTo>
                    <a:pt x="25" y="3"/>
                  </a:lnTo>
                  <a:lnTo>
                    <a:pt x="21" y="1"/>
                  </a:lnTo>
                  <a:lnTo>
                    <a:pt x="18" y="0"/>
                  </a:lnTo>
                  <a:lnTo>
                    <a:pt x="14" y="0"/>
                  </a:lnTo>
                  <a:lnTo>
                    <a:pt x="10" y="0"/>
                  </a:lnTo>
                  <a:lnTo>
                    <a:pt x="7" y="1"/>
                  </a:lnTo>
                  <a:lnTo>
                    <a:pt x="5" y="3"/>
                  </a:lnTo>
                  <a:lnTo>
                    <a:pt x="3" y="5"/>
                  </a:lnTo>
                  <a:lnTo>
                    <a:pt x="1" y="8"/>
                  </a:lnTo>
                  <a:lnTo>
                    <a:pt x="0" y="11"/>
                  </a:lnTo>
                  <a:lnTo>
                    <a:pt x="0" y="15"/>
                  </a:lnTo>
                  <a:lnTo>
                    <a:pt x="0" y="19"/>
                  </a:lnTo>
                  <a:lnTo>
                    <a:pt x="1" y="22"/>
                  </a:lnTo>
                  <a:lnTo>
                    <a:pt x="3" y="25"/>
                  </a:lnTo>
                  <a:lnTo>
                    <a:pt x="5" y="29"/>
                  </a:lnTo>
                  <a:lnTo>
                    <a:pt x="7" y="32"/>
                  </a:lnTo>
                  <a:lnTo>
                    <a:pt x="10" y="34"/>
                  </a:lnTo>
                  <a:lnTo>
                    <a:pt x="14" y="35"/>
                  </a:lnTo>
                  <a:lnTo>
                    <a:pt x="18" y="3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90" name="Freeform 74"/>
            <p:cNvSpPr>
              <a:spLocks/>
            </p:cNvSpPr>
            <p:nvPr/>
          </p:nvSpPr>
          <p:spPr bwMode="auto">
            <a:xfrm>
              <a:off x="2432" y="1138"/>
              <a:ext cx="68" cy="124"/>
            </a:xfrm>
            <a:custGeom>
              <a:avLst/>
              <a:gdLst>
                <a:gd name="T0" fmla="*/ 12 w 68"/>
                <a:gd name="T1" fmla="*/ 0 h 124"/>
                <a:gd name="T2" fmla="*/ 11 w 68"/>
                <a:gd name="T3" fmla="*/ 1 h 124"/>
                <a:gd name="T4" fmla="*/ 10 w 68"/>
                <a:gd name="T5" fmla="*/ 4 h 124"/>
                <a:gd name="T6" fmla="*/ 8 w 68"/>
                <a:gd name="T7" fmla="*/ 9 h 124"/>
                <a:gd name="T8" fmla="*/ 6 w 68"/>
                <a:gd name="T9" fmla="*/ 16 h 124"/>
                <a:gd name="T10" fmla="*/ 4 w 68"/>
                <a:gd name="T11" fmla="*/ 24 h 124"/>
                <a:gd name="T12" fmla="*/ 2 w 68"/>
                <a:gd name="T13" fmla="*/ 33 h 124"/>
                <a:gd name="T14" fmla="*/ 1 w 68"/>
                <a:gd name="T15" fmla="*/ 43 h 124"/>
                <a:gd name="T16" fmla="*/ 0 w 68"/>
                <a:gd name="T17" fmla="*/ 52 h 124"/>
                <a:gd name="T18" fmla="*/ 0 w 68"/>
                <a:gd name="T19" fmla="*/ 62 h 124"/>
                <a:gd name="T20" fmla="*/ 2 w 68"/>
                <a:gd name="T21" fmla="*/ 70 h 124"/>
                <a:gd name="T22" fmla="*/ 6 w 68"/>
                <a:gd name="T23" fmla="*/ 79 h 124"/>
                <a:gd name="T24" fmla="*/ 12 w 68"/>
                <a:gd name="T25" fmla="*/ 88 h 124"/>
                <a:gd name="T26" fmla="*/ 17 w 68"/>
                <a:gd name="T27" fmla="*/ 96 h 124"/>
                <a:gd name="T28" fmla="*/ 23 w 68"/>
                <a:gd name="T29" fmla="*/ 103 h 124"/>
                <a:gd name="T30" fmla="*/ 26 w 68"/>
                <a:gd name="T31" fmla="*/ 109 h 124"/>
                <a:gd name="T32" fmla="*/ 30 w 68"/>
                <a:gd name="T33" fmla="*/ 115 h 124"/>
                <a:gd name="T34" fmla="*/ 32 w 68"/>
                <a:gd name="T35" fmla="*/ 119 h 124"/>
                <a:gd name="T36" fmla="*/ 37 w 68"/>
                <a:gd name="T37" fmla="*/ 121 h 124"/>
                <a:gd name="T38" fmla="*/ 43 w 68"/>
                <a:gd name="T39" fmla="*/ 123 h 124"/>
                <a:gd name="T40" fmla="*/ 50 w 68"/>
                <a:gd name="T41" fmla="*/ 123 h 124"/>
                <a:gd name="T42" fmla="*/ 56 w 68"/>
                <a:gd name="T43" fmla="*/ 121 h 124"/>
                <a:gd name="T44" fmla="*/ 61 w 68"/>
                <a:gd name="T45" fmla="*/ 120 h 124"/>
                <a:gd name="T46" fmla="*/ 65 w 68"/>
                <a:gd name="T47" fmla="*/ 119 h 124"/>
                <a:gd name="T48" fmla="*/ 67 w 68"/>
                <a:gd name="T49" fmla="*/ 118 h 124"/>
                <a:gd name="T50" fmla="*/ 65 w 68"/>
                <a:gd name="T51" fmla="*/ 118 h 124"/>
                <a:gd name="T52" fmla="*/ 63 w 68"/>
                <a:gd name="T53" fmla="*/ 118 h 124"/>
                <a:gd name="T54" fmla="*/ 61 w 68"/>
                <a:gd name="T55" fmla="*/ 118 h 124"/>
                <a:gd name="T56" fmla="*/ 58 w 68"/>
                <a:gd name="T57" fmla="*/ 117 h 124"/>
                <a:gd name="T58" fmla="*/ 53 w 68"/>
                <a:gd name="T59" fmla="*/ 116 h 124"/>
                <a:gd name="T60" fmla="*/ 50 w 68"/>
                <a:gd name="T61" fmla="*/ 114 h 124"/>
                <a:gd name="T62" fmla="*/ 46 w 68"/>
                <a:gd name="T63" fmla="*/ 110 h 124"/>
                <a:gd name="T64" fmla="*/ 44 w 68"/>
                <a:gd name="T65" fmla="*/ 107 h 124"/>
                <a:gd name="T66" fmla="*/ 40 w 68"/>
                <a:gd name="T67" fmla="*/ 101 h 124"/>
                <a:gd name="T68" fmla="*/ 35 w 68"/>
                <a:gd name="T69" fmla="*/ 96 h 124"/>
                <a:gd name="T70" fmla="*/ 29 w 68"/>
                <a:gd name="T71" fmla="*/ 88 h 124"/>
                <a:gd name="T72" fmla="*/ 22 w 68"/>
                <a:gd name="T73" fmla="*/ 79 h 124"/>
                <a:gd name="T74" fmla="*/ 15 w 68"/>
                <a:gd name="T75" fmla="*/ 69 h 124"/>
                <a:gd name="T76" fmla="*/ 11 w 68"/>
                <a:gd name="T77" fmla="*/ 59 h 124"/>
                <a:gd name="T78" fmla="*/ 7 w 68"/>
                <a:gd name="T79" fmla="*/ 47 h 124"/>
                <a:gd name="T80" fmla="*/ 8 w 68"/>
                <a:gd name="T81" fmla="*/ 36 h 124"/>
                <a:gd name="T82" fmla="*/ 11 w 68"/>
                <a:gd name="T83" fmla="*/ 28 h 124"/>
                <a:gd name="T84" fmla="*/ 13 w 68"/>
                <a:gd name="T85" fmla="*/ 22 h 124"/>
                <a:gd name="T86" fmla="*/ 14 w 68"/>
                <a:gd name="T87" fmla="*/ 17 h 124"/>
                <a:gd name="T88" fmla="*/ 16 w 68"/>
                <a:gd name="T89" fmla="*/ 13 h 124"/>
                <a:gd name="T90" fmla="*/ 17 w 68"/>
                <a:gd name="T91" fmla="*/ 9 h 124"/>
                <a:gd name="T92" fmla="*/ 18 w 68"/>
                <a:gd name="T93" fmla="*/ 6 h 124"/>
                <a:gd name="T94" fmla="*/ 18 w 68"/>
                <a:gd name="T95" fmla="*/ 5 h 124"/>
                <a:gd name="T96" fmla="*/ 20 w 68"/>
                <a:gd name="T97" fmla="*/ 5 h 124"/>
                <a:gd name="T98" fmla="*/ 12 w 68"/>
                <a:gd name="T99" fmla="*/ 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8" h="124">
                  <a:moveTo>
                    <a:pt x="12" y="0"/>
                  </a:moveTo>
                  <a:lnTo>
                    <a:pt x="11" y="1"/>
                  </a:lnTo>
                  <a:lnTo>
                    <a:pt x="10" y="4"/>
                  </a:lnTo>
                  <a:lnTo>
                    <a:pt x="8" y="9"/>
                  </a:lnTo>
                  <a:lnTo>
                    <a:pt x="6" y="16"/>
                  </a:lnTo>
                  <a:lnTo>
                    <a:pt x="4" y="24"/>
                  </a:lnTo>
                  <a:lnTo>
                    <a:pt x="2" y="33"/>
                  </a:lnTo>
                  <a:lnTo>
                    <a:pt x="1" y="43"/>
                  </a:lnTo>
                  <a:lnTo>
                    <a:pt x="0" y="52"/>
                  </a:lnTo>
                  <a:lnTo>
                    <a:pt x="0" y="62"/>
                  </a:lnTo>
                  <a:lnTo>
                    <a:pt x="2" y="70"/>
                  </a:lnTo>
                  <a:lnTo>
                    <a:pt x="6" y="79"/>
                  </a:lnTo>
                  <a:lnTo>
                    <a:pt x="12" y="88"/>
                  </a:lnTo>
                  <a:lnTo>
                    <a:pt x="17" y="96"/>
                  </a:lnTo>
                  <a:lnTo>
                    <a:pt x="23" y="103"/>
                  </a:lnTo>
                  <a:lnTo>
                    <a:pt x="26" y="109"/>
                  </a:lnTo>
                  <a:lnTo>
                    <a:pt x="30" y="115"/>
                  </a:lnTo>
                  <a:lnTo>
                    <a:pt x="32" y="119"/>
                  </a:lnTo>
                  <a:lnTo>
                    <a:pt x="37" y="121"/>
                  </a:lnTo>
                  <a:lnTo>
                    <a:pt x="43" y="123"/>
                  </a:lnTo>
                  <a:lnTo>
                    <a:pt x="50" y="123"/>
                  </a:lnTo>
                  <a:lnTo>
                    <a:pt x="56" y="121"/>
                  </a:lnTo>
                  <a:lnTo>
                    <a:pt x="61" y="120"/>
                  </a:lnTo>
                  <a:lnTo>
                    <a:pt x="65" y="119"/>
                  </a:lnTo>
                  <a:lnTo>
                    <a:pt x="67" y="118"/>
                  </a:lnTo>
                  <a:lnTo>
                    <a:pt x="65" y="118"/>
                  </a:lnTo>
                  <a:lnTo>
                    <a:pt x="63" y="118"/>
                  </a:lnTo>
                  <a:lnTo>
                    <a:pt x="61" y="118"/>
                  </a:lnTo>
                  <a:lnTo>
                    <a:pt x="58" y="117"/>
                  </a:lnTo>
                  <a:lnTo>
                    <a:pt x="53" y="116"/>
                  </a:lnTo>
                  <a:lnTo>
                    <a:pt x="50" y="114"/>
                  </a:lnTo>
                  <a:lnTo>
                    <a:pt x="46" y="110"/>
                  </a:lnTo>
                  <a:lnTo>
                    <a:pt x="44" y="107"/>
                  </a:lnTo>
                  <a:lnTo>
                    <a:pt x="40" y="101"/>
                  </a:lnTo>
                  <a:lnTo>
                    <a:pt x="35" y="96"/>
                  </a:lnTo>
                  <a:lnTo>
                    <a:pt x="29" y="88"/>
                  </a:lnTo>
                  <a:lnTo>
                    <a:pt x="22" y="79"/>
                  </a:lnTo>
                  <a:lnTo>
                    <a:pt x="15" y="69"/>
                  </a:lnTo>
                  <a:lnTo>
                    <a:pt x="11" y="59"/>
                  </a:lnTo>
                  <a:lnTo>
                    <a:pt x="7" y="47"/>
                  </a:lnTo>
                  <a:lnTo>
                    <a:pt x="8" y="36"/>
                  </a:lnTo>
                  <a:lnTo>
                    <a:pt x="11" y="28"/>
                  </a:lnTo>
                  <a:lnTo>
                    <a:pt x="13" y="22"/>
                  </a:lnTo>
                  <a:lnTo>
                    <a:pt x="14" y="17"/>
                  </a:lnTo>
                  <a:lnTo>
                    <a:pt x="16" y="13"/>
                  </a:lnTo>
                  <a:lnTo>
                    <a:pt x="17" y="9"/>
                  </a:lnTo>
                  <a:lnTo>
                    <a:pt x="18" y="6"/>
                  </a:lnTo>
                  <a:lnTo>
                    <a:pt x="18" y="5"/>
                  </a:lnTo>
                  <a:lnTo>
                    <a:pt x="20" y="5"/>
                  </a:lnTo>
                  <a:lnTo>
                    <a:pt x="12"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91" name="Freeform 75"/>
            <p:cNvSpPr>
              <a:spLocks/>
            </p:cNvSpPr>
            <p:nvPr/>
          </p:nvSpPr>
          <p:spPr bwMode="auto">
            <a:xfrm>
              <a:off x="2414" y="1212"/>
              <a:ext cx="239" cy="135"/>
            </a:xfrm>
            <a:custGeom>
              <a:avLst/>
              <a:gdLst>
                <a:gd name="T0" fmla="*/ 29 w 239"/>
                <a:gd name="T1" fmla="*/ 102 h 135"/>
                <a:gd name="T2" fmla="*/ 203 w 239"/>
                <a:gd name="T3" fmla="*/ 134 h 135"/>
                <a:gd name="T4" fmla="*/ 204 w 239"/>
                <a:gd name="T5" fmla="*/ 132 h 135"/>
                <a:gd name="T6" fmla="*/ 208 w 239"/>
                <a:gd name="T7" fmla="*/ 129 h 135"/>
                <a:gd name="T8" fmla="*/ 215 w 239"/>
                <a:gd name="T9" fmla="*/ 125 h 135"/>
                <a:gd name="T10" fmla="*/ 222 w 239"/>
                <a:gd name="T11" fmla="*/ 119 h 135"/>
                <a:gd name="T12" fmla="*/ 229 w 239"/>
                <a:gd name="T13" fmla="*/ 112 h 135"/>
                <a:gd name="T14" fmla="*/ 234 w 239"/>
                <a:gd name="T15" fmla="*/ 106 h 135"/>
                <a:gd name="T16" fmla="*/ 238 w 239"/>
                <a:gd name="T17" fmla="*/ 99 h 135"/>
                <a:gd name="T18" fmla="*/ 238 w 239"/>
                <a:gd name="T19" fmla="*/ 93 h 135"/>
                <a:gd name="T20" fmla="*/ 236 w 239"/>
                <a:gd name="T21" fmla="*/ 85 h 135"/>
                <a:gd name="T22" fmla="*/ 235 w 239"/>
                <a:gd name="T23" fmla="*/ 80 h 135"/>
                <a:gd name="T24" fmla="*/ 234 w 239"/>
                <a:gd name="T25" fmla="*/ 74 h 135"/>
                <a:gd name="T26" fmla="*/ 232 w 239"/>
                <a:gd name="T27" fmla="*/ 70 h 135"/>
                <a:gd name="T28" fmla="*/ 230 w 239"/>
                <a:gd name="T29" fmla="*/ 67 h 135"/>
                <a:gd name="T30" fmla="*/ 225 w 239"/>
                <a:gd name="T31" fmla="*/ 63 h 135"/>
                <a:gd name="T32" fmla="*/ 217 w 239"/>
                <a:gd name="T33" fmla="*/ 61 h 135"/>
                <a:gd name="T34" fmla="*/ 207 w 239"/>
                <a:gd name="T35" fmla="*/ 58 h 135"/>
                <a:gd name="T36" fmla="*/ 196 w 239"/>
                <a:gd name="T37" fmla="*/ 54 h 135"/>
                <a:gd name="T38" fmla="*/ 186 w 239"/>
                <a:gd name="T39" fmla="*/ 46 h 135"/>
                <a:gd name="T40" fmla="*/ 176 w 239"/>
                <a:gd name="T41" fmla="*/ 36 h 135"/>
                <a:gd name="T42" fmla="*/ 165 w 239"/>
                <a:gd name="T43" fmla="*/ 26 h 135"/>
                <a:gd name="T44" fmla="*/ 154 w 239"/>
                <a:gd name="T45" fmla="*/ 16 h 135"/>
                <a:gd name="T46" fmla="*/ 143 w 239"/>
                <a:gd name="T47" fmla="*/ 8 h 135"/>
                <a:gd name="T48" fmla="*/ 130 w 239"/>
                <a:gd name="T49" fmla="*/ 2 h 135"/>
                <a:gd name="T50" fmla="*/ 116 w 239"/>
                <a:gd name="T51" fmla="*/ 0 h 135"/>
                <a:gd name="T52" fmla="*/ 100 w 239"/>
                <a:gd name="T53" fmla="*/ 1 h 135"/>
                <a:gd name="T54" fmla="*/ 82 w 239"/>
                <a:gd name="T55" fmla="*/ 5 h 135"/>
                <a:gd name="T56" fmla="*/ 64 w 239"/>
                <a:gd name="T57" fmla="*/ 11 h 135"/>
                <a:gd name="T58" fmla="*/ 48 w 239"/>
                <a:gd name="T59" fmla="*/ 18 h 135"/>
                <a:gd name="T60" fmla="*/ 33 w 239"/>
                <a:gd name="T61" fmla="*/ 26 h 135"/>
                <a:gd name="T62" fmla="*/ 20 w 239"/>
                <a:gd name="T63" fmla="*/ 34 h 135"/>
                <a:gd name="T64" fmla="*/ 11 w 239"/>
                <a:gd name="T65" fmla="*/ 42 h 135"/>
                <a:gd name="T66" fmla="*/ 6 w 239"/>
                <a:gd name="T67" fmla="*/ 48 h 135"/>
                <a:gd name="T68" fmla="*/ 4 w 239"/>
                <a:gd name="T69" fmla="*/ 52 h 135"/>
                <a:gd name="T70" fmla="*/ 3 w 239"/>
                <a:gd name="T71" fmla="*/ 56 h 135"/>
                <a:gd name="T72" fmla="*/ 1 w 239"/>
                <a:gd name="T73" fmla="*/ 61 h 135"/>
                <a:gd name="T74" fmla="*/ 0 w 239"/>
                <a:gd name="T75" fmla="*/ 65 h 135"/>
                <a:gd name="T76" fmla="*/ 0 w 239"/>
                <a:gd name="T77" fmla="*/ 69 h 135"/>
                <a:gd name="T78" fmla="*/ 0 w 239"/>
                <a:gd name="T79" fmla="*/ 72 h 135"/>
                <a:gd name="T80" fmla="*/ 2 w 239"/>
                <a:gd name="T81" fmla="*/ 75 h 135"/>
                <a:gd name="T82" fmla="*/ 4 w 239"/>
                <a:gd name="T83" fmla="*/ 79 h 135"/>
                <a:gd name="T84" fmla="*/ 7 w 239"/>
                <a:gd name="T85" fmla="*/ 83 h 135"/>
                <a:gd name="T86" fmla="*/ 11 w 239"/>
                <a:gd name="T87" fmla="*/ 87 h 135"/>
                <a:gd name="T88" fmla="*/ 15 w 239"/>
                <a:gd name="T89" fmla="*/ 90 h 135"/>
                <a:gd name="T90" fmla="*/ 18 w 239"/>
                <a:gd name="T91" fmla="*/ 94 h 135"/>
                <a:gd name="T92" fmla="*/ 22 w 239"/>
                <a:gd name="T93" fmla="*/ 98 h 135"/>
                <a:gd name="T94" fmla="*/ 25 w 239"/>
                <a:gd name="T95" fmla="*/ 100 h 135"/>
                <a:gd name="T96" fmla="*/ 27 w 239"/>
                <a:gd name="T97" fmla="*/ 102 h 135"/>
                <a:gd name="T98" fmla="*/ 29 w 239"/>
                <a:gd name="T99" fmla="*/ 102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9" h="135">
                  <a:moveTo>
                    <a:pt x="29" y="102"/>
                  </a:moveTo>
                  <a:lnTo>
                    <a:pt x="203" y="134"/>
                  </a:lnTo>
                  <a:lnTo>
                    <a:pt x="204" y="132"/>
                  </a:lnTo>
                  <a:lnTo>
                    <a:pt x="208" y="129"/>
                  </a:lnTo>
                  <a:lnTo>
                    <a:pt x="215" y="125"/>
                  </a:lnTo>
                  <a:lnTo>
                    <a:pt x="222" y="119"/>
                  </a:lnTo>
                  <a:lnTo>
                    <a:pt x="229" y="112"/>
                  </a:lnTo>
                  <a:lnTo>
                    <a:pt x="234" y="106"/>
                  </a:lnTo>
                  <a:lnTo>
                    <a:pt x="238" y="99"/>
                  </a:lnTo>
                  <a:lnTo>
                    <a:pt x="238" y="93"/>
                  </a:lnTo>
                  <a:lnTo>
                    <a:pt x="236" y="85"/>
                  </a:lnTo>
                  <a:lnTo>
                    <a:pt x="235" y="80"/>
                  </a:lnTo>
                  <a:lnTo>
                    <a:pt x="234" y="74"/>
                  </a:lnTo>
                  <a:lnTo>
                    <a:pt x="232" y="70"/>
                  </a:lnTo>
                  <a:lnTo>
                    <a:pt x="230" y="67"/>
                  </a:lnTo>
                  <a:lnTo>
                    <a:pt x="225" y="63"/>
                  </a:lnTo>
                  <a:lnTo>
                    <a:pt x="217" y="61"/>
                  </a:lnTo>
                  <a:lnTo>
                    <a:pt x="207" y="58"/>
                  </a:lnTo>
                  <a:lnTo>
                    <a:pt x="196" y="54"/>
                  </a:lnTo>
                  <a:lnTo>
                    <a:pt x="186" y="46"/>
                  </a:lnTo>
                  <a:lnTo>
                    <a:pt x="176" y="36"/>
                  </a:lnTo>
                  <a:lnTo>
                    <a:pt x="165" y="26"/>
                  </a:lnTo>
                  <a:lnTo>
                    <a:pt x="154" y="16"/>
                  </a:lnTo>
                  <a:lnTo>
                    <a:pt x="143" y="8"/>
                  </a:lnTo>
                  <a:lnTo>
                    <a:pt x="130" y="2"/>
                  </a:lnTo>
                  <a:lnTo>
                    <a:pt x="116" y="0"/>
                  </a:lnTo>
                  <a:lnTo>
                    <a:pt x="100" y="1"/>
                  </a:lnTo>
                  <a:lnTo>
                    <a:pt x="82" y="5"/>
                  </a:lnTo>
                  <a:lnTo>
                    <a:pt x="64" y="11"/>
                  </a:lnTo>
                  <a:lnTo>
                    <a:pt x="48" y="18"/>
                  </a:lnTo>
                  <a:lnTo>
                    <a:pt x="33" y="26"/>
                  </a:lnTo>
                  <a:lnTo>
                    <a:pt x="20" y="34"/>
                  </a:lnTo>
                  <a:lnTo>
                    <a:pt x="11" y="42"/>
                  </a:lnTo>
                  <a:lnTo>
                    <a:pt x="6" y="48"/>
                  </a:lnTo>
                  <a:lnTo>
                    <a:pt x="4" y="52"/>
                  </a:lnTo>
                  <a:lnTo>
                    <a:pt x="3" y="56"/>
                  </a:lnTo>
                  <a:lnTo>
                    <a:pt x="1" y="61"/>
                  </a:lnTo>
                  <a:lnTo>
                    <a:pt x="0" y="65"/>
                  </a:lnTo>
                  <a:lnTo>
                    <a:pt x="0" y="69"/>
                  </a:lnTo>
                  <a:lnTo>
                    <a:pt x="0" y="72"/>
                  </a:lnTo>
                  <a:lnTo>
                    <a:pt x="2" y="75"/>
                  </a:lnTo>
                  <a:lnTo>
                    <a:pt x="4" y="79"/>
                  </a:lnTo>
                  <a:lnTo>
                    <a:pt x="7" y="83"/>
                  </a:lnTo>
                  <a:lnTo>
                    <a:pt x="11" y="87"/>
                  </a:lnTo>
                  <a:lnTo>
                    <a:pt x="15" y="90"/>
                  </a:lnTo>
                  <a:lnTo>
                    <a:pt x="18" y="94"/>
                  </a:lnTo>
                  <a:lnTo>
                    <a:pt x="22" y="98"/>
                  </a:lnTo>
                  <a:lnTo>
                    <a:pt x="25" y="100"/>
                  </a:lnTo>
                  <a:lnTo>
                    <a:pt x="27" y="102"/>
                  </a:lnTo>
                  <a:lnTo>
                    <a:pt x="29" y="102"/>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92" name="Freeform 76"/>
            <p:cNvSpPr>
              <a:spLocks/>
            </p:cNvSpPr>
            <p:nvPr/>
          </p:nvSpPr>
          <p:spPr bwMode="auto">
            <a:xfrm>
              <a:off x="2332" y="1052"/>
              <a:ext cx="901" cy="315"/>
            </a:xfrm>
            <a:custGeom>
              <a:avLst/>
              <a:gdLst>
                <a:gd name="T0" fmla="*/ 632 w 901"/>
                <a:gd name="T1" fmla="*/ 0 h 315"/>
                <a:gd name="T2" fmla="*/ 0 w 901"/>
                <a:gd name="T3" fmla="*/ 173 h 315"/>
                <a:gd name="T4" fmla="*/ 319 w 901"/>
                <a:gd name="T5" fmla="*/ 314 h 315"/>
                <a:gd name="T6" fmla="*/ 900 w 901"/>
                <a:gd name="T7" fmla="*/ 169 h 315"/>
                <a:gd name="T8" fmla="*/ 632 w 901"/>
                <a:gd name="T9" fmla="*/ 0 h 315"/>
              </a:gdLst>
              <a:ahLst/>
              <a:cxnLst>
                <a:cxn ang="0">
                  <a:pos x="T0" y="T1"/>
                </a:cxn>
                <a:cxn ang="0">
                  <a:pos x="T2" y="T3"/>
                </a:cxn>
                <a:cxn ang="0">
                  <a:pos x="T4" y="T5"/>
                </a:cxn>
                <a:cxn ang="0">
                  <a:pos x="T6" y="T7"/>
                </a:cxn>
                <a:cxn ang="0">
                  <a:pos x="T8" y="T9"/>
                </a:cxn>
              </a:cxnLst>
              <a:rect l="0" t="0" r="r" b="b"/>
              <a:pathLst>
                <a:path w="901" h="315">
                  <a:moveTo>
                    <a:pt x="632" y="0"/>
                  </a:moveTo>
                  <a:lnTo>
                    <a:pt x="0" y="173"/>
                  </a:lnTo>
                  <a:lnTo>
                    <a:pt x="319" y="314"/>
                  </a:lnTo>
                  <a:lnTo>
                    <a:pt x="900" y="169"/>
                  </a:lnTo>
                  <a:lnTo>
                    <a:pt x="632" y="0"/>
                  </a:lnTo>
                </a:path>
              </a:pathLst>
            </a:custGeom>
            <a:solidFill>
              <a:srgbClr val="FFCC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93" name="Freeform 77"/>
            <p:cNvSpPr>
              <a:spLocks/>
            </p:cNvSpPr>
            <p:nvPr/>
          </p:nvSpPr>
          <p:spPr bwMode="auto">
            <a:xfrm>
              <a:off x="2456" y="897"/>
              <a:ext cx="259" cy="280"/>
            </a:xfrm>
            <a:custGeom>
              <a:avLst/>
              <a:gdLst>
                <a:gd name="T0" fmla="*/ 38 w 259"/>
                <a:gd name="T1" fmla="*/ 26 h 280"/>
                <a:gd name="T2" fmla="*/ 47 w 259"/>
                <a:gd name="T3" fmla="*/ 44 h 280"/>
                <a:gd name="T4" fmla="*/ 60 w 259"/>
                <a:gd name="T5" fmla="*/ 71 h 280"/>
                <a:gd name="T6" fmla="*/ 71 w 259"/>
                <a:gd name="T7" fmla="*/ 97 h 280"/>
                <a:gd name="T8" fmla="*/ 76 w 259"/>
                <a:gd name="T9" fmla="*/ 116 h 280"/>
                <a:gd name="T10" fmla="*/ 84 w 259"/>
                <a:gd name="T11" fmla="*/ 136 h 280"/>
                <a:gd name="T12" fmla="*/ 92 w 259"/>
                <a:gd name="T13" fmla="*/ 155 h 280"/>
                <a:gd name="T14" fmla="*/ 101 w 259"/>
                <a:gd name="T15" fmla="*/ 168 h 280"/>
                <a:gd name="T16" fmla="*/ 111 w 259"/>
                <a:gd name="T17" fmla="*/ 175 h 280"/>
                <a:gd name="T18" fmla="*/ 137 w 259"/>
                <a:gd name="T19" fmla="*/ 195 h 280"/>
                <a:gd name="T20" fmla="*/ 169 w 259"/>
                <a:gd name="T21" fmla="*/ 219 h 280"/>
                <a:gd name="T22" fmla="*/ 192 w 259"/>
                <a:gd name="T23" fmla="*/ 238 h 280"/>
                <a:gd name="T24" fmla="*/ 197 w 259"/>
                <a:gd name="T25" fmla="*/ 241 h 280"/>
                <a:gd name="T26" fmla="*/ 203 w 259"/>
                <a:gd name="T27" fmla="*/ 239 h 280"/>
                <a:gd name="T28" fmla="*/ 210 w 259"/>
                <a:gd name="T29" fmla="*/ 239 h 280"/>
                <a:gd name="T30" fmla="*/ 217 w 259"/>
                <a:gd name="T31" fmla="*/ 242 h 280"/>
                <a:gd name="T32" fmla="*/ 227 w 259"/>
                <a:gd name="T33" fmla="*/ 246 h 280"/>
                <a:gd name="T34" fmla="*/ 240 w 259"/>
                <a:gd name="T35" fmla="*/ 253 h 280"/>
                <a:gd name="T36" fmla="*/ 251 w 259"/>
                <a:gd name="T37" fmla="*/ 261 h 280"/>
                <a:gd name="T38" fmla="*/ 258 w 259"/>
                <a:gd name="T39" fmla="*/ 270 h 280"/>
                <a:gd name="T40" fmla="*/ 256 w 259"/>
                <a:gd name="T41" fmla="*/ 275 h 280"/>
                <a:gd name="T42" fmla="*/ 247 w 259"/>
                <a:gd name="T43" fmla="*/ 277 h 280"/>
                <a:gd name="T44" fmla="*/ 234 w 259"/>
                <a:gd name="T45" fmla="*/ 279 h 280"/>
                <a:gd name="T46" fmla="*/ 219 w 259"/>
                <a:gd name="T47" fmla="*/ 275 h 280"/>
                <a:gd name="T48" fmla="*/ 205 w 259"/>
                <a:gd name="T49" fmla="*/ 271 h 280"/>
                <a:gd name="T50" fmla="*/ 197 w 259"/>
                <a:gd name="T51" fmla="*/ 267 h 280"/>
                <a:gd name="T52" fmla="*/ 192 w 259"/>
                <a:gd name="T53" fmla="*/ 266 h 280"/>
                <a:gd name="T54" fmla="*/ 187 w 259"/>
                <a:gd name="T55" fmla="*/ 266 h 280"/>
                <a:gd name="T56" fmla="*/ 175 w 259"/>
                <a:gd name="T57" fmla="*/ 264 h 280"/>
                <a:gd name="T58" fmla="*/ 153 w 259"/>
                <a:gd name="T59" fmla="*/ 254 h 280"/>
                <a:gd name="T60" fmla="*/ 127 w 259"/>
                <a:gd name="T61" fmla="*/ 242 h 280"/>
                <a:gd name="T62" fmla="*/ 108 w 259"/>
                <a:gd name="T63" fmla="*/ 231 h 280"/>
                <a:gd name="T64" fmla="*/ 91 w 259"/>
                <a:gd name="T65" fmla="*/ 217 h 280"/>
                <a:gd name="T66" fmla="*/ 70 w 259"/>
                <a:gd name="T67" fmla="*/ 196 h 280"/>
                <a:gd name="T68" fmla="*/ 47 w 259"/>
                <a:gd name="T69" fmla="*/ 170 h 280"/>
                <a:gd name="T70" fmla="*/ 31 w 259"/>
                <a:gd name="T71" fmla="*/ 143 h 280"/>
                <a:gd name="T72" fmla="*/ 20 w 259"/>
                <a:gd name="T73" fmla="*/ 116 h 280"/>
                <a:gd name="T74" fmla="*/ 13 w 259"/>
                <a:gd name="T75" fmla="*/ 90 h 280"/>
                <a:gd name="T76" fmla="*/ 10 w 259"/>
                <a:gd name="T77" fmla="*/ 66 h 280"/>
                <a:gd name="T78" fmla="*/ 10 w 259"/>
                <a:gd name="T79" fmla="*/ 50 h 280"/>
                <a:gd name="T80" fmla="*/ 7 w 259"/>
                <a:gd name="T81" fmla="*/ 36 h 280"/>
                <a:gd name="T82" fmla="*/ 3 w 259"/>
                <a:gd name="T83" fmla="*/ 21 h 280"/>
                <a:gd name="T84" fmla="*/ 0 w 259"/>
                <a:gd name="T85" fmla="*/ 8 h 280"/>
                <a:gd name="T86" fmla="*/ 1 w 259"/>
                <a:gd name="T87"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59" h="280">
                  <a:moveTo>
                    <a:pt x="37" y="23"/>
                  </a:moveTo>
                  <a:lnTo>
                    <a:pt x="38" y="26"/>
                  </a:lnTo>
                  <a:lnTo>
                    <a:pt x="42" y="33"/>
                  </a:lnTo>
                  <a:lnTo>
                    <a:pt x="47" y="44"/>
                  </a:lnTo>
                  <a:lnTo>
                    <a:pt x="53" y="56"/>
                  </a:lnTo>
                  <a:lnTo>
                    <a:pt x="60" y="71"/>
                  </a:lnTo>
                  <a:lnTo>
                    <a:pt x="65" y="84"/>
                  </a:lnTo>
                  <a:lnTo>
                    <a:pt x="71" y="97"/>
                  </a:lnTo>
                  <a:lnTo>
                    <a:pt x="74" y="107"/>
                  </a:lnTo>
                  <a:lnTo>
                    <a:pt x="76" y="116"/>
                  </a:lnTo>
                  <a:lnTo>
                    <a:pt x="80" y="124"/>
                  </a:lnTo>
                  <a:lnTo>
                    <a:pt x="84" y="136"/>
                  </a:lnTo>
                  <a:lnTo>
                    <a:pt x="88" y="146"/>
                  </a:lnTo>
                  <a:lnTo>
                    <a:pt x="92" y="155"/>
                  </a:lnTo>
                  <a:lnTo>
                    <a:pt x="96" y="162"/>
                  </a:lnTo>
                  <a:lnTo>
                    <a:pt x="101" y="168"/>
                  </a:lnTo>
                  <a:lnTo>
                    <a:pt x="104" y="170"/>
                  </a:lnTo>
                  <a:lnTo>
                    <a:pt x="111" y="175"/>
                  </a:lnTo>
                  <a:lnTo>
                    <a:pt x="123" y="184"/>
                  </a:lnTo>
                  <a:lnTo>
                    <a:pt x="137" y="195"/>
                  </a:lnTo>
                  <a:lnTo>
                    <a:pt x="153" y="207"/>
                  </a:lnTo>
                  <a:lnTo>
                    <a:pt x="169" y="219"/>
                  </a:lnTo>
                  <a:lnTo>
                    <a:pt x="182" y="231"/>
                  </a:lnTo>
                  <a:lnTo>
                    <a:pt x="192" y="238"/>
                  </a:lnTo>
                  <a:lnTo>
                    <a:pt x="195" y="242"/>
                  </a:lnTo>
                  <a:lnTo>
                    <a:pt x="197" y="241"/>
                  </a:lnTo>
                  <a:lnTo>
                    <a:pt x="200" y="241"/>
                  </a:lnTo>
                  <a:lnTo>
                    <a:pt x="203" y="239"/>
                  </a:lnTo>
                  <a:lnTo>
                    <a:pt x="206" y="239"/>
                  </a:lnTo>
                  <a:lnTo>
                    <a:pt x="210" y="239"/>
                  </a:lnTo>
                  <a:lnTo>
                    <a:pt x="214" y="241"/>
                  </a:lnTo>
                  <a:lnTo>
                    <a:pt x="217" y="242"/>
                  </a:lnTo>
                  <a:lnTo>
                    <a:pt x="222" y="244"/>
                  </a:lnTo>
                  <a:lnTo>
                    <a:pt x="227" y="246"/>
                  </a:lnTo>
                  <a:lnTo>
                    <a:pt x="233" y="249"/>
                  </a:lnTo>
                  <a:lnTo>
                    <a:pt x="240" y="253"/>
                  </a:lnTo>
                  <a:lnTo>
                    <a:pt x="245" y="257"/>
                  </a:lnTo>
                  <a:lnTo>
                    <a:pt x="251" y="261"/>
                  </a:lnTo>
                  <a:lnTo>
                    <a:pt x="255" y="265"/>
                  </a:lnTo>
                  <a:lnTo>
                    <a:pt x="258" y="270"/>
                  </a:lnTo>
                  <a:lnTo>
                    <a:pt x="258" y="272"/>
                  </a:lnTo>
                  <a:lnTo>
                    <a:pt x="256" y="275"/>
                  </a:lnTo>
                  <a:lnTo>
                    <a:pt x="253" y="276"/>
                  </a:lnTo>
                  <a:lnTo>
                    <a:pt x="247" y="277"/>
                  </a:lnTo>
                  <a:lnTo>
                    <a:pt x="241" y="279"/>
                  </a:lnTo>
                  <a:lnTo>
                    <a:pt x="234" y="279"/>
                  </a:lnTo>
                  <a:lnTo>
                    <a:pt x="226" y="277"/>
                  </a:lnTo>
                  <a:lnTo>
                    <a:pt x="219" y="275"/>
                  </a:lnTo>
                  <a:lnTo>
                    <a:pt x="211" y="273"/>
                  </a:lnTo>
                  <a:lnTo>
                    <a:pt x="205" y="271"/>
                  </a:lnTo>
                  <a:lnTo>
                    <a:pt x="201" y="268"/>
                  </a:lnTo>
                  <a:lnTo>
                    <a:pt x="197" y="267"/>
                  </a:lnTo>
                  <a:lnTo>
                    <a:pt x="194" y="266"/>
                  </a:lnTo>
                  <a:lnTo>
                    <a:pt x="192" y="266"/>
                  </a:lnTo>
                  <a:lnTo>
                    <a:pt x="190" y="266"/>
                  </a:lnTo>
                  <a:lnTo>
                    <a:pt x="187" y="266"/>
                  </a:lnTo>
                  <a:lnTo>
                    <a:pt x="183" y="266"/>
                  </a:lnTo>
                  <a:lnTo>
                    <a:pt x="175" y="264"/>
                  </a:lnTo>
                  <a:lnTo>
                    <a:pt x="165" y="260"/>
                  </a:lnTo>
                  <a:lnTo>
                    <a:pt x="153" y="254"/>
                  </a:lnTo>
                  <a:lnTo>
                    <a:pt x="140" y="248"/>
                  </a:lnTo>
                  <a:lnTo>
                    <a:pt x="127" y="242"/>
                  </a:lnTo>
                  <a:lnTo>
                    <a:pt x="116" y="236"/>
                  </a:lnTo>
                  <a:lnTo>
                    <a:pt x="108" y="231"/>
                  </a:lnTo>
                  <a:lnTo>
                    <a:pt x="101" y="225"/>
                  </a:lnTo>
                  <a:lnTo>
                    <a:pt x="91" y="217"/>
                  </a:lnTo>
                  <a:lnTo>
                    <a:pt x="81" y="207"/>
                  </a:lnTo>
                  <a:lnTo>
                    <a:pt x="70" y="196"/>
                  </a:lnTo>
                  <a:lnTo>
                    <a:pt x="58" y="184"/>
                  </a:lnTo>
                  <a:lnTo>
                    <a:pt x="47" y="170"/>
                  </a:lnTo>
                  <a:lnTo>
                    <a:pt x="38" y="157"/>
                  </a:lnTo>
                  <a:lnTo>
                    <a:pt x="31" y="143"/>
                  </a:lnTo>
                  <a:lnTo>
                    <a:pt x="24" y="130"/>
                  </a:lnTo>
                  <a:lnTo>
                    <a:pt x="20" y="116"/>
                  </a:lnTo>
                  <a:lnTo>
                    <a:pt x="16" y="102"/>
                  </a:lnTo>
                  <a:lnTo>
                    <a:pt x="13" y="90"/>
                  </a:lnTo>
                  <a:lnTo>
                    <a:pt x="12" y="78"/>
                  </a:lnTo>
                  <a:lnTo>
                    <a:pt x="10" y="66"/>
                  </a:lnTo>
                  <a:lnTo>
                    <a:pt x="10" y="58"/>
                  </a:lnTo>
                  <a:lnTo>
                    <a:pt x="10" y="50"/>
                  </a:lnTo>
                  <a:lnTo>
                    <a:pt x="8" y="43"/>
                  </a:lnTo>
                  <a:lnTo>
                    <a:pt x="7" y="36"/>
                  </a:lnTo>
                  <a:lnTo>
                    <a:pt x="5" y="29"/>
                  </a:lnTo>
                  <a:lnTo>
                    <a:pt x="3" y="21"/>
                  </a:lnTo>
                  <a:lnTo>
                    <a:pt x="2" y="14"/>
                  </a:lnTo>
                  <a:lnTo>
                    <a:pt x="0" y="8"/>
                  </a:lnTo>
                  <a:lnTo>
                    <a:pt x="0" y="3"/>
                  </a:lnTo>
                  <a:lnTo>
                    <a:pt x="1" y="0"/>
                  </a:lnTo>
                  <a:lnTo>
                    <a:pt x="37"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94" name="Freeform 78"/>
            <p:cNvSpPr>
              <a:spLocks/>
            </p:cNvSpPr>
            <p:nvPr/>
          </p:nvSpPr>
          <p:spPr bwMode="auto">
            <a:xfrm>
              <a:off x="2443" y="895"/>
              <a:ext cx="279" cy="276"/>
            </a:xfrm>
            <a:custGeom>
              <a:avLst/>
              <a:gdLst>
                <a:gd name="T0" fmla="*/ 51 w 279"/>
                <a:gd name="T1" fmla="*/ 25 h 276"/>
                <a:gd name="T2" fmla="*/ 58 w 279"/>
                <a:gd name="T3" fmla="*/ 42 h 276"/>
                <a:gd name="T4" fmla="*/ 66 w 279"/>
                <a:gd name="T5" fmla="*/ 67 h 276"/>
                <a:gd name="T6" fmla="*/ 75 w 279"/>
                <a:gd name="T7" fmla="*/ 93 h 276"/>
                <a:gd name="T8" fmla="*/ 81 w 279"/>
                <a:gd name="T9" fmla="*/ 112 h 276"/>
                <a:gd name="T10" fmla="*/ 92 w 279"/>
                <a:gd name="T11" fmla="*/ 132 h 276"/>
                <a:gd name="T12" fmla="*/ 107 w 279"/>
                <a:gd name="T13" fmla="*/ 151 h 276"/>
                <a:gd name="T14" fmla="*/ 119 w 279"/>
                <a:gd name="T15" fmla="*/ 164 h 276"/>
                <a:gd name="T16" fmla="*/ 130 w 279"/>
                <a:gd name="T17" fmla="*/ 171 h 276"/>
                <a:gd name="T18" fmla="*/ 157 w 279"/>
                <a:gd name="T19" fmla="*/ 191 h 276"/>
                <a:gd name="T20" fmla="*/ 188 w 279"/>
                <a:gd name="T21" fmla="*/ 217 h 276"/>
                <a:gd name="T22" fmla="*/ 211 w 279"/>
                <a:gd name="T23" fmla="*/ 236 h 276"/>
                <a:gd name="T24" fmla="*/ 217 w 279"/>
                <a:gd name="T25" fmla="*/ 238 h 276"/>
                <a:gd name="T26" fmla="*/ 222 w 279"/>
                <a:gd name="T27" fmla="*/ 237 h 276"/>
                <a:gd name="T28" fmla="*/ 229 w 279"/>
                <a:gd name="T29" fmla="*/ 237 h 276"/>
                <a:gd name="T30" fmla="*/ 237 w 279"/>
                <a:gd name="T31" fmla="*/ 238 h 276"/>
                <a:gd name="T32" fmla="*/ 247 w 279"/>
                <a:gd name="T33" fmla="*/ 243 h 276"/>
                <a:gd name="T34" fmla="*/ 260 w 279"/>
                <a:gd name="T35" fmla="*/ 250 h 276"/>
                <a:gd name="T36" fmla="*/ 271 w 279"/>
                <a:gd name="T37" fmla="*/ 258 h 276"/>
                <a:gd name="T38" fmla="*/ 278 w 279"/>
                <a:gd name="T39" fmla="*/ 266 h 276"/>
                <a:gd name="T40" fmla="*/ 275 w 279"/>
                <a:gd name="T41" fmla="*/ 271 h 276"/>
                <a:gd name="T42" fmla="*/ 267 w 279"/>
                <a:gd name="T43" fmla="*/ 275 h 276"/>
                <a:gd name="T44" fmla="*/ 254 w 279"/>
                <a:gd name="T45" fmla="*/ 275 h 276"/>
                <a:gd name="T46" fmla="*/ 238 w 279"/>
                <a:gd name="T47" fmla="*/ 271 h 276"/>
                <a:gd name="T48" fmla="*/ 225 w 279"/>
                <a:gd name="T49" fmla="*/ 267 h 276"/>
                <a:gd name="T50" fmla="*/ 216 w 279"/>
                <a:gd name="T51" fmla="*/ 263 h 276"/>
                <a:gd name="T52" fmla="*/ 211 w 279"/>
                <a:gd name="T53" fmla="*/ 262 h 276"/>
                <a:gd name="T54" fmla="*/ 207 w 279"/>
                <a:gd name="T55" fmla="*/ 263 h 276"/>
                <a:gd name="T56" fmla="*/ 195 w 279"/>
                <a:gd name="T57" fmla="*/ 260 h 276"/>
                <a:gd name="T58" fmla="*/ 173 w 279"/>
                <a:gd name="T59" fmla="*/ 251 h 276"/>
                <a:gd name="T60" fmla="*/ 147 w 279"/>
                <a:gd name="T61" fmla="*/ 239 h 276"/>
                <a:gd name="T62" fmla="*/ 128 w 279"/>
                <a:gd name="T63" fmla="*/ 228 h 276"/>
                <a:gd name="T64" fmla="*/ 110 w 279"/>
                <a:gd name="T65" fmla="*/ 213 h 276"/>
                <a:gd name="T66" fmla="*/ 89 w 279"/>
                <a:gd name="T67" fmla="*/ 192 h 276"/>
                <a:gd name="T68" fmla="*/ 66 w 279"/>
                <a:gd name="T69" fmla="*/ 168 h 276"/>
                <a:gd name="T70" fmla="*/ 50 w 279"/>
                <a:gd name="T71" fmla="*/ 140 h 276"/>
                <a:gd name="T72" fmla="*/ 34 w 279"/>
                <a:gd name="T73" fmla="*/ 109 h 276"/>
                <a:gd name="T74" fmla="*/ 17 w 279"/>
                <a:gd name="T75" fmla="*/ 71 h 276"/>
                <a:gd name="T76" fmla="*/ 5 w 279"/>
                <a:gd name="T77" fmla="*/ 37 h 276"/>
                <a:gd name="T78" fmla="*/ 0 w 279"/>
                <a:gd name="T79" fmla="*/ 16 h 276"/>
                <a:gd name="T80" fmla="*/ 2 w 279"/>
                <a:gd name="T81" fmla="*/ 7 h 276"/>
                <a:gd name="T82" fmla="*/ 5 w 279"/>
                <a:gd name="T83" fmla="*/ 4 h 276"/>
                <a:gd name="T84" fmla="*/ 11 w 279"/>
                <a:gd name="T85" fmla="*/ 2 h 276"/>
                <a:gd name="T86" fmla="*/ 16 w 279"/>
                <a:gd name="T87" fmla="*/ 0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79" h="276">
                  <a:moveTo>
                    <a:pt x="50" y="22"/>
                  </a:moveTo>
                  <a:lnTo>
                    <a:pt x="51" y="25"/>
                  </a:lnTo>
                  <a:lnTo>
                    <a:pt x="53" y="32"/>
                  </a:lnTo>
                  <a:lnTo>
                    <a:pt x="58" y="42"/>
                  </a:lnTo>
                  <a:lnTo>
                    <a:pt x="62" y="54"/>
                  </a:lnTo>
                  <a:lnTo>
                    <a:pt x="66" y="67"/>
                  </a:lnTo>
                  <a:lnTo>
                    <a:pt x="71" y="81"/>
                  </a:lnTo>
                  <a:lnTo>
                    <a:pt x="75" y="93"/>
                  </a:lnTo>
                  <a:lnTo>
                    <a:pt x="78" y="103"/>
                  </a:lnTo>
                  <a:lnTo>
                    <a:pt x="81" y="112"/>
                  </a:lnTo>
                  <a:lnTo>
                    <a:pt x="87" y="121"/>
                  </a:lnTo>
                  <a:lnTo>
                    <a:pt x="92" y="132"/>
                  </a:lnTo>
                  <a:lnTo>
                    <a:pt x="100" y="142"/>
                  </a:lnTo>
                  <a:lnTo>
                    <a:pt x="107" y="151"/>
                  </a:lnTo>
                  <a:lnTo>
                    <a:pt x="113" y="159"/>
                  </a:lnTo>
                  <a:lnTo>
                    <a:pt x="119" y="164"/>
                  </a:lnTo>
                  <a:lnTo>
                    <a:pt x="123" y="168"/>
                  </a:lnTo>
                  <a:lnTo>
                    <a:pt x="130" y="171"/>
                  </a:lnTo>
                  <a:lnTo>
                    <a:pt x="141" y="180"/>
                  </a:lnTo>
                  <a:lnTo>
                    <a:pt x="157" y="191"/>
                  </a:lnTo>
                  <a:lnTo>
                    <a:pt x="173" y="204"/>
                  </a:lnTo>
                  <a:lnTo>
                    <a:pt x="188" y="217"/>
                  </a:lnTo>
                  <a:lnTo>
                    <a:pt x="202" y="228"/>
                  </a:lnTo>
                  <a:lnTo>
                    <a:pt x="211" y="236"/>
                  </a:lnTo>
                  <a:lnTo>
                    <a:pt x="215" y="238"/>
                  </a:lnTo>
                  <a:lnTo>
                    <a:pt x="217" y="238"/>
                  </a:lnTo>
                  <a:lnTo>
                    <a:pt x="219" y="237"/>
                  </a:lnTo>
                  <a:lnTo>
                    <a:pt x="222" y="237"/>
                  </a:lnTo>
                  <a:lnTo>
                    <a:pt x="226" y="237"/>
                  </a:lnTo>
                  <a:lnTo>
                    <a:pt x="229" y="237"/>
                  </a:lnTo>
                  <a:lnTo>
                    <a:pt x="233" y="237"/>
                  </a:lnTo>
                  <a:lnTo>
                    <a:pt x="237" y="238"/>
                  </a:lnTo>
                  <a:lnTo>
                    <a:pt x="242" y="240"/>
                  </a:lnTo>
                  <a:lnTo>
                    <a:pt x="247" y="243"/>
                  </a:lnTo>
                  <a:lnTo>
                    <a:pt x="253" y="246"/>
                  </a:lnTo>
                  <a:lnTo>
                    <a:pt x="260" y="250"/>
                  </a:lnTo>
                  <a:lnTo>
                    <a:pt x="265" y="253"/>
                  </a:lnTo>
                  <a:lnTo>
                    <a:pt x="271" y="258"/>
                  </a:lnTo>
                  <a:lnTo>
                    <a:pt x="275" y="261"/>
                  </a:lnTo>
                  <a:lnTo>
                    <a:pt x="278" y="266"/>
                  </a:lnTo>
                  <a:lnTo>
                    <a:pt x="278" y="269"/>
                  </a:lnTo>
                  <a:lnTo>
                    <a:pt x="275" y="271"/>
                  </a:lnTo>
                  <a:lnTo>
                    <a:pt x="272" y="273"/>
                  </a:lnTo>
                  <a:lnTo>
                    <a:pt x="267" y="275"/>
                  </a:lnTo>
                  <a:lnTo>
                    <a:pt x="261" y="275"/>
                  </a:lnTo>
                  <a:lnTo>
                    <a:pt x="254" y="275"/>
                  </a:lnTo>
                  <a:lnTo>
                    <a:pt x="246" y="273"/>
                  </a:lnTo>
                  <a:lnTo>
                    <a:pt x="238" y="271"/>
                  </a:lnTo>
                  <a:lnTo>
                    <a:pt x="231" y="269"/>
                  </a:lnTo>
                  <a:lnTo>
                    <a:pt x="225" y="267"/>
                  </a:lnTo>
                  <a:lnTo>
                    <a:pt x="221" y="264"/>
                  </a:lnTo>
                  <a:lnTo>
                    <a:pt x="216" y="263"/>
                  </a:lnTo>
                  <a:lnTo>
                    <a:pt x="214" y="262"/>
                  </a:lnTo>
                  <a:lnTo>
                    <a:pt x="211" y="262"/>
                  </a:lnTo>
                  <a:lnTo>
                    <a:pt x="209" y="262"/>
                  </a:lnTo>
                  <a:lnTo>
                    <a:pt x="207" y="263"/>
                  </a:lnTo>
                  <a:lnTo>
                    <a:pt x="203" y="262"/>
                  </a:lnTo>
                  <a:lnTo>
                    <a:pt x="195" y="260"/>
                  </a:lnTo>
                  <a:lnTo>
                    <a:pt x="185" y="257"/>
                  </a:lnTo>
                  <a:lnTo>
                    <a:pt x="173" y="251"/>
                  </a:lnTo>
                  <a:lnTo>
                    <a:pt x="159" y="244"/>
                  </a:lnTo>
                  <a:lnTo>
                    <a:pt x="147" y="239"/>
                  </a:lnTo>
                  <a:lnTo>
                    <a:pt x="136" y="233"/>
                  </a:lnTo>
                  <a:lnTo>
                    <a:pt x="128" y="228"/>
                  </a:lnTo>
                  <a:lnTo>
                    <a:pt x="120" y="222"/>
                  </a:lnTo>
                  <a:lnTo>
                    <a:pt x="110" y="213"/>
                  </a:lnTo>
                  <a:lnTo>
                    <a:pt x="100" y="204"/>
                  </a:lnTo>
                  <a:lnTo>
                    <a:pt x="89" y="192"/>
                  </a:lnTo>
                  <a:lnTo>
                    <a:pt x="78" y="180"/>
                  </a:lnTo>
                  <a:lnTo>
                    <a:pt x="66" y="168"/>
                  </a:lnTo>
                  <a:lnTo>
                    <a:pt x="58" y="154"/>
                  </a:lnTo>
                  <a:lnTo>
                    <a:pt x="50" y="140"/>
                  </a:lnTo>
                  <a:lnTo>
                    <a:pt x="42" y="125"/>
                  </a:lnTo>
                  <a:lnTo>
                    <a:pt x="34" y="109"/>
                  </a:lnTo>
                  <a:lnTo>
                    <a:pt x="25" y="90"/>
                  </a:lnTo>
                  <a:lnTo>
                    <a:pt x="17" y="71"/>
                  </a:lnTo>
                  <a:lnTo>
                    <a:pt x="11" y="53"/>
                  </a:lnTo>
                  <a:lnTo>
                    <a:pt x="5" y="37"/>
                  </a:lnTo>
                  <a:lnTo>
                    <a:pt x="2" y="25"/>
                  </a:lnTo>
                  <a:lnTo>
                    <a:pt x="0" y="16"/>
                  </a:lnTo>
                  <a:lnTo>
                    <a:pt x="1" y="11"/>
                  </a:lnTo>
                  <a:lnTo>
                    <a:pt x="2" y="7"/>
                  </a:lnTo>
                  <a:lnTo>
                    <a:pt x="3" y="5"/>
                  </a:lnTo>
                  <a:lnTo>
                    <a:pt x="5" y="4"/>
                  </a:lnTo>
                  <a:lnTo>
                    <a:pt x="7" y="3"/>
                  </a:lnTo>
                  <a:lnTo>
                    <a:pt x="11" y="2"/>
                  </a:lnTo>
                  <a:lnTo>
                    <a:pt x="13" y="2"/>
                  </a:lnTo>
                  <a:lnTo>
                    <a:pt x="16" y="0"/>
                  </a:lnTo>
                  <a:lnTo>
                    <a:pt x="50" y="2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95" name="Freeform 79"/>
            <p:cNvSpPr>
              <a:spLocks/>
            </p:cNvSpPr>
            <p:nvPr/>
          </p:nvSpPr>
          <p:spPr bwMode="auto">
            <a:xfrm>
              <a:off x="2364" y="1239"/>
              <a:ext cx="288" cy="530"/>
            </a:xfrm>
            <a:custGeom>
              <a:avLst/>
              <a:gdLst>
                <a:gd name="T0" fmla="*/ 287 w 288"/>
                <a:gd name="T1" fmla="*/ 529 h 530"/>
                <a:gd name="T2" fmla="*/ 287 w 288"/>
                <a:gd name="T3" fmla="*/ 142 h 530"/>
                <a:gd name="T4" fmla="*/ 0 w 288"/>
                <a:gd name="T5" fmla="*/ 0 h 530"/>
                <a:gd name="T6" fmla="*/ 0 w 288"/>
                <a:gd name="T7" fmla="*/ 360 h 530"/>
                <a:gd name="T8" fmla="*/ 287 w 288"/>
                <a:gd name="T9" fmla="*/ 529 h 530"/>
              </a:gdLst>
              <a:ahLst/>
              <a:cxnLst>
                <a:cxn ang="0">
                  <a:pos x="T0" y="T1"/>
                </a:cxn>
                <a:cxn ang="0">
                  <a:pos x="T2" y="T3"/>
                </a:cxn>
                <a:cxn ang="0">
                  <a:pos x="T4" y="T5"/>
                </a:cxn>
                <a:cxn ang="0">
                  <a:pos x="T6" y="T7"/>
                </a:cxn>
                <a:cxn ang="0">
                  <a:pos x="T8" y="T9"/>
                </a:cxn>
              </a:cxnLst>
              <a:rect l="0" t="0" r="r" b="b"/>
              <a:pathLst>
                <a:path w="288" h="530">
                  <a:moveTo>
                    <a:pt x="287" y="529"/>
                  </a:moveTo>
                  <a:lnTo>
                    <a:pt x="287" y="142"/>
                  </a:lnTo>
                  <a:lnTo>
                    <a:pt x="0" y="0"/>
                  </a:lnTo>
                  <a:lnTo>
                    <a:pt x="0" y="360"/>
                  </a:lnTo>
                  <a:lnTo>
                    <a:pt x="287" y="529"/>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96" name="Freeform 80"/>
            <p:cNvSpPr>
              <a:spLocks/>
            </p:cNvSpPr>
            <p:nvPr/>
          </p:nvSpPr>
          <p:spPr bwMode="auto">
            <a:xfrm>
              <a:off x="2341" y="1567"/>
              <a:ext cx="312" cy="210"/>
            </a:xfrm>
            <a:custGeom>
              <a:avLst/>
              <a:gdLst>
                <a:gd name="T0" fmla="*/ 311 w 312"/>
                <a:gd name="T1" fmla="*/ 209 h 210"/>
                <a:gd name="T2" fmla="*/ 311 w 312"/>
                <a:gd name="T3" fmla="*/ 168 h 210"/>
                <a:gd name="T4" fmla="*/ 0 w 312"/>
                <a:gd name="T5" fmla="*/ 0 h 210"/>
                <a:gd name="T6" fmla="*/ 0 w 312"/>
                <a:gd name="T7" fmla="*/ 36 h 210"/>
                <a:gd name="T8" fmla="*/ 311 w 312"/>
                <a:gd name="T9" fmla="*/ 209 h 210"/>
              </a:gdLst>
              <a:ahLst/>
              <a:cxnLst>
                <a:cxn ang="0">
                  <a:pos x="T0" y="T1"/>
                </a:cxn>
                <a:cxn ang="0">
                  <a:pos x="T2" y="T3"/>
                </a:cxn>
                <a:cxn ang="0">
                  <a:pos x="T4" y="T5"/>
                </a:cxn>
                <a:cxn ang="0">
                  <a:pos x="T6" y="T7"/>
                </a:cxn>
                <a:cxn ang="0">
                  <a:pos x="T8" y="T9"/>
                </a:cxn>
              </a:cxnLst>
              <a:rect l="0" t="0" r="r" b="b"/>
              <a:pathLst>
                <a:path w="312" h="210">
                  <a:moveTo>
                    <a:pt x="311" y="209"/>
                  </a:moveTo>
                  <a:lnTo>
                    <a:pt x="311" y="168"/>
                  </a:lnTo>
                  <a:lnTo>
                    <a:pt x="0" y="0"/>
                  </a:lnTo>
                  <a:lnTo>
                    <a:pt x="0" y="36"/>
                  </a:lnTo>
                  <a:lnTo>
                    <a:pt x="311" y="209"/>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97" name="Freeform 81"/>
            <p:cNvSpPr>
              <a:spLocks/>
            </p:cNvSpPr>
            <p:nvPr/>
          </p:nvSpPr>
          <p:spPr bwMode="auto">
            <a:xfrm>
              <a:off x="2336" y="1219"/>
              <a:ext cx="317" cy="187"/>
            </a:xfrm>
            <a:custGeom>
              <a:avLst/>
              <a:gdLst>
                <a:gd name="T0" fmla="*/ 316 w 317"/>
                <a:gd name="T1" fmla="*/ 186 h 187"/>
                <a:gd name="T2" fmla="*/ 316 w 317"/>
                <a:gd name="T3" fmla="*/ 147 h 187"/>
                <a:gd name="T4" fmla="*/ 0 w 317"/>
                <a:gd name="T5" fmla="*/ 0 h 187"/>
                <a:gd name="T6" fmla="*/ 1 w 317"/>
                <a:gd name="T7" fmla="*/ 37 h 187"/>
                <a:gd name="T8" fmla="*/ 316 w 317"/>
                <a:gd name="T9" fmla="*/ 186 h 187"/>
              </a:gdLst>
              <a:ahLst/>
              <a:cxnLst>
                <a:cxn ang="0">
                  <a:pos x="T0" y="T1"/>
                </a:cxn>
                <a:cxn ang="0">
                  <a:pos x="T2" y="T3"/>
                </a:cxn>
                <a:cxn ang="0">
                  <a:pos x="T4" y="T5"/>
                </a:cxn>
                <a:cxn ang="0">
                  <a:pos x="T6" y="T7"/>
                </a:cxn>
                <a:cxn ang="0">
                  <a:pos x="T8" y="T9"/>
                </a:cxn>
              </a:cxnLst>
              <a:rect l="0" t="0" r="r" b="b"/>
              <a:pathLst>
                <a:path w="317" h="187">
                  <a:moveTo>
                    <a:pt x="316" y="186"/>
                  </a:moveTo>
                  <a:lnTo>
                    <a:pt x="316" y="147"/>
                  </a:lnTo>
                  <a:lnTo>
                    <a:pt x="0" y="0"/>
                  </a:lnTo>
                  <a:lnTo>
                    <a:pt x="1" y="37"/>
                  </a:lnTo>
                  <a:lnTo>
                    <a:pt x="316" y="186"/>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98" name="Freeform 82"/>
            <p:cNvSpPr>
              <a:spLocks/>
            </p:cNvSpPr>
            <p:nvPr/>
          </p:nvSpPr>
          <p:spPr bwMode="auto">
            <a:xfrm>
              <a:off x="2652" y="1584"/>
              <a:ext cx="589" cy="193"/>
            </a:xfrm>
            <a:custGeom>
              <a:avLst/>
              <a:gdLst>
                <a:gd name="T0" fmla="*/ 0 w 589"/>
                <a:gd name="T1" fmla="*/ 192 h 193"/>
                <a:gd name="T2" fmla="*/ 0 w 589"/>
                <a:gd name="T3" fmla="*/ 151 h 193"/>
                <a:gd name="T4" fmla="*/ 588 w 589"/>
                <a:gd name="T5" fmla="*/ 0 h 193"/>
                <a:gd name="T6" fmla="*/ 588 w 589"/>
                <a:gd name="T7" fmla="*/ 36 h 193"/>
                <a:gd name="T8" fmla="*/ 0 w 589"/>
                <a:gd name="T9" fmla="*/ 192 h 193"/>
              </a:gdLst>
              <a:ahLst/>
              <a:cxnLst>
                <a:cxn ang="0">
                  <a:pos x="T0" y="T1"/>
                </a:cxn>
                <a:cxn ang="0">
                  <a:pos x="T2" y="T3"/>
                </a:cxn>
                <a:cxn ang="0">
                  <a:pos x="T4" y="T5"/>
                </a:cxn>
                <a:cxn ang="0">
                  <a:pos x="T6" y="T7"/>
                </a:cxn>
                <a:cxn ang="0">
                  <a:pos x="T8" y="T9"/>
                </a:cxn>
              </a:cxnLst>
              <a:rect l="0" t="0" r="r" b="b"/>
              <a:pathLst>
                <a:path w="589" h="193">
                  <a:moveTo>
                    <a:pt x="0" y="192"/>
                  </a:moveTo>
                  <a:lnTo>
                    <a:pt x="0" y="151"/>
                  </a:lnTo>
                  <a:lnTo>
                    <a:pt x="588" y="0"/>
                  </a:lnTo>
                  <a:lnTo>
                    <a:pt x="588" y="36"/>
                  </a:lnTo>
                  <a:lnTo>
                    <a:pt x="0" y="192"/>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99" name="Freeform 83"/>
            <p:cNvSpPr>
              <a:spLocks/>
            </p:cNvSpPr>
            <p:nvPr/>
          </p:nvSpPr>
          <p:spPr bwMode="auto">
            <a:xfrm>
              <a:off x="2649" y="1215"/>
              <a:ext cx="588" cy="193"/>
            </a:xfrm>
            <a:custGeom>
              <a:avLst/>
              <a:gdLst>
                <a:gd name="T0" fmla="*/ 0 w 588"/>
                <a:gd name="T1" fmla="*/ 192 h 193"/>
                <a:gd name="T2" fmla="*/ 0 w 588"/>
                <a:gd name="T3" fmla="*/ 153 h 193"/>
                <a:gd name="T4" fmla="*/ 587 w 588"/>
                <a:gd name="T5" fmla="*/ 0 h 193"/>
                <a:gd name="T6" fmla="*/ 587 w 588"/>
                <a:gd name="T7" fmla="*/ 35 h 193"/>
                <a:gd name="T8" fmla="*/ 0 w 588"/>
                <a:gd name="T9" fmla="*/ 192 h 193"/>
              </a:gdLst>
              <a:ahLst/>
              <a:cxnLst>
                <a:cxn ang="0">
                  <a:pos x="T0" y="T1"/>
                </a:cxn>
                <a:cxn ang="0">
                  <a:pos x="T2" y="T3"/>
                </a:cxn>
                <a:cxn ang="0">
                  <a:pos x="T4" y="T5"/>
                </a:cxn>
                <a:cxn ang="0">
                  <a:pos x="T6" y="T7"/>
                </a:cxn>
                <a:cxn ang="0">
                  <a:pos x="T8" y="T9"/>
                </a:cxn>
              </a:cxnLst>
              <a:rect l="0" t="0" r="r" b="b"/>
              <a:pathLst>
                <a:path w="588" h="193">
                  <a:moveTo>
                    <a:pt x="0" y="192"/>
                  </a:moveTo>
                  <a:lnTo>
                    <a:pt x="0" y="153"/>
                  </a:lnTo>
                  <a:lnTo>
                    <a:pt x="587" y="0"/>
                  </a:lnTo>
                  <a:lnTo>
                    <a:pt x="587" y="35"/>
                  </a:lnTo>
                  <a:lnTo>
                    <a:pt x="0" y="192"/>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00" name="Freeform 84"/>
            <p:cNvSpPr>
              <a:spLocks/>
            </p:cNvSpPr>
            <p:nvPr/>
          </p:nvSpPr>
          <p:spPr bwMode="auto">
            <a:xfrm>
              <a:off x="2649" y="1259"/>
              <a:ext cx="591" cy="463"/>
            </a:xfrm>
            <a:custGeom>
              <a:avLst/>
              <a:gdLst>
                <a:gd name="T0" fmla="*/ 0 w 591"/>
                <a:gd name="T1" fmla="*/ 462 h 463"/>
                <a:gd name="T2" fmla="*/ 0 w 591"/>
                <a:gd name="T3" fmla="*/ 160 h 463"/>
                <a:gd name="T4" fmla="*/ 590 w 591"/>
                <a:gd name="T5" fmla="*/ 0 h 463"/>
                <a:gd name="T6" fmla="*/ 590 w 591"/>
                <a:gd name="T7" fmla="*/ 318 h 463"/>
                <a:gd name="T8" fmla="*/ 0 w 591"/>
                <a:gd name="T9" fmla="*/ 462 h 463"/>
              </a:gdLst>
              <a:ahLst/>
              <a:cxnLst>
                <a:cxn ang="0">
                  <a:pos x="T0" y="T1"/>
                </a:cxn>
                <a:cxn ang="0">
                  <a:pos x="T2" y="T3"/>
                </a:cxn>
                <a:cxn ang="0">
                  <a:pos x="T4" y="T5"/>
                </a:cxn>
                <a:cxn ang="0">
                  <a:pos x="T6" y="T7"/>
                </a:cxn>
                <a:cxn ang="0">
                  <a:pos x="T8" y="T9"/>
                </a:cxn>
              </a:cxnLst>
              <a:rect l="0" t="0" r="r" b="b"/>
              <a:pathLst>
                <a:path w="591" h="463">
                  <a:moveTo>
                    <a:pt x="0" y="462"/>
                  </a:moveTo>
                  <a:lnTo>
                    <a:pt x="0" y="160"/>
                  </a:lnTo>
                  <a:lnTo>
                    <a:pt x="590" y="0"/>
                  </a:lnTo>
                  <a:lnTo>
                    <a:pt x="590" y="318"/>
                  </a:lnTo>
                  <a:lnTo>
                    <a:pt x="0" y="462"/>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01" name="Freeform 85"/>
            <p:cNvSpPr>
              <a:spLocks/>
            </p:cNvSpPr>
            <p:nvPr/>
          </p:nvSpPr>
          <p:spPr bwMode="auto">
            <a:xfrm>
              <a:off x="2574" y="915"/>
              <a:ext cx="170" cy="226"/>
            </a:xfrm>
            <a:custGeom>
              <a:avLst/>
              <a:gdLst>
                <a:gd name="T0" fmla="*/ 41 w 170"/>
                <a:gd name="T1" fmla="*/ 22 h 226"/>
                <a:gd name="T2" fmla="*/ 45 w 170"/>
                <a:gd name="T3" fmla="*/ 34 h 226"/>
                <a:gd name="T4" fmla="*/ 51 w 170"/>
                <a:gd name="T5" fmla="*/ 52 h 226"/>
                <a:gd name="T6" fmla="*/ 55 w 170"/>
                <a:gd name="T7" fmla="*/ 69 h 226"/>
                <a:gd name="T8" fmla="*/ 56 w 170"/>
                <a:gd name="T9" fmla="*/ 83 h 226"/>
                <a:gd name="T10" fmla="*/ 62 w 170"/>
                <a:gd name="T11" fmla="*/ 102 h 226"/>
                <a:gd name="T12" fmla="*/ 70 w 170"/>
                <a:gd name="T13" fmla="*/ 121 h 226"/>
                <a:gd name="T14" fmla="*/ 77 w 170"/>
                <a:gd name="T15" fmla="*/ 135 h 226"/>
                <a:gd name="T16" fmla="*/ 84 w 170"/>
                <a:gd name="T17" fmla="*/ 142 h 226"/>
                <a:gd name="T18" fmla="*/ 93 w 170"/>
                <a:gd name="T19" fmla="*/ 159 h 226"/>
                <a:gd name="T20" fmla="*/ 104 w 170"/>
                <a:gd name="T21" fmla="*/ 179 h 226"/>
                <a:gd name="T22" fmla="*/ 111 w 170"/>
                <a:gd name="T23" fmla="*/ 193 h 226"/>
                <a:gd name="T24" fmla="*/ 113 w 170"/>
                <a:gd name="T25" fmla="*/ 196 h 226"/>
                <a:gd name="T26" fmla="*/ 117 w 170"/>
                <a:gd name="T27" fmla="*/ 194 h 226"/>
                <a:gd name="T28" fmla="*/ 125 w 170"/>
                <a:gd name="T29" fmla="*/ 193 h 226"/>
                <a:gd name="T30" fmla="*/ 133 w 170"/>
                <a:gd name="T31" fmla="*/ 193 h 226"/>
                <a:gd name="T32" fmla="*/ 138 w 170"/>
                <a:gd name="T33" fmla="*/ 196 h 226"/>
                <a:gd name="T34" fmla="*/ 148 w 170"/>
                <a:gd name="T35" fmla="*/ 200 h 226"/>
                <a:gd name="T36" fmla="*/ 158 w 170"/>
                <a:gd name="T37" fmla="*/ 207 h 226"/>
                <a:gd name="T38" fmla="*/ 166 w 170"/>
                <a:gd name="T39" fmla="*/ 213 h 226"/>
                <a:gd name="T40" fmla="*/ 167 w 170"/>
                <a:gd name="T41" fmla="*/ 219 h 226"/>
                <a:gd name="T42" fmla="*/ 162 w 170"/>
                <a:gd name="T43" fmla="*/ 222 h 226"/>
                <a:gd name="T44" fmla="*/ 151 w 170"/>
                <a:gd name="T45" fmla="*/ 225 h 226"/>
                <a:gd name="T46" fmla="*/ 138 w 170"/>
                <a:gd name="T47" fmla="*/ 225 h 226"/>
                <a:gd name="T48" fmla="*/ 126 w 170"/>
                <a:gd name="T49" fmla="*/ 222 h 226"/>
                <a:gd name="T50" fmla="*/ 118 w 170"/>
                <a:gd name="T51" fmla="*/ 220 h 226"/>
                <a:gd name="T52" fmla="*/ 114 w 170"/>
                <a:gd name="T53" fmla="*/ 219 h 226"/>
                <a:gd name="T54" fmla="*/ 111 w 170"/>
                <a:gd name="T55" fmla="*/ 218 h 226"/>
                <a:gd name="T56" fmla="*/ 106 w 170"/>
                <a:gd name="T57" fmla="*/ 218 h 226"/>
                <a:gd name="T58" fmla="*/ 92 w 170"/>
                <a:gd name="T59" fmla="*/ 206 h 226"/>
                <a:gd name="T60" fmla="*/ 73 w 170"/>
                <a:gd name="T61" fmla="*/ 187 h 226"/>
                <a:gd name="T62" fmla="*/ 56 w 170"/>
                <a:gd name="T63" fmla="*/ 169 h 226"/>
                <a:gd name="T64" fmla="*/ 47 w 170"/>
                <a:gd name="T65" fmla="*/ 159 h 226"/>
                <a:gd name="T66" fmla="*/ 43 w 170"/>
                <a:gd name="T67" fmla="*/ 150 h 226"/>
                <a:gd name="T68" fmla="*/ 42 w 170"/>
                <a:gd name="T69" fmla="*/ 140 h 226"/>
                <a:gd name="T70" fmla="*/ 40 w 170"/>
                <a:gd name="T71" fmla="*/ 125 h 226"/>
                <a:gd name="T72" fmla="*/ 33 w 170"/>
                <a:gd name="T73" fmla="*/ 104 h 226"/>
                <a:gd name="T74" fmla="*/ 21 w 170"/>
                <a:gd name="T75" fmla="*/ 73 h 226"/>
                <a:gd name="T76" fmla="*/ 7 w 170"/>
                <a:gd name="T77" fmla="*/ 42 h 226"/>
                <a:gd name="T78" fmla="*/ 0 w 170"/>
                <a:gd name="T79" fmla="*/ 17 h 226"/>
                <a:gd name="T80" fmla="*/ 1 w 170"/>
                <a:gd name="T81" fmla="*/ 7 h 226"/>
                <a:gd name="T82" fmla="*/ 5 w 170"/>
                <a:gd name="T83" fmla="*/ 4 h 226"/>
                <a:gd name="T84" fmla="*/ 11 w 170"/>
                <a:gd name="T85" fmla="*/ 2 h 226"/>
                <a:gd name="T86" fmla="*/ 16 w 170"/>
                <a:gd name="T87" fmla="*/ 1 h 226"/>
                <a:gd name="T88" fmla="*/ 41 w 170"/>
                <a:gd name="T89" fmla="*/ 2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0" h="226">
                  <a:moveTo>
                    <a:pt x="41" y="20"/>
                  </a:moveTo>
                  <a:lnTo>
                    <a:pt x="41" y="22"/>
                  </a:lnTo>
                  <a:lnTo>
                    <a:pt x="43" y="26"/>
                  </a:lnTo>
                  <a:lnTo>
                    <a:pt x="45" y="34"/>
                  </a:lnTo>
                  <a:lnTo>
                    <a:pt x="47" y="42"/>
                  </a:lnTo>
                  <a:lnTo>
                    <a:pt x="51" y="52"/>
                  </a:lnTo>
                  <a:lnTo>
                    <a:pt x="53" y="61"/>
                  </a:lnTo>
                  <a:lnTo>
                    <a:pt x="55" y="69"/>
                  </a:lnTo>
                  <a:lnTo>
                    <a:pt x="56" y="75"/>
                  </a:lnTo>
                  <a:lnTo>
                    <a:pt x="56" y="83"/>
                  </a:lnTo>
                  <a:lnTo>
                    <a:pt x="60" y="92"/>
                  </a:lnTo>
                  <a:lnTo>
                    <a:pt x="62" y="102"/>
                  </a:lnTo>
                  <a:lnTo>
                    <a:pt x="66" y="112"/>
                  </a:lnTo>
                  <a:lnTo>
                    <a:pt x="70" y="121"/>
                  </a:lnTo>
                  <a:lnTo>
                    <a:pt x="74" y="130"/>
                  </a:lnTo>
                  <a:lnTo>
                    <a:pt x="77" y="135"/>
                  </a:lnTo>
                  <a:lnTo>
                    <a:pt x="81" y="139"/>
                  </a:lnTo>
                  <a:lnTo>
                    <a:pt x="84" y="142"/>
                  </a:lnTo>
                  <a:lnTo>
                    <a:pt x="88" y="149"/>
                  </a:lnTo>
                  <a:lnTo>
                    <a:pt x="93" y="159"/>
                  </a:lnTo>
                  <a:lnTo>
                    <a:pt x="98" y="169"/>
                  </a:lnTo>
                  <a:lnTo>
                    <a:pt x="104" y="179"/>
                  </a:lnTo>
                  <a:lnTo>
                    <a:pt x="107" y="187"/>
                  </a:lnTo>
                  <a:lnTo>
                    <a:pt x="111" y="193"/>
                  </a:lnTo>
                  <a:lnTo>
                    <a:pt x="112" y="196"/>
                  </a:lnTo>
                  <a:lnTo>
                    <a:pt x="113" y="196"/>
                  </a:lnTo>
                  <a:lnTo>
                    <a:pt x="114" y="194"/>
                  </a:lnTo>
                  <a:lnTo>
                    <a:pt x="117" y="194"/>
                  </a:lnTo>
                  <a:lnTo>
                    <a:pt x="121" y="193"/>
                  </a:lnTo>
                  <a:lnTo>
                    <a:pt x="125" y="193"/>
                  </a:lnTo>
                  <a:lnTo>
                    <a:pt x="128" y="193"/>
                  </a:lnTo>
                  <a:lnTo>
                    <a:pt x="133" y="193"/>
                  </a:lnTo>
                  <a:lnTo>
                    <a:pt x="135" y="194"/>
                  </a:lnTo>
                  <a:lnTo>
                    <a:pt x="138" y="196"/>
                  </a:lnTo>
                  <a:lnTo>
                    <a:pt x="143" y="198"/>
                  </a:lnTo>
                  <a:lnTo>
                    <a:pt x="148" y="200"/>
                  </a:lnTo>
                  <a:lnTo>
                    <a:pt x="153" y="203"/>
                  </a:lnTo>
                  <a:lnTo>
                    <a:pt x="158" y="207"/>
                  </a:lnTo>
                  <a:lnTo>
                    <a:pt x="162" y="210"/>
                  </a:lnTo>
                  <a:lnTo>
                    <a:pt x="166" y="213"/>
                  </a:lnTo>
                  <a:lnTo>
                    <a:pt x="169" y="217"/>
                  </a:lnTo>
                  <a:lnTo>
                    <a:pt x="167" y="219"/>
                  </a:lnTo>
                  <a:lnTo>
                    <a:pt x="166" y="221"/>
                  </a:lnTo>
                  <a:lnTo>
                    <a:pt x="162" y="222"/>
                  </a:lnTo>
                  <a:lnTo>
                    <a:pt x="157" y="223"/>
                  </a:lnTo>
                  <a:lnTo>
                    <a:pt x="151" y="225"/>
                  </a:lnTo>
                  <a:lnTo>
                    <a:pt x="145" y="225"/>
                  </a:lnTo>
                  <a:lnTo>
                    <a:pt x="138" y="225"/>
                  </a:lnTo>
                  <a:lnTo>
                    <a:pt x="132" y="223"/>
                  </a:lnTo>
                  <a:lnTo>
                    <a:pt x="126" y="222"/>
                  </a:lnTo>
                  <a:lnTo>
                    <a:pt x="122" y="221"/>
                  </a:lnTo>
                  <a:lnTo>
                    <a:pt x="118" y="220"/>
                  </a:lnTo>
                  <a:lnTo>
                    <a:pt x="116" y="219"/>
                  </a:lnTo>
                  <a:lnTo>
                    <a:pt x="114" y="219"/>
                  </a:lnTo>
                  <a:lnTo>
                    <a:pt x="112" y="218"/>
                  </a:lnTo>
                  <a:lnTo>
                    <a:pt x="111" y="218"/>
                  </a:lnTo>
                  <a:lnTo>
                    <a:pt x="110" y="219"/>
                  </a:lnTo>
                  <a:lnTo>
                    <a:pt x="106" y="218"/>
                  </a:lnTo>
                  <a:lnTo>
                    <a:pt x="101" y="212"/>
                  </a:lnTo>
                  <a:lnTo>
                    <a:pt x="92" y="206"/>
                  </a:lnTo>
                  <a:lnTo>
                    <a:pt x="83" y="197"/>
                  </a:lnTo>
                  <a:lnTo>
                    <a:pt x="73" y="187"/>
                  </a:lnTo>
                  <a:lnTo>
                    <a:pt x="64" y="177"/>
                  </a:lnTo>
                  <a:lnTo>
                    <a:pt x="56" y="169"/>
                  </a:lnTo>
                  <a:lnTo>
                    <a:pt x="51" y="163"/>
                  </a:lnTo>
                  <a:lnTo>
                    <a:pt x="47" y="159"/>
                  </a:lnTo>
                  <a:lnTo>
                    <a:pt x="45" y="154"/>
                  </a:lnTo>
                  <a:lnTo>
                    <a:pt x="43" y="150"/>
                  </a:lnTo>
                  <a:lnTo>
                    <a:pt x="43" y="145"/>
                  </a:lnTo>
                  <a:lnTo>
                    <a:pt x="42" y="140"/>
                  </a:lnTo>
                  <a:lnTo>
                    <a:pt x="41" y="133"/>
                  </a:lnTo>
                  <a:lnTo>
                    <a:pt x="40" y="125"/>
                  </a:lnTo>
                  <a:lnTo>
                    <a:pt x="37" y="115"/>
                  </a:lnTo>
                  <a:lnTo>
                    <a:pt x="33" y="104"/>
                  </a:lnTo>
                  <a:lnTo>
                    <a:pt x="27" y="90"/>
                  </a:lnTo>
                  <a:lnTo>
                    <a:pt x="21" y="73"/>
                  </a:lnTo>
                  <a:lnTo>
                    <a:pt x="14" y="57"/>
                  </a:lnTo>
                  <a:lnTo>
                    <a:pt x="7" y="42"/>
                  </a:lnTo>
                  <a:lnTo>
                    <a:pt x="3" y="28"/>
                  </a:lnTo>
                  <a:lnTo>
                    <a:pt x="0" y="17"/>
                  </a:lnTo>
                  <a:lnTo>
                    <a:pt x="0" y="11"/>
                  </a:lnTo>
                  <a:lnTo>
                    <a:pt x="1" y="7"/>
                  </a:lnTo>
                  <a:lnTo>
                    <a:pt x="3" y="5"/>
                  </a:lnTo>
                  <a:lnTo>
                    <a:pt x="5" y="4"/>
                  </a:lnTo>
                  <a:lnTo>
                    <a:pt x="7" y="3"/>
                  </a:lnTo>
                  <a:lnTo>
                    <a:pt x="11" y="2"/>
                  </a:lnTo>
                  <a:lnTo>
                    <a:pt x="13" y="2"/>
                  </a:lnTo>
                  <a:lnTo>
                    <a:pt x="16" y="1"/>
                  </a:lnTo>
                  <a:lnTo>
                    <a:pt x="17" y="0"/>
                  </a:lnTo>
                  <a:lnTo>
                    <a:pt x="41" y="20"/>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02" name="Freeform 86"/>
            <p:cNvSpPr>
              <a:spLocks/>
            </p:cNvSpPr>
            <p:nvPr/>
          </p:nvSpPr>
          <p:spPr bwMode="auto">
            <a:xfrm>
              <a:off x="2573" y="915"/>
              <a:ext cx="175" cy="221"/>
            </a:xfrm>
            <a:custGeom>
              <a:avLst/>
              <a:gdLst>
                <a:gd name="T0" fmla="*/ 46 w 175"/>
                <a:gd name="T1" fmla="*/ 20 h 221"/>
                <a:gd name="T2" fmla="*/ 50 w 175"/>
                <a:gd name="T3" fmla="*/ 31 h 221"/>
                <a:gd name="T4" fmla="*/ 56 w 175"/>
                <a:gd name="T5" fmla="*/ 48 h 221"/>
                <a:gd name="T6" fmla="*/ 60 w 175"/>
                <a:gd name="T7" fmla="*/ 63 h 221"/>
                <a:gd name="T8" fmla="*/ 63 w 175"/>
                <a:gd name="T9" fmla="*/ 78 h 221"/>
                <a:gd name="T10" fmla="*/ 68 w 175"/>
                <a:gd name="T11" fmla="*/ 97 h 221"/>
                <a:gd name="T12" fmla="*/ 76 w 175"/>
                <a:gd name="T13" fmla="*/ 116 h 221"/>
                <a:gd name="T14" fmla="*/ 84 w 175"/>
                <a:gd name="T15" fmla="*/ 130 h 221"/>
                <a:gd name="T16" fmla="*/ 89 w 175"/>
                <a:gd name="T17" fmla="*/ 137 h 221"/>
                <a:gd name="T18" fmla="*/ 99 w 175"/>
                <a:gd name="T19" fmla="*/ 154 h 221"/>
                <a:gd name="T20" fmla="*/ 109 w 175"/>
                <a:gd name="T21" fmla="*/ 174 h 221"/>
                <a:gd name="T22" fmla="*/ 116 w 175"/>
                <a:gd name="T23" fmla="*/ 188 h 221"/>
                <a:gd name="T24" fmla="*/ 120 w 175"/>
                <a:gd name="T25" fmla="*/ 190 h 221"/>
                <a:gd name="T26" fmla="*/ 127 w 175"/>
                <a:gd name="T27" fmla="*/ 188 h 221"/>
                <a:gd name="T28" fmla="*/ 135 w 175"/>
                <a:gd name="T29" fmla="*/ 188 h 221"/>
                <a:gd name="T30" fmla="*/ 141 w 175"/>
                <a:gd name="T31" fmla="*/ 189 h 221"/>
                <a:gd name="T32" fmla="*/ 149 w 175"/>
                <a:gd name="T33" fmla="*/ 193 h 221"/>
                <a:gd name="T34" fmla="*/ 159 w 175"/>
                <a:gd name="T35" fmla="*/ 198 h 221"/>
                <a:gd name="T36" fmla="*/ 168 w 175"/>
                <a:gd name="T37" fmla="*/ 205 h 221"/>
                <a:gd name="T38" fmla="*/ 174 w 175"/>
                <a:gd name="T39" fmla="*/ 212 h 221"/>
                <a:gd name="T40" fmla="*/ 171 w 175"/>
                <a:gd name="T41" fmla="*/ 216 h 221"/>
                <a:gd name="T42" fmla="*/ 162 w 175"/>
                <a:gd name="T43" fmla="*/ 218 h 221"/>
                <a:gd name="T44" fmla="*/ 150 w 175"/>
                <a:gd name="T45" fmla="*/ 220 h 221"/>
                <a:gd name="T46" fmla="*/ 138 w 175"/>
                <a:gd name="T47" fmla="*/ 218 h 221"/>
                <a:gd name="T48" fmla="*/ 128 w 175"/>
                <a:gd name="T49" fmla="*/ 216 h 221"/>
                <a:gd name="T50" fmla="*/ 123 w 175"/>
                <a:gd name="T51" fmla="*/ 214 h 221"/>
                <a:gd name="T52" fmla="*/ 118 w 175"/>
                <a:gd name="T53" fmla="*/ 213 h 221"/>
                <a:gd name="T54" fmla="*/ 116 w 175"/>
                <a:gd name="T55" fmla="*/ 214 h 221"/>
                <a:gd name="T56" fmla="*/ 106 w 175"/>
                <a:gd name="T57" fmla="*/ 208 h 221"/>
                <a:gd name="T58" fmla="*/ 89 w 175"/>
                <a:gd name="T59" fmla="*/ 192 h 221"/>
                <a:gd name="T60" fmla="*/ 70 w 175"/>
                <a:gd name="T61" fmla="*/ 171 h 221"/>
                <a:gd name="T62" fmla="*/ 57 w 175"/>
                <a:gd name="T63" fmla="*/ 158 h 221"/>
                <a:gd name="T64" fmla="*/ 46 w 175"/>
                <a:gd name="T65" fmla="*/ 146 h 221"/>
                <a:gd name="T66" fmla="*/ 32 w 175"/>
                <a:gd name="T67" fmla="*/ 129 h 221"/>
                <a:gd name="T68" fmla="*/ 18 w 175"/>
                <a:gd name="T69" fmla="*/ 109 h 221"/>
                <a:gd name="T70" fmla="*/ 9 w 175"/>
                <a:gd name="T71" fmla="*/ 88 h 221"/>
                <a:gd name="T72" fmla="*/ 5 w 175"/>
                <a:gd name="T73" fmla="*/ 64 h 221"/>
                <a:gd name="T74" fmla="*/ 2 w 175"/>
                <a:gd name="T75" fmla="*/ 40 h 221"/>
                <a:gd name="T76" fmla="*/ 0 w 175"/>
                <a:gd name="T77" fmla="*/ 17 h 221"/>
                <a:gd name="T78" fmla="*/ 1 w 175"/>
                <a:gd name="T79" fmla="*/ 4 h 221"/>
                <a:gd name="T80" fmla="*/ 4 w 175"/>
                <a:gd name="T81" fmla="*/ 0 h 221"/>
                <a:gd name="T82" fmla="*/ 8 w 175"/>
                <a:gd name="T83" fmla="*/ 2 h 221"/>
                <a:gd name="T84" fmla="*/ 13 w 175"/>
                <a:gd name="T85" fmla="*/ 5 h 221"/>
                <a:gd name="T86" fmla="*/ 16 w 175"/>
                <a:gd name="T87" fmla="*/ 6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5" h="221">
                  <a:moveTo>
                    <a:pt x="46" y="18"/>
                  </a:moveTo>
                  <a:lnTo>
                    <a:pt x="46" y="20"/>
                  </a:lnTo>
                  <a:lnTo>
                    <a:pt x="48" y="24"/>
                  </a:lnTo>
                  <a:lnTo>
                    <a:pt x="50" y="31"/>
                  </a:lnTo>
                  <a:lnTo>
                    <a:pt x="54" y="39"/>
                  </a:lnTo>
                  <a:lnTo>
                    <a:pt x="56" y="48"/>
                  </a:lnTo>
                  <a:lnTo>
                    <a:pt x="58" y="55"/>
                  </a:lnTo>
                  <a:lnTo>
                    <a:pt x="60" y="63"/>
                  </a:lnTo>
                  <a:lnTo>
                    <a:pt x="62" y="71"/>
                  </a:lnTo>
                  <a:lnTo>
                    <a:pt x="63" y="78"/>
                  </a:lnTo>
                  <a:lnTo>
                    <a:pt x="65" y="87"/>
                  </a:lnTo>
                  <a:lnTo>
                    <a:pt x="68" y="97"/>
                  </a:lnTo>
                  <a:lnTo>
                    <a:pt x="72" y="107"/>
                  </a:lnTo>
                  <a:lnTo>
                    <a:pt x="76" y="116"/>
                  </a:lnTo>
                  <a:lnTo>
                    <a:pt x="79" y="125"/>
                  </a:lnTo>
                  <a:lnTo>
                    <a:pt x="84" y="130"/>
                  </a:lnTo>
                  <a:lnTo>
                    <a:pt x="86" y="134"/>
                  </a:lnTo>
                  <a:lnTo>
                    <a:pt x="89" y="137"/>
                  </a:lnTo>
                  <a:lnTo>
                    <a:pt x="94" y="144"/>
                  </a:lnTo>
                  <a:lnTo>
                    <a:pt x="99" y="154"/>
                  </a:lnTo>
                  <a:lnTo>
                    <a:pt x="105" y="164"/>
                  </a:lnTo>
                  <a:lnTo>
                    <a:pt x="109" y="174"/>
                  </a:lnTo>
                  <a:lnTo>
                    <a:pt x="114" y="182"/>
                  </a:lnTo>
                  <a:lnTo>
                    <a:pt x="116" y="188"/>
                  </a:lnTo>
                  <a:lnTo>
                    <a:pt x="118" y="190"/>
                  </a:lnTo>
                  <a:lnTo>
                    <a:pt x="120" y="190"/>
                  </a:lnTo>
                  <a:lnTo>
                    <a:pt x="124" y="189"/>
                  </a:lnTo>
                  <a:lnTo>
                    <a:pt x="127" y="188"/>
                  </a:lnTo>
                  <a:lnTo>
                    <a:pt x="130" y="188"/>
                  </a:lnTo>
                  <a:lnTo>
                    <a:pt x="135" y="188"/>
                  </a:lnTo>
                  <a:lnTo>
                    <a:pt x="138" y="188"/>
                  </a:lnTo>
                  <a:lnTo>
                    <a:pt x="141" y="189"/>
                  </a:lnTo>
                  <a:lnTo>
                    <a:pt x="145" y="190"/>
                  </a:lnTo>
                  <a:lnTo>
                    <a:pt x="149" y="193"/>
                  </a:lnTo>
                  <a:lnTo>
                    <a:pt x="154" y="195"/>
                  </a:lnTo>
                  <a:lnTo>
                    <a:pt x="159" y="198"/>
                  </a:lnTo>
                  <a:lnTo>
                    <a:pt x="164" y="202"/>
                  </a:lnTo>
                  <a:lnTo>
                    <a:pt x="168" y="205"/>
                  </a:lnTo>
                  <a:lnTo>
                    <a:pt x="171" y="208"/>
                  </a:lnTo>
                  <a:lnTo>
                    <a:pt x="174" y="212"/>
                  </a:lnTo>
                  <a:lnTo>
                    <a:pt x="174" y="214"/>
                  </a:lnTo>
                  <a:lnTo>
                    <a:pt x="171" y="216"/>
                  </a:lnTo>
                  <a:lnTo>
                    <a:pt x="168" y="217"/>
                  </a:lnTo>
                  <a:lnTo>
                    <a:pt x="162" y="218"/>
                  </a:lnTo>
                  <a:lnTo>
                    <a:pt x="157" y="220"/>
                  </a:lnTo>
                  <a:lnTo>
                    <a:pt x="150" y="220"/>
                  </a:lnTo>
                  <a:lnTo>
                    <a:pt x="144" y="220"/>
                  </a:lnTo>
                  <a:lnTo>
                    <a:pt x="138" y="218"/>
                  </a:lnTo>
                  <a:lnTo>
                    <a:pt x="132" y="217"/>
                  </a:lnTo>
                  <a:lnTo>
                    <a:pt x="128" y="216"/>
                  </a:lnTo>
                  <a:lnTo>
                    <a:pt x="125" y="215"/>
                  </a:lnTo>
                  <a:lnTo>
                    <a:pt x="123" y="214"/>
                  </a:lnTo>
                  <a:lnTo>
                    <a:pt x="120" y="214"/>
                  </a:lnTo>
                  <a:lnTo>
                    <a:pt x="118" y="213"/>
                  </a:lnTo>
                  <a:lnTo>
                    <a:pt x="117" y="214"/>
                  </a:lnTo>
                  <a:lnTo>
                    <a:pt x="116" y="214"/>
                  </a:lnTo>
                  <a:lnTo>
                    <a:pt x="113" y="213"/>
                  </a:lnTo>
                  <a:lnTo>
                    <a:pt x="106" y="208"/>
                  </a:lnTo>
                  <a:lnTo>
                    <a:pt x="98" y="201"/>
                  </a:lnTo>
                  <a:lnTo>
                    <a:pt x="89" y="192"/>
                  </a:lnTo>
                  <a:lnTo>
                    <a:pt x="79" y="182"/>
                  </a:lnTo>
                  <a:lnTo>
                    <a:pt x="70" y="171"/>
                  </a:lnTo>
                  <a:lnTo>
                    <a:pt x="63" y="164"/>
                  </a:lnTo>
                  <a:lnTo>
                    <a:pt x="57" y="158"/>
                  </a:lnTo>
                  <a:lnTo>
                    <a:pt x="52" y="152"/>
                  </a:lnTo>
                  <a:lnTo>
                    <a:pt x="46" y="146"/>
                  </a:lnTo>
                  <a:lnTo>
                    <a:pt x="39" y="138"/>
                  </a:lnTo>
                  <a:lnTo>
                    <a:pt x="32" y="129"/>
                  </a:lnTo>
                  <a:lnTo>
                    <a:pt x="25" y="119"/>
                  </a:lnTo>
                  <a:lnTo>
                    <a:pt x="18" y="109"/>
                  </a:lnTo>
                  <a:lnTo>
                    <a:pt x="14" y="99"/>
                  </a:lnTo>
                  <a:lnTo>
                    <a:pt x="9" y="88"/>
                  </a:lnTo>
                  <a:lnTo>
                    <a:pt x="7" y="77"/>
                  </a:lnTo>
                  <a:lnTo>
                    <a:pt x="5" y="64"/>
                  </a:lnTo>
                  <a:lnTo>
                    <a:pt x="3" y="52"/>
                  </a:lnTo>
                  <a:lnTo>
                    <a:pt x="2" y="40"/>
                  </a:lnTo>
                  <a:lnTo>
                    <a:pt x="1" y="27"/>
                  </a:lnTo>
                  <a:lnTo>
                    <a:pt x="0" y="17"/>
                  </a:lnTo>
                  <a:lnTo>
                    <a:pt x="0" y="10"/>
                  </a:lnTo>
                  <a:lnTo>
                    <a:pt x="1" y="4"/>
                  </a:lnTo>
                  <a:lnTo>
                    <a:pt x="2" y="1"/>
                  </a:lnTo>
                  <a:lnTo>
                    <a:pt x="4" y="0"/>
                  </a:lnTo>
                  <a:lnTo>
                    <a:pt x="6" y="1"/>
                  </a:lnTo>
                  <a:lnTo>
                    <a:pt x="8" y="2"/>
                  </a:lnTo>
                  <a:lnTo>
                    <a:pt x="11" y="4"/>
                  </a:lnTo>
                  <a:lnTo>
                    <a:pt x="13" y="5"/>
                  </a:lnTo>
                  <a:lnTo>
                    <a:pt x="15" y="6"/>
                  </a:lnTo>
                  <a:lnTo>
                    <a:pt x="16" y="6"/>
                  </a:lnTo>
                  <a:lnTo>
                    <a:pt x="46" y="1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03" name="Freeform 87"/>
            <p:cNvSpPr>
              <a:spLocks/>
            </p:cNvSpPr>
            <p:nvPr/>
          </p:nvSpPr>
          <p:spPr bwMode="auto">
            <a:xfrm>
              <a:off x="2340" y="1270"/>
              <a:ext cx="312" cy="451"/>
            </a:xfrm>
            <a:custGeom>
              <a:avLst/>
              <a:gdLst>
                <a:gd name="T0" fmla="*/ 311 w 312"/>
                <a:gd name="T1" fmla="*/ 450 h 451"/>
                <a:gd name="T2" fmla="*/ 311 w 312"/>
                <a:gd name="T3" fmla="*/ 148 h 451"/>
                <a:gd name="T4" fmla="*/ 0 w 312"/>
                <a:gd name="T5" fmla="*/ 0 h 451"/>
                <a:gd name="T6" fmla="*/ 0 w 312"/>
                <a:gd name="T7" fmla="*/ 281 h 451"/>
                <a:gd name="T8" fmla="*/ 311 w 312"/>
                <a:gd name="T9" fmla="*/ 450 h 451"/>
              </a:gdLst>
              <a:ahLst/>
              <a:cxnLst>
                <a:cxn ang="0">
                  <a:pos x="T0" y="T1"/>
                </a:cxn>
                <a:cxn ang="0">
                  <a:pos x="T2" y="T3"/>
                </a:cxn>
                <a:cxn ang="0">
                  <a:pos x="T4" y="T5"/>
                </a:cxn>
                <a:cxn ang="0">
                  <a:pos x="T6" y="T7"/>
                </a:cxn>
                <a:cxn ang="0">
                  <a:pos x="T8" y="T9"/>
                </a:cxn>
              </a:cxnLst>
              <a:rect l="0" t="0" r="r" b="b"/>
              <a:pathLst>
                <a:path w="312" h="451">
                  <a:moveTo>
                    <a:pt x="311" y="450"/>
                  </a:moveTo>
                  <a:lnTo>
                    <a:pt x="311" y="148"/>
                  </a:lnTo>
                  <a:lnTo>
                    <a:pt x="0" y="0"/>
                  </a:lnTo>
                  <a:lnTo>
                    <a:pt x="0" y="281"/>
                  </a:lnTo>
                  <a:lnTo>
                    <a:pt x="311" y="450"/>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04" name="Freeform 88"/>
            <p:cNvSpPr>
              <a:spLocks/>
            </p:cNvSpPr>
            <p:nvPr/>
          </p:nvSpPr>
          <p:spPr bwMode="auto">
            <a:xfrm>
              <a:off x="2553" y="1111"/>
              <a:ext cx="252" cy="107"/>
            </a:xfrm>
            <a:custGeom>
              <a:avLst/>
              <a:gdLst>
                <a:gd name="T0" fmla="*/ 251 w 252"/>
                <a:gd name="T1" fmla="*/ 18 h 107"/>
                <a:gd name="T2" fmla="*/ 87 w 252"/>
                <a:gd name="T3" fmla="*/ 106 h 107"/>
                <a:gd name="T4" fmla="*/ 0 w 252"/>
                <a:gd name="T5" fmla="*/ 87 h 107"/>
                <a:gd name="T6" fmla="*/ 163 w 252"/>
                <a:gd name="T7" fmla="*/ 0 h 107"/>
                <a:gd name="T8" fmla="*/ 251 w 252"/>
                <a:gd name="T9" fmla="*/ 18 h 107"/>
              </a:gdLst>
              <a:ahLst/>
              <a:cxnLst>
                <a:cxn ang="0">
                  <a:pos x="T0" y="T1"/>
                </a:cxn>
                <a:cxn ang="0">
                  <a:pos x="T2" y="T3"/>
                </a:cxn>
                <a:cxn ang="0">
                  <a:pos x="T4" y="T5"/>
                </a:cxn>
                <a:cxn ang="0">
                  <a:pos x="T6" y="T7"/>
                </a:cxn>
                <a:cxn ang="0">
                  <a:pos x="T8" y="T9"/>
                </a:cxn>
              </a:cxnLst>
              <a:rect l="0" t="0" r="r" b="b"/>
              <a:pathLst>
                <a:path w="252" h="107">
                  <a:moveTo>
                    <a:pt x="251" y="18"/>
                  </a:moveTo>
                  <a:lnTo>
                    <a:pt x="87" y="106"/>
                  </a:lnTo>
                  <a:lnTo>
                    <a:pt x="0" y="87"/>
                  </a:lnTo>
                  <a:lnTo>
                    <a:pt x="163" y="0"/>
                  </a:lnTo>
                  <a:lnTo>
                    <a:pt x="251" y="18"/>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05" name="Freeform 89"/>
            <p:cNvSpPr>
              <a:spLocks/>
            </p:cNvSpPr>
            <p:nvPr/>
          </p:nvSpPr>
          <p:spPr bwMode="auto">
            <a:xfrm>
              <a:off x="2442" y="894"/>
              <a:ext cx="279" cy="279"/>
            </a:xfrm>
            <a:custGeom>
              <a:avLst/>
              <a:gdLst>
                <a:gd name="T0" fmla="*/ 58 w 279"/>
                <a:gd name="T1" fmla="*/ 26 h 279"/>
                <a:gd name="T2" fmla="*/ 65 w 279"/>
                <a:gd name="T3" fmla="*/ 44 h 279"/>
                <a:gd name="T4" fmla="*/ 78 w 279"/>
                <a:gd name="T5" fmla="*/ 71 h 279"/>
                <a:gd name="T6" fmla="*/ 89 w 279"/>
                <a:gd name="T7" fmla="*/ 97 h 279"/>
                <a:gd name="T8" fmla="*/ 96 w 279"/>
                <a:gd name="T9" fmla="*/ 115 h 279"/>
                <a:gd name="T10" fmla="*/ 102 w 279"/>
                <a:gd name="T11" fmla="*/ 135 h 279"/>
                <a:gd name="T12" fmla="*/ 111 w 279"/>
                <a:gd name="T13" fmla="*/ 155 h 279"/>
                <a:gd name="T14" fmla="*/ 119 w 279"/>
                <a:gd name="T15" fmla="*/ 169 h 279"/>
                <a:gd name="T16" fmla="*/ 130 w 279"/>
                <a:gd name="T17" fmla="*/ 175 h 279"/>
                <a:gd name="T18" fmla="*/ 157 w 279"/>
                <a:gd name="T19" fmla="*/ 194 h 279"/>
                <a:gd name="T20" fmla="*/ 188 w 279"/>
                <a:gd name="T21" fmla="*/ 220 h 279"/>
                <a:gd name="T22" fmla="*/ 211 w 279"/>
                <a:gd name="T23" fmla="*/ 239 h 279"/>
                <a:gd name="T24" fmla="*/ 216 w 279"/>
                <a:gd name="T25" fmla="*/ 241 h 279"/>
                <a:gd name="T26" fmla="*/ 222 w 279"/>
                <a:gd name="T27" fmla="*/ 240 h 279"/>
                <a:gd name="T28" fmla="*/ 229 w 279"/>
                <a:gd name="T29" fmla="*/ 240 h 279"/>
                <a:gd name="T30" fmla="*/ 237 w 279"/>
                <a:gd name="T31" fmla="*/ 241 h 279"/>
                <a:gd name="T32" fmla="*/ 247 w 279"/>
                <a:gd name="T33" fmla="*/ 246 h 279"/>
                <a:gd name="T34" fmla="*/ 260 w 279"/>
                <a:gd name="T35" fmla="*/ 253 h 279"/>
                <a:gd name="T36" fmla="*/ 271 w 279"/>
                <a:gd name="T37" fmla="*/ 261 h 279"/>
                <a:gd name="T38" fmla="*/ 278 w 279"/>
                <a:gd name="T39" fmla="*/ 269 h 279"/>
                <a:gd name="T40" fmla="*/ 275 w 279"/>
                <a:gd name="T41" fmla="*/ 274 h 279"/>
                <a:gd name="T42" fmla="*/ 267 w 279"/>
                <a:gd name="T43" fmla="*/ 278 h 279"/>
                <a:gd name="T44" fmla="*/ 254 w 279"/>
                <a:gd name="T45" fmla="*/ 278 h 279"/>
                <a:gd name="T46" fmla="*/ 238 w 279"/>
                <a:gd name="T47" fmla="*/ 274 h 279"/>
                <a:gd name="T48" fmla="*/ 225 w 279"/>
                <a:gd name="T49" fmla="*/ 270 h 279"/>
                <a:gd name="T50" fmla="*/ 216 w 279"/>
                <a:gd name="T51" fmla="*/ 266 h 279"/>
                <a:gd name="T52" fmla="*/ 211 w 279"/>
                <a:gd name="T53" fmla="*/ 265 h 279"/>
                <a:gd name="T54" fmla="*/ 207 w 279"/>
                <a:gd name="T55" fmla="*/ 266 h 279"/>
                <a:gd name="T56" fmla="*/ 195 w 279"/>
                <a:gd name="T57" fmla="*/ 263 h 279"/>
                <a:gd name="T58" fmla="*/ 173 w 279"/>
                <a:gd name="T59" fmla="*/ 254 h 279"/>
                <a:gd name="T60" fmla="*/ 147 w 279"/>
                <a:gd name="T61" fmla="*/ 242 h 279"/>
                <a:gd name="T62" fmla="*/ 127 w 279"/>
                <a:gd name="T63" fmla="*/ 231 h 279"/>
                <a:gd name="T64" fmla="*/ 110 w 279"/>
                <a:gd name="T65" fmla="*/ 216 h 279"/>
                <a:gd name="T66" fmla="*/ 88 w 279"/>
                <a:gd name="T67" fmla="*/ 196 h 279"/>
                <a:gd name="T68" fmla="*/ 66 w 279"/>
                <a:gd name="T69" fmla="*/ 171 h 279"/>
                <a:gd name="T70" fmla="*/ 50 w 279"/>
                <a:gd name="T71" fmla="*/ 144 h 279"/>
                <a:gd name="T72" fmla="*/ 34 w 279"/>
                <a:gd name="T73" fmla="*/ 112 h 279"/>
                <a:gd name="T74" fmla="*/ 17 w 279"/>
                <a:gd name="T75" fmla="*/ 74 h 279"/>
                <a:gd name="T76" fmla="*/ 5 w 279"/>
                <a:gd name="T77" fmla="*/ 41 h 279"/>
                <a:gd name="T78" fmla="*/ 0 w 279"/>
                <a:gd name="T79" fmla="*/ 20 h 279"/>
                <a:gd name="T80" fmla="*/ 2 w 279"/>
                <a:gd name="T81" fmla="*/ 11 h 279"/>
                <a:gd name="T82" fmla="*/ 5 w 279"/>
                <a:gd name="T83" fmla="*/ 5 h 279"/>
                <a:gd name="T84" fmla="*/ 11 w 279"/>
                <a:gd name="T85" fmla="*/ 3 h 279"/>
                <a:gd name="T86" fmla="*/ 17 w 279"/>
                <a:gd name="T87" fmla="*/ 0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79" h="279">
                  <a:moveTo>
                    <a:pt x="55" y="24"/>
                  </a:moveTo>
                  <a:lnTo>
                    <a:pt x="58" y="26"/>
                  </a:lnTo>
                  <a:lnTo>
                    <a:pt x="61" y="34"/>
                  </a:lnTo>
                  <a:lnTo>
                    <a:pt x="65" y="44"/>
                  </a:lnTo>
                  <a:lnTo>
                    <a:pt x="72" y="57"/>
                  </a:lnTo>
                  <a:lnTo>
                    <a:pt x="78" y="71"/>
                  </a:lnTo>
                  <a:lnTo>
                    <a:pt x="84" y="85"/>
                  </a:lnTo>
                  <a:lnTo>
                    <a:pt x="89" y="97"/>
                  </a:lnTo>
                  <a:lnTo>
                    <a:pt x="93" y="106"/>
                  </a:lnTo>
                  <a:lnTo>
                    <a:pt x="96" y="115"/>
                  </a:lnTo>
                  <a:lnTo>
                    <a:pt x="99" y="125"/>
                  </a:lnTo>
                  <a:lnTo>
                    <a:pt x="102" y="135"/>
                  </a:lnTo>
                  <a:lnTo>
                    <a:pt x="107" y="145"/>
                  </a:lnTo>
                  <a:lnTo>
                    <a:pt x="111" y="155"/>
                  </a:lnTo>
                  <a:lnTo>
                    <a:pt x="116" y="163"/>
                  </a:lnTo>
                  <a:lnTo>
                    <a:pt x="119" y="169"/>
                  </a:lnTo>
                  <a:lnTo>
                    <a:pt x="123" y="171"/>
                  </a:lnTo>
                  <a:lnTo>
                    <a:pt x="130" y="175"/>
                  </a:lnTo>
                  <a:lnTo>
                    <a:pt x="141" y="183"/>
                  </a:lnTo>
                  <a:lnTo>
                    <a:pt x="157" y="194"/>
                  </a:lnTo>
                  <a:lnTo>
                    <a:pt x="173" y="207"/>
                  </a:lnTo>
                  <a:lnTo>
                    <a:pt x="188" y="220"/>
                  </a:lnTo>
                  <a:lnTo>
                    <a:pt x="202" y="231"/>
                  </a:lnTo>
                  <a:lnTo>
                    <a:pt x="211" y="239"/>
                  </a:lnTo>
                  <a:lnTo>
                    <a:pt x="215" y="241"/>
                  </a:lnTo>
                  <a:lnTo>
                    <a:pt x="216" y="241"/>
                  </a:lnTo>
                  <a:lnTo>
                    <a:pt x="219" y="240"/>
                  </a:lnTo>
                  <a:lnTo>
                    <a:pt x="222" y="240"/>
                  </a:lnTo>
                  <a:lnTo>
                    <a:pt x="225" y="240"/>
                  </a:lnTo>
                  <a:lnTo>
                    <a:pt x="229" y="240"/>
                  </a:lnTo>
                  <a:lnTo>
                    <a:pt x="233" y="240"/>
                  </a:lnTo>
                  <a:lnTo>
                    <a:pt x="237" y="241"/>
                  </a:lnTo>
                  <a:lnTo>
                    <a:pt x="242" y="243"/>
                  </a:lnTo>
                  <a:lnTo>
                    <a:pt x="247" y="246"/>
                  </a:lnTo>
                  <a:lnTo>
                    <a:pt x="253" y="249"/>
                  </a:lnTo>
                  <a:lnTo>
                    <a:pt x="260" y="253"/>
                  </a:lnTo>
                  <a:lnTo>
                    <a:pt x="265" y="256"/>
                  </a:lnTo>
                  <a:lnTo>
                    <a:pt x="271" y="261"/>
                  </a:lnTo>
                  <a:lnTo>
                    <a:pt x="274" y="264"/>
                  </a:lnTo>
                  <a:lnTo>
                    <a:pt x="278" y="269"/>
                  </a:lnTo>
                  <a:lnTo>
                    <a:pt x="278" y="272"/>
                  </a:lnTo>
                  <a:lnTo>
                    <a:pt x="275" y="274"/>
                  </a:lnTo>
                  <a:lnTo>
                    <a:pt x="272" y="276"/>
                  </a:lnTo>
                  <a:lnTo>
                    <a:pt x="267" y="278"/>
                  </a:lnTo>
                  <a:lnTo>
                    <a:pt x="261" y="278"/>
                  </a:lnTo>
                  <a:lnTo>
                    <a:pt x="254" y="278"/>
                  </a:lnTo>
                  <a:lnTo>
                    <a:pt x="246" y="276"/>
                  </a:lnTo>
                  <a:lnTo>
                    <a:pt x="238" y="274"/>
                  </a:lnTo>
                  <a:lnTo>
                    <a:pt x="231" y="272"/>
                  </a:lnTo>
                  <a:lnTo>
                    <a:pt x="225" y="270"/>
                  </a:lnTo>
                  <a:lnTo>
                    <a:pt x="221" y="269"/>
                  </a:lnTo>
                  <a:lnTo>
                    <a:pt x="216" y="266"/>
                  </a:lnTo>
                  <a:lnTo>
                    <a:pt x="214" y="266"/>
                  </a:lnTo>
                  <a:lnTo>
                    <a:pt x="211" y="265"/>
                  </a:lnTo>
                  <a:lnTo>
                    <a:pt x="209" y="265"/>
                  </a:lnTo>
                  <a:lnTo>
                    <a:pt x="207" y="266"/>
                  </a:lnTo>
                  <a:lnTo>
                    <a:pt x="203" y="265"/>
                  </a:lnTo>
                  <a:lnTo>
                    <a:pt x="195" y="263"/>
                  </a:lnTo>
                  <a:lnTo>
                    <a:pt x="184" y="260"/>
                  </a:lnTo>
                  <a:lnTo>
                    <a:pt x="173" y="254"/>
                  </a:lnTo>
                  <a:lnTo>
                    <a:pt x="159" y="249"/>
                  </a:lnTo>
                  <a:lnTo>
                    <a:pt x="147" y="242"/>
                  </a:lnTo>
                  <a:lnTo>
                    <a:pt x="136" y="236"/>
                  </a:lnTo>
                  <a:lnTo>
                    <a:pt x="127" y="231"/>
                  </a:lnTo>
                  <a:lnTo>
                    <a:pt x="119" y="225"/>
                  </a:lnTo>
                  <a:lnTo>
                    <a:pt x="110" y="216"/>
                  </a:lnTo>
                  <a:lnTo>
                    <a:pt x="99" y="207"/>
                  </a:lnTo>
                  <a:lnTo>
                    <a:pt x="88" y="196"/>
                  </a:lnTo>
                  <a:lnTo>
                    <a:pt x="77" y="184"/>
                  </a:lnTo>
                  <a:lnTo>
                    <a:pt x="66" y="171"/>
                  </a:lnTo>
                  <a:lnTo>
                    <a:pt x="58" y="157"/>
                  </a:lnTo>
                  <a:lnTo>
                    <a:pt x="50" y="144"/>
                  </a:lnTo>
                  <a:lnTo>
                    <a:pt x="42" y="128"/>
                  </a:lnTo>
                  <a:lnTo>
                    <a:pt x="34" y="112"/>
                  </a:lnTo>
                  <a:lnTo>
                    <a:pt x="25" y="93"/>
                  </a:lnTo>
                  <a:lnTo>
                    <a:pt x="17" y="74"/>
                  </a:lnTo>
                  <a:lnTo>
                    <a:pt x="11" y="56"/>
                  </a:lnTo>
                  <a:lnTo>
                    <a:pt x="5" y="41"/>
                  </a:lnTo>
                  <a:lnTo>
                    <a:pt x="1" y="28"/>
                  </a:lnTo>
                  <a:lnTo>
                    <a:pt x="0" y="20"/>
                  </a:lnTo>
                  <a:lnTo>
                    <a:pt x="1" y="14"/>
                  </a:lnTo>
                  <a:lnTo>
                    <a:pt x="2" y="11"/>
                  </a:lnTo>
                  <a:lnTo>
                    <a:pt x="3" y="7"/>
                  </a:lnTo>
                  <a:lnTo>
                    <a:pt x="5" y="5"/>
                  </a:lnTo>
                  <a:lnTo>
                    <a:pt x="8" y="4"/>
                  </a:lnTo>
                  <a:lnTo>
                    <a:pt x="11" y="3"/>
                  </a:lnTo>
                  <a:lnTo>
                    <a:pt x="14" y="2"/>
                  </a:lnTo>
                  <a:lnTo>
                    <a:pt x="17" y="0"/>
                  </a:lnTo>
                  <a:lnTo>
                    <a:pt x="55" y="24"/>
                  </a:lnTo>
                </a:path>
              </a:pathLst>
            </a:custGeom>
            <a:solidFill>
              <a:srgbClr val="CCCC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06" name="Freeform 90"/>
            <p:cNvSpPr>
              <a:spLocks/>
            </p:cNvSpPr>
            <p:nvPr/>
          </p:nvSpPr>
          <p:spPr bwMode="auto">
            <a:xfrm>
              <a:off x="2569" y="913"/>
              <a:ext cx="176" cy="226"/>
            </a:xfrm>
            <a:custGeom>
              <a:avLst/>
              <a:gdLst>
                <a:gd name="T0" fmla="*/ 47 w 176"/>
                <a:gd name="T1" fmla="*/ 21 h 226"/>
                <a:gd name="T2" fmla="*/ 51 w 176"/>
                <a:gd name="T3" fmla="*/ 33 h 226"/>
                <a:gd name="T4" fmla="*/ 56 w 176"/>
                <a:gd name="T5" fmla="*/ 51 h 226"/>
                <a:gd name="T6" fmla="*/ 61 w 176"/>
                <a:gd name="T7" fmla="*/ 69 h 226"/>
                <a:gd name="T8" fmla="*/ 63 w 176"/>
                <a:gd name="T9" fmla="*/ 82 h 226"/>
                <a:gd name="T10" fmla="*/ 69 w 176"/>
                <a:gd name="T11" fmla="*/ 101 h 226"/>
                <a:gd name="T12" fmla="*/ 76 w 176"/>
                <a:gd name="T13" fmla="*/ 121 h 226"/>
                <a:gd name="T14" fmla="*/ 84 w 176"/>
                <a:gd name="T15" fmla="*/ 135 h 226"/>
                <a:gd name="T16" fmla="*/ 90 w 176"/>
                <a:gd name="T17" fmla="*/ 142 h 226"/>
                <a:gd name="T18" fmla="*/ 100 w 176"/>
                <a:gd name="T19" fmla="*/ 158 h 226"/>
                <a:gd name="T20" fmla="*/ 110 w 176"/>
                <a:gd name="T21" fmla="*/ 178 h 226"/>
                <a:gd name="T22" fmla="*/ 117 w 176"/>
                <a:gd name="T23" fmla="*/ 192 h 226"/>
                <a:gd name="T24" fmla="*/ 119 w 176"/>
                <a:gd name="T25" fmla="*/ 194 h 226"/>
                <a:gd name="T26" fmla="*/ 124 w 176"/>
                <a:gd name="T27" fmla="*/ 193 h 226"/>
                <a:gd name="T28" fmla="*/ 131 w 176"/>
                <a:gd name="T29" fmla="*/ 193 h 226"/>
                <a:gd name="T30" fmla="*/ 139 w 176"/>
                <a:gd name="T31" fmla="*/ 193 h 226"/>
                <a:gd name="T32" fmla="*/ 146 w 176"/>
                <a:gd name="T33" fmla="*/ 196 h 226"/>
                <a:gd name="T34" fmla="*/ 154 w 176"/>
                <a:gd name="T35" fmla="*/ 200 h 226"/>
                <a:gd name="T36" fmla="*/ 164 w 176"/>
                <a:gd name="T37" fmla="*/ 207 h 226"/>
                <a:gd name="T38" fmla="*/ 172 w 176"/>
                <a:gd name="T39" fmla="*/ 213 h 226"/>
                <a:gd name="T40" fmla="*/ 175 w 176"/>
                <a:gd name="T41" fmla="*/ 219 h 226"/>
                <a:gd name="T42" fmla="*/ 169 w 176"/>
                <a:gd name="T43" fmla="*/ 222 h 226"/>
                <a:gd name="T44" fmla="*/ 158 w 176"/>
                <a:gd name="T45" fmla="*/ 225 h 226"/>
                <a:gd name="T46" fmla="*/ 144 w 176"/>
                <a:gd name="T47" fmla="*/ 223 h 226"/>
                <a:gd name="T48" fmla="*/ 133 w 176"/>
                <a:gd name="T49" fmla="*/ 221 h 226"/>
                <a:gd name="T50" fmla="*/ 125 w 176"/>
                <a:gd name="T51" fmla="*/ 219 h 226"/>
                <a:gd name="T52" fmla="*/ 120 w 176"/>
                <a:gd name="T53" fmla="*/ 218 h 226"/>
                <a:gd name="T54" fmla="*/ 118 w 176"/>
                <a:gd name="T55" fmla="*/ 218 h 226"/>
                <a:gd name="T56" fmla="*/ 113 w 176"/>
                <a:gd name="T57" fmla="*/ 217 h 226"/>
                <a:gd name="T58" fmla="*/ 99 w 176"/>
                <a:gd name="T59" fmla="*/ 204 h 226"/>
                <a:gd name="T60" fmla="*/ 80 w 176"/>
                <a:gd name="T61" fmla="*/ 186 h 226"/>
                <a:gd name="T62" fmla="*/ 63 w 176"/>
                <a:gd name="T63" fmla="*/ 169 h 226"/>
                <a:gd name="T64" fmla="*/ 52 w 176"/>
                <a:gd name="T65" fmla="*/ 158 h 226"/>
                <a:gd name="T66" fmla="*/ 39 w 176"/>
                <a:gd name="T67" fmla="*/ 142 h 226"/>
                <a:gd name="T68" fmla="*/ 25 w 176"/>
                <a:gd name="T69" fmla="*/ 124 h 226"/>
                <a:gd name="T70" fmla="*/ 13 w 176"/>
                <a:gd name="T71" fmla="*/ 103 h 226"/>
                <a:gd name="T72" fmla="*/ 7 w 176"/>
                <a:gd name="T73" fmla="*/ 82 h 226"/>
                <a:gd name="T74" fmla="*/ 3 w 176"/>
                <a:gd name="T75" fmla="*/ 56 h 226"/>
                <a:gd name="T76" fmla="*/ 1 w 176"/>
                <a:gd name="T77" fmla="*/ 33 h 226"/>
                <a:gd name="T78" fmla="*/ 1 w 176"/>
                <a:gd name="T79" fmla="*/ 14 h 226"/>
                <a:gd name="T80" fmla="*/ 3 w 176"/>
                <a:gd name="T81" fmla="*/ 5 h 226"/>
                <a:gd name="T82" fmla="*/ 8 w 176"/>
                <a:gd name="T83" fmla="*/ 2 h 226"/>
                <a:gd name="T84" fmla="*/ 15 w 176"/>
                <a:gd name="T85" fmla="*/ 1 h 226"/>
                <a:gd name="T86" fmla="*/ 22 w 176"/>
                <a:gd name="T87" fmla="*/ 1 h 226"/>
                <a:gd name="T88" fmla="*/ 46 w 176"/>
                <a:gd name="T89" fmla="*/ 2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6" h="226">
                  <a:moveTo>
                    <a:pt x="46" y="20"/>
                  </a:moveTo>
                  <a:lnTo>
                    <a:pt x="47" y="21"/>
                  </a:lnTo>
                  <a:lnTo>
                    <a:pt x="49" y="26"/>
                  </a:lnTo>
                  <a:lnTo>
                    <a:pt x="51" y="33"/>
                  </a:lnTo>
                  <a:lnTo>
                    <a:pt x="54" y="42"/>
                  </a:lnTo>
                  <a:lnTo>
                    <a:pt x="56" y="51"/>
                  </a:lnTo>
                  <a:lnTo>
                    <a:pt x="59" y="60"/>
                  </a:lnTo>
                  <a:lnTo>
                    <a:pt x="61" y="69"/>
                  </a:lnTo>
                  <a:lnTo>
                    <a:pt x="62" y="75"/>
                  </a:lnTo>
                  <a:lnTo>
                    <a:pt x="63" y="82"/>
                  </a:lnTo>
                  <a:lnTo>
                    <a:pt x="65" y="91"/>
                  </a:lnTo>
                  <a:lnTo>
                    <a:pt x="69" y="101"/>
                  </a:lnTo>
                  <a:lnTo>
                    <a:pt x="72" y="111"/>
                  </a:lnTo>
                  <a:lnTo>
                    <a:pt x="76" y="121"/>
                  </a:lnTo>
                  <a:lnTo>
                    <a:pt x="80" y="129"/>
                  </a:lnTo>
                  <a:lnTo>
                    <a:pt x="84" y="135"/>
                  </a:lnTo>
                  <a:lnTo>
                    <a:pt x="86" y="138"/>
                  </a:lnTo>
                  <a:lnTo>
                    <a:pt x="90" y="142"/>
                  </a:lnTo>
                  <a:lnTo>
                    <a:pt x="94" y="149"/>
                  </a:lnTo>
                  <a:lnTo>
                    <a:pt x="100" y="158"/>
                  </a:lnTo>
                  <a:lnTo>
                    <a:pt x="105" y="168"/>
                  </a:lnTo>
                  <a:lnTo>
                    <a:pt x="110" y="178"/>
                  </a:lnTo>
                  <a:lnTo>
                    <a:pt x="114" y="187"/>
                  </a:lnTo>
                  <a:lnTo>
                    <a:pt x="117" y="192"/>
                  </a:lnTo>
                  <a:lnTo>
                    <a:pt x="118" y="194"/>
                  </a:lnTo>
                  <a:lnTo>
                    <a:pt x="119" y="194"/>
                  </a:lnTo>
                  <a:lnTo>
                    <a:pt x="121" y="194"/>
                  </a:lnTo>
                  <a:lnTo>
                    <a:pt x="124" y="193"/>
                  </a:lnTo>
                  <a:lnTo>
                    <a:pt x="128" y="193"/>
                  </a:lnTo>
                  <a:lnTo>
                    <a:pt x="131" y="193"/>
                  </a:lnTo>
                  <a:lnTo>
                    <a:pt x="135" y="192"/>
                  </a:lnTo>
                  <a:lnTo>
                    <a:pt x="139" y="193"/>
                  </a:lnTo>
                  <a:lnTo>
                    <a:pt x="142" y="193"/>
                  </a:lnTo>
                  <a:lnTo>
                    <a:pt x="146" y="196"/>
                  </a:lnTo>
                  <a:lnTo>
                    <a:pt x="150" y="197"/>
                  </a:lnTo>
                  <a:lnTo>
                    <a:pt x="154" y="200"/>
                  </a:lnTo>
                  <a:lnTo>
                    <a:pt x="160" y="203"/>
                  </a:lnTo>
                  <a:lnTo>
                    <a:pt x="164" y="207"/>
                  </a:lnTo>
                  <a:lnTo>
                    <a:pt x="169" y="210"/>
                  </a:lnTo>
                  <a:lnTo>
                    <a:pt x="172" y="213"/>
                  </a:lnTo>
                  <a:lnTo>
                    <a:pt x="175" y="217"/>
                  </a:lnTo>
                  <a:lnTo>
                    <a:pt x="175" y="219"/>
                  </a:lnTo>
                  <a:lnTo>
                    <a:pt x="172" y="220"/>
                  </a:lnTo>
                  <a:lnTo>
                    <a:pt x="169" y="222"/>
                  </a:lnTo>
                  <a:lnTo>
                    <a:pt x="163" y="223"/>
                  </a:lnTo>
                  <a:lnTo>
                    <a:pt x="158" y="225"/>
                  </a:lnTo>
                  <a:lnTo>
                    <a:pt x="151" y="225"/>
                  </a:lnTo>
                  <a:lnTo>
                    <a:pt x="144" y="223"/>
                  </a:lnTo>
                  <a:lnTo>
                    <a:pt x="139" y="223"/>
                  </a:lnTo>
                  <a:lnTo>
                    <a:pt x="133" y="221"/>
                  </a:lnTo>
                  <a:lnTo>
                    <a:pt x="129" y="220"/>
                  </a:lnTo>
                  <a:lnTo>
                    <a:pt x="125" y="219"/>
                  </a:lnTo>
                  <a:lnTo>
                    <a:pt x="122" y="219"/>
                  </a:lnTo>
                  <a:lnTo>
                    <a:pt x="120" y="218"/>
                  </a:lnTo>
                  <a:lnTo>
                    <a:pt x="119" y="218"/>
                  </a:lnTo>
                  <a:lnTo>
                    <a:pt x="118" y="218"/>
                  </a:lnTo>
                  <a:lnTo>
                    <a:pt x="115" y="219"/>
                  </a:lnTo>
                  <a:lnTo>
                    <a:pt x="113" y="217"/>
                  </a:lnTo>
                  <a:lnTo>
                    <a:pt x="107" y="212"/>
                  </a:lnTo>
                  <a:lnTo>
                    <a:pt x="99" y="204"/>
                  </a:lnTo>
                  <a:lnTo>
                    <a:pt x="90" y="196"/>
                  </a:lnTo>
                  <a:lnTo>
                    <a:pt x="80" y="186"/>
                  </a:lnTo>
                  <a:lnTo>
                    <a:pt x="71" y="177"/>
                  </a:lnTo>
                  <a:lnTo>
                    <a:pt x="63" y="169"/>
                  </a:lnTo>
                  <a:lnTo>
                    <a:pt x="57" y="162"/>
                  </a:lnTo>
                  <a:lnTo>
                    <a:pt x="52" y="158"/>
                  </a:lnTo>
                  <a:lnTo>
                    <a:pt x="46" y="150"/>
                  </a:lnTo>
                  <a:lnTo>
                    <a:pt x="39" y="142"/>
                  </a:lnTo>
                  <a:lnTo>
                    <a:pt x="32" y="133"/>
                  </a:lnTo>
                  <a:lnTo>
                    <a:pt x="25" y="124"/>
                  </a:lnTo>
                  <a:lnTo>
                    <a:pt x="18" y="113"/>
                  </a:lnTo>
                  <a:lnTo>
                    <a:pt x="13" y="103"/>
                  </a:lnTo>
                  <a:lnTo>
                    <a:pt x="10" y="93"/>
                  </a:lnTo>
                  <a:lnTo>
                    <a:pt x="7" y="82"/>
                  </a:lnTo>
                  <a:lnTo>
                    <a:pt x="5" y="70"/>
                  </a:lnTo>
                  <a:lnTo>
                    <a:pt x="3" y="56"/>
                  </a:lnTo>
                  <a:lnTo>
                    <a:pt x="2" y="44"/>
                  </a:lnTo>
                  <a:lnTo>
                    <a:pt x="1" y="33"/>
                  </a:lnTo>
                  <a:lnTo>
                    <a:pt x="0" y="23"/>
                  </a:lnTo>
                  <a:lnTo>
                    <a:pt x="1" y="14"/>
                  </a:lnTo>
                  <a:lnTo>
                    <a:pt x="1" y="8"/>
                  </a:lnTo>
                  <a:lnTo>
                    <a:pt x="3" y="5"/>
                  </a:lnTo>
                  <a:lnTo>
                    <a:pt x="5" y="3"/>
                  </a:lnTo>
                  <a:lnTo>
                    <a:pt x="8" y="2"/>
                  </a:lnTo>
                  <a:lnTo>
                    <a:pt x="12" y="1"/>
                  </a:lnTo>
                  <a:lnTo>
                    <a:pt x="15" y="1"/>
                  </a:lnTo>
                  <a:lnTo>
                    <a:pt x="18" y="1"/>
                  </a:lnTo>
                  <a:lnTo>
                    <a:pt x="22" y="1"/>
                  </a:lnTo>
                  <a:lnTo>
                    <a:pt x="24" y="0"/>
                  </a:lnTo>
                  <a:lnTo>
                    <a:pt x="46" y="20"/>
                  </a:lnTo>
                </a:path>
              </a:pathLst>
            </a:custGeom>
            <a:solidFill>
              <a:srgbClr val="CCCC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07" name="Freeform 91"/>
            <p:cNvSpPr>
              <a:spLocks/>
            </p:cNvSpPr>
            <p:nvPr/>
          </p:nvSpPr>
          <p:spPr bwMode="auto">
            <a:xfrm>
              <a:off x="2693" y="1152"/>
              <a:ext cx="250" cy="120"/>
            </a:xfrm>
            <a:custGeom>
              <a:avLst/>
              <a:gdLst>
                <a:gd name="T0" fmla="*/ 0 w 250"/>
                <a:gd name="T1" fmla="*/ 0 h 120"/>
                <a:gd name="T2" fmla="*/ 0 w 250"/>
                <a:gd name="T3" fmla="*/ 65 h 120"/>
                <a:gd name="T4" fmla="*/ 249 w 250"/>
                <a:gd name="T5" fmla="*/ 119 h 120"/>
                <a:gd name="T6" fmla="*/ 249 w 250"/>
                <a:gd name="T7" fmla="*/ 53 h 120"/>
                <a:gd name="T8" fmla="*/ 0 w 250"/>
                <a:gd name="T9" fmla="*/ 0 h 120"/>
              </a:gdLst>
              <a:ahLst/>
              <a:cxnLst>
                <a:cxn ang="0">
                  <a:pos x="T0" y="T1"/>
                </a:cxn>
                <a:cxn ang="0">
                  <a:pos x="T2" y="T3"/>
                </a:cxn>
                <a:cxn ang="0">
                  <a:pos x="T4" y="T5"/>
                </a:cxn>
                <a:cxn ang="0">
                  <a:pos x="T6" y="T7"/>
                </a:cxn>
                <a:cxn ang="0">
                  <a:pos x="T8" y="T9"/>
                </a:cxn>
              </a:cxnLst>
              <a:rect l="0" t="0" r="r" b="b"/>
              <a:pathLst>
                <a:path w="250" h="120">
                  <a:moveTo>
                    <a:pt x="0" y="0"/>
                  </a:moveTo>
                  <a:lnTo>
                    <a:pt x="0" y="65"/>
                  </a:lnTo>
                  <a:lnTo>
                    <a:pt x="249" y="119"/>
                  </a:lnTo>
                  <a:lnTo>
                    <a:pt x="249" y="53"/>
                  </a:lnTo>
                  <a:lnTo>
                    <a:pt x="0" y="0"/>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08" name="Freeform 92"/>
            <p:cNvSpPr>
              <a:spLocks/>
            </p:cNvSpPr>
            <p:nvPr/>
          </p:nvSpPr>
          <p:spPr bwMode="auto">
            <a:xfrm>
              <a:off x="2942" y="1143"/>
              <a:ext cx="78" cy="129"/>
            </a:xfrm>
            <a:custGeom>
              <a:avLst/>
              <a:gdLst>
                <a:gd name="T0" fmla="*/ 0 w 78"/>
                <a:gd name="T1" fmla="*/ 62 h 129"/>
                <a:gd name="T2" fmla="*/ 0 w 78"/>
                <a:gd name="T3" fmla="*/ 128 h 129"/>
                <a:gd name="T4" fmla="*/ 77 w 78"/>
                <a:gd name="T5" fmla="*/ 56 h 129"/>
                <a:gd name="T6" fmla="*/ 77 w 78"/>
                <a:gd name="T7" fmla="*/ 0 h 129"/>
                <a:gd name="T8" fmla="*/ 0 w 78"/>
                <a:gd name="T9" fmla="*/ 62 h 129"/>
              </a:gdLst>
              <a:ahLst/>
              <a:cxnLst>
                <a:cxn ang="0">
                  <a:pos x="T0" y="T1"/>
                </a:cxn>
                <a:cxn ang="0">
                  <a:pos x="T2" y="T3"/>
                </a:cxn>
                <a:cxn ang="0">
                  <a:pos x="T4" y="T5"/>
                </a:cxn>
                <a:cxn ang="0">
                  <a:pos x="T6" y="T7"/>
                </a:cxn>
                <a:cxn ang="0">
                  <a:pos x="T8" y="T9"/>
                </a:cxn>
              </a:cxnLst>
              <a:rect l="0" t="0" r="r" b="b"/>
              <a:pathLst>
                <a:path w="78" h="129">
                  <a:moveTo>
                    <a:pt x="0" y="62"/>
                  </a:moveTo>
                  <a:lnTo>
                    <a:pt x="0" y="128"/>
                  </a:lnTo>
                  <a:lnTo>
                    <a:pt x="77" y="56"/>
                  </a:lnTo>
                  <a:lnTo>
                    <a:pt x="77" y="0"/>
                  </a:lnTo>
                  <a:lnTo>
                    <a:pt x="0" y="62"/>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09" name="Freeform 93"/>
            <p:cNvSpPr>
              <a:spLocks/>
            </p:cNvSpPr>
            <p:nvPr/>
          </p:nvSpPr>
          <p:spPr bwMode="auto">
            <a:xfrm>
              <a:off x="2693" y="1092"/>
              <a:ext cx="326" cy="114"/>
            </a:xfrm>
            <a:custGeom>
              <a:avLst/>
              <a:gdLst>
                <a:gd name="T0" fmla="*/ 103 w 326"/>
                <a:gd name="T1" fmla="*/ 0 h 114"/>
                <a:gd name="T2" fmla="*/ 0 w 326"/>
                <a:gd name="T3" fmla="*/ 60 h 114"/>
                <a:gd name="T4" fmla="*/ 249 w 326"/>
                <a:gd name="T5" fmla="*/ 113 h 114"/>
                <a:gd name="T6" fmla="*/ 325 w 326"/>
                <a:gd name="T7" fmla="*/ 51 h 114"/>
                <a:gd name="T8" fmla="*/ 103 w 326"/>
                <a:gd name="T9" fmla="*/ 0 h 114"/>
              </a:gdLst>
              <a:ahLst/>
              <a:cxnLst>
                <a:cxn ang="0">
                  <a:pos x="T0" y="T1"/>
                </a:cxn>
                <a:cxn ang="0">
                  <a:pos x="T2" y="T3"/>
                </a:cxn>
                <a:cxn ang="0">
                  <a:pos x="T4" y="T5"/>
                </a:cxn>
                <a:cxn ang="0">
                  <a:pos x="T6" y="T7"/>
                </a:cxn>
                <a:cxn ang="0">
                  <a:pos x="T8" y="T9"/>
                </a:cxn>
              </a:cxnLst>
              <a:rect l="0" t="0" r="r" b="b"/>
              <a:pathLst>
                <a:path w="326" h="114">
                  <a:moveTo>
                    <a:pt x="103" y="0"/>
                  </a:moveTo>
                  <a:lnTo>
                    <a:pt x="0" y="60"/>
                  </a:lnTo>
                  <a:lnTo>
                    <a:pt x="249" y="113"/>
                  </a:lnTo>
                  <a:lnTo>
                    <a:pt x="325" y="51"/>
                  </a:lnTo>
                  <a:lnTo>
                    <a:pt x="103" y="0"/>
                  </a:lnTo>
                </a:path>
              </a:pathLst>
            </a:custGeom>
            <a:solidFill>
              <a:srgbClr val="E5E5E5"/>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10" name="Freeform 94"/>
            <p:cNvSpPr>
              <a:spLocks/>
            </p:cNvSpPr>
            <p:nvPr/>
          </p:nvSpPr>
          <p:spPr bwMode="auto">
            <a:xfrm>
              <a:off x="2737" y="937"/>
              <a:ext cx="40" cy="175"/>
            </a:xfrm>
            <a:custGeom>
              <a:avLst/>
              <a:gdLst>
                <a:gd name="T0" fmla="*/ 39 w 40"/>
                <a:gd name="T1" fmla="*/ 0 h 175"/>
                <a:gd name="T2" fmla="*/ 37 w 40"/>
                <a:gd name="T3" fmla="*/ 1 h 175"/>
                <a:gd name="T4" fmla="*/ 35 w 40"/>
                <a:gd name="T5" fmla="*/ 4 h 175"/>
                <a:gd name="T6" fmla="*/ 32 w 40"/>
                <a:gd name="T7" fmla="*/ 8 h 175"/>
                <a:gd name="T8" fmla="*/ 27 w 40"/>
                <a:gd name="T9" fmla="*/ 16 h 175"/>
                <a:gd name="T10" fmla="*/ 22 w 40"/>
                <a:gd name="T11" fmla="*/ 27 h 175"/>
                <a:gd name="T12" fmla="*/ 17 w 40"/>
                <a:gd name="T13" fmla="*/ 41 h 175"/>
                <a:gd name="T14" fmla="*/ 12 w 40"/>
                <a:gd name="T15" fmla="*/ 58 h 175"/>
                <a:gd name="T16" fmla="*/ 7 w 40"/>
                <a:gd name="T17" fmla="*/ 79 h 175"/>
                <a:gd name="T18" fmla="*/ 3 w 40"/>
                <a:gd name="T19" fmla="*/ 100 h 175"/>
                <a:gd name="T20" fmla="*/ 1 w 40"/>
                <a:gd name="T21" fmla="*/ 119 h 175"/>
                <a:gd name="T22" fmla="*/ 0 w 40"/>
                <a:gd name="T23" fmla="*/ 136 h 175"/>
                <a:gd name="T24" fmla="*/ 1 w 40"/>
                <a:gd name="T25" fmla="*/ 149 h 175"/>
                <a:gd name="T26" fmla="*/ 1 w 40"/>
                <a:gd name="T27" fmla="*/ 160 h 175"/>
                <a:gd name="T28" fmla="*/ 2 w 40"/>
                <a:gd name="T29" fmla="*/ 168 h 175"/>
                <a:gd name="T30" fmla="*/ 3 w 40"/>
                <a:gd name="T31" fmla="*/ 172 h 175"/>
                <a:gd name="T32" fmla="*/ 3 w 40"/>
                <a:gd name="T33" fmla="*/ 174 h 175"/>
                <a:gd name="T34" fmla="*/ 39 w 40"/>
                <a:gd name="T35"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 h="175">
                  <a:moveTo>
                    <a:pt x="39" y="0"/>
                  </a:moveTo>
                  <a:lnTo>
                    <a:pt x="37" y="1"/>
                  </a:lnTo>
                  <a:lnTo>
                    <a:pt x="35" y="4"/>
                  </a:lnTo>
                  <a:lnTo>
                    <a:pt x="32" y="8"/>
                  </a:lnTo>
                  <a:lnTo>
                    <a:pt x="27" y="16"/>
                  </a:lnTo>
                  <a:lnTo>
                    <a:pt x="22" y="27"/>
                  </a:lnTo>
                  <a:lnTo>
                    <a:pt x="17" y="41"/>
                  </a:lnTo>
                  <a:lnTo>
                    <a:pt x="12" y="58"/>
                  </a:lnTo>
                  <a:lnTo>
                    <a:pt x="7" y="79"/>
                  </a:lnTo>
                  <a:lnTo>
                    <a:pt x="3" y="100"/>
                  </a:lnTo>
                  <a:lnTo>
                    <a:pt x="1" y="119"/>
                  </a:lnTo>
                  <a:lnTo>
                    <a:pt x="0" y="136"/>
                  </a:lnTo>
                  <a:lnTo>
                    <a:pt x="1" y="149"/>
                  </a:lnTo>
                  <a:lnTo>
                    <a:pt x="1" y="160"/>
                  </a:lnTo>
                  <a:lnTo>
                    <a:pt x="2" y="168"/>
                  </a:lnTo>
                  <a:lnTo>
                    <a:pt x="3" y="172"/>
                  </a:lnTo>
                  <a:lnTo>
                    <a:pt x="3" y="174"/>
                  </a:lnTo>
                  <a:lnTo>
                    <a:pt x="39"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11" name="Freeform 95"/>
            <p:cNvSpPr>
              <a:spLocks/>
            </p:cNvSpPr>
            <p:nvPr/>
          </p:nvSpPr>
          <p:spPr bwMode="auto">
            <a:xfrm>
              <a:off x="2775" y="1019"/>
              <a:ext cx="153" cy="152"/>
            </a:xfrm>
            <a:custGeom>
              <a:avLst/>
              <a:gdLst>
                <a:gd name="T0" fmla="*/ 76 w 153"/>
                <a:gd name="T1" fmla="*/ 151 h 152"/>
                <a:gd name="T2" fmla="*/ 91 w 153"/>
                <a:gd name="T3" fmla="*/ 151 h 152"/>
                <a:gd name="T4" fmla="*/ 106 w 153"/>
                <a:gd name="T5" fmla="*/ 147 h 152"/>
                <a:gd name="T6" fmla="*/ 118 w 153"/>
                <a:gd name="T7" fmla="*/ 142 h 152"/>
                <a:gd name="T8" fmla="*/ 129 w 153"/>
                <a:gd name="T9" fmla="*/ 133 h 152"/>
                <a:gd name="T10" fmla="*/ 138 w 153"/>
                <a:gd name="T11" fmla="*/ 123 h 152"/>
                <a:gd name="T12" fmla="*/ 146 w 153"/>
                <a:gd name="T13" fmla="*/ 111 h 152"/>
                <a:gd name="T14" fmla="*/ 150 w 153"/>
                <a:gd name="T15" fmla="*/ 96 h 152"/>
                <a:gd name="T16" fmla="*/ 152 w 153"/>
                <a:gd name="T17" fmla="*/ 82 h 152"/>
                <a:gd name="T18" fmla="*/ 150 w 153"/>
                <a:gd name="T19" fmla="*/ 66 h 152"/>
                <a:gd name="T20" fmla="*/ 146 w 153"/>
                <a:gd name="T21" fmla="*/ 52 h 152"/>
                <a:gd name="T22" fmla="*/ 138 w 153"/>
                <a:gd name="T23" fmla="*/ 38 h 152"/>
                <a:gd name="T24" fmla="*/ 129 w 153"/>
                <a:gd name="T25" fmla="*/ 26 h 152"/>
                <a:gd name="T26" fmla="*/ 118 w 153"/>
                <a:gd name="T27" fmla="*/ 16 h 152"/>
                <a:gd name="T28" fmla="*/ 106 w 153"/>
                <a:gd name="T29" fmla="*/ 8 h 152"/>
                <a:gd name="T30" fmla="*/ 91 w 153"/>
                <a:gd name="T31" fmla="*/ 3 h 152"/>
                <a:gd name="T32" fmla="*/ 76 w 153"/>
                <a:gd name="T33" fmla="*/ 0 h 152"/>
                <a:gd name="T34" fmla="*/ 60 w 153"/>
                <a:gd name="T35" fmla="*/ 0 h 152"/>
                <a:gd name="T36" fmla="*/ 46 w 153"/>
                <a:gd name="T37" fmla="*/ 3 h 152"/>
                <a:gd name="T38" fmla="*/ 33 w 153"/>
                <a:gd name="T39" fmla="*/ 8 h 152"/>
                <a:gd name="T40" fmla="*/ 22 w 153"/>
                <a:gd name="T41" fmla="*/ 17 h 152"/>
                <a:gd name="T42" fmla="*/ 13 w 153"/>
                <a:gd name="T43" fmla="*/ 27 h 152"/>
                <a:gd name="T44" fmla="*/ 6 w 153"/>
                <a:gd name="T45" fmla="*/ 39 h 152"/>
                <a:gd name="T46" fmla="*/ 2 w 153"/>
                <a:gd name="T47" fmla="*/ 54 h 152"/>
                <a:gd name="T48" fmla="*/ 0 w 153"/>
                <a:gd name="T49" fmla="*/ 68 h 152"/>
                <a:gd name="T50" fmla="*/ 2 w 153"/>
                <a:gd name="T51" fmla="*/ 84 h 152"/>
                <a:gd name="T52" fmla="*/ 6 w 153"/>
                <a:gd name="T53" fmla="*/ 98 h 152"/>
                <a:gd name="T54" fmla="*/ 13 w 153"/>
                <a:gd name="T55" fmla="*/ 112 h 152"/>
                <a:gd name="T56" fmla="*/ 22 w 153"/>
                <a:gd name="T57" fmla="*/ 124 h 152"/>
                <a:gd name="T58" fmla="*/ 33 w 153"/>
                <a:gd name="T59" fmla="*/ 134 h 152"/>
                <a:gd name="T60" fmla="*/ 46 w 153"/>
                <a:gd name="T61" fmla="*/ 142 h 152"/>
                <a:gd name="T62" fmla="*/ 60 w 153"/>
                <a:gd name="T63" fmla="*/ 147 h 152"/>
                <a:gd name="T64" fmla="*/ 76 w 153"/>
                <a:gd name="T65" fmla="*/ 151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3" h="152">
                  <a:moveTo>
                    <a:pt x="76" y="151"/>
                  </a:moveTo>
                  <a:lnTo>
                    <a:pt x="91" y="151"/>
                  </a:lnTo>
                  <a:lnTo>
                    <a:pt x="106" y="147"/>
                  </a:lnTo>
                  <a:lnTo>
                    <a:pt x="118" y="142"/>
                  </a:lnTo>
                  <a:lnTo>
                    <a:pt x="129" y="133"/>
                  </a:lnTo>
                  <a:lnTo>
                    <a:pt x="138" y="123"/>
                  </a:lnTo>
                  <a:lnTo>
                    <a:pt x="146" y="111"/>
                  </a:lnTo>
                  <a:lnTo>
                    <a:pt x="150" y="96"/>
                  </a:lnTo>
                  <a:lnTo>
                    <a:pt x="152" y="82"/>
                  </a:lnTo>
                  <a:lnTo>
                    <a:pt x="150" y="66"/>
                  </a:lnTo>
                  <a:lnTo>
                    <a:pt x="146" y="52"/>
                  </a:lnTo>
                  <a:lnTo>
                    <a:pt x="138" y="38"/>
                  </a:lnTo>
                  <a:lnTo>
                    <a:pt x="129" y="26"/>
                  </a:lnTo>
                  <a:lnTo>
                    <a:pt x="118" y="16"/>
                  </a:lnTo>
                  <a:lnTo>
                    <a:pt x="106" y="8"/>
                  </a:lnTo>
                  <a:lnTo>
                    <a:pt x="91" y="3"/>
                  </a:lnTo>
                  <a:lnTo>
                    <a:pt x="76" y="0"/>
                  </a:lnTo>
                  <a:lnTo>
                    <a:pt x="60" y="0"/>
                  </a:lnTo>
                  <a:lnTo>
                    <a:pt x="46" y="3"/>
                  </a:lnTo>
                  <a:lnTo>
                    <a:pt x="33" y="8"/>
                  </a:lnTo>
                  <a:lnTo>
                    <a:pt x="22" y="17"/>
                  </a:lnTo>
                  <a:lnTo>
                    <a:pt x="13" y="27"/>
                  </a:lnTo>
                  <a:lnTo>
                    <a:pt x="6" y="39"/>
                  </a:lnTo>
                  <a:lnTo>
                    <a:pt x="2" y="54"/>
                  </a:lnTo>
                  <a:lnTo>
                    <a:pt x="0" y="68"/>
                  </a:lnTo>
                  <a:lnTo>
                    <a:pt x="2" y="84"/>
                  </a:lnTo>
                  <a:lnTo>
                    <a:pt x="6" y="98"/>
                  </a:lnTo>
                  <a:lnTo>
                    <a:pt x="13" y="112"/>
                  </a:lnTo>
                  <a:lnTo>
                    <a:pt x="22" y="124"/>
                  </a:lnTo>
                  <a:lnTo>
                    <a:pt x="33" y="134"/>
                  </a:lnTo>
                  <a:lnTo>
                    <a:pt x="46" y="142"/>
                  </a:lnTo>
                  <a:lnTo>
                    <a:pt x="60" y="147"/>
                  </a:lnTo>
                  <a:lnTo>
                    <a:pt x="76" y="15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12" name="Freeform 96"/>
            <p:cNvSpPr>
              <a:spLocks/>
            </p:cNvSpPr>
            <p:nvPr/>
          </p:nvSpPr>
          <p:spPr bwMode="auto">
            <a:xfrm>
              <a:off x="2733" y="917"/>
              <a:ext cx="214" cy="249"/>
            </a:xfrm>
            <a:custGeom>
              <a:avLst/>
              <a:gdLst>
                <a:gd name="T0" fmla="*/ 162 w 214"/>
                <a:gd name="T1" fmla="*/ 62 h 249"/>
                <a:gd name="T2" fmla="*/ 95 w 214"/>
                <a:gd name="T3" fmla="*/ 14 h 249"/>
                <a:gd name="T4" fmla="*/ 46 w 214"/>
                <a:gd name="T5" fmla="*/ 0 h 249"/>
                <a:gd name="T6" fmla="*/ 0 w 214"/>
                <a:gd name="T7" fmla="*/ 233 h 249"/>
                <a:gd name="T8" fmla="*/ 50 w 214"/>
                <a:gd name="T9" fmla="*/ 248 h 249"/>
                <a:gd name="T10" fmla="*/ 129 w 214"/>
                <a:gd name="T11" fmla="*/ 227 h 249"/>
                <a:gd name="T12" fmla="*/ 180 w 214"/>
                <a:gd name="T13" fmla="*/ 242 h 249"/>
                <a:gd name="T14" fmla="*/ 213 w 214"/>
                <a:gd name="T15" fmla="*/ 79 h 249"/>
                <a:gd name="T16" fmla="*/ 162 w 214"/>
                <a:gd name="T17" fmla="*/ 62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4" h="249">
                  <a:moveTo>
                    <a:pt x="162" y="62"/>
                  </a:moveTo>
                  <a:lnTo>
                    <a:pt x="95" y="14"/>
                  </a:lnTo>
                  <a:lnTo>
                    <a:pt x="46" y="0"/>
                  </a:lnTo>
                  <a:lnTo>
                    <a:pt x="0" y="233"/>
                  </a:lnTo>
                  <a:lnTo>
                    <a:pt x="50" y="248"/>
                  </a:lnTo>
                  <a:lnTo>
                    <a:pt x="129" y="227"/>
                  </a:lnTo>
                  <a:lnTo>
                    <a:pt x="180" y="242"/>
                  </a:lnTo>
                  <a:lnTo>
                    <a:pt x="213" y="79"/>
                  </a:lnTo>
                  <a:lnTo>
                    <a:pt x="162" y="62"/>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13" name="Freeform 97"/>
            <p:cNvSpPr>
              <a:spLocks/>
            </p:cNvSpPr>
            <p:nvPr/>
          </p:nvSpPr>
          <p:spPr bwMode="auto">
            <a:xfrm>
              <a:off x="2913" y="979"/>
              <a:ext cx="79" cy="181"/>
            </a:xfrm>
            <a:custGeom>
              <a:avLst/>
              <a:gdLst>
                <a:gd name="T0" fmla="*/ 32 w 79"/>
                <a:gd name="T1" fmla="*/ 17 h 181"/>
                <a:gd name="T2" fmla="*/ 0 w 79"/>
                <a:gd name="T3" fmla="*/ 180 h 181"/>
                <a:gd name="T4" fmla="*/ 53 w 79"/>
                <a:gd name="T5" fmla="*/ 143 h 181"/>
                <a:gd name="T6" fmla="*/ 78 w 79"/>
                <a:gd name="T7" fmla="*/ 0 h 181"/>
                <a:gd name="T8" fmla="*/ 32 w 79"/>
                <a:gd name="T9" fmla="*/ 17 h 181"/>
              </a:gdLst>
              <a:ahLst/>
              <a:cxnLst>
                <a:cxn ang="0">
                  <a:pos x="T0" y="T1"/>
                </a:cxn>
                <a:cxn ang="0">
                  <a:pos x="T2" y="T3"/>
                </a:cxn>
                <a:cxn ang="0">
                  <a:pos x="T4" y="T5"/>
                </a:cxn>
                <a:cxn ang="0">
                  <a:pos x="T6" y="T7"/>
                </a:cxn>
                <a:cxn ang="0">
                  <a:pos x="T8" y="T9"/>
                </a:cxn>
              </a:cxnLst>
              <a:rect l="0" t="0" r="r" b="b"/>
              <a:pathLst>
                <a:path w="79" h="181">
                  <a:moveTo>
                    <a:pt x="32" y="17"/>
                  </a:moveTo>
                  <a:lnTo>
                    <a:pt x="0" y="180"/>
                  </a:lnTo>
                  <a:lnTo>
                    <a:pt x="53" y="143"/>
                  </a:lnTo>
                  <a:lnTo>
                    <a:pt x="78" y="0"/>
                  </a:lnTo>
                  <a:lnTo>
                    <a:pt x="32" y="1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14" name="Freeform 98"/>
            <p:cNvSpPr>
              <a:spLocks/>
            </p:cNvSpPr>
            <p:nvPr/>
          </p:nvSpPr>
          <p:spPr bwMode="auto">
            <a:xfrm>
              <a:off x="2864" y="992"/>
              <a:ext cx="70" cy="160"/>
            </a:xfrm>
            <a:custGeom>
              <a:avLst/>
              <a:gdLst>
                <a:gd name="T0" fmla="*/ 69 w 70"/>
                <a:gd name="T1" fmla="*/ 10 h 160"/>
                <a:gd name="T2" fmla="*/ 32 w 70"/>
                <a:gd name="T3" fmla="*/ 0 h 160"/>
                <a:gd name="T4" fmla="*/ 0 w 70"/>
                <a:gd name="T5" fmla="*/ 145 h 160"/>
                <a:gd name="T6" fmla="*/ 42 w 70"/>
                <a:gd name="T7" fmla="*/ 159 h 160"/>
                <a:gd name="T8" fmla="*/ 69 w 70"/>
                <a:gd name="T9" fmla="*/ 10 h 160"/>
              </a:gdLst>
              <a:ahLst/>
              <a:cxnLst>
                <a:cxn ang="0">
                  <a:pos x="T0" y="T1"/>
                </a:cxn>
                <a:cxn ang="0">
                  <a:pos x="T2" y="T3"/>
                </a:cxn>
                <a:cxn ang="0">
                  <a:pos x="T4" y="T5"/>
                </a:cxn>
                <a:cxn ang="0">
                  <a:pos x="T6" y="T7"/>
                </a:cxn>
                <a:cxn ang="0">
                  <a:pos x="T8" y="T9"/>
                </a:cxn>
              </a:cxnLst>
              <a:rect l="0" t="0" r="r" b="b"/>
              <a:pathLst>
                <a:path w="70" h="160">
                  <a:moveTo>
                    <a:pt x="69" y="10"/>
                  </a:moveTo>
                  <a:lnTo>
                    <a:pt x="32" y="0"/>
                  </a:lnTo>
                  <a:lnTo>
                    <a:pt x="0" y="145"/>
                  </a:lnTo>
                  <a:lnTo>
                    <a:pt x="42" y="159"/>
                  </a:lnTo>
                  <a:lnTo>
                    <a:pt x="69" y="10"/>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15" name="Freeform 99"/>
            <p:cNvSpPr>
              <a:spLocks/>
            </p:cNvSpPr>
            <p:nvPr/>
          </p:nvSpPr>
          <p:spPr bwMode="auto">
            <a:xfrm>
              <a:off x="2784" y="945"/>
              <a:ext cx="103" cy="208"/>
            </a:xfrm>
            <a:custGeom>
              <a:avLst/>
              <a:gdLst>
                <a:gd name="T0" fmla="*/ 102 w 103"/>
                <a:gd name="T1" fmla="*/ 40 h 208"/>
                <a:gd name="T2" fmla="*/ 45 w 103"/>
                <a:gd name="T3" fmla="*/ 0 h 208"/>
                <a:gd name="T4" fmla="*/ 0 w 103"/>
                <a:gd name="T5" fmla="*/ 207 h 208"/>
                <a:gd name="T6" fmla="*/ 71 w 103"/>
                <a:gd name="T7" fmla="*/ 190 h 208"/>
                <a:gd name="T8" fmla="*/ 102 w 103"/>
                <a:gd name="T9" fmla="*/ 40 h 208"/>
              </a:gdLst>
              <a:ahLst/>
              <a:cxnLst>
                <a:cxn ang="0">
                  <a:pos x="T0" y="T1"/>
                </a:cxn>
                <a:cxn ang="0">
                  <a:pos x="T2" y="T3"/>
                </a:cxn>
                <a:cxn ang="0">
                  <a:pos x="T4" y="T5"/>
                </a:cxn>
                <a:cxn ang="0">
                  <a:pos x="T6" y="T7"/>
                </a:cxn>
                <a:cxn ang="0">
                  <a:pos x="T8" y="T9"/>
                </a:cxn>
              </a:cxnLst>
              <a:rect l="0" t="0" r="r" b="b"/>
              <a:pathLst>
                <a:path w="103" h="208">
                  <a:moveTo>
                    <a:pt x="102" y="40"/>
                  </a:moveTo>
                  <a:lnTo>
                    <a:pt x="45" y="0"/>
                  </a:lnTo>
                  <a:lnTo>
                    <a:pt x="0" y="207"/>
                  </a:lnTo>
                  <a:lnTo>
                    <a:pt x="71" y="190"/>
                  </a:lnTo>
                  <a:lnTo>
                    <a:pt x="102" y="40"/>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16" name="Freeform 100"/>
            <p:cNvSpPr>
              <a:spLocks/>
            </p:cNvSpPr>
            <p:nvPr/>
          </p:nvSpPr>
          <p:spPr bwMode="auto">
            <a:xfrm>
              <a:off x="2741" y="928"/>
              <a:ext cx="79" cy="224"/>
            </a:xfrm>
            <a:custGeom>
              <a:avLst/>
              <a:gdLst>
                <a:gd name="T0" fmla="*/ 78 w 79"/>
                <a:gd name="T1" fmla="*/ 10 h 224"/>
                <a:gd name="T2" fmla="*/ 42 w 79"/>
                <a:gd name="T3" fmla="*/ 0 h 224"/>
                <a:gd name="T4" fmla="*/ 0 w 79"/>
                <a:gd name="T5" fmla="*/ 212 h 224"/>
                <a:gd name="T6" fmla="*/ 34 w 79"/>
                <a:gd name="T7" fmla="*/ 223 h 224"/>
                <a:gd name="T8" fmla="*/ 78 w 79"/>
                <a:gd name="T9" fmla="*/ 10 h 224"/>
              </a:gdLst>
              <a:ahLst/>
              <a:cxnLst>
                <a:cxn ang="0">
                  <a:pos x="T0" y="T1"/>
                </a:cxn>
                <a:cxn ang="0">
                  <a:pos x="T2" y="T3"/>
                </a:cxn>
                <a:cxn ang="0">
                  <a:pos x="T4" y="T5"/>
                </a:cxn>
                <a:cxn ang="0">
                  <a:pos x="T6" y="T7"/>
                </a:cxn>
                <a:cxn ang="0">
                  <a:pos x="T8" y="T9"/>
                </a:cxn>
              </a:cxnLst>
              <a:rect l="0" t="0" r="r" b="b"/>
              <a:pathLst>
                <a:path w="79" h="224">
                  <a:moveTo>
                    <a:pt x="78" y="10"/>
                  </a:moveTo>
                  <a:lnTo>
                    <a:pt x="42" y="0"/>
                  </a:lnTo>
                  <a:lnTo>
                    <a:pt x="0" y="212"/>
                  </a:lnTo>
                  <a:lnTo>
                    <a:pt x="34" y="223"/>
                  </a:lnTo>
                  <a:lnTo>
                    <a:pt x="78" y="10"/>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17" name="Freeform 101"/>
            <p:cNvSpPr>
              <a:spLocks/>
            </p:cNvSpPr>
            <p:nvPr/>
          </p:nvSpPr>
          <p:spPr bwMode="auto">
            <a:xfrm>
              <a:off x="2780" y="893"/>
              <a:ext cx="212" cy="102"/>
            </a:xfrm>
            <a:custGeom>
              <a:avLst/>
              <a:gdLst>
                <a:gd name="T0" fmla="*/ 0 w 212"/>
                <a:gd name="T1" fmla="*/ 24 h 102"/>
                <a:gd name="T2" fmla="*/ 54 w 212"/>
                <a:gd name="T3" fmla="*/ 0 h 102"/>
                <a:gd name="T4" fmla="*/ 97 w 212"/>
                <a:gd name="T5" fmla="*/ 14 h 102"/>
                <a:gd name="T6" fmla="*/ 151 w 212"/>
                <a:gd name="T7" fmla="*/ 64 h 102"/>
                <a:gd name="T8" fmla="*/ 211 w 212"/>
                <a:gd name="T9" fmla="*/ 85 h 102"/>
                <a:gd name="T10" fmla="*/ 165 w 212"/>
                <a:gd name="T11" fmla="*/ 101 h 102"/>
                <a:gd name="T12" fmla="*/ 115 w 212"/>
                <a:gd name="T13" fmla="*/ 86 h 102"/>
                <a:gd name="T14" fmla="*/ 51 w 212"/>
                <a:gd name="T15" fmla="*/ 37 h 102"/>
                <a:gd name="T16" fmla="*/ 0 w 212"/>
                <a:gd name="T17" fmla="*/ 24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 h="102">
                  <a:moveTo>
                    <a:pt x="0" y="24"/>
                  </a:moveTo>
                  <a:lnTo>
                    <a:pt x="54" y="0"/>
                  </a:lnTo>
                  <a:lnTo>
                    <a:pt x="97" y="14"/>
                  </a:lnTo>
                  <a:lnTo>
                    <a:pt x="151" y="64"/>
                  </a:lnTo>
                  <a:lnTo>
                    <a:pt x="211" y="85"/>
                  </a:lnTo>
                  <a:lnTo>
                    <a:pt x="165" y="101"/>
                  </a:lnTo>
                  <a:lnTo>
                    <a:pt x="115" y="86"/>
                  </a:lnTo>
                  <a:lnTo>
                    <a:pt x="51" y="37"/>
                  </a:lnTo>
                  <a:lnTo>
                    <a:pt x="0" y="24"/>
                  </a:lnTo>
                </a:path>
              </a:pathLst>
            </a:custGeom>
            <a:solidFill>
              <a:srgbClr val="E5E5E5"/>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3991060397"/>
      </p:ext>
    </p:extLst>
  </p:cSld>
  <p:clrMapOvr>
    <a:masterClrMapping/>
  </p:clrMapOvr>
  <p:transition spd="slow">
    <p:cut/>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noFill/>
          <a:ln/>
        </p:spPr>
        <p:txBody>
          <a:bodyPr/>
          <a:lstStyle/>
          <a:p>
            <a:r>
              <a:rPr lang="en-US"/>
              <a:t>Privileges</a:t>
            </a:r>
          </a:p>
        </p:txBody>
      </p:sp>
      <p:sp>
        <p:nvSpPr>
          <p:cNvPr id="11267" name="Rectangle 3"/>
          <p:cNvSpPr>
            <a:spLocks noGrp="1" noChangeArrowheads="1"/>
          </p:cNvSpPr>
          <p:nvPr>
            <p:ph type="body" idx="1"/>
          </p:nvPr>
        </p:nvSpPr>
        <p:spPr>
          <a:xfrm>
            <a:off x="2398713" y="1814514"/>
            <a:ext cx="7385050" cy="3140075"/>
          </a:xfrm>
          <a:noFill/>
          <a:ln/>
        </p:spPr>
        <p:txBody>
          <a:bodyPr/>
          <a:lstStyle/>
          <a:p>
            <a:r>
              <a:rPr lang="en-US" b="1" dirty="0"/>
              <a:t>Database security:</a:t>
            </a:r>
          </a:p>
          <a:p>
            <a:pPr lvl="1"/>
            <a:r>
              <a:rPr lang="en-US" b="1" dirty="0"/>
              <a:t>System security</a:t>
            </a:r>
          </a:p>
          <a:p>
            <a:pPr lvl="1"/>
            <a:r>
              <a:rPr lang="en-US" b="1" dirty="0"/>
              <a:t>Data security</a:t>
            </a:r>
          </a:p>
          <a:p>
            <a:r>
              <a:rPr lang="en-US" b="1" dirty="0"/>
              <a:t>System privileges: Gaining access to the database</a:t>
            </a:r>
          </a:p>
          <a:p>
            <a:r>
              <a:rPr lang="en-US" b="1" dirty="0"/>
              <a:t>Object privileges: Manipulating the content of the database objects</a:t>
            </a:r>
          </a:p>
          <a:p>
            <a:r>
              <a:rPr lang="en-US" b="1" dirty="0"/>
              <a:t>Schemas: Collections of objects, such as tables, views, and sequences</a:t>
            </a:r>
          </a:p>
        </p:txBody>
      </p:sp>
    </p:spTree>
    <p:extLst>
      <p:ext uri="{BB962C8B-B14F-4D97-AF65-F5344CB8AC3E}">
        <p14:creationId xmlns:p14="http://schemas.microsoft.com/office/powerpoint/2010/main" val="386654085"/>
      </p:ext>
    </p:extLst>
  </p:cSld>
  <p:clrMapOvr>
    <a:masterClrMapping/>
  </p:clrMapOvr>
  <p:transition spd="slow">
    <p:cut/>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noFill/>
          <a:ln/>
        </p:spPr>
        <p:txBody>
          <a:bodyPr/>
          <a:lstStyle/>
          <a:p>
            <a:r>
              <a:rPr lang="en-US"/>
              <a:t>Creating Users</a:t>
            </a:r>
          </a:p>
        </p:txBody>
      </p:sp>
      <p:sp>
        <p:nvSpPr>
          <p:cNvPr id="15363" name="Rectangle 3"/>
          <p:cNvSpPr>
            <a:spLocks noGrp="1" noChangeArrowheads="1"/>
          </p:cNvSpPr>
          <p:nvPr>
            <p:ph type="body" idx="1"/>
          </p:nvPr>
        </p:nvSpPr>
        <p:spPr>
          <a:xfrm>
            <a:off x="2398713" y="1814514"/>
            <a:ext cx="7385050" cy="727075"/>
          </a:xfrm>
          <a:noFill/>
          <a:ln/>
        </p:spPr>
        <p:txBody>
          <a:bodyPr/>
          <a:lstStyle/>
          <a:p>
            <a:pPr marL="0" indent="0">
              <a:buNone/>
            </a:pPr>
            <a:r>
              <a:rPr lang="en-US" b="1" dirty="0"/>
              <a:t>The DBA creates users by using the </a:t>
            </a:r>
            <a:r>
              <a:rPr lang="en-US" b="1" dirty="0">
                <a:latin typeface="Courier New" panose="02070309020205020404" pitchFamily="49" charset="0"/>
              </a:rPr>
              <a:t>CREATE USER</a:t>
            </a:r>
            <a:r>
              <a:rPr lang="en-US" b="1" dirty="0"/>
              <a:t> statement.</a:t>
            </a:r>
          </a:p>
        </p:txBody>
      </p:sp>
      <p:sp>
        <p:nvSpPr>
          <p:cNvPr id="15364" name="Rectangle 4"/>
          <p:cNvSpPr>
            <a:spLocks noChangeArrowheads="1"/>
          </p:cNvSpPr>
          <p:nvPr/>
        </p:nvSpPr>
        <p:spPr bwMode="blackWhite">
          <a:xfrm>
            <a:off x="2447926" y="4151314"/>
            <a:ext cx="7489825" cy="103663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tabLst>
                <a:tab pos="682625" algn="l"/>
                <a:tab pos="1833563" algn="l"/>
              </a:tabLst>
              <a:defRPr sz="2400">
                <a:solidFill>
                  <a:schemeClr val="tx1"/>
                </a:solidFill>
                <a:latin typeface="Times New Roman" panose="02020603050405020304" pitchFamily="18" charset="0"/>
              </a:defRPr>
            </a:lvl1pPr>
            <a:lvl2pPr algn="l">
              <a:tabLst>
                <a:tab pos="682625" algn="l"/>
                <a:tab pos="1833563" algn="l"/>
              </a:tabLst>
              <a:defRPr sz="2400">
                <a:solidFill>
                  <a:schemeClr val="tx1"/>
                </a:solidFill>
                <a:latin typeface="Times New Roman" panose="02020603050405020304" pitchFamily="18" charset="0"/>
              </a:defRPr>
            </a:lvl2pPr>
            <a:lvl3pPr algn="l">
              <a:tabLst>
                <a:tab pos="682625" algn="l"/>
                <a:tab pos="1833563" algn="l"/>
              </a:tabLst>
              <a:defRPr sz="2400">
                <a:solidFill>
                  <a:schemeClr val="tx1"/>
                </a:solidFill>
                <a:latin typeface="Times New Roman" panose="02020603050405020304" pitchFamily="18" charset="0"/>
              </a:defRPr>
            </a:lvl3pPr>
            <a:lvl4pPr algn="l">
              <a:tabLst>
                <a:tab pos="682625" algn="l"/>
                <a:tab pos="1833563" algn="l"/>
              </a:tabLst>
              <a:defRPr sz="2400">
                <a:solidFill>
                  <a:schemeClr val="tx1"/>
                </a:solidFill>
                <a:latin typeface="Times New Roman" panose="02020603050405020304" pitchFamily="18" charset="0"/>
              </a:defRPr>
            </a:lvl4pPr>
            <a:lvl5pPr algn="l">
              <a:tabLst>
                <a:tab pos="682625" algn="l"/>
                <a:tab pos="1833563" algn="l"/>
              </a:tabLst>
              <a:defRPr sz="2400">
                <a:solidFill>
                  <a:schemeClr val="tx1"/>
                </a:solidFill>
                <a:latin typeface="Times New Roman" panose="02020603050405020304" pitchFamily="18" charset="0"/>
              </a:defRPr>
            </a:lvl5pPr>
            <a:lvl6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6pPr>
            <a:lvl7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7pPr>
            <a:lvl8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8pPr>
            <a:lvl9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9pPr>
          </a:lstStyle>
          <a:p>
            <a:r>
              <a:rPr lang="en-US" sz="1800">
                <a:solidFill>
                  <a:srgbClr val="000000"/>
                </a:solidFill>
                <a:latin typeface="Courier New" panose="02070309020205020404" pitchFamily="49" charset="0"/>
              </a:rPr>
              <a:t>CREATE USER  scott</a:t>
            </a:r>
          </a:p>
          <a:p>
            <a:r>
              <a:rPr lang="en-US" sz="1800">
                <a:solidFill>
                  <a:srgbClr val="000000"/>
                </a:solidFill>
                <a:latin typeface="Courier New" panose="02070309020205020404" pitchFamily="49" charset="0"/>
              </a:rPr>
              <a:t>IDENTIFIED BY   tiger;</a:t>
            </a:r>
          </a:p>
          <a:p>
            <a:r>
              <a:rPr lang="en-US" sz="1800">
                <a:solidFill>
                  <a:srgbClr val="FF3300"/>
                </a:solidFill>
                <a:effectLst>
                  <a:outerShdw blurRad="38100" dist="38100" dir="2700000" algn="tl">
                    <a:srgbClr val="000000"/>
                  </a:outerShdw>
                </a:effectLst>
                <a:latin typeface="Courier New" panose="02070309020205020404" pitchFamily="49" charset="0"/>
              </a:rPr>
              <a:t>User created.</a:t>
            </a:r>
          </a:p>
        </p:txBody>
      </p:sp>
      <p:sp>
        <p:nvSpPr>
          <p:cNvPr id="15365" name="Rectangle 5"/>
          <p:cNvSpPr>
            <a:spLocks noChangeArrowheads="1"/>
          </p:cNvSpPr>
          <p:nvPr/>
        </p:nvSpPr>
        <p:spPr bwMode="blackWhite">
          <a:xfrm>
            <a:off x="2444750" y="2947988"/>
            <a:ext cx="7493000" cy="641350"/>
          </a:xfrm>
          <a:prstGeom prst="rect">
            <a:avLst/>
          </a:prstGeom>
          <a:solidFill>
            <a:srgbClr val="FFFFCC"/>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tabLst>
                <a:tab pos="682625" algn="l"/>
                <a:tab pos="1833563" algn="l"/>
              </a:tabLst>
              <a:defRPr sz="2400">
                <a:solidFill>
                  <a:schemeClr val="tx1"/>
                </a:solidFill>
                <a:latin typeface="Times New Roman" panose="02020603050405020304" pitchFamily="18" charset="0"/>
              </a:defRPr>
            </a:lvl1pPr>
            <a:lvl2pPr algn="l">
              <a:tabLst>
                <a:tab pos="682625" algn="l"/>
                <a:tab pos="1833563" algn="l"/>
              </a:tabLst>
              <a:defRPr sz="2400">
                <a:solidFill>
                  <a:schemeClr val="tx1"/>
                </a:solidFill>
                <a:latin typeface="Times New Roman" panose="02020603050405020304" pitchFamily="18" charset="0"/>
              </a:defRPr>
            </a:lvl2pPr>
            <a:lvl3pPr algn="l">
              <a:tabLst>
                <a:tab pos="682625" algn="l"/>
                <a:tab pos="1833563" algn="l"/>
              </a:tabLst>
              <a:defRPr sz="2400">
                <a:solidFill>
                  <a:schemeClr val="tx1"/>
                </a:solidFill>
                <a:latin typeface="Times New Roman" panose="02020603050405020304" pitchFamily="18" charset="0"/>
              </a:defRPr>
            </a:lvl3pPr>
            <a:lvl4pPr algn="l">
              <a:tabLst>
                <a:tab pos="682625" algn="l"/>
                <a:tab pos="1833563" algn="l"/>
              </a:tabLst>
              <a:defRPr sz="2400">
                <a:solidFill>
                  <a:schemeClr val="tx1"/>
                </a:solidFill>
                <a:latin typeface="Times New Roman" panose="02020603050405020304" pitchFamily="18" charset="0"/>
              </a:defRPr>
            </a:lvl4pPr>
            <a:lvl5pPr algn="l">
              <a:tabLst>
                <a:tab pos="682625" algn="l"/>
                <a:tab pos="1833563" algn="l"/>
              </a:tabLst>
              <a:defRPr sz="2400">
                <a:solidFill>
                  <a:schemeClr val="tx1"/>
                </a:solidFill>
                <a:latin typeface="Times New Roman" panose="02020603050405020304" pitchFamily="18" charset="0"/>
              </a:defRPr>
            </a:lvl5pPr>
            <a:lvl6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6pPr>
            <a:lvl7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7pPr>
            <a:lvl8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8pPr>
            <a:lvl9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9pPr>
          </a:lstStyle>
          <a:p>
            <a:r>
              <a:rPr lang="en-US" sz="1800">
                <a:solidFill>
                  <a:srgbClr val="000000"/>
                </a:solidFill>
                <a:latin typeface="Courier New" panose="02070309020205020404" pitchFamily="49" charset="0"/>
              </a:rPr>
              <a:t>CREATE USER </a:t>
            </a:r>
            <a:r>
              <a:rPr lang="en-US" sz="1800" i="1">
                <a:solidFill>
                  <a:srgbClr val="000000"/>
                </a:solidFill>
                <a:latin typeface="Courier New" panose="02070309020205020404" pitchFamily="49" charset="0"/>
              </a:rPr>
              <a:t>user</a:t>
            </a:r>
            <a:r>
              <a:rPr lang="en-US" sz="1800">
                <a:solidFill>
                  <a:srgbClr val="000000"/>
                </a:solidFill>
                <a:latin typeface="Courier New" panose="02070309020205020404" pitchFamily="49" charset="0"/>
              </a:rPr>
              <a:t>              			   </a:t>
            </a:r>
          </a:p>
          <a:p>
            <a:r>
              <a:rPr lang="en-US" sz="1800">
                <a:solidFill>
                  <a:srgbClr val="000000"/>
                </a:solidFill>
                <a:latin typeface="Courier New" panose="02070309020205020404" pitchFamily="49" charset="0"/>
              </a:rPr>
              <a:t>IDENTIFIED BY   </a:t>
            </a:r>
            <a:r>
              <a:rPr lang="en-US" sz="1800" i="1">
                <a:solidFill>
                  <a:srgbClr val="000000"/>
                </a:solidFill>
                <a:latin typeface="Courier New" panose="02070309020205020404" pitchFamily="49" charset="0"/>
              </a:rPr>
              <a:t>password</a:t>
            </a:r>
            <a:r>
              <a:rPr lang="en-US" sz="1800">
                <a:solidFill>
                  <a:srgbClr val="000000"/>
                </a:solidFill>
                <a:latin typeface="Courier New" panose="02070309020205020404" pitchFamily="49" charset="0"/>
              </a:rPr>
              <a:t>;</a:t>
            </a:r>
          </a:p>
        </p:txBody>
      </p:sp>
    </p:spTree>
    <p:extLst>
      <p:ext uri="{BB962C8B-B14F-4D97-AF65-F5344CB8AC3E}">
        <p14:creationId xmlns:p14="http://schemas.microsoft.com/office/powerpoint/2010/main" val="3810542792"/>
      </p:ext>
    </p:extLst>
  </p:cSld>
  <p:clrMapOvr>
    <a:masterClrMapping/>
  </p:clrMapOvr>
  <p:transition spd="slow">
    <p:cut/>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a:ln/>
        </p:spPr>
        <p:txBody>
          <a:bodyPr/>
          <a:lstStyle/>
          <a:p>
            <a:r>
              <a:rPr lang="en-US"/>
              <a:t>Granting System Privileges</a:t>
            </a:r>
          </a:p>
        </p:txBody>
      </p:sp>
      <p:sp>
        <p:nvSpPr>
          <p:cNvPr id="19459" name="Rectangle 3"/>
          <p:cNvSpPr>
            <a:spLocks noGrp="1" noChangeArrowheads="1"/>
          </p:cNvSpPr>
          <p:nvPr>
            <p:ph type="body" idx="1"/>
          </p:nvPr>
        </p:nvSpPr>
        <p:spPr>
          <a:xfrm>
            <a:off x="2398713" y="1814514"/>
            <a:ext cx="7385050" cy="409575"/>
          </a:xfrm>
          <a:noFill/>
          <a:ln/>
        </p:spPr>
        <p:txBody>
          <a:bodyPr/>
          <a:lstStyle/>
          <a:p>
            <a:pPr marL="0" indent="0">
              <a:buNone/>
            </a:pPr>
            <a:r>
              <a:rPr lang="en-US" b="1" dirty="0"/>
              <a:t>The DBA can grant a user specific system privileges</a:t>
            </a:r>
            <a:r>
              <a:rPr lang="en-US" dirty="0"/>
              <a:t>.</a:t>
            </a:r>
          </a:p>
        </p:txBody>
      </p:sp>
      <p:sp>
        <p:nvSpPr>
          <p:cNvPr id="19460" name="Rectangle 4"/>
          <p:cNvSpPr>
            <a:spLocks noChangeArrowheads="1"/>
          </p:cNvSpPr>
          <p:nvPr/>
        </p:nvSpPr>
        <p:spPr bwMode="blackWhite">
          <a:xfrm>
            <a:off x="2457450" y="2522538"/>
            <a:ext cx="7607300" cy="12509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tabLst>
                <a:tab pos="682625" algn="l"/>
                <a:tab pos="1833563" algn="l"/>
              </a:tabLst>
              <a:defRPr sz="2400">
                <a:solidFill>
                  <a:schemeClr val="tx1"/>
                </a:solidFill>
                <a:latin typeface="Times New Roman" panose="02020603050405020304" pitchFamily="18" charset="0"/>
              </a:defRPr>
            </a:lvl1pPr>
            <a:lvl2pPr algn="l">
              <a:tabLst>
                <a:tab pos="682625" algn="l"/>
                <a:tab pos="1833563" algn="l"/>
              </a:tabLst>
              <a:defRPr sz="2400">
                <a:solidFill>
                  <a:schemeClr val="tx1"/>
                </a:solidFill>
                <a:latin typeface="Times New Roman" panose="02020603050405020304" pitchFamily="18" charset="0"/>
              </a:defRPr>
            </a:lvl2pPr>
            <a:lvl3pPr algn="l">
              <a:tabLst>
                <a:tab pos="682625" algn="l"/>
                <a:tab pos="1833563" algn="l"/>
              </a:tabLst>
              <a:defRPr sz="2400">
                <a:solidFill>
                  <a:schemeClr val="tx1"/>
                </a:solidFill>
                <a:latin typeface="Times New Roman" panose="02020603050405020304" pitchFamily="18" charset="0"/>
              </a:defRPr>
            </a:lvl3pPr>
            <a:lvl4pPr algn="l">
              <a:tabLst>
                <a:tab pos="682625" algn="l"/>
                <a:tab pos="1833563" algn="l"/>
              </a:tabLst>
              <a:defRPr sz="2400">
                <a:solidFill>
                  <a:schemeClr val="tx1"/>
                </a:solidFill>
                <a:latin typeface="Times New Roman" panose="02020603050405020304" pitchFamily="18" charset="0"/>
              </a:defRPr>
            </a:lvl4pPr>
            <a:lvl5pPr algn="l">
              <a:tabLst>
                <a:tab pos="682625" algn="l"/>
                <a:tab pos="1833563" algn="l"/>
              </a:tabLst>
              <a:defRPr sz="2400">
                <a:solidFill>
                  <a:schemeClr val="tx1"/>
                </a:solidFill>
                <a:latin typeface="Times New Roman" panose="02020603050405020304" pitchFamily="18" charset="0"/>
              </a:defRPr>
            </a:lvl5pPr>
            <a:lvl6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6pPr>
            <a:lvl7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7pPr>
            <a:lvl8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8pPr>
            <a:lvl9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9pPr>
          </a:lstStyle>
          <a:p>
            <a:r>
              <a:rPr lang="en-US" sz="1800">
                <a:solidFill>
                  <a:srgbClr val="000000"/>
                </a:solidFill>
                <a:latin typeface="Courier New" panose="02070309020205020404" pitchFamily="49" charset="0"/>
              </a:rPr>
              <a:t>GRANT  create session, create table, </a:t>
            </a:r>
          </a:p>
          <a:p>
            <a:r>
              <a:rPr lang="en-US" sz="1800">
                <a:solidFill>
                  <a:srgbClr val="000000"/>
                </a:solidFill>
                <a:latin typeface="Courier New" panose="02070309020205020404" pitchFamily="49" charset="0"/>
              </a:rPr>
              <a:t>       create sequence, create view</a:t>
            </a:r>
          </a:p>
          <a:p>
            <a:r>
              <a:rPr lang="en-US" sz="1800">
                <a:solidFill>
                  <a:srgbClr val="000000"/>
                </a:solidFill>
                <a:latin typeface="Courier New" panose="02070309020205020404" pitchFamily="49" charset="0"/>
              </a:rPr>
              <a:t>TO     scott;</a:t>
            </a:r>
          </a:p>
          <a:p>
            <a:r>
              <a:rPr lang="en-US" sz="1800">
                <a:solidFill>
                  <a:srgbClr val="FF3300"/>
                </a:solidFill>
                <a:effectLst>
                  <a:outerShdw blurRad="38100" dist="38100" dir="2700000" algn="tl">
                    <a:srgbClr val="000000"/>
                  </a:outerShdw>
                </a:effectLst>
                <a:latin typeface="Courier New" panose="02070309020205020404" pitchFamily="49" charset="0"/>
              </a:rPr>
              <a:t>Grant succeeded.</a:t>
            </a:r>
          </a:p>
        </p:txBody>
      </p:sp>
    </p:spTree>
    <p:extLst>
      <p:ext uri="{BB962C8B-B14F-4D97-AF65-F5344CB8AC3E}">
        <p14:creationId xmlns:p14="http://schemas.microsoft.com/office/powerpoint/2010/main" val="346856265"/>
      </p:ext>
    </p:extLst>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0350" y="1151801"/>
            <a:ext cx="9875520" cy="1356360"/>
          </a:xfrm>
        </p:spPr>
        <p:txBody>
          <a:bodyPr/>
          <a:lstStyle/>
          <a:p>
            <a:r>
              <a:rPr lang="en-US" dirty="0"/>
              <a:t>Introduction</a:t>
            </a:r>
          </a:p>
        </p:txBody>
      </p:sp>
      <p:sp>
        <p:nvSpPr>
          <p:cNvPr id="3" name="Content Placeholder 2"/>
          <p:cNvSpPr>
            <a:spLocks noGrp="1"/>
          </p:cNvSpPr>
          <p:nvPr>
            <p:ph idx="1"/>
          </p:nvPr>
        </p:nvSpPr>
        <p:spPr>
          <a:xfrm>
            <a:off x="1027090" y="2508161"/>
            <a:ext cx="9872871" cy="4038600"/>
          </a:xfrm>
        </p:spPr>
        <p:txBody>
          <a:bodyPr>
            <a:normAutofit lnSpcReduction="10000"/>
          </a:bodyPr>
          <a:lstStyle/>
          <a:p>
            <a:r>
              <a:rPr lang="en-US" b="1" dirty="0"/>
              <a:t>SQL</a:t>
            </a:r>
            <a:r>
              <a:rPr lang="en-US" dirty="0"/>
              <a:t> stands for Structured Query Language</a:t>
            </a:r>
          </a:p>
          <a:p>
            <a:r>
              <a:rPr lang="en-US" b="1" dirty="0"/>
              <a:t>SQL</a:t>
            </a:r>
            <a:r>
              <a:rPr lang="en-US" dirty="0"/>
              <a:t> was initially </a:t>
            </a:r>
            <a:r>
              <a:rPr lang="en-US" b="1" dirty="0"/>
              <a:t>developed</a:t>
            </a:r>
            <a:r>
              <a:rPr lang="en-US" dirty="0"/>
              <a:t> at IBM by Donald D. Chamberlin and Raymond F in 1970</a:t>
            </a:r>
          </a:p>
          <a:p>
            <a:r>
              <a:rPr lang="en-US" b="1" dirty="0"/>
              <a:t>SQL</a:t>
            </a:r>
            <a:r>
              <a:rPr lang="en-US" dirty="0"/>
              <a:t> is used to communicate with a database</a:t>
            </a:r>
          </a:p>
          <a:p>
            <a:r>
              <a:rPr lang="en-US" b="1" dirty="0"/>
              <a:t>SQL</a:t>
            </a:r>
            <a:r>
              <a:rPr lang="en-US" dirty="0"/>
              <a:t> is a </a:t>
            </a:r>
            <a:r>
              <a:rPr lang="en-US" b="1" dirty="0"/>
              <a:t>non</a:t>
            </a:r>
            <a:r>
              <a:rPr lang="en-US" dirty="0"/>
              <a:t>-</a:t>
            </a:r>
            <a:r>
              <a:rPr lang="en-US" b="1" dirty="0"/>
              <a:t>procedural language</a:t>
            </a:r>
          </a:p>
          <a:p>
            <a:r>
              <a:rPr lang="en-US" b="1" dirty="0"/>
              <a:t>IN SQL</a:t>
            </a:r>
            <a:r>
              <a:rPr lang="en-US" dirty="0"/>
              <a:t> we need to only describe what we ‘</a:t>
            </a:r>
            <a:r>
              <a:rPr lang="en-US" b="1" dirty="0"/>
              <a:t>want to be done’. </a:t>
            </a:r>
            <a:r>
              <a:rPr lang="en-US" dirty="0"/>
              <a:t> </a:t>
            </a:r>
          </a:p>
          <a:p>
            <a:r>
              <a:rPr lang="en-US" dirty="0"/>
              <a:t>Also, they are using different dialects, such as −</a:t>
            </a:r>
          </a:p>
          <a:p>
            <a:pPr lvl="1"/>
            <a:r>
              <a:rPr lang="en-US" dirty="0"/>
              <a:t>MS SQL Server using T-SQL,</a:t>
            </a:r>
          </a:p>
          <a:p>
            <a:pPr lvl="1"/>
            <a:r>
              <a:rPr lang="en-US" dirty="0"/>
              <a:t>Oracle using PL/SQL,</a:t>
            </a:r>
          </a:p>
          <a:p>
            <a:pPr lvl="1"/>
            <a:r>
              <a:rPr lang="en-US" dirty="0"/>
              <a:t>MS Access version of SQL is called JET SQL (native format) etc.</a:t>
            </a:r>
          </a:p>
          <a:p>
            <a:endParaRPr lang="en-US" dirty="0"/>
          </a:p>
          <a:p>
            <a:endParaRPr lang="en-US" dirty="0"/>
          </a:p>
        </p:txBody>
      </p:sp>
      <p:sp>
        <p:nvSpPr>
          <p:cNvPr id="6" name="TextBox 5"/>
          <p:cNvSpPr txBox="1"/>
          <p:nvPr/>
        </p:nvSpPr>
        <p:spPr>
          <a:xfrm>
            <a:off x="495118" y="329528"/>
            <a:ext cx="11165983" cy="923330"/>
          </a:xfrm>
          <a:prstGeom prst="rect">
            <a:avLst/>
          </a:prstGeom>
          <a:solidFill>
            <a:schemeClr val="accent1"/>
          </a:solidFill>
          <a:ln>
            <a:noFill/>
          </a:ln>
          <a:effectLst>
            <a:outerShdw blurRad="50800" dist="38100" dir="2700000" algn="tl" rotWithShape="0">
              <a:prstClr val="black">
                <a:alpha val="40000"/>
              </a:prstClr>
            </a:outerShdw>
          </a:effectLst>
        </p:spPr>
        <p:txBody>
          <a:bodyPr wrap="square" rtlCol="0">
            <a:spAutoFit/>
          </a:bodyPr>
          <a:lstStyle/>
          <a:p>
            <a:pPr algn="ctr"/>
            <a:r>
              <a:rPr lang="en-US" b="1" dirty="0">
                <a:solidFill>
                  <a:schemeClr val="bg1"/>
                </a:solidFill>
              </a:rPr>
              <a:t>IMPORTANT</a:t>
            </a:r>
          </a:p>
          <a:p>
            <a:r>
              <a:rPr lang="en-US" b="1" dirty="0">
                <a:solidFill>
                  <a:schemeClr val="bg1"/>
                </a:solidFill>
              </a:rPr>
              <a:t>Q1.Full form of SQL?						 			(Asked by INFOSYS, TCS  in 2017,18,19)</a:t>
            </a:r>
          </a:p>
          <a:p>
            <a:r>
              <a:rPr lang="en-US" b="1" dirty="0">
                <a:solidFill>
                  <a:schemeClr val="bg1"/>
                </a:solidFill>
              </a:rPr>
              <a:t>Q2.Why did we say that SQL is a universal language? 		(Asked by INFOSYS  in 2019)</a:t>
            </a:r>
          </a:p>
        </p:txBody>
      </p:sp>
    </p:spTree>
    <p:extLst>
      <p:ext uri="{BB962C8B-B14F-4D97-AF65-F5344CB8AC3E}">
        <p14:creationId xmlns:p14="http://schemas.microsoft.com/office/powerpoint/2010/main" val="2148897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noFill/>
          <a:ln/>
          <a:effectLst/>
        </p:spPr>
        <p:txBody>
          <a:bodyPr/>
          <a:lstStyle/>
          <a:p>
            <a:r>
              <a:rPr lang="en-US" dirty="0"/>
              <a:t>What is a Role?</a:t>
            </a:r>
          </a:p>
        </p:txBody>
      </p:sp>
      <p:sp>
        <p:nvSpPr>
          <p:cNvPr id="21507" name="Line 3"/>
          <p:cNvSpPr>
            <a:spLocks noChangeShapeType="1"/>
          </p:cNvSpPr>
          <p:nvPr/>
        </p:nvSpPr>
        <p:spPr bwMode="auto">
          <a:xfrm>
            <a:off x="7410450" y="2476501"/>
            <a:ext cx="1136650" cy="652463"/>
          </a:xfrm>
          <a:prstGeom prst="line">
            <a:avLst/>
          </a:prstGeom>
          <a:noFill/>
          <a:ln w="50800">
            <a:solidFill>
              <a:srgbClr val="F9A415"/>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08" name="Line 4"/>
          <p:cNvSpPr>
            <a:spLocks noChangeShapeType="1"/>
          </p:cNvSpPr>
          <p:nvPr/>
        </p:nvSpPr>
        <p:spPr bwMode="auto">
          <a:xfrm flipH="1">
            <a:off x="8559800" y="2379663"/>
            <a:ext cx="1003300" cy="723900"/>
          </a:xfrm>
          <a:prstGeom prst="line">
            <a:avLst/>
          </a:prstGeom>
          <a:noFill/>
          <a:ln w="508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09" name="Line 5"/>
          <p:cNvSpPr>
            <a:spLocks noChangeShapeType="1"/>
          </p:cNvSpPr>
          <p:nvPr/>
        </p:nvSpPr>
        <p:spPr bwMode="auto">
          <a:xfrm>
            <a:off x="8515350" y="2381250"/>
            <a:ext cx="1588" cy="744538"/>
          </a:xfrm>
          <a:prstGeom prst="line">
            <a:avLst/>
          </a:prstGeom>
          <a:noFill/>
          <a:ln w="50800">
            <a:solidFill>
              <a:srgbClr val="9234DB"/>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0" name="Line 6"/>
          <p:cNvSpPr>
            <a:spLocks noChangeShapeType="1"/>
          </p:cNvSpPr>
          <p:nvPr/>
        </p:nvSpPr>
        <p:spPr bwMode="auto">
          <a:xfrm>
            <a:off x="8570914" y="3579813"/>
            <a:ext cx="962025" cy="423862"/>
          </a:xfrm>
          <a:prstGeom prst="line">
            <a:avLst/>
          </a:prstGeom>
          <a:noFill/>
          <a:ln w="50800">
            <a:solidFill>
              <a:srgbClr val="E5405D"/>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1" name="Line 7"/>
          <p:cNvSpPr>
            <a:spLocks noChangeShapeType="1"/>
          </p:cNvSpPr>
          <p:nvPr/>
        </p:nvSpPr>
        <p:spPr bwMode="auto">
          <a:xfrm>
            <a:off x="8555038" y="3584575"/>
            <a:ext cx="303212" cy="414338"/>
          </a:xfrm>
          <a:prstGeom prst="line">
            <a:avLst/>
          </a:prstGeom>
          <a:noFill/>
          <a:ln w="50800">
            <a:solidFill>
              <a:srgbClr val="E5405D"/>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2" name="Line 8"/>
          <p:cNvSpPr>
            <a:spLocks noChangeShapeType="1"/>
          </p:cNvSpPr>
          <p:nvPr/>
        </p:nvSpPr>
        <p:spPr bwMode="auto">
          <a:xfrm flipH="1">
            <a:off x="8248651" y="3578226"/>
            <a:ext cx="322263" cy="430213"/>
          </a:xfrm>
          <a:prstGeom prst="line">
            <a:avLst/>
          </a:prstGeom>
          <a:noFill/>
          <a:ln w="50800">
            <a:solidFill>
              <a:srgbClr val="E5405D"/>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3" name="Line 9"/>
          <p:cNvSpPr>
            <a:spLocks noChangeShapeType="1"/>
          </p:cNvSpPr>
          <p:nvPr/>
        </p:nvSpPr>
        <p:spPr bwMode="auto">
          <a:xfrm flipH="1">
            <a:off x="7553326" y="3590925"/>
            <a:ext cx="995363" cy="407988"/>
          </a:xfrm>
          <a:prstGeom prst="line">
            <a:avLst/>
          </a:prstGeom>
          <a:noFill/>
          <a:ln w="50800">
            <a:solidFill>
              <a:srgbClr val="E5405D"/>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4" name="Line 10"/>
          <p:cNvSpPr>
            <a:spLocks noChangeShapeType="1"/>
          </p:cNvSpPr>
          <p:nvPr/>
        </p:nvSpPr>
        <p:spPr bwMode="auto">
          <a:xfrm>
            <a:off x="2940050" y="2584451"/>
            <a:ext cx="0" cy="1450975"/>
          </a:xfrm>
          <a:prstGeom prst="line">
            <a:avLst/>
          </a:prstGeom>
          <a:noFill/>
          <a:ln w="50800">
            <a:solidFill>
              <a:srgbClr val="F9A415"/>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5" name="Line 11"/>
          <p:cNvSpPr>
            <a:spLocks noChangeShapeType="1"/>
          </p:cNvSpPr>
          <p:nvPr/>
        </p:nvSpPr>
        <p:spPr bwMode="auto">
          <a:xfrm flipH="1">
            <a:off x="3638551" y="2520951"/>
            <a:ext cx="314325" cy="1514475"/>
          </a:xfrm>
          <a:prstGeom prst="line">
            <a:avLst/>
          </a:prstGeom>
          <a:noFill/>
          <a:ln w="50800">
            <a:solidFill>
              <a:srgbClr val="9234DB"/>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6" name="Line 12"/>
          <p:cNvSpPr>
            <a:spLocks noChangeShapeType="1"/>
          </p:cNvSpPr>
          <p:nvPr/>
        </p:nvSpPr>
        <p:spPr bwMode="auto">
          <a:xfrm>
            <a:off x="4908550" y="2606676"/>
            <a:ext cx="0" cy="1438275"/>
          </a:xfrm>
          <a:prstGeom prst="line">
            <a:avLst/>
          </a:prstGeom>
          <a:noFill/>
          <a:ln w="508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7" name="Line 13"/>
          <p:cNvSpPr>
            <a:spLocks noChangeShapeType="1"/>
          </p:cNvSpPr>
          <p:nvPr/>
        </p:nvSpPr>
        <p:spPr bwMode="auto">
          <a:xfrm>
            <a:off x="2936875" y="2592389"/>
            <a:ext cx="712788" cy="1463675"/>
          </a:xfrm>
          <a:prstGeom prst="line">
            <a:avLst/>
          </a:prstGeom>
          <a:noFill/>
          <a:ln w="50800">
            <a:solidFill>
              <a:srgbClr val="F9A415"/>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8" name="Line 14"/>
          <p:cNvSpPr>
            <a:spLocks noChangeShapeType="1"/>
          </p:cNvSpPr>
          <p:nvPr/>
        </p:nvSpPr>
        <p:spPr bwMode="auto">
          <a:xfrm>
            <a:off x="2947988" y="2603501"/>
            <a:ext cx="1325562" cy="1452563"/>
          </a:xfrm>
          <a:prstGeom prst="line">
            <a:avLst/>
          </a:prstGeom>
          <a:noFill/>
          <a:ln w="50800">
            <a:solidFill>
              <a:srgbClr val="F9A415"/>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9" name="Line 15"/>
          <p:cNvSpPr>
            <a:spLocks noChangeShapeType="1"/>
          </p:cNvSpPr>
          <p:nvPr/>
        </p:nvSpPr>
        <p:spPr bwMode="auto">
          <a:xfrm>
            <a:off x="2944813" y="2611439"/>
            <a:ext cx="1974850" cy="1444625"/>
          </a:xfrm>
          <a:prstGeom prst="line">
            <a:avLst/>
          </a:prstGeom>
          <a:noFill/>
          <a:ln w="50800">
            <a:solidFill>
              <a:srgbClr val="F9A415"/>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20" name="Line 16"/>
          <p:cNvSpPr>
            <a:spLocks noChangeShapeType="1"/>
          </p:cNvSpPr>
          <p:nvPr/>
        </p:nvSpPr>
        <p:spPr bwMode="auto">
          <a:xfrm flipH="1">
            <a:off x="4262439" y="2614614"/>
            <a:ext cx="642937" cy="1430337"/>
          </a:xfrm>
          <a:prstGeom prst="line">
            <a:avLst/>
          </a:prstGeom>
          <a:noFill/>
          <a:ln w="508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21" name="Line 17"/>
          <p:cNvSpPr>
            <a:spLocks noChangeShapeType="1"/>
          </p:cNvSpPr>
          <p:nvPr/>
        </p:nvSpPr>
        <p:spPr bwMode="auto">
          <a:xfrm flipH="1">
            <a:off x="3638550" y="2611438"/>
            <a:ext cx="1263650" cy="1433512"/>
          </a:xfrm>
          <a:prstGeom prst="line">
            <a:avLst/>
          </a:prstGeom>
          <a:noFill/>
          <a:ln w="508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22" name="Line 18"/>
          <p:cNvSpPr>
            <a:spLocks noChangeShapeType="1"/>
          </p:cNvSpPr>
          <p:nvPr/>
        </p:nvSpPr>
        <p:spPr bwMode="auto">
          <a:xfrm flipH="1">
            <a:off x="2951163" y="2619375"/>
            <a:ext cx="1947862" cy="1404938"/>
          </a:xfrm>
          <a:prstGeom prst="line">
            <a:avLst/>
          </a:prstGeom>
          <a:noFill/>
          <a:ln w="508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23" name="Line 19"/>
          <p:cNvSpPr>
            <a:spLocks noChangeShapeType="1"/>
          </p:cNvSpPr>
          <p:nvPr/>
        </p:nvSpPr>
        <p:spPr bwMode="auto">
          <a:xfrm flipH="1">
            <a:off x="2951163" y="2535238"/>
            <a:ext cx="995362" cy="1509712"/>
          </a:xfrm>
          <a:prstGeom prst="line">
            <a:avLst/>
          </a:prstGeom>
          <a:noFill/>
          <a:ln w="50800">
            <a:solidFill>
              <a:srgbClr val="9234DB"/>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24" name="Line 20"/>
          <p:cNvSpPr>
            <a:spLocks noChangeShapeType="1"/>
          </p:cNvSpPr>
          <p:nvPr/>
        </p:nvSpPr>
        <p:spPr bwMode="auto">
          <a:xfrm>
            <a:off x="3957638" y="2546351"/>
            <a:ext cx="304800" cy="1489075"/>
          </a:xfrm>
          <a:prstGeom prst="line">
            <a:avLst/>
          </a:prstGeom>
          <a:noFill/>
          <a:ln w="50800">
            <a:solidFill>
              <a:srgbClr val="9234DB"/>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25" name="Line 21"/>
          <p:cNvSpPr>
            <a:spLocks noChangeShapeType="1"/>
          </p:cNvSpPr>
          <p:nvPr/>
        </p:nvSpPr>
        <p:spPr bwMode="auto">
          <a:xfrm>
            <a:off x="3954463" y="2543175"/>
            <a:ext cx="965200" cy="1512888"/>
          </a:xfrm>
          <a:prstGeom prst="line">
            <a:avLst/>
          </a:prstGeom>
          <a:noFill/>
          <a:ln w="50800">
            <a:solidFill>
              <a:srgbClr val="9234DB"/>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26" name="Rectangle 22"/>
          <p:cNvSpPr>
            <a:spLocks noChangeArrowheads="1"/>
          </p:cNvSpPr>
          <p:nvPr/>
        </p:nvSpPr>
        <p:spPr bwMode="auto">
          <a:xfrm>
            <a:off x="2622550" y="4675188"/>
            <a:ext cx="2691442" cy="708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000" b="1" dirty="0">
                <a:solidFill>
                  <a:schemeClr val="tx2"/>
                </a:solidFill>
                <a:latin typeface="Arial" panose="020B0604020202020204" pitchFamily="34" charset="0"/>
              </a:rPr>
              <a:t>Allocating privileges</a:t>
            </a:r>
          </a:p>
          <a:p>
            <a:r>
              <a:rPr lang="en-US" sz="2000" b="1" dirty="0">
                <a:solidFill>
                  <a:schemeClr val="tx2"/>
                </a:solidFill>
                <a:latin typeface="Arial" panose="020B0604020202020204" pitchFamily="34" charset="0"/>
              </a:rPr>
              <a:t>without a role</a:t>
            </a:r>
          </a:p>
        </p:txBody>
      </p:sp>
      <p:sp>
        <p:nvSpPr>
          <p:cNvPr id="21527" name="Rectangle 23"/>
          <p:cNvSpPr>
            <a:spLocks noChangeArrowheads="1"/>
          </p:cNvSpPr>
          <p:nvPr/>
        </p:nvSpPr>
        <p:spPr bwMode="auto">
          <a:xfrm>
            <a:off x="6705601" y="4675188"/>
            <a:ext cx="3713163" cy="708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US" sz="2000" b="1" dirty="0">
                <a:solidFill>
                  <a:schemeClr val="tx2"/>
                </a:solidFill>
                <a:latin typeface="Arial" panose="020B0604020202020204" pitchFamily="34" charset="0"/>
              </a:rPr>
              <a:t>Allocating privileges</a:t>
            </a:r>
          </a:p>
          <a:p>
            <a:r>
              <a:rPr lang="en-US" sz="2000" b="1" dirty="0">
                <a:solidFill>
                  <a:schemeClr val="tx2"/>
                </a:solidFill>
                <a:latin typeface="Arial" panose="020B0604020202020204" pitchFamily="34" charset="0"/>
              </a:rPr>
              <a:t>with a role</a:t>
            </a:r>
          </a:p>
        </p:txBody>
      </p:sp>
      <p:sp>
        <p:nvSpPr>
          <p:cNvPr id="21528" name="AutoShape 24"/>
          <p:cNvSpPr>
            <a:spLocks noChangeArrowheads="1"/>
          </p:cNvSpPr>
          <p:nvPr/>
        </p:nvSpPr>
        <p:spPr bwMode="auto">
          <a:xfrm>
            <a:off x="2760663" y="3938589"/>
            <a:ext cx="381000" cy="530225"/>
          </a:xfrm>
          <a:prstGeom prst="diamond">
            <a:avLst/>
          </a:prstGeom>
          <a:solidFill>
            <a:srgbClr val="FFCC00"/>
          </a:solidFill>
          <a:ln>
            <a:noFill/>
          </a:ln>
          <a:effectLst>
            <a:outerShdw dist="53882" dir="2700000" algn="ctr" rotWithShape="0">
              <a:srgbClr val="000000"/>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21529" name="AutoShape 25"/>
          <p:cNvSpPr>
            <a:spLocks noChangeArrowheads="1"/>
          </p:cNvSpPr>
          <p:nvPr/>
        </p:nvSpPr>
        <p:spPr bwMode="auto">
          <a:xfrm>
            <a:off x="4724400" y="3938589"/>
            <a:ext cx="381000" cy="530225"/>
          </a:xfrm>
          <a:prstGeom prst="diamond">
            <a:avLst/>
          </a:prstGeom>
          <a:solidFill>
            <a:srgbClr val="FFCC00"/>
          </a:solidFill>
          <a:ln>
            <a:noFill/>
          </a:ln>
          <a:effectLst>
            <a:outerShdw dist="53882" dir="2700000" algn="ctr" rotWithShape="0">
              <a:srgbClr val="000000"/>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21530" name="AutoShape 26"/>
          <p:cNvSpPr>
            <a:spLocks noChangeArrowheads="1"/>
          </p:cNvSpPr>
          <p:nvPr/>
        </p:nvSpPr>
        <p:spPr bwMode="auto">
          <a:xfrm>
            <a:off x="4070350" y="3938589"/>
            <a:ext cx="381000" cy="530225"/>
          </a:xfrm>
          <a:prstGeom prst="diamond">
            <a:avLst/>
          </a:prstGeom>
          <a:solidFill>
            <a:srgbClr val="FFCC00"/>
          </a:solidFill>
          <a:ln>
            <a:noFill/>
          </a:ln>
          <a:effectLst>
            <a:outerShdw dist="53882" dir="2700000" algn="ctr" rotWithShape="0">
              <a:srgbClr val="000000"/>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21531" name="AutoShape 27"/>
          <p:cNvSpPr>
            <a:spLocks noChangeArrowheads="1"/>
          </p:cNvSpPr>
          <p:nvPr/>
        </p:nvSpPr>
        <p:spPr bwMode="auto">
          <a:xfrm>
            <a:off x="3455988" y="3938589"/>
            <a:ext cx="381000" cy="530225"/>
          </a:xfrm>
          <a:prstGeom prst="diamond">
            <a:avLst/>
          </a:prstGeom>
          <a:solidFill>
            <a:srgbClr val="FFCC00"/>
          </a:solidFill>
          <a:ln>
            <a:noFill/>
          </a:ln>
          <a:effectLst>
            <a:outerShdw dist="53882" dir="2700000" algn="ctr" rotWithShape="0">
              <a:srgbClr val="000000"/>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21532" name="Rectangle 28"/>
          <p:cNvSpPr>
            <a:spLocks noChangeArrowheads="1"/>
          </p:cNvSpPr>
          <p:nvPr/>
        </p:nvSpPr>
        <p:spPr bwMode="auto">
          <a:xfrm>
            <a:off x="5591175" y="4062413"/>
            <a:ext cx="1396216"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000" b="1" dirty="0">
                <a:solidFill>
                  <a:schemeClr val="tx2"/>
                </a:solidFill>
                <a:latin typeface="Arial" panose="020B0604020202020204" pitchFamily="34" charset="0"/>
              </a:rPr>
              <a:t>Privileges</a:t>
            </a:r>
          </a:p>
        </p:txBody>
      </p:sp>
      <p:sp>
        <p:nvSpPr>
          <p:cNvPr id="21533" name="Rectangle 29"/>
          <p:cNvSpPr>
            <a:spLocks noChangeArrowheads="1"/>
          </p:cNvSpPr>
          <p:nvPr/>
        </p:nvSpPr>
        <p:spPr bwMode="auto">
          <a:xfrm>
            <a:off x="5572125" y="2184400"/>
            <a:ext cx="1309688"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US" sz="2000" dirty="0">
                <a:solidFill>
                  <a:schemeClr val="tx2"/>
                </a:solidFill>
                <a:latin typeface="Arial" panose="020B0604020202020204" pitchFamily="34" charset="0"/>
              </a:rPr>
              <a:t>Users</a:t>
            </a:r>
          </a:p>
        </p:txBody>
      </p:sp>
      <p:sp>
        <p:nvSpPr>
          <p:cNvPr id="21534" name="Oval 30"/>
          <p:cNvSpPr>
            <a:spLocks noChangeArrowheads="1"/>
          </p:cNvSpPr>
          <p:nvPr/>
        </p:nvSpPr>
        <p:spPr bwMode="blackWhite">
          <a:xfrm>
            <a:off x="7829550" y="3103563"/>
            <a:ext cx="1365250" cy="476250"/>
          </a:xfrm>
          <a:prstGeom prst="ellipse">
            <a:avLst/>
          </a:prstGeom>
          <a:solidFill>
            <a:srgbClr val="FF6633"/>
          </a:solidFill>
          <a:ln>
            <a:noFill/>
          </a:ln>
          <a:effectLst>
            <a:outerShdw dist="53882" dir="2700000" algn="ctr" rotWithShape="0">
              <a:srgbClr val="000000"/>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21535" name="Rectangle 31"/>
          <p:cNvSpPr>
            <a:spLocks noChangeArrowheads="1"/>
          </p:cNvSpPr>
          <p:nvPr/>
        </p:nvSpPr>
        <p:spPr bwMode="auto">
          <a:xfrm>
            <a:off x="7950200" y="3159126"/>
            <a:ext cx="1123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r>
              <a:rPr lang="en-US">
                <a:solidFill>
                  <a:srgbClr val="FFFFCC"/>
                </a:solidFill>
                <a:latin typeface="Arial" panose="020B0604020202020204" pitchFamily="34" charset="0"/>
              </a:rPr>
              <a:t>Manager</a:t>
            </a:r>
          </a:p>
        </p:txBody>
      </p:sp>
      <p:sp>
        <p:nvSpPr>
          <p:cNvPr id="21536" name="AutoShape 32"/>
          <p:cNvSpPr>
            <a:spLocks noChangeArrowheads="1"/>
          </p:cNvSpPr>
          <p:nvPr/>
        </p:nvSpPr>
        <p:spPr bwMode="auto">
          <a:xfrm>
            <a:off x="7358063" y="3906839"/>
            <a:ext cx="381000" cy="530225"/>
          </a:xfrm>
          <a:prstGeom prst="diamond">
            <a:avLst/>
          </a:prstGeom>
          <a:solidFill>
            <a:srgbClr val="FFCC00"/>
          </a:solidFill>
          <a:ln>
            <a:noFill/>
          </a:ln>
          <a:effectLst>
            <a:outerShdw dist="53882" dir="2700000" algn="ctr" rotWithShape="0">
              <a:srgbClr val="000000"/>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21537" name="AutoShape 33"/>
          <p:cNvSpPr>
            <a:spLocks noChangeArrowheads="1"/>
          </p:cNvSpPr>
          <p:nvPr/>
        </p:nvSpPr>
        <p:spPr bwMode="auto">
          <a:xfrm>
            <a:off x="9321800" y="3906839"/>
            <a:ext cx="381000" cy="530225"/>
          </a:xfrm>
          <a:prstGeom prst="diamond">
            <a:avLst/>
          </a:prstGeom>
          <a:solidFill>
            <a:srgbClr val="FFCC00"/>
          </a:solidFill>
          <a:ln>
            <a:noFill/>
          </a:ln>
          <a:effectLst>
            <a:outerShdw dist="53882" dir="2700000" algn="ctr" rotWithShape="0">
              <a:srgbClr val="000000"/>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21538" name="AutoShape 34"/>
          <p:cNvSpPr>
            <a:spLocks noChangeArrowheads="1"/>
          </p:cNvSpPr>
          <p:nvPr/>
        </p:nvSpPr>
        <p:spPr bwMode="auto">
          <a:xfrm>
            <a:off x="8667750" y="3906839"/>
            <a:ext cx="381000" cy="530225"/>
          </a:xfrm>
          <a:prstGeom prst="diamond">
            <a:avLst/>
          </a:prstGeom>
          <a:solidFill>
            <a:srgbClr val="FFCC00"/>
          </a:solidFill>
          <a:ln>
            <a:noFill/>
          </a:ln>
          <a:effectLst>
            <a:outerShdw dist="53882" dir="2700000" algn="ctr" rotWithShape="0">
              <a:srgbClr val="000000"/>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21539" name="AutoShape 35"/>
          <p:cNvSpPr>
            <a:spLocks noChangeArrowheads="1"/>
          </p:cNvSpPr>
          <p:nvPr/>
        </p:nvSpPr>
        <p:spPr bwMode="auto">
          <a:xfrm>
            <a:off x="8053388" y="3906839"/>
            <a:ext cx="381000" cy="530225"/>
          </a:xfrm>
          <a:prstGeom prst="diamond">
            <a:avLst/>
          </a:prstGeom>
          <a:solidFill>
            <a:srgbClr val="FFCC00"/>
          </a:solidFill>
          <a:ln>
            <a:noFill/>
          </a:ln>
          <a:effectLst>
            <a:outerShdw dist="53882" dir="2700000" algn="ctr" rotWithShape="0">
              <a:srgbClr val="000000"/>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grpSp>
        <p:nvGrpSpPr>
          <p:cNvPr id="21598" name="Group 94"/>
          <p:cNvGrpSpPr>
            <a:grpSpLocks/>
          </p:cNvGrpSpPr>
          <p:nvPr/>
        </p:nvGrpSpPr>
        <p:grpSpPr bwMode="auto">
          <a:xfrm>
            <a:off x="3363913" y="1489075"/>
            <a:ext cx="1098550" cy="1277938"/>
            <a:chOff x="1159" y="938"/>
            <a:chExt cx="692" cy="805"/>
          </a:xfrm>
        </p:grpSpPr>
        <p:sp>
          <p:nvSpPr>
            <p:cNvPr id="21540" name="Freeform 36"/>
            <p:cNvSpPr>
              <a:spLocks/>
            </p:cNvSpPr>
            <p:nvPr/>
          </p:nvSpPr>
          <p:spPr bwMode="auto">
            <a:xfrm>
              <a:off x="1227" y="938"/>
              <a:ext cx="332" cy="622"/>
            </a:xfrm>
            <a:custGeom>
              <a:avLst/>
              <a:gdLst>
                <a:gd name="T0" fmla="*/ 145 w 332"/>
                <a:gd name="T1" fmla="*/ 207 h 622"/>
                <a:gd name="T2" fmla="*/ 147 w 332"/>
                <a:gd name="T3" fmla="*/ 153 h 622"/>
                <a:gd name="T4" fmla="*/ 127 w 332"/>
                <a:gd name="T5" fmla="*/ 134 h 622"/>
                <a:gd name="T6" fmla="*/ 107 w 332"/>
                <a:gd name="T7" fmla="*/ 123 h 622"/>
                <a:gd name="T8" fmla="*/ 109 w 332"/>
                <a:gd name="T9" fmla="*/ 117 h 622"/>
                <a:gd name="T10" fmla="*/ 110 w 332"/>
                <a:gd name="T11" fmla="*/ 115 h 622"/>
                <a:gd name="T12" fmla="*/ 118 w 332"/>
                <a:gd name="T13" fmla="*/ 115 h 622"/>
                <a:gd name="T14" fmla="*/ 126 w 332"/>
                <a:gd name="T15" fmla="*/ 108 h 622"/>
                <a:gd name="T16" fmla="*/ 130 w 332"/>
                <a:gd name="T17" fmla="*/ 92 h 622"/>
                <a:gd name="T18" fmla="*/ 133 w 332"/>
                <a:gd name="T19" fmla="*/ 86 h 622"/>
                <a:gd name="T20" fmla="*/ 137 w 332"/>
                <a:gd name="T21" fmla="*/ 84 h 622"/>
                <a:gd name="T22" fmla="*/ 136 w 332"/>
                <a:gd name="T23" fmla="*/ 74 h 622"/>
                <a:gd name="T24" fmla="*/ 130 w 332"/>
                <a:gd name="T25" fmla="*/ 57 h 622"/>
                <a:gd name="T26" fmla="*/ 126 w 332"/>
                <a:gd name="T27" fmla="*/ 42 h 622"/>
                <a:gd name="T28" fmla="*/ 116 w 332"/>
                <a:gd name="T29" fmla="*/ 19 h 622"/>
                <a:gd name="T30" fmla="*/ 98 w 332"/>
                <a:gd name="T31" fmla="*/ 5 h 622"/>
                <a:gd name="T32" fmla="*/ 75 w 332"/>
                <a:gd name="T33" fmla="*/ 0 h 622"/>
                <a:gd name="T34" fmla="*/ 52 w 332"/>
                <a:gd name="T35" fmla="*/ 7 h 622"/>
                <a:gd name="T36" fmla="*/ 41 w 332"/>
                <a:gd name="T37" fmla="*/ 20 h 622"/>
                <a:gd name="T38" fmla="*/ 40 w 332"/>
                <a:gd name="T39" fmla="*/ 44 h 622"/>
                <a:gd name="T40" fmla="*/ 42 w 332"/>
                <a:gd name="T41" fmla="*/ 64 h 622"/>
                <a:gd name="T42" fmla="*/ 49 w 332"/>
                <a:gd name="T43" fmla="*/ 81 h 622"/>
                <a:gd name="T44" fmla="*/ 53 w 332"/>
                <a:gd name="T45" fmla="*/ 104 h 622"/>
                <a:gd name="T46" fmla="*/ 40 w 332"/>
                <a:gd name="T47" fmla="*/ 120 h 622"/>
                <a:gd name="T48" fmla="*/ 9 w 332"/>
                <a:gd name="T49" fmla="*/ 138 h 622"/>
                <a:gd name="T50" fmla="*/ 2 w 332"/>
                <a:gd name="T51" fmla="*/ 153 h 622"/>
                <a:gd name="T52" fmla="*/ 1 w 332"/>
                <a:gd name="T53" fmla="*/ 180 h 622"/>
                <a:gd name="T54" fmla="*/ 16 w 332"/>
                <a:gd name="T55" fmla="*/ 236 h 622"/>
                <a:gd name="T56" fmla="*/ 18 w 332"/>
                <a:gd name="T57" fmla="*/ 290 h 622"/>
                <a:gd name="T58" fmla="*/ 17 w 332"/>
                <a:gd name="T59" fmla="*/ 320 h 622"/>
                <a:gd name="T60" fmla="*/ 26 w 332"/>
                <a:gd name="T61" fmla="*/ 364 h 622"/>
                <a:gd name="T62" fmla="*/ 53 w 332"/>
                <a:gd name="T63" fmla="*/ 396 h 622"/>
                <a:gd name="T64" fmla="*/ 85 w 332"/>
                <a:gd name="T65" fmla="*/ 402 h 622"/>
                <a:gd name="T66" fmla="*/ 118 w 332"/>
                <a:gd name="T67" fmla="*/ 405 h 622"/>
                <a:gd name="T68" fmla="*/ 162 w 332"/>
                <a:gd name="T69" fmla="*/ 408 h 622"/>
                <a:gd name="T70" fmla="*/ 197 w 332"/>
                <a:gd name="T71" fmla="*/ 417 h 622"/>
                <a:gd name="T72" fmla="*/ 231 w 332"/>
                <a:gd name="T73" fmla="*/ 431 h 622"/>
                <a:gd name="T74" fmla="*/ 232 w 332"/>
                <a:gd name="T75" fmla="*/ 444 h 622"/>
                <a:gd name="T76" fmla="*/ 228 w 332"/>
                <a:gd name="T77" fmla="*/ 481 h 622"/>
                <a:gd name="T78" fmla="*/ 232 w 332"/>
                <a:gd name="T79" fmla="*/ 518 h 622"/>
                <a:gd name="T80" fmla="*/ 237 w 332"/>
                <a:gd name="T81" fmla="*/ 562 h 622"/>
                <a:gd name="T82" fmla="*/ 232 w 332"/>
                <a:gd name="T83" fmla="*/ 581 h 622"/>
                <a:gd name="T84" fmla="*/ 232 w 332"/>
                <a:gd name="T85" fmla="*/ 592 h 622"/>
                <a:gd name="T86" fmla="*/ 248 w 332"/>
                <a:gd name="T87" fmla="*/ 609 h 622"/>
                <a:gd name="T88" fmla="*/ 273 w 332"/>
                <a:gd name="T89" fmla="*/ 610 h 622"/>
                <a:gd name="T90" fmla="*/ 294 w 332"/>
                <a:gd name="T91" fmla="*/ 616 h 622"/>
                <a:gd name="T92" fmla="*/ 316 w 332"/>
                <a:gd name="T93" fmla="*/ 621 h 622"/>
                <a:gd name="T94" fmla="*/ 327 w 332"/>
                <a:gd name="T95" fmla="*/ 615 h 622"/>
                <a:gd name="T96" fmla="*/ 328 w 332"/>
                <a:gd name="T97" fmla="*/ 607 h 622"/>
                <a:gd name="T98" fmla="*/ 301 w 332"/>
                <a:gd name="T99" fmla="*/ 594 h 622"/>
                <a:gd name="T100" fmla="*/ 273 w 332"/>
                <a:gd name="T101" fmla="*/ 576 h 622"/>
                <a:gd name="T102" fmla="*/ 272 w 332"/>
                <a:gd name="T103" fmla="*/ 557 h 622"/>
                <a:gd name="T104" fmla="*/ 277 w 332"/>
                <a:gd name="T105" fmla="*/ 528 h 622"/>
                <a:gd name="T106" fmla="*/ 284 w 332"/>
                <a:gd name="T107" fmla="*/ 491 h 622"/>
                <a:gd name="T108" fmla="*/ 287 w 332"/>
                <a:gd name="T109" fmla="*/ 458 h 622"/>
                <a:gd name="T110" fmla="*/ 290 w 332"/>
                <a:gd name="T111" fmla="*/ 448 h 622"/>
                <a:gd name="T112" fmla="*/ 296 w 332"/>
                <a:gd name="T113" fmla="*/ 433 h 622"/>
                <a:gd name="T114" fmla="*/ 291 w 332"/>
                <a:gd name="T115" fmla="*/ 414 h 622"/>
                <a:gd name="T116" fmla="*/ 272 w 332"/>
                <a:gd name="T117" fmla="*/ 391 h 622"/>
                <a:gd name="T118" fmla="*/ 232 w 332"/>
                <a:gd name="T119" fmla="*/ 371 h 622"/>
                <a:gd name="T120" fmla="*/ 210 w 332"/>
                <a:gd name="T121" fmla="*/ 356 h 622"/>
                <a:gd name="T122" fmla="*/ 183 w 332"/>
                <a:gd name="T123" fmla="*/ 345 h 622"/>
                <a:gd name="T124" fmla="*/ 164 w 332"/>
                <a:gd name="T125" fmla="*/ 333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2" h="622">
                  <a:moveTo>
                    <a:pt x="142" y="231"/>
                  </a:moveTo>
                  <a:lnTo>
                    <a:pt x="143" y="229"/>
                  </a:lnTo>
                  <a:lnTo>
                    <a:pt x="144" y="220"/>
                  </a:lnTo>
                  <a:lnTo>
                    <a:pt x="145" y="207"/>
                  </a:lnTo>
                  <a:lnTo>
                    <a:pt x="147" y="193"/>
                  </a:lnTo>
                  <a:lnTo>
                    <a:pt x="148" y="178"/>
                  </a:lnTo>
                  <a:lnTo>
                    <a:pt x="148" y="165"/>
                  </a:lnTo>
                  <a:lnTo>
                    <a:pt x="147" y="153"/>
                  </a:lnTo>
                  <a:lnTo>
                    <a:pt x="145" y="146"/>
                  </a:lnTo>
                  <a:lnTo>
                    <a:pt x="139" y="142"/>
                  </a:lnTo>
                  <a:lnTo>
                    <a:pt x="133" y="138"/>
                  </a:lnTo>
                  <a:lnTo>
                    <a:pt x="127" y="134"/>
                  </a:lnTo>
                  <a:lnTo>
                    <a:pt x="121" y="131"/>
                  </a:lnTo>
                  <a:lnTo>
                    <a:pt x="115" y="128"/>
                  </a:lnTo>
                  <a:lnTo>
                    <a:pt x="110" y="126"/>
                  </a:lnTo>
                  <a:lnTo>
                    <a:pt x="107" y="123"/>
                  </a:lnTo>
                  <a:lnTo>
                    <a:pt x="106" y="121"/>
                  </a:lnTo>
                  <a:lnTo>
                    <a:pt x="107" y="120"/>
                  </a:lnTo>
                  <a:lnTo>
                    <a:pt x="108" y="118"/>
                  </a:lnTo>
                  <a:lnTo>
                    <a:pt x="109" y="117"/>
                  </a:lnTo>
                  <a:lnTo>
                    <a:pt x="110" y="116"/>
                  </a:lnTo>
                  <a:lnTo>
                    <a:pt x="110" y="115"/>
                  </a:lnTo>
                  <a:lnTo>
                    <a:pt x="110" y="114"/>
                  </a:lnTo>
                  <a:lnTo>
                    <a:pt x="110" y="115"/>
                  </a:lnTo>
                  <a:lnTo>
                    <a:pt x="111" y="115"/>
                  </a:lnTo>
                  <a:lnTo>
                    <a:pt x="114" y="115"/>
                  </a:lnTo>
                  <a:lnTo>
                    <a:pt x="116" y="115"/>
                  </a:lnTo>
                  <a:lnTo>
                    <a:pt x="118" y="115"/>
                  </a:lnTo>
                  <a:lnTo>
                    <a:pt x="121" y="115"/>
                  </a:lnTo>
                  <a:lnTo>
                    <a:pt x="122" y="113"/>
                  </a:lnTo>
                  <a:lnTo>
                    <a:pt x="124" y="112"/>
                  </a:lnTo>
                  <a:lnTo>
                    <a:pt x="126" y="108"/>
                  </a:lnTo>
                  <a:lnTo>
                    <a:pt x="127" y="103"/>
                  </a:lnTo>
                  <a:lnTo>
                    <a:pt x="128" y="99"/>
                  </a:lnTo>
                  <a:lnTo>
                    <a:pt x="129" y="95"/>
                  </a:lnTo>
                  <a:lnTo>
                    <a:pt x="130" y="92"/>
                  </a:lnTo>
                  <a:lnTo>
                    <a:pt x="131" y="88"/>
                  </a:lnTo>
                  <a:lnTo>
                    <a:pt x="131" y="86"/>
                  </a:lnTo>
                  <a:lnTo>
                    <a:pt x="132" y="86"/>
                  </a:lnTo>
                  <a:lnTo>
                    <a:pt x="133" y="86"/>
                  </a:lnTo>
                  <a:lnTo>
                    <a:pt x="134" y="86"/>
                  </a:lnTo>
                  <a:lnTo>
                    <a:pt x="135" y="86"/>
                  </a:lnTo>
                  <a:lnTo>
                    <a:pt x="136" y="85"/>
                  </a:lnTo>
                  <a:lnTo>
                    <a:pt x="137" y="84"/>
                  </a:lnTo>
                  <a:lnTo>
                    <a:pt x="138" y="83"/>
                  </a:lnTo>
                  <a:lnTo>
                    <a:pt x="138" y="80"/>
                  </a:lnTo>
                  <a:lnTo>
                    <a:pt x="137" y="77"/>
                  </a:lnTo>
                  <a:lnTo>
                    <a:pt x="136" y="74"/>
                  </a:lnTo>
                  <a:lnTo>
                    <a:pt x="134" y="69"/>
                  </a:lnTo>
                  <a:lnTo>
                    <a:pt x="133" y="65"/>
                  </a:lnTo>
                  <a:lnTo>
                    <a:pt x="131" y="61"/>
                  </a:lnTo>
                  <a:lnTo>
                    <a:pt x="130" y="57"/>
                  </a:lnTo>
                  <a:lnTo>
                    <a:pt x="129" y="55"/>
                  </a:lnTo>
                  <a:lnTo>
                    <a:pt x="128" y="51"/>
                  </a:lnTo>
                  <a:lnTo>
                    <a:pt x="127" y="47"/>
                  </a:lnTo>
                  <a:lnTo>
                    <a:pt x="126" y="42"/>
                  </a:lnTo>
                  <a:lnTo>
                    <a:pt x="124" y="36"/>
                  </a:lnTo>
                  <a:lnTo>
                    <a:pt x="121" y="30"/>
                  </a:lnTo>
                  <a:lnTo>
                    <a:pt x="119" y="24"/>
                  </a:lnTo>
                  <a:lnTo>
                    <a:pt x="116" y="19"/>
                  </a:lnTo>
                  <a:lnTo>
                    <a:pt x="111" y="16"/>
                  </a:lnTo>
                  <a:lnTo>
                    <a:pt x="107" y="12"/>
                  </a:lnTo>
                  <a:lnTo>
                    <a:pt x="102" y="9"/>
                  </a:lnTo>
                  <a:lnTo>
                    <a:pt x="98" y="5"/>
                  </a:lnTo>
                  <a:lnTo>
                    <a:pt x="92" y="3"/>
                  </a:lnTo>
                  <a:lnTo>
                    <a:pt x="87" y="0"/>
                  </a:lnTo>
                  <a:lnTo>
                    <a:pt x="81" y="0"/>
                  </a:lnTo>
                  <a:lnTo>
                    <a:pt x="75" y="0"/>
                  </a:lnTo>
                  <a:lnTo>
                    <a:pt x="69" y="1"/>
                  </a:lnTo>
                  <a:lnTo>
                    <a:pt x="63" y="4"/>
                  </a:lnTo>
                  <a:lnTo>
                    <a:pt x="58" y="5"/>
                  </a:lnTo>
                  <a:lnTo>
                    <a:pt x="52" y="7"/>
                  </a:lnTo>
                  <a:lnTo>
                    <a:pt x="49" y="10"/>
                  </a:lnTo>
                  <a:lnTo>
                    <a:pt x="46" y="12"/>
                  </a:lnTo>
                  <a:lnTo>
                    <a:pt x="43" y="16"/>
                  </a:lnTo>
                  <a:lnTo>
                    <a:pt x="41" y="20"/>
                  </a:lnTo>
                  <a:lnTo>
                    <a:pt x="40" y="26"/>
                  </a:lnTo>
                  <a:lnTo>
                    <a:pt x="40" y="32"/>
                  </a:lnTo>
                  <a:lnTo>
                    <a:pt x="40" y="38"/>
                  </a:lnTo>
                  <a:lnTo>
                    <a:pt x="40" y="44"/>
                  </a:lnTo>
                  <a:lnTo>
                    <a:pt x="40" y="50"/>
                  </a:lnTo>
                  <a:lnTo>
                    <a:pt x="40" y="55"/>
                  </a:lnTo>
                  <a:lnTo>
                    <a:pt x="40" y="60"/>
                  </a:lnTo>
                  <a:lnTo>
                    <a:pt x="42" y="64"/>
                  </a:lnTo>
                  <a:lnTo>
                    <a:pt x="44" y="68"/>
                  </a:lnTo>
                  <a:lnTo>
                    <a:pt x="46" y="71"/>
                  </a:lnTo>
                  <a:lnTo>
                    <a:pt x="47" y="76"/>
                  </a:lnTo>
                  <a:lnTo>
                    <a:pt x="49" y="81"/>
                  </a:lnTo>
                  <a:lnTo>
                    <a:pt x="51" y="87"/>
                  </a:lnTo>
                  <a:lnTo>
                    <a:pt x="52" y="94"/>
                  </a:lnTo>
                  <a:lnTo>
                    <a:pt x="52" y="99"/>
                  </a:lnTo>
                  <a:lnTo>
                    <a:pt x="53" y="104"/>
                  </a:lnTo>
                  <a:lnTo>
                    <a:pt x="54" y="108"/>
                  </a:lnTo>
                  <a:lnTo>
                    <a:pt x="52" y="111"/>
                  </a:lnTo>
                  <a:lnTo>
                    <a:pt x="47" y="115"/>
                  </a:lnTo>
                  <a:lnTo>
                    <a:pt x="40" y="120"/>
                  </a:lnTo>
                  <a:lnTo>
                    <a:pt x="31" y="124"/>
                  </a:lnTo>
                  <a:lnTo>
                    <a:pt x="23" y="129"/>
                  </a:lnTo>
                  <a:lnTo>
                    <a:pt x="15" y="133"/>
                  </a:lnTo>
                  <a:lnTo>
                    <a:pt x="9" y="138"/>
                  </a:lnTo>
                  <a:lnTo>
                    <a:pt x="7" y="142"/>
                  </a:lnTo>
                  <a:lnTo>
                    <a:pt x="5" y="145"/>
                  </a:lnTo>
                  <a:lnTo>
                    <a:pt x="4" y="149"/>
                  </a:lnTo>
                  <a:lnTo>
                    <a:pt x="2" y="153"/>
                  </a:lnTo>
                  <a:lnTo>
                    <a:pt x="0" y="157"/>
                  </a:lnTo>
                  <a:lnTo>
                    <a:pt x="0" y="163"/>
                  </a:lnTo>
                  <a:lnTo>
                    <a:pt x="0" y="171"/>
                  </a:lnTo>
                  <a:lnTo>
                    <a:pt x="1" y="180"/>
                  </a:lnTo>
                  <a:lnTo>
                    <a:pt x="5" y="192"/>
                  </a:lnTo>
                  <a:lnTo>
                    <a:pt x="10" y="206"/>
                  </a:lnTo>
                  <a:lnTo>
                    <a:pt x="13" y="221"/>
                  </a:lnTo>
                  <a:lnTo>
                    <a:pt x="16" y="236"/>
                  </a:lnTo>
                  <a:lnTo>
                    <a:pt x="17" y="253"/>
                  </a:lnTo>
                  <a:lnTo>
                    <a:pt x="18" y="267"/>
                  </a:lnTo>
                  <a:lnTo>
                    <a:pt x="18" y="280"/>
                  </a:lnTo>
                  <a:lnTo>
                    <a:pt x="18" y="290"/>
                  </a:lnTo>
                  <a:lnTo>
                    <a:pt x="17" y="297"/>
                  </a:lnTo>
                  <a:lnTo>
                    <a:pt x="17" y="304"/>
                  </a:lnTo>
                  <a:lnTo>
                    <a:pt x="17" y="311"/>
                  </a:lnTo>
                  <a:lnTo>
                    <a:pt x="17" y="320"/>
                  </a:lnTo>
                  <a:lnTo>
                    <a:pt x="18" y="330"/>
                  </a:lnTo>
                  <a:lnTo>
                    <a:pt x="20" y="341"/>
                  </a:lnTo>
                  <a:lnTo>
                    <a:pt x="23" y="352"/>
                  </a:lnTo>
                  <a:lnTo>
                    <a:pt x="26" y="364"/>
                  </a:lnTo>
                  <a:lnTo>
                    <a:pt x="31" y="376"/>
                  </a:lnTo>
                  <a:lnTo>
                    <a:pt x="37" y="385"/>
                  </a:lnTo>
                  <a:lnTo>
                    <a:pt x="45" y="391"/>
                  </a:lnTo>
                  <a:lnTo>
                    <a:pt x="53" y="396"/>
                  </a:lnTo>
                  <a:lnTo>
                    <a:pt x="63" y="398"/>
                  </a:lnTo>
                  <a:lnTo>
                    <a:pt x="71" y="401"/>
                  </a:lnTo>
                  <a:lnTo>
                    <a:pt x="79" y="402"/>
                  </a:lnTo>
                  <a:lnTo>
                    <a:pt x="85" y="402"/>
                  </a:lnTo>
                  <a:lnTo>
                    <a:pt x="89" y="402"/>
                  </a:lnTo>
                  <a:lnTo>
                    <a:pt x="97" y="403"/>
                  </a:lnTo>
                  <a:lnTo>
                    <a:pt x="107" y="404"/>
                  </a:lnTo>
                  <a:lnTo>
                    <a:pt x="118" y="405"/>
                  </a:lnTo>
                  <a:lnTo>
                    <a:pt x="130" y="406"/>
                  </a:lnTo>
                  <a:lnTo>
                    <a:pt x="142" y="406"/>
                  </a:lnTo>
                  <a:lnTo>
                    <a:pt x="153" y="407"/>
                  </a:lnTo>
                  <a:lnTo>
                    <a:pt x="162" y="408"/>
                  </a:lnTo>
                  <a:lnTo>
                    <a:pt x="170" y="408"/>
                  </a:lnTo>
                  <a:lnTo>
                    <a:pt x="178" y="410"/>
                  </a:lnTo>
                  <a:lnTo>
                    <a:pt x="187" y="414"/>
                  </a:lnTo>
                  <a:lnTo>
                    <a:pt x="197" y="417"/>
                  </a:lnTo>
                  <a:lnTo>
                    <a:pt x="208" y="421"/>
                  </a:lnTo>
                  <a:lnTo>
                    <a:pt x="217" y="425"/>
                  </a:lnTo>
                  <a:lnTo>
                    <a:pt x="226" y="428"/>
                  </a:lnTo>
                  <a:lnTo>
                    <a:pt x="231" y="431"/>
                  </a:lnTo>
                  <a:lnTo>
                    <a:pt x="233" y="431"/>
                  </a:lnTo>
                  <a:lnTo>
                    <a:pt x="232" y="433"/>
                  </a:lnTo>
                  <a:lnTo>
                    <a:pt x="232" y="437"/>
                  </a:lnTo>
                  <a:lnTo>
                    <a:pt x="232" y="444"/>
                  </a:lnTo>
                  <a:lnTo>
                    <a:pt x="231" y="453"/>
                  </a:lnTo>
                  <a:lnTo>
                    <a:pt x="230" y="462"/>
                  </a:lnTo>
                  <a:lnTo>
                    <a:pt x="229" y="471"/>
                  </a:lnTo>
                  <a:lnTo>
                    <a:pt x="228" y="481"/>
                  </a:lnTo>
                  <a:lnTo>
                    <a:pt x="228" y="488"/>
                  </a:lnTo>
                  <a:lnTo>
                    <a:pt x="229" y="496"/>
                  </a:lnTo>
                  <a:lnTo>
                    <a:pt x="230" y="507"/>
                  </a:lnTo>
                  <a:lnTo>
                    <a:pt x="232" y="518"/>
                  </a:lnTo>
                  <a:lnTo>
                    <a:pt x="234" y="530"/>
                  </a:lnTo>
                  <a:lnTo>
                    <a:pt x="236" y="542"/>
                  </a:lnTo>
                  <a:lnTo>
                    <a:pt x="237" y="552"/>
                  </a:lnTo>
                  <a:lnTo>
                    <a:pt x="237" y="562"/>
                  </a:lnTo>
                  <a:lnTo>
                    <a:pt x="236" y="568"/>
                  </a:lnTo>
                  <a:lnTo>
                    <a:pt x="234" y="573"/>
                  </a:lnTo>
                  <a:lnTo>
                    <a:pt x="233" y="577"/>
                  </a:lnTo>
                  <a:lnTo>
                    <a:pt x="232" y="581"/>
                  </a:lnTo>
                  <a:lnTo>
                    <a:pt x="232" y="585"/>
                  </a:lnTo>
                  <a:lnTo>
                    <a:pt x="232" y="587"/>
                  </a:lnTo>
                  <a:lnTo>
                    <a:pt x="232" y="590"/>
                  </a:lnTo>
                  <a:lnTo>
                    <a:pt x="232" y="592"/>
                  </a:lnTo>
                  <a:lnTo>
                    <a:pt x="238" y="609"/>
                  </a:lnTo>
                  <a:lnTo>
                    <a:pt x="239" y="609"/>
                  </a:lnTo>
                  <a:lnTo>
                    <a:pt x="243" y="609"/>
                  </a:lnTo>
                  <a:lnTo>
                    <a:pt x="248" y="609"/>
                  </a:lnTo>
                  <a:lnTo>
                    <a:pt x="255" y="609"/>
                  </a:lnTo>
                  <a:lnTo>
                    <a:pt x="261" y="609"/>
                  </a:lnTo>
                  <a:lnTo>
                    <a:pt x="267" y="609"/>
                  </a:lnTo>
                  <a:lnTo>
                    <a:pt x="273" y="610"/>
                  </a:lnTo>
                  <a:lnTo>
                    <a:pt x="278" y="612"/>
                  </a:lnTo>
                  <a:lnTo>
                    <a:pt x="283" y="613"/>
                  </a:lnTo>
                  <a:lnTo>
                    <a:pt x="288" y="615"/>
                  </a:lnTo>
                  <a:lnTo>
                    <a:pt x="294" y="616"/>
                  </a:lnTo>
                  <a:lnTo>
                    <a:pt x="300" y="618"/>
                  </a:lnTo>
                  <a:lnTo>
                    <a:pt x="306" y="619"/>
                  </a:lnTo>
                  <a:lnTo>
                    <a:pt x="312" y="620"/>
                  </a:lnTo>
                  <a:lnTo>
                    <a:pt x="316" y="621"/>
                  </a:lnTo>
                  <a:lnTo>
                    <a:pt x="319" y="620"/>
                  </a:lnTo>
                  <a:lnTo>
                    <a:pt x="322" y="619"/>
                  </a:lnTo>
                  <a:lnTo>
                    <a:pt x="325" y="617"/>
                  </a:lnTo>
                  <a:lnTo>
                    <a:pt x="327" y="615"/>
                  </a:lnTo>
                  <a:lnTo>
                    <a:pt x="330" y="614"/>
                  </a:lnTo>
                  <a:lnTo>
                    <a:pt x="331" y="611"/>
                  </a:lnTo>
                  <a:lnTo>
                    <a:pt x="331" y="609"/>
                  </a:lnTo>
                  <a:lnTo>
                    <a:pt x="328" y="607"/>
                  </a:lnTo>
                  <a:lnTo>
                    <a:pt x="324" y="604"/>
                  </a:lnTo>
                  <a:lnTo>
                    <a:pt x="318" y="601"/>
                  </a:lnTo>
                  <a:lnTo>
                    <a:pt x="309" y="598"/>
                  </a:lnTo>
                  <a:lnTo>
                    <a:pt x="301" y="594"/>
                  </a:lnTo>
                  <a:lnTo>
                    <a:pt x="292" y="590"/>
                  </a:lnTo>
                  <a:lnTo>
                    <a:pt x="284" y="586"/>
                  </a:lnTo>
                  <a:lnTo>
                    <a:pt x="278" y="581"/>
                  </a:lnTo>
                  <a:lnTo>
                    <a:pt x="273" y="576"/>
                  </a:lnTo>
                  <a:lnTo>
                    <a:pt x="272" y="572"/>
                  </a:lnTo>
                  <a:lnTo>
                    <a:pt x="272" y="568"/>
                  </a:lnTo>
                  <a:lnTo>
                    <a:pt x="272" y="563"/>
                  </a:lnTo>
                  <a:lnTo>
                    <a:pt x="272" y="557"/>
                  </a:lnTo>
                  <a:lnTo>
                    <a:pt x="273" y="550"/>
                  </a:lnTo>
                  <a:lnTo>
                    <a:pt x="274" y="542"/>
                  </a:lnTo>
                  <a:lnTo>
                    <a:pt x="275" y="535"/>
                  </a:lnTo>
                  <a:lnTo>
                    <a:pt x="277" y="528"/>
                  </a:lnTo>
                  <a:lnTo>
                    <a:pt x="278" y="519"/>
                  </a:lnTo>
                  <a:lnTo>
                    <a:pt x="280" y="511"/>
                  </a:lnTo>
                  <a:lnTo>
                    <a:pt x="282" y="501"/>
                  </a:lnTo>
                  <a:lnTo>
                    <a:pt x="284" y="491"/>
                  </a:lnTo>
                  <a:lnTo>
                    <a:pt x="284" y="481"/>
                  </a:lnTo>
                  <a:lnTo>
                    <a:pt x="286" y="471"/>
                  </a:lnTo>
                  <a:lnTo>
                    <a:pt x="286" y="464"/>
                  </a:lnTo>
                  <a:lnTo>
                    <a:pt x="287" y="458"/>
                  </a:lnTo>
                  <a:lnTo>
                    <a:pt x="287" y="454"/>
                  </a:lnTo>
                  <a:lnTo>
                    <a:pt x="287" y="453"/>
                  </a:lnTo>
                  <a:lnTo>
                    <a:pt x="288" y="450"/>
                  </a:lnTo>
                  <a:lnTo>
                    <a:pt x="290" y="448"/>
                  </a:lnTo>
                  <a:lnTo>
                    <a:pt x="291" y="444"/>
                  </a:lnTo>
                  <a:lnTo>
                    <a:pt x="293" y="441"/>
                  </a:lnTo>
                  <a:lnTo>
                    <a:pt x="295" y="437"/>
                  </a:lnTo>
                  <a:lnTo>
                    <a:pt x="296" y="433"/>
                  </a:lnTo>
                  <a:lnTo>
                    <a:pt x="295" y="429"/>
                  </a:lnTo>
                  <a:lnTo>
                    <a:pt x="294" y="424"/>
                  </a:lnTo>
                  <a:lnTo>
                    <a:pt x="293" y="419"/>
                  </a:lnTo>
                  <a:lnTo>
                    <a:pt x="291" y="414"/>
                  </a:lnTo>
                  <a:lnTo>
                    <a:pt x="289" y="408"/>
                  </a:lnTo>
                  <a:lnTo>
                    <a:pt x="285" y="402"/>
                  </a:lnTo>
                  <a:lnTo>
                    <a:pt x="279" y="397"/>
                  </a:lnTo>
                  <a:lnTo>
                    <a:pt x="272" y="391"/>
                  </a:lnTo>
                  <a:lnTo>
                    <a:pt x="261" y="386"/>
                  </a:lnTo>
                  <a:lnTo>
                    <a:pt x="249" y="381"/>
                  </a:lnTo>
                  <a:lnTo>
                    <a:pt x="240" y="375"/>
                  </a:lnTo>
                  <a:lnTo>
                    <a:pt x="232" y="371"/>
                  </a:lnTo>
                  <a:lnTo>
                    <a:pt x="226" y="366"/>
                  </a:lnTo>
                  <a:lnTo>
                    <a:pt x="220" y="362"/>
                  </a:lnTo>
                  <a:lnTo>
                    <a:pt x="215" y="358"/>
                  </a:lnTo>
                  <a:lnTo>
                    <a:pt x="210" y="356"/>
                  </a:lnTo>
                  <a:lnTo>
                    <a:pt x="203" y="354"/>
                  </a:lnTo>
                  <a:lnTo>
                    <a:pt x="197" y="351"/>
                  </a:lnTo>
                  <a:lnTo>
                    <a:pt x="190" y="349"/>
                  </a:lnTo>
                  <a:lnTo>
                    <a:pt x="183" y="345"/>
                  </a:lnTo>
                  <a:lnTo>
                    <a:pt x="176" y="341"/>
                  </a:lnTo>
                  <a:lnTo>
                    <a:pt x="171" y="338"/>
                  </a:lnTo>
                  <a:lnTo>
                    <a:pt x="167" y="335"/>
                  </a:lnTo>
                  <a:lnTo>
                    <a:pt x="164" y="333"/>
                  </a:lnTo>
                  <a:lnTo>
                    <a:pt x="163" y="332"/>
                  </a:lnTo>
                  <a:lnTo>
                    <a:pt x="142" y="23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41" name="Freeform 37"/>
            <p:cNvSpPr>
              <a:spLocks/>
            </p:cNvSpPr>
            <p:nvPr/>
          </p:nvSpPr>
          <p:spPr bwMode="auto">
            <a:xfrm>
              <a:off x="1180" y="1081"/>
              <a:ext cx="117" cy="201"/>
            </a:xfrm>
            <a:custGeom>
              <a:avLst/>
              <a:gdLst>
                <a:gd name="T0" fmla="*/ 49 w 117"/>
                <a:gd name="T1" fmla="*/ 200 h 201"/>
                <a:gd name="T2" fmla="*/ 64 w 117"/>
                <a:gd name="T3" fmla="*/ 199 h 201"/>
                <a:gd name="T4" fmla="*/ 87 w 117"/>
                <a:gd name="T5" fmla="*/ 194 h 201"/>
                <a:gd name="T6" fmla="*/ 107 w 117"/>
                <a:gd name="T7" fmla="*/ 183 h 201"/>
                <a:gd name="T8" fmla="*/ 116 w 117"/>
                <a:gd name="T9" fmla="*/ 166 h 201"/>
                <a:gd name="T10" fmla="*/ 110 w 117"/>
                <a:gd name="T11" fmla="*/ 146 h 201"/>
                <a:gd name="T12" fmla="*/ 95 w 117"/>
                <a:gd name="T13" fmla="*/ 124 h 201"/>
                <a:gd name="T14" fmla="*/ 80 w 117"/>
                <a:gd name="T15" fmla="*/ 100 h 201"/>
                <a:gd name="T16" fmla="*/ 73 w 117"/>
                <a:gd name="T17" fmla="*/ 72 h 201"/>
                <a:gd name="T18" fmla="*/ 80 w 117"/>
                <a:gd name="T19" fmla="*/ 45 h 201"/>
                <a:gd name="T20" fmla="*/ 92 w 117"/>
                <a:gd name="T21" fmla="*/ 25 h 201"/>
                <a:gd name="T22" fmla="*/ 98 w 117"/>
                <a:gd name="T23" fmla="*/ 11 h 201"/>
                <a:gd name="T24" fmla="*/ 88 w 117"/>
                <a:gd name="T25" fmla="*/ 4 h 201"/>
                <a:gd name="T26" fmla="*/ 63 w 117"/>
                <a:gd name="T27" fmla="*/ 0 h 201"/>
                <a:gd name="T28" fmla="*/ 35 w 117"/>
                <a:gd name="T29" fmla="*/ 0 h 201"/>
                <a:gd name="T30" fmla="*/ 13 w 117"/>
                <a:gd name="T31" fmla="*/ 4 h 201"/>
                <a:gd name="T32" fmla="*/ 5 w 117"/>
                <a:gd name="T33" fmla="*/ 11 h 201"/>
                <a:gd name="T34" fmla="*/ 1 w 117"/>
                <a:gd name="T35" fmla="*/ 18 h 201"/>
                <a:gd name="T36" fmla="*/ 0 w 117"/>
                <a:gd name="T37" fmla="*/ 26 h 201"/>
                <a:gd name="T38" fmla="*/ 2 w 117"/>
                <a:gd name="T39" fmla="*/ 39 h 201"/>
                <a:gd name="T40" fmla="*/ 9 w 117"/>
                <a:gd name="T41" fmla="*/ 57 h 201"/>
                <a:gd name="T42" fmla="*/ 14 w 117"/>
                <a:gd name="T43" fmla="*/ 70 h 201"/>
                <a:gd name="T44" fmla="*/ 17 w 117"/>
                <a:gd name="T45" fmla="*/ 80 h 201"/>
                <a:gd name="T46" fmla="*/ 19 w 117"/>
                <a:gd name="T47" fmla="*/ 94 h 201"/>
                <a:gd name="T48" fmla="*/ 20 w 117"/>
                <a:gd name="T49" fmla="*/ 116 h 201"/>
                <a:gd name="T50" fmla="*/ 19 w 117"/>
                <a:gd name="T51" fmla="*/ 132 h 201"/>
                <a:gd name="T52" fmla="*/ 17 w 117"/>
                <a:gd name="T53" fmla="*/ 144 h 201"/>
                <a:gd name="T54" fmla="*/ 17 w 117"/>
                <a:gd name="T55" fmla="*/ 155 h 201"/>
                <a:gd name="T56" fmla="*/ 17 w 117"/>
                <a:gd name="T57" fmla="*/ 171 h 201"/>
                <a:gd name="T58" fmla="*/ 21 w 117"/>
                <a:gd name="T59" fmla="*/ 182 h 201"/>
                <a:gd name="T60" fmla="*/ 24 w 117"/>
                <a:gd name="T61" fmla="*/ 188 h 201"/>
                <a:gd name="T62" fmla="*/ 29 w 117"/>
                <a:gd name="T63" fmla="*/ 192 h 201"/>
                <a:gd name="T64" fmla="*/ 33 w 117"/>
                <a:gd name="T65" fmla="*/ 195 h 201"/>
                <a:gd name="T66" fmla="*/ 38 w 117"/>
                <a:gd name="T67" fmla="*/ 197 h 201"/>
                <a:gd name="T68" fmla="*/ 43 w 117"/>
                <a:gd name="T69" fmla="*/ 199 h 201"/>
                <a:gd name="T70" fmla="*/ 46 w 117"/>
                <a:gd name="T71" fmla="*/ 20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7" h="201">
                  <a:moveTo>
                    <a:pt x="46" y="200"/>
                  </a:moveTo>
                  <a:lnTo>
                    <a:pt x="49" y="200"/>
                  </a:lnTo>
                  <a:lnTo>
                    <a:pt x="55" y="199"/>
                  </a:lnTo>
                  <a:lnTo>
                    <a:pt x="64" y="199"/>
                  </a:lnTo>
                  <a:lnTo>
                    <a:pt x="75" y="196"/>
                  </a:lnTo>
                  <a:lnTo>
                    <a:pt x="87" y="194"/>
                  </a:lnTo>
                  <a:lnTo>
                    <a:pt x="98" y="189"/>
                  </a:lnTo>
                  <a:lnTo>
                    <a:pt x="107" y="183"/>
                  </a:lnTo>
                  <a:lnTo>
                    <a:pt x="113" y="176"/>
                  </a:lnTo>
                  <a:lnTo>
                    <a:pt x="116" y="166"/>
                  </a:lnTo>
                  <a:lnTo>
                    <a:pt x="114" y="156"/>
                  </a:lnTo>
                  <a:lnTo>
                    <a:pt x="110" y="146"/>
                  </a:lnTo>
                  <a:lnTo>
                    <a:pt x="103" y="135"/>
                  </a:lnTo>
                  <a:lnTo>
                    <a:pt x="95" y="124"/>
                  </a:lnTo>
                  <a:lnTo>
                    <a:pt x="87" y="113"/>
                  </a:lnTo>
                  <a:lnTo>
                    <a:pt x="80" y="100"/>
                  </a:lnTo>
                  <a:lnTo>
                    <a:pt x="75" y="87"/>
                  </a:lnTo>
                  <a:lnTo>
                    <a:pt x="73" y="72"/>
                  </a:lnTo>
                  <a:lnTo>
                    <a:pt x="75" y="58"/>
                  </a:lnTo>
                  <a:lnTo>
                    <a:pt x="80" y="45"/>
                  </a:lnTo>
                  <a:lnTo>
                    <a:pt x="87" y="34"/>
                  </a:lnTo>
                  <a:lnTo>
                    <a:pt x="92" y="25"/>
                  </a:lnTo>
                  <a:lnTo>
                    <a:pt x="97" y="17"/>
                  </a:lnTo>
                  <a:lnTo>
                    <a:pt x="98" y="11"/>
                  </a:lnTo>
                  <a:lnTo>
                    <a:pt x="96" y="6"/>
                  </a:lnTo>
                  <a:lnTo>
                    <a:pt x="88" y="4"/>
                  </a:lnTo>
                  <a:lnTo>
                    <a:pt x="77" y="2"/>
                  </a:lnTo>
                  <a:lnTo>
                    <a:pt x="63" y="0"/>
                  </a:lnTo>
                  <a:lnTo>
                    <a:pt x="49" y="0"/>
                  </a:lnTo>
                  <a:lnTo>
                    <a:pt x="35" y="0"/>
                  </a:lnTo>
                  <a:lnTo>
                    <a:pt x="23" y="1"/>
                  </a:lnTo>
                  <a:lnTo>
                    <a:pt x="13" y="4"/>
                  </a:lnTo>
                  <a:lnTo>
                    <a:pt x="8" y="8"/>
                  </a:lnTo>
                  <a:lnTo>
                    <a:pt x="5" y="11"/>
                  </a:lnTo>
                  <a:lnTo>
                    <a:pt x="4" y="15"/>
                  </a:lnTo>
                  <a:lnTo>
                    <a:pt x="1" y="18"/>
                  </a:lnTo>
                  <a:lnTo>
                    <a:pt x="0" y="22"/>
                  </a:lnTo>
                  <a:lnTo>
                    <a:pt x="0" y="26"/>
                  </a:lnTo>
                  <a:lnTo>
                    <a:pt x="0" y="31"/>
                  </a:lnTo>
                  <a:lnTo>
                    <a:pt x="2" y="39"/>
                  </a:lnTo>
                  <a:lnTo>
                    <a:pt x="5" y="48"/>
                  </a:lnTo>
                  <a:lnTo>
                    <a:pt x="9" y="57"/>
                  </a:lnTo>
                  <a:lnTo>
                    <a:pt x="11" y="65"/>
                  </a:lnTo>
                  <a:lnTo>
                    <a:pt x="14" y="70"/>
                  </a:lnTo>
                  <a:lnTo>
                    <a:pt x="16" y="74"/>
                  </a:lnTo>
                  <a:lnTo>
                    <a:pt x="17" y="80"/>
                  </a:lnTo>
                  <a:lnTo>
                    <a:pt x="18" y="85"/>
                  </a:lnTo>
                  <a:lnTo>
                    <a:pt x="19" y="94"/>
                  </a:lnTo>
                  <a:lnTo>
                    <a:pt x="20" y="105"/>
                  </a:lnTo>
                  <a:lnTo>
                    <a:pt x="20" y="116"/>
                  </a:lnTo>
                  <a:lnTo>
                    <a:pt x="20" y="125"/>
                  </a:lnTo>
                  <a:lnTo>
                    <a:pt x="19" y="132"/>
                  </a:lnTo>
                  <a:lnTo>
                    <a:pt x="18" y="138"/>
                  </a:lnTo>
                  <a:lnTo>
                    <a:pt x="17" y="144"/>
                  </a:lnTo>
                  <a:lnTo>
                    <a:pt x="17" y="149"/>
                  </a:lnTo>
                  <a:lnTo>
                    <a:pt x="17" y="155"/>
                  </a:lnTo>
                  <a:lnTo>
                    <a:pt x="17" y="163"/>
                  </a:lnTo>
                  <a:lnTo>
                    <a:pt x="17" y="171"/>
                  </a:lnTo>
                  <a:lnTo>
                    <a:pt x="19" y="177"/>
                  </a:lnTo>
                  <a:lnTo>
                    <a:pt x="21" y="182"/>
                  </a:lnTo>
                  <a:lnTo>
                    <a:pt x="23" y="185"/>
                  </a:lnTo>
                  <a:lnTo>
                    <a:pt x="24" y="188"/>
                  </a:lnTo>
                  <a:lnTo>
                    <a:pt x="26" y="190"/>
                  </a:lnTo>
                  <a:lnTo>
                    <a:pt x="29" y="192"/>
                  </a:lnTo>
                  <a:lnTo>
                    <a:pt x="31" y="194"/>
                  </a:lnTo>
                  <a:lnTo>
                    <a:pt x="33" y="195"/>
                  </a:lnTo>
                  <a:lnTo>
                    <a:pt x="35" y="196"/>
                  </a:lnTo>
                  <a:lnTo>
                    <a:pt x="38" y="197"/>
                  </a:lnTo>
                  <a:lnTo>
                    <a:pt x="40" y="198"/>
                  </a:lnTo>
                  <a:lnTo>
                    <a:pt x="43" y="199"/>
                  </a:lnTo>
                  <a:lnTo>
                    <a:pt x="45" y="200"/>
                  </a:lnTo>
                  <a:lnTo>
                    <a:pt x="46" y="200"/>
                  </a:lnTo>
                </a:path>
              </a:pathLst>
            </a:custGeom>
            <a:solidFill>
              <a:srgbClr val="00CCC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42" name="Freeform 38"/>
            <p:cNvSpPr>
              <a:spLocks/>
            </p:cNvSpPr>
            <p:nvPr/>
          </p:nvSpPr>
          <p:spPr bwMode="auto">
            <a:xfrm>
              <a:off x="1225" y="940"/>
              <a:ext cx="332" cy="622"/>
            </a:xfrm>
            <a:custGeom>
              <a:avLst/>
              <a:gdLst>
                <a:gd name="T0" fmla="*/ 145 w 332"/>
                <a:gd name="T1" fmla="*/ 212 h 622"/>
                <a:gd name="T2" fmla="*/ 147 w 332"/>
                <a:gd name="T3" fmla="*/ 154 h 622"/>
                <a:gd name="T4" fmla="*/ 127 w 332"/>
                <a:gd name="T5" fmla="*/ 134 h 622"/>
                <a:gd name="T6" fmla="*/ 107 w 332"/>
                <a:gd name="T7" fmla="*/ 123 h 622"/>
                <a:gd name="T8" fmla="*/ 109 w 332"/>
                <a:gd name="T9" fmla="*/ 117 h 622"/>
                <a:gd name="T10" fmla="*/ 114 w 332"/>
                <a:gd name="T11" fmla="*/ 115 h 622"/>
                <a:gd name="T12" fmla="*/ 123 w 332"/>
                <a:gd name="T13" fmla="*/ 114 h 622"/>
                <a:gd name="T14" fmla="*/ 129 w 332"/>
                <a:gd name="T15" fmla="*/ 100 h 622"/>
                <a:gd name="T16" fmla="*/ 131 w 332"/>
                <a:gd name="T17" fmla="*/ 86 h 622"/>
                <a:gd name="T18" fmla="*/ 135 w 332"/>
                <a:gd name="T19" fmla="*/ 86 h 622"/>
                <a:gd name="T20" fmla="*/ 138 w 332"/>
                <a:gd name="T21" fmla="*/ 80 h 622"/>
                <a:gd name="T22" fmla="*/ 133 w 332"/>
                <a:gd name="T23" fmla="*/ 65 h 622"/>
                <a:gd name="T24" fmla="*/ 128 w 332"/>
                <a:gd name="T25" fmla="*/ 51 h 622"/>
                <a:gd name="T26" fmla="*/ 122 w 332"/>
                <a:gd name="T27" fmla="*/ 30 h 622"/>
                <a:gd name="T28" fmla="*/ 107 w 332"/>
                <a:gd name="T29" fmla="*/ 12 h 622"/>
                <a:gd name="T30" fmla="*/ 87 w 332"/>
                <a:gd name="T31" fmla="*/ 0 h 622"/>
                <a:gd name="T32" fmla="*/ 63 w 332"/>
                <a:gd name="T33" fmla="*/ 4 h 622"/>
                <a:gd name="T34" fmla="*/ 46 w 332"/>
                <a:gd name="T35" fmla="*/ 12 h 622"/>
                <a:gd name="T36" fmla="*/ 40 w 332"/>
                <a:gd name="T37" fmla="*/ 32 h 622"/>
                <a:gd name="T38" fmla="*/ 40 w 332"/>
                <a:gd name="T39" fmla="*/ 55 h 622"/>
                <a:gd name="T40" fmla="*/ 46 w 332"/>
                <a:gd name="T41" fmla="*/ 71 h 622"/>
                <a:gd name="T42" fmla="*/ 52 w 332"/>
                <a:gd name="T43" fmla="*/ 94 h 622"/>
                <a:gd name="T44" fmla="*/ 52 w 332"/>
                <a:gd name="T45" fmla="*/ 111 h 622"/>
                <a:gd name="T46" fmla="*/ 23 w 332"/>
                <a:gd name="T47" fmla="*/ 129 h 622"/>
                <a:gd name="T48" fmla="*/ 6 w 332"/>
                <a:gd name="T49" fmla="*/ 145 h 622"/>
                <a:gd name="T50" fmla="*/ 0 w 332"/>
                <a:gd name="T51" fmla="*/ 163 h 622"/>
                <a:gd name="T52" fmla="*/ 10 w 332"/>
                <a:gd name="T53" fmla="*/ 206 h 622"/>
                <a:gd name="T54" fmla="*/ 18 w 332"/>
                <a:gd name="T55" fmla="*/ 267 h 622"/>
                <a:gd name="T56" fmla="*/ 17 w 332"/>
                <a:gd name="T57" fmla="*/ 304 h 622"/>
                <a:gd name="T58" fmla="*/ 20 w 332"/>
                <a:gd name="T59" fmla="*/ 341 h 622"/>
                <a:gd name="T60" fmla="*/ 38 w 332"/>
                <a:gd name="T61" fmla="*/ 385 h 622"/>
                <a:gd name="T62" fmla="*/ 72 w 332"/>
                <a:gd name="T63" fmla="*/ 409 h 622"/>
                <a:gd name="T64" fmla="*/ 98 w 332"/>
                <a:gd name="T65" fmla="*/ 416 h 622"/>
                <a:gd name="T66" fmla="*/ 143 w 332"/>
                <a:gd name="T67" fmla="*/ 410 h 622"/>
                <a:gd name="T68" fmla="*/ 178 w 332"/>
                <a:gd name="T69" fmla="*/ 411 h 622"/>
                <a:gd name="T70" fmla="*/ 218 w 332"/>
                <a:gd name="T71" fmla="*/ 425 h 622"/>
                <a:gd name="T72" fmla="*/ 233 w 332"/>
                <a:gd name="T73" fmla="*/ 433 h 622"/>
                <a:gd name="T74" fmla="*/ 230 w 332"/>
                <a:gd name="T75" fmla="*/ 462 h 622"/>
                <a:gd name="T76" fmla="*/ 229 w 332"/>
                <a:gd name="T77" fmla="*/ 497 h 622"/>
                <a:gd name="T78" fmla="*/ 236 w 332"/>
                <a:gd name="T79" fmla="*/ 542 h 622"/>
                <a:gd name="T80" fmla="*/ 234 w 332"/>
                <a:gd name="T81" fmla="*/ 573 h 622"/>
                <a:gd name="T82" fmla="*/ 232 w 332"/>
                <a:gd name="T83" fmla="*/ 588 h 622"/>
                <a:gd name="T84" fmla="*/ 239 w 332"/>
                <a:gd name="T85" fmla="*/ 609 h 622"/>
                <a:gd name="T86" fmla="*/ 261 w 332"/>
                <a:gd name="T87" fmla="*/ 609 h 622"/>
                <a:gd name="T88" fmla="*/ 283 w 332"/>
                <a:gd name="T89" fmla="*/ 613 h 622"/>
                <a:gd name="T90" fmla="*/ 307 w 332"/>
                <a:gd name="T91" fmla="*/ 619 h 622"/>
                <a:gd name="T92" fmla="*/ 322 w 332"/>
                <a:gd name="T93" fmla="*/ 619 h 622"/>
                <a:gd name="T94" fmla="*/ 331 w 332"/>
                <a:gd name="T95" fmla="*/ 611 h 622"/>
                <a:gd name="T96" fmla="*/ 318 w 332"/>
                <a:gd name="T97" fmla="*/ 602 h 622"/>
                <a:gd name="T98" fmla="*/ 285 w 332"/>
                <a:gd name="T99" fmla="*/ 586 h 622"/>
                <a:gd name="T100" fmla="*/ 272 w 332"/>
                <a:gd name="T101" fmla="*/ 568 h 622"/>
                <a:gd name="T102" fmla="*/ 274 w 332"/>
                <a:gd name="T103" fmla="*/ 543 h 622"/>
                <a:gd name="T104" fmla="*/ 280 w 332"/>
                <a:gd name="T105" fmla="*/ 511 h 622"/>
                <a:gd name="T106" fmla="*/ 286 w 332"/>
                <a:gd name="T107" fmla="*/ 471 h 622"/>
                <a:gd name="T108" fmla="*/ 287 w 332"/>
                <a:gd name="T109" fmla="*/ 453 h 622"/>
                <a:gd name="T110" fmla="*/ 294 w 332"/>
                <a:gd name="T111" fmla="*/ 441 h 622"/>
                <a:gd name="T112" fmla="*/ 294 w 332"/>
                <a:gd name="T113" fmla="*/ 424 h 622"/>
                <a:gd name="T114" fmla="*/ 285 w 332"/>
                <a:gd name="T115" fmla="*/ 403 h 622"/>
                <a:gd name="T116" fmla="*/ 249 w 332"/>
                <a:gd name="T117" fmla="*/ 381 h 622"/>
                <a:gd name="T118" fmla="*/ 221 w 332"/>
                <a:gd name="T119" fmla="*/ 362 h 622"/>
                <a:gd name="T120" fmla="*/ 197 w 332"/>
                <a:gd name="T121" fmla="*/ 351 h 622"/>
                <a:gd name="T122" fmla="*/ 171 w 332"/>
                <a:gd name="T123" fmla="*/ 338 h 622"/>
                <a:gd name="T124" fmla="*/ 143 w 332"/>
                <a:gd name="T125" fmla="*/ 236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2" h="622">
                  <a:moveTo>
                    <a:pt x="143" y="236"/>
                  </a:moveTo>
                  <a:lnTo>
                    <a:pt x="143" y="233"/>
                  </a:lnTo>
                  <a:lnTo>
                    <a:pt x="145" y="224"/>
                  </a:lnTo>
                  <a:lnTo>
                    <a:pt x="145" y="212"/>
                  </a:lnTo>
                  <a:lnTo>
                    <a:pt x="147" y="196"/>
                  </a:lnTo>
                  <a:lnTo>
                    <a:pt x="148" y="180"/>
                  </a:lnTo>
                  <a:lnTo>
                    <a:pt x="148" y="166"/>
                  </a:lnTo>
                  <a:lnTo>
                    <a:pt x="147" y="154"/>
                  </a:lnTo>
                  <a:lnTo>
                    <a:pt x="145" y="146"/>
                  </a:lnTo>
                  <a:lnTo>
                    <a:pt x="140" y="142"/>
                  </a:lnTo>
                  <a:lnTo>
                    <a:pt x="134" y="138"/>
                  </a:lnTo>
                  <a:lnTo>
                    <a:pt x="127" y="134"/>
                  </a:lnTo>
                  <a:lnTo>
                    <a:pt x="121" y="131"/>
                  </a:lnTo>
                  <a:lnTo>
                    <a:pt x="115" y="128"/>
                  </a:lnTo>
                  <a:lnTo>
                    <a:pt x="110" y="126"/>
                  </a:lnTo>
                  <a:lnTo>
                    <a:pt x="107" y="123"/>
                  </a:lnTo>
                  <a:lnTo>
                    <a:pt x="107" y="121"/>
                  </a:lnTo>
                  <a:lnTo>
                    <a:pt x="108" y="120"/>
                  </a:lnTo>
                  <a:lnTo>
                    <a:pt x="109" y="119"/>
                  </a:lnTo>
                  <a:lnTo>
                    <a:pt x="109" y="117"/>
                  </a:lnTo>
                  <a:lnTo>
                    <a:pt x="110" y="116"/>
                  </a:lnTo>
                  <a:lnTo>
                    <a:pt x="110" y="115"/>
                  </a:lnTo>
                  <a:lnTo>
                    <a:pt x="112" y="115"/>
                  </a:lnTo>
                  <a:lnTo>
                    <a:pt x="114" y="115"/>
                  </a:lnTo>
                  <a:lnTo>
                    <a:pt x="116" y="115"/>
                  </a:lnTo>
                  <a:lnTo>
                    <a:pt x="118" y="115"/>
                  </a:lnTo>
                  <a:lnTo>
                    <a:pt x="121" y="115"/>
                  </a:lnTo>
                  <a:lnTo>
                    <a:pt x="123" y="114"/>
                  </a:lnTo>
                  <a:lnTo>
                    <a:pt x="124" y="112"/>
                  </a:lnTo>
                  <a:lnTo>
                    <a:pt x="127" y="109"/>
                  </a:lnTo>
                  <a:lnTo>
                    <a:pt x="127" y="104"/>
                  </a:lnTo>
                  <a:lnTo>
                    <a:pt x="129" y="100"/>
                  </a:lnTo>
                  <a:lnTo>
                    <a:pt x="130" y="95"/>
                  </a:lnTo>
                  <a:lnTo>
                    <a:pt x="131" y="92"/>
                  </a:lnTo>
                  <a:lnTo>
                    <a:pt x="131" y="88"/>
                  </a:lnTo>
                  <a:lnTo>
                    <a:pt x="131" y="86"/>
                  </a:lnTo>
                  <a:lnTo>
                    <a:pt x="132" y="86"/>
                  </a:lnTo>
                  <a:lnTo>
                    <a:pt x="133" y="86"/>
                  </a:lnTo>
                  <a:lnTo>
                    <a:pt x="134" y="86"/>
                  </a:lnTo>
                  <a:lnTo>
                    <a:pt x="135" y="86"/>
                  </a:lnTo>
                  <a:lnTo>
                    <a:pt x="137" y="86"/>
                  </a:lnTo>
                  <a:lnTo>
                    <a:pt x="138" y="85"/>
                  </a:lnTo>
                  <a:lnTo>
                    <a:pt x="139" y="83"/>
                  </a:lnTo>
                  <a:lnTo>
                    <a:pt x="138" y="80"/>
                  </a:lnTo>
                  <a:lnTo>
                    <a:pt x="137" y="77"/>
                  </a:lnTo>
                  <a:lnTo>
                    <a:pt x="136" y="74"/>
                  </a:lnTo>
                  <a:lnTo>
                    <a:pt x="134" y="69"/>
                  </a:lnTo>
                  <a:lnTo>
                    <a:pt x="133" y="65"/>
                  </a:lnTo>
                  <a:lnTo>
                    <a:pt x="131" y="61"/>
                  </a:lnTo>
                  <a:lnTo>
                    <a:pt x="130" y="57"/>
                  </a:lnTo>
                  <a:lnTo>
                    <a:pt x="129" y="55"/>
                  </a:lnTo>
                  <a:lnTo>
                    <a:pt x="128" y="51"/>
                  </a:lnTo>
                  <a:lnTo>
                    <a:pt x="127" y="47"/>
                  </a:lnTo>
                  <a:lnTo>
                    <a:pt x="127" y="42"/>
                  </a:lnTo>
                  <a:lnTo>
                    <a:pt x="125" y="36"/>
                  </a:lnTo>
                  <a:lnTo>
                    <a:pt x="122" y="30"/>
                  </a:lnTo>
                  <a:lnTo>
                    <a:pt x="119" y="24"/>
                  </a:lnTo>
                  <a:lnTo>
                    <a:pt x="116" y="19"/>
                  </a:lnTo>
                  <a:lnTo>
                    <a:pt x="111" y="16"/>
                  </a:lnTo>
                  <a:lnTo>
                    <a:pt x="107" y="12"/>
                  </a:lnTo>
                  <a:lnTo>
                    <a:pt x="103" y="9"/>
                  </a:lnTo>
                  <a:lnTo>
                    <a:pt x="98" y="5"/>
                  </a:lnTo>
                  <a:lnTo>
                    <a:pt x="92" y="3"/>
                  </a:lnTo>
                  <a:lnTo>
                    <a:pt x="87" y="0"/>
                  </a:lnTo>
                  <a:lnTo>
                    <a:pt x="82" y="0"/>
                  </a:lnTo>
                  <a:lnTo>
                    <a:pt x="75" y="0"/>
                  </a:lnTo>
                  <a:lnTo>
                    <a:pt x="69" y="1"/>
                  </a:lnTo>
                  <a:lnTo>
                    <a:pt x="63" y="4"/>
                  </a:lnTo>
                  <a:lnTo>
                    <a:pt x="58" y="5"/>
                  </a:lnTo>
                  <a:lnTo>
                    <a:pt x="53" y="8"/>
                  </a:lnTo>
                  <a:lnTo>
                    <a:pt x="49" y="10"/>
                  </a:lnTo>
                  <a:lnTo>
                    <a:pt x="46" y="12"/>
                  </a:lnTo>
                  <a:lnTo>
                    <a:pt x="43" y="16"/>
                  </a:lnTo>
                  <a:lnTo>
                    <a:pt x="42" y="20"/>
                  </a:lnTo>
                  <a:lnTo>
                    <a:pt x="41" y="26"/>
                  </a:lnTo>
                  <a:lnTo>
                    <a:pt x="40" y="32"/>
                  </a:lnTo>
                  <a:lnTo>
                    <a:pt x="40" y="38"/>
                  </a:lnTo>
                  <a:lnTo>
                    <a:pt x="40" y="44"/>
                  </a:lnTo>
                  <a:lnTo>
                    <a:pt x="40" y="50"/>
                  </a:lnTo>
                  <a:lnTo>
                    <a:pt x="40" y="55"/>
                  </a:lnTo>
                  <a:lnTo>
                    <a:pt x="40" y="60"/>
                  </a:lnTo>
                  <a:lnTo>
                    <a:pt x="42" y="64"/>
                  </a:lnTo>
                  <a:lnTo>
                    <a:pt x="44" y="68"/>
                  </a:lnTo>
                  <a:lnTo>
                    <a:pt x="46" y="71"/>
                  </a:lnTo>
                  <a:lnTo>
                    <a:pt x="48" y="76"/>
                  </a:lnTo>
                  <a:lnTo>
                    <a:pt x="50" y="81"/>
                  </a:lnTo>
                  <a:lnTo>
                    <a:pt x="51" y="88"/>
                  </a:lnTo>
                  <a:lnTo>
                    <a:pt x="52" y="94"/>
                  </a:lnTo>
                  <a:lnTo>
                    <a:pt x="53" y="99"/>
                  </a:lnTo>
                  <a:lnTo>
                    <a:pt x="54" y="104"/>
                  </a:lnTo>
                  <a:lnTo>
                    <a:pt x="54" y="108"/>
                  </a:lnTo>
                  <a:lnTo>
                    <a:pt x="52" y="111"/>
                  </a:lnTo>
                  <a:lnTo>
                    <a:pt x="47" y="115"/>
                  </a:lnTo>
                  <a:lnTo>
                    <a:pt x="40" y="120"/>
                  </a:lnTo>
                  <a:lnTo>
                    <a:pt x="31" y="124"/>
                  </a:lnTo>
                  <a:lnTo>
                    <a:pt x="23" y="129"/>
                  </a:lnTo>
                  <a:lnTo>
                    <a:pt x="15" y="133"/>
                  </a:lnTo>
                  <a:lnTo>
                    <a:pt x="10" y="138"/>
                  </a:lnTo>
                  <a:lnTo>
                    <a:pt x="7" y="142"/>
                  </a:lnTo>
                  <a:lnTo>
                    <a:pt x="6" y="145"/>
                  </a:lnTo>
                  <a:lnTo>
                    <a:pt x="5" y="149"/>
                  </a:lnTo>
                  <a:lnTo>
                    <a:pt x="3" y="153"/>
                  </a:lnTo>
                  <a:lnTo>
                    <a:pt x="0" y="157"/>
                  </a:lnTo>
                  <a:lnTo>
                    <a:pt x="0" y="163"/>
                  </a:lnTo>
                  <a:lnTo>
                    <a:pt x="0" y="171"/>
                  </a:lnTo>
                  <a:lnTo>
                    <a:pt x="1" y="180"/>
                  </a:lnTo>
                  <a:lnTo>
                    <a:pt x="5" y="192"/>
                  </a:lnTo>
                  <a:lnTo>
                    <a:pt x="10" y="206"/>
                  </a:lnTo>
                  <a:lnTo>
                    <a:pt x="13" y="221"/>
                  </a:lnTo>
                  <a:lnTo>
                    <a:pt x="16" y="237"/>
                  </a:lnTo>
                  <a:lnTo>
                    <a:pt x="17" y="253"/>
                  </a:lnTo>
                  <a:lnTo>
                    <a:pt x="18" y="267"/>
                  </a:lnTo>
                  <a:lnTo>
                    <a:pt x="19" y="280"/>
                  </a:lnTo>
                  <a:lnTo>
                    <a:pt x="18" y="290"/>
                  </a:lnTo>
                  <a:lnTo>
                    <a:pt x="18" y="297"/>
                  </a:lnTo>
                  <a:lnTo>
                    <a:pt x="17" y="304"/>
                  </a:lnTo>
                  <a:lnTo>
                    <a:pt x="17" y="311"/>
                  </a:lnTo>
                  <a:lnTo>
                    <a:pt x="17" y="320"/>
                  </a:lnTo>
                  <a:lnTo>
                    <a:pt x="18" y="330"/>
                  </a:lnTo>
                  <a:lnTo>
                    <a:pt x="20" y="341"/>
                  </a:lnTo>
                  <a:lnTo>
                    <a:pt x="23" y="352"/>
                  </a:lnTo>
                  <a:lnTo>
                    <a:pt x="27" y="364"/>
                  </a:lnTo>
                  <a:lnTo>
                    <a:pt x="32" y="376"/>
                  </a:lnTo>
                  <a:lnTo>
                    <a:pt x="38" y="385"/>
                  </a:lnTo>
                  <a:lnTo>
                    <a:pt x="46" y="393"/>
                  </a:lnTo>
                  <a:lnTo>
                    <a:pt x="54" y="400"/>
                  </a:lnTo>
                  <a:lnTo>
                    <a:pt x="63" y="405"/>
                  </a:lnTo>
                  <a:lnTo>
                    <a:pt x="72" y="409"/>
                  </a:lnTo>
                  <a:lnTo>
                    <a:pt x="80" y="413"/>
                  </a:lnTo>
                  <a:lnTo>
                    <a:pt x="86" y="414"/>
                  </a:lnTo>
                  <a:lnTo>
                    <a:pt x="90" y="415"/>
                  </a:lnTo>
                  <a:lnTo>
                    <a:pt x="98" y="416"/>
                  </a:lnTo>
                  <a:lnTo>
                    <a:pt x="108" y="415"/>
                  </a:lnTo>
                  <a:lnTo>
                    <a:pt x="119" y="414"/>
                  </a:lnTo>
                  <a:lnTo>
                    <a:pt x="131" y="412"/>
                  </a:lnTo>
                  <a:lnTo>
                    <a:pt x="143" y="410"/>
                  </a:lnTo>
                  <a:lnTo>
                    <a:pt x="154" y="409"/>
                  </a:lnTo>
                  <a:lnTo>
                    <a:pt x="163" y="408"/>
                  </a:lnTo>
                  <a:lnTo>
                    <a:pt x="170" y="408"/>
                  </a:lnTo>
                  <a:lnTo>
                    <a:pt x="178" y="411"/>
                  </a:lnTo>
                  <a:lnTo>
                    <a:pt x="187" y="414"/>
                  </a:lnTo>
                  <a:lnTo>
                    <a:pt x="197" y="417"/>
                  </a:lnTo>
                  <a:lnTo>
                    <a:pt x="209" y="421"/>
                  </a:lnTo>
                  <a:lnTo>
                    <a:pt x="218" y="425"/>
                  </a:lnTo>
                  <a:lnTo>
                    <a:pt x="226" y="428"/>
                  </a:lnTo>
                  <a:lnTo>
                    <a:pt x="232" y="431"/>
                  </a:lnTo>
                  <a:lnTo>
                    <a:pt x="233" y="431"/>
                  </a:lnTo>
                  <a:lnTo>
                    <a:pt x="233" y="433"/>
                  </a:lnTo>
                  <a:lnTo>
                    <a:pt x="232" y="438"/>
                  </a:lnTo>
                  <a:lnTo>
                    <a:pt x="232" y="445"/>
                  </a:lnTo>
                  <a:lnTo>
                    <a:pt x="231" y="453"/>
                  </a:lnTo>
                  <a:lnTo>
                    <a:pt x="230" y="462"/>
                  </a:lnTo>
                  <a:lnTo>
                    <a:pt x="229" y="471"/>
                  </a:lnTo>
                  <a:lnTo>
                    <a:pt x="228" y="481"/>
                  </a:lnTo>
                  <a:lnTo>
                    <a:pt x="228" y="488"/>
                  </a:lnTo>
                  <a:lnTo>
                    <a:pt x="229" y="497"/>
                  </a:lnTo>
                  <a:lnTo>
                    <a:pt x="230" y="507"/>
                  </a:lnTo>
                  <a:lnTo>
                    <a:pt x="232" y="518"/>
                  </a:lnTo>
                  <a:lnTo>
                    <a:pt x="234" y="530"/>
                  </a:lnTo>
                  <a:lnTo>
                    <a:pt x="236" y="542"/>
                  </a:lnTo>
                  <a:lnTo>
                    <a:pt x="238" y="553"/>
                  </a:lnTo>
                  <a:lnTo>
                    <a:pt x="238" y="562"/>
                  </a:lnTo>
                  <a:lnTo>
                    <a:pt x="236" y="569"/>
                  </a:lnTo>
                  <a:lnTo>
                    <a:pt x="234" y="573"/>
                  </a:lnTo>
                  <a:lnTo>
                    <a:pt x="233" y="577"/>
                  </a:lnTo>
                  <a:lnTo>
                    <a:pt x="232" y="581"/>
                  </a:lnTo>
                  <a:lnTo>
                    <a:pt x="232" y="585"/>
                  </a:lnTo>
                  <a:lnTo>
                    <a:pt x="232" y="588"/>
                  </a:lnTo>
                  <a:lnTo>
                    <a:pt x="232" y="590"/>
                  </a:lnTo>
                  <a:lnTo>
                    <a:pt x="232" y="592"/>
                  </a:lnTo>
                  <a:lnTo>
                    <a:pt x="238" y="609"/>
                  </a:lnTo>
                  <a:lnTo>
                    <a:pt x="239" y="609"/>
                  </a:lnTo>
                  <a:lnTo>
                    <a:pt x="243" y="609"/>
                  </a:lnTo>
                  <a:lnTo>
                    <a:pt x="249" y="609"/>
                  </a:lnTo>
                  <a:lnTo>
                    <a:pt x="255" y="609"/>
                  </a:lnTo>
                  <a:lnTo>
                    <a:pt x="261" y="609"/>
                  </a:lnTo>
                  <a:lnTo>
                    <a:pt x="268" y="609"/>
                  </a:lnTo>
                  <a:lnTo>
                    <a:pt x="274" y="610"/>
                  </a:lnTo>
                  <a:lnTo>
                    <a:pt x="278" y="612"/>
                  </a:lnTo>
                  <a:lnTo>
                    <a:pt x="283" y="613"/>
                  </a:lnTo>
                  <a:lnTo>
                    <a:pt x="288" y="615"/>
                  </a:lnTo>
                  <a:lnTo>
                    <a:pt x="294" y="616"/>
                  </a:lnTo>
                  <a:lnTo>
                    <a:pt x="301" y="618"/>
                  </a:lnTo>
                  <a:lnTo>
                    <a:pt x="307" y="619"/>
                  </a:lnTo>
                  <a:lnTo>
                    <a:pt x="312" y="620"/>
                  </a:lnTo>
                  <a:lnTo>
                    <a:pt x="317" y="621"/>
                  </a:lnTo>
                  <a:lnTo>
                    <a:pt x="319" y="620"/>
                  </a:lnTo>
                  <a:lnTo>
                    <a:pt x="322" y="619"/>
                  </a:lnTo>
                  <a:lnTo>
                    <a:pt x="325" y="618"/>
                  </a:lnTo>
                  <a:lnTo>
                    <a:pt x="327" y="616"/>
                  </a:lnTo>
                  <a:lnTo>
                    <a:pt x="330" y="614"/>
                  </a:lnTo>
                  <a:lnTo>
                    <a:pt x="331" y="611"/>
                  </a:lnTo>
                  <a:lnTo>
                    <a:pt x="331" y="609"/>
                  </a:lnTo>
                  <a:lnTo>
                    <a:pt x="329" y="607"/>
                  </a:lnTo>
                  <a:lnTo>
                    <a:pt x="325" y="604"/>
                  </a:lnTo>
                  <a:lnTo>
                    <a:pt x="318" y="602"/>
                  </a:lnTo>
                  <a:lnTo>
                    <a:pt x="310" y="598"/>
                  </a:lnTo>
                  <a:lnTo>
                    <a:pt x="301" y="594"/>
                  </a:lnTo>
                  <a:lnTo>
                    <a:pt x="293" y="590"/>
                  </a:lnTo>
                  <a:lnTo>
                    <a:pt x="285" y="586"/>
                  </a:lnTo>
                  <a:lnTo>
                    <a:pt x="278" y="581"/>
                  </a:lnTo>
                  <a:lnTo>
                    <a:pt x="274" y="577"/>
                  </a:lnTo>
                  <a:lnTo>
                    <a:pt x="272" y="573"/>
                  </a:lnTo>
                  <a:lnTo>
                    <a:pt x="272" y="568"/>
                  </a:lnTo>
                  <a:lnTo>
                    <a:pt x="272" y="563"/>
                  </a:lnTo>
                  <a:lnTo>
                    <a:pt x="273" y="557"/>
                  </a:lnTo>
                  <a:lnTo>
                    <a:pt x="273" y="550"/>
                  </a:lnTo>
                  <a:lnTo>
                    <a:pt x="274" y="543"/>
                  </a:lnTo>
                  <a:lnTo>
                    <a:pt x="275" y="535"/>
                  </a:lnTo>
                  <a:lnTo>
                    <a:pt x="277" y="528"/>
                  </a:lnTo>
                  <a:lnTo>
                    <a:pt x="278" y="520"/>
                  </a:lnTo>
                  <a:lnTo>
                    <a:pt x="280" y="511"/>
                  </a:lnTo>
                  <a:lnTo>
                    <a:pt x="282" y="501"/>
                  </a:lnTo>
                  <a:lnTo>
                    <a:pt x="284" y="491"/>
                  </a:lnTo>
                  <a:lnTo>
                    <a:pt x="285" y="481"/>
                  </a:lnTo>
                  <a:lnTo>
                    <a:pt x="286" y="471"/>
                  </a:lnTo>
                  <a:lnTo>
                    <a:pt x="287" y="464"/>
                  </a:lnTo>
                  <a:lnTo>
                    <a:pt x="287" y="458"/>
                  </a:lnTo>
                  <a:lnTo>
                    <a:pt x="287" y="454"/>
                  </a:lnTo>
                  <a:lnTo>
                    <a:pt x="287" y="453"/>
                  </a:lnTo>
                  <a:lnTo>
                    <a:pt x="289" y="451"/>
                  </a:lnTo>
                  <a:lnTo>
                    <a:pt x="290" y="448"/>
                  </a:lnTo>
                  <a:lnTo>
                    <a:pt x="292" y="445"/>
                  </a:lnTo>
                  <a:lnTo>
                    <a:pt x="294" y="441"/>
                  </a:lnTo>
                  <a:lnTo>
                    <a:pt x="295" y="437"/>
                  </a:lnTo>
                  <a:lnTo>
                    <a:pt x="296" y="433"/>
                  </a:lnTo>
                  <a:lnTo>
                    <a:pt x="295" y="429"/>
                  </a:lnTo>
                  <a:lnTo>
                    <a:pt x="294" y="424"/>
                  </a:lnTo>
                  <a:lnTo>
                    <a:pt x="293" y="419"/>
                  </a:lnTo>
                  <a:lnTo>
                    <a:pt x="291" y="414"/>
                  </a:lnTo>
                  <a:lnTo>
                    <a:pt x="290" y="408"/>
                  </a:lnTo>
                  <a:lnTo>
                    <a:pt x="285" y="403"/>
                  </a:lnTo>
                  <a:lnTo>
                    <a:pt x="279" y="397"/>
                  </a:lnTo>
                  <a:lnTo>
                    <a:pt x="272" y="392"/>
                  </a:lnTo>
                  <a:lnTo>
                    <a:pt x="261" y="386"/>
                  </a:lnTo>
                  <a:lnTo>
                    <a:pt x="249" y="381"/>
                  </a:lnTo>
                  <a:lnTo>
                    <a:pt x="240" y="376"/>
                  </a:lnTo>
                  <a:lnTo>
                    <a:pt x="233" y="371"/>
                  </a:lnTo>
                  <a:lnTo>
                    <a:pt x="226" y="366"/>
                  </a:lnTo>
                  <a:lnTo>
                    <a:pt x="221" y="362"/>
                  </a:lnTo>
                  <a:lnTo>
                    <a:pt x="216" y="359"/>
                  </a:lnTo>
                  <a:lnTo>
                    <a:pt x="210" y="356"/>
                  </a:lnTo>
                  <a:lnTo>
                    <a:pt x="204" y="354"/>
                  </a:lnTo>
                  <a:lnTo>
                    <a:pt x="197" y="351"/>
                  </a:lnTo>
                  <a:lnTo>
                    <a:pt x="190" y="349"/>
                  </a:lnTo>
                  <a:lnTo>
                    <a:pt x="183" y="345"/>
                  </a:lnTo>
                  <a:lnTo>
                    <a:pt x="177" y="341"/>
                  </a:lnTo>
                  <a:lnTo>
                    <a:pt x="171" y="338"/>
                  </a:lnTo>
                  <a:lnTo>
                    <a:pt x="167" y="334"/>
                  </a:lnTo>
                  <a:lnTo>
                    <a:pt x="164" y="333"/>
                  </a:lnTo>
                  <a:lnTo>
                    <a:pt x="163" y="332"/>
                  </a:lnTo>
                  <a:lnTo>
                    <a:pt x="143" y="236"/>
                  </a:lnTo>
                </a:path>
              </a:pathLst>
            </a:custGeom>
            <a:solidFill>
              <a:srgbClr val="99FF99"/>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43" name="Freeform 39"/>
            <p:cNvSpPr>
              <a:spLocks/>
            </p:cNvSpPr>
            <p:nvPr/>
          </p:nvSpPr>
          <p:spPr bwMode="auto">
            <a:xfrm>
              <a:off x="1196" y="1134"/>
              <a:ext cx="32" cy="135"/>
            </a:xfrm>
            <a:custGeom>
              <a:avLst/>
              <a:gdLst>
                <a:gd name="T0" fmla="*/ 15 w 32"/>
                <a:gd name="T1" fmla="*/ 111 h 135"/>
                <a:gd name="T2" fmla="*/ 13 w 32"/>
                <a:gd name="T3" fmla="*/ 101 h 135"/>
                <a:gd name="T4" fmla="*/ 12 w 32"/>
                <a:gd name="T5" fmla="*/ 87 h 135"/>
                <a:gd name="T6" fmla="*/ 13 w 32"/>
                <a:gd name="T7" fmla="*/ 71 h 135"/>
                <a:gd name="T8" fmla="*/ 16 w 32"/>
                <a:gd name="T9" fmla="*/ 58 h 135"/>
                <a:gd name="T10" fmla="*/ 17 w 32"/>
                <a:gd name="T11" fmla="*/ 48 h 135"/>
                <a:gd name="T12" fmla="*/ 17 w 32"/>
                <a:gd name="T13" fmla="*/ 39 h 135"/>
                <a:gd name="T14" fmla="*/ 15 w 32"/>
                <a:gd name="T15" fmla="*/ 29 h 135"/>
                <a:gd name="T16" fmla="*/ 12 w 32"/>
                <a:gd name="T17" fmla="*/ 22 h 135"/>
                <a:gd name="T18" fmla="*/ 10 w 32"/>
                <a:gd name="T19" fmla="*/ 17 h 135"/>
                <a:gd name="T20" fmla="*/ 6 w 32"/>
                <a:gd name="T21" fmla="*/ 10 h 135"/>
                <a:gd name="T22" fmla="*/ 2 w 32"/>
                <a:gd name="T23" fmla="*/ 3 h 135"/>
                <a:gd name="T24" fmla="*/ 1 w 32"/>
                <a:gd name="T25" fmla="*/ 5 h 135"/>
                <a:gd name="T26" fmla="*/ 5 w 32"/>
                <a:gd name="T27" fmla="*/ 14 h 135"/>
                <a:gd name="T28" fmla="*/ 7 w 32"/>
                <a:gd name="T29" fmla="*/ 22 h 135"/>
                <a:gd name="T30" fmla="*/ 8 w 32"/>
                <a:gd name="T31" fmla="*/ 34 h 135"/>
                <a:gd name="T32" fmla="*/ 9 w 32"/>
                <a:gd name="T33" fmla="*/ 55 h 135"/>
                <a:gd name="T34" fmla="*/ 8 w 32"/>
                <a:gd name="T35" fmla="*/ 70 h 135"/>
                <a:gd name="T36" fmla="*/ 6 w 32"/>
                <a:gd name="T37" fmla="*/ 81 h 135"/>
                <a:gd name="T38" fmla="*/ 6 w 32"/>
                <a:gd name="T39" fmla="*/ 93 h 135"/>
                <a:gd name="T40" fmla="*/ 7 w 32"/>
                <a:gd name="T41" fmla="*/ 106 h 135"/>
                <a:gd name="T42" fmla="*/ 10 w 32"/>
                <a:gd name="T43" fmla="*/ 116 h 135"/>
                <a:gd name="T44" fmla="*/ 12 w 32"/>
                <a:gd name="T45" fmla="*/ 123 h 135"/>
                <a:gd name="T46" fmla="*/ 15 w 32"/>
                <a:gd name="T47" fmla="*/ 127 h 135"/>
                <a:gd name="T48" fmla="*/ 20 w 32"/>
                <a:gd name="T49" fmla="*/ 129 h 135"/>
                <a:gd name="T50" fmla="*/ 24 w 32"/>
                <a:gd name="T51" fmla="*/ 132 h 135"/>
                <a:gd name="T52" fmla="*/ 27 w 32"/>
                <a:gd name="T53" fmla="*/ 133 h 135"/>
                <a:gd name="T54" fmla="*/ 30 w 32"/>
                <a:gd name="T55" fmla="*/ 134 h 135"/>
                <a:gd name="T56" fmla="*/ 28 w 32"/>
                <a:gd name="T57" fmla="*/ 131 h 135"/>
                <a:gd name="T58" fmla="*/ 23 w 32"/>
                <a:gd name="T59" fmla="*/ 127 h 135"/>
                <a:gd name="T60" fmla="*/ 19 w 32"/>
                <a:gd name="T61" fmla="*/ 121 h 135"/>
                <a:gd name="T62" fmla="*/ 15 w 32"/>
                <a:gd name="T63" fmla="*/ 11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 h="135">
                  <a:moveTo>
                    <a:pt x="15" y="114"/>
                  </a:moveTo>
                  <a:lnTo>
                    <a:pt x="15" y="111"/>
                  </a:lnTo>
                  <a:lnTo>
                    <a:pt x="14" y="107"/>
                  </a:lnTo>
                  <a:lnTo>
                    <a:pt x="13" y="101"/>
                  </a:lnTo>
                  <a:lnTo>
                    <a:pt x="12" y="95"/>
                  </a:lnTo>
                  <a:lnTo>
                    <a:pt x="12" y="87"/>
                  </a:lnTo>
                  <a:lnTo>
                    <a:pt x="12" y="80"/>
                  </a:lnTo>
                  <a:lnTo>
                    <a:pt x="13" y="71"/>
                  </a:lnTo>
                  <a:lnTo>
                    <a:pt x="15" y="63"/>
                  </a:lnTo>
                  <a:lnTo>
                    <a:pt x="16" y="58"/>
                  </a:lnTo>
                  <a:lnTo>
                    <a:pt x="17" y="53"/>
                  </a:lnTo>
                  <a:lnTo>
                    <a:pt x="17" y="48"/>
                  </a:lnTo>
                  <a:lnTo>
                    <a:pt x="17" y="43"/>
                  </a:lnTo>
                  <a:lnTo>
                    <a:pt x="17" y="39"/>
                  </a:lnTo>
                  <a:lnTo>
                    <a:pt x="16" y="34"/>
                  </a:lnTo>
                  <a:lnTo>
                    <a:pt x="15" y="29"/>
                  </a:lnTo>
                  <a:lnTo>
                    <a:pt x="13" y="23"/>
                  </a:lnTo>
                  <a:lnTo>
                    <a:pt x="12" y="22"/>
                  </a:lnTo>
                  <a:lnTo>
                    <a:pt x="11" y="19"/>
                  </a:lnTo>
                  <a:lnTo>
                    <a:pt x="10" y="17"/>
                  </a:lnTo>
                  <a:lnTo>
                    <a:pt x="8" y="13"/>
                  </a:lnTo>
                  <a:lnTo>
                    <a:pt x="6" y="10"/>
                  </a:lnTo>
                  <a:lnTo>
                    <a:pt x="4" y="6"/>
                  </a:lnTo>
                  <a:lnTo>
                    <a:pt x="2" y="3"/>
                  </a:lnTo>
                  <a:lnTo>
                    <a:pt x="0" y="0"/>
                  </a:lnTo>
                  <a:lnTo>
                    <a:pt x="1" y="5"/>
                  </a:lnTo>
                  <a:lnTo>
                    <a:pt x="4" y="10"/>
                  </a:lnTo>
                  <a:lnTo>
                    <a:pt x="5" y="14"/>
                  </a:lnTo>
                  <a:lnTo>
                    <a:pt x="6" y="17"/>
                  </a:lnTo>
                  <a:lnTo>
                    <a:pt x="7" y="22"/>
                  </a:lnTo>
                  <a:lnTo>
                    <a:pt x="8" y="28"/>
                  </a:lnTo>
                  <a:lnTo>
                    <a:pt x="8" y="34"/>
                  </a:lnTo>
                  <a:lnTo>
                    <a:pt x="9" y="44"/>
                  </a:lnTo>
                  <a:lnTo>
                    <a:pt x="9" y="55"/>
                  </a:lnTo>
                  <a:lnTo>
                    <a:pt x="9" y="64"/>
                  </a:lnTo>
                  <a:lnTo>
                    <a:pt x="8" y="70"/>
                  </a:lnTo>
                  <a:lnTo>
                    <a:pt x="7" y="76"/>
                  </a:lnTo>
                  <a:lnTo>
                    <a:pt x="6" y="81"/>
                  </a:lnTo>
                  <a:lnTo>
                    <a:pt x="6" y="87"/>
                  </a:lnTo>
                  <a:lnTo>
                    <a:pt x="6" y="93"/>
                  </a:lnTo>
                  <a:lnTo>
                    <a:pt x="6" y="99"/>
                  </a:lnTo>
                  <a:lnTo>
                    <a:pt x="7" y="106"/>
                  </a:lnTo>
                  <a:lnTo>
                    <a:pt x="8" y="112"/>
                  </a:lnTo>
                  <a:lnTo>
                    <a:pt x="10" y="116"/>
                  </a:lnTo>
                  <a:lnTo>
                    <a:pt x="10" y="120"/>
                  </a:lnTo>
                  <a:lnTo>
                    <a:pt x="12" y="123"/>
                  </a:lnTo>
                  <a:lnTo>
                    <a:pt x="14" y="125"/>
                  </a:lnTo>
                  <a:lnTo>
                    <a:pt x="15" y="127"/>
                  </a:lnTo>
                  <a:lnTo>
                    <a:pt x="18" y="128"/>
                  </a:lnTo>
                  <a:lnTo>
                    <a:pt x="20" y="129"/>
                  </a:lnTo>
                  <a:lnTo>
                    <a:pt x="21" y="131"/>
                  </a:lnTo>
                  <a:lnTo>
                    <a:pt x="24" y="132"/>
                  </a:lnTo>
                  <a:lnTo>
                    <a:pt x="25" y="132"/>
                  </a:lnTo>
                  <a:lnTo>
                    <a:pt x="27" y="133"/>
                  </a:lnTo>
                  <a:lnTo>
                    <a:pt x="29" y="133"/>
                  </a:lnTo>
                  <a:lnTo>
                    <a:pt x="30" y="134"/>
                  </a:lnTo>
                  <a:lnTo>
                    <a:pt x="31" y="134"/>
                  </a:lnTo>
                  <a:lnTo>
                    <a:pt x="28" y="131"/>
                  </a:lnTo>
                  <a:lnTo>
                    <a:pt x="25" y="129"/>
                  </a:lnTo>
                  <a:lnTo>
                    <a:pt x="23" y="127"/>
                  </a:lnTo>
                  <a:lnTo>
                    <a:pt x="20" y="123"/>
                  </a:lnTo>
                  <a:lnTo>
                    <a:pt x="19" y="121"/>
                  </a:lnTo>
                  <a:lnTo>
                    <a:pt x="17" y="118"/>
                  </a:lnTo>
                  <a:lnTo>
                    <a:pt x="15" y="116"/>
                  </a:lnTo>
                  <a:lnTo>
                    <a:pt x="15" y="114"/>
                  </a:lnTo>
                </a:path>
              </a:pathLst>
            </a:custGeom>
            <a:solidFill>
              <a:srgbClr val="00808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44" name="Freeform 40"/>
            <p:cNvSpPr>
              <a:spLocks/>
            </p:cNvSpPr>
            <p:nvPr/>
          </p:nvSpPr>
          <p:spPr bwMode="auto">
            <a:xfrm>
              <a:off x="1274" y="940"/>
              <a:ext cx="28" cy="68"/>
            </a:xfrm>
            <a:custGeom>
              <a:avLst/>
              <a:gdLst>
                <a:gd name="T0" fmla="*/ 21 w 28"/>
                <a:gd name="T1" fmla="*/ 0 h 68"/>
                <a:gd name="T2" fmla="*/ 21 w 28"/>
                <a:gd name="T3" fmla="*/ 0 h 68"/>
                <a:gd name="T4" fmla="*/ 20 w 28"/>
                <a:gd name="T5" fmla="*/ 2 h 68"/>
                <a:gd name="T6" fmla="*/ 18 w 28"/>
                <a:gd name="T7" fmla="*/ 5 h 68"/>
                <a:gd name="T8" fmla="*/ 16 w 28"/>
                <a:gd name="T9" fmla="*/ 9 h 68"/>
                <a:gd name="T10" fmla="*/ 14 w 28"/>
                <a:gd name="T11" fmla="*/ 14 h 68"/>
                <a:gd name="T12" fmla="*/ 13 w 28"/>
                <a:gd name="T13" fmla="*/ 19 h 68"/>
                <a:gd name="T14" fmla="*/ 13 w 28"/>
                <a:gd name="T15" fmla="*/ 26 h 68"/>
                <a:gd name="T16" fmla="*/ 14 w 28"/>
                <a:gd name="T17" fmla="*/ 32 h 68"/>
                <a:gd name="T18" fmla="*/ 16 w 28"/>
                <a:gd name="T19" fmla="*/ 39 h 68"/>
                <a:gd name="T20" fmla="*/ 18 w 28"/>
                <a:gd name="T21" fmla="*/ 44 h 68"/>
                <a:gd name="T22" fmla="*/ 20 w 28"/>
                <a:gd name="T23" fmla="*/ 50 h 68"/>
                <a:gd name="T24" fmla="*/ 22 w 28"/>
                <a:gd name="T25" fmla="*/ 55 h 68"/>
                <a:gd name="T26" fmla="*/ 24 w 28"/>
                <a:gd name="T27" fmla="*/ 59 h 68"/>
                <a:gd name="T28" fmla="*/ 25 w 28"/>
                <a:gd name="T29" fmla="*/ 61 h 68"/>
                <a:gd name="T30" fmla="*/ 26 w 28"/>
                <a:gd name="T31" fmla="*/ 63 h 68"/>
                <a:gd name="T32" fmla="*/ 27 w 28"/>
                <a:gd name="T33" fmla="*/ 64 h 68"/>
                <a:gd name="T34" fmla="*/ 18 w 28"/>
                <a:gd name="T35" fmla="*/ 67 h 68"/>
                <a:gd name="T36" fmla="*/ 17 w 28"/>
                <a:gd name="T37" fmla="*/ 66 h 68"/>
                <a:gd name="T38" fmla="*/ 16 w 28"/>
                <a:gd name="T39" fmla="*/ 64 h 68"/>
                <a:gd name="T40" fmla="*/ 13 w 28"/>
                <a:gd name="T41" fmla="*/ 61 h 68"/>
                <a:gd name="T42" fmla="*/ 11 w 28"/>
                <a:gd name="T43" fmla="*/ 58 h 68"/>
                <a:gd name="T44" fmla="*/ 8 w 28"/>
                <a:gd name="T45" fmla="*/ 54 h 68"/>
                <a:gd name="T46" fmla="*/ 6 w 28"/>
                <a:gd name="T47" fmla="*/ 49 h 68"/>
                <a:gd name="T48" fmla="*/ 4 w 28"/>
                <a:gd name="T49" fmla="*/ 44 h 68"/>
                <a:gd name="T50" fmla="*/ 2 w 28"/>
                <a:gd name="T51" fmla="*/ 38 h 68"/>
                <a:gd name="T52" fmla="*/ 1 w 28"/>
                <a:gd name="T53" fmla="*/ 31 h 68"/>
                <a:gd name="T54" fmla="*/ 0 w 28"/>
                <a:gd name="T55" fmla="*/ 26 h 68"/>
                <a:gd name="T56" fmla="*/ 0 w 28"/>
                <a:gd name="T57" fmla="*/ 21 h 68"/>
                <a:gd name="T58" fmla="*/ 0 w 28"/>
                <a:gd name="T59" fmla="*/ 17 h 68"/>
                <a:gd name="T60" fmla="*/ 0 w 28"/>
                <a:gd name="T61" fmla="*/ 13 h 68"/>
                <a:gd name="T62" fmla="*/ 1 w 28"/>
                <a:gd name="T63" fmla="*/ 11 h 68"/>
                <a:gd name="T64" fmla="*/ 2 w 28"/>
                <a:gd name="T65" fmla="*/ 8 h 68"/>
                <a:gd name="T66" fmla="*/ 3 w 28"/>
                <a:gd name="T67" fmla="*/ 6 h 68"/>
                <a:gd name="T68" fmla="*/ 6 w 28"/>
                <a:gd name="T69" fmla="*/ 4 h 68"/>
                <a:gd name="T70" fmla="*/ 8 w 28"/>
                <a:gd name="T71" fmla="*/ 1 h 68"/>
                <a:gd name="T72" fmla="*/ 12 w 28"/>
                <a:gd name="T73" fmla="*/ 0 h 68"/>
                <a:gd name="T74" fmla="*/ 14 w 28"/>
                <a:gd name="T75" fmla="*/ 0 h 68"/>
                <a:gd name="T76" fmla="*/ 17 w 28"/>
                <a:gd name="T77" fmla="*/ 0 h 68"/>
                <a:gd name="T78" fmla="*/ 20 w 28"/>
                <a:gd name="T79" fmla="*/ 0 h 68"/>
                <a:gd name="T80" fmla="*/ 21 w 28"/>
                <a:gd name="T81"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 h="68">
                  <a:moveTo>
                    <a:pt x="21" y="0"/>
                  </a:moveTo>
                  <a:lnTo>
                    <a:pt x="21" y="0"/>
                  </a:lnTo>
                  <a:lnTo>
                    <a:pt x="20" y="2"/>
                  </a:lnTo>
                  <a:lnTo>
                    <a:pt x="18" y="5"/>
                  </a:lnTo>
                  <a:lnTo>
                    <a:pt x="16" y="9"/>
                  </a:lnTo>
                  <a:lnTo>
                    <a:pt x="14" y="14"/>
                  </a:lnTo>
                  <a:lnTo>
                    <a:pt x="13" y="19"/>
                  </a:lnTo>
                  <a:lnTo>
                    <a:pt x="13" y="26"/>
                  </a:lnTo>
                  <a:lnTo>
                    <a:pt x="14" y="32"/>
                  </a:lnTo>
                  <a:lnTo>
                    <a:pt x="16" y="39"/>
                  </a:lnTo>
                  <a:lnTo>
                    <a:pt x="18" y="44"/>
                  </a:lnTo>
                  <a:lnTo>
                    <a:pt x="20" y="50"/>
                  </a:lnTo>
                  <a:lnTo>
                    <a:pt x="22" y="55"/>
                  </a:lnTo>
                  <a:lnTo>
                    <a:pt x="24" y="59"/>
                  </a:lnTo>
                  <a:lnTo>
                    <a:pt x="25" y="61"/>
                  </a:lnTo>
                  <a:lnTo>
                    <a:pt x="26" y="63"/>
                  </a:lnTo>
                  <a:lnTo>
                    <a:pt x="27" y="64"/>
                  </a:lnTo>
                  <a:lnTo>
                    <a:pt x="18" y="67"/>
                  </a:lnTo>
                  <a:lnTo>
                    <a:pt x="17" y="66"/>
                  </a:lnTo>
                  <a:lnTo>
                    <a:pt x="16" y="64"/>
                  </a:lnTo>
                  <a:lnTo>
                    <a:pt x="13" y="61"/>
                  </a:lnTo>
                  <a:lnTo>
                    <a:pt x="11" y="58"/>
                  </a:lnTo>
                  <a:lnTo>
                    <a:pt x="8" y="54"/>
                  </a:lnTo>
                  <a:lnTo>
                    <a:pt x="6" y="49"/>
                  </a:lnTo>
                  <a:lnTo>
                    <a:pt x="4" y="44"/>
                  </a:lnTo>
                  <a:lnTo>
                    <a:pt x="2" y="38"/>
                  </a:lnTo>
                  <a:lnTo>
                    <a:pt x="1" y="31"/>
                  </a:lnTo>
                  <a:lnTo>
                    <a:pt x="0" y="26"/>
                  </a:lnTo>
                  <a:lnTo>
                    <a:pt x="0" y="21"/>
                  </a:lnTo>
                  <a:lnTo>
                    <a:pt x="0" y="17"/>
                  </a:lnTo>
                  <a:lnTo>
                    <a:pt x="0" y="13"/>
                  </a:lnTo>
                  <a:lnTo>
                    <a:pt x="1" y="11"/>
                  </a:lnTo>
                  <a:lnTo>
                    <a:pt x="2" y="8"/>
                  </a:lnTo>
                  <a:lnTo>
                    <a:pt x="3" y="6"/>
                  </a:lnTo>
                  <a:lnTo>
                    <a:pt x="6" y="4"/>
                  </a:lnTo>
                  <a:lnTo>
                    <a:pt x="8" y="1"/>
                  </a:lnTo>
                  <a:lnTo>
                    <a:pt x="12" y="0"/>
                  </a:lnTo>
                  <a:lnTo>
                    <a:pt x="14" y="0"/>
                  </a:lnTo>
                  <a:lnTo>
                    <a:pt x="17" y="0"/>
                  </a:lnTo>
                  <a:lnTo>
                    <a:pt x="20" y="0"/>
                  </a:lnTo>
                  <a:lnTo>
                    <a:pt x="21"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45" name="Freeform 41"/>
            <p:cNvSpPr>
              <a:spLocks/>
            </p:cNvSpPr>
            <p:nvPr/>
          </p:nvSpPr>
          <p:spPr bwMode="auto">
            <a:xfrm>
              <a:off x="1294" y="1006"/>
              <a:ext cx="67" cy="50"/>
            </a:xfrm>
            <a:custGeom>
              <a:avLst/>
              <a:gdLst>
                <a:gd name="T0" fmla="*/ 66 w 67"/>
                <a:gd name="T1" fmla="*/ 49 h 50"/>
                <a:gd name="T2" fmla="*/ 64 w 67"/>
                <a:gd name="T3" fmla="*/ 49 h 50"/>
                <a:gd name="T4" fmla="*/ 62 w 67"/>
                <a:gd name="T5" fmla="*/ 49 h 50"/>
                <a:gd name="T6" fmla="*/ 59 w 67"/>
                <a:gd name="T7" fmla="*/ 49 h 50"/>
                <a:gd name="T8" fmla="*/ 55 w 67"/>
                <a:gd name="T9" fmla="*/ 49 h 50"/>
                <a:gd name="T10" fmla="*/ 49 w 67"/>
                <a:gd name="T11" fmla="*/ 47 h 50"/>
                <a:gd name="T12" fmla="*/ 44 w 67"/>
                <a:gd name="T13" fmla="*/ 45 h 50"/>
                <a:gd name="T14" fmla="*/ 37 w 67"/>
                <a:gd name="T15" fmla="*/ 42 h 50"/>
                <a:gd name="T16" fmla="*/ 30 w 67"/>
                <a:gd name="T17" fmla="*/ 40 h 50"/>
                <a:gd name="T18" fmla="*/ 23 w 67"/>
                <a:gd name="T19" fmla="*/ 35 h 50"/>
                <a:gd name="T20" fmla="*/ 17 w 67"/>
                <a:gd name="T21" fmla="*/ 29 h 50"/>
                <a:gd name="T22" fmla="*/ 12 w 67"/>
                <a:gd name="T23" fmla="*/ 23 h 50"/>
                <a:gd name="T24" fmla="*/ 8 w 67"/>
                <a:gd name="T25" fmla="*/ 16 h 50"/>
                <a:gd name="T26" fmla="*/ 5 w 67"/>
                <a:gd name="T27" fmla="*/ 10 h 50"/>
                <a:gd name="T28" fmla="*/ 2 w 67"/>
                <a:gd name="T29" fmla="*/ 5 h 50"/>
                <a:gd name="T30" fmla="*/ 0 w 67"/>
                <a:gd name="T31" fmla="*/ 1 h 50"/>
                <a:gd name="T32" fmla="*/ 0 w 67"/>
                <a:gd name="T33" fmla="*/ 0 h 50"/>
                <a:gd name="T34" fmla="*/ 1 w 67"/>
                <a:gd name="T35" fmla="*/ 0 h 50"/>
                <a:gd name="T36" fmla="*/ 2 w 67"/>
                <a:gd name="T37" fmla="*/ 0 h 50"/>
                <a:gd name="T38" fmla="*/ 4 w 67"/>
                <a:gd name="T39" fmla="*/ 4 h 50"/>
                <a:gd name="T40" fmla="*/ 5 w 67"/>
                <a:gd name="T41" fmla="*/ 9 h 50"/>
                <a:gd name="T42" fmla="*/ 9 w 67"/>
                <a:gd name="T43" fmla="*/ 15 h 50"/>
                <a:gd name="T44" fmla="*/ 13 w 67"/>
                <a:gd name="T45" fmla="*/ 22 h 50"/>
                <a:gd name="T46" fmla="*/ 18 w 67"/>
                <a:gd name="T47" fmla="*/ 28 h 50"/>
                <a:gd name="T48" fmla="*/ 24 w 67"/>
                <a:gd name="T49" fmla="*/ 34 h 50"/>
                <a:gd name="T50" fmla="*/ 31 w 67"/>
                <a:gd name="T51" fmla="*/ 38 h 50"/>
                <a:gd name="T52" fmla="*/ 38 w 67"/>
                <a:gd name="T53" fmla="*/ 42 h 50"/>
                <a:gd name="T54" fmla="*/ 44 w 67"/>
                <a:gd name="T55" fmla="*/ 44 h 50"/>
                <a:gd name="T56" fmla="*/ 49 w 67"/>
                <a:gd name="T57" fmla="*/ 45 h 50"/>
                <a:gd name="T58" fmla="*/ 55 w 67"/>
                <a:gd name="T59" fmla="*/ 47 h 50"/>
                <a:gd name="T60" fmla="*/ 59 w 67"/>
                <a:gd name="T61" fmla="*/ 47 h 50"/>
                <a:gd name="T62" fmla="*/ 61 w 67"/>
                <a:gd name="T63" fmla="*/ 47 h 50"/>
                <a:gd name="T64" fmla="*/ 64 w 67"/>
                <a:gd name="T65" fmla="*/ 47 h 50"/>
                <a:gd name="T66" fmla="*/ 65 w 67"/>
                <a:gd name="T67" fmla="*/ 47 h 50"/>
                <a:gd name="T68" fmla="*/ 66 w 67"/>
                <a:gd name="T69" fmla="*/ 4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7" h="50">
                  <a:moveTo>
                    <a:pt x="66" y="49"/>
                  </a:moveTo>
                  <a:lnTo>
                    <a:pt x="64" y="49"/>
                  </a:lnTo>
                  <a:lnTo>
                    <a:pt x="62" y="49"/>
                  </a:lnTo>
                  <a:lnTo>
                    <a:pt x="59" y="49"/>
                  </a:lnTo>
                  <a:lnTo>
                    <a:pt x="55" y="49"/>
                  </a:lnTo>
                  <a:lnTo>
                    <a:pt x="49" y="47"/>
                  </a:lnTo>
                  <a:lnTo>
                    <a:pt x="44" y="45"/>
                  </a:lnTo>
                  <a:lnTo>
                    <a:pt x="37" y="42"/>
                  </a:lnTo>
                  <a:lnTo>
                    <a:pt x="30" y="40"/>
                  </a:lnTo>
                  <a:lnTo>
                    <a:pt x="23" y="35"/>
                  </a:lnTo>
                  <a:lnTo>
                    <a:pt x="17" y="29"/>
                  </a:lnTo>
                  <a:lnTo>
                    <a:pt x="12" y="23"/>
                  </a:lnTo>
                  <a:lnTo>
                    <a:pt x="8" y="16"/>
                  </a:lnTo>
                  <a:lnTo>
                    <a:pt x="5" y="10"/>
                  </a:lnTo>
                  <a:lnTo>
                    <a:pt x="2" y="5"/>
                  </a:lnTo>
                  <a:lnTo>
                    <a:pt x="0" y="1"/>
                  </a:lnTo>
                  <a:lnTo>
                    <a:pt x="0" y="0"/>
                  </a:lnTo>
                  <a:lnTo>
                    <a:pt x="1" y="0"/>
                  </a:lnTo>
                  <a:lnTo>
                    <a:pt x="2" y="0"/>
                  </a:lnTo>
                  <a:lnTo>
                    <a:pt x="4" y="4"/>
                  </a:lnTo>
                  <a:lnTo>
                    <a:pt x="5" y="9"/>
                  </a:lnTo>
                  <a:lnTo>
                    <a:pt x="9" y="15"/>
                  </a:lnTo>
                  <a:lnTo>
                    <a:pt x="13" y="22"/>
                  </a:lnTo>
                  <a:lnTo>
                    <a:pt x="18" y="28"/>
                  </a:lnTo>
                  <a:lnTo>
                    <a:pt x="24" y="34"/>
                  </a:lnTo>
                  <a:lnTo>
                    <a:pt x="31" y="38"/>
                  </a:lnTo>
                  <a:lnTo>
                    <a:pt x="38" y="42"/>
                  </a:lnTo>
                  <a:lnTo>
                    <a:pt x="44" y="44"/>
                  </a:lnTo>
                  <a:lnTo>
                    <a:pt x="49" y="45"/>
                  </a:lnTo>
                  <a:lnTo>
                    <a:pt x="55" y="47"/>
                  </a:lnTo>
                  <a:lnTo>
                    <a:pt x="59" y="47"/>
                  </a:lnTo>
                  <a:lnTo>
                    <a:pt x="61" y="47"/>
                  </a:lnTo>
                  <a:lnTo>
                    <a:pt x="64" y="47"/>
                  </a:lnTo>
                  <a:lnTo>
                    <a:pt x="65" y="47"/>
                  </a:lnTo>
                  <a:lnTo>
                    <a:pt x="66" y="49"/>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46" name="Freeform 42"/>
            <p:cNvSpPr>
              <a:spLocks/>
            </p:cNvSpPr>
            <p:nvPr/>
          </p:nvSpPr>
          <p:spPr bwMode="auto">
            <a:xfrm>
              <a:off x="1356" y="1050"/>
              <a:ext cx="17" cy="17"/>
            </a:xfrm>
            <a:custGeom>
              <a:avLst/>
              <a:gdLst>
                <a:gd name="T0" fmla="*/ 3 w 17"/>
                <a:gd name="T1" fmla="*/ 2 h 17"/>
                <a:gd name="T2" fmla="*/ 3 w 17"/>
                <a:gd name="T3" fmla="*/ 2 h 17"/>
                <a:gd name="T4" fmla="*/ 4 w 17"/>
                <a:gd name="T5" fmla="*/ 2 h 17"/>
                <a:gd name="T6" fmla="*/ 6 w 17"/>
                <a:gd name="T7" fmla="*/ 2 h 17"/>
                <a:gd name="T8" fmla="*/ 8 w 17"/>
                <a:gd name="T9" fmla="*/ 2 h 17"/>
                <a:gd name="T10" fmla="*/ 9 w 17"/>
                <a:gd name="T11" fmla="*/ 0 h 17"/>
                <a:gd name="T12" fmla="*/ 11 w 17"/>
                <a:gd name="T13" fmla="*/ 0 h 17"/>
                <a:gd name="T14" fmla="*/ 11 w 17"/>
                <a:gd name="T15" fmla="*/ 2 h 17"/>
                <a:gd name="T16" fmla="*/ 12 w 17"/>
                <a:gd name="T17" fmla="*/ 2 h 17"/>
                <a:gd name="T18" fmla="*/ 14 w 17"/>
                <a:gd name="T19" fmla="*/ 2 h 17"/>
                <a:gd name="T20" fmla="*/ 14 w 17"/>
                <a:gd name="T21" fmla="*/ 4 h 17"/>
                <a:gd name="T22" fmla="*/ 14 w 17"/>
                <a:gd name="T23" fmla="*/ 6 h 17"/>
                <a:gd name="T24" fmla="*/ 16 w 17"/>
                <a:gd name="T25" fmla="*/ 8 h 17"/>
                <a:gd name="T26" fmla="*/ 16 w 17"/>
                <a:gd name="T27" fmla="*/ 10 h 17"/>
                <a:gd name="T28" fmla="*/ 14 w 17"/>
                <a:gd name="T29" fmla="*/ 10 h 17"/>
                <a:gd name="T30" fmla="*/ 14 w 17"/>
                <a:gd name="T31" fmla="*/ 12 h 17"/>
                <a:gd name="T32" fmla="*/ 12 w 17"/>
                <a:gd name="T33" fmla="*/ 12 h 17"/>
                <a:gd name="T34" fmla="*/ 12 w 17"/>
                <a:gd name="T35" fmla="*/ 14 h 17"/>
                <a:gd name="T36" fmla="*/ 11 w 17"/>
                <a:gd name="T37" fmla="*/ 14 h 17"/>
                <a:gd name="T38" fmla="*/ 9 w 17"/>
                <a:gd name="T39" fmla="*/ 14 h 17"/>
                <a:gd name="T40" fmla="*/ 8 w 17"/>
                <a:gd name="T41" fmla="*/ 16 h 17"/>
                <a:gd name="T42" fmla="*/ 6 w 17"/>
                <a:gd name="T43" fmla="*/ 16 h 17"/>
                <a:gd name="T44" fmla="*/ 4 w 17"/>
                <a:gd name="T45" fmla="*/ 14 h 17"/>
                <a:gd name="T46" fmla="*/ 3 w 17"/>
                <a:gd name="T47" fmla="*/ 14 h 17"/>
                <a:gd name="T48" fmla="*/ 1 w 17"/>
                <a:gd name="T49" fmla="*/ 12 h 17"/>
                <a:gd name="T50" fmla="*/ 1 w 17"/>
                <a:gd name="T51" fmla="*/ 10 h 17"/>
                <a:gd name="T52" fmla="*/ 1 w 17"/>
                <a:gd name="T53" fmla="*/ 8 h 17"/>
                <a:gd name="T54" fmla="*/ 0 w 17"/>
                <a:gd name="T55" fmla="*/ 8 h 17"/>
                <a:gd name="T56" fmla="*/ 0 w 17"/>
                <a:gd name="T57" fmla="*/ 6 h 17"/>
                <a:gd name="T58" fmla="*/ 3 w 17"/>
                <a:gd name="T59"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 h="17">
                  <a:moveTo>
                    <a:pt x="3" y="2"/>
                  </a:moveTo>
                  <a:lnTo>
                    <a:pt x="3" y="2"/>
                  </a:lnTo>
                  <a:lnTo>
                    <a:pt x="4" y="2"/>
                  </a:lnTo>
                  <a:lnTo>
                    <a:pt x="6" y="2"/>
                  </a:lnTo>
                  <a:lnTo>
                    <a:pt x="8" y="2"/>
                  </a:lnTo>
                  <a:lnTo>
                    <a:pt x="9" y="0"/>
                  </a:lnTo>
                  <a:lnTo>
                    <a:pt x="11" y="0"/>
                  </a:lnTo>
                  <a:lnTo>
                    <a:pt x="11" y="2"/>
                  </a:lnTo>
                  <a:lnTo>
                    <a:pt x="12" y="2"/>
                  </a:lnTo>
                  <a:lnTo>
                    <a:pt x="14" y="2"/>
                  </a:lnTo>
                  <a:lnTo>
                    <a:pt x="14" y="4"/>
                  </a:lnTo>
                  <a:lnTo>
                    <a:pt x="14" y="6"/>
                  </a:lnTo>
                  <a:lnTo>
                    <a:pt x="16" y="8"/>
                  </a:lnTo>
                  <a:lnTo>
                    <a:pt x="16" y="10"/>
                  </a:lnTo>
                  <a:lnTo>
                    <a:pt x="14" y="10"/>
                  </a:lnTo>
                  <a:lnTo>
                    <a:pt x="14" y="12"/>
                  </a:lnTo>
                  <a:lnTo>
                    <a:pt x="12" y="12"/>
                  </a:lnTo>
                  <a:lnTo>
                    <a:pt x="12" y="14"/>
                  </a:lnTo>
                  <a:lnTo>
                    <a:pt x="11" y="14"/>
                  </a:lnTo>
                  <a:lnTo>
                    <a:pt x="9" y="14"/>
                  </a:lnTo>
                  <a:lnTo>
                    <a:pt x="8" y="16"/>
                  </a:lnTo>
                  <a:lnTo>
                    <a:pt x="6" y="16"/>
                  </a:lnTo>
                  <a:lnTo>
                    <a:pt x="4" y="14"/>
                  </a:lnTo>
                  <a:lnTo>
                    <a:pt x="3" y="14"/>
                  </a:lnTo>
                  <a:lnTo>
                    <a:pt x="1" y="12"/>
                  </a:lnTo>
                  <a:lnTo>
                    <a:pt x="1" y="10"/>
                  </a:lnTo>
                  <a:lnTo>
                    <a:pt x="1" y="8"/>
                  </a:lnTo>
                  <a:lnTo>
                    <a:pt x="0" y="8"/>
                  </a:lnTo>
                  <a:lnTo>
                    <a:pt x="0" y="6"/>
                  </a:lnTo>
                  <a:lnTo>
                    <a:pt x="3" y="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47" name="Freeform 43"/>
            <p:cNvSpPr>
              <a:spLocks/>
            </p:cNvSpPr>
            <p:nvPr/>
          </p:nvSpPr>
          <p:spPr bwMode="auto">
            <a:xfrm>
              <a:off x="1398" y="1320"/>
              <a:ext cx="446" cy="402"/>
            </a:xfrm>
            <a:custGeom>
              <a:avLst/>
              <a:gdLst>
                <a:gd name="T0" fmla="*/ 0 w 446"/>
                <a:gd name="T1" fmla="*/ 401 h 402"/>
                <a:gd name="T2" fmla="*/ 0 w 446"/>
                <a:gd name="T3" fmla="*/ 106 h 402"/>
                <a:gd name="T4" fmla="*/ 445 w 446"/>
                <a:gd name="T5" fmla="*/ 0 h 402"/>
                <a:gd name="T6" fmla="*/ 445 w 446"/>
                <a:gd name="T7" fmla="*/ 303 h 402"/>
                <a:gd name="T8" fmla="*/ 0 w 446"/>
                <a:gd name="T9" fmla="*/ 401 h 402"/>
              </a:gdLst>
              <a:ahLst/>
              <a:cxnLst>
                <a:cxn ang="0">
                  <a:pos x="T0" y="T1"/>
                </a:cxn>
                <a:cxn ang="0">
                  <a:pos x="T2" y="T3"/>
                </a:cxn>
                <a:cxn ang="0">
                  <a:pos x="T4" y="T5"/>
                </a:cxn>
                <a:cxn ang="0">
                  <a:pos x="T6" y="T7"/>
                </a:cxn>
                <a:cxn ang="0">
                  <a:pos x="T8" y="T9"/>
                </a:cxn>
              </a:cxnLst>
              <a:rect l="0" t="0" r="r" b="b"/>
              <a:pathLst>
                <a:path w="446" h="402">
                  <a:moveTo>
                    <a:pt x="0" y="401"/>
                  </a:moveTo>
                  <a:lnTo>
                    <a:pt x="0" y="106"/>
                  </a:lnTo>
                  <a:lnTo>
                    <a:pt x="445" y="0"/>
                  </a:lnTo>
                  <a:lnTo>
                    <a:pt x="445" y="303"/>
                  </a:lnTo>
                  <a:lnTo>
                    <a:pt x="0" y="40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48" name="Freeform 44"/>
            <p:cNvSpPr>
              <a:spLocks/>
            </p:cNvSpPr>
            <p:nvPr/>
          </p:nvSpPr>
          <p:spPr bwMode="auto">
            <a:xfrm>
              <a:off x="1356" y="1437"/>
              <a:ext cx="24" cy="24"/>
            </a:xfrm>
            <a:custGeom>
              <a:avLst/>
              <a:gdLst>
                <a:gd name="T0" fmla="*/ 11 w 24"/>
                <a:gd name="T1" fmla="*/ 23 h 24"/>
                <a:gd name="T2" fmla="*/ 13 w 24"/>
                <a:gd name="T3" fmla="*/ 23 h 24"/>
                <a:gd name="T4" fmla="*/ 15 w 24"/>
                <a:gd name="T5" fmla="*/ 22 h 24"/>
                <a:gd name="T6" fmla="*/ 17 w 24"/>
                <a:gd name="T7" fmla="*/ 22 h 24"/>
                <a:gd name="T8" fmla="*/ 19 w 24"/>
                <a:gd name="T9" fmla="*/ 20 h 24"/>
                <a:gd name="T10" fmla="*/ 20 w 24"/>
                <a:gd name="T11" fmla="*/ 19 h 24"/>
                <a:gd name="T12" fmla="*/ 22 w 24"/>
                <a:gd name="T13" fmla="*/ 17 h 24"/>
                <a:gd name="T14" fmla="*/ 22 w 24"/>
                <a:gd name="T15" fmla="*/ 15 h 24"/>
                <a:gd name="T16" fmla="*/ 23 w 24"/>
                <a:gd name="T17" fmla="*/ 12 h 24"/>
                <a:gd name="T18" fmla="*/ 22 w 24"/>
                <a:gd name="T19" fmla="*/ 11 h 24"/>
                <a:gd name="T20" fmla="*/ 22 w 24"/>
                <a:gd name="T21" fmla="*/ 8 h 24"/>
                <a:gd name="T22" fmla="*/ 20 w 24"/>
                <a:gd name="T23" fmla="*/ 6 h 24"/>
                <a:gd name="T24" fmla="*/ 19 w 24"/>
                <a:gd name="T25" fmla="*/ 4 h 24"/>
                <a:gd name="T26" fmla="*/ 17 w 24"/>
                <a:gd name="T27" fmla="*/ 2 h 24"/>
                <a:gd name="T28" fmla="*/ 15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1 h 24"/>
                <a:gd name="T42" fmla="*/ 1 w 24"/>
                <a:gd name="T43" fmla="*/ 3 h 24"/>
                <a:gd name="T44" fmla="*/ 0 w 24"/>
                <a:gd name="T45" fmla="*/ 5 h 24"/>
                <a:gd name="T46" fmla="*/ 0 w 24"/>
                <a:gd name="T47" fmla="*/ 6 h 24"/>
                <a:gd name="T48" fmla="*/ 0 w 24"/>
                <a:gd name="T49" fmla="*/ 9 h 24"/>
                <a:gd name="T50" fmla="*/ 0 w 24"/>
                <a:gd name="T51" fmla="*/ 11 h 24"/>
                <a:gd name="T52" fmla="*/ 0 w 24"/>
                <a:gd name="T53" fmla="*/ 13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4">
                  <a:moveTo>
                    <a:pt x="11" y="23"/>
                  </a:moveTo>
                  <a:lnTo>
                    <a:pt x="13" y="23"/>
                  </a:lnTo>
                  <a:lnTo>
                    <a:pt x="15" y="22"/>
                  </a:lnTo>
                  <a:lnTo>
                    <a:pt x="17" y="22"/>
                  </a:lnTo>
                  <a:lnTo>
                    <a:pt x="19" y="20"/>
                  </a:lnTo>
                  <a:lnTo>
                    <a:pt x="20" y="19"/>
                  </a:lnTo>
                  <a:lnTo>
                    <a:pt x="22" y="17"/>
                  </a:lnTo>
                  <a:lnTo>
                    <a:pt x="22" y="15"/>
                  </a:lnTo>
                  <a:lnTo>
                    <a:pt x="23" y="12"/>
                  </a:lnTo>
                  <a:lnTo>
                    <a:pt x="22" y="11"/>
                  </a:lnTo>
                  <a:lnTo>
                    <a:pt x="22" y="8"/>
                  </a:lnTo>
                  <a:lnTo>
                    <a:pt x="20" y="6"/>
                  </a:lnTo>
                  <a:lnTo>
                    <a:pt x="19" y="4"/>
                  </a:lnTo>
                  <a:lnTo>
                    <a:pt x="17" y="2"/>
                  </a:lnTo>
                  <a:lnTo>
                    <a:pt x="15" y="1"/>
                  </a:lnTo>
                  <a:lnTo>
                    <a:pt x="13" y="0"/>
                  </a:lnTo>
                  <a:lnTo>
                    <a:pt x="11" y="0"/>
                  </a:lnTo>
                  <a:lnTo>
                    <a:pt x="9" y="0"/>
                  </a:lnTo>
                  <a:lnTo>
                    <a:pt x="6" y="0"/>
                  </a:lnTo>
                  <a:lnTo>
                    <a:pt x="5" y="0"/>
                  </a:lnTo>
                  <a:lnTo>
                    <a:pt x="3" y="1"/>
                  </a:lnTo>
                  <a:lnTo>
                    <a:pt x="1" y="3"/>
                  </a:lnTo>
                  <a:lnTo>
                    <a:pt x="0" y="5"/>
                  </a:lnTo>
                  <a:lnTo>
                    <a:pt x="0" y="6"/>
                  </a:lnTo>
                  <a:lnTo>
                    <a:pt x="0" y="9"/>
                  </a:lnTo>
                  <a:lnTo>
                    <a:pt x="0" y="11"/>
                  </a:lnTo>
                  <a:lnTo>
                    <a:pt x="0" y="13"/>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49" name="Freeform 45"/>
            <p:cNvSpPr>
              <a:spLocks/>
            </p:cNvSpPr>
            <p:nvPr/>
          </p:nvSpPr>
          <p:spPr bwMode="auto">
            <a:xfrm>
              <a:off x="1270" y="1411"/>
              <a:ext cx="24" cy="24"/>
            </a:xfrm>
            <a:custGeom>
              <a:avLst/>
              <a:gdLst>
                <a:gd name="T0" fmla="*/ 11 w 24"/>
                <a:gd name="T1" fmla="*/ 23 h 24"/>
                <a:gd name="T2" fmla="*/ 13 w 24"/>
                <a:gd name="T3" fmla="*/ 23 h 24"/>
                <a:gd name="T4" fmla="*/ 16 w 24"/>
                <a:gd name="T5" fmla="*/ 23 h 24"/>
                <a:gd name="T6" fmla="*/ 17 w 24"/>
                <a:gd name="T7" fmla="*/ 22 h 24"/>
                <a:gd name="T8" fmla="*/ 19 w 24"/>
                <a:gd name="T9" fmla="*/ 21 h 24"/>
                <a:gd name="T10" fmla="*/ 21 w 24"/>
                <a:gd name="T11" fmla="*/ 19 h 24"/>
                <a:gd name="T12" fmla="*/ 22 w 24"/>
                <a:gd name="T13" fmla="*/ 17 h 24"/>
                <a:gd name="T14" fmla="*/ 23 w 24"/>
                <a:gd name="T15" fmla="*/ 16 h 24"/>
                <a:gd name="T16" fmla="*/ 23 w 24"/>
                <a:gd name="T17" fmla="*/ 13 h 24"/>
                <a:gd name="T18" fmla="*/ 23 w 24"/>
                <a:gd name="T19" fmla="*/ 11 h 24"/>
                <a:gd name="T20" fmla="*/ 22 w 24"/>
                <a:gd name="T21" fmla="*/ 9 h 24"/>
                <a:gd name="T22" fmla="*/ 21 w 24"/>
                <a:gd name="T23" fmla="*/ 6 h 24"/>
                <a:gd name="T24" fmla="*/ 19 w 24"/>
                <a:gd name="T25" fmla="*/ 5 h 24"/>
                <a:gd name="T26" fmla="*/ 17 w 24"/>
                <a:gd name="T27" fmla="*/ 3 h 24"/>
                <a:gd name="T28" fmla="*/ 16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2 h 24"/>
                <a:gd name="T42" fmla="*/ 1 w 24"/>
                <a:gd name="T43" fmla="*/ 3 h 24"/>
                <a:gd name="T44" fmla="*/ 0 w 24"/>
                <a:gd name="T45" fmla="*/ 5 h 24"/>
                <a:gd name="T46" fmla="*/ 0 w 24"/>
                <a:gd name="T47" fmla="*/ 7 h 24"/>
                <a:gd name="T48" fmla="*/ 0 w 24"/>
                <a:gd name="T49" fmla="*/ 9 h 24"/>
                <a:gd name="T50" fmla="*/ 0 w 24"/>
                <a:gd name="T51" fmla="*/ 11 h 24"/>
                <a:gd name="T52" fmla="*/ 0 w 24"/>
                <a:gd name="T53" fmla="*/ 14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4">
                  <a:moveTo>
                    <a:pt x="11" y="23"/>
                  </a:moveTo>
                  <a:lnTo>
                    <a:pt x="13" y="23"/>
                  </a:lnTo>
                  <a:lnTo>
                    <a:pt x="16" y="23"/>
                  </a:lnTo>
                  <a:lnTo>
                    <a:pt x="17" y="22"/>
                  </a:lnTo>
                  <a:lnTo>
                    <a:pt x="19" y="21"/>
                  </a:lnTo>
                  <a:lnTo>
                    <a:pt x="21" y="19"/>
                  </a:lnTo>
                  <a:lnTo>
                    <a:pt x="22" y="17"/>
                  </a:lnTo>
                  <a:lnTo>
                    <a:pt x="23" y="16"/>
                  </a:lnTo>
                  <a:lnTo>
                    <a:pt x="23" y="13"/>
                  </a:lnTo>
                  <a:lnTo>
                    <a:pt x="23" y="11"/>
                  </a:lnTo>
                  <a:lnTo>
                    <a:pt x="22" y="9"/>
                  </a:lnTo>
                  <a:lnTo>
                    <a:pt x="21" y="6"/>
                  </a:lnTo>
                  <a:lnTo>
                    <a:pt x="19" y="5"/>
                  </a:lnTo>
                  <a:lnTo>
                    <a:pt x="17" y="3"/>
                  </a:lnTo>
                  <a:lnTo>
                    <a:pt x="16" y="1"/>
                  </a:lnTo>
                  <a:lnTo>
                    <a:pt x="13" y="0"/>
                  </a:lnTo>
                  <a:lnTo>
                    <a:pt x="11" y="0"/>
                  </a:lnTo>
                  <a:lnTo>
                    <a:pt x="9" y="0"/>
                  </a:lnTo>
                  <a:lnTo>
                    <a:pt x="6" y="0"/>
                  </a:lnTo>
                  <a:lnTo>
                    <a:pt x="5" y="0"/>
                  </a:lnTo>
                  <a:lnTo>
                    <a:pt x="3" y="2"/>
                  </a:lnTo>
                  <a:lnTo>
                    <a:pt x="1" y="3"/>
                  </a:lnTo>
                  <a:lnTo>
                    <a:pt x="0" y="5"/>
                  </a:lnTo>
                  <a:lnTo>
                    <a:pt x="0" y="7"/>
                  </a:lnTo>
                  <a:lnTo>
                    <a:pt x="0" y="9"/>
                  </a:lnTo>
                  <a:lnTo>
                    <a:pt x="0" y="11"/>
                  </a:lnTo>
                  <a:lnTo>
                    <a:pt x="0" y="14"/>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50" name="Freeform 46"/>
            <p:cNvSpPr>
              <a:spLocks/>
            </p:cNvSpPr>
            <p:nvPr/>
          </p:nvSpPr>
          <p:spPr bwMode="auto">
            <a:xfrm>
              <a:off x="1307" y="1351"/>
              <a:ext cx="17" cy="99"/>
            </a:xfrm>
            <a:custGeom>
              <a:avLst/>
              <a:gdLst>
                <a:gd name="T0" fmla="*/ 16 w 17"/>
                <a:gd name="T1" fmla="*/ 98 h 99"/>
                <a:gd name="T2" fmla="*/ 16 w 17"/>
                <a:gd name="T3" fmla="*/ 2 h 99"/>
                <a:gd name="T4" fmla="*/ 0 w 17"/>
                <a:gd name="T5" fmla="*/ 0 h 99"/>
                <a:gd name="T6" fmla="*/ 0 w 17"/>
                <a:gd name="T7" fmla="*/ 95 h 99"/>
                <a:gd name="T8" fmla="*/ 16 w 17"/>
                <a:gd name="T9" fmla="*/ 98 h 99"/>
              </a:gdLst>
              <a:ahLst/>
              <a:cxnLst>
                <a:cxn ang="0">
                  <a:pos x="T0" y="T1"/>
                </a:cxn>
                <a:cxn ang="0">
                  <a:pos x="T2" y="T3"/>
                </a:cxn>
                <a:cxn ang="0">
                  <a:pos x="T4" y="T5"/>
                </a:cxn>
                <a:cxn ang="0">
                  <a:pos x="T6" y="T7"/>
                </a:cxn>
                <a:cxn ang="0">
                  <a:pos x="T8" y="T9"/>
                </a:cxn>
              </a:cxnLst>
              <a:rect l="0" t="0" r="r" b="b"/>
              <a:pathLst>
                <a:path w="17" h="99">
                  <a:moveTo>
                    <a:pt x="16" y="98"/>
                  </a:moveTo>
                  <a:lnTo>
                    <a:pt x="16" y="2"/>
                  </a:lnTo>
                  <a:lnTo>
                    <a:pt x="0" y="0"/>
                  </a:lnTo>
                  <a:lnTo>
                    <a:pt x="0" y="95"/>
                  </a:lnTo>
                  <a:lnTo>
                    <a:pt x="16" y="9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51" name="Freeform 47"/>
            <p:cNvSpPr>
              <a:spLocks/>
            </p:cNvSpPr>
            <p:nvPr/>
          </p:nvSpPr>
          <p:spPr bwMode="auto">
            <a:xfrm>
              <a:off x="1308" y="1437"/>
              <a:ext cx="68" cy="67"/>
            </a:xfrm>
            <a:custGeom>
              <a:avLst/>
              <a:gdLst>
                <a:gd name="T0" fmla="*/ 10 w 68"/>
                <a:gd name="T1" fmla="*/ 0 h 67"/>
                <a:gd name="T2" fmla="*/ 67 w 68"/>
                <a:gd name="T3" fmla="*/ 58 h 67"/>
                <a:gd name="T4" fmla="*/ 67 w 68"/>
                <a:gd name="T5" fmla="*/ 66 h 67"/>
                <a:gd name="T6" fmla="*/ 0 w 68"/>
                <a:gd name="T7" fmla="*/ 13 h 67"/>
                <a:gd name="T8" fmla="*/ 10 w 68"/>
                <a:gd name="T9" fmla="*/ 0 h 67"/>
              </a:gdLst>
              <a:ahLst/>
              <a:cxnLst>
                <a:cxn ang="0">
                  <a:pos x="T0" y="T1"/>
                </a:cxn>
                <a:cxn ang="0">
                  <a:pos x="T2" y="T3"/>
                </a:cxn>
                <a:cxn ang="0">
                  <a:pos x="T4" y="T5"/>
                </a:cxn>
                <a:cxn ang="0">
                  <a:pos x="T6" y="T7"/>
                </a:cxn>
                <a:cxn ang="0">
                  <a:pos x="T8" y="T9"/>
                </a:cxn>
              </a:cxnLst>
              <a:rect l="0" t="0" r="r" b="b"/>
              <a:pathLst>
                <a:path w="68" h="67">
                  <a:moveTo>
                    <a:pt x="10" y="0"/>
                  </a:moveTo>
                  <a:lnTo>
                    <a:pt x="67" y="58"/>
                  </a:lnTo>
                  <a:lnTo>
                    <a:pt x="67" y="66"/>
                  </a:lnTo>
                  <a:lnTo>
                    <a:pt x="0" y="13"/>
                  </a:lnTo>
                  <a:lnTo>
                    <a:pt x="1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52" name="Freeform 48"/>
            <p:cNvSpPr>
              <a:spLocks/>
            </p:cNvSpPr>
            <p:nvPr/>
          </p:nvSpPr>
          <p:spPr bwMode="auto">
            <a:xfrm>
              <a:off x="1271" y="1441"/>
              <a:ext cx="47" cy="66"/>
            </a:xfrm>
            <a:custGeom>
              <a:avLst/>
              <a:gdLst>
                <a:gd name="T0" fmla="*/ 36 w 47"/>
                <a:gd name="T1" fmla="*/ 0 h 66"/>
                <a:gd name="T2" fmla="*/ 0 w 47"/>
                <a:gd name="T3" fmla="*/ 52 h 66"/>
                <a:gd name="T4" fmla="*/ 0 w 47"/>
                <a:gd name="T5" fmla="*/ 65 h 66"/>
                <a:gd name="T6" fmla="*/ 46 w 47"/>
                <a:gd name="T7" fmla="*/ 13 h 66"/>
                <a:gd name="T8" fmla="*/ 36 w 47"/>
                <a:gd name="T9" fmla="*/ 0 h 66"/>
              </a:gdLst>
              <a:ahLst/>
              <a:cxnLst>
                <a:cxn ang="0">
                  <a:pos x="T0" y="T1"/>
                </a:cxn>
                <a:cxn ang="0">
                  <a:pos x="T2" y="T3"/>
                </a:cxn>
                <a:cxn ang="0">
                  <a:pos x="T4" y="T5"/>
                </a:cxn>
                <a:cxn ang="0">
                  <a:pos x="T6" y="T7"/>
                </a:cxn>
                <a:cxn ang="0">
                  <a:pos x="T8" y="T9"/>
                </a:cxn>
              </a:cxnLst>
              <a:rect l="0" t="0" r="r" b="b"/>
              <a:pathLst>
                <a:path w="47" h="66">
                  <a:moveTo>
                    <a:pt x="36" y="0"/>
                  </a:moveTo>
                  <a:lnTo>
                    <a:pt x="0" y="52"/>
                  </a:lnTo>
                  <a:lnTo>
                    <a:pt x="0" y="65"/>
                  </a:lnTo>
                  <a:lnTo>
                    <a:pt x="46" y="13"/>
                  </a:lnTo>
                  <a:lnTo>
                    <a:pt x="36"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53" name="Freeform 49"/>
            <p:cNvSpPr>
              <a:spLocks/>
            </p:cNvSpPr>
            <p:nvPr/>
          </p:nvSpPr>
          <p:spPr bwMode="auto">
            <a:xfrm>
              <a:off x="1235" y="1438"/>
              <a:ext cx="75" cy="17"/>
            </a:xfrm>
            <a:custGeom>
              <a:avLst/>
              <a:gdLst>
                <a:gd name="T0" fmla="*/ 68 w 75"/>
                <a:gd name="T1" fmla="*/ 2 h 17"/>
                <a:gd name="T2" fmla="*/ 0 w 75"/>
                <a:gd name="T3" fmla="*/ 0 h 17"/>
                <a:gd name="T4" fmla="*/ 0 w 75"/>
                <a:gd name="T5" fmla="*/ 5 h 17"/>
                <a:gd name="T6" fmla="*/ 74 w 75"/>
                <a:gd name="T7" fmla="*/ 16 h 17"/>
                <a:gd name="T8" fmla="*/ 68 w 75"/>
                <a:gd name="T9" fmla="*/ 2 h 17"/>
              </a:gdLst>
              <a:ahLst/>
              <a:cxnLst>
                <a:cxn ang="0">
                  <a:pos x="T0" y="T1"/>
                </a:cxn>
                <a:cxn ang="0">
                  <a:pos x="T2" y="T3"/>
                </a:cxn>
                <a:cxn ang="0">
                  <a:pos x="T4" y="T5"/>
                </a:cxn>
                <a:cxn ang="0">
                  <a:pos x="T6" y="T7"/>
                </a:cxn>
                <a:cxn ang="0">
                  <a:pos x="T8" y="T9"/>
                </a:cxn>
              </a:cxnLst>
              <a:rect l="0" t="0" r="r" b="b"/>
              <a:pathLst>
                <a:path w="75" h="17">
                  <a:moveTo>
                    <a:pt x="68" y="2"/>
                  </a:moveTo>
                  <a:lnTo>
                    <a:pt x="0" y="0"/>
                  </a:lnTo>
                  <a:lnTo>
                    <a:pt x="0" y="5"/>
                  </a:lnTo>
                  <a:lnTo>
                    <a:pt x="74" y="16"/>
                  </a:lnTo>
                  <a:lnTo>
                    <a:pt x="68" y="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54" name="Freeform 50"/>
            <p:cNvSpPr>
              <a:spLocks/>
            </p:cNvSpPr>
            <p:nvPr/>
          </p:nvSpPr>
          <p:spPr bwMode="auto">
            <a:xfrm>
              <a:off x="1317" y="1432"/>
              <a:ext cx="53" cy="19"/>
            </a:xfrm>
            <a:custGeom>
              <a:avLst/>
              <a:gdLst>
                <a:gd name="T0" fmla="*/ 0 w 53"/>
                <a:gd name="T1" fmla="*/ 8 h 19"/>
                <a:gd name="T2" fmla="*/ 52 w 53"/>
                <a:gd name="T3" fmla="*/ 0 h 19"/>
                <a:gd name="T4" fmla="*/ 52 w 53"/>
                <a:gd name="T5" fmla="*/ 4 h 19"/>
                <a:gd name="T6" fmla="*/ 0 w 53"/>
                <a:gd name="T7" fmla="*/ 18 h 19"/>
                <a:gd name="T8" fmla="*/ 0 w 53"/>
                <a:gd name="T9" fmla="*/ 8 h 19"/>
              </a:gdLst>
              <a:ahLst/>
              <a:cxnLst>
                <a:cxn ang="0">
                  <a:pos x="T0" y="T1"/>
                </a:cxn>
                <a:cxn ang="0">
                  <a:pos x="T2" y="T3"/>
                </a:cxn>
                <a:cxn ang="0">
                  <a:pos x="T4" y="T5"/>
                </a:cxn>
                <a:cxn ang="0">
                  <a:pos x="T6" y="T7"/>
                </a:cxn>
                <a:cxn ang="0">
                  <a:pos x="T8" y="T9"/>
                </a:cxn>
              </a:cxnLst>
              <a:rect l="0" t="0" r="r" b="b"/>
              <a:pathLst>
                <a:path w="53" h="19">
                  <a:moveTo>
                    <a:pt x="0" y="8"/>
                  </a:moveTo>
                  <a:lnTo>
                    <a:pt x="52" y="0"/>
                  </a:lnTo>
                  <a:lnTo>
                    <a:pt x="52" y="4"/>
                  </a:lnTo>
                  <a:lnTo>
                    <a:pt x="0" y="18"/>
                  </a:lnTo>
                  <a:lnTo>
                    <a:pt x="0" y="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55" name="Freeform 51"/>
            <p:cNvSpPr>
              <a:spLocks/>
            </p:cNvSpPr>
            <p:nvPr/>
          </p:nvSpPr>
          <p:spPr bwMode="auto">
            <a:xfrm>
              <a:off x="1282" y="1404"/>
              <a:ext cx="29" cy="44"/>
            </a:xfrm>
            <a:custGeom>
              <a:avLst/>
              <a:gdLst>
                <a:gd name="T0" fmla="*/ 28 w 29"/>
                <a:gd name="T1" fmla="*/ 33 h 44"/>
                <a:gd name="T2" fmla="*/ 0 w 29"/>
                <a:gd name="T3" fmla="*/ 0 h 44"/>
                <a:gd name="T4" fmla="*/ 0 w 29"/>
                <a:gd name="T5" fmla="*/ 5 h 44"/>
                <a:gd name="T6" fmla="*/ 23 w 29"/>
                <a:gd name="T7" fmla="*/ 43 h 44"/>
                <a:gd name="T8" fmla="*/ 28 w 29"/>
                <a:gd name="T9" fmla="*/ 33 h 44"/>
              </a:gdLst>
              <a:ahLst/>
              <a:cxnLst>
                <a:cxn ang="0">
                  <a:pos x="T0" y="T1"/>
                </a:cxn>
                <a:cxn ang="0">
                  <a:pos x="T2" y="T3"/>
                </a:cxn>
                <a:cxn ang="0">
                  <a:pos x="T4" y="T5"/>
                </a:cxn>
                <a:cxn ang="0">
                  <a:pos x="T6" y="T7"/>
                </a:cxn>
                <a:cxn ang="0">
                  <a:pos x="T8" y="T9"/>
                </a:cxn>
              </a:cxnLst>
              <a:rect l="0" t="0" r="r" b="b"/>
              <a:pathLst>
                <a:path w="29" h="44">
                  <a:moveTo>
                    <a:pt x="28" y="33"/>
                  </a:moveTo>
                  <a:lnTo>
                    <a:pt x="0" y="0"/>
                  </a:lnTo>
                  <a:lnTo>
                    <a:pt x="0" y="5"/>
                  </a:lnTo>
                  <a:lnTo>
                    <a:pt x="23" y="43"/>
                  </a:lnTo>
                  <a:lnTo>
                    <a:pt x="28" y="33"/>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56" name="Freeform 52"/>
            <p:cNvSpPr>
              <a:spLocks/>
            </p:cNvSpPr>
            <p:nvPr/>
          </p:nvSpPr>
          <p:spPr bwMode="auto">
            <a:xfrm>
              <a:off x="1259" y="1500"/>
              <a:ext cx="29" cy="30"/>
            </a:xfrm>
            <a:custGeom>
              <a:avLst/>
              <a:gdLst>
                <a:gd name="T0" fmla="*/ 13 w 29"/>
                <a:gd name="T1" fmla="*/ 29 h 30"/>
                <a:gd name="T2" fmla="*/ 16 w 29"/>
                <a:gd name="T3" fmla="*/ 29 h 30"/>
                <a:gd name="T4" fmla="*/ 19 w 29"/>
                <a:gd name="T5" fmla="*/ 29 h 30"/>
                <a:gd name="T6" fmla="*/ 22 w 29"/>
                <a:gd name="T7" fmla="*/ 28 h 30"/>
                <a:gd name="T8" fmla="*/ 23 w 29"/>
                <a:gd name="T9" fmla="*/ 26 h 30"/>
                <a:gd name="T10" fmla="*/ 25 w 29"/>
                <a:gd name="T11" fmla="*/ 24 h 30"/>
                <a:gd name="T12" fmla="*/ 27 w 29"/>
                <a:gd name="T13" fmla="*/ 21 h 30"/>
                <a:gd name="T14" fmla="*/ 28 w 29"/>
                <a:gd name="T15" fmla="*/ 19 h 30"/>
                <a:gd name="T16" fmla="*/ 28 w 29"/>
                <a:gd name="T17" fmla="*/ 16 h 30"/>
                <a:gd name="T18" fmla="*/ 28 w 29"/>
                <a:gd name="T19" fmla="*/ 14 h 30"/>
                <a:gd name="T20" fmla="*/ 27 w 29"/>
                <a:gd name="T21" fmla="*/ 11 h 30"/>
                <a:gd name="T22" fmla="*/ 25 w 29"/>
                <a:gd name="T23" fmla="*/ 7 h 30"/>
                <a:gd name="T24" fmla="*/ 23 w 29"/>
                <a:gd name="T25" fmla="*/ 6 h 30"/>
                <a:gd name="T26" fmla="*/ 22 w 29"/>
                <a:gd name="T27" fmla="*/ 3 h 30"/>
                <a:gd name="T28" fmla="*/ 19 w 29"/>
                <a:gd name="T29" fmla="*/ 1 h 30"/>
                <a:gd name="T30" fmla="*/ 16 w 29"/>
                <a:gd name="T31" fmla="*/ 0 h 30"/>
                <a:gd name="T32" fmla="*/ 13 w 29"/>
                <a:gd name="T33" fmla="*/ 0 h 30"/>
                <a:gd name="T34" fmla="*/ 11 w 29"/>
                <a:gd name="T35" fmla="*/ 0 h 30"/>
                <a:gd name="T36" fmla="*/ 8 w 29"/>
                <a:gd name="T37" fmla="*/ 0 h 30"/>
                <a:gd name="T38" fmla="*/ 5 w 29"/>
                <a:gd name="T39" fmla="*/ 0 h 30"/>
                <a:gd name="T40" fmla="*/ 4 w 29"/>
                <a:gd name="T41" fmla="*/ 2 h 30"/>
                <a:gd name="T42" fmla="*/ 2 w 29"/>
                <a:gd name="T43" fmla="*/ 4 h 30"/>
                <a:gd name="T44" fmla="*/ 0 w 29"/>
                <a:gd name="T45" fmla="*/ 6 h 30"/>
                <a:gd name="T46" fmla="*/ 0 w 29"/>
                <a:gd name="T47" fmla="*/ 8 h 30"/>
                <a:gd name="T48" fmla="*/ 0 w 29"/>
                <a:gd name="T49" fmla="*/ 11 h 30"/>
                <a:gd name="T50" fmla="*/ 0 w 29"/>
                <a:gd name="T51" fmla="*/ 14 h 30"/>
                <a:gd name="T52" fmla="*/ 0 w 29"/>
                <a:gd name="T53" fmla="*/ 17 h 30"/>
                <a:gd name="T54" fmla="*/ 2 w 29"/>
                <a:gd name="T55" fmla="*/ 20 h 30"/>
                <a:gd name="T56" fmla="*/ 4 w 29"/>
                <a:gd name="T57" fmla="*/ 22 h 30"/>
                <a:gd name="T58" fmla="*/ 5 w 29"/>
                <a:gd name="T59" fmla="*/ 24 h 30"/>
                <a:gd name="T60" fmla="*/ 8 w 29"/>
                <a:gd name="T61" fmla="*/ 26 h 30"/>
                <a:gd name="T62" fmla="*/ 11 w 29"/>
                <a:gd name="T63" fmla="*/ 28 h 30"/>
                <a:gd name="T64" fmla="*/ 13 w 29"/>
                <a:gd name="T65"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 h="30">
                  <a:moveTo>
                    <a:pt x="13" y="29"/>
                  </a:moveTo>
                  <a:lnTo>
                    <a:pt x="16" y="29"/>
                  </a:lnTo>
                  <a:lnTo>
                    <a:pt x="19" y="29"/>
                  </a:lnTo>
                  <a:lnTo>
                    <a:pt x="22" y="28"/>
                  </a:lnTo>
                  <a:lnTo>
                    <a:pt x="23" y="26"/>
                  </a:lnTo>
                  <a:lnTo>
                    <a:pt x="25" y="24"/>
                  </a:lnTo>
                  <a:lnTo>
                    <a:pt x="27" y="21"/>
                  </a:lnTo>
                  <a:lnTo>
                    <a:pt x="28" y="19"/>
                  </a:lnTo>
                  <a:lnTo>
                    <a:pt x="28" y="16"/>
                  </a:lnTo>
                  <a:lnTo>
                    <a:pt x="28" y="14"/>
                  </a:lnTo>
                  <a:lnTo>
                    <a:pt x="27" y="11"/>
                  </a:lnTo>
                  <a:lnTo>
                    <a:pt x="25" y="7"/>
                  </a:lnTo>
                  <a:lnTo>
                    <a:pt x="23" y="6"/>
                  </a:lnTo>
                  <a:lnTo>
                    <a:pt x="22" y="3"/>
                  </a:lnTo>
                  <a:lnTo>
                    <a:pt x="19" y="1"/>
                  </a:lnTo>
                  <a:lnTo>
                    <a:pt x="16" y="0"/>
                  </a:lnTo>
                  <a:lnTo>
                    <a:pt x="13" y="0"/>
                  </a:lnTo>
                  <a:lnTo>
                    <a:pt x="11" y="0"/>
                  </a:lnTo>
                  <a:lnTo>
                    <a:pt x="8" y="0"/>
                  </a:lnTo>
                  <a:lnTo>
                    <a:pt x="5" y="0"/>
                  </a:lnTo>
                  <a:lnTo>
                    <a:pt x="4" y="2"/>
                  </a:lnTo>
                  <a:lnTo>
                    <a:pt x="2" y="4"/>
                  </a:lnTo>
                  <a:lnTo>
                    <a:pt x="0" y="6"/>
                  </a:lnTo>
                  <a:lnTo>
                    <a:pt x="0" y="8"/>
                  </a:lnTo>
                  <a:lnTo>
                    <a:pt x="0" y="11"/>
                  </a:lnTo>
                  <a:lnTo>
                    <a:pt x="0" y="14"/>
                  </a:lnTo>
                  <a:lnTo>
                    <a:pt x="0" y="17"/>
                  </a:lnTo>
                  <a:lnTo>
                    <a:pt x="2" y="20"/>
                  </a:lnTo>
                  <a:lnTo>
                    <a:pt x="4" y="22"/>
                  </a:lnTo>
                  <a:lnTo>
                    <a:pt x="5" y="24"/>
                  </a:lnTo>
                  <a:lnTo>
                    <a:pt x="8" y="26"/>
                  </a:lnTo>
                  <a:lnTo>
                    <a:pt x="11" y="28"/>
                  </a:lnTo>
                  <a:lnTo>
                    <a:pt x="13" y="29"/>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57" name="Freeform 53"/>
            <p:cNvSpPr>
              <a:spLocks/>
            </p:cNvSpPr>
            <p:nvPr/>
          </p:nvSpPr>
          <p:spPr bwMode="auto">
            <a:xfrm>
              <a:off x="1220" y="1442"/>
              <a:ext cx="30" cy="29"/>
            </a:xfrm>
            <a:custGeom>
              <a:avLst/>
              <a:gdLst>
                <a:gd name="T0" fmla="*/ 14 w 30"/>
                <a:gd name="T1" fmla="*/ 28 h 29"/>
                <a:gd name="T2" fmla="*/ 17 w 30"/>
                <a:gd name="T3" fmla="*/ 28 h 29"/>
                <a:gd name="T4" fmla="*/ 20 w 30"/>
                <a:gd name="T5" fmla="*/ 28 h 29"/>
                <a:gd name="T6" fmla="*/ 22 w 30"/>
                <a:gd name="T7" fmla="*/ 27 h 29"/>
                <a:gd name="T8" fmla="*/ 24 w 30"/>
                <a:gd name="T9" fmla="*/ 25 h 29"/>
                <a:gd name="T10" fmla="*/ 26 w 30"/>
                <a:gd name="T11" fmla="*/ 23 h 29"/>
                <a:gd name="T12" fmla="*/ 28 w 30"/>
                <a:gd name="T13" fmla="*/ 22 h 29"/>
                <a:gd name="T14" fmla="*/ 29 w 30"/>
                <a:gd name="T15" fmla="*/ 19 h 29"/>
                <a:gd name="T16" fmla="*/ 29 w 30"/>
                <a:gd name="T17" fmla="*/ 16 h 29"/>
                <a:gd name="T18" fmla="*/ 29 w 30"/>
                <a:gd name="T19" fmla="*/ 13 h 29"/>
                <a:gd name="T20" fmla="*/ 28 w 30"/>
                <a:gd name="T21" fmla="*/ 11 h 29"/>
                <a:gd name="T22" fmla="*/ 26 w 30"/>
                <a:gd name="T23" fmla="*/ 8 h 29"/>
                <a:gd name="T24" fmla="*/ 24 w 30"/>
                <a:gd name="T25" fmla="*/ 5 h 29"/>
                <a:gd name="T26" fmla="*/ 22 w 30"/>
                <a:gd name="T27" fmla="*/ 3 h 29"/>
                <a:gd name="T28" fmla="*/ 20 w 30"/>
                <a:gd name="T29" fmla="*/ 1 h 29"/>
                <a:gd name="T30" fmla="*/ 17 w 30"/>
                <a:gd name="T31" fmla="*/ 0 h 29"/>
                <a:gd name="T32" fmla="*/ 14 w 30"/>
                <a:gd name="T33" fmla="*/ 0 h 29"/>
                <a:gd name="T34" fmla="*/ 11 w 30"/>
                <a:gd name="T35" fmla="*/ 0 h 29"/>
                <a:gd name="T36" fmla="*/ 8 w 30"/>
                <a:gd name="T37" fmla="*/ 0 h 29"/>
                <a:gd name="T38" fmla="*/ 6 w 30"/>
                <a:gd name="T39" fmla="*/ 0 h 29"/>
                <a:gd name="T40" fmla="*/ 4 w 30"/>
                <a:gd name="T41" fmla="*/ 2 h 29"/>
                <a:gd name="T42" fmla="*/ 2 w 30"/>
                <a:gd name="T43" fmla="*/ 4 h 29"/>
                <a:gd name="T44" fmla="*/ 0 w 30"/>
                <a:gd name="T45" fmla="*/ 5 h 29"/>
                <a:gd name="T46" fmla="*/ 0 w 30"/>
                <a:gd name="T47" fmla="*/ 8 h 29"/>
                <a:gd name="T48" fmla="*/ 0 w 30"/>
                <a:gd name="T49" fmla="*/ 11 h 29"/>
                <a:gd name="T50" fmla="*/ 0 w 30"/>
                <a:gd name="T51" fmla="*/ 14 h 29"/>
                <a:gd name="T52" fmla="*/ 0 w 30"/>
                <a:gd name="T53" fmla="*/ 16 h 29"/>
                <a:gd name="T54" fmla="*/ 2 w 30"/>
                <a:gd name="T55" fmla="*/ 19 h 29"/>
                <a:gd name="T56" fmla="*/ 4 w 30"/>
                <a:gd name="T57" fmla="*/ 22 h 29"/>
                <a:gd name="T58" fmla="*/ 6 w 30"/>
                <a:gd name="T59" fmla="*/ 24 h 29"/>
                <a:gd name="T60" fmla="*/ 8 w 30"/>
                <a:gd name="T61" fmla="*/ 26 h 29"/>
                <a:gd name="T62" fmla="*/ 11 w 30"/>
                <a:gd name="T63" fmla="*/ 27 h 29"/>
                <a:gd name="T64" fmla="*/ 14 w 30"/>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 h="29">
                  <a:moveTo>
                    <a:pt x="14" y="28"/>
                  </a:moveTo>
                  <a:lnTo>
                    <a:pt x="17" y="28"/>
                  </a:lnTo>
                  <a:lnTo>
                    <a:pt x="20" y="28"/>
                  </a:lnTo>
                  <a:lnTo>
                    <a:pt x="22" y="27"/>
                  </a:lnTo>
                  <a:lnTo>
                    <a:pt x="24" y="25"/>
                  </a:lnTo>
                  <a:lnTo>
                    <a:pt x="26" y="23"/>
                  </a:lnTo>
                  <a:lnTo>
                    <a:pt x="28" y="22"/>
                  </a:lnTo>
                  <a:lnTo>
                    <a:pt x="29" y="19"/>
                  </a:lnTo>
                  <a:lnTo>
                    <a:pt x="29" y="16"/>
                  </a:lnTo>
                  <a:lnTo>
                    <a:pt x="29" y="13"/>
                  </a:lnTo>
                  <a:lnTo>
                    <a:pt x="28" y="11"/>
                  </a:lnTo>
                  <a:lnTo>
                    <a:pt x="26" y="8"/>
                  </a:lnTo>
                  <a:lnTo>
                    <a:pt x="24" y="5"/>
                  </a:lnTo>
                  <a:lnTo>
                    <a:pt x="22" y="3"/>
                  </a:lnTo>
                  <a:lnTo>
                    <a:pt x="20" y="1"/>
                  </a:lnTo>
                  <a:lnTo>
                    <a:pt x="17" y="0"/>
                  </a:lnTo>
                  <a:lnTo>
                    <a:pt x="14" y="0"/>
                  </a:lnTo>
                  <a:lnTo>
                    <a:pt x="11" y="0"/>
                  </a:lnTo>
                  <a:lnTo>
                    <a:pt x="8" y="0"/>
                  </a:lnTo>
                  <a:lnTo>
                    <a:pt x="6" y="0"/>
                  </a:lnTo>
                  <a:lnTo>
                    <a:pt x="4" y="2"/>
                  </a:lnTo>
                  <a:lnTo>
                    <a:pt x="2" y="4"/>
                  </a:lnTo>
                  <a:lnTo>
                    <a:pt x="0" y="5"/>
                  </a:lnTo>
                  <a:lnTo>
                    <a:pt x="0" y="8"/>
                  </a:lnTo>
                  <a:lnTo>
                    <a:pt x="0" y="11"/>
                  </a:lnTo>
                  <a:lnTo>
                    <a:pt x="0" y="14"/>
                  </a:lnTo>
                  <a:lnTo>
                    <a:pt x="0" y="16"/>
                  </a:lnTo>
                  <a:lnTo>
                    <a:pt x="2" y="19"/>
                  </a:lnTo>
                  <a:lnTo>
                    <a:pt x="4" y="22"/>
                  </a:lnTo>
                  <a:lnTo>
                    <a:pt x="6"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58" name="Freeform 54"/>
            <p:cNvSpPr>
              <a:spLocks/>
            </p:cNvSpPr>
            <p:nvPr/>
          </p:nvSpPr>
          <p:spPr bwMode="auto">
            <a:xfrm>
              <a:off x="1361" y="1501"/>
              <a:ext cx="30" cy="29"/>
            </a:xfrm>
            <a:custGeom>
              <a:avLst/>
              <a:gdLst>
                <a:gd name="T0" fmla="*/ 14 w 30"/>
                <a:gd name="T1" fmla="*/ 28 h 29"/>
                <a:gd name="T2" fmla="*/ 17 w 30"/>
                <a:gd name="T3" fmla="*/ 28 h 29"/>
                <a:gd name="T4" fmla="*/ 20 w 30"/>
                <a:gd name="T5" fmla="*/ 28 h 29"/>
                <a:gd name="T6" fmla="*/ 22 w 30"/>
                <a:gd name="T7" fmla="*/ 27 h 29"/>
                <a:gd name="T8" fmla="*/ 24 w 30"/>
                <a:gd name="T9" fmla="*/ 25 h 29"/>
                <a:gd name="T10" fmla="*/ 26 w 30"/>
                <a:gd name="T11" fmla="*/ 23 h 29"/>
                <a:gd name="T12" fmla="*/ 28 w 30"/>
                <a:gd name="T13" fmla="*/ 22 h 29"/>
                <a:gd name="T14" fmla="*/ 29 w 30"/>
                <a:gd name="T15" fmla="*/ 19 h 29"/>
                <a:gd name="T16" fmla="*/ 29 w 30"/>
                <a:gd name="T17" fmla="*/ 16 h 29"/>
                <a:gd name="T18" fmla="*/ 29 w 30"/>
                <a:gd name="T19" fmla="*/ 13 h 29"/>
                <a:gd name="T20" fmla="*/ 28 w 30"/>
                <a:gd name="T21" fmla="*/ 11 h 29"/>
                <a:gd name="T22" fmla="*/ 26 w 30"/>
                <a:gd name="T23" fmla="*/ 8 h 29"/>
                <a:gd name="T24" fmla="*/ 24 w 30"/>
                <a:gd name="T25" fmla="*/ 5 h 29"/>
                <a:gd name="T26" fmla="*/ 22 w 30"/>
                <a:gd name="T27" fmla="*/ 4 h 29"/>
                <a:gd name="T28" fmla="*/ 20 w 30"/>
                <a:gd name="T29" fmla="*/ 2 h 29"/>
                <a:gd name="T30" fmla="*/ 17 w 30"/>
                <a:gd name="T31" fmla="*/ 0 h 29"/>
                <a:gd name="T32" fmla="*/ 14 w 30"/>
                <a:gd name="T33" fmla="*/ 0 h 29"/>
                <a:gd name="T34" fmla="*/ 11 w 30"/>
                <a:gd name="T35" fmla="*/ 0 h 29"/>
                <a:gd name="T36" fmla="*/ 8 w 30"/>
                <a:gd name="T37" fmla="*/ 0 h 29"/>
                <a:gd name="T38" fmla="*/ 6 w 30"/>
                <a:gd name="T39" fmla="*/ 0 h 29"/>
                <a:gd name="T40" fmla="*/ 4 w 30"/>
                <a:gd name="T41" fmla="*/ 2 h 29"/>
                <a:gd name="T42" fmla="*/ 2 w 30"/>
                <a:gd name="T43" fmla="*/ 4 h 29"/>
                <a:gd name="T44" fmla="*/ 0 w 30"/>
                <a:gd name="T45" fmla="*/ 6 h 29"/>
                <a:gd name="T46" fmla="*/ 0 w 30"/>
                <a:gd name="T47" fmla="*/ 8 h 29"/>
                <a:gd name="T48" fmla="*/ 0 w 30"/>
                <a:gd name="T49" fmla="*/ 11 h 29"/>
                <a:gd name="T50" fmla="*/ 0 w 30"/>
                <a:gd name="T51" fmla="*/ 14 h 29"/>
                <a:gd name="T52" fmla="*/ 0 w 30"/>
                <a:gd name="T53" fmla="*/ 16 h 29"/>
                <a:gd name="T54" fmla="*/ 2 w 30"/>
                <a:gd name="T55" fmla="*/ 19 h 29"/>
                <a:gd name="T56" fmla="*/ 4 w 30"/>
                <a:gd name="T57" fmla="*/ 22 h 29"/>
                <a:gd name="T58" fmla="*/ 6 w 30"/>
                <a:gd name="T59" fmla="*/ 24 h 29"/>
                <a:gd name="T60" fmla="*/ 8 w 30"/>
                <a:gd name="T61" fmla="*/ 26 h 29"/>
                <a:gd name="T62" fmla="*/ 11 w 30"/>
                <a:gd name="T63" fmla="*/ 27 h 29"/>
                <a:gd name="T64" fmla="*/ 14 w 30"/>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 h="29">
                  <a:moveTo>
                    <a:pt x="14" y="28"/>
                  </a:moveTo>
                  <a:lnTo>
                    <a:pt x="17" y="28"/>
                  </a:lnTo>
                  <a:lnTo>
                    <a:pt x="20" y="28"/>
                  </a:lnTo>
                  <a:lnTo>
                    <a:pt x="22" y="27"/>
                  </a:lnTo>
                  <a:lnTo>
                    <a:pt x="24" y="25"/>
                  </a:lnTo>
                  <a:lnTo>
                    <a:pt x="26" y="23"/>
                  </a:lnTo>
                  <a:lnTo>
                    <a:pt x="28" y="22"/>
                  </a:lnTo>
                  <a:lnTo>
                    <a:pt x="29" y="19"/>
                  </a:lnTo>
                  <a:lnTo>
                    <a:pt x="29" y="16"/>
                  </a:lnTo>
                  <a:lnTo>
                    <a:pt x="29" y="13"/>
                  </a:lnTo>
                  <a:lnTo>
                    <a:pt x="28" y="11"/>
                  </a:lnTo>
                  <a:lnTo>
                    <a:pt x="26" y="8"/>
                  </a:lnTo>
                  <a:lnTo>
                    <a:pt x="24" y="5"/>
                  </a:lnTo>
                  <a:lnTo>
                    <a:pt x="22" y="4"/>
                  </a:lnTo>
                  <a:lnTo>
                    <a:pt x="20" y="2"/>
                  </a:lnTo>
                  <a:lnTo>
                    <a:pt x="17" y="0"/>
                  </a:lnTo>
                  <a:lnTo>
                    <a:pt x="14" y="0"/>
                  </a:lnTo>
                  <a:lnTo>
                    <a:pt x="11" y="0"/>
                  </a:lnTo>
                  <a:lnTo>
                    <a:pt x="8" y="0"/>
                  </a:lnTo>
                  <a:lnTo>
                    <a:pt x="6" y="0"/>
                  </a:lnTo>
                  <a:lnTo>
                    <a:pt x="4" y="2"/>
                  </a:lnTo>
                  <a:lnTo>
                    <a:pt x="2" y="4"/>
                  </a:lnTo>
                  <a:lnTo>
                    <a:pt x="0" y="6"/>
                  </a:lnTo>
                  <a:lnTo>
                    <a:pt x="0" y="8"/>
                  </a:lnTo>
                  <a:lnTo>
                    <a:pt x="0" y="11"/>
                  </a:lnTo>
                  <a:lnTo>
                    <a:pt x="0" y="14"/>
                  </a:lnTo>
                  <a:lnTo>
                    <a:pt x="0" y="16"/>
                  </a:lnTo>
                  <a:lnTo>
                    <a:pt x="2" y="19"/>
                  </a:lnTo>
                  <a:lnTo>
                    <a:pt x="4" y="22"/>
                  </a:lnTo>
                  <a:lnTo>
                    <a:pt x="6"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59" name="Freeform 55"/>
            <p:cNvSpPr>
              <a:spLocks/>
            </p:cNvSpPr>
            <p:nvPr/>
          </p:nvSpPr>
          <p:spPr bwMode="auto">
            <a:xfrm>
              <a:off x="1356" y="1437"/>
              <a:ext cx="24" cy="24"/>
            </a:xfrm>
            <a:custGeom>
              <a:avLst/>
              <a:gdLst>
                <a:gd name="T0" fmla="*/ 11 w 24"/>
                <a:gd name="T1" fmla="*/ 23 h 24"/>
                <a:gd name="T2" fmla="*/ 13 w 24"/>
                <a:gd name="T3" fmla="*/ 23 h 24"/>
                <a:gd name="T4" fmla="*/ 15 w 24"/>
                <a:gd name="T5" fmla="*/ 22 h 24"/>
                <a:gd name="T6" fmla="*/ 17 w 24"/>
                <a:gd name="T7" fmla="*/ 22 h 24"/>
                <a:gd name="T8" fmla="*/ 19 w 24"/>
                <a:gd name="T9" fmla="*/ 20 h 24"/>
                <a:gd name="T10" fmla="*/ 20 w 24"/>
                <a:gd name="T11" fmla="*/ 19 h 24"/>
                <a:gd name="T12" fmla="*/ 22 w 24"/>
                <a:gd name="T13" fmla="*/ 17 h 24"/>
                <a:gd name="T14" fmla="*/ 22 w 24"/>
                <a:gd name="T15" fmla="*/ 15 h 24"/>
                <a:gd name="T16" fmla="*/ 23 w 24"/>
                <a:gd name="T17" fmla="*/ 12 h 24"/>
                <a:gd name="T18" fmla="*/ 22 w 24"/>
                <a:gd name="T19" fmla="*/ 11 h 24"/>
                <a:gd name="T20" fmla="*/ 22 w 24"/>
                <a:gd name="T21" fmla="*/ 8 h 24"/>
                <a:gd name="T22" fmla="*/ 20 w 24"/>
                <a:gd name="T23" fmla="*/ 6 h 24"/>
                <a:gd name="T24" fmla="*/ 19 w 24"/>
                <a:gd name="T25" fmla="*/ 4 h 24"/>
                <a:gd name="T26" fmla="*/ 17 w 24"/>
                <a:gd name="T27" fmla="*/ 2 h 24"/>
                <a:gd name="T28" fmla="*/ 15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1 h 24"/>
                <a:gd name="T42" fmla="*/ 1 w 24"/>
                <a:gd name="T43" fmla="*/ 3 h 24"/>
                <a:gd name="T44" fmla="*/ 0 w 24"/>
                <a:gd name="T45" fmla="*/ 5 h 24"/>
                <a:gd name="T46" fmla="*/ 0 w 24"/>
                <a:gd name="T47" fmla="*/ 6 h 24"/>
                <a:gd name="T48" fmla="*/ 0 w 24"/>
                <a:gd name="T49" fmla="*/ 9 h 24"/>
                <a:gd name="T50" fmla="*/ 0 w 24"/>
                <a:gd name="T51" fmla="*/ 11 h 24"/>
                <a:gd name="T52" fmla="*/ 0 w 24"/>
                <a:gd name="T53" fmla="*/ 13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4">
                  <a:moveTo>
                    <a:pt x="11" y="23"/>
                  </a:moveTo>
                  <a:lnTo>
                    <a:pt x="13" y="23"/>
                  </a:lnTo>
                  <a:lnTo>
                    <a:pt x="15" y="22"/>
                  </a:lnTo>
                  <a:lnTo>
                    <a:pt x="17" y="22"/>
                  </a:lnTo>
                  <a:lnTo>
                    <a:pt x="19" y="20"/>
                  </a:lnTo>
                  <a:lnTo>
                    <a:pt x="20" y="19"/>
                  </a:lnTo>
                  <a:lnTo>
                    <a:pt x="22" y="17"/>
                  </a:lnTo>
                  <a:lnTo>
                    <a:pt x="22" y="15"/>
                  </a:lnTo>
                  <a:lnTo>
                    <a:pt x="23" y="12"/>
                  </a:lnTo>
                  <a:lnTo>
                    <a:pt x="22" y="11"/>
                  </a:lnTo>
                  <a:lnTo>
                    <a:pt x="22" y="8"/>
                  </a:lnTo>
                  <a:lnTo>
                    <a:pt x="20" y="6"/>
                  </a:lnTo>
                  <a:lnTo>
                    <a:pt x="19" y="4"/>
                  </a:lnTo>
                  <a:lnTo>
                    <a:pt x="17" y="2"/>
                  </a:lnTo>
                  <a:lnTo>
                    <a:pt x="15" y="1"/>
                  </a:lnTo>
                  <a:lnTo>
                    <a:pt x="13" y="0"/>
                  </a:lnTo>
                  <a:lnTo>
                    <a:pt x="11" y="0"/>
                  </a:lnTo>
                  <a:lnTo>
                    <a:pt x="9" y="0"/>
                  </a:lnTo>
                  <a:lnTo>
                    <a:pt x="6" y="0"/>
                  </a:lnTo>
                  <a:lnTo>
                    <a:pt x="5" y="0"/>
                  </a:lnTo>
                  <a:lnTo>
                    <a:pt x="3" y="1"/>
                  </a:lnTo>
                  <a:lnTo>
                    <a:pt x="1" y="3"/>
                  </a:lnTo>
                  <a:lnTo>
                    <a:pt x="0" y="5"/>
                  </a:lnTo>
                  <a:lnTo>
                    <a:pt x="0" y="6"/>
                  </a:lnTo>
                  <a:lnTo>
                    <a:pt x="0" y="9"/>
                  </a:lnTo>
                  <a:lnTo>
                    <a:pt x="0" y="11"/>
                  </a:lnTo>
                  <a:lnTo>
                    <a:pt x="0" y="13"/>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60" name="Freeform 56"/>
            <p:cNvSpPr>
              <a:spLocks/>
            </p:cNvSpPr>
            <p:nvPr/>
          </p:nvSpPr>
          <p:spPr bwMode="auto">
            <a:xfrm>
              <a:off x="1270" y="1411"/>
              <a:ext cx="24" cy="24"/>
            </a:xfrm>
            <a:custGeom>
              <a:avLst/>
              <a:gdLst>
                <a:gd name="T0" fmla="*/ 11 w 24"/>
                <a:gd name="T1" fmla="*/ 23 h 24"/>
                <a:gd name="T2" fmla="*/ 13 w 24"/>
                <a:gd name="T3" fmla="*/ 23 h 24"/>
                <a:gd name="T4" fmla="*/ 16 w 24"/>
                <a:gd name="T5" fmla="*/ 23 h 24"/>
                <a:gd name="T6" fmla="*/ 17 w 24"/>
                <a:gd name="T7" fmla="*/ 22 h 24"/>
                <a:gd name="T8" fmla="*/ 19 w 24"/>
                <a:gd name="T9" fmla="*/ 21 h 24"/>
                <a:gd name="T10" fmla="*/ 21 w 24"/>
                <a:gd name="T11" fmla="*/ 19 h 24"/>
                <a:gd name="T12" fmla="*/ 22 w 24"/>
                <a:gd name="T13" fmla="*/ 17 h 24"/>
                <a:gd name="T14" fmla="*/ 23 w 24"/>
                <a:gd name="T15" fmla="*/ 16 h 24"/>
                <a:gd name="T16" fmla="*/ 23 w 24"/>
                <a:gd name="T17" fmla="*/ 13 h 24"/>
                <a:gd name="T18" fmla="*/ 23 w 24"/>
                <a:gd name="T19" fmla="*/ 11 h 24"/>
                <a:gd name="T20" fmla="*/ 22 w 24"/>
                <a:gd name="T21" fmla="*/ 9 h 24"/>
                <a:gd name="T22" fmla="*/ 21 w 24"/>
                <a:gd name="T23" fmla="*/ 6 h 24"/>
                <a:gd name="T24" fmla="*/ 19 w 24"/>
                <a:gd name="T25" fmla="*/ 5 h 24"/>
                <a:gd name="T26" fmla="*/ 17 w 24"/>
                <a:gd name="T27" fmla="*/ 3 h 24"/>
                <a:gd name="T28" fmla="*/ 16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2 h 24"/>
                <a:gd name="T42" fmla="*/ 1 w 24"/>
                <a:gd name="T43" fmla="*/ 3 h 24"/>
                <a:gd name="T44" fmla="*/ 0 w 24"/>
                <a:gd name="T45" fmla="*/ 5 h 24"/>
                <a:gd name="T46" fmla="*/ 0 w 24"/>
                <a:gd name="T47" fmla="*/ 7 h 24"/>
                <a:gd name="T48" fmla="*/ 0 w 24"/>
                <a:gd name="T49" fmla="*/ 9 h 24"/>
                <a:gd name="T50" fmla="*/ 0 w 24"/>
                <a:gd name="T51" fmla="*/ 11 h 24"/>
                <a:gd name="T52" fmla="*/ 0 w 24"/>
                <a:gd name="T53" fmla="*/ 14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4">
                  <a:moveTo>
                    <a:pt x="11" y="23"/>
                  </a:moveTo>
                  <a:lnTo>
                    <a:pt x="13" y="23"/>
                  </a:lnTo>
                  <a:lnTo>
                    <a:pt x="16" y="23"/>
                  </a:lnTo>
                  <a:lnTo>
                    <a:pt x="17" y="22"/>
                  </a:lnTo>
                  <a:lnTo>
                    <a:pt x="19" y="21"/>
                  </a:lnTo>
                  <a:lnTo>
                    <a:pt x="21" y="19"/>
                  </a:lnTo>
                  <a:lnTo>
                    <a:pt x="22" y="17"/>
                  </a:lnTo>
                  <a:lnTo>
                    <a:pt x="23" y="16"/>
                  </a:lnTo>
                  <a:lnTo>
                    <a:pt x="23" y="13"/>
                  </a:lnTo>
                  <a:lnTo>
                    <a:pt x="23" y="11"/>
                  </a:lnTo>
                  <a:lnTo>
                    <a:pt x="22" y="9"/>
                  </a:lnTo>
                  <a:lnTo>
                    <a:pt x="21" y="6"/>
                  </a:lnTo>
                  <a:lnTo>
                    <a:pt x="19" y="5"/>
                  </a:lnTo>
                  <a:lnTo>
                    <a:pt x="17" y="3"/>
                  </a:lnTo>
                  <a:lnTo>
                    <a:pt x="16" y="1"/>
                  </a:lnTo>
                  <a:lnTo>
                    <a:pt x="13" y="0"/>
                  </a:lnTo>
                  <a:lnTo>
                    <a:pt x="11" y="0"/>
                  </a:lnTo>
                  <a:lnTo>
                    <a:pt x="9" y="0"/>
                  </a:lnTo>
                  <a:lnTo>
                    <a:pt x="6" y="0"/>
                  </a:lnTo>
                  <a:lnTo>
                    <a:pt x="5" y="0"/>
                  </a:lnTo>
                  <a:lnTo>
                    <a:pt x="3" y="2"/>
                  </a:lnTo>
                  <a:lnTo>
                    <a:pt x="1" y="3"/>
                  </a:lnTo>
                  <a:lnTo>
                    <a:pt x="0" y="5"/>
                  </a:lnTo>
                  <a:lnTo>
                    <a:pt x="0" y="7"/>
                  </a:lnTo>
                  <a:lnTo>
                    <a:pt x="0" y="9"/>
                  </a:lnTo>
                  <a:lnTo>
                    <a:pt x="0" y="11"/>
                  </a:lnTo>
                  <a:lnTo>
                    <a:pt x="0" y="14"/>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61" name="Freeform 57"/>
            <p:cNvSpPr>
              <a:spLocks/>
            </p:cNvSpPr>
            <p:nvPr/>
          </p:nvSpPr>
          <p:spPr bwMode="auto">
            <a:xfrm>
              <a:off x="1307" y="1351"/>
              <a:ext cx="17" cy="99"/>
            </a:xfrm>
            <a:custGeom>
              <a:avLst/>
              <a:gdLst>
                <a:gd name="T0" fmla="*/ 16 w 17"/>
                <a:gd name="T1" fmla="*/ 98 h 99"/>
                <a:gd name="T2" fmla="*/ 16 w 17"/>
                <a:gd name="T3" fmla="*/ 2 h 99"/>
                <a:gd name="T4" fmla="*/ 0 w 17"/>
                <a:gd name="T5" fmla="*/ 0 h 99"/>
                <a:gd name="T6" fmla="*/ 0 w 17"/>
                <a:gd name="T7" fmla="*/ 95 h 99"/>
                <a:gd name="T8" fmla="*/ 16 w 17"/>
                <a:gd name="T9" fmla="*/ 98 h 99"/>
              </a:gdLst>
              <a:ahLst/>
              <a:cxnLst>
                <a:cxn ang="0">
                  <a:pos x="T0" y="T1"/>
                </a:cxn>
                <a:cxn ang="0">
                  <a:pos x="T2" y="T3"/>
                </a:cxn>
                <a:cxn ang="0">
                  <a:pos x="T4" y="T5"/>
                </a:cxn>
                <a:cxn ang="0">
                  <a:pos x="T6" y="T7"/>
                </a:cxn>
                <a:cxn ang="0">
                  <a:pos x="T8" y="T9"/>
                </a:cxn>
              </a:cxnLst>
              <a:rect l="0" t="0" r="r" b="b"/>
              <a:pathLst>
                <a:path w="17" h="99">
                  <a:moveTo>
                    <a:pt x="16" y="98"/>
                  </a:moveTo>
                  <a:lnTo>
                    <a:pt x="16" y="2"/>
                  </a:lnTo>
                  <a:lnTo>
                    <a:pt x="0" y="0"/>
                  </a:lnTo>
                  <a:lnTo>
                    <a:pt x="0" y="95"/>
                  </a:lnTo>
                  <a:lnTo>
                    <a:pt x="16" y="9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62" name="Freeform 58"/>
            <p:cNvSpPr>
              <a:spLocks/>
            </p:cNvSpPr>
            <p:nvPr/>
          </p:nvSpPr>
          <p:spPr bwMode="auto">
            <a:xfrm>
              <a:off x="1308" y="1437"/>
              <a:ext cx="68" cy="67"/>
            </a:xfrm>
            <a:custGeom>
              <a:avLst/>
              <a:gdLst>
                <a:gd name="T0" fmla="*/ 10 w 68"/>
                <a:gd name="T1" fmla="*/ 0 h 67"/>
                <a:gd name="T2" fmla="*/ 67 w 68"/>
                <a:gd name="T3" fmla="*/ 58 h 67"/>
                <a:gd name="T4" fmla="*/ 67 w 68"/>
                <a:gd name="T5" fmla="*/ 66 h 67"/>
                <a:gd name="T6" fmla="*/ 0 w 68"/>
                <a:gd name="T7" fmla="*/ 13 h 67"/>
                <a:gd name="T8" fmla="*/ 10 w 68"/>
                <a:gd name="T9" fmla="*/ 0 h 67"/>
              </a:gdLst>
              <a:ahLst/>
              <a:cxnLst>
                <a:cxn ang="0">
                  <a:pos x="T0" y="T1"/>
                </a:cxn>
                <a:cxn ang="0">
                  <a:pos x="T2" y="T3"/>
                </a:cxn>
                <a:cxn ang="0">
                  <a:pos x="T4" y="T5"/>
                </a:cxn>
                <a:cxn ang="0">
                  <a:pos x="T6" y="T7"/>
                </a:cxn>
                <a:cxn ang="0">
                  <a:pos x="T8" y="T9"/>
                </a:cxn>
              </a:cxnLst>
              <a:rect l="0" t="0" r="r" b="b"/>
              <a:pathLst>
                <a:path w="68" h="67">
                  <a:moveTo>
                    <a:pt x="10" y="0"/>
                  </a:moveTo>
                  <a:lnTo>
                    <a:pt x="67" y="58"/>
                  </a:lnTo>
                  <a:lnTo>
                    <a:pt x="67" y="66"/>
                  </a:lnTo>
                  <a:lnTo>
                    <a:pt x="0" y="13"/>
                  </a:lnTo>
                  <a:lnTo>
                    <a:pt x="1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63" name="Freeform 59"/>
            <p:cNvSpPr>
              <a:spLocks/>
            </p:cNvSpPr>
            <p:nvPr/>
          </p:nvSpPr>
          <p:spPr bwMode="auto">
            <a:xfrm>
              <a:off x="1271" y="1441"/>
              <a:ext cx="47" cy="66"/>
            </a:xfrm>
            <a:custGeom>
              <a:avLst/>
              <a:gdLst>
                <a:gd name="T0" fmla="*/ 36 w 47"/>
                <a:gd name="T1" fmla="*/ 0 h 66"/>
                <a:gd name="T2" fmla="*/ 0 w 47"/>
                <a:gd name="T3" fmla="*/ 52 h 66"/>
                <a:gd name="T4" fmla="*/ 0 w 47"/>
                <a:gd name="T5" fmla="*/ 65 h 66"/>
                <a:gd name="T6" fmla="*/ 46 w 47"/>
                <a:gd name="T7" fmla="*/ 13 h 66"/>
                <a:gd name="T8" fmla="*/ 36 w 47"/>
                <a:gd name="T9" fmla="*/ 0 h 66"/>
              </a:gdLst>
              <a:ahLst/>
              <a:cxnLst>
                <a:cxn ang="0">
                  <a:pos x="T0" y="T1"/>
                </a:cxn>
                <a:cxn ang="0">
                  <a:pos x="T2" y="T3"/>
                </a:cxn>
                <a:cxn ang="0">
                  <a:pos x="T4" y="T5"/>
                </a:cxn>
                <a:cxn ang="0">
                  <a:pos x="T6" y="T7"/>
                </a:cxn>
                <a:cxn ang="0">
                  <a:pos x="T8" y="T9"/>
                </a:cxn>
              </a:cxnLst>
              <a:rect l="0" t="0" r="r" b="b"/>
              <a:pathLst>
                <a:path w="47" h="66">
                  <a:moveTo>
                    <a:pt x="36" y="0"/>
                  </a:moveTo>
                  <a:lnTo>
                    <a:pt x="0" y="52"/>
                  </a:lnTo>
                  <a:lnTo>
                    <a:pt x="0" y="65"/>
                  </a:lnTo>
                  <a:lnTo>
                    <a:pt x="46" y="13"/>
                  </a:lnTo>
                  <a:lnTo>
                    <a:pt x="36"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64" name="Freeform 60"/>
            <p:cNvSpPr>
              <a:spLocks/>
            </p:cNvSpPr>
            <p:nvPr/>
          </p:nvSpPr>
          <p:spPr bwMode="auto">
            <a:xfrm>
              <a:off x="1235" y="1438"/>
              <a:ext cx="75" cy="17"/>
            </a:xfrm>
            <a:custGeom>
              <a:avLst/>
              <a:gdLst>
                <a:gd name="T0" fmla="*/ 68 w 75"/>
                <a:gd name="T1" fmla="*/ 2 h 17"/>
                <a:gd name="T2" fmla="*/ 0 w 75"/>
                <a:gd name="T3" fmla="*/ 0 h 17"/>
                <a:gd name="T4" fmla="*/ 0 w 75"/>
                <a:gd name="T5" fmla="*/ 5 h 17"/>
                <a:gd name="T6" fmla="*/ 74 w 75"/>
                <a:gd name="T7" fmla="*/ 16 h 17"/>
                <a:gd name="T8" fmla="*/ 68 w 75"/>
                <a:gd name="T9" fmla="*/ 2 h 17"/>
              </a:gdLst>
              <a:ahLst/>
              <a:cxnLst>
                <a:cxn ang="0">
                  <a:pos x="T0" y="T1"/>
                </a:cxn>
                <a:cxn ang="0">
                  <a:pos x="T2" y="T3"/>
                </a:cxn>
                <a:cxn ang="0">
                  <a:pos x="T4" y="T5"/>
                </a:cxn>
                <a:cxn ang="0">
                  <a:pos x="T6" y="T7"/>
                </a:cxn>
                <a:cxn ang="0">
                  <a:pos x="T8" y="T9"/>
                </a:cxn>
              </a:cxnLst>
              <a:rect l="0" t="0" r="r" b="b"/>
              <a:pathLst>
                <a:path w="75" h="17">
                  <a:moveTo>
                    <a:pt x="68" y="2"/>
                  </a:moveTo>
                  <a:lnTo>
                    <a:pt x="0" y="0"/>
                  </a:lnTo>
                  <a:lnTo>
                    <a:pt x="0" y="5"/>
                  </a:lnTo>
                  <a:lnTo>
                    <a:pt x="74" y="16"/>
                  </a:lnTo>
                  <a:lnTo>
                    <a:pt x="68" y="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65" name="Freeform 61"/>
            <p:cNvSpPr>
              <a:spLocks/>
            </p:cNvSpPr>
            <p:nvPr/>
          </p:nvSpPr>
          <p:spPr bwMode="auto">
            <a:xfrm>
              <a:off x="1317" y="1432"/>
              <a:ext cx="53" cy="19"/>
            </a:xfrm>
            <a:custGeom>
              <a:avLst/>
              <a:gdLst>
                <a:gd name="T0" fmla="*/ 0 w 53"/>
                <a:gd name="T1" fmla="*/ 8 h 19"/>
                <a:gd name="T2" fmla="*/ 52 w 53"/>
                <a:gd name="T3" fmla="*/ 0 h 19"/>
                <a:gd name="T4" fmla="*/ 52 w 53"/>
                <a:gd name="T5" fmla="*/ 4 h 19"/>
                <a:gd name="T6" fmla="*/ 0 w 53"/>
                <a:gd name="T7" fmla="*/ 18 h 19"/>
                <a:gd name="T8" fmla="*/ 0 w 53"/>
                <a:gd name="T9" fmla="*/ 8 h 19"/>
              </a:gdLst>
              <a:ahLst/>
              <a:cxnLst>
                <a:cxn ang="0">
                  <a:pos x="T0" y="T1"/>
                </a:cxn>
                <a:cxn ang="0">
                  <a:pos x="T2" y="T3"/>
                </a:cxn>
                <a:cxn ang="0">
                  <a:pos x="T4" y="T5"/>
                </a:cxn>
                <a:cxn ang="0">
                  <a:pos x="T6" y="T7"/>
                </a:cxn>
                <a:cxn ang="0">
                  <a:pos x="T8" y="T9"/>
                </a:cxn>
              </a:cxnLst>
              <a:rect l="0" t="0" r="r" b="b"/>
              <a:pathLst>
                <a:path w="53" h="19">
                  <a:moveTo>
                    <a:pt x="0" y="8"/>
                  </a:moveTo>
                  <a:lnTo>
                    <a:pt x="52" y="0"/>
                  </a:lnTo>
                  <a:lnTo>
                    <a:pt x="52" y="4"/>
                  </a:lnTo>
                  <a:lnTo>
                    <a:pt x="0" y="18"/>
                  </a:lnTo>
                  <a:lnTo>
                    <a:pt x="0" y="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66" name="Freeform 62"/>
            <p:cNvSpPr>
              <a:spLocks/>
            </p:cNvSpPr>
            <p:nvPr/>
          </p:nvSpPr>
          <p:spPr bwMode="auto">
            <a:xfrm>
              <a:off x="1282" y="1404"/>
              <a:ext cx="29" cy="44"/>
            </a:xfrm>
            <a:custGeom>
              <a:avLst/>
              <a:gdLst>
                <a:gd name="T0" fmla="*/ 28 w 29"/>
                <a:gd name="T1" fmla="*/ 33 h 44"/>
                <a:gd name="T2" fmla="*/ 0 w 29"/>
                <a:gd name="T3" fmla="*/ 0 h 44"/>
                <a:gd name="T4" fmla="*/ 0 w 29"/>
                <a:gd name="T5" fmla="*/ 5 h 44"/>
                <a:gd name="T6" fmla="*/ 23 w 29"/>
                <a:gd name="T7" fmla="*/ 43 h 44"/>
                <a:gd name="T8" fmla="*/ 28 w 29"/>
                <a:gd name="T9" fmla="*/ 33 h 44"/>
              </a:gdLst>
              <a:ahLst/>
              <a:cxnLst>
                <a:cxn ang="0">
                  <a:pos x="T0" y="T1"/>
                </a:cxn>
                <a:cxn ang="0">
                  <a:pos x="T2" y="T3"/>
                </a:cxn>
                <a:cxn ang="0">
                  <a:pos x="T4" y="T5"/>
                </a:cxn>
                <a:cxn ang="0">
                  <a:pos x="T6" y="T7"/>
                </a:cxn>
                <a:cxn ang="0">
                  <a:pos x="T8" y="T9"/>
                </a:cxn>
              </a:cxnLst>
              <a:rect l="0" t="0" r="r" b="b"/>
              <a:pathLst>
                <a:path w="29" h="44">
                  <a:moveTo>
                    <a:pt x="28" y="33"/>
                  </a:moveTo>
                  <a:lnTo>
                    <a:pt x="0" y="0"/>
                  </a:lnTo>
                  <a:lnTo>
                    <a:pt x="0" y="5"/>
                  </a:lnTo>
                  <a:lnTo>
                    <a:pt x="23" y="43"/>
                  </a:lnTo>
                  <a:lnTo>
                    <a:pt x="28" y="33"/>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67" name="Freeform 63"/>
            <p:cNvSpPr>
              <a:spLocks/>
            </p:cNvSpPr>
            <p:nvPr/>
          </p:nvSpPr>
          <p:spPr bwMode="auto">
            <a:xfrm>
              <a:off x="1259" y="1500"/>
              <a:ext cx="29" cy="30"/>
            </a:xfrm>
            <a:custGeom>
              <a:avLst/>
              <a:gdLst>
                <a:gd name="T0" fmla="*/ 13 w 29"/>
                <a:gd name="T1" fmla="*/ 29 h 30"/>
                <a:gd name="T2" fmla="*/ 16 w 29"/>
                <a:gd name="T3" fmla="*/ 29 h 30"/>
                <a:gd name="T4" fmla="*/ 19 w 29"/>
                <a:gd name="T5" fmla="*/ 29 h 30"/>
                <a:gd name="T6" fmla="*/ 22 w 29"/>
                <a:gd name="T7" fmla="*/ 28 h 30"/>
                <a:gd name="T8" fmla="*/ 23 w 29"/>
                <a:gd name="T9" fmla="*/ 26 h 30"/>
                <a:gd name="T10" fmla="*/ 25 w 29"/>
                <a:gd name="T11" fmla="*/ 24 h 30"/>
                <a:gd name="T12" fmla="*/ 27 w 29"/>
                <a:gd name="T13" fmla="*/ 21 h 30"/>
                <a:gd name="T14" fmla="*/ 28 w 29"/>
                <a:gd name="T15" fmla="*/ 19 h 30"/>
                <a:gd name="T16" fmla="*/ 28 w 29"/>
                <a:gd name="T17" fmla="*/ 16 h 30"/>
                <a:gd name="T18" fmla="*/ 28 w 29"/>
                <a:gd name="T19" fmla="*/ 14 h 30"/>
                <a:gd name="T20" fmla="*/ 27 w 29"/>
                <a:gd name="T21" fmla="*/ 11 h 30"/>
                <a:gd name="T22" fmla="*/ 25 w 29"/>
                <a:gd name="T23" fmla="*/ 7 h 30"/>
                <a:gd name="T24" fmla="*/ 23 w 29"/>
                <a:gd name="T25" fmla="*/ 6 h 30"/>
                <a:gd name="T26" fmla="*/ 22 w 29"/>
                <a:gd name="T27" fmla="*/ 3 h 30"/>
                <a:gd name="T28" fmla="*/ 19 w 29"/>
                <a:gd name="T29" fmla="*/ 1 h 30"/>
                <a:gd name="T30" fmla="*/ 16 w 29"/>
                <a:gd name="T31" fmla="*/ 0 h 30"/>
                <a:gd name="T32" fmla="*/ 13 w 29"/>
                <a:gd name="T33" fmla="*/ 0 h 30"/>
                <a:gd name="T34" fmla="*/ 11 w 29"/>
                <a:gd name="T35" fmla="*/ 0 h 30"/>
                <a:gd name="T36" fmla="*/ 8 w 29"/>
                <a:gd name="T37" fmla="*/ 0 h 30"/>
                <a:gd name="T38" fmla="*/ 5 w 29"/>
                <a:gd name="T39" fmla="*/ 0 h 30"/>
                <a:gd name="T40" fmla="*/ 4 w 29"/>
                <a:gd name="T41" fmla="*/ 2 h 30"/>
                <a:gd name="T42" fmla="*/ 2 w 29"/>
                <a:gd name="T43" fmla="*/ 4 h 30"/>
                <a:gd name="T44" fmla="*/ 0 w 29"/>
                <a:gd name="T45" fmla="*/ 6 h 30"/>
                <a:gd name="T46" fmla="*/ 0 w 29"/>
                <a:gd name="T47" fmla="*/ 8 h 30"/>
                <a:gd name="T48" fmla="*/ 0 w 29"/>
                <a:gd name="T49" fmla="*/ 11 h 30"/>
                <a:gd name="T50" fmla="*/ 0 w 29"/>
                <a:gd name="T51" fmla="*/ 14 h 30"/>
                <a:gd name="T52" fmla="*/ 0 w 29"/>
                <a:gd name="T53" fmla="*/ 17 h 30"/>
                <a:gd name="T54" fmla="*/ 2 w 29"/>
                <a:gd name="T55" fmla="*/ 20 h 30"/>
                <a:gd name="T56" fmla="*/ 4 w 29"/>
                <a:gd name="T57" fmla="*/ 22 h 30"/>
                <a:gd name="T58" fmla="*/ 5 w 29"/>
                <a:gd name="T59" fmla="*/ 24 h 30"/>
                <a:gd name="T60" fmla="*/ 8 w 29"/>
                <a:gd name="T61" fmla="*/ 26 h 30"/>
                <a:gd name="T62" fmla="*/ 11 w 29"/>
                <a:gd name="T63" fmla="*/ 28 h 30"/>
                <a:gd name="T64" fmla="*/ 13 w 29"/>
                <a:gd name="T65"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 h="30">
                  <a:moveTo>
                    <a:pt x="13" y="29"/>
                  </a:moveTo>
                  <a:lnTo>
                    <a:pt x="16" y="29"/>
                  </a:lnTo>
                  <a:lnTo>
                    <a:pt x="19" y="29"/>
                  </a:lnTo>
                  <a:lnTo>
                    <a:pt x="22" y="28"/>
                  </a:lnTo>
                  <a:lnTo>
                    <a:pt x="23" y="26"/>
                  </a:lnTo>
                  <a:lnTo>
                    <a:pt x="25" y="24"/>
                  </a:lnTo>
                  <a:lnTo>
                    <a:pt x="27" y="21"/>
                  </a:lnTo>
                  <a:lnTo>
                    <a:pt x="28" y="19"/>
                  </a:lnTo>
                  <a:lnTo>
                    <a:pt x="28" y="16"/>
                  </a:lnTo>
                  <a:lnTo>
                    <a:pt x="28" y="14"/>
                  </a:lnTo>
                  <a:lnTo>
                    <a:pt x="27" y="11"/>
                  </a:lnTo>
                  <a:lnTo>
                    <a:pt x="25" y="7"/>
                  </a:lnTo>
                  <a:lnTo>
                    <a:pt x="23" y="6"/>
                  </a:lnTo>
                  <a:lnTo>
                    <a:pt x="22" y="3"/>
                  </a:lnTo>
                  <a:lnTo>
                    <a:pt x="19" y="1"/>
                  </a:lnTo>
                  <a:lnTo>
                    <a:pt x="16" y="0"/>
                  </a:lnTo>
                  <a:lnTo>
                    <a:pt x="13" y="0"/>
                  </a:lnTo>
                  <a:lnTo>
                    <a:pt x="11" y="0"/>
                  </a:lnTo>
                  <a:lnTo>
                    <a:pt x="8" y="0"/>
                  </a:lnTo>
                  <a:lnTo>
                    <a:pt x="5" y="0"/>
                  </a:lnTo>
                  <a:lnTo>
                    <a:pt x="4" y="2"/>
                  </a:lnTo>
                  <a:lnTo>
                    <a:pt x="2" y="4"/>
                  </a:lnTo>
                  <a:lnTo>
                    <a:pt x="0" y="6"/>
                  </a:lnTo>
                  <a:lnTo>
                    <a:pt x="0" y="8"/>
                  </a:lnTo>
                  <a:lnTo>
                    <a:pt x="0" y="11"/>
                  </a:lnTo>
                  <a:lnTo>
                    <a:pt x="0" y="14"/>
                  </a:lnTo>
                  <a:lnTo>
                    <a:pt x="0" y="17"/>
                  </a:lnTo>
                  <a:lnTo>
                    <a:pt x="2" y="20"/>
                  </a:lnTo>
                  <a:lnTo>
                    <a:pt x="4" y="22"/>
                  </a:lnTo>
                  <a:lnTo>
                    <a:pt x="5" y="24"/>
                  </a:lnTo>
                  <a:lnTo>
                    <a:pt x="8" y="26"/>
                  </a:lnTo>
                  <a:lnTo>
                    <a:pt x="11" y="28"/>
                  </a:lnTo>
                  <a:lnTo>
                    <a:pt x="13" y="29"/>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68" name="Freeform 64"/>
            <p:cNvSpPr>
              <a:spLocks/>
            </p:cNvSpPr>
            <p:nvPr/>
          </p:nvSpPr>
          <p:spPr bwMode="auto">
            <a:xfrm>
              <a:off x="1220" y="1442"/>
              <a:ext cx="30" cy="29"/>
            </a:xfrm>
            <a:custGeom>
              <a:avLst/>
              <a:gdLst>
                <a:gd name="T0" fmla="*/ 14 w 30"/>
                <a:gd name="T1" fmla="*/ 28 h 29"/>
                <a:gd name="T2" fmla="*/ 17 w 30"/>
                <a:gd name="T3" fmla="*/ 28 h 29"/>
                <a:gd name="T4" fmla="*/ 20 w 30"/>
                <a:gd name="T5" fmla="*/ 28 h 29"/>
                <a:gd name="T6" fmla="*/ 22 w 30"/>
                <a:gd name="T7" fmla="*/ 27 h 29"/>
                <a:gd name="T8" fmla="*/ 24 w 30"/>
                <a:gd name="T9" fmla="*/ 25 h 29"/>
                <a:gd name="T10" fmla="*/ 26 w 30"/>
                <a:gd name="T11" fmla="*/ 23 h 29"/>
                <a:gd name="T12" fmla="*/ 28 w 30"/>
                <a:gd name="T13" fmla="*/ 22 h 29"/>
                <a:gd name="T14" fmla="*/ 29 w 30"/>
                <a:gd name="T15" fmla="*/ 19 h 29"/>
                <a:gd name="T16" fmla="*/ 29 w 30"/>
                <a:gd name="T17" fmla="*/ 16 h 29"/>
                <a:gd name="T18" fmla="*/ 29 w 30"/>
                <a:gd name="T19" fmla="*/ 13 h 29"/>
                <a:gd name="T20" fmla="*/ 28 w 30"/>
                <a:gd name="T21" fmla="*/ 11 h 29"/>
                <a:gd name="T22" fmla="*/ 26 w 30"/>
                <a:gd name="T23" fmla="*/ 8 h 29"/>
                <a:gd name="T24" fmla="*/ 24 w 30"/>
                <a:gd name="T25" fmla="*/ 5 h 29"/>
                <a:gd name="T26" fmla="*/ 22 w 30"/>
                <a:gd name="T27" fmla="*/ 3 h 29"/>
                <a:gd name="T28" fmla="*/ 20 w 30"/>
                <a:gd name="T29" fmla="*/ 1 h 29"/>
                <a:gd name="T30" fmla="*/ 17 w 30"/>
                <a:gd name="T31" fmla="*/ 0 h 29"/>
                <a:gd name="T32" fmla="*/ 14 w 30"/>
                <a:gd name="T33" fmla="*/ 0 h 29"/>
                <a:gd name="T34" fmla="*/ 11 w 30"/>
                <a:gd name="T35" fmla="*/ 0 h 29"/>
                <a:gd name="T36" fmla="*/ 8 w 30"/>
                <a:gd name="T37" fmla="*/ 0 h 29"/>
                <a:gd name="T38" fmla="*/ 6 w 30"/>
                <a:gd name="T39" fmla="*/ 0 h 29"/>
                <a:gd name="T40" fmla="*/ 4 w 30"/>
                <a:gd name="T41" fmla="*/ 2 h 29"/>
                <a:gd name="T42" fmla="*/ 2 w 30"/>
                <a:gd name="T43" fmla="*/ 4 h 29"/>
                <a:gd name="T44" fmla="*/ 0 w 30"/>
                <a:gd name="T45" fmla="*/ 5 h 29"/>
                <a:gd name="T46" fmla="*/ 0 w 30"/>
                <a:gd name="T47" fmla="*/ 8 h 29"/>
                <a:gd name="T48" fmla="*/ 0 w 30"/>
                <a:gd name="T49" fmla="*/ 11 h 29"/>
                <a:gd name="T50" fmla="*/ 0 w 30"/>
                <a:gd name="T51" fmla="*/ 14 h 29"/>
                <a:gd name="T52" fmla="*/ 0 w 30"/>
                <a:gd name="T53" fmla="*/ 16 h 29"/>
                <a:gd name="T54" fmla="*/ 2 w 30"/>
                <a:gd name="T55" fmla="*/ 19 h 29"/>
                <a:gd name="T56" fmla="*/ 4 w 30"/>
                <a:gd name="T57" fmla="*/ 22 h 29"/>
                <a:gd name="T58" fmla="*/ 6 w 30"/>
                <a:gd name="T59" fmla="*/ 24 h 29"/>
                <a:gd name="T60" fmla="*/ 8 w 30"/>
                <a:gd name="T61" fmla="*/ 26 h 29"/>
                <a:gd name="T62" fmla="*/ 11 w 30"/>
                <a:gd name="T63" fmla="*/ 27 h 29"/>
                <a:gd name="T64" fmla="*/ 14 w 30"/>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 h="29">
                  <a:moveTo>
                    <a:pt x="14" y="28"/>
                  </a:moveTo>
                  <a:lnTo>
                    <a:pt x="17" y="28"/>
                  </a:lnTo>
                  <a:lnTo>
                    <a:pt x="20" y="28"/>
                  </a:lnTo>
                  <a:lnTo>
                    <a:pt x="22" y="27"/>
                  </a:lnTo>
                  <a:lnTo>
                    <a:pt x="24" y="25"/>
                  </a:lnTo>
                  <a:lnTo>
                    <a:pt x="26" y="23"/>
                  </a:lnTo>
                  <a:lnTo>
                    <a:pt x="28" y="22"/>
                  </a:lnTo>
                  <a:lnTo>
                    <a:pt x="29" y="19"/>
                  </a:lnTo>
                  <a:lnTo>
                    <a:pt x="29" y="16"/>
                  </a:lnTo>
                  <a:lnTo>
                    <a:pt x="29" y="13"/>
                  </a:lnTo>
                  <a:lnTo>
                    <a:pt x="28" y="11"/>
                  </a:lnTo>
                  <a:lnTo>
                    <a:pt x="26" y="8"/>
                  </a:lnTo>
                  <a:lnTo>
                    <a:pt x="24" y="5"/>
                  </a:lnTo>
                  <a:lnTo>
                    <a:pt x="22" y="3"/>
                  </a:lnTo>
                  <a:lnTo>
                    <a:pt x="20" y="1"/>
                  </a:lnTo>
                  <a:lnTo>
                    <a:pt x="17" y="0"/>
                  </a:lnTo>
                  <a:lnTo>
                    <a:pt x="14" y="0"/>
                  </a:lnTo>
                  <a:lnTo>
                    <a:pt x="11" y="0"/>
                  </a:lnTo>
                  <a:lnTo>
                    <a:pt x="8" y="0"/>
                  </a:lnTo>
                  <a:lnTo>
                    <a:pt x="6" y="0"/>
                  </a:lnTo>
                  <a:lnTo>
                    <a:pt x="4" y="2"/>
                  </a:lnTo>
                  <a:lnTo>
                    <a:pt x="2" y="4"/>
                  </a:lnTo>
                  <a:lnTo>
                    <a:pt x="0" y="5"/>
                  </a:lnTo>
                  <a:lnTo>
                    <a:pt x="0" y="8"/>
                  </a:lnTo>
                  <a:lnTo>
                    <a:pt x="0" y="11"/>
                  </a:lnTo>
                  <a:lnTo>
                    <a:pt x="0" y="14"/>
                  </a:lnTo>
                  <a:lnTo>
                    <a:pt x="0" y="16"/>
                  </a:lnTo>
                  <a:lnTo>
                    <a:pt x="2" y="19"/>
                  </a:lnTo>
                  <a:lnTo>
                    <a:pt x="4" y="22"/>
                  </a:lnTo>
                  <a:lnTo>
                    <a:pt x="6"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69" name="Freeform 65"/>
            <p:cNvSpPr>
              <a:spLocks/>
            </p:cNvSpPr>
            <p:nvPr/>
          </p:nvSpPr>
          <p:spPr bwMode="auto">
            <a:xfrm>
              <a:off x="1361" y="1501"/>
              <a:ext cx="30" cy="29"/>
            </a:xfrm>
            <a:custGeom>
              <a:avLst/>
              <a:gdLst>
                <a:gd name="T0" fmla="*/ 14 w 30"/>
                <a:gd name="T1" fmla="*/ 28 h 29"/>
                <a:gd name="T2" fmla="*/ 17 w 30"/>
                <a:gd name="T3" fmla="*/ 28 h 29"/>
                <a:gd name="T4" fmla="*/ 20 w 30"/>
                <a:gd name="T5" fmla="*/ 28 h 29"/>
                <a:gd name="T6" fmla="*/ 22 w 30"/>
                <a:gd name="T7" fmla="*/ 27 h 29"/>
                <a:gd name="T8" fmla="*/ 24 w 30"/>
                <a:gd name="T9" fmla="*/ 25 h 29"/>
                <a:gd name="T10" fmla="*/ 26 w 30"/>
                <a:gd name="T11" fmla="*/ 23 h 29"/>
                <a:gd name="T12" fmla="*/ 28 w 30"/>
                <a:gd name="T13" fmla="*/ 22 h 29"/>
                <a:gd name="T14" fmla="*/ 29 w 30"/>
                <a:gd name="T15" fmla="*/ 19 h 29"/>
                <a:gd name="T16" fmla="*/ 29 w 30"/>
                <a:gd name="T17" fmla="*/ 16 h 29"/>
                <a:gd name="T18" fmla="*/ 29 w 30"/>
                <a:gd name="T19" fmla="*/ 13 h 29"/>
                <a:gd name="T20" fmla="*/ 28 w 30"/>
                <a:gd name="T21" fmla="*/ 11 h 29"/>
                <a:gd name="T22" fmla="*/ 26 w 30"/>
                <a:gd name="T23" fmla="*/ 8 h 29"/>
                <a:gd name="T24" fmla="*/ 24 w 30"/>
                <a:gd name="T25" fmla="*/ 5 h 29"/>
                <a:gd name="T26" fmla="*/ 22 w 30"/>
                <a:gd name="T27" fmla="*/ 4 h 29"/>
                <a:gd name="T28" fmla="*/ 20 w 30"/>
                <a:gd name="T29" fmla="*/ 2 h 29"/>
                <a:gd name="T30" fmla="*/ 17 w 30"/>
                <a:gd name="T31" fmla="*/ 0 h 29"/>
                <a:gd name="T32" fmla="*/ 14 w 30"/>
                <a:gd name="T33" fmla="*/ 0 h 29"/>
                <a:gd name="T34" fmla="*/ 11 w 30"/>
                <a:gd name="T35" fmla="*/ 0 h 29"/>
                <a:gd name="T36" fmla="*/ 8 w 30"/>
                <a:gd name="T37" fmla="*/ 0 h 29"/>
                <a:gd name="T38" fmla="*/ 6 w 30"/>
                <a:gd name="T39" fmla="*/ 0 h 29"/>
                <a:gd name="T40" fmla="*/ 4 w 30"/>
                <a:gd name="T41" fmla="*/ 2 h 29"/>
                <a:gd name="T42" fmla="*/ 2 w 30"/>
                <a:gd name="T43" fmla="*/ 4 h 29"/>
                <a:gd name="T44" fmla="*/ 0 w 30"/>
                <a:gd name="T45" fmla="*/ 6 h 29"/>
                <a:gd name="T46" fmla="*/ 0 w 30"/>
                <a:gd name="T47" fmla="*/ 8 h 29"/>
                <a:gd name="T48" fmla="*/ 0 w 30"/>
                <a:gd name="T49" fmla="*/ 11 h 29"/>
                <a:gd name="T50" fmla="*/ 0 w 30"/>
                <a:gd name="T51" fmla="*/ 14 h 29"/>
                <a:gd name="T52" fmla="*/ 0 w 30"/>
                <a:gd name="T53" fmla="*/ 16 h 29"/>
                <a:gd name="T54" fmla="*/ 2 w 30"/>
                <a:gd name="T55" fmla="*/ 19 h 29"/>
                <a:gd name="T56" fmla="*/ 4 w 30"/>
                <a:gd name="T57" fmla="*/ 22 h 29"/>
                <a:gd name="T58" fmla="*/ 6 w 30"/>
                <a:gd name="T59" fmla="*/ 24 h 29"/>
                <a:gd name="T60" fmla="*/ 8 w 30"/>
                <a:gd name="T61" fmla="*/ 26 h 29"/>
                <a:gd name="T62" fmla="*/ 11 w 30"/>
                <a:gd name="T63" fmla="*/ 27 h 29"/>
                <a:gd name="T64" fmla="*/ 14 w 30"/>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 h="29">
                  <a:moveTo>
                    <a:pt x="14" y="28"/>
                  </a:moveTo>
                  <a:lnTo>
                    <a:pt x="17" y="28"/>
                  </a:lnTo>
                  <a:lnTo>
                    <a:pt x="20" y="28"/>
                  </a:lnTo>
                  <a:lnTo>
                    <a:pt x="22" y="27"/>
                  </a:lnTo>
                  <a:lnTo>
                    <a:pt x="24" y="25"/>
                  </a:lnTo>
                  <a:lnTo>
                    <a:pt x="26" y="23"/>
                  </a:lnTo>
                  <a:lnTo>
                    <a:pt x="28" y="22"/>
                  </a:lnTo>
                  <a:lnTo>
                    <a:pt x="29" y="19"/>
                  </a:lnTo>
                  <a:lnTo>
                    <a:pt x="29" y="16"/>
                  </a:lnTo>
                  <a:lnTo>
                    <a:pt x="29" y="13"/>
                  </a:lnTo>
                  <a:lnTo>
                    <a:pt x="28" y="11"/>
                  </a:lnTo>
                  <a:lnTo>
                    <a:pt x="26" y="8"/>
                  </a:lnTo>
                  <a:lnTo>
                    <a:pt x="24" y="5"/>
                  </a:lnTo>
                  <a:lnTo>
                    <a:pt x="22" y="4"/>
                  </a:lnTo>
                  <a:lnTo>
                    <a:pt x="20" y="2"/>
                  </a:lnTo>
                  <a:lnTo>
                    <a:pt x="17" y="0"/>
                  </a:lnTo>
                  <a:lnTo>
                    <a:pt x="14" y="0"/>
                  </a:lnTo>
                  <a:lnTo>
                    <a:pt x="11" y="0"/>
                  </a:lnTo>
                  <a:lnTo>
                    <a:pt x="8" y="0"/>
                  </a:lnTo>
                  <a:lnTo>
                    <a:pt x="6" y="0"/>
                  </a:lnTo>
                  <a:lnTo>
                    <a:pt x="4" y="2"/>
                  </a:lnTo>
                  <a:lnTo>
                    <a:pt x="2" y="4"/>
                  </a:lnTo>
                  <a:lnTo>
                    <a:pt x="0" y="6"/>
                  </a:lnTo>
                  <a:lnTo>
                    <a:pt x="0" y="8"/>
                  </a:lnTo>
                  <a:lnTo>
                    <a:pt x="0" y="11"/>
                  </a:lnTo>
                  <a:lnTo>
                    <a:pt x="0" y="14"/>
                  </a:lnTo>
                  <a:lnTo>
                    <a:pt x="0" y="16"/>
                  </a:lnTo>
                  <a:lnTo>
                    <a:pt x="2" y="19"/>
                  </a:lnTo>
                  <a:lnTo>
                    <a:pt x="4" y="22"/>
                  </a:lnTo>
                  <a:lnTo>
                    <a:pt x="6"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70" name="Freeform 66"/>
            <p:cNvSpPr>
              <a:spLocks/>
            </p:cNvSpPr>
            <p:nvPr/>
          </p:nvSpPr>
          <p:spPr bwMode="auto">
            <a:xfrm>
              <a:off x="1233" y="1253"/>
              <a:ext cx="52" cy="96"/>
            </a:xfrm>
            <a:custGeom>
              <a:avLst/>
              <a:gdLst>
                <a:gd name="T0" fmla="*/ 9 w 52"/>
                <a:gd name="T1" fmla="*/ 0 h 96"/>
                <a:gd name="T2" fmla="*/ 8 w 52"/>
                <a:gd name="T3" fmla="*/ 0 h 96"/>
                <a:gd name="T4" fmla="*/ 7 w 52"/>
                <a:gd name="T5" fmla="*/ 3 h 96"/>
                <a:gd name="T6" fmla="*/ 6 w 52"/>
                <a:gd name="T7" fmla="*/ 7 h 96"/>
                <a:gd name="T8" fmla="*/ 5 w 52"/>
                <a:gd name="T9" fmla="*/ 12 h 96"/>
                <a:gd name="T10" fmla="*/ 3 w 52"/>
                <a:gd name="T11" fmla="*/ 18 h 96"/>
                <a:gd name="T12" fmla="*/ 1 w 52"/>
                <a:gd name="T13" fmla="*/ 25 h 96"/>
                <a:gd name="T14" fmla="*/ 0 w 52"/>
                <a:gd name="T15" fmla="*/ 33 h 96"/>
                <a:gd name="T16" fmla="*/ 0 w 52"/>
                <a:gd name="T17" fmla="*/ 40 h 96"/>
                <a:gd name="T18" fmla="*/ 0 w 52"/>
                <a:gd name="T19" fmla="*/ 47 h 96"/>
                <a:gd name="T20" fmla="*/ 1 w 52"/>
                <a:gd name="T21" fmla="*/ 54 h 96"/>
                <a:gd name="T22" fmla="*/ 5 w 52"/>
                <a:gd name="T23" fmla="*/ 61 h 96"/>
                <a:gd name="T24" fmla="*/ 9 w 52"/>
                <a:gd name="T25" fmla="*/ 68 h 96"/>
                <a:gd name="T26" fmla="*/ 13 w 52"/>
                <a:gd name="T27" fmla="*/ 74 h 96"/>
                <a:gd name="T28" fmla="*/ 17 w 52"/>
                <a:gd name="T29" fmla="*/ 79 h 96"/>
                <a:gd name="T30" fmla="*/ 20 w 52"/>
                <a:gd name="T31" fmla="*/ 84 h 96"/>
                <a:gd name="T32" fmla="*/ 22 w 52"/>
                <a:gd name="T33" fmla="*/ 89 h 96"/>
                <a:gd name="T34" fmla="*/ 24 w 52"/>
                <a:gd name="T35" fmla="*/ 92 h 96"/>
                <a:gd name="T36" fmla="*/ 28 w 52"/>
                <a:gd name="T37" fmla="*/ 94 h 96"/>
                <a:gd name="T38" fmla="*/ 33 w 52"/>
                <a:gd name="T39" fmla="*/ 95 h 96"/>
                <a:gd name="T40" fmla="*/ 38 w 52"/>
                <a:gd name="T41" fmla="*/ 95 h 96"/>
                <a:gd name="T42" fmla="*/ 43 w 52"/>
                <a:gd name="T43" fmla="*/ 94 h 96"/>
                <a:gd name="T44" fmla="*/ 46 w 52"/>
                <a:gd name="T45" fmla="*/ 93 h 96"/>
                <a:gd name="T46" fmla="*/ 50 w 52"/>
                <a:gd name="T47" fmla="*/ 92 h 96"/>
                <a:gd name="T48" fmla="*/ 51 w 52"/>
                <a:gd name="T49" fmla="*/ 91 h 96"/>
                <a:gd name="T50" fmla="*/ 50 w 52"/>
                <a:gd name="T51" fmla="*/ 91 h 96"/>
                <a:gd name="T52" fmla="*/ 48 w 52"/>
                <a:gd name="T53" fmla="*/ 91 h 96"/>
                <a:gd name="T54" fmla="*/ 46 w 52"/>
                <a:gd name="T55" fmla="*/ 91 h 96"/>
                <a:gd name="T56" fmla="*/ 44 w 52"/>
                <a:gd name="T57" fmla="*/ 90 h 96"/>
                <a:gd name="T58" fmla="*/ 40 w 52"/>
                <a:gd name="T59" fmla="*/ 89 h 96"/>
                <a:gd name="T60" fmla="*/ 38 w 52"/>
                <a:gd name="T61" fmla="*/ 88 h 96"/>
                <a:gd name="T62" fmla="*/ 35 w 52"/>
                <a:gd name="T63" fmla="*/ 85 h 96"/>
                <a:gd name="T64" fmla="*/ 34 w 52"/>
                <a:gd name="T65" fmla="*/ 83 h 96"/>
                <a:gd name="T66" fmla="*/ 30 w 52"/>
                <a:gd name="T67" fmla="*/ 78 h 96"/>
                <a:gd name="T68" fmla="*/ 27 w 52"/>
                <a:gd name="T69" fmla="*/ 74 h 96"/>
                <a:gd name="T70" fmla="*/ 22 w 52"/>
                <a:gd name="T71" fmla="*/ 68 h 96"/>
                <a:gd name="T72" fmla="*/ 17 w 52"/>
                <a:gd name="T73" fmla="*/ 61 h 96"/>
                <a:gd name="T74" fmla="*/ 11 w 52"/>
                <a:gd name="T75" fmla="*/ 53 h 96"/>
                <a:gd name="T76" fmla="*/ 8 w 52"/>
                <a:gd name="T77" fmla="*/ 46 h 96"/>
                <a:gd name="T78" fmla="*/ 5 w 52"/>
                <a:gd name="T79" fmla="*/ 36 h 96"/>
                <a:gd name="T80" fmla="*/ 6 w 52"/>
                <a:gd name="T81" fmla="*/ 28 h 96"/>
                <a:gd name="T82" fmla="*/ 8 w 52"/>
                <a:gd name="T83" fmla="*/ 22 h 96"/>
                <a:gd name="T84" fmla="*/ 10 w 52"/>
                <a:gd name="T85" fmla="*/ 17 h 96"/>
                <a:gd name="T86" fmla="*/ 11 w 52"/>
                <a:gd name="T87" fmla="*/ 13 h 96"/>
                <a:gd name="T88" fmla="*/ 12 w 52"/>
                <a:gd name="T89" fmla="*/ 10 h 96"/>
                <a:gd name="T90" fmla="*/ 13 w 52"/>
                <a:gd name="T91" fmla="*/ 7 h 96"/>
                <a:gd name="T92" fmla="*/ 14 w 52"/>
                <a:gd name="T93" fmla="*/ 5 h 96"/>
                <a:gd name="T94" fmla="*/ 14 w 52"/>
                <a:gd name="T95" fmla="*/ 4 h 96"/>
                <a:gd name="T96" fmla="*/ 15 w 52"/>
                <a:gd name="T97" fmla="*/ 4 h 96"/>
                <a:gd name="T98" fmla="*/ 9 w 52"/>
                <a:gd name="T99"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2" h="96">
                  <a:moveTo>
                    <a:pt x="9" y="0"/>
                  </a:moveTo>
                  <a:lnTo>
                    <a:pt x="8" y="0"/>
                  </a:lnTo>
                  <a:lnTo>
                    <a:pt x="7" y="3"/>
                  </a:lnTo>
                  <a:lnTo>
                    <a:pt x="6" y="7"/>
                  </a:lnTo>
                  <a:lnTo>
                    <a:pt x="5" y="12"/>
                  </a:lnTo>
                  <a:lnTo>
                    <a:pt x="3" y="18"/>
                  </a:lnTo>
                  <a:lnTo>
                    <a:pt x="1" y="25"/>
                  </a:lnTo>
                  <a:lnTo>
                    <a:pt x="0" y="33"/>
                  </a:lnTo>
                  <a:lnTo>
                    <a:pt x="0" y="40"/>
                  </a:lnTo>
                  <a:lnTo>
                    <a:pt x="0" y="47"/>
                  </a:lnTo>
                  <a:lnTo>
                    <a:pt x="1" y="54"/>
                  </a:lnTo>
                  <a:lnTo>
                    <a:pt x="5" y="61"/>
                  </a:lnTo>
                  <a:lnTo>
                    <a:pt x="9" y="68"/>
                  </a:lnTo>
                  <a:lnTo>
                    <a:pt x="13" y="74"/>
                  </a:lnTo>
                  <a:lnTo>
                    <a:pt x="17" y="79"/>
                  </a:lnTo>
                  <a:lnTo>
                    <a:pt x="20" y="84"/>
                  </a:lnTo>
                  <a:lnTo>
                    <a:pt x="22" y="89"/>
                  </a:lnTo>
                  <a:lnTo>
                    <a:pt x="24" y="92"/>
                  </a:lnTo>
                  <a:lnTo>
                    <a:pt x="28" y="94"/>
                  </a:lnTo>
                  <a:lnTo>
                    <a:pt x="33" y="95"/>
                  </a:lnTo>
                  <a:lnTo>
                    <a:pt x="38" y="95"/>
                  </a:lnTo>
                  <a:lnTo>
                    <a:pt x="43" y="94"/>
                  </a:lnTo>
                  <a:lnTo>
                    <a:pt x="46" y="93"/>
                  </a:lnTo>
                  <a:lnTo>
                    <a:pt x="50" y="92"/>
                  </a:lnTo>
                  <a:lnTo>
                    <a:pt x="51" y="91"/>
                  </a:lnTo>
                  <a:lnTo>
                    <a:pt x="50" y="91"/>
                  </a:lnTo>
                  <a:lnTo>
                    <a:pt x="48" y="91"/>
                  </a:lnTo>
                  <a:lnTo>
                    <a:pt x="46" y="91"/>
                  </a:lnTo>
                  <a:lnTo>
                    <a:pt x="44" y="90"/>
                  </a:lnTo>
                  <a:lnTo>
                    <a:pt x="40" y="89"/>
                  </a:lnTo>
                  <a:lnTo>
                    <a:pt x="38" y="88"/>
                  </a:lnTo>
                  <a:lnTo>
                    <a:pt x="35" y="85"/>
                  </a:lnTo>
                  <a:lnTo>
                    <a:pt x="34" y="83"/>
                  </a:lnTo>
                  <a:lnTo>
                    <a:pt x="30" y="78"/>
                  </a:lnTo>
                  <a:lnTo>
                    <a:pt x="27" y="74"/>
                  </a:lnTo>
                  <a:lnTo>
                    <a:pt x="22" y="68"/>
                  </a:lnTo>
                  <a:lnTo>
                    <a:pt x="17" y="61"/>
                  </a:lnTo>
                  <a:lnTo>
                    <a:pt x="11" y="53"/>
                  </a:lnTo>
                  <a:lnTo>
                    <a:pt x="8" y="46"/>
                  </a:lnTo>
                  <a:lnTo>
                    <a:pt x="5" y="36"/>
                  </a:lnTo>
                  <a:lnTo>
                    <a:pt x="6" y="28"/>
                  </a:lnTo>
                  <a:lnTo>
                    <a:pt x="8" y="22"/>
                  </a:lnTo>
                  <a:lnTo>
                    <a:pt x="10" y="17"/>
                  </a:lnTo>
                  <a:lnTo>
                    <a:pt x="11" y="13"/>
                  </a:lnTo>
                  <a:lnTo>
                    <a:pt x="12" y="10"/>
                  </a:lnTo>
                  <a:lnTo>
                    <a:pt x="13" y="7"/>
                  </a:lnTo>
                  <a:lnTo>
                    <a:pt x="14" y="5"/>
                  </a:lnTo>
                  <a:lnTo>
                    <a:pt x="14" y="4"/>
                  </a:lnTo>
                  <a:lnTo>
                    <a:pt x="15" y="4"/>
                  </a:lnTo>
                  <a:lnTo>
                    <a:pt x="9"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71" name="Freeform 67"/>
            <p:cNvSpPr>
              <a:spLocks/>
            </p:cNvSpPr>
            <p:nvPr/>
          </p:nvSpPr>
          <p:spPr bwMode="auto">
            <a:xfrm>
              <a:off x="1219" y="1311"/>
              <a:ext cx="182" cy="103"/>
            </a:xfrm>
            <a:custGeom>
              <a:avLst/>
              <a:gdLst>
                <a:gd name="T0" fmla="*/ 22 w 182"/>
                <a:gd name="T1" fmla="*/ 78 h 103"/>
                <a:gd name="T2" fmla="*/ 154 w 182"/>
                <a:gd name="T3" fmla="*/ 102 h 103"/>
                <a:gd name="T4" fmla="*/ 155 w 182"/>
                <a:gd name="T5" fmla="*/ 101 h 103"/>
                <a:gd name="T6" fmla="*/ 158 w 182"/>
                <a:gd name="T7" fmla="*/ 98 h 103"/>
                <a:gd name="T8" fmla="*/ 164 w 182"/>
                <a:gd name="T9" fmla="*/ 95 h 103"/>
                <a:gd name="T10" fmla="*/ 169 w 182"/>
                <a:gd name="T11" fmla="*/ 90 h 103"/>
                <a:gd name="T12" fmla="*/ 174 w 182"/>
                <a:gd name="T13" fmla="*/ 85 h 103"/>
                <a:gd name="T14" fmla="*/ 178 w 182"/>
                <a:gd name="T15" fmla="*/ 80 h 103"/>
                <a:gd name="T16" fmla="*/ 181 w 182"/>
                <a:gd name="T17" fmla="*/ 75 h 103"/>
                <a:gd name="T18" fmla="*/ 181 w 182"/>
                <a:gd name="T19" fmla="*/ 71 h 103"/>
                <a:gd name="T20" fmla="*/ 180 w 182"/>
                <a:gd name="T21" fmla="*/ 65 h 103"/>
                <a:gd name="T22" fmla="*/ 179 w 182"/>
                <a:gd name="T23" fmla="*/ 61 h 103"/>
                <a:gd name="T24" fmla="*/ 178 w 182"/>
                <a:gd name="T25" fmla="*/ 56 h 103"/>
                <a:gd name="T26" fmla="*/ 176 w 182"/>
                <a:gd name="T27" fmla="*/ 53 h 103"/>
                <a:gd name="T28" fmla="*/ 175 w 182"/>
                <a:gd name="T29" fmla="*/ 51 h 103"/>
                <a:gd name="T30" fmla="*/ 171 w 182"/>
                <a:gd name="T31" fmla="*/ 48 h 103"/>
                <a:gd name="T32" fmla="*/ 165 w 182"/>
                <a:gd name="T33" fmla="*/ 46 h 103"/>
                <a:gd name="T34" fmla="*/ 158 w 182"/>
                <a:gd name="T35" fmla="*/ 44 h 103"/>
                <a:gd name="T36" fmla="*/ 149 w 182"/>
                <a:gd name="T37" fmla="*/ 41 h 103"/>
                <a:gd name="T38" fmla="*/ 141 w 182"/>
                <a:gd name="T39" fmla="*/ 35 h 103"/>
                <a:gd name="T40" fmla="*/ 134 w 182"/>
                <a:gd name="T41" fmla="*/ 28 h 103"/>
                <a:gd name="T42" fmla="*/ 125 w 182"/>
                <a:gd name="T43" fmla="*/ 20 h 103"/>
                <a:gd name="T44" fmla="*/ 117 w 182"/>
                <a:gd name="T45" fmla="*/ 12 h 103"/>
                <a:gd name="T46" fmla="*/ 108 w 182"/>
                <a:gd name="T47" fmla="*/ 6 h 103"/>
                <a:gd name="T48" fmla="*/ 99 w 182"/>
                <a:gd name="T49" fmla="*/ 1 h 103"/>
                <a:gd name="T50" fmla="*/ 88 w 182"/>
                <a:gd name="T51" fmla="*/ 0 h 103"/>
                <a:gd name="T52" fmla="*/ 76 w 182"/>
                <a:gd name="T53" fmla="*/ 0 h 103"/>
                <a:gd name="T54" fmla="*/ 62 w 182"/>
                <a:gd name="T55" fmla="*/ 4 h 103"/>
                <a:gd name="T56" fmla="*/ 49 w 182"/>
                <a:gd name="T57" fmla="*/ 8 h 103"/>
                <a:gd name="T58" fmla="*/ 36 w 182"/>
                <a:gd name="T59" fmla="*/ 14 h 103"/>
                <a:gd name="T60" fmla="*/ 25 w 182"/>
                <a:gd name="T61" fmla="*/ 20 h 103"/>
                <a:gd name="T62" fmla="*/ 15 w 182"/>
                <a:gd name="T63" fmla="*/ 26 h 103"/>
                <a:gd name="T64" fmla="*/ 8 w 182"/>
                <a:gd name="T65" fmla="*/ 32 h 103"/>
                <a:gd name="T66" fmla="*/ 5 w 182"/>
                <a:gd name="T67" fmla="*/ 36 h 103"/>
                <a:gd name="T68" fmla="*/ 3 w 182"/>
                <a:gd name="T69" fmla="*/ 39 h 103"/>
                <a:gd name="T70" fmla="*/ 2 w 182"/>
                <a:gd name="T71" fmla="*/ 43 h 103"/>
                <a:gd name="T72" fmla="*/ 0 w 182"/>
                <a:gd name="T73" fmla="*/ 46 h 103"/>
                <a:gd name="T74" fmla="*/ 0 w 182"/>
                <a:gd name="T75" fmla="*/ 50 h 103"/>
                <a:gd name="T76" fmla="*/ 0 w 182"/>
                <a:gd name="T77" fmla="*/ 52 h 103"/>
                <a:gd name="T78" fmla="*/ 0 w 182"/>
                <a:gd name="T79" fmla="*/ 55 h 103"/>
                <a:gd name="T80" fmla="*/ 1 w 182"/>
                <a:gd name="T81" fmla="*/ 57 h 103"/>
                <a:gd name="T82" fmla="*/ 3 w 182"/>
                <a:gd name="T83" fmla="*/ 60 h 103"/>
                <a:gd name="T84" fmla="*/ 5 w 182"/>
                <a:gd name="T85" fmla="*/ 63 h 103"/>
                <a:gd name="T86" fmla="*/ 8 w 182"/>
                <a:gd name="T87" fmla="*/ 66 h 103"/>
                <a:gd name="T88" fmla="*/ 11 w 182"/>
                <a:gd name="T89" fmla="*/ 68 h 103"/>
                <a:gd name="T90" fmla="*/ 14 w 182"/>
                <a:gd name="T91" fmla="*/ 72 h 103"/>
                <a:gd name="T92" fmla="*/ 16 w 182"/>
                <a:gd name="T93" fmla="*/ 74 h 103"/>
                <a:gd name="T94" fmla="*/ 19 w 182"/>
                <a:gd name="T95" fmla="*/ 76 h 103"/>
                <a:gd name="T96" fmla="*/ 21 w 182"/>
                <a:gd name="T97" fmla="*/ 78 h 103"/>
                <a:gd name="T98" fmla="*/ 22 w 182"/>
                <a:gd name="T99" fmla="*/ 78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2" h="103">
                  <a:moveTo>
                    <a:pt x="22" y="78"/>
                  </a:moveTo>
                  <a:lnTo>
                    <a:pt x="154" y="102"/>
                  </a:lnTo>
                  <a:lnTo>
                    <a:pt x="155" y="101"/>
                  </a:lnTo>
                  <a:lnTo>
                    <a:pt x="158" y="98"/>
                  </a:lnTo>
                  <a:lnTo>
                    <a:pt x="164" y="95"/>
                  </a:lnTo>
                  <a:lnTo>
                    <a:pt x="169" y="90"/>
                  </a:lnTo>
                  <a:lnTo>
                    <a:pt x="174" y="85"/>
                  </a:lnTo>
                  <a:lnTo>
                    <a:pt x="178" y="80"/>
                  </a:lnTo>
                  <a:lnTo>
                    <a:pt x="181" y="75"/>
                  </a:lnTo>
                  <a:lnTo>
                    <a:pt x="181" y="71"/>
                  </a:lnTo>
                  <a:lnTo>
                    <a:pt x="180" y="65"/>
                  </a:lnTo>
                  <a:lnTo>
                    <a:pt x="179" y="61"/>
                  </a:lnTo>
                  <a:lnTo>
                    <a:pt x="178" y="56"/>
                  </a:lnTo>
                  <a:lnTo>
                    <a:pt x="176" y="53"/>
                  </a:lnTo>
                  <a:lnTo>
                    <a:pt x="175" y="51"/>
                  </a:lnTo>
                  <a:lnTo>
                    <a:pt x="171" y="48"/>
                  </a:lnTo>
                  <a:lnTo>
                    <a:pt x="165" y="46"/>
                  </a:lnTo>
                  <a:lnTo>
                    <a:pt x="158" y="44"/>
                  </a:lnTo>
                  <a:lnTo>
                    <a:pt x="149" y="41"/>
                  </a:lnTo>
                  <a:lnTo>
                    <a:pt x="141" y="35"/>
                  </a:lnTo>
                  <a:lnTo>
                    <a:pt x="134" y="28"/>
                  </a:lnTo>
                  <a:lnTo>
                    <a:pt x="125" y="20"/>
                  </a:lnTo>
                  <a:lnTo>
                    <a:pt x="117" y="12"/>
                  </a:lnTo>
                  <a:lnTo>
                    <a:pt x="108" y="6"/>
                  </a:lnTo>
                  <a:lnTo>
                    <a:pt x="99" y="1"/>
                  </a:lnTo>
                  <a:lnTo>
                    <a:pt x="88" y="0"/>
                  </a:lnTo>
                  <a:lnTo>
                    <a:pt x="76" y="0"/>
                  </a:lnTo>
                  <a:lnTo>
                    <a:pt x="62" y="4"/>
                  </a:lnTo>
                  <a:lnTo>
                    <a:pt x="49" y="8"/>
                  </a:lnTo>
                  <a:lnTo>
                    <a:pt x="36" y="14"/>
                  </a:lnTo>
                  <a:lnTo>
                    <a:pt x="25" y="20"/>
                  </a:lnTo>
                  <a:lnTo>
                    <a:pt x="15" y="26"/>
                  </a:lnTo>
                  <a:lnTo>
                    <a:pt x="8" y="32"/>
                  </a:lnTo>
                  <a:lnTo>
                    <a:pt x="5" y="36"/>
                  </a:lnTo>
                  <a:lnTo>
                    <a:pt x="3" y="39"/>
                  </a:lnTo>
                  <a:lnTo>
                    <a:pt x="2" y="43"/>
                  </a:lnTo>
                  <a:lnTo>
                    <a:pt x="0" y="46"/>
                  </a:lnTo>
                  <a:lnTo>
                    <a:pt x="0" y="50"/>
                  </a:lnTo>
                  <a:lnTo>
                    <a:pt x="0" y="52"/>
                  </a:lnTo>
                  <a:lnTo>
                    <a:pt x="0" y="55"/>
                  </a:lnTo>
                  <a:lnTo>
                    <a:pt x="1" y="57"/>
                  </a:lnTo>
                  <a:lnTo>
                    <a:pt x="3" y="60"/>
                  </a:lnTo>
                  <a:lnTo>
                    <a:pt x="5" y="63"/>
                  </a:lnTo>
                  <a:lnTo>
                    <a:pt x="8" y="66"/>
                  </a:lnTo>
                  <a:lnTo>
                    <a:pt x="11" y="68"/>
                  </a:lnTo>
                  <a:lnTo>
                    <a:pt x="14" y="72"/>
                  </a:lnTo>
                  <a:lnTo>
                    <a:pt x="16" y="74"/>
                  </a:lnTo>
                  <a:lnTo>
                    <a:pt x="19" y="76"/>
                  </a:lnTo>
                  <a:lnTo>
                    <a:pt x="21" y="78"/>
                  </a:lnTo>
                  <a:lnTo>
                    <a:pt x="22" y="78"/>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72" name="Freeform 68"/>
            <p:cNvSpPr>
              <a:spLocks/>
            </p:cNvSpPr>
            <p:nvPr/>
          </p:nvSpPr>
          <p:spPr bwMode="auto">
            <a:xfrm>
              <a:off x="1164" y="1187"/>
              <a:ext cx="682" cy="242"/>
            </a:xfrm>
            <a:custGeom>
              <a:avLst/>
              <a:gdLst>
                <a:gd name="T0" fmla="*/ 475 w 682"/>
                <a:gd name="T1" fmla="*/ 0 h 242"/>
                <a:gd name="T2" fmla="*/ 0 w 682"/>
                <a:gd name="T3" fmla="*/ 129 h 242"/>
                <a:gd name="T4" fmla="*/ 236 w 682"/>
                <a:gd name="T5" fmla="*/ 241 h 242"/>
                <a:gd name="T6" fmla="*/ 681 w 682"/>
                <a:gd name="T7" fmla="*/ 129 h 242"/>
                <a:gd name="T8" fmla="*/ 475 w 682"/>
                <a:gd name="T9" fmla="*/ 0 h 242"/>
              </a:gdLst>
              <a:ahLst/>
              <a:cxnLst>
                <a:cxn ang="0">
                  <a:pos x="T0" y="T1"/>
                </a:cxn>
                <a:cxn ang="0">
                  <a:pos x="T2" y="T3"/>
                </a:cxn>
                <a:cxn ang="0">
                  <a:pos x="T4" y="T5"/>
                </a:cxn>
                <a:cxn ang="0">
                  <a:pos x="T6" y="T7"/>
                </a:cxn>
                <a:cxn ang="0">
                  <a:pos x="T8" y="T9"/>
                </a:cxn>
              </a:cxnLst>
              <a:rect l="0" t="0" r="r" b="b"/>
              <a:pathLst>
                <a:path w="682" h="242">
                  <a:moveTo>
                    <a:pt x="475" y="0"/>
                  </a:moveTo>
                  <a:lnTo>
                    <a:pt x="0" y="129"/>
                  </a:lnTo>
                  <a:lnTo>
                    <a:pt x="236" y="241"/>
                  </a:lnTo>
                  <a:lnTo>
                    <a:pt x="681" y="129"/>
                  </a:lnTo>
                  <a:lnTo>
                    <a:pt x="475" y="0"/>
                  </a:lnTo>
                </a:path>
              </a:pathLst>
            </a:custGeom>
            <a:solidFill>
              <a:srgbClr val="FFCC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73" name="Freeform 69"/>
            <p:cNvSpPr>
              <a:spLocks/>
            </p:cNvSpPr>
            <p:nvPr/>
          </p:nvSpPr>
          <p:spPr bwMode="auto">
            <a:xfrm>
              <a:off x="1250" y="1070"/>
              <a:ext cx="198" cy="213"/>
            </a:xfrm>
            <a:custGeom>
              <a:avLst/>
              <a:gdLst>
                <a:gd name="T0" fmla="*/ 29 w 198"/>
                <a:gd name="T1" fmla="*/ 20 h 213"/>
                <a:gd name="T2" fmla="*/ 36 w 198"/>
                <a:gd name="T3" fmla="*/ 33 h 213"/>
                <a:gd name="T4" fmla="*/ 45 w 198"/>
                <a:gd name="T5" fmla="*/ 54 h 213"/>
                <a:gd name="T6" fmla="*/ 54 w 198"/>
                <a:gd name="T7" fmla="*/ 73 h 213"/>
                <a:gd name="T8" fmla="*/ 58 w 198"/>
                <a:gd name="T9" fmla="*/ 88 h 213"/>
                <a:gd name="T10" fmla="*/ 64 w 198"/>
                <a:gd name="T11" fmla="*/ 103 h 213"/>
                <a:gd name="T12" fmla="*/ 70 w 198"/>
                <a:gd name="T13" fmla="*/ 117 h 213"/>
                <a:gd name="T14" fmla="*/ 77 w 198"/>
                <a:gd name="T15" fmla="*/ 128 h 213"/>
                <a:gd name="T16" fmla="*/ 84 w 198"/>
                <a:gd name="T17" fmla="*/ 133 h 213"/>
                <a:gd name="T18" fmla="*/ 105 w 198"/>
                <a:gd name="T19" fmla="*/ 148 h 213"/>
                <a:gd name="T20" fmla="*/ 129 w 198"/>
                <a:gd name="T21" fmla="*/ 167 h 213"/>
                <a:gd name="T22" fmla="*/ 146 w 198"/>
                <a:gd name="T23" fmla="*/ 181 h 213"/>
                <a:gd name="T24" fmla="*/ 151 w 198"/>
                <a:gd name="T25" fmla="*/ 183 h 213"/>
                <a:gd name="T26" fmla="*/ 155 w 198"/>
                <a:gd name="T27" fmla="*/ 182 h 213"/>
                <a:gd name="T28" fmla="*/ 160 w 198"/>
                <a:gd name="T29" fmla="*/ 182 h 213"/>
                <a:gd name="T30" fmla="*/ 166 w 198"/>
                <a:gd name="T31" fmla="*/ 184 h 213"/>
                <a:gd name="T32" fmla="*/ 174 w 198"/>
                <a:gd name="T33" fmla="*/ 187 h 213"/>
                <a:gd name="T34" fmla="*/ 183 w 198"/>
                <a:gd name="T35" fmla="*/ 192 h 213"/>
                <a:gd name="T36" fmla="*/ 191 w 198"/>
                <a:gd name="T37" fmla="*/ 198 h 213"/>
                <a:gd name="T38" fmla="*/ 197 w 198"/>
                <a:gd name="T39" fmla="*/ 205 h 213"/>
                <a:gd name="T40" fmla="*/ 196 w 198"/>
                <a:gd name="T41" fmla="*/ 209 h 213"/>
                <a:gd name="T42" fmla="*/ 189 w 198"/>
                <a:gd name="T43" fmla="*/ 211 h 213"/>
                <a:gd name="T44" fmla="*/ 179 w 198"/>
                <a:gd name="T45" fmla="*/ 212 h 213"/>
                <a:gd name="T46" fmla="*/ 167 w 198"/>
                <a:gd name="T47" fmla="*/ 209 h 213"/>
                <a:gd name="T48" fmla="*/ 157 w 198"/>
                <a:gd name="T49" fmla="*/ 206 h 213"/>
                <a:gd name="T50" fmla="*/ 151 w 198"/>
                <a:gd name="T51" fmla="*/ 203 h 213"/>
                <a:gd name="T52" fmla="*/ 146 w 198"/>
                <a:gd name="T53" fmla="*/ 202 h 213"/>
                <a:gd name="T54" fmla="*/ 143 w 198"/>
                <a:gd name="T55" fmla="*/ 202 h 213"/>
                <a:gd name="T56" fmla="*/ 134 w 198"/>
                <a:gd name="T57" fmla="*/ 200 h 213"/>
                <a:gd name="T58" fmla="*/ 117 w 198"/>
                <a:gd name="T59" fmla="*/ 193 h 213"/>
                <a:gd name="T60" fmla="*/ 97 w 198"/>
                <a:gd name="T61" fmla="*/ 184 h 213"/>
                <a:gd name="T62" fmla="*/ 83 w 198"/>
                <a:gd name="T63" fmla="*/ 175 h 213"/>
                <a:gd name="T64" fmla="*/ 69 w 198"/>
                <a:gd name="T65" fmla="*/ 165 h 213"/>
                <a:gd name="T66" fmla="*/ 53 w 198"/>
                <a:gd name="T67" fmla="*/ 149 h 213"/>
                <a:gd name="T68" fmla="*/ 36 w 198"/>
                <a:gd name="T69" fmla="*/ 129 h 213"/>
                <a:gd name="T70" fmla="*/ 23 w 198"/>
                <a:gd name="T71" fmla="*/ 109 h 213"/>
                <a:gd name="T72" fmla="*/ 15 w 198"/>
                <a:gd name="T73" fmla="*/ 88 h 213"/>
                <a:gd name="T74" fmla="*/ 10 w 198"/>
                <a:gd name="T75" fmla="*/ 68 h 213"/>
                <a:gd name="T76" fmla="*/ 7 w 198"/>
                <a:gd name="T77" fmla="*/ 50 h 213"/>
                <a:gd name="T78" fmla="*/ 7 w 198"/>
                <a:gd name="T79" fmla="*/ 38 h 213"/>
                <a:gd name="T80" fmla="*/ 5 w 198"/>
                <a:gd name="T81" fmla="*/ 27 h 213"/>
                <a:gd name="T82" fmla="*/ 2 w 198"/>
                <a:gd name="T83" fmla="*/ 16 h 213"/>
                <a:gd name="T84" fmla="*/ 0 w 198"/>
                <a:gd name="T85" fmla="*/ 6 h 213"/>
                <a:gd name="T86" fmla="*/ 0 w 198"/>
                <a:gd name="T87"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8" h="213">
                  <a:moveTo>
                    <a:pt x="28" y="17"/>
                  </a:moveTo>
                  <a:lnTo>
                    <a:pt x="29" y="20"/>
                  </a:lnTo>
                  <a:lnTo>
                    <a:pt x="32" y="25"/>
                  </a:lnTo>
                  <a:lnTo>
                    <a:pt x="36" y="33"/>
                  </a:lnTo>
                  <a:lnTo>
                    <a:pt x="40" y="43"/>
                  </a:lnTo>
                  <a:lnTo>
                    <a:pt x="45" y="54"/>
                  </a:lnTo>
                  <a:lnTo>
                    <a:pt x="50" y="64"/>
                  </a:lnTo>
                  <a:lnTo>
                    <a:pt x="54" y="73"/>
                  </a:lnTo>
                  <a:lnTo>
                    <a:pt x="56" y="81"/>
                  </a:lnTo>
                  <a:lnTo>
                    <a:pt x="58" y="88"/>
                  </a:lnTo>
                  <a:lnTo>
                    <a:pt x="61" y="94"/>
                  </a:lnTo>
                  <a:lnTo>
                    <a:pt x="64" y="103"/>
                  </a:lnTo>
                  <a:lnTo>
                    <a:pt x="67" y="111"/>
                  </a:lnTo>
                  <a:lnTo>
                    <a:pt x="70" y="117"/>
                  </a:lnTo>
                  <a:lnTo>
                    <a:pt x="73" y="123"/>
                  </a:lnTo>
                  <a:lnTo>
                    <a:pt x="77" y="128"/>
                  </a:lnTo>
                  <a:lnTo>
                    <a:pt x="79" y="129"/>
                  </a:lnTo>
                  <a:lnTo>
                    <a:pt x="84" y="133"/>
                  </a:lnTo>
                  <a:lnTo>
                    <a:pt x="94" y="139"/>
                  </a:lnTo>
                  <a:lnTo>
                    <a:pt x="105" y="148"/>
                  </a:lnTo>
                  <a:lnTo>
                    <a:pt x="117" y="157"/>
                  </a:lnTo>
                  <a:lnTo>
                    <a:pt x="129" y="167"/>
                  </a:lnTo>
                  <a:lnTo>
                    <a:pt x="139" y="175"/>
                  </a:lnTo>
                  <a:lnTo>
                    <a:pt x="146" y="181"/>
                  </a:lnTo>
                  <a:lnTo>
                    <a:pt x="149" y="184"/>
                  </a:lnTo>
                  <a:lnTo>
                    <a:pt x="151" y="183"/>
                  </a:lnTo>
                  <a:lnTo>
                    <a:pt x="152" y="183"/>
                  </a:lnTo>
                  <a:lnTo>
                    <a:pt x="155" y="182"/>
                  </a:lnTo>
                  <a:lnTo>
                    <a:pt x="157" y="182"/>
                  </a:lnTo>
                  <a:lnTo>
                    <a:pt x="160" y="182"/>
                  </a:lnTo>
                  <a:lnTo>
                    <a:pt x="163" y="183"/>
                  </a:lnTo>
                  <a:lnTo>
                    <a:pt x="166" y="184"/>
                  </a:lnTo>
                  <a:lnTo>
                    <a:pt x="169" y="185"/>
                  </a:lnTo>
                  <a:lnTo>
                    <a:pt x="174" y="187"/>
                  </a:lnTo>
                  <a:lnTo>
                    <a:pt x="178" y="189"/>
                  </a:lnTo>
                  <a:lnTo>
                    <a:pt x="183" y="192"/>
                  </a:lnTo>
                  <a:lnTo>
                    <a:pt x="187" y="195"/>
                  </a:lnTo>
                  <a:lnTo>
                    <a:pt x="191" y="198"/>
                  </a:lnTo>
                  <a:lnTo>
                    <a:pt x="195" y="201"/>
                  </a:lnTo>
                  <a:lnTo>
                    <a:pt x="197" y="205"/>
                  </a:lnTo>
                  <a:lnTo>
                    <a:pt x="197" y="206"/>
                  </a:lnTo>
                  <a:lnTo>
                    <a:pt x="196" y="209"/>
                  </a:lnTo>
                  <a:lnTo>
                    <a:pt x="193" y="210"/>
                  </a:lnTo>
                  <a:lnTo>
                    <a:pt x="189" y="211"/>
                  </a:lnTo>
                  <a:lnTo>
                    <a:pt x="184" y="212"/>
                  </a:lnTo>
                  <a:lnTo>
                    <a:pt x="179" y="212"/>
                  </a:lnTo>
                  <a:lnTo>
                    <a:pt x="173" y="211"/>
                  </a:lnTo>
                  <a:lnTo>
                    <a:pt x="167" y="209"/>
                  </a:lnTo>
                  <a:lnTo>
                    <a:pt x="161" y="207"/>
                  </a:lnTo>
                  <a:lnTo>
                    <a:pt x="157" y="206"/>
                  </a:lnTo>
                  <a:lnTo>
                    <a:pt x="153" y="204"/>
                  </a:lnTo>
                  <a:lnTo>
                    <a:pt x="151" y="203"/>
                  </a:lnTo>
                  <a:lnTo>
                    <a:pt x="148" y="202"/>
                  </a:lnTo>
                  <a:lnTo>
                    <a:pt x="146" y="202"/>
                  </a:lnTo>
                  <a:lnTo>
                    <a:pt x="145" y="202"/>
                  </a:lnTo>
                  <a:lnTo>
                    <a:pt x="143" y="202"/>
                  </a:lnTo>
                  <a:lnTo>
                    <a:pt x="140" y="202"/>
                  </a:lnTo>
                  <a:lnTo>
                    <a:pt x="134" y="200"/>
                  </a:lnTo>
                  <a:lnTo>
                    <a:pt x="126" y="197"/>
                  </a:lnTo>
                  <a:lnTo>
                    <a:pt x="117" y="193"/>
                  </a:lnTo>
                  <a:lnTo>
                    <a:pt x="106" y="189"/>
                  </a:lnTo>
                  <a:lnTo>
                    <a:pt x="97" y="184"/>
                  </a:lnTo>
                  <a:lnTo>
                    <a:pt x="89" y="179"/>
                  </a:lnTo>
                  <a:lnTo>
                    <a:pt x="83" y="175"/>
                  </a:lnTo>
                  <a:lnTo>
                    <a:pt x="77" y="171"/>
                  </a:lnTo>
                  <a:lnTo>
                    <a:pt x="69" y="165"/>
                  </a:lnTo>
                  <a:lnTo>
                    <a:pt x="61" y="157"/>
                  </a:lnTo>
                  <a:lnTo>
                    <a:pt x="53" y="149"/>
                  </a:lnTo>
                  <a:lnTo>
                    <a:pt x="45" y="139"/>
                  </a:lnTo>
                  <a:lnTo>
                    <a:pt x="36" y="129"/>
                  </a:lnTo>
                  <a:lnTo>
                    <a:pt x="29" y="119"/>
                  </a:lnTo>
                  <a:lnTo>
                    <a:pt x="23" y="109"/>
                  </a:lnTo>
                  <a:lnTo>
                    <a:pt x="18" y="99"/>
                  </a:lnTo>
                  <a:lnTo>
                    <a:pt x="15" y="88"/>
                  </a:lnTo>
                  <a:lnTo>
                    <a:pt x="12" y="78"/>
                  </a:lnTo>
                  <a:lnTo>
                    <a:pt x="10" y="68"/>
                  </a:lnTo>
                  <a:lnTo>
                    <a:pt x="9" y="59"/>
                  </a:lnTo>
                  <a:lnTo>
                    <a:pt x="7" y="50"/>
                  </a:lnTo>
                  <a:lnTo>
                    <a:pt x="7" y="44"/>
                  </a:lnTo>
                  <a:lnTo>
                    <a:pt x="7" y="38"/>
                  </a:lnTo>
                  <a:lnTo>
                    <a:pt x="6" y="33"/>
                  </a:lnTo>
                  <a:lnTo>
                    <a:pt x="5" y="27"/>
                  </a:lnTo>
                  <a:lnTo>
                    <a:pt x="4" y="22"/>
                  </a:lnTo>
                  <a:lnTo>
                    <a:pt x="2" y="16"/>
                  </a:lnTo>
                  <a:lnTo>
                    <a:pt x="1" y="11"/>
                  </a:lnTo>
                  <a:lnTo>
                    <a:pt x="0" y="6"/>
                  </a:lnTo>
                  <a:lnTo>
                    <a:pt x="0" y="2"/>
                  </a:lnTo>
                  <a:lnTo>
                    <a:pt x="0" y="0"/>
                  </a:lnTo>
                  <a:lnTo>
                    <a:pt x="28" y="1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74" name="Freeform 70"/>
            <p:cNvSpPr>
              <a:spLocks/>
            </p:cNvSpPr>
            <p:nvPr/>
          </p:nvSpPr>
          <p:spPr bwMode="auto">
            <a:xfrm>
              <a:off x="1241" y="1068"/>
              <a:ext cx="213" cy="211"/>
            </a:xfrm>
            <a:custGeom>
              <a:avLst/>
              <a:gdLst>
                <a:gd name="T0" fmla="*/ 39 w 213"/>
                <a:gd name="T1" fmla="*/ 19 h 211"/>
                <a:gd name="T2" fmla="*/ 44 w 213"/>
                <a:gd name="T3" fmla="*/ 32 h 211"/>
                <a:gd name="T4" fmla="*/ 51 w 213"/>
                <a:gd name="T5" fmla="*/ 51 h 211"/>
                <a:gd name="T6" fmla="*/ 57 w 213"/>
                <a:gd name="T7" fmla="*/ 71 h 211"/>
                <a:gd name="T8" fmla="*/ 62 w 213"/>
                <a:gd name="T9" fmla="*/ 85 h 211"/>
                <a:gd name="T10" fmla="*/ 70 w 213"/>
                <a:gd name="T11" fmla="*/ 101 h 211"/>
                <a:gd name="T12" fmla="*/ 81 w 213"/>
                <a:gd name="T13" fmla="*/ 115 h 211"/>
                <a:gd name="T14" fmla="*/ 91 w 213"/>
                <a:gd name="T15" fmla="*/ 125 h 211"/>
                <a:gd name="T16" fmla="*/ 99 w 213"/>
                <a:gd name="T17" fmla="*/ 130 h 211"/>
                <a:gd name="T18" fmla="*/ 120 w 213"/>
                <a:gd name="T19" fmla="*/ 146 h 211"/>
                <a:gd name="T20" fmla="*/ 143 w 213"/>
                <a:gd name="T21" fmla="*/ 165 h 211"/>
                <a:gd name="T22" fmla="*/ 160 w 213"/>
                <a:gd name="T23" fmla="*/ 180 h 211"/>
                <a:gd name="T24" fmla="*/ 166 w 213"/>
                <a:gd name="T25" fmla="*/ 181 h 211"/>
                <a:gd name="T26" fmla="*/ 169 w 213"/>
                <a:gd name="T27" fmla="*/ 181 h 211"/>
                <a:gd name="T28" fmla="*/ 175 w 213"/>
                <a:gd name="T29" fmla="*/ 181 h 211"/>
                <a:gd name="T30" fmla="*/ 181 w 213"/>
                <a:gd name="T31" fmla="*/ 181 h 211"/>
                <a:gd name="T32" fmla="*/ 189 w 213"/>
                <a:gd name="T33" fmla="*/ 186 h 211"/>
                <a:gd name="T34" fmla="*/ 198 w 213"/>
                <a:gd name="T35" fmla="*/ 191 h 211"/>
                <a:gd name="T36" fmla="*/ 206 w 213"/>
                <a:gd name="T37" fmla="*/ 197 h 211"/>
                <a:gd name="T38" fmla="*/ 212 w 213"/>
                <a:gd name="T39" fmla="*/ 203 h 211"/>
                <a:gd name="T40" fmla="*/ 210 w 213"/>
                <a:gd name="T41" fmla="*/ 207 h 211"/>
                <a:gd name="T42" fmla="*/ 204 w 213"/>
                <a:gd name="T43" fmla="*/ 210 h 211"/>
                <a:gd name="T44" fmla="*/ 194 w 213"/>
                <a:gd name="T45" fmla="*/ 210 h 211"/>
                <a:gd name="T46" fmla="*/ 182 w 213"/>
                <a:gd name="T47" fmla="*/ 207 h 211"/>
                <a:gd name="T48" fmla="*/ 171 w 213"/>
                <a:gd name="T49" fmla="*/ 204 h 211"/>
                <a:gd name="T50" fmla="*/ 165 w 213"/>
                <a:gd name="T51" fmla="*/ 201 h 211"/>
                <a:gd name="T52" fmla="*/ 160 w 213"/>
                <a:gd name="T53" fmla="*/ 200 h 211"/>
                <a:gd name="T54" fmla="*/ 154 w 213"/>
                <a:gd name="T55" fmla="*/ 200 h 211"/>
                <a:gd name="T56" fmla="*/ 141 w 213"/>
                <a:gd name="T57" fmla="*/ 196 h 211"/>
                <a:gd name="T58" fmla="*/ 121 w 213"/>
                <a:gd name="T59" fmla="*/ 187 h 211"/>
                <a:gd name="T60" fmla="*/ 103 w 213"/>
                <a:gd name="T61" fmla="*/ 178 h 211"/>
                <a:gd name="T62" fmla="*/ 91 w 213"/>
                <a:gd name="T63" fmla="*/ 170 h 211"/>
                <a:gd name="T64" fmla="*/ 76 w 213"/>
                <a:gd name="T65" fmla="*/ 156 h 211"/>
                <a:gd name="T66" fmla="*/ 59 w 213"/>
                <a:gd name="T67" fmla="*/ 137 h 211"/>
                <a:gd name="T68" fmla="*/ 44 w 213"/>
                <a:gd name="T69" fmla="*/ 118 h 211"/>
                <a:gd name="T70" fmla="*/ 32 w 213"/>
                <a:gd name="T71" fmla="*/ 96 h 211"/>
                <a:gd name="T72" fmla="*/ 19 w 213"/>
                <a:gd name="T73" fmla="*/ 68 h 211"/>
                <a:gd name="T74" fmla="*/ 8 w 213"/>
                <a:gd name="T75" fmla="*/ 40 h 211"/>
                <a:gd name="T76" fmla="*/ 1 w 213"/>
                <a:gd name="T77" fmla="*/ 19 h 211"/>
                <a:gd name="T78" fmla="*/ 0 w 213"/>
                <a:gd name="T79" fmla="*/ 8 h 211"/>
                <a:gd name="T80" fmla="*/ 2 w 213"/>
                <a:gd name="T81" fmla="*/ 4 h 211"/>
                <a:gd name="T82" fmla="*/ 5 w 213"/>
                <a:gd name="T83" fmla="*/ 2 h 211"/>
                <a:gd name="T84" fmla="*/ 10 w 213"/>
                <a:gd name="T85" fmla="*/ 1 h 211"/>
                <a:gd name="T86" fmla="*/ 38 w 213"/>
                <a:gd name="T87" fmla="*/ 17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3" h="211">
                  <a:moveTo>
                    <a:pt x="38" y="17"/>
                  </a:moveTo>
                  <a:lnTo>
                    <a:pt x="39" y="19"/>
                  </a:lnTo>
                  <a:lnTo>
                    <a:pt x="40" y="24"/>
                  </a:lnTo>
                  <a:lnTo>
                    <a:pt x="44" y="32"/>
                  </a:lnTo>
                  <a:lnTo>
                    <a:pt x="47" y="41"/>
                  </a:lnTo>
                  <a:lnTo>
                    <a:pt x="51" y="51"/>
                  </a:lnTo>
                  <a:lnTo>
                    <a:pt x="54" y="62"/>
                  </a:lnTo>
                  <a:lnTo>
                    <a:pt x="57" y="71"/>
                  </a:lnTo>
                  <a:lnTo>
                    <a:pt x="59" y="79"/>
                  </a:lnTo>
                  <a:lnTo>
                    <a:pt x="62" y="85"/>
                  </a:lnTo>
                  <a:lnTo>
                    <a:pt x="66" y="92"/>
                  </a:lnTo>
                  <a:lnTo>
                    <a:pt x="70" y="101"/>
                  </a:lnTo>
                  <a:lnTo>
                    <a:pt x="76" y="108"/>
                  </a:lnTo>
                  <a:lnTo>
                    <a:pt x="81" y="115"/>
                  </a:lnTo>
                  <a:lnTo>
                    <a:pt x="86" y="121"/>
                  </a:lnTo>
                  <a:lnTo>
                    <a:pt x="91" y="125"/>
                  </a:lnTo>
                  <a:lnTo>
                    <a:pt x="94" y="128"/>
                  </a:lnTo>
                  <a:lnTo>
                    <a:pt x="99" y="130"/>
                  </a:lnTo>
                  <a:lnTo>
                    <a:pt x="108" y="137"/>
                  </a:lnTo>
                  <a:lnTo>
                    <a:pt x="120" y="146"/>
                  </a:lnTo>
                  <a:lnTo>
                    <a:pt x="131" y="156"/>
                  </a:lnTo>
                  <a:lnTo>
                    <a:pt x="143" y="165"/>
                  </a:lnTo>
                  <a:lnTo>
                    <a:pt x="154" y="174"/>
                  </a:lnTo>
                  <a:lnTo>
                    <a:pt x="160" y="180"/>
                  </a:lnTo>
                  <a:lnTo>
                    <a:pt x="164" y="181"/>
                  </a:lnTo>
                  <a:lnTo>
                    <a:pt x="166" y="181"/>
                  </a:lnTo>
                  <a:lnTo>
                    <a:pt x="167" y="181"/>
                  </a:lnTo>
                  <a:lnTo>
                    <a:pt x="169" y="181"/>
                  </a:lnTo>
                  <a:lnTo>
                    <a:pt x="172" y="181"/>
                  </a:lnTo>
                  <a:lnTo>
                    <a:pt x="175" y="181"/>
                  </a:lnTo>
                  <a:lnTo>
                    <a:pt x="177" y="181"/>
                  </a:lnTo>
                  <a:lnTo>
                    <a:pt x="181" y="181"/>
                  </a:lnTo>
                  <a:lnTo>
                    <a:pt x="184" y="183"/>
                  </a:lnTo>
                  <a:lnTo>
                    <a:pt x="189" y="186"/>
                  </a:lnTo>
                  <a:lnTo>
                    <a:pt x="193" y="187"/>
                  </a:lnTo>
                  <a:lnTo>
                    <a:pt x="198" y="191"/>
                  </a:lnTo>
                  <a:lnTo>
                    <a:pt x="202" y="193"/>
                  </a:lnTo>
                  <a:lnTo>
                    <a:pt x="206" y="197"/>
                  </a:lnTo>
                  <a:lnTo>
                    <a:pt x="210" y="199"/>
                  </a:lnTo>
                  <a:lnTo>
                    <a:pt x="212" y="203"/>
                  </a:lnTo>
                  <a:lnTo>
                    <a:pt x="212" y="205"/>
                  </a:lnTo>
                  <a:lnTo>
                    <a:pt x="210" y="207"/>
                  </a:lnTo>
                  <a:lnTo>
                    <a:pt x="207" y="209"/>
                  </a:lnTo>
                  <a:lnTo>
                    <a:pt x="204" y="210"/>
                  </a:lnTo>
                  <a:lnTo>
                    <a:pt x="199" y="210"/>
                  </a:lnTo>
                  <a:lnTo>
                    <a:pt x="194" y="210"/>
                  </a:lnTo>
                  <a:lnTo>
                    <a:pt x="188" y="209"/>
                  </a:lnTo>
                  <a:lnTo>
                    <a:pt x="182" y="207"/>
                  </a:lnTo>
                  <a:lnTo>
                    <a:pt x="176" y="205"/>
                  </a:lnTo>
                  <a:lnTo>
                    <a:pt x="171" y="204"/>
                  </a:lnTo>
                  <a:lnTo>
                    <a:pt x="168" y="202"/>
                  </a:lnTo>
                  <a:lnTo>
                    <a:pt x="165" y="201"/>
                  </a:lnTo>
                  <a:lnTo>
                    <a:pt x="163" y="200"/>
                  </a:lnTo>
                  <a:lnTo>
                    <a:pt x="160" y="200"/>
                  </a:lnTo>
                  <a:lnTo>
                    <a:pt x="158" y="201"/>
                  </a:lnTo>
                  <a:lnTo>
                    <a:pt x="154" y="200"/>
                  </a:lnTo>
                  <a:lnTo>
                    <a:pt x="148" y="198"/>
                  </a:lnTo>
                  <a:lnTo>
                    <a:pt x="141" y="196"/>
                  </a:lnTo>
                  <a:lnTo>
                    <a:pt x="131" y="192"/>
                  </a:lnTo>
                  <a:lnTo>
                    <a:pt x="121" y="187"/>
                  </a:lnTo>
                  <a:lnTo>
                    <a:pt x="112" y="182"/>
                  </a:lnTo>
                  <a:lnTo>
                    <a:pt x="103" y="178"/>
                  </a:lnTo>
                  <a:lnTo>
                    <a:pt x="97" y="174"/>
                  </a:lnTo>
                  <a:lnTo>
                    <a:pt x="91" y="170"/>
                  </a:lnTo>
                  <a:lnTo>
                    <a:pt x="84" y="163"/>
                  </a:lnTo>
                  <a:lnTo>
                    <a:pt x="76" y="156"/>
                  </a:lnTo>
                  <a:lnTo>
                    <a:pt x="68" y="147"/>
                  </a:lnTo>
                  <a:lnTo>
                    <a:pt x="59" y="137"/>
                  </a:lnTo>
                  <a:lnTo>
                    <a:pt x="51" y="128"/>
                  </a:lnTo>
                  <a:lnTo>
                    <a:pt x="44" y="118"/>
                  </a:lnTo>
                  <a:lnTo>
                    <a:pt x="38" y="107"/>
                  </a:lnTo>
                  <a:lnTo>
                    <a:pt x="32" y="96"/>
                  </a:lnTo>
                  <a:lnTo>
                    <a:pt x="26" y="83"/>
                  </a:lnTo>
                  <a:lnTo>
                    <a:pt x="19" y="68"/>
                  </a:lnTo>
                  <a:lnTo>
                    <a:pt x="13" y="54"/>
                  </a:lnTo>
                  <a:lnTo>
                    <a:pt x="8" y="40"/>
                  </a:lnTo>
                  <a:lnTo>
                    <a:pt x="4" y="28"/>
                  </a:lnTo>
                  <a:lnTo>
                    <a:pt x="1" y="19"/>
                  </a:lnTo>
                  <a:lnTo>
                    <a:pt x="0" y="12"/>
                  </a:lnTo>
                  <a:lnTo>
                    <a:pt x="0" y="8"/>
                  </a:lnTo>
                  <a:lnTo>
                    <a:pt x="1" y="5"/>
                  </a:lnTo>
                  <a:lnTo>
                    <a:pt x="2" y="4"/>
                  </a:lnTo>
                  <a:lnTo>
                    <a:pt x="4" y="3"/>
                  </a:lnTo>
                  <a:lnTo>
                    <a:pt x="5" y="2"/>
                  </a:lnTo>
                  <a:lnTo>
                    <a:pt x="8" y="1"/>
                  </a:lnTo>
                  <a:lnTo>
                    <a:pt x="10" y="1"/>
                  </a:lnTo>
                  <a:lnTo>
                    <a:pt x="12" y="0"/>
                  </a:lnTo>
                  <a:lnTo>
                    <a:pt x="38" y="1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75" name="Freeform 71"/>
            <p:cNvSpPr>
              <a:spLocks/>
            </p:cNvSpPr>
            <p:nvPr/>
          </p:nvSpPr>
          <p:spPr bwMode="auto">
            <a:xfrm>
              <a:off x="1180" y="1331"/>
              <a:ext cx="220" cy="406"/>
            </a:xfrm>
            <a:custGeom>
              <a:avLst/>
              <a:gdLst>
                <a:gd name="T0" fmla="*/ 219 w 220"/>
                <a:gd name="T1" fmla="*/ 405 h 406"/>
                <a:gd name="T2" fmla="*/ 219 w 220"/>
                <a:gd name="T3" fmla="*/ 109 h 406"/>
                <a:gd name="T4" fmla="*/ 0 w 220"/>
                <a:gd name="T5" fmla="*/ 0 h 406"/>
                <a:gd name="T6" fmla="*/ 0 w 220"/>
                <a:gd name="T7" fmla="*/ 276 h 406"/>
                <a:gd name="T8" fmla="*/ 219 w 220"/>
                <a:gd name="T9" fmla="*/ 405 h 406"/>
              </a:gdLst>
              <a:ahLst/>
              <a:cxnLst>
                <a:cxn ang="0">
                  <a:pos x="T0" y="T1"/>
                </a:cxn>
                <a:cxn ang="0">
                  <a:pos x="T2" y="T3"/>
                </a:cxn>
                <a:cxn ang="0">
                  <a:pos x="T4" y="T5"/>
                </a:cxn>
                <a:cxn ang="0">
                  <a:pos x="T6" y="T7"/>
                </a:cxn>
                <a:cxn ang="0">
                  <a:pos x="T8" y="T9"/>
                </a:cxn>
              </a:cxnLst>
              <a:rect l="0" t="0" r="r" b="b"/>
              <a:pathLst>
                <a:path w="220" h="406">
                  <a:moveTo>
                    <a:pt x="219" y="405"/>
                  </a:moveTo>
                  <a:lnTo>
                    <a:pt x="219" y="109"/>
                  </a:lnTo>
                  <a:lnTo>
                    <a:pt x="0" y="0"/>
                  </a:lnTo>
                  <a:lnTo>
                    <a:pt x="0" y="276"/>
                  </a:lnTo>
                  <a:lnTo>
                    <a:pt x="219" y="405"/>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76" name="Freeform 72"/>
            <p:cNvSpPr>
              <a:spLocks/>
            </p:cNvSpPr>
            <p:nvPr/>
          </p:nvSpPr>
          <p:spPr bwMode="auto">
            <a:xfrm>
              <a:off x="1162" y="1582"/>
              <a:ext cx="239" cy="161"/>
            </a:xfrm>
            <a:custGeom>
              <a:avLst/>
              <a:gdLst>
                <a:gd name="T0" fmla="*/ 238 w 239"/>
                <a:gd name="T1" fmla="*/ 160 h 161"/>
                <a:gd name="T2" fmla="*/ 238 w 239"/>
                <a:gd name="T3" fmla="*/ 129 h 161"/>
                <a:gd name="T4" fmla="*/ 0 w 239"/>
                <a:gd name="T5" fmla="*/ 0 h 161"/>
                <a:gd name="T6" fmla="*/ 0 w 239"/>
                <a:gd name="T7" fmla="*/ 28 h 161"/>
                <a:gd name="T8" fmla="*/ 238 w 239"/>
                <a:gd name="T9" fmla="*/ 160 h 161"/>
              </a:gdLst>
              <a:ahLst/>
              <a:cxnLst>
                <a:cxn ang="0">
                  <a:pos x="T0" y="T1"/>
                </a:cxn>
                <a:cxn ang="0">
                  <a:pos x="T2" y="T3"/>
                </a:cxn>
                <a:cxn ang="0">
                  <a:pos x="T4" y="T5"/>
                </a:cxn>
                <a:cxn ang="0">
                  <a:pos x="T6" y="T7"/>
                </a:cxn>
                <a:cxn ang="0">
                  <a:pos x="T8" y="T9"/>
                </a:cxn>
              </a:cxnLst>
              <a:rect l="0" t="0" r="r" b="b"/>
              <a:pathLst>
                <a:path w="239" h="161">
                  <a:moveTo>
                    <a:pt x="238" y="160"/>
                  </a:moveTo>
                  <a:lnTo>
                    <a:pt x="238" y="129"/>
                  </a:lnTo>
                  <a:lnTo>
                    <a:pt x="0" y="0"/>
                  </a:lnTo>
                  <a:lnTo>
                    <a:pt x="0" y="28"/>
                  </a:lnTo>
                  <a:lnTo>
                    <a:pt x="238" y="160"/>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77" name="Freeform 73"/>
            <p:cNvSpPr>
              <a:spLocks/>
            </p:cNvSpPr>
            <p:nvPr/>
          </p:nvSpPr>
          <p:spPr bwMode="auto">
            <a:xfrm>
              <a:off x="1159" y="1315"/>
              <a:ext cx="242" cy="144"/>
            </a:xfrm>
            <a:custGeom>
              <a:avLst/>
              <a:gdLst>
                <a:gd name="T0" fmla="*/ 241 w 242"/>
                <a:gd name="T1" fmla="*/ 143 h 144"/>
                <a:gd name="T2" fmla="*/ 241 w 242"/>
                <a:gd name="T3" fmla="*/ 113 h 144"/>
                <a:gd name="T4" fmla="*/ 0 w 242"/>
                <a:gd name="T5" fmla="*/ 0 h 144"/>
                <a:gd name="T6" fmla="*/ 0 w 242"/>
                <a:gd name="T7" fmla="*/ 29 h 144"/>
                <a:gd name="T8" fmla="*/ 241 w 242"/>
                <a:gd name="T9" fmla="*/ 143 h 144"/>
              </a:gdLst>
              <a:ahLst/>
              <a:cxnLst>
                <a:cxn ang="0">
                  <a:pos x="T0" y="T1"/>
                </a:cxn>
                <a:cxn ang="0">
                  <a:pos x="T2" y="T3"/>
                </a:cxn>
                <a:cxn ang="0">
                  <a:pos x="T4" y="T5"/>
                </a:cxn>
                <a:cxn ang="0">
                  <a:pos x="T6" y="T7"/>
                </a:cxn>
                <a:cxn ang="0">
                  <a:pos x="T8" y="T9"/>
                </a:cxn>
              </a:cxnLst>
              <a:rect l="0" t="0" r="r" b="b"/>
              <a:pathLst>
                <a:path w="242" h="144">
                  <a:moveTo>
                    <a:pt x="241" y="143"/>
                  </a:moveTo>
                  <a:lnTo>
                    <a:pt x="241" y="113"/>
                  </a:lnTo>
                  <a:lnTo>
                    <a:pt x="0" y="0"/>
                  </a:lnTo>
                  <a:lnTo>
                    <a:pt x="0" y="29"/>
                  </a:lnTo>
                  <a:lnTo>
                    <a:pt x="241" y="143"/>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78" name="Freeform 74"/>
            <p:cNvSpPr>
              <a:spLocks/>
            </p:cNvSpPr>
            <p:nvPr/>
          </p:nvSpPr>
          <p:spPr bwMode="auto">
            <a:xfrm>
              <a:off x="1400" y="1595"/>
              <a:ext cx="451" cy="148"/>
            </a:xfrm>
            <a:custGeom>
              <a:avLst/>
              <a:gdLst>
                <a:gd name="T0" fmla="*/ 0 w 451"/>
                <a:gd name="T1" fmla="*/ 147 h 148"/>
                <a:gd name="T2" fmla="*/ 0 w 451"/>
                <a:gd name="T3" fmla="*/ 116 h 148"/>
                <a:gd name="T4" fmla="*/ 450 w 451"/>
                <a:gd name="T5" fmla="*/ 0 h 148"/>
                <a:gd name="T6" fmla="*/ 450 w 451"/>
                <a:gd name="T7" fmla="*/ 28 h 148"/>
                <a:gd name="T8" fmla="*/ 0 w 451"/>
                <a:gd name="T9" fmla="*/ 147 h 148"/>
              </a:gdLst>
              <a:ahLst/>
              <a:cxnLst>
                <a:cxn ang="0">
                  <a:pos x="T0" y="T1"/>
                </a:cxn>
                <a:cxn ang="0">
                  <a:pos x="T2" y="T3"/>
                </a:cxn>
                <a:cxn ang="0">
                  <a:pos x="T4" y="T5"/>
                </a:cxn>
                <a:cxn ang="0">
                  <a:pos x="T6" y="T7"/>
                </a:cxn>
                <a:cxn ang="0">
                  <a:pos x="T8" y="T9"/>
                </a:cxn>
              </a:cxnLst>
              <a:rect l="0" t="0" r="r" b="b"/>
              <a:pathLst>
                <a:path w="451" h="148">
                  <a:moveTo>
                    <a:pt x="0" y="147"/>
                  </a:moveTo>
                  <a:lnTo>
                    <a:pt x="0" y="116"/>
                  </a:lnTo>
                  <a:lnTo>
                    <a:pt x="450" y="0"/>
                  </a:lnTo>
                  <a:lnTo>
                    <a:pt x="450" y="28"/>
                  </a:lnTo>
                  <a:lnTo>
                    <a:pt x="0" y="147"/>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79" name="Freeform 75"/>
            <p:cNvSpPr>
              <a:spLocks/>
            </p:cNvSpPr>
            <p:nvPr/>
          </p:nvSpPr>
          <p:spPr bwMode="auto">
            <a:xfrm>
              <a:off x="1398" y="1312"/>
              <a:ext cx="451" cy="149"/>
            </a:xfrm>
            <a:custGeom>
              <a:avLst/>
              <a:gdLst>
                <a:gd name="T0" fmla="*/ 0 w 451"/>
                <a:gd name="T1" fmla="*/ 148 h 149"/>
                <a:gd name="T2" fmla="*/ 0 w 451"/>
                <a:gd name="T3" fmla="*/ 118 h 149"/>
                <a:gd name="T4" fmla="*/ 450 w 451"/>
                <a:gd name="T5" fmla="*/ 0 h 149"/>
                <a:gd name="T6" fmla="*/ 450 w 451"/>
                <a:gd name="T7" fmla="*/ 27 h 149"/>
                <a:gd name="T8" fmla="*/ 0 w 451"/>
                <a:gd name="T9" fmla="*/ 148 h 149"/>
              </a:gdLst>
              <a:ahLst/>
              <a:cxnLst>
                <a:cxn ang="0">
                  <a:pos x="T0" y="T1"/>
                </a:cxn>
                <a:cxn ang="0">
                  <a:pos x="T2" y="T3"/>
                </a:cxn>
                <a:cxn ang="0">
                  <a:pos x="T4" y="T5"/>
                </a:cxn>
                <a:cxn ang="0">
                  <a:pos x="T6" y="T7"/>
                </a:cxn>
                <a:cxn ang="0">
                  <a:pos x="T8" y="T9"/>
                </a:cxn>
              </a:cxnLst>
              <a:rect l="0" t="0" r="r" b="b"/>
              <a:pathLst>
                <a:path w="451" h="149">
                  <a:moveTo>
                    <a:pt x="0" y="148"/>
                  </a:moveTo>
                  <a:lnTo>
                    <a:pt x="0" y="118"/>
                  </a:lnTo>
                  <a:lnTo>
                    <a:pt x="450" y="0"/>
                  </a:lnTo>
                  <a:lnTo>
                    <a:pt x="450" y="27"/>
                  </a:lnTo>
                  <a:lnTo>
                    <a:pt x="0" y="148"/>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80" name="Freeform 76"/>
            <p:cNvSpPr>
              <a:spLocks/>
            </p:cNvSpPr>
            <p:nvPr/>
          </p:nvSpPr>
          <p:spPr bwMode="auto">
            <a:xfrm>
              <a:off x="1398" y="1346"/>
              <a:ext cx="452" cy="355"/>
            </a:xfrm>
            <a:custGeom>
              <a:avLst/>
              <a:gdLst>
                <a:gd name="T0" fmla="*/ 0 w 452"/>
                <a:gd name="T1" fmla="*/ 354 h 355"/>
                <a:gd name="T2" fmla="*/ 0 w 452"/>
                <a:gd name="T3" fmla="*/ 122 h 355"/>
                <a:gd name="T4" fmla="*/ 451 w 452"/>
                <a:gd name="T5" fmla="*/ 0 h 355"/>
                <a:gd name="T6" fmla="*/ 451 w 452"/>
                <a:gd name="T7" fmla="*/ 243 h 355"/>
                <a:gd name="T8" fmla="*/ 0 w 452"/>
                <a:gd name="T9" fmla="*/ 354 h 355"/>
              </a:gdLst>
              <a:ahLst/>
              <a:cxnLst>
                <a:cxn ang="0">
                  <a:pos x="T0" y="T1"/>
                </a:cxn>
                <a:cxn ang="0">
                  <a:pos x="T2" y="T3"/>
                </a:cxn>
                <a:cxn ang="0">
                  <a:pos x="T4" y="T5"/>
                </a:cxn>
                <a:cxn ang="0">
                  <a:pos x="T6" y="T7"/>
                </a:cxn>
                <a:cxn ang="0">
                  <a:pos x="T8" y="T9"/>
                </a:cxn>
              </a:cxnLst>
              <a:rect l="0" t="0" r="r" b="b"/>
              <a:pathLst>
                <a:path w="452" h="355">
                  <a:moveTo>
                    <a:pt x="0" y="354"/>
                  </a:moveTo>
                  <a:lnTo>
                    <a:pt x="0" y="122"/>
                  </a:lnTo>
                  <a:lnTo>
                    <a:pt x="451" y="0"/>
                  </a:lnTo>
                  <a:lnTo>
                    <a:pt x="451" y="243"/>
                  </a:lnTo>
                  <a:lnTo>
                    <a:pt x="0" y="354"/>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81" name="Freeform 77"/>
            <p:cNvSpPr>
              <a:spLocks/>
            </p:cNvSpPr>
            <p:nvPr/>
          </p:nvSpPr>
          <p:spPr bwMode="auto">
            <a:xfrm>
              <a:off x="1340" y="1083"/>
              <a:ext cx="131" cy="173"/>
            </a:xfrm>
            <a:custGeom>
              <a:avLst/>
              <a:gdLst>
                <a:gd name="T0" fmla="*/ 31 w 131"/>
                <a:gd name="T1" fmla="*/ 17 h 173"/>
                <a:gd name="T2" fmla="*/ 35 w 131"/>
                <a:gd name="T3" fmla="*/ 26 h 173"/>
                <a:gd name="T4" fmla="*/ 39 w 131"/>
                <a:gd name="T5" fmla="*/ 40 h 173"/>
                <a:gd name="T6" fmla="*/ 42 w 131"/>
                <a:gd name="T7" fmla="*/ 52 h 173"/>
                <a:gd name="T8" fmla="*/ 43 w 131"/>
                <a:gd name="T9" fmla="*/ 63 h 173"/>
                <a:gd name="T10" fmla="*/ 47 w 131"/>
                <a:gd name="T11" fmla="*/ 78 h 173"/>
                <a:gd name="T12" fmla="*/ 53 w 131"/>
                <a:gd name="T13" fmla="*/ 92 h 173"/>
                <a:gd name="T14" fmla="*/ 59 w 131"/>
                <a:gd name="T15" fmla="*/ 103 h 173"/>
                <a:gd name="T16" fmla="*/ 65 w 131"/>
                <a:gd name="T17" fmla="*/ 108 h 173"/>
                <a:gd name="T18" fmla="*/ 71 w 131"/>
                <a:gd name="T19" fmla="*/ 121 h 173"/>
                <a:gd name="T20" fmla="*/ 80 w 131"/>
                <a:gd name="T21" fmla="*/ 137 h 173"/>
                <a:gd name="T22" fmla="*/ 85 w 131"/>
                <a:gd name="T23" fmla="*/ 148 h 173"/>
                <a:gd name="T24" fmla="*/ 87 w 131"/>
                <a:gd name="T25" fmla="*/ 149 h 173"/>
                <a:gd name="T26" fmla="*/ 90 w 131"/>
                <a:gd name="T27" fmla="*/ 149 h 173"/>
                <a:gd name="T28" fmla="*/ 96 w 131"/>
                <a:gd name="T29" fmla="*/ 148 h 173"/>
                <a:gd name="T30" fmla="*/ 102 w 131"/>
                <a:gd name="T31" fmla="*/ 148 h 173"/>
                <a:gd name="T32" fmla="*/ 106 w 131"/>
                <a:gd name="T33" fmla="*/ 149 h 173"/>
                <a:gd name="T34" fmla="*/ 114 w 131"/>
                <a:gd name="T35" fmla="*/ 153 h 173"/>
                <a:gd name="T36" fmla="*/ 122 w 131"/>
                <a:gd name="T37" fmla="*/ 158 h 173"/>
                <a:gd name="T38" fmla="*/ 128 w 131"/>
                <a:gd name="T39" fmla="*/ 163 h 173"/>
                <a:gd name="T40" fmla="*/ 129 w 131"/>
                <a:gd name="T41" fmla="*/ 167 h 173"/>
                <a:gd name="T42" fmla="*/ 124 w 131"/>
                <a:gd name="T43" fmla="*/ 170 h 173"/>
                <a:gd name="T44" fmla="*/ 116 w 131"/>
                <a:gd name="T45" fmla="*/ 172 h 173"/>
                <a:gd name="T46" fmla="*/ 106 w 131"/>
                <a:gd name="T47" fmla="*/ 172 h 173"/>
                <a:gd name="T48" fmla="*/ 97 w 131"/>
                <a:gd name="T49" fmla="*/ 170 h 173"/>
                <a:gd name="T50" fmla="*/ 91 w 131"/>
                <a:gd name="T51" fmla="*/ 168 h 173"/>
                <a:gd name="T52" fmla="*/ 88 w 131"/>
                <a:gd name="T53" fmla="*/ 167 h 173"/>
                <a:gd name="T54" fmla="*/ 85 w 131"/>
                <a:gd name="T55" fmla="*/ 166 h 173"/>
                <a:gd name="T56" fmla="*/ 82 w 131"/>
                <a:gd name="T57" fmla="*/ 166 h 173"/>
                <a:gd name="T58" fmla="*/ 70 w 131"/>
                <a:gd name="T59" fmla="*/ 157 h 173"/>
                <a:gd name="T60" fmla="*/ 56 w 131"/>
                <a:gd name="T61" fmla="*/ 143 h 173"/>
                <a:gd name="T62" fmla="*/ 43 w 131"/>
                <a:gd name="T63" fmla="*/ 129 h 173"/>
                <a:gd name="T64" fmla="*/ 36 w 131"/>
                <a:gd name="T65" fmla="*/ 121 h 173"/>
                <a:gd name="T66" fmla="*/ 33 w 131"/>
                <a:gd name="T67" fmla="*/ 114 h 173"/>
                <a:gd name="T68" fmla="*/ 32 w 131"/>
                <a:gd name="T69" fmla="*/ 107 h 173"/>
                <a:gd name="T70" fmla="*/ 30 w 131"/>
                <a:gd name="T71" fmla="*/ 96 h 173"/>
                <a:gd name="T72" fmla="*/ 25 w 131"/>
                <a:gd name="T73" fmla="*/ 80 h 173"/>
                <a:gd name="T74" fmla="*/ 16 w 131"/>
                <a:gd name="T75" fmla="*/ 56 h 173"/>
                <a:gd name="T76" fmla="*/ 5 w 131"/>
                <a:gd name="T77" fmla="*/ 32 h 173"/>
                <a:gd name="T78" fmla="*/ 0 w 131"/>
                <a:gd name="T79" fmla="*/ 13 h 173"/>
                <a:gd name="T80" fmla="*/ 0 w 131"/>
                <a:gd name="T81" fmla="*/ 5 h 173"/>
                <a:gd name="T82" fmla="*/ 4 w 131"/>
                <a:gd name="T83" fmla="*/ 3 h 173"/>
                <a:gd name="T84" fmla="*/ 8 w 131"/>
                <a:gd name="T85" fmla="*/ 1 h 173"/>
                <a:gd name="T86" fmla="*/ 12 w 131"/>
                <a:gd name="T87" fmla="*/ 0 h 173"/>
                <a:gd name="T88" fmla="*/ 31 w 131"/>
                <a:gd name="T89" fmla="*/ 15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1" h="173">
                  <a:moveTo>
                    <a:pt x="31" y="15"/>
                  </a:moveTo>
                  <a:lnTo>
                    <a:pt x="31" y="17"/>
                  </a:lnTo>
                  <a:lnTo>
                    <a:pt x="33" y="20"/>
                  </a:lnTo>
                  <a:lnTo>
                    <a:pt x="35" y="26"/>
                  </a:lnTo>
                  <a:lnTo>
                    <a:pt x="36" y="32"/>
                  </a:lnTo>
                  <a:lnTo>
                    <a:pt x="39" y="40"/>
                  </a:lnTo>
                  <a:lnTo>
                    <a:pt x="41" y="46"/>
                  </a:lnTo>
                  <a:lnTo>
                    <a:pt x="42" y="52"/>
                  </a:lnTo>
                  <a:lnTo>
                    <a:pt x="43" y="57"/>
                  </a:lnTo>
                  <a:lnTo>
                    <a:pt x="43" y="63"/>
                  </a:lnTo>
                  <a:lnTo>
                    <a:pt x="46" y="70"/>
                  </a:lnTo>
                  <a:lnTo>
                    <a:pt x="47" y="78"/>
                  </a:lnTo>
                  <a:lnTo>
                    <a:pt x="51" y="86"/>
                  </a:lnTo>
                  <a:lnTo>
                    <a:pt x="53" y="92"/>
                  </a:lnTo>
                  <a:lnTo>
                    <a:pt x="57" y="99"/>
                  </a:lnTo>
                  <a:lnTo>
                    <a:pt x="59" y="103"/>
                  </a:lnTo>
                  <a:lnTo>
                    <a:pt x="62" y="106"/>
                  </a:lnTo>
                  <a:lnTo>
                    <a:pt x="65" y="108"/>
                  </a:lnTo>
                  <a:lnTo>
                    <a:pt x="68" y="114"/>
                  </a:lnTo>
                  <a:lnTo>
                    <a:pt x="71" y="121"/>
                  </a:lnTo>
                  <a:lnTo>
                    <a:pt x="76" y="129"/>
                  </a:lnTo>
                  <a:lnTo>
                    <a:pt x="80" y="137"/>
                  </a:lnTo>
                  <a:lnTo>
                    <a:pt x="82" y="143"/>
                  </a:lnTo>
                  <a:lnTo>
                    <a:pt x="85" y="148"/>
                  </a:lnTo>
                  <a:lnTo>
                    <a:pt x="86" y="149"/>
                  </a:lnTo>
                  <a:lnTo>
                    <a:pt x="87" y="149"/>
                  </a:lnTo>
                  <a:lnTo>
                    <a:pt x="88" y="149"/>
                  </a:lnTo>
                  <a:lnTo>
                    <a:pt x="90" y="149"/>
                  </a:lnTo>
                  <a:lnTo>
                    <a:pt x="93" y="148"/>
                  </a:lnTo>
                  <a:lnTo>
                    <a:pt x="96" y="148"/>
                  </a:lnTo>
                  <a:lnTo>
                    <a:pt x="99" y="148"/>
                  </a:lnTo>
                  <a:lnTo>
                    <a:pt x="102" y="148"/>
                  </a:lnTo>
                  <a:lnTo>
                    <a:pt x="104" y="149"/>
                  </a:lnTo>
                  <a:lnTo>
                    <a:pt x="106" y="149"/>
                  </a:lnTo>
                  <a:lnTo>
                    <a:pt x="110" y="151"/>
                  </a:lnTo>
                  <a:lnTo>
                    <a:pt x="114" y="153"/>
                  </a:lnTo>
                  <a:lnTo>
                    <a:pt x="118" y="155"/>
                  </a:lnTo>
                  <a:lnTo>
                    <a:pt x="122" y="158"/>
                  </a:lnTo>
                  <a:lnTo>
                    <a:pt x="124" y="160"/>
                  </a:lnTo>
                  <a:lnTo>
                    <a:pt x="128" y="163"/>
                  </a:lnTo>
                  <a:lnTo>
                    <a:pt x="130" y="166"/>
                  </a:lnTo>
                  <a:lnTo>
                    <a:pt x="129" y="167"/>
                  </a:lnTo>
                  <a:lnTo>
                    <a:pt x="128" y="169"/>
                  </a:lnTo>
                  <a:lnTo>
                    <a:pt x="124" y="170"/>
                  </a:lnTo>
                  <a:lnTo>
                    <a:pt x="121" y="171"/>
                  </a:lnTo>
                  <a:lnTo>
                    <a:pt x="116" y="172"/>
                  </a:lnTo>
                  <a:lnTo>
                    <a:pt x="112" y="172"/>
                  </a:lnTo>
                  <a:lnTo>
                    <a:pt x="106" y="172"/>
                  </a:lnTo>
                  <a:lnTo>
                    <a:pt x="101" y="171"/>
                  </a:lnTo>
                  <a:lnTo>
                    <a:pt x="97" y="170"/>
                  </a:lnTo>
                  <a:lnTo>
                    <a:pt x="94" y="169"/>
                  </a:lnTo>
                  <a:lnTo>
                    <a:pt x="91" y="168"/>
                  </a:lnTo>
                  <a:lnTo>
                    <a:pt x="89" y="167"/>
                  </a:lnTo>
                  <a:lnTo>
                    <a:pt x="88" y="167"/>
                  </a:lnTo>
                  <a:lnTo>
                    <a:pt x="86" y="166"/>
                  </a:lnTo>
                  <a:lnTo>
                    <a:pt x="85" y="166"/>
                  </a:lnTo>
                  <a:lnTo>
                    <a:pt x="84" y="167"/>
                  </a:lnTo>
                  <a:lnTo>
                    <a:pt x="82" y="166"/>
                  </a:lnTo>
                  <a:lnTo>
                    <a:pt x="77" y="162"/>
                  </a:lnTo>
                  <a:lnTo>
                    <a:pt x="70" y="157"/>
                  </a:lnTo>
                  <a:lnTo>
                    <a:pt x="64" y="150"/>
                  </a:lnTo>
                  <a:lnTo>
                    <a:pt x="56" y="143"/>
                  </a:lnTo>
                  <a:lnTo>
                    <a:pt x="49" y="135"/>
                  </a:lnTo>
                  <a:lnTo>
                    <a:pt x="43" y="129"/>
                  </a:lnTo>
                  <a:lnTo>
                    <a:pt x="39" y="125"/>
                  </a:lnTo>
                  <a:lnTo>
                    <a:pt x="36" y="121"/>
                  </a:lnTo>
                  <a:lnTo>
                    <a:pt x="35" y="118"/>
                  </a:lnTo>
                  <a:lnTo>
                    <a:pt x="33" y="114"/>
                  </a:lnTo>
                  <a:lnTo>
                    <a:pt x="33" y="111"/>
                  </a:lnTo>
                  <a:lnTo>
                    <a:pt x="32" y="107"/>
                  </a:lnTo>
                  <a:lnTo>
                    <a:pt x="31" y="102"/>
                  </a:lnTo>
                  <a:lnTo>
                    <a:pt x="30" y="96"/>
                  </a:lnTo>
                  <a:lnTo>
                    <a:pt x="29" y="88"/>
                  </a:lnTo>
                  <a:lnTo>
                    <a:pt x="25" y="80"/>
                  </a:lnTo>
                  <a:lnTo>
                    <a:pt x="21" y="68"/>
                  </a:lnTo>
                  <a:lnTo>
                    <a:pt x="16" y="56"/>
                  </a:lnTo>
                  <a:lnTo>
                    <a:pt x="11" y="44"/>
                  </a:lnTo>
                  <a:lnTo>
                    <a:pt x="5" y="32"/>
                  </a:lnTo>
                  <a:lnTo>
                    <a:pt x="2" y="22"/>
                  </a:lnTo>
                  <a:lnTo>
                    <a:pt x="0" y="13"/>
                  </a:lnTo>
                  <a:lnTo>
                    <a:pt x="0" y="8"/>
                  </a:lnTo>
                  <a:lnTo>
                    <a:pt x="0" y="5"/>
                  </a:lnTo>
                  <a:lnTo>
                    <a:pt x="2" y="4"/>
                  </a:lnTo>
                  <a:lnTo>
                    <a:pt x="4" y="3"/>
                  </a:lnTo>
                  <a:lnTo>
                    <a:pt x="5" y="2"/>
                  </a:lnTo>
                  <a:lnTo>
                    <a:pt x="8" y="1"/>
                  </a:lnTo>
                  <a:lnTo>
                    <a:pt x="10" y="1"/>
                  </a:lnTo>
                  <a:lnTo>
                    <a:pt x="12" y="0"/>
                  </a:lnTo>
                  <a:lnTo>
                    <a:pt x="13" y="0"/>
                  </a:lnTo>
                  <a:lnTo>
                    <a:pt x="31" y="15"/>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82" name="Freeform 78"/>
            <p:cNvSpPr>
              <a:spLocks/>
            </p:cNvSpPr>
            <p:nvPr/>
          </p:nvSpPr>
          <p:spPr bwMode="auto">
            <a:xfrm>
              <a:off x="1339" y="1083"/>
              <a:ext cx="135" cy="169"/>
            </a:xfrm>
            <a:custGeom>
              <a:avLst/>
              <a:gdLst>
                <a:gd name="T0" fmla="*/ 35 w 135"/>
                <a:gd name="T1" fmla="*/ 15 h 169"/>
                <a:gd name="T2" fmla="*/ 39 w 135"/>
                <a:gd name="T3" fmla="*/ 23 h 169"/>
                <a:gd name="T4" fmla="*/ 43 w 135"/>
                <a:gd name="T5" fmla="*/ 36 h 169"/>
                <a:gd name="T6" fmla="*/ 46 w 135"/>
                <a:gd name="T7" fmla="*/ 48 h 169"/>
                <a:gd name="T8" fmla="*/ 48 w 135"/>
                <a:gd name="T9" fmla="*/ 59 h 169"/>
                <a:gd name="T10" fmla="*/ 52 w 135"/>
                <a:gd name="T11" fmla="*/ 74 h 169"/>
                <a:gd name="T12" fmla="*/ 58 w 135"/>
                <a:gd name="T13" fmla="*/ 88 h 169"/>
                <a:gd name="T14" fmla="*/ 64 w 135"/>
                <a:gd name="T15" fmla="*/ 99 h 169"/>
                <a:gd name="T16" fmla="*/ 69 w 135"/>
                <a:gd name="T17" fmla="*/ 104 h 169"/>
                <a:gd name="T18" fmla="*/ 76 w 135"/>
                <a:gd name="T19" fmla="*/ 117 h 169"/>
                <a:gd name="T20" fmla="*/ 84 w 135"/>
                <a:gd name="T21" fmla="*/ 133 h 169"/>
                <a:gd name="T22" fmla="*/ 89 w 135"/>
                <a:gd name="T23" fmla="*/ 144 h 169"/>
                <a:gd name="T24" fmla="*/ 93 w 135"/>
                <a:gd name="T25" fmla="*/ 145 h 169"/>
                <a:gd name="T26" fmla="*/ 98 w 135"/>
                <a:gd name="T27" fmla="*/ 144 h 169"/>
                <a:gd name="T28" fmla="*/ 104 w 135"/>
                <a:gd name="T29" fmla="*/ 144 h 169"/>
                <a:gd name="T30" fmla="*/ 109 w 135"/>
                <a:gd name="T31" fmla="*/ 144 h 169"/>
                <a:gd name="T32" fmla="*/ 115 w 135"/>
                <a:gd name="T33" fmla="*/ 147 h 169"/>
                <a:gd name="T34" fmla="*/ 122 w 135"/>
                <a:gd name="T35" fmla="*/ 151 h 169"/>
                <a:gd name="T36" fmla="*/ 129 w 135"/>
                <a:gd name="T37" fmla="*/ 156 h 169"/>
                <a:gd name="T38" fmla="*/ 134 w 135"/>
                <a:gd name="T39" fmla="*/ 162 h 169"/>
                <a:gd name="T40" fmla="*/ 132 w 135"/>
                <a:gd name="T41" fmla="*/ 165 h 169"/>
                <a:gd name="T42" fmla="*/ 125 w 135"/>
                <a:gd name="T43" fmla="*/ 167 h 169"/>
                <a:gd name="T44" fmla="*/ 116 w 135"/>
                <a:gd name="T45" fmla="*/ 168 h 169"/>
                <a:gd name="T46" fmla="*/ 106 w 135"/>
                <a:gd name="T47" fmla="*/ 167 h 169"/>
                <a:gd name="T48" fmla="*/ 99 w 135"/>
                <a:gd name="T49" fmla="*/ 165 h 169"/>
                <a:gd name="T50" fmla="*/ 94 w 135"/>
                <a:gd name="T51" fmla="*/ 163 h 169"/>
                <a:gd name="T52" fmla="*/ 91 w 135"/>
                <a:gd name="T53" fmla="*/ 162 h 169"/>
                <a:gd name="T54" fmla="*/ 89 w 135"/>
                <a:gd name="T55" fmla="*/ 163 h 169"/>
                <a:gd name="T56" fmla="*/ 81 w 135"/>
                <a:gd name="T57" fmla="*/ 159 h 169"/>
                <a:gd name="T58" fmla="*/ 69 w 135"/>
                <a:gd name="T59" fmla="*/ 146 h 169"/>
                <a:gd name="T60" fmla="*/ 54 w 135"/>
                <a:gd name="T61" fmla="*/ 131 h 169"/>
                <a:gd name="T62" fmla="*/ 44 w 135"/>
                <a:gd name="T63" fmla="*/ 121 h 169"/>
                <a:gd name="T64" fmla="*/ 35 w 135"/>
                <a:gd name="T65" fmla="*/ 111 h 169"/>
                <a:gd name="T66" fmla="*/ 24 w 135"/>
                <a:gd name="T67" fmla="*/ 98 h 169"/>
                <a:gd name="T68" fmla="*/ 14 w 135"/>
                <a:gd name="T69" fmla="*/ 83 h 169"/>
                <a:gd name="T70" fmla="*/ 7 w 135"/>
                <a:gd name="T71" fmla="*/ 67 h 169"/>
                <a:gd name="T72" fmla="*/ 4 w 135"/>
                <a:gd name="T73" fmla="*/ 49 h 169"/>
                <a:gd name="T74" fmla="*/ 1 w 135"/>
                <a:gd name="T75" fmla="*/ 30 h 169"/>
                <a:gd name="T76" fmla="*/ 0 w 135"/>
                <a:gd name="T77" fmla="*/ 13 h 169"/>
                <a:gd name="T78" fmla="*/ 0 w 135"/>
                <a:gd name="T79" fmla="*/ 3 h 169"/>
                <a:gd name="T80" fmla="*/ 3 w 135"/>
                <a:gd name="T81" fmla="*/ 0 h 169"/>
                <a:gd name="T82" fmla="*/ 6 w 135"/>
                <a:gd name="T83" fmla="*/ 1 h 169"/>
                <a:gd name="T84" fmla="*/ 10 w 135"/>
                <a:gd name="T85" fmla="*/ 4 h 169"/>
                <a:gd name="T86" fmla="*/ 12 w 135"/>
                <a:gd name="T87" fmla="*/ 5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5" h="169">
                  <a:moveTo>
                    <a:pt x="35" y="14"/>
                  </a:moveTo>
                  <a:lnTo>
                    <a:pt x="35" y="15"/>
                  </a:lnTo>
                  <a:lnTo>
                    <a:pt x="37" y="18"/>
                  </a:lnTo>
                  <a:lnTo>
                    <a:pt x="39" y="23"/>
                  </a:lnTo>
                  <a:lnTo>
                    <a:pt x="41" y="29"/>
                  </a:lnTo>
                  <a:lnTo>
                    <a:pt x="43" y="36"/>
                  </a:lnTo>
                  <a:lnTo>
                    <a:pt x="45" y="42"/>
                  </a:lnTo>
                  <a:lnTo>
                    <a:pt x="46" y="48"/>
                  </a:lnTo>
                  <a:lnTo>
                    <a:pt x="47" y="54"/>
                  </a:lnTo>
                  <a:lnTo>
                    <a:pt x="48" y="59"/>
                  </a:lnTo>
                  <a:lnTo>
                    <a:pt x="50" y="66"/>
                  </a:lnTo>
                  <a:lnTo>
                    <a:pt x="52" y="74"/>
                  </a:lnTo>
                  <a:lnTo>
                    <a:pt x="55" y="81"/>
                  </a:lnTo>
                  <a:lnTo>
                    <a:pt x="58" y="88"/>
                  </a:lnTo>
                  <a:lnTo>
                    <a:pt x="61" y="95"/>
                  </a:lnTo>
                  <a:lnTo>
                    <a:pt x="64" y="99"/>
                  </a:lnTo>
                  <a:lnTo>
                    <a:pt x="66" y="102"/>
                  </a:lnTo>
                  <a:lnTo>
                    <a:pt x="69" y="104"/>
                  </a:lnTo>
                  <a:lnTo>
                    <a:pt x="72" y="110"/>
                  </a:lnTo>
                  <a:lnTo>
                    <a:pt x="76" y="117"/>
                  </a:lnTo>
                  <a:lnTo>
                    <a:pt x="81" y="125"/>
                  </a:lnTo>
                  <a:lnTo>
                    <a:pt x="84" y="133"/>
                  </a:lnTo>
                  <a:lnTo>
                    <a:pt x="87" y="139"/>
                  </a:lnTo>
                  <a:lnTo>
                    <a:pt x="89" y="144"/>
                  </a:lnTo>
                  <a:lnTo>
                    <a:pt x="91" y="145"/>
                  </a:lnTo>
                  <a:lnTo>
                    <a:pt x="93" y="145"/>
                  </a:lnTo>
                  <a:lnTo>
                    <a:pt x="95" y="144"/>
                  </a:lnTo>
                  <a:lnTo>
                    <a:pt x="98" y="144"/>
                  </a:lnTo>
                  <a:lnTo>
                    <a:pt x="100" y="144"/>
                  </a:lnTo>
                  <a:lnTo>
                    <a:pt x="104" y="144"/>
                  </a:lnTo>
                  <a:lnTo>
                    <a:pt x="106" y="144"/>
                  </a:lnTo>
                  <a:lnTo>
                    <a:pt x="109" y="144"/>
                  </a:lnTo>
                  <a:lnTo>
                    <a:pt x="111" y="145"/>
                  </a:lnTo>
                  <a:lnTo>
                    <a:pt x="115" y="147"/>
                  </a:lnTo>
                  <a:lnTo>
                    <a:pt x="118" y="149"/>
                  </a:lnTo>
                  <a:lnTo>
                    <a:pt x="122" y="151"/>
                  </a:lnTo>
                  <a:lnTo>
                    <a:pt x="126" y="154"/>
                  </a:lnTo>
                  <a:lnTo>
                    <a:pt x="129" y="156"/>
                  </a:lnTo>
                  <a:lnTo>
                    <a:pt x="132" y="159"/>
                  </a:lnTo>
                  <a:lnTo>
                    <a:pt x="134" y="162"/>
                  </a:lnTo>
                  <a:lnTo>
                    <a:pt x="134" y="163"/>
                  </a:lnTo>
                  <a:lnTo>
                    <a:pt x="132" y="165"/>
                  </a:lnTo>
                  <a:lnTo>
                    <a:pt x="129" y="166"/>
                  </a:lnTo>
                  <a:lnTo>
                    <a:pt x="125" y="167"/>
                  </a:lnTo>
                  <a:lnTo>
                    <a:pt x="121" y="168"/>
                  </a:lnTo>
                  <a:lnTo>
                    <a:pt x="116" y="168"/>
                  </a:lnTo>
                  <a:lnTo>
                    <a:pt x="110" y="168"/>
                  </a:lnTo>
                  <a:lnTo>
                    <a:pt x="106" y="167"/>
                  </a:lnTo>
                  <a:lnTo>
                    <a:pt x="102" y="166"/>
                  </a:lnTo>
                  <a:lnTo>
                    <a:pt x="99" y="165"/>
                  </a:lnTo>
                  <a:lnTo>
                    <a:pt x="96" y="164"/>
                  </a:lnTo>
                  <a:lnTo>
                    <a:pt x="94" y="163"/>
                  </a:lnTo>
                  <a:lnTo>
                    <a:pt x="93" y="163"/>
                  </a:lnTo>
                  <a:lnTo>
                    <a:pt x="91" y="162"/>
                  </a:lnTo>
                  <a:lnTo>
                    <a:pt x="90" y="163"/>
                  </a:lnTo>
                  <a:lnTo>
                    <a:pt x="89" y="163"/>
                  </a:lnTo>
                  <a:lnTo>
                    <a:pt x="87" y="162"/>
                  </a:lnTo>
                  <a:lnTo>
                    <a:pt x="81" y="159"/>
                  </a:lnTo>
                  <a:lnTo>
                    <a:pt x="75" y="153"/>
                  </a:lnTo>
                  <a:lnTo>
                    <a:pt x="69" y="146"/>
                  </a:lnTo>
                  <a:lnTo>
                    <a:pt x="61" y="139"/>
                  </a:lnTo>
                  <a:lnTo>
                    <a:pt x="54" y="131"/>
                  </a:lnTo>
                  <a:lnTo>
                    <a:pt x="48" y="125"/>
                  </a:lnTo>
                  <a:lnTo>
                    <a:pt x="44" y="121"/>
                  </a:lnTo>
                  <a:lnTo>
                    <a:pt x="40" y="116"/>
                  </a:lnTo>
                  <a:lnTo>
                    <a:pt x="35" y="111"/>
                  </a:lnTo>
                  <a:lnTo>
                    <a:pt x="30" y="105"/>
                  </a:lnTo>
                  <a:lnTo>
                    <a:pt x="24" y="98"/>
                  </a:lnTo>
                  <a:lnTo>
                    <a:pt x="19" y="91"/>
                  </a:lnTo>
                  <a:lnTo>
                    <a:pt x="14" y="83"/>
                  </a:lnTo>
                  <a:lnTo>
                    <a:pt x="11" y="75"/>
                  </a:lnTo>
                  <a:lnTo>
                    <a:pt x="7" y="67"/>
                  </a:lnTo>
                  <a:lnTo>
                    <a:pt x="5" y="58"/>
                  </a:lnTo>
                  <a:lnTo>
                    <a:pt x="4" y="49"/>
                  </a:lnTo>
                  <a:lnTo>
                    <a:pt x="2" y="40"/>
                  </a:lnTo>
                  <a:lnTo>
                    <a:pt x="1" y="30"/>
                  </a:lnTo>
                  <a:lnTo>
                    <a:pt x="0" y="21"/>
                  </a:lnTo>
                  <a:lnTo>
                    <a:pt x="0" y="13"/>
                  </a:lnTo>
                  <a:lnTo>
                    <a:pt x="0" y="7"/>
                  </a:lnTo>
                  <a:lnTo>
                    <a:pt x="0" y="3"/>
                  </a:lnTo>
                  <a:lnTo>
                    <a:pt x="1" y="0"/>
                  </a:lnTo>
                  <a:lnTo>
                    <a:pt x="3" y="0"/>
                  </a:lnTo>
                  <a:lnTo>
                    <a:pt x="5" y="0"/>
                  </a:lnTo>
                  <a:lnTo>
                    <a:pt x="6" y="1"/>
                  </a:lnTo>
                  <a:lnTo>
                    <a:pt x="8" y="3"/>
                  </a:lnTo>
                  <a:lnTo>
                    <a:pt x="10" y="4"/>
                  </a:lnTo>
                  <a:lnTo>
                    <a:pt x="11" y="5"/>
                  </a:lnTo>
                  <a:lnTo>
                    <a:pt x="12" y="5"/>
                  </a:lnTo>
                  <a:lnTo>
                    <a:pt x="35" y="14"/>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83" name="Freeform 79"/>
            <p:cNvSpPr>
              <a:spLocks/>
            </p:cNvSpPr>
            <p:nvPr/>
          </p:nvSpPr>
          <p:spPr bwMode="auto">
            <a:xfrm>
              <a:off x="1161" y="1355"/>
              <a:ext cx="239" cy="345"/>
            </a:xfrm>
            <a:custGeom>
              <a:avLst/>
              <a:gdLst>
                <a:gd name="T0" fmla="*/ 238 w 239"/>
                <a:gd name="T1" fmla="*/ 344 h 345"/>
                <a:gd name="T2" fmla="*/ 238 w 239"/>
                <a:gd name="T3" fmla="*/ 113 h 345"/>
                <a:gd name="T4" fmla="*/ 0 w 239"/>
                <a:gd name="T5" fmla="*/ 0 h 345"/>
                <a:gd name="T6" fmla="*/ 0 w 239"/>
                <a:gd name="T7" fmla="*/ 215 h 345"/>
                <a:gd name="T8" fmla="*/ 238 w 239"/>
                <a:gd name="T9" fmla="*/ 344 h 345"/>
              </a:gdLst>
              <a:ahLst/>
              <a:cxnLst>
                <a:cxn ang="0">
                  <a:pos x="T0" y="T1"/>
                </a:cxn>
                <a:cxn ang="0">
                  <a:pos x="T2" y="T3"/>
                </a:cxn>
                <a:cxn ang="0">
                  <a:pos x="T4" y="T5"/>
                </a:cxn>
                <a:cxn ang="0">
                  <a:pos x="T6" y="T7"/>
                </a:cxn>
                <a:cxn ang="0">
                  <a:pos x="T8" y="T9"/>
                </a:cxn>
              </a:cxnLst>
              <a:rect l="0" t="0" r="r" b="b"/>
              <a:pathLst>
                <a:path w="239" h="345">
                  <a:moveTo>
                    <a:pt x="238" y="344"/>
                  </a:moveTo>
                  <a:lnTo>
                    <a:pt x="238" y="113"/>
                  </a:lnTo>
                  <a:lnTo>
                    <a:pt x="0" y="0"/>
                  </a:lnTo>
                  <a:lnTo>
                    <a:pt x="0" y="215"/>
                  </a:lnTo>
                  <a:lnTo>
                    <a:pt x="238" y="344"/>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84" name="Freeform 80"/>
            <p:cNvSpPr>
              <a:spLocks/>
            </p:cNvSpPr>
            <p:nvPr/>
          </p:nvSpPr>
          <p:spPr bwMode="auto">
            <a:xfrm>
              <a:off x="1325" y="1233"/>
              <a:ext cx="193" cy="82"/>
            </a:xfrm>
            <a:custGeom>
              <a:avLst/>
              <a:gdLst>
                <a:gd name="T0" fmla="*/ 192 w 193"/>
                <a:gd name="T1" fmla="*/ 14 h 82"/>
                <a:gd name="T2" fmla="*/ 67 w 193"/>
                <a:gd name="T3" fmla="*/ 81 h 82"/>
                <a:gd name="T4" fmla="*/ 0 w 193"/>
                <a:gd name="T5" fmla="*/ 66 h 82"/>
                <a:gd name="T6" fmla="*/ 124 w 193"/>
                <a:gd name="T7" fmla="*/ 0 h 82"/>
                <a:gd name="T8" fmla="*/ 192 w 193"/>
                <a:gd name="T9" fmla="*/ 14 h 82"/>
              </a:gdLst>
              <a:ahLst/>
              <a:cxnLst>
                <a:cxn ang="0">
                  <a:pos x="T0" y="T1"/>
                </a:cxn>
                <a:cxn ang="0">
                  <a:pos x="T2" y="T3"/>
                </a:cxn>
                <a:cxn ang="0">
                  <a:pos x="T4" y="T5"/>
                </a:cxn>
                <a:cxn ang="0">
                  <a:pos x="T6" y="T7"/>
                </a:cxn>
                <a:cxn ang="0">
                  <a:pos x="T8" y="T9"/>
                </a:cxn>
              </a:cxnLst>
              <a:rect l="0" t="0" r="r" b="b"/>
              <a:pathLst>
                <a:path w="193" h="82">
                  <a:moveTo>
                    <a:pt x="192" y="14"/>
                  </a:moveTo>
                  <a:lnTo>
                    <a:pt x="67" y="81"/>
                  </a:lnTo>
                  <a:lnTo>
                    <a:pt x="0" y="66"/>
                  </a:lnTo>
                  <a:lnTo>
                    <a:pt x="124" y="0"/>
                  </a:lnTo>
                  <a:lnTo>
                    <a:pt x="192" y="14"/>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85" name="Freeform 81"/>
            <p:cNvSpPr>
              <a:spLocks/>
            </p:cNvSpPr>
            <p:nvPr/>
          </p:nvSpPr>
          <p:spPr bwMode="auto">
            <a:xfrm>
              <a:off x="1240" y="1067"/>
              <a:ext cx="213" cy="213"/>
            </a:xfrm>
            <a:custGeom>
              <a:avLst/>
              <a:gdLst>
                <a:gd name="T0" fmla="*/ 44 w 213"/>
                <a:gd name="T1" fmla="*/ 20 h 213"/>
                <a:gd name="T2" fmla="*/ 50 w 213"/>
                <a:gd name="T3" fmla="*/ 33 h 213"/>
                <a:gd name="T4" fmla="*/ 59 w 213"/>
                <a:gd name="T5" fmla="*/ 54 h 213"/>
                <a:gd name="T6" fmla="*/ 68 w 213"/>
                <a:gd name="T7" fmla="*/ 74 h 213"/>
                <a:gd name="T8" fmla="*/ 73 w 213"/>
                <a:gd name="T9" fmla="*/ 88 h 213"/>
                <a:gd name="T10" fmla="*/ 78 w 213"/>
                <a:gd name="T11" fmla="*/ 103 h 213"/>
                <a:gd name="T12" fmla="*/ 85 w 213"/>
                <a:gd name="T13" fmla="*/ 118 h 213"/>
                <a:gd name="T14" fmla="*/ 91 w 213"/>
                <a:gd name="T15" fmla="*/ 128 h 213"/>
                <a:gd name="T16" fmla="*/ 99 w 213"/>
                <a:gd name="T17" fmla="*/ 133 h 213"/>
                <a:gd name="T18" fmla="*/ 120 w 213"/>
                <a:gd name="T19" fmla="*/ 148 h 213"/>
                <a:gd name="T20" fmla="*/ 143 w 213"/>
                <a:gd name="T21" fmla="*/ 167 h 213"/>
                <a:gd name="T22" fmla="*/ 160 w 213"/>
                <a:gd name="T23" fmla="*/ 182 h 213"/>
                <a:gd name="T24" fmla="*/ 165 w 213"/>
                <a:gd name="T25" fmla="*/ 184 h 213"/>
                <a:gd name="T26" fmla="*/ 169 w 213"/>
                <a:gd name="T27" fmla="*/ 183 h 213"/>
                <a:gd name="T28" fmla="*/ 175 w 213"/>
                <a:gd name="T29" fmla="*/ 183 h 213"/>
                <a:gd name="T30" fmla="*/ 181 w 213"/>
                <a:gd name="T31" fmla="*/ 184 h 213"/>
                <a:gd name="T32" fmla="*/ 189 w 213"/>
                <a:gd name="T33" fmla="*/ 188 h 213"/>
                <a:gd name="T34" fmla="*/ 198 w 213"/>
                <a:gd name="T35" fmla="*/ 193 h 213"/>
                <a:gd name="T36" fmla="*/ 206 w 213"/>
                <a:gd name="T37" fmla="*/ 199 h 213"/>
                <a:gd name="T38" fmla="*/ 212 w 213"/>
                <a:gd name="T39" fmla="*/ 205 h 213"/>
                <a:gd name="T40" fmla="*/ 210 w 213"/>
                <a:gd name="T41" fmla="*/ 209 h 213"/>
                <a:gd name="T42" fmla="*/ 204 w 213"/>
                <a:gd name="T43" fmla="*/ 212 h 213"/>
                <a:gd name="T44" fmla="*/ 194 w 213"/>
                <a:gd name="T45" fmla="*/ 212 h 213"/>
                <a:gd name="T46" fmla="*/ 182 w 213"/>
                <a:gd name="T47" fmla="*/ 209 h 213"/>
                <a:gd name="T48" fmla="*/ 171 w 213"/>
                <a:gd name="T49" fmla="*/ 206 h 213"/>
                <a:gd name="T50" fmla="*/ 165 w 213"/>
                <a:gd name="T51" fmla="*/ 203 h 213"/>
                <a:gd name="T52" fmla="*/ 160 w 213"/>
                <a:gd name="T53" fmla="*/ 202 h 213"/>
                <a:gd name="T54" fmla="*/ 154 w 213"/>
                <a:gd name="T55" fmla="*/ 202 h 213"/>
                <a:gd name="T56" fmla="*/ 140 w 213"/>
                <a:gd name="T57" fmla="*/ 198 h 213"/>
                <a:gd name="T58" fmla="*/ 121 w 213"/>
                <a:gd name="T59" fmla="*/ 189 h 213"/>
                <a:gd name="T60" fmla="*/ 103 w 213"/>
                <a:gd name="T61" fmla="*/ 180 h 213"/>
                <a:gd name="T62" fmla="*/ 91 w 213"/>
                <a:gd name="T63" fmla="*/ 172 h 213"/>
                <a:gd name="T64" fmla="*/ 75 w 213"/>
                <a:gd name="T65" fmla="*/ 158 h 213"/>
                <a:gd name="T66" fmla="*/ 58 w 213"/>
                <a:gd name="T67" fmla="*/ 140 h 213"/>
                <a:gd name="T68" fmla="*/ 44 w 213"/>
                <a:gd name="T69" fmla="*/ 120 h 213"/>
                <a:gd name="T70" fmla="*/ 32 w 213"/>
                <a:gd name="T71" fmla="*/ 98 h 213"/>
                <a:gd name="T72" fmla="*/ 19 w 213"/>
                <a:gd name="T73" fmla="*/ 71 h 213"/>
                <a:gd name="T74" fmla="*/ 8 w 213"/>
                <a:gd name="T75" fmla="*/ 43 h 213"/>
                <a:gd name="T76" fmla="*/ 0 w 213"/>
                <a:gd name="T77" fmla="*/ 22 h 213"/>
                <a:gd name="T78" fmla="*/ 0 w 213"/>
                <a:gd name="T79" fmla="*/ 11 h 213"/>
                <a:gd name="T80" fmla="*/ 2 w 213"/>
                <a:gd name="T81" fmla="*/ 5 h 213"/>
                <a:gd name="T82" fmla="*/ 6 w 213"/>
                <a:gd name="T83" fmla="*/ 3 h 213"/>
                <a:gd name="T84" fmla="*/ 11 w 213"/>
                <a:gd name="T85" fmla="*/ 1 h 213"/>
                <a:gd name="T86" fmla="*/ 42 w 213"/>
                <a:gd name="T87" fmla="*/ 18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3" h="213">
                  <a:moveTo>
                    <a:pt x="42" y="18"/>
                  </a:moveTo>
                  <a:lnTo>
                    <a:pt x="44" y="20"/>
                  </a:lnTo>
                  <a:lnTo>
                    <a:pt x="46" y="26"/>
                  </a:lnTo>
                  <a:lnTo>
                    <a:pt x="50" y="33"/>
                  </a:lnTo>
                  <a:lnTo>
                    <a:pt x="55" y="44"/>
                  </a:lnTo>
                  <a:lnTo>
                    <a:pt x="59" y="54"/>
                  </a:lnTo>
                  <a:lnTo>
                    <a:pt x="64" y="65"/>
                  </a:lnTo>
                  <a:lnTo>
                    <a:pt x="68" y="74"/>
                  </a:lnTo>
                  <a:lnTo>
                    <a:pt x="71" y="81"/>
                  </a:lnTo>
                  <a:lnTo>
                    <a:pt x="73" y="88"/>
                  </a:lnTo>
                  <a:lnTo>
                    <a:pt x="75" y="95"/>
                  </a:lnTo>
                  <a:lnTo>
                    <a:pt x="78" y="103"/>
                  </a:lnTo>
                  <a:lnTo>
                    <a:pt x="81" y="111"/>
                  </a:lnTo>
                  <a:lnTo>
                    <a:pt x="85" y="118"/>
                  </a:lnTo>
                  <a:lnTo>
                    <a:pt x="88" y="124"/>
                  </a:lnTo>
                  <a:lnTo>
                    <a:pt x="91" y="128"/>
                  </a:lnTo>
                  <a:lnTo>
                    <a:pt x="94" y="130"/>
                  </a:lnTo>
                  <a:lnTo>
                    <a:pt x="99" y="133"/>
                  </a:lnTo>
                  <a:lnTo>
                    <a:pt x="108" y="139"/>
                  </a:lnTo>
                  <a:lnTo>
                    <a:pt x="120" y="148"/>
                  </a:lnTo>
                  <a:lnTo>
                    <a:pt x="131" y="158"/>
                  </a:lnTo>
                  <a:lnTo>
                    <a:pt x="143" y="167"/>
                  </a:lnTo>
                  <a:lnTo>
                    <a:pt x="154" y="176"/>
                  </a:lnTo>
                  <a:lnTo>
                    <a:pt x="160" y="182"/>
                  </a:lnTo>
                  <a:lnTo>
                    <a:pt x="164" y="184"/>
                  </a:lnTo>
                  <a:lnTo>
                    <a:pt x="165" y="184"/>
                  </a:lnTo>
                  <a:lnTo>
                    <a:pt x="167" y="183"/>
                  </a:lnTo>
                  <a:lnTo>
                    <a:pt x="169" y="183"/>
                  </a:lnTo>
                  <a:lnTo>
                    <a:pt x="171" y="183"/>
                  </a:lnTo>
                  <a:lnTo>
                    <a:pt x="175" y="183"/>
                  </a:lnTo>
                  <a:lnTo>
                    <a:pt x="177" y="183"/>
                  </a:lnTo>
                  <a:lnTo>
                    <a:pt x="181" y="184"/>
                  </a:lnTo>
                  <a:lnTo>
                    <a:pt x="184" y="185"/>
                  </a:lnTo>
                  <a:lnTo>
                    <a:pt x="189" y="188"/>
                  </a:lnTo>
                  <a:lnTo>
                    <a:pt x="193" y="189"/>
                  </a:lnTo>
                  <a:lnTo>
                    <a:pt x="198" y="193"/>
                  </a:lnTo>
                  <a:lnTo>
                    <a:pt x="202" y="195"/>
                  </a:lnTo>
                  <a:lnTo>
                    <a:pt x="206" y="199"/>
                  </a:lnTo>
                  <a:lnTo>
                    <a:pt x="209" y="201"/>
                  </a:lnTo>
                  <a:lnTo>
                    <a:pt x="212" y="205"/>
                  </a:lnTo>
                  <a:lnTo>
                    <a:pt x="212" y="207"/>
                  </a:lnTo>
                  <a:lnTo>
                    <a:pt x="210" y="209"/>
                  </a:lnTo>
                  <a:lnTo>
                    <a:pt x="207" y="211"/>
                  </a:lnTo>
                  <a:lnTo>
                    <a:pt x="204" y="212"/>
                  </a:lnTo>
                  <a:lnTo>
                    <a:pt x="199" y="212"/>
                  </a:lnTo>
                  <a:lnTo>
                    <a:pt x="194" y="212"/>
                  </a:lnTo>
                  <a:lnTo>
                    <a:pt x="188" y="211"/>
                  </a:lnTo>
                  <a:lnTo>
                    <a:pt x="182" y="209"/>
                  </a:lnTo>
                  <a:lnTo>
                    <a:pt x="176" y="207"/>
                  </a:lnTo>
                  <a:lnTo>
                    <a:pt x="171" y="206"/>
                  </a:lnTo>
                  <a:lnTo>
                    <a:pt x="168" y="205"/>
                  </a:lnTo>
                  <a:lnTo>
                    <a:pt x="165" y="203"/>
                  </a:lnTo>
                  <a:lnTo>
                    <a:pt x="163" y="203"/>
                  </a:lnTo>
                  <a:lnTo>
                    <a:pt x="160" y="202"/>
                  </a:lnTo>
                  <a:lnTo>
                    <a:pt x="158" y="203"/>
                  </a:lnTo>
                  <a:lnTo>
                    <a:pt x="154" y="202"/>
                  </a:lnTo>
                  <a:lnTo>
                    <a:pt x="148" y="200"/>
                  </a:lnTo>
                  <a:lnTo>
                    <a:pt x="140" y="198"/>
                  </a:lnTo>
                  <a:lnTo>
                    <a:pt x="131" y="194"/>
                  </a:lnTo>
                  <a:lnTo>
                    <a:pt x="121" y="189"/>
                  </a:lnTo>
                  <a:lnTo>
                    <a:pt x="112" y="184"/>
                  </a:lnTo>
                  <a:lnTo>
                    <a:pt x="103" y="180"/>
                  </a:lnTo>
                  <a:lnTo>
                    <a:pt x="97" y="176"/>
                  </a:lnTo>
                  <a:lnTo>
                    <a:pt x="91" y="172"/>
                  </a:lnTo>
                  <a:lnTo>
                    <a:pt x="84" y="165"/>
                  </a:lnTo>
                  <a:lnTo>
                    <a:pt x="75" y="158"/>
                  </a:lnTo>
                  <a:lnTo>
                    <a:pt x="67" y="150"/>
                  </a:lnTo>
                  <a:lnTo>
                    <a:pt x="58" y="140"/>
                  </a:lnTo>
                  <a:lnTo>
                    <a:pt x="51" y="130"/>
                  </a:lnTo>
                  <a:lnTo>
                    <a:pt x="44" y="120"/>
                  </a:lnTo>
                  <a:lnTo>
                    <a:pt x="38" y="110"/>
                  </a:lnTo>
                  <a:lnTo>
                    <a:pt x="32" y="98"/>
                  </a:lnTo>
                  <a:lnTo>
                    <a:pt x="26" y="85"/>
                  </a:lnTo>
                  <a:lnTo>
                    <a:pt x="19" y="71"/>
                  </a:lnTo>
                  <a:lnTo>
                    <a:pt x="13" y="56"/>
                  </a:lnTo>
                  <a:lnTo>
                    <a:pt x="8" y="43"/>
                  </a:lnTo>
                  <a:lnTo>
                    <a:pt x="4" y="31"/>
                  </a:lnTo>
                  <a:lnTo>
                    <a:pt x="0" y="22"/>
                  </a:lnTo>
                  <a:lnTo>
                    <a:pt x="0" y="15"/>
                  </a:lnTo>
                  <a:lnTo>
                    <a:pt x="0" y="11"/>
                  </a:lnTo>
                  <a:lnTo>
                    <a:pt x="1" y="8"/>
                  </a:lnTo>
                  <a:lnTo>
                    <a:pt x="2" y="5"/>
                  </a:lnTo>
                  <a:lnTo>
                    <a:pt x="4" y="4"/>
                  </a:lnTo>
                  <a:lnTo>
                    <a:pt x="6" y="3"/>
                  </a:lnTo>
                  <a:lnTo>
                    <a:pt x="8" y="2"/>
                  </a:lnTo>
                  <a:lnTo>
                    <a:pt x="11" y="1"/>
                  </a:lnTo>
                  <a:lnTo>
                    <a:pt x="13" y="0"/>
                  </a:lnTo>
                  <a:lnTo>
                    <a:pt x="42" y="18"/>
                  </a:lnTo>
                </a:path>
              </a:pathLst>
            </a:custGeom>
            <a:solidFill>
              <a:srgbClr val="99FF99"/>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86" name="Freeform 82"/>
            <p:cNvSpPr>
              <a:spLocks/>
            </p:cNvSpPr>
            <p:nvPr/>
          </p:nvSpPr>
          <p:spPr bwMode="auto">
            <a:xfrm>
              <a:off x="1337" y="1081"/>
              <a:ext cx="135" cy="173"/>
            </a:xfrm>
            <a:custGeom>
              <a:avLst/>
              <a:gdLst>
                <a:gd name="T0" fmla="*/ 36 w 135"/>
                <a:gd name="T1" fmla="*/ 16 h 173"/>
                <a:gd name="T2" fmla="*/ 39 w 135"/>
                <a:gd name="T3" fmla="*/ 25 h 173"/>
                <a:gd name="T4" fmla="*/ 43 w 135"/>
                <a:gd name="T5" fmla="*/ 39 h 173"/>
                <a:gd name="T6" fmla="*/ 46 w 135"/>
                <a:gd name="T7" fmla="*/ 52 h 173"/>
                <a:gd name="T8" fmla="*/ 48 w 135"/>
                <a:gd name="T9" fmla="*/ 63 h 173"/>
                <a:gd name="T10" fmla="*/ 52 w 135"/>
                <a:gd name="T11" fmla="*/ 77 h 173"/>
                <a:gd name="T12" fmla="*/ 58 w 135"/>
                <a:gd name="T13" fmla="*/ 92 h 173"/>
                <a:gd name="T14" fmla="*/ 64 w 135"/>
                <a:gd name="T15" fmla="*/ 103 h 173"/>
                <a:gd name="T16" fmla="*/ 69 w 135"/>
                <a:gd name="T17" fmla="*/ 108 h 173"/>
                <a:gd name="T18" fmla="*/ 76 w 135"/>
                <a:gd name="T19" fmla="*/ 120 h 173"/>
                <a:gd name="T20" fmla="*/ 84 w 135"/>
                <a:gd name="T21" fmla="*/ 136 h 173"/>
                <a:gd name="T22" fmla="*/ 89 w 135"/>
                <a:gd name="T23" fmla="*/ 147 h 173"/>
                <a:gd name="T24" fmla="*/ 91 w 135"/>
                <a:gd name="T25" fmla="*/ 149 h 173"/>
                <a:gd name="T26" fmla="*/ 95 w 135"/>
                <a:gd name="T27" fmla="*/ 148 h 173"/>
                <a:gd name="T28" fmla="*/ 100 w 135"/>
                <a:gd name="T29" fmla="*/ 148 h 173"/>
                <a:gd name="T30" fmla="*/ 106 w 135"/>
                <a:gd name="T31" fmla="*/ 148 h 173"/>
                <a:gd name="T32" fmla="*/ 111 w 135"/>
                <a:gd name="T33" fmla="*/ 149 h 173"/>
                <a:gd name="T34" fmla="*/ 118 w 135"/>
                <a:gd name="T35" fmla="*/ 153 h 173"/>
                <a:gd name="T36" fmla="*/ 126 w 135"/>
                <a:gd name="T37" fmla="*/ 158 h 173"/>
                <a:gd name="T38" fmla="*/ 132 w 135"/>
                <a:gd name="T39" fmla="*/ 163 h 173"/>
                <a:gd name="T40" fmla="*/ 134 w 135"/>
                <a:gd name="T41" fmla="*/ 167 h 173"/>
                <a:gd name="T42" fmla="*/ 129 w 135"/>
                <a:gd name="T43" fmla="*/ 170 h 173"/>
                <a:gd name="T44" fmla="*/ 121 w 135"/>
                <a:gd name="T45" fmla="*/ 172 h 173"/>
                <a:gd name="T46" fmla="*/ 110 w 135"/>
                <a:gd name="T47" fmla="*/ 171 h 173"/>
                <a:gd name="T48" fmla="*/ 102 w 135"/>
                <a:gd name="T49" fmla="*/ 169 h 173"/>
                <a:gd name="T50" fmla="*/ 96 w 135"/>
                <a:gd name="T51" fmla="*/ 167 h 173"/>
                <a:gd name="T52" fmla="*/ 92 w 135"/>
                <a:gd name="T53" fmla="*/ 166 h 173"/>
                <a:gd name="T54" fmla="*/ 90 w 135"/>
                <a:gd name="T55" fmla="*/ 166 h 173"/>
                <a:gd name="T56" fmla="*/ 87 w 135"/>
                <a:gd name="T57" fmla="*/ 166 h 173"/>
                <a:gd name="T58" fmla="*/ 75 w 135"/>
                <a:gd name="T59" fmla="*/ 156 h 173"/>
                <a:gd name="T60" fmla="*/ 61 w 135"/>
                <a:gd name="T61" fmla="*/ 142 h 173"/>
                <a:gd name="T62" fmla="*/ 48 w 135"/>
                <a:gd name="T63" fmla="*/ 129 h 173"/>
                <a:gd name="T64" fmla="*/ 40 w 135"/>
                <a:gd name="T65" fmla="*/ 120 h 173"/>
                <a:gd name="T66" fmla="*/ 29 w 135"/>
                <a:gd name="T67" fmla="*/ 108 h 173"/>
                <a:gd name="T68" fmla="*/ 19 w 135"/>
                <a:gd name="T69" fmla="*/ 95 h 173"/>
                <a:gd name="T70" fmla="*/ 10 w 135"/>
                <a:gd name="T71" fmla="*/ 79 h 173"/>
                <a:gd name="T72" fmla="*/ 5 w 135"/>
                <a:gd name="T73" fmla="*/ 63 h 173"/>
                <a:gd name="T74" fmla="*/ 2 w 135"/>
                <a:gd name="T75" fmla="*/ 43 h 173"/>
                <a:gd name="T76" fmla="*/ 0 w 135"/>
                <a:gd name="T77" fmla="*/ 25 h 173"/>
                <a:gd name="T78" fmla="*/ 0 w 135"/>
                <a:gd name="T79" fmla="*/ 11 h 173"/>
                <a:gd name="T80" fmla="*/ 2 w 135"/>
                <a:gd name="T81" fmla="*/ 4 h 173"/>
                <a:gd name="T82" fmla="*/ 6 w 135"/>
                <a:gd name="T83" fmla="*/ 1 h 173"/>
                <a:gd name="T84" fmla="*/ 11 w 135"/>
                <a:gd name="T85" fmla="*/ 0 h 173"/>
                <a:gd name="T86" fmla="*/ 17 w 135"/>
                <a:gd name="T87" fmla="*/ 0 h 173"/>
                <a:gd name="T88" fmla="*/ 35 w 135"/>
                <a:gd name="T89" fmla="*/ 15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5" h="173">
                  <a:moveTo>
                    <a:pt x="35" y="15"/>
                  </a:moveTo>
                  <a:lnTo>
                    <a:pt x="36" y="16"/>
                  </a:lnTo>
                  <a:lnTo>
                    <a:pt x="37" y="20"/>
                  </a:lnTo>
                  <a:lnTo>
                    <a:pt x="39" y="25"/>
                  </a:lnTo>
                  <a:lnTo>
                    <a:pt x="41" y="32"/>
                  </a:lnTo>
                  <a:lnTo>
                    <a:pt x="43" y="39"/>
                  </a:lnTo>
                  <a:lnTo>
                    <a:pt x="45" y="45"/>
                  </a:lnTo>
                  <a:lnTo>
                    <a:pt x="46" y="52"/>
                  </a:lnTo>
                  <a:lnTo>
                    <a:pt x="47" y="57"/>
                  </a:lnTo>
                  <a:lnTo>
                    <a:pt x="48" y="63"/>
                  </a:lnTo>
                  <a:lnTo>
                    <a:pt x="50" y="69"/>
                  </a:lnTo>
                  <a:lnTo>
                    <a:pt x="52" y="77"/>
                  </a:lnTo>
                  <a:lnTo>
                    <a:pt x="55" y="85"/>
                  </a:lnTo>
                  <a:lnTo>
                    <a:pt x="58" y="92"/>
                  </a:lnTo>
                  <a:lnTo>
                    <a:pt x="61" y="98"/>
                  </a:lnTo>
                  <a:lnTo>
                    <a:pt x="64" y="103"/>
                  </a:lnTo>
                  <a:lnTo>
                    <a:pt x="66" y="105"/>
                  </a:lnTo>
                  <a:lnTo>
                    <a:pt x="69" y="108"/>
                  </a:lnTo>
                  <a:lnTo>
                    <a:pt x="72" y="114"/>
                  </a:lnTo>
                  <a:lnTo>
                    <a:pt x="76" y="120"/>
                  </a:lnTo>
                  <a:lnTo>
                    <a:pt x="81" y="128"/>
                  </a:lnTo>
                  <a:lnTo>
                    <a:pt x="84" y="136"/>
                  </a:lnTo>
                  <a:lnTo>
                    <a:pt x="87" y="143"/>
                  </a:lnTo>
                  <a:lnTo>
                    <a:pt x="89" y="147"/>
                  </a:lnTo>
                  <a:lnTo>
                    <a:pt x="90" y="149"/>
                  </a:lnTo>
                  <a:lnTo>
                    <a:pt x="91" y="149"/>
                  </a:lnTo>
                  <a:lnTo>
                    <a:pt x="93" y="149"/>
                  </a:lnTo>
                  <a:lnTo>
                    <a:pt x="95" y="148"/>
                  </a:lnTo>
                  <a:lnTo>
                    <a:pt x="98" y="148"/>
                  </a:lnTo>
                  <a:lnTo>
                    <a:pt x="100" y="148"/>
                  </a:lnTo>
                  <a:lnTo>
                    <a:pt x="104" y="147"/>
                  </a:lnTo>
                  <a:lnTo>
                    <a:pt x="106" y="148"/>
                  </a:lnTo>
                  <a:lnTo>
                    <a:pt x="109" y="148"/>
                  </a:lnTo>
                  <a:lnTo>
                    <a:pt x="111" y="149"/>
                  </a:lnTo>
                  <a:lnTo>
                    <a:pt x="115" y="150"/>
                  </a:lnTo>
                  <a:lnTo>
                    <a:pt x="118" y="153"/>
                  </a:lnTo>
                  <a:lnTo>
                    <a:pt x="122" y="155"/>
                  </a:lnTo>
                  <a:lnTo>
                    <a:pt x="126" y="158"/>
                  </a:lnTo>
                  <a:lnTo>
                    <a:pt x="129" y="160"/>
                  </a:lnTo>
                  <a:lnTo>
                    <a:pt x="132" y="163"/>
                  </a:lnTo>
                  <a:lnTo>
                    <a:pt x="134" y="166"/>
                  </a:lnTo>
                  <a:lnTo>
                    <a:pt x="134" y="167"/>
                  </a:lnTo>
                  <a:lnTo>
                    <a:pt x="132" y="168"/>
                  </a:lnTo>
                  <a:lnTo>
                    <a:pt x="129" y="170"/>
                  </a:lnTo>
                  <a:lnTo>
                    <a:pt x="125" y="171"/>
                  </a:lnTo>
                  <a:lnTo>
                    <a:pt x="121" y="172"/>
                  </a:lnTo>
                  <a:lnTo>
                    <a:pt x="116" y="172"/>
                  </a:lnTo>
                  <a:lnTo>
                    <a:pt x="110" y="171"/>
                  </a:lnTo>
                  <a:lnTo>
                    <a:pt x="106" y="171"/>
                  </a:lnTo>
                  <a:lnTo>
                    <a:pt x="102" y="169"/>
                  </a:lnTo>
                  <a:lnTo>
                    <a:pt x="99" y="168"/>
                  </a:lnTo>
                  <a:lnTo>
                    <a:pt x="96" y="167"/>
                  </a:lnTo>
                  <a:lnTo>
                    <a:pt x="93" y="167"/>
                  </a:lnTo>
                  <a:lnTo>
                    <a:pt x="92" y="166"/>
                  </a:lnTo>
                  <a:lnTo>
                    <a:pt x="91" y="166"/>
                  </a:lnTo>
                  <a:lnTo>
                    <a:pt x="90" y="166"/>
                  </a:lnTo>
                  <a:lnTo>
                    <a:pt x="88" y="167"/>
                  </a:lnTo>
                  <a:lnTo>
                    <a:pt x="87" y="166"/>
                  </a:lnTo>
                  <a:lnTo>
                    <a:pt x="81" y="162"/>
                  </a:lnTo>
                  <a:lnTo>
                    <a:pt x="75" y="156"/>
                  </a:lnTo>
                  <a:lnTo>
                    <a:pt x="69" y="149"/>
                  </a:lnTo>
                  <a:lnTo>
                    <a:pt x="61" y="142"/>
                  </a:lnTo>
                  <a:lnTo>
                    <a:pt x="54" y="135"/>
                  </a:lnTo>
                  <a:lnTo>
                    <a:pt x="48" y="129"/>
                  </a:lnTo>
                  <a:lnTo>
                    <a:pt x="44" y="124"/>
                  </a:lnTo>
                  <a:lnTo>
                    <a:pt x="40" y="120"/>
                  </a:lnTo>
                  <a:lnTo>
                    <a:pt x="35" y="114"/>
                  </a:lnTo>
                  <a:lnTo>
                    <a:pt x="29" y="108"/>
                  </a:lnTo>
                  <a:lnTo>
                    <a:pt x="24" y="102"/>
                  </a:lnTo>
                  <a:lnTo>
                    <a:pt x="19" y="95"/>
                  </a:lnTo>
                  <a:lnTo>
                    <a:pt x="14" y="86"/>
                  </a:lnTo>
                  <a:lnTo>
                    <a:pt x="10" y="79"/>
                  </a:lnTo>
                  <a:lnTo>
                    <a:pt x="7" y="71"/>
                  </a:lnTo>
                  <a:lnTo>
                    <a:pt x="5" y="63"/>
                  </a:lnTo>
                  <a:lnTo>
                    <a:pt x="4" y="53"/>
                  </a:lnTo>
                  <a:lnTo>
                    <a:pt x="2" y="43"/>
                  </a:lnTo>
                  <a:lnTo>
                    <a:pt x="1" y="34"/>
                  </a:lnTo>
                  <a:lnTo>
                    <a:pt x="0" y="25"/>
                  </a:lnTo>
                  <a:lnTo>
                    <a:pt x="0" y="17"/>
                  </a:lnTo>
                  <a:lnTo>
                    <a:pt x="0" y="11"/>
                  </a:lnTo>
                  <a:lnTo>
                    <a:pt x="0" y="6"/>
                  </a:lnTo>
                  <a:lnTo>
                    <a:pt x="2" y="4"/>
                  </a:lnTo>
                  <a:lnTo>
                    <a:pt x="4" y="2"/>
                  </a:lnTo>
                  <a:lnTo>
                    <a:pt x="6" y="1"/>
                  </a:lnTo>
                  <a:lnTo>
                    <a:pt x="9" y="0"/>
                  </a:lnTo>
                  <a:lnTo>
                    <a:pt x="11" y="0"/>
                  </a:lnTo>
                  <a:lnTo>
                    <a:pt x="14" y="0"/>
                  </a:lnTo>
                  <a:lnTo>
                    <a:pt x="17" y="0"/>
                  </a:lnTo>
                  <a:lnTo>
                    <a:pt x="18" y="0"/>
                  </a:lnTo>
                  <a:lnTo>
                    <a:pt x="35" y="15"/>
                  </a:lnTo>
                </a:path>
              </a:pathLst>
            </a:custGeom>
            <a:solidFill>
              <a:srgbClr val="99FF99"/>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87" name="Freeform 83"/>
            <p:cNvSpPr>
              <a:spLocks/>
            </p:cNvSpPr>
            <p:nvPr/>
          </p:nvSpPr>
          <p:spPr bwMode="auto">
            <a:xfrm>
              <a:off x="1431" y="1264"/>
              <a:ext cx="193" cy="93"/>
            </a:xfrm>
            <a:custGeom>
              <a:avLst/>
              <a:gdLst>
                <a:gd name="T0" fmla="*/ 0 w 193"/>
                <a:gd name="T1" fmla="*/ 0 h 93"/>
                <a:gd name="T2" fmla="*/ 0 w 193"/>
                <a:gd name="T3" fmla="*/ 50 h 93"/>
                <a:gd name="T4" fmla="*/ 192 w 193"/>
                <a:gd name="T5" fmla="*/ 92 h 93"/>
                <a:gd name="T6" fmla="*/ 192 w 193"/>
                <a:gd name="T7" fmla="*/ 41 h 93"/>
                <a:gd name="T8" fmla="*/ 0 w 193"/>
                <a:gd name="T9" fmla="*/ 0 h 93"/>
              </a:gdLst>
              <a:ahLst/>
              <a:cxnLst>
                <a:cxn ang="0">
                  <a:pos x="T0" y="T1"/>
                </a:cxn>
                <a:cxn ang="0">
                  <a:pos x="T2" y="T3"/>
                </a:cxn>
                <a:cxn ang="0">
                  <a:pos x="T4" y="T5"/>
                </a:cxn>
                <a:cxn ang="0">
                  <a:pos x="T6" y="T7"/>
                </a:cxn>
                <a:cxn ang="0">
                  <a:pos x="T8" y="T9"/>
                </a:cxn>
              </a:cxnLst>
              <a:rect l="0" t="0" r="r" b="b"/>
              <a:pathLst>
                <a:path w="193" h="93">
                  <a:moveTo>
                    <a:pt x="0" y="0"/>
                  </a:moveTo>
                  <a:lnTo>
                    <a:pt x="0" y="50"/>
                  </a:lnTo>
                  <a:lnTo>
                    <a:pt x="192" y="92"/>
                  </a:lnTo>
                  <a:lnTo>
                    <a:pt x="192" y="41"/>
                  </a:lnTo>
                  <a:lnTo>
                    <a:pt x="0" y="0"/>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88" name="Freeform 84"/>
            <p:cNvSpPr>
              <a:spLocks/>
            </p:cNvSpPr>
            <p:nvPr/>
          </p:nvSpPr>
          <p:spPr bwMode="auto">
            <a:xfrm>
              <a:off x="1623" y="1258"/>
              <a:ext cx="59" cy="99"/>
            </a:xfrm>
            <a:custGeom>
              <a:avLst/>
              <a:gdLst>
                <a:gd name="T0" fmla="*/ 0 w 59"/>
                <a:gd name="T1" fmla="*/ 47 h 99"/>
                <a:gd name="T2" fmla="*/ 0 w 59"/>
                <a:gd name="T3" fmla="*/ 98 h 99"/>
                <a:gd name="T4" fmla="*/ 58 w 59"/>
                <a:gd name="T5" fmla="*/ 43 h 99"/>
                <a:gd name="T6" fmla="*/ 58 w 59"/>
                <a:gd name="T7" fmla="*/ 0 h 99"/>
                <a:gd name="T8" fmla="*/ 0 w 59"/>
                <a:gd name="T9" fmla="*/ 47 h 99"/>
              </a:gdLst>
              <a:ahLst/>
              <a:cxnLst>
                <a:cxn ang="0">
                  <a:pos x="T0" y="T1"/>
                </a:cxn>
                <a:cxn ang="0">
                  <a:pos x="T2" y="T3"/>
                </a:cxn>
                <a:cxn ang="0">
                  <a:pos x="T4" y="T5"/>
                </a:cxn>
                <a:cxn ang="0">
                  <a:pos x="T6" y="T7"/>
                </a:cxn>
                <a:cxn ang="0">
                  <a:pos x="T8" y="T9"/>
                </a:cxn>
              </a:cxnLst>
              <a:rect l="0" t="0" r="r" b="b"/>
              <a:pathLst>
                <a:path w="59" h="99">
                  <a:moveTo>
                    <a:pt x="0" y="47"/>
                  </a:moveTo>
                  <a:lnTo>
                    <a:pt x="0" y="98"/>
                  </a:lnTo>
                  <a:lnTo>
                    <a:pt x="58" y="43"/>
                  </a:lnTo>
                  <a:lnTo>
                    <a:pt x="58" y="0"/>
                  </a:lnTo>
                  <a:lnTo>
                    <a:pt x="0" y="4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89" name="Freeform 85"/>
            <p:cNvSpPr>
              <a:spLocks/>
            </p:cNvSpPr>
            <p:nvPr/>
          </p:nvSpPr>
          <p:spPr bwMode="auto">
            <a:xfrm>
              <a:off x="1431" y="1218"/>
              <a:ext cx="250" cy="88"/>
            </a:xfrm>
            <a:custGeom>
              <a:avLst/>
              <a:gdLst>
                <a:gd name="T0" fmla="*/ 79 w 250"/>
                <a:gd name="T1" fmla="*/ 0 h 88"/>
                <a:gd name="T2" fmla="*/ 0 w 250"/>
                <a:gd name="T3" fmla="*/ 46 h 88"/>
                <a:gd name="T4" fmla="*/ 191 w 250"/>
                <a:gd name="T5" fmla="*/ 87 h 88"/>
                <a:gd name="T6" fmla="*/ 249 w 250"/>
                <a:gd name="T7" fmla="*/ 39 h 88"/>
                <a:gd name="T8" fmla="*/ 79 w 250"/>
                <a:gd name="T9" fmla="*/ 0 h 88"/>
              </a:gdLst>
              <a:ahLst/>
              <a:cxnLst>
                <a:cxn ang="0">
                  <a:pos x="T0" y="T1"/>
                </a:cxn>
                <a:cxn ang="0">
                  <a:pos x="T2" y="T3"/>
                </a:cxn>
                <a:cxn ang="0">
                  <a:pos x="T4" y="T5"/>
                </a:cxn>
                <a:cxn ang="0">
                  <a:pos x="T6" y="T7"/>
                </a:cxn>
                <a:cxn ang="0">
                  <a:pos x="T8" y="T9"/>
                </a:cxn>
              </a:cxnLst>
              <a:rect l="0" t="0" r="r" b="b"/>
              <a:pathLst>
                <a:path w="250" h="88">
                  <a:moveTo>
                    <a:pt x="79" y="0"/>
                  </a:moveTo>
                  <a:lnTo>
                    <a:pt x="0" y="46"/>
                  </a:lnTo>
                  <a:lnTo>
                    <a:pt x="191" y="87"/>
                  </a:lnTo>
                  <a:lnTo>
                    <a:pt x="249" y="39"/>
                  </a:lnTo>
                  <a:lnTo>
                    <a:pt x="79" y="0"/>
                  </a:lnTo>
                </a:path>
              </a:pathLst>
            </a:custGeom>
            <a:solidFill>
              <a:srgbClr val="E5E5E5"/>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90" name="Freeform 86"/>
            <p:cNvSpPr>
              <a:spLocks/>
            </p:cNvSpPr>
            <p:nvPr/>
          </p:nvSpPr>
          <p:spPr bwMode="auto">
            <a:xfrm>
              <a:off x="1466" y="1101"/>
              <a:ext cx="31" cy="133"/>
            </a:xfrm>
            <a:custGeom>
              <a:avLst/>
              <a:gdLst>
                <a:gd name="T0" fmla="*/ 30 w 31"/>
                <a:gd name="T1" fmla="*/ 0 h 133"/>
                <a:gd name="T2" fmla="*/ 29 w 31"/>
                <a:gd name="T3" fmla="*/ 0 h 133"/>
                <a:gd name="T4" fmla="*/ 27 w 31"/>
                <a:gd name="T5" fmla="*/ 3 h 133"/>
                <a:gd name="T6" fmla="*/ 24 w 31"/>
                <a:gd name="T7" fmla="*/ 6 h 133"/>
                <a:gd name="T8" fmla="*/ 21 w 31"/>
                <a:gd name="T9" fmla="*/ 12 h 133"/>
                <a:gd name="T10" fmla="*/ 17 w 31"/>
                <a:gd name="T11" fmla="*/ 21 h 133"/>
                <a:gd name="T12" fmla="*/ 13 w 31"/>
                <a:gd name="T13" fmla="*/ 31 h 133"/>
                <a:gd name="T14" fmla="*/ 9 w 31"/>
                <a:gd name="T15" fmla="*/ 44 h 133"/>
                <a:gd name="T16" fmla="*/ 6 w 31"/>
                <a:gd name="T17" fmla="*/ 60 h 133"/>
                <a:gd name="T18" fmla="*/ 2 w 31"/>
                <a:gd name="T19" fmla="*/ 76 h 133"/>
                <a:gd name="T20" fmla="*/ 0 w 31"/>
                <a:gd name="T21" fmla="*/ 90 h 133"/>
                <a:gd name="T22" fmla="*/ 0 w 31"/>
                <a:gd name="T23" fmla="*/ 103 h 133"/>
                <a:gd name="T24" fmla="*/ 0 w 31"/>
                <a:gd name="T25" fmla="*/ 113 h 133"/>
                <a:gd name="T26" fmla="*/ 0 w 31"/>
                <a:gd name="T27" fmla="*/ 121 h 133"/>
                <a:gd name="T28" fmla="*/ 1 w 31"/>
                <a:gd name="T29" fmla="*/ 127 h 133"/>
                <a:gd name="T30" fmla="*/ 2 w 31"/>
                <a:gd name="T31" fmla="*/ 131 h 133"/>
                <a:gd name="T32" fmla="*/ 2 w 31"/>
                <a:gd name="T33" fmla="*/ 132 h 133"/>
                <a:gd name="T34" fmla="*/ 30 w 31"/>
                <a:gd name="T35"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 h="133">
                  <a:moveTo>
                    <a:pt x="30" y="0"/>
                  </a:moveTo>
                  <a:lnTo>
                    <a:pt x="29" y="0"/>
                  </a:lnTo>
                  <a:lnTo>
                    <a:pt x="27" y="3"/>
                  </a:lnTo>
                  <a:lnTo>
                    <a:pt x="24" y="6"/>
                  </a:lnTo>
                  <a:lnTo>
                    <a:pt x="21" y="12"/>
                  </a:lnTo>
                  <a:lnTo>
                    <a:pt x="17" y="21"/>
                  </a:lnTo>
                  <a:lnTo>
                    <a:pt x="13" y="31"/>
                  </a:lnTo>
                  <a:lnTo>
                    <a:pt x="9" y="44"/>
                  </a:lnTo>
                  <a:lnTo>
                    <a:pt x="6" y="60"/>
                  </a:lnTo>
                  <a:lnTo>
                    <a:pt x="2" y="76"/>
                  </a:lnTo>
                  <a:lnTo>
                    <a:pt x="0" y="90"/>
                  </a:lnTo>
                  <a:lnTo>
                    <a:pt x="0" y="103"/>
                  </a:lnTo>
                  <a:lnTo>
                    <a:pt x="0" y="113"/>
                  </a:lnTo>
                  <a:lnTo>
                    <a:pt x="0" y="121"/>
                  </a:lnTo>
                  <a:lnTo>
                    <a:pt x="1" y="127"/>
                  </a:lnTo>
                  <a:lnTo>
                    <a:pt x="2" y="131"/>
                  </a:lnTo>
                  <a:lnTo>
                    <a:pt x="2" y="132"/>
                  </a:lnTo>
                  <a:lnTo>
                    <a:pt x="3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91" name="Freeform 87"/>
            <p:cNvSpPr>
              <a:spLocks/>
            </p:cNvSpPr>
            <p:nvPr/>
          </p:nvSpPr>
          <p:spPr bwMode="auto">
            <a:xfrm>
              <a:off x="1495" y="1162"/>
              <a:ext cx="117" cy="117"/>
            </a:xfrm>
            <a:custGeom>
              <a:avLst/>
              <a:gdLst>
                <a:gd name="T0" fmla="*/ 58 w 117"/>
                <a:gd name="T1" fmla="*/ 116 h 117"/>
                <a:gd name="T2" fmla="*/ 69 w 117"/>
                <a:gd name="T3" fmla="*/ 116 h 117"/>
                <a:gd name="T4" fmla="*/ 81 w 117"/>
                <a:gd name="T5" fmla="*/ 113 h 117"/>
                <a:gd name="T6" fmla="*/ 90 w 117"/>
                <a:gd name="T7" fmla="*/ 109 h 117"/>
                <a:gd name="T8" fmla="*/ 98 w 117"/>
                <a:gd name="T9" fmla="*/ 102 h 117"/>
                <a:gd name="T10" fmla="*/ 105 w 117"/>
                <a:gd name="T11" fmla="*/ 94 h 117"/>
                <a:gd name="T12" fmla="*/ 111 w 117"/>
                <a:gd name="T13" fmla="*/ 85 h 117"/>
                <a:gd name="T14" fmla="*/ 115 w 117"/>
                <a:gd name="T15" fmla="*/ 74 h 117"/>
                <a:gd name="T16" fmla="*/ 116 w 117"/>
                <a:gd name="T17" fmla="*/ 63 h 117"/>
                <a:gd name="T18" fmla="*/ 115 w 117"/>
                <a:gd name="T19" fmla="*/ 51 h 117"/>
                <a:gd name="T20" fmla="*/ 111 w 117"/>
                <a:gd name="T21" fmla="*/ 40 h 117"/>
                <a:gd name="T22" fmla="*/ 105 w 117"/>
                <a:gd name="T23" fmla="*/ 29 h 117"/>
                <a:gd name="T24" fmla="*/ 98 w 117"/>
                <a:gd name="T25" fmla="*/ 20 h 117"/>
                <a:gd name="T26" fmla="*/ 90 w 117"/>
                <a:gd name="T27" fmla="*/ 12 h 117"/>
                <a:gd name="T28" fmla="*/ 81 w 117"/>
                <a:gd name="T29" fmla="*/ 6 h 117"/>
                <a:gd name="T30" fmla="*/ 69 w 117"/>
                <a:gd name="T31" fmla="*/ 2 h 117"/>
                <a:gd name="T32" fmla="*/ 58 w 117"/>
                <a:gd name="T33" fmla="*/ 0 h 117"/>
                <a:gd name="T34" fmla="*/ 46 w 117"/>
                <a:gd name="T35" fmla="*/ 0 h 117"/>
                <a:gd name="T36" fmla="*/ 35 w 117"/>
                <a:gd name="T37" fmla="*/ 2 h 117"/>
                <a:gd name="T38" fmla="*/ 25 w 117"/>
                <a:gd name="T39" fmla="*/ 6 h 117"/>
                <a:gd name="T40" fmla="*/ 17 w 117"/>
                <a:gd name="T41" fmla="*/ 13 h 117"/>
                <a:gd name="T42" fmla="*/ 10 w 117"/>
                <a:gd name="T43" fmla="*/ 21 h 117"/>
                <a:gd name="T44" fmla="*/ 5 w 117"/>
                <a:gd name="T45" fmla="*/ 30 h 117"/>
                <a:gd name="T46" fmla="*/ 1 w 117"/>
                <a:gd name="T47" fmla="*/ 41 h 117"/>
                <a:gd name="T48" fmla="*/ 0 w 117"/>
                <a:gd name="T49" fmla="*/ 52 h 117"/>
                <a:gd name="T50" fmla="*/ 1 w 117"/>
                <a:gd name="T51" fmla="*/ 64 h 117"/>
                <a:gd name="T52" fmla="*/ 5 w 117"/>
                <a:gd name="T53" fmla="*/ 75 h 117"/>
                <a:gd name="T54" fmla="*/ 10 w 117"/>
                <a:gd name="T55" fmla="*/ 86 h 117"/>
                <a:gd name="T56" fmla="*/ 17 w 117"/>
                <a:gd name="T57" fmla="*/ 95 h 117"/>
                <a:gd name="T58" fmla="*/ 25 w 117"/>
                <a:gd name="T59" fmla="*/ 103 h 117"/>
                <a:gd name="T60" fmla="*/ 35 w 117"/>
                <a:gd name="T61" fmla="*/ 109 h 117"/>
                <a:gd name="T62" fmla="*/ 46 w 117"/>
                <a:gd name="T63" fmla="*/ 113 h 117"/>
                <a:gd name="T64" fmla="*/ 58 w 117"/>
                <a:gd name="T65" fmla="*/ 116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7" h="117">
                  <a:moveTo>
                    <a:pt x="58" y="116"/>
                  </a:moveTo>
                  <a:lnTo>
                    <a:pt x="69" y="116"/>
                  </a:lnTo>
                  <a:lnTo>
                    <a:pt x="81" y="113"/>
                  </a:lnTo>
                  <a:lnTo>
                    <a:pt x="90" y="109"/>
                  </a:lnTo>
                  <a:lnTo>
                    <a:pt x="98" y="102"/>
                  </a:lnTo>
                  <a:lnTo>
                    <a:pt x="105" y="94"/>
                  </a:lnTo>
                  <a:lnTo>
                    <a:pt x="111" y="85"/>
                  </a:lnTo>
                  <a:lnTo>
                    <a:pt x="115" y="74"/>
                  </a:lnTo>
                  <a:lnTo>
                    <a:pt x="116" y="63"/>
                  </a:lnTo>
                  <a:lnTo>
                    <a:pt x="115" y="51"/>
                  </a:lnTo>
                  <a:lnTo>
                    <a:pt x="111" y="40"/>
                  </a:lnTo>
                  <a:lnTo>
                    <a:pt x="105" y="29"/>
                  </a:lnTo>
                  <a:lnTo>
                    <a:pt x="98" y="20"/>
                  </a:lnTo>
                  <a:lnTo>
                    <a:pt x="90" y="12"/>
                  </a:lnTo>
                  <a:lnTo>
                    <a:pt x="81" y="6"/>
                  </a:lnTo>
                  <a:lnTo>
                    <a:pt x="69" y="2"/>
                  </a:lnTo>
                  <a:lnTo>
                    <a:pt x="58" y="0"/>
                  </a:lnTo>
                  <a:lnTo>
                    <a:pt x="46" y="0"/>
                  </a:lnTo>
                  <a:lnTo>
                    <a:pt x="35" y="2"/>
                  </a:lnTo>
                  <a:lnTo>
                    <a:pt x="25" y="6"/>
                  </a:lnTo>
                  <a:lnTo>
                    <a:pt x="17" y="13"/>
                  </a:lnTo>
                  <a:lnTo>
                    <a:pt x="10" y="21"/>
                  </a:lnTo>
                  <a:lnTo>
                    <a:pt x="5" y="30"/>
                  </a:lnTo>
                  <a:lnTo>
                    <a:pt x="1" y="41"/>
                  </a:lnTo>
                  <a:lnTo>
                    <a:pt x="0" y="52"/>
                  </a:lnTo>
                  <a:lnTo>
                    <a:pt x="1" y="64"/>
                  </a:lnTo>
                  <a:lnTo>
                    <a:pt x="5" y="75"/>
                  </a:lnTo>
                  <a:lnTo>
                    <a:pt x="10" y="86"/>
                  </a:lnTo>
                  <a:lnTo>
                    <a:pt x="17" y="95"/>
                  </a:lnTo>
                  <a:lnTo>
                    <a:pt x="25" y="103"/>
                  </a:lnTo>
                  <a:lnTo>
                    <a:pt x="35" y="109"/>
                  </a:lnTo>
                  <a:lnTo>
                    <a:pt x="46" y="113"/>
                  </a:lnTo>
                  <a:lnTo>
                    <a:pt x="58" y="116"/>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92" name="Freeform 88"/>
            <p:cNvSpPr>
              <a:spLocks/>
            </p:cNvSpPr>
            <p:nvPr/>
          </p:nvSpPr>
          <p:spPr bwMode="auto">
            <a:xfrm>
              <a:off x="1462" y="1085"/>
              <a:ext cx="164" cy="190"/>
            </a:xfrm>
            <a:custGeom>
              <a:avLst/>
              <a:gdLst>
                <a:gd name="T0" fmla="*/ 124 w 164"/>
                <a:gd name="T1" fmla="*/ 47 h 190"/>
                <a:gd name="T2" fmla="*/ 73 w 164"/>
                <a:gd name="T3" fmla="*/ 11 h 190"/>
                <a:gd name="T4" fmla="*/ 35 w 164"/>
                <a:gd name="T5" fmla="*/ 0 h 190"/>
                <a:gd name="T6" fmla="*/ 0 w 164"/>
                <a:gd name="T7" fmla="*/ 177 h 190"/>
                <a:gd name="T8" fmla="*/ 38 w 164"/>
                <a:gd name="T9" fmla="*/ 189 h 190"/>
                <a:gd name="T10" fmla="*/ 98 w 164"/>
                <a:gd name="T11" fmla="*/ 173 h 190"/>
                <a:gd name="T12" fmla="*/ 138 w 164"/>
                <a:gd name="T13" fmla="*/ 184 h 190"/>
                <a:gd name="T14" fmla="*/ 163 w 164"/>
                <a:gd name="T15" fmla="*/ 60 h 190"/>
                <a:gd name="T16" fmla="*/ 124 w 164"/>
                <a:gd name="T17" fmla="*/ 47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190">
                  <a:moveTo>
                    <a:pt x="124" y="47"/>
                  </a:moveTo>
                  <a:lnTo>
                    <a:pt x="73" y="11"/>
                  </a:lnTo>
                  <a:lnTo>
                    <a:pt x="35" y="0"/>
                  </a:lnTo>
                  <a:lnTo>
                    <a:pt x="0" y="177"/>
                  </a:lnTo>
                  <a:lnTo>
                    <a:pt x="38" y="189"/>
                  </a:lnTo>
                  <a:lnTo>
                    <a:pt x="98" y="173"/>
                  </a:lnTo>
                  <a:lnTo>
                    <a:pt x="138" y="184"/>
                  </a:lnTo>
                  <a:lnTo>
                    <a:pt x="163" y="60"/>
                  </a:lnTo>
                  <a:lnTo>
                    <a:pt x="124" y="47"/>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93" name="Freeform 89"/>
            <p:cNvSpPr>
              <a:spLocks/>
            </p:cNvSpPr>
            <p:nvPr/>
          </p:nvSpPr>
          <p:spPr bwMode="auto">
            <a:xfrm>
              <a:off x="1601" y="1132"/>
              <a:ext cx="61" cy="138"/>
            </a:xfrm>
            <a:custGeom>
              <a:avLst/>
              <a:gdLst>
                <a:gd name="T0" fmla="*/ 24 w 61"/>
                <a:gd name="T1" fmla="*/ 13 h 138"/>
                <a:gd name="T2" fmla="*/ 0 w 61"/>
                <a:gd name="T3" fmla="*/ 137 h 138"/>
                <a:gd name="T4" fmla="*/ 41 w 61"/>
                <a:gd name="T5" fmla="*/ 109 h 138"/>
                <a:gd name="T6" fmla="*/ 60 w 61"/>
                <a:gd name="T7" fmla="*/ 0 h 138"/>
                <a:gd name="T8" fmla="*/ 24 w 61"/>
                <a:gd name="T9" fmla="*/ 13 h 138"/>
              </a:gdLst>
              <a:ahLst/>
              <a:cxnLst>
                <a:cxn ang="0">
                  <a:pos x="T0" y="T1"/>
                </a:cxn>
                <a:cxn ang="0">
                  <a:pos x="T2" y="T3"/>
                </a:cxn>
                <a:cxn ang="0">
                  <a:pos x="T4" y="T5"/>
                </a:cxn>
                <a:cxn ang="0">
                  <a:pos x="T6" y="T7"/>
                </a:cxn>
                <a:cxn ang="0">
                  <a:pos x="T8" y="T9"/>
                </a:cxn>
              </a:cxnLst>
              <a:rect l="0" t="0" r="r" b="b"/>
              <a:pathLst>
                <a:path w="61" h="138">
                  <a:moveTo>
                    <a:pt x="24" y="13"/>
                  </a:moveTo>
                  <a:lnTo>
                    <a:pt x="0" y="137"/>
                  </a:lnTo>
                  <a:lnTo>
                    <a:pt x="41" y="109"/>
                  </a:lnTo>
                  <a:lnTo>
                    <a:pt x="60" y="0"/>
                  </a:lnTo>
                  <a:lnTo>
                    <a:pt x="24" y="13"/>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94" name="Freeform 90"/>
            <p:cNvSpPr>
              <a:spLocks/>
            </p:cNvSpPr>
            <p:nvPr/>
          </p:nvSpPr>
          <p:spPr bwMode="auto">
            <a:xfrm>
              <a:off x="1563" y="1141"/>
              <a:ext cx="54" cy="123"/>
            </a:xfrm>
            <a:custGeom>
              <a:avLst/>
              <a:gdLst>
                <a:gd name="T0" fmla="*/ 53 w 54"/>
                <a:gd name="T1" fmla="*/ 7 h 123"/>
                <a:gd name="T2" fmla="*/ 24 w 54"/>
                <a:gd name="T3" fmla="*/ 0 h 123"/>
                <a:gd name="T4" fmla="*/ 0 w 54"/>
                <a:gd name="T5" fmla="*/ 111 h 123"/>
                <a:gd name="T6" fmla="*/ 32 w 54"/>
                <a:gd name="T7" fmla="*/ 122 h 123"/>
                <a:gd name="T8" fmla="*/ 53 w 54"/>
                <a:gd name="T9" fmla="*/ 7 h 123"/>
              </a:gdLst>
              <a:ahLst/>
              <a:cxnLst>
                <a:cxn ang="0">
                  <a:pos x="T0" y="T1"/>
                </a:cxn>
                <a:cxn ang="0">
                  <a:pos x="T2" y="T3"/>
                </a:cxn>
                <a:cxn ang="0">
                  <a:pos x="T4" y="T5"/>
                </a:cxn>
                <a:cxn ang="0">
                  <a:pos x="T6" y="T7"/>
                </a:cxn>
                <a:cxn ang="0">
                  <a:pos x="T8" y="T9"/>
                </a:cxn>
              </a:cxnLst>
              <a:rect l="0" t="0" r="r" b="b"/>
              <a:pathLst>
                <a:path w="54" h="123">
                  <a:moveTo>
                    <a:pt x="53" y="7"/>
                  </a:moveTo>
                  <a:lnTo>
                    <a:pt x="24" y="0"/>
                  </a:lnTo>
                  <a:lnTo>
                    <a:pt x="0" y="111"/>
                  </a:lnTo>
                  <a:lnTo>
                    <a:pt x="32" y="122"/>
                  </a:lnTo>
                  <a:lnTo>
                    <a:pt x="53" y="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95" name="Freeform 91"/>
            <p:cNvSpPr>
              <a:spLocks/>
            </p:cNvSpPr>
            <p:nvPr/>
          </p:nvSpPr>
          <p:spPr bwMode="auto">
            <a:xfrm>
              <a:off x="1502" y="1106"/>
              <a:ext cx="78" cy="159"/>
            </a:xfrm>
            <a:custGeom>
              <a:avLst/>
              <a:gdLst>
                <a:gd name="T0" fmla="*/ 77 w 78"/>
                <a:gd name="T1" fmla="*/ 30 h 159"/>
                <a:gd name="T2" fmla="*/ 34 w 78"/>
                <a:gd name="T3" fmla="*/ 0 h 159"/>
                <a:gd name="T4" fmla="*/ 0 w 78"/>
                <a:gd name="T5" fmla="*/ 158 h 159"/>
                <a:gd name="T6" fmla="*/ 54 w 78"/>
                <a:gd name="T7" fmla="*/ 145 h 159"/>
                <a:gd name="T8" fmla="*/ 77 w 78"/>
                <a:gd name="T9" fmla="*/ 30 h 159"/>
              </a:gdLst>
              <a:ahLst/>
              <a:cxnLst>
                <a:cxn ang="0">
                  <a:pos x="T0" y="T1"/>
                </a:cxn>
                <a:cxn ang="0">
                  <a:pos x="T2" y="T3"/>
                </a:cxn>
                <a:cxn ang="0">
                  <a:pos x="T4" y="T5"/>
                </a:cxn>
                <a:cxn ang="0">
                  <a:pos x="T6" y="T7"/>
                </a:cxn>
                <a:cxn ang="0">
                  <a:pos x="T8" y="T9"/>
                </a:cxn>
              </a:cxnLst>
              <a:rect l="0" t="0" r="r" b="b"/>
              <a:pathLst>
                <a:path w="78" h="159">
                  <a:moveTo>
                    <a:pt x="77" y="30"/>
                  </a:moveTo>
                  <a:lnTo>
                    <a:pt x="34" y="0"/>
                  </a:lnTo>
                  <a:lnTo>
                    <a:pt x="0" y="158"/>
                  </a:lnTo>
                  <a:lnTo>
                    <a:pt x="54" y="145"/>
                  </a:lnTo>
                  <a:lnTo>
                    <a:pt x="77" y="30"/>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96" name="Freeform 92"/>
            <p:cNvSpPr>
              <a:spLocks/>
            </p:cNvSpPr>
            <p:nvPr/>
          </p:nvSpPr>
          <p:spPr bwMode="auto">
            <a:xfrm>
              <a:off x="1468" y="1094"/>
              <a:ext cx="61" cy="170"/>
            </a:xfrm>
            <a:custGeom>
              <a:avLst/>
              <a:gdLst>
                <a:gd name="T0" fmla="*/ 60 w 61"/>
                <a:gd name="T1" fmla="*/ 7 h 170"/>
                <a:gd name="T2" fmla="*/ 32 w 61"/>
                <a:gd name="T3" fmla="*/ 0 h 170"/>
                <a:gd name="T4" fmla="*/ 0 w 61"/>
                <a:gd name="T5" fmla="*/ 161 h 170"/>
                <a:gd name="T6" fmla="*/ 26 w 61"/>
                <a:gd name="T7" fmla="*/ 169 h 170"/>
                <a:gd name="T8" fmla="*/ 60 w 61"/>
                <a:gd name="T9" fmla="*/ 7 h 170"/>
              </a:gdLst>
              <a:ahLst/>
              <a:cxnLst>
                <a:cxn ang="0">
                  <a:pos x="T0" y="T1"/>
                </a:cxn>
                <a:cxn ang="0">
                  <a:pos x="T2" y="T3"/>
                </a:cxn>
                <a:cxn ang="0">
                  <a:pos x="T4" y="T5"/>
                </a:cxn>
                <a:cxn ang="0">
                  <a:pos x="T6" y="T7"/>
                </a:cxn>
                <a:cxn ang="0">
                  <a:pos x="T8" y="T9"/>
                </a:cxn>
              </a:cxnLst>
              <a:rect l="0" t="0" r="r" b="b"/>
              <a:pathLst>
                <a:path w="61" h="170">
                  <a:moveTo>
                    <a:pt x="60" y="7"/>
                  </a:moveTo>
                  <a:lnTo>
                    <a:pt x="32" y="0"/>
                  </a:lnTo>
                  <a:lnTo>
                    <a:pt x="0" y="161"/>
                  </a:lnTo>
                  <a:lnTo>
                    <a:pt x="26" y="169"/>
                  </a:lnTo>
                  <a:lnTo>
                    <a:pt x="60" y="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97" name="Freeform 93"/>
            <p:cNvSpPr>
              <a:spLocks/>
            </p:cNvSpPr>
            <p:nvPr/>
          </p:nvSpPr>
          <p:spPr bwMode="auto">
            <a:xfrm>
              <a:off x="1498" y="1066"/>
              <a:ext cx="164" cy="78"/>
            </a:xfrm>
            <a:custGeom>
              <a:avLst/>
              <a:gdLst>
                <a:gd name="T0" fmla="*/ 0 w 164"/>
                <a:gd name="T1" fmla="*/ 18 h 78"/>
                <a:gd name="T2" fmla="*/ 42 w 164"/>
                <a:gd name="T3" fmla="*/ 0 h 78"/>
                <a:gd name="T4" fmla="*/ 75 w 164"/>
                <a:gd name="T5" fmla="*/ 11 h 78"/>
                <a:gd name="T6" fmla="*/ 116 w 164"/>
                <a:gd name="T7" fmla="*/ 49 h 78"/>
                <a:gd name="T8" fmla="*/ 163 w 164"/>
                <a:gd name="T9" fmla="*/ 65 h 78"/>
                <a:gd name="T10" fmla="*/ 127 w 164"/>
                <a:gd name="T11" fmla="*/ 77 h 78"/>
                <a:gd name="T12" fmla="*/ 89 w 164"/>
                <a:gd name="T13" fmla="*/ 66 h 78"/>
                <a:gd name="T14" fmla="*/ 39 w 164"/>
                <a:gd name="T15" fmla="*/ 28 h 78"/>
                <a:gd name="T16" fmla="*/ 0 w 164"/>
                <a:gd name="T17" fmla="*/ 1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78">
                  <a:moveTo>
                    <a:pt x="0" y="18"/>
                  </a:moveTo>
                  <a:lnTo>
                    <a:pt x="42" y="0"/>
                  </a:lnTo>
                  <a:lnTo>
                    <a:pt x="75" y="11"/>
                  </a:lnTo>
                  <a:lnTo>
                    <a:pt x="116" y="49"/>
                  </a:lnTo>
                  <a:lnTo>
                    <a:pt x="163" y="65"/>
                  </a:lnTo>
                  <a:lnTo>
                    <a:pt x="127" y="77"/>
                  </a:lnTo>
                  <a:lnTo>
                    <a:pt x="89" y="66"/>
                  </a:lnTo>
                  <a:lnTo>
                    <a:pt x="39" y="28"/>
                  </a:lnTo>
                  <a:lnTo>
                    <a:pt x="0" y="18"/>
                  </a:lnTo>
                </a:path>
              </a:pathLst>
            </a:custGeom>
            <a:solidFill>
              <a:srgbClr val="E5E5E5"/>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1654" name="Group 150"/>
          <p:cNvGrpSpPr>
            <a:grpSpLocks/>
          </p:cNvGrpSpPr>
          <p:nvPr/>
        </p:nvGrpSpPr>
        <p:grpSpPr bwMode="auto">
          <a:xfrm>
            <a:off x="2197100" y="1477963"/>
            <a:ext cx="1106488" cy="1281112"/>
            <a:chOff x="424" y="931"/>
            <a:chExt cx="697" cy="807"/>
          </a:xfrm>
        </p:grpSpPr>
        <p:sp>
          <p:nvSpPr>
            <p:cNvPr id="21599" name="Freeform 95"/>
            <p:cNvSpPr>
              <a:spLocks/>
            </p:cNvSpPr>
            <p:nvPr/>
          </p:nvSpPr>
          <p:spPr bwMode="auto">
            <a:xfrm>
              <a:off x="496" y="931"/>
              <a:ext cx="332" cy="624"/>
            </a:xfrm>
            <a:custGeom>
              <a:avLst/>
              <a:gdLst>
                <a:gd name="T0" fmla="*/ 147 w 332"/>
                <a:gd name="T1" fmla="*/ 193 h 624"/>
                <a:gd name="T2" fmla="*/ 139 w 332"/>
                <a:gd name="T3" fmla="*/ 142 h 624"/>
                <a:gd name="T4" fmla="*/ 110 w 332"/>
                <a:gd name="T5" fmla="*/ 126 h 624"/>
                <a:gd name="T6" fmla="*/ 109 w 332"/>
                <a:gd name="T7" fmla="*/ 117 h 624"/>
                <a:gd name="T8" fmla="*/ 110 w 332"/>
                <a:gd name="T9" fmla="*/ 115 h 624"/>
                <a:gd name="T10" fmla="*/ 121 w 332"/>
                <a:gd name="T11" fmla="*/ 115 h 624"/>
                <a:gd name="T12" fmla="*/ 128 w 332"/>
                <a:gd name="T13" fmla="*/ 99 h 624"/>
                <a:gd name="T14" fmla="*/ 131 w 332"/>
                <a:gd name="T15" fmla="*/ 86 h 624"/>
                <a:gd name="T16" fmla="*/ 136 w 332"/>
                <a:gd name="T17" fmla="*/ 85 h 624"/>
                <a:gd name="T18" fmla="*/ 136 w 332"/>
                <a:gd name="T19" fmla="*/ 74 h 624"/>
                <a:gd name="T20" fmla="*/ 129 w 332"/>
                <a:gd name="T21" fmla="*/ 55 h 624"/>
                <a:gd name="T22" fmla="*/ 121 w 332"/>
                <a:gd name="T23" fmla="*/ 30 h 624"/>
                <a:gd name="T24" fmla="*/ 102 w 332"/>
                <a:gd name="T25" fmla="*/ 9 h 624"/>
                <a:gd name="T26" fmla="*/ 75 w 332"/>
                <a:gd name="T27" fmla="*/ 0 h 624"/>
                <a:gd name="T28" fmla="*/ 49 w 332"/>
                <a:gd name="T29" fmla="*/ 10 h 624"/>
                <a:gd name="T30" fmla="*/ 40 w 332"/>
                <a:gd name="T31" fmla="*/ 32 h 624"/>
                <a:gd name="T32" fmla="*/ 40 w 332"/>
                <a:gd name="T33" fmla="*/ 60 h 624"/>
                <a:gd name="T34" fmla="*/ 49 w 332"/>
                <a:gd name="T35" fmla="*/ 82 h 624"/>
                <a:gd name="T36" fmla="*/ 54 w 332"/>
                <a:gd name="T37" fmla="*/ 108 h 624"/>
                <a:gd name="T38" fmla="*/ 23 w 332"/>
                <a:gd name="T39" fmla="*/ 129 h 624"/>
                <a:gd name="T40" fmla="*/ 4 w 332"/>
                <a:gd name="T41" fmla="*/ 149 h 624"/>
                <a:gd name="T42" fmla="*/ 1 w 332"/>
                <a:gd name="T43" fmla="*/ 181 h 624"/>
                <a:gd name="T44" fmla="*/ 17 w 332"/>
                <a:gd name="T45" fmla="*/ 253 h 624"/>
                <a:gd name="T46" fmla="*/ 17 w 332"/>
                <a:gd name="T47" fmla="*/ 305 h 624"/>
                <a:gd name="T48" fmla="*/ 23 w 332"/>
                <a:gd name="T49" fmla="*/ 353 h 624"/>
                <a:gd name="T50" fmla="*/ 53 w 332"/>
                <a:gd name="T51" fmla="*/ 397 h 624"/>
                <a:gd name="T52" fmla="*/ 89 w 332"/>
                <a:gd name="T53" fmla="*/ 404 h 624"/>
                <a:gd name="T54" fmla="*/ 142 w 332"/>
                <a:gd name="T55" fmla="*/ 407 h 624"/>
                <a:gd name="T56" fmla="*/ 187 w 332"/>
                <a:gd name="T57" fmla="*/ 415 h 624"/>
                <a:gd name="T58" fmla="*/ 231 w 332"/>
                <a:gd name="T59" fmla="*/ 432 h 624"/>
                <a:gd name="T60" fmla="*/ 231 w 332"/>
                <a:gd name="T61" fmla="*/ 454 h 624"/>
                <a:gd name="T62" fmla="*/ 229 w 332"/>
                <a:gd name="T63" fmla="*/ 498 h 624"/>
                <a:gd name="T64" fmla="*/ 237 w 332"/>
                <a:gd name="T65" fmla="*/ 554 h 624"/>
                <a:gd name="T66" fmla="*/ 232 w 332"/>
                <a:gd name="T67" fmla="*/ 583 h 624"/>
                <a:gd name="T68" fmla="*/ 238 w 332"/>
                <a:gd name="T69" fmla="*/ 611 h 624"/>
                <a:gd name="T70" fmla="*/ 261 w 332"/>
                <a:gd name="T71" fmla="*/ 611 h 624"/>
                <a:gd name="T72" fmla="*/ 288 w 332"/>
                <a:gd name="T73" fmla="*/ 617 h 624"/>
                <a:gd name="T74" fmla="*/ 316 w 332"/>
                <a:gd name="T75" fmla="*/ 623 h 624"/>
                <a:gd name="T76" fmla="*/ 330 w 332"/>
                <a:gd name="T77" fmla="*/ 616 h 624"/>
                <a:gd name="T78" fmla="*/ 318 w 332"/>
                <a:gd name="T79" fmla="*/ 603 h 624"/>
                <a:gd name="T80" fmla="*/ 278 w 332"/>
                <a:gd name="T81" fmla="*/ 583 h 624"/>
                <a:gd name="T82" fmla="*/ 272 w 332"/>
                <a:gd name="T83" fmla="*/ 558 h 624"/>
                <a:gd name="T84" fmla="*/ 278 w 332"/>
                <a:gd name="T85" fmla="*/ 521 h 624"/>
                <a:gd name="T86" fmla="*/ 286 w 332"/>
                <a:gd name="T87" fmla="*/ 473 h 624"/>
                <a:gd name="T88" fmla="*/ 288 w 332"/>
                <a:gd name="T89" fmla="*/ 452 h 624"/>
                <a:gd name="T90" fmla="*/ 296 w 332"/>
                <a:gd name="T91" fmla="*/ 434 h 624"/>
                <a:gd name="T92" fmla="*/ 289 w 332"/>
                <a:gd name="T93" fmla="*/ 410 h 624"/>
                <a:gd name="T94" fmla="*/ 249 w 332"/>
                <a:gd name="T95" fmla="*/ 382 h 624"/>
                <a:gd name="T96" fmla="*/ 215 w 332"/>
                <a:gd name="T97" fmla="*/ 359 h 624"/>
                <a:gd name="T98" fmla="*/ 183 w 332"/>
                <a:gd name="T99" fmla="*/ 346 h 624"/>
                <a:gd name="T100" fmla="*/ 163 w 332"/>
                <a:gd name="T101" fmla="*/ 333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2" h="624">
                  <a:moveTo>
                    <a:pt x="142" y="232"/>
                  </a:moveTo>
                  <a:lnTo>
                    <a:pt x="143" y="229"/>
                  </a:lnTo>
                  <a:lnTo>
                    <a:pt x="144" y="221"/>
                  </a:lnTo>
                  <a:lnTo>
                    <a:pt x="145" y="208"/>
                  </a:lnTo>
                  <a:lnTo>
                    <a:pt x="147" y="193"/>
                  </a:lnTo>
                  <a:lnTo>
                    <a:pt x="148" y="179"/>
                  </a:lnTo>
                  <a:lnTo>
                    <a:pt x="148" y="165"/>
                  </a:lnTo>
                  <a:lnTo>
                    <a:pt x="147" y="153"/>
                  </a:lnTo>
                  <a:lnTo>
                    <a:pt x="145" y="146"/>
                  </a:lnTo>
                  <a:lnTo>
                    <a:pt x="139" y="142"/>
                  </a:lnTo>
                  <a:lnTo>
                    <a:pt x="133" y="138"/>
                  </a:lnTo>
                  <a:lnTo>
                    <a:pt x="127" y="135"/>
                  </a:lnTo>
                  <a:lnTo>
                    <a:pt x="121" y="131"/>
                  </a:lnTo>
                  <a:lnTo>
                    <a:pt x="115" y="129"/>
                  </a:lnTo>
                  <a:lnTo>
                    <a:pt x="110" y="126"/>
                  </a:lnTo>
                  <a:lnTo>
                    <a:pt x="107" y="123"/>
                  </a:lnTo>
                  <a:lnTo>
                    <a:pt x="106" y="122"/>
                  </a:lnTo>
                  <a:lnTo>
                    <a:pt x="107" y="120"/>
                  </a:lnTo>
                  <a:lnTo>
                    <a:pt x="108" y="118"/>
                  </a:lnTo>
                  <a:lnTo>
                    <a:pt x="109" y="117"/>
                  </a:lnTo>
                  <a:lnTo>
                    <a:pt x="110" y="117"/>
                  </a:lnTo>
                  <a:lnTo>
                    <a:pt x="110" y="116"/>
                  </a:lnTo>
                  <a:lnTo>
                    <a:pt x="110" y="115"/>
                  </a:lnTo>
                  <a:lnTo>
                    <a:pt x="110" y="114"/>
                  </a:lnTo>
                  <a:lnTo>
                    <a:pt x="110" y="115"/>
                  </a:lnTo>
                  <a:lnTo>
                    <a:pt x="111" y="115"/>
                  </a:lnTo>
                  <a:lnTo>
                    <a:pt x="114" y="115"/>
                  </a:lnTo>
                  <a:lnTo>
                    <a:pt x="116" y="115"/>
                  </a:lnTo>
                  <a:lnTo>
                    <a:pt x="118" y="115"/>
                  </a:lnTo>
                  <a:lnTo>
                    <a:pt x="121" y="115"/>
                  </a:lnTo>
                  <a:lnTo>
                    <a:pt x="122" y="113"/>
                  </a:lnTo>
                  <a:lnTo>
                    <a:pt x="124" y="112"/>
                  </a:lnTo>
                  <a:lnTo>
                    <a:pt x="126" y="108"/>
                  </a:lnTo>
                  <a:lnTo>
                    <a:pt x="127" y="104"/>
                  </a:lnTo>
                  <a:lnTo>
                    <a:pt x="128" y="99"/>
                  </a:lnTo>
                  <a:lnTo>
                    <a:pt x="129" y="95"/>
                  </a:lnTo>
                  <a:lnTo>
                    <a:pt x="130" y="92"/>
                  </a:lnTo>
                  <a:lnTo>
                    <a:pt x="131" y="88"/>
                  </a:lnTo>
                  <a:lnTo>
                    <a:pt x="131" y="87"/>
                  </a:lnTo>
                  <a:lnTo>
                    <a:pt x="131" y="86"/>
                  </a:lnTo>
                  <a:lnTo>
                    <a:pt x="132" y="86"/>
                  </a:lnTo>
                  <a:lnTo>
                    <a:pt x="133" y="86"/>
                  </a:lnTo>
                  <a:lnTo>
                    <a:pt x="134" y="86"/>
                  </a:lnTo>
                  <a:lnTo>
                    <a:pt x="135" y="86"/>
                  </a:lnTo>
                  <a:lnTo>
                    <a:pt x="136" y="85"/>
                  </a:lnTo>
                  <a:lnTo>
                    <a:pt x="137" y="84"/>
                  </a:lnTo>
                  <a:lnTo>
                    <a:pt x="138" y="83"/>
                  </a:lnTo>
                  <a:lnTo>
                    <a:pt x="138" y="81"/>
                  </a:lnTo>
                  <a:lnTo>
                    <a:pt x="137" y="77"/>
                  </a:lnTo>
                  <a:lnTo>
                    <a:pt x="136" y="74"/>
                  </a:lnTo>
                  <a:lnTo>
                    <a:pt x="134" y="70"/>
                  </a:lnTo>
                  <a:lnTo>
                    <a:pt x="133" y="65"/>
                  </a:lnTo>
                  <a:lnTo>
                    <a:pt x="131" y="61"/>
                  </a:lnTo>
                  <a:lnTo>
                    <a:pt x="130" y="58"/>
                  </a:lnTo>
                  <a:lnTo>
                    <a:pt x="129" y="55"/>
                  </a:lnTo>
                  <a:lnTo>
                    <a:pt x="128" y="52"/>
                  </a:lnTo>
                  <a:lnTo>
                    <a:pt x="127" y="47"/>
                  </a:lnTo>
                  <a:lnTo>
                    <a:pt x="126" y="42"/>
                  </a:lnTo>
                  <a:lnTo>
                    <a:pt x="124" y="36"/>
                  </a:lnTo>
                  <a:lnTo>
                    <a:pt x="121" y="30"/>
                  </a:lnTo>
                  <a:lnTo>
                    <a:pt x="119" y="24"/>
                  </a:lnTo>
                  <a:lnTo>
                    <a:pt x="116" y="19"/>
                  </a:lnTo>
                  <a:lnTo>
                    <a:pt x="111" y="16"/>
                  </a:lnTo>
                  <a:lnTo>
                    <a:pt x="107" y="12"/>
                  </a:lnTo>
                  <a:lnTo>
                    <a:pt x="102" y="9"/>
                  </a:lnTo>
                  <a:lnTo>
                    <a:pt x="98" y="5"/>
                  </a:lnTo>
                  <a:lnTo>
                    <a:pt x="92" y="3"/>
                  </a:lnTo>
                  <a:lnTo>
                    <a:pt x="87" y="0"/>
                  </a:lnTo>
                  <a:lnTo>
                    <a:pt x="81" y="0"/>
                  </a:lnTo>
                  <a:lnTo>
                    <a:pt x="75" y="0"/>
                  </a:lnTo>
                  <a:lnTo>
                    <a:pt x="69" y="1"/>
                  </a:lnTo>
                  <a:lnTo>
                    <a:pt x="63" y="4"/>
                  </a:lnTo>
                  <a:lnTo>
                    <a:pt x="58" y="5"/>
                  </a:lnTo>
                  <a:lnTo>
                    <a:pt x="52" y="7"/>
                  </a:lnTo>
                  <a:lnTo>
                    <a:pt x="49" y="10"/>
                  </a:lnTo>
                  <a:lnTo>
                    <a:pt x="46" y="12"/>
                  </a:lnTo>
                  <a:lnTo>
                    <a:pt x="43" y="16"/>
                  </a:lnTo>
                  <a:lnTo>
                    <a:pt x="41" y="20"/>
                  </a:lnTo>
                  <a:lnTo>
                    <a:pt x="40" y="26"/>
                  </a:lnTo>
                  <a:lnTo>
                    <a:pt x="40" y="32"/>
                  </a:lnTo>
                  <a:lnTo>
                    <a:pt x="40" y="38"/>
                  </a:lnTo>
                  <a:lnTo>
                    <a:pt x="40" y="44"/>
                  </a:lnTo>
                  <a:lnTo>
                    <a:pt x="40" y="50"/>
                  </a:lnTo>
                  <a:lnTo>
                    <a:pt x="40" y="55"/>
                  </a:lnTo>
                  <a:lnTo>
                    <a:pt x="40" y="60"/>
                  </a:lnTo>
                  <a:lnTo>
                    <a:pt x="42" y="64"/>
                  </a:lnTo>
                  <a:lnTo>
                    <a:pt x="44" y="68"/>
                  </a:lnTo>
                  <a:lnTo>
                    <a:pt x="46" y="71"/>
                  </a:lnTo>
                  <a:lnTo>
                    <a:pt x="47" y="76"/>
                  </a:lnTo>
                  <a:lnTo>
                    <a:pt x="49" y="82"/>
                  </a:lnTo>
                  <a:lnTo>
                    <a:pt x="51" y="88"/>
                  </a:lnTo>
                  <a:lnTo>
                    <a:pt x="52" y="94"/>
                  </a:lnTo>
                  <a:lnTo>
                    <a:pt x="52" y="99"/>
                  </a:lnTo>
                  <a:lnTo>
                    <a:pt x="53" y="105"/>
                  </a:lnTo>
                  <a:lnTo>
                    <a:pt x="54" y="108"/>
                  </a:lnTo>
                  <a:lnTo>
                    <a:pt x="52" y="111"/>
                  </a:lnTo>
                  <a:lnTo>
                    <a:pt x="47" y="116"/>
                  </a:lnTo>
                  <a:lnTo>
                    <a:pt x="40" y="120"/>
                  </a:lnTo>
                  <a:lnTo>
                    <a:pt x="31" y="124"/>
                  </a:lnTo>
                  <a:lnTo>
                    <a:pt x="23" y="129"/>
                  </a:lnTo>
                  <a:lnTo>
                    <a:pt x="15" y="134"/>
                  </a:lnTo>
                  <a:lnTo>
                    <a:pt x="9" y="138"/>
                  </a:lnTo>
                  <a:lnTo>
                    <a:pt x="7" y="142"/>
                  </a:lnTo>
                  <a:lnTo>
                    <a:pt x="5" y="146"/>
                  </a:lnTo>
                  <a:lnTo>
                    <a:pt x="4" y="149"/>
                  </a:lnTo>
                  <a:lnTo>
                    <a:pt x="2" y="153"/>
                  </a:lnTo>
                  <a:lnTo>
                    <a:pt x="0" y="158"/>
                  </a:lnTo>
                  <a:lnTo>
                    <a:pt x="0" y="164"/>
                  </a:lnTo>
                  <a:lnTo>
                    <a:pt x="0" y="171"/>
                  </a:lnTo>
                  <a:lnTo>
                    <a:pt x="1" y="181"/>
                  </a:lnTo>
                  <a:lnTo>
                    <a:pt x="5" y="193"/>
                  </a:lnTo>
                  <a:lnTo>
                    <a:pt x="10" y="206"/>
                  </a:lnTo>
                  <a:lnTo>
                    <a:pt x="13" y="222"/>
                  </a:lnTo>
                  <a:lnTo>
                    <a:pt x="16" y="237"/>
                  </a:lnTo>
                  <a:lnTo>
                    <a:pt x="17" y="253"/>
                  </a:lnTo>
                  <a:lnTo>
                    <a:pt x="18" y="268"/>
                  </a:lnTo>
                  <a:lnTo>
                    <a:pt x="18" y="281"/>
                  </a:lnTo>
                  <a:lnTo>
                    <a:pt x="18" y="291"/>
                  </a:lnTo>
                  <a:lnTo>
                    <a:pt x="17" y="298"/>
                  </a:lnTo>
                  <a:lnTo>
                    <a:pt x="17" y="305"/>
                  </a:lnTo>
                  <a:lnTo>
                    <a:pt x="17" y="312"/>
                  </a:lnTo>
                  <a:lnTo>
                    <a:pt x="17" y="321"/>
                  </a:lnTo>
                  <a:lnTo>
                    <a:pt x="18" y="331"/>
                  </a:lnTo>
                  <a:lnTo>
                    <a:pt x="20" y="342"/>
                  </a:lnTo>
                  <a:lnTo>
                    <a:pt x="23" y="353"/>
                  </a:lnTo>
                  <a:lnTo>
                    <a:pt x="26" y="365"/>
                  </a:lnTo>
                  <a:lnTo>
                    <a:pt x="31" y="377"/>
                  </a:lnTo>
                  <a:lnTo>
                    <a:pt x="37" y="386"/>
                  </a:lnTo>
                  <a:lnTo>
                    <a:pt x="45" y="393"/>
                  </a:lnTo>
                  <a:lnTo>
                    <a:pt x="53" y="397"/>
                  </a:lnTo>
                  <a:lnTo>
                    <a:pt x="63" y="399"/>
                  </a:lnTo>
                  <a:lnTo>
                    <a:pt x="71" y="402"/>
                  </a:lnTo>
                  <a:lnTo>
                    <a:pt x="79" y="403"/>
                  </a:lnTo>
                  <a:lnTo>
                    <a:pt x="85" y="403"/>
                  </a:lnTo>
                  <a:lnTo>
                    <a:pt x="89" y="404"/>
                  </a:lnTo>
                  <a:lnTo>
                    <a:pt x="97" y="405"/>
                  </a:lnTo>
                  <a:lnTo>
                    <a:pt x="107" y="405"/>
                  </a:lnTo>
                  <a:lnTo>
                    <a:pt x="118" y="406"/>
                  </a:lnTo>
                  <a:lnTo>
                    <a:pt x="130" y="407"/>
                  </a:lnTo>
                  <a:lnTo>
                    <a:pt x="142" y="407"/>
                  </a:lnTo>
                  <a:lnTo>
                    <a:pt x="153" y="408"/>
                  </a:lnTo>
                  <a:lnTo>
                    <a:pt x="162" y="409"/>
                  </a:lnTo>
                  <a:lnTo>
                    <a:pt x="170" y="410"/>
                  </a:lnTo>
                  <a:lnTo>
                    <a:pt x="178" y="411"/>
                  </a:lnTo>
                  <a:lnTo>
                    <a:pt x="187" y="415"/>
                  </a:lnTo>
                  <a:lnTo>
                    <a:pt x="197" y="418"/>
                  </a:lnTo>
                  <a:lnTo>
                    <a:pt x="208" y="423"/>
                  </a:lnTo>
                  <a:lnTo>
                    <a:pt x="217" y="426"/>
                  </a:lnTo>
                  <a:lnTo>
                    <a:pt x="226" y="429"/>
                  </a:lnTo>
                  <a:lnTo>
                    <a:pt x="231" y="432"/>
                  </a:lnTo>
                  <a:lnTo>
                    <a:pt x="233" y="433"/>
                  </a:lnTo>
                  <a:lnTo>
                    <a:pt x="232" y="434"/>
                  </a:lnTo>
                  <a:lnTo>
                    <a:pt x="232" y="439"/>
                  </a:lnTo>
                  <a:lnTo>
                    <a:pt x="232" y="446"/>
                  </a:lnTo>
                  <a:lnTo>
                    <a:pt x="231" y="454"/>
                  </a:lnTo>
                  <a:lnTo>
                    <a:pt x="230" y="464"/>
                  </a:lnTo>
                  <a:lnTo>
                    <a:pt x="229" y="473"/>
                  </a:lnTo>
                  <a:lnTo>
                    <a:pt x="228" y="482"/>
                  </a:lnTo>
                  <a:lnTo>
                    <a:pt x="228" y="490"/>
                  </a:lnTo>
                  <a:lnTo>
                    <a:pt x="229" y="498"/>
                  </a:lnTo>
                  <a:lnTo>
                    <a:pt x="230" y="509"/>
                  </a:lnTo>
                  <a:lnTo>
                    <a:pt x="232" y="520"/>
                  </a:lnTo>
                  <a:lnTo>
                    <a:pt x="234" y="532"/>
                  </a:lnTo>
                  <a:lnTo>
                    <a:pt x="236" y="544"/>
                  </a:lnTo>
                  <a:lnTo>
                    <a:pt x="237" y="554"/>
                  </a:lnTo>
                  <a:lnTo>
                    <a:pt x="237" y="564"/>
                  </a:lnTo>
                  <a:lnTo>
                    <a:pt x="236" y="570"/>
                  </a:lnTo>
                  <a:lnTo>
                    <a:pt x="234" y="575"/>
                  </a:lnTo>
                  <a:lnTo>
                    <a:pt x="233" y="579"/>
                  </a:lnTo>
                  <a:lnTo>
                    <a:pt x="232" y="583"/>
                  </a:lnTo>
                  <a:lnTo>
                    <a:pt x="232" y="587"/>
                  </a:lnTo>
                  <a:lnTo>
                    <a:pt x="232" y="589"/>
                  </a:lnTo>
                  <a:lnTo>
                    <a:pt x="232" y="592"/>
                  </a:lnTo>
                  <a:lnTo>
                    <a:pt x="232" y="593"/>
                  </a:lnTo>
                  <a:lnTo>
                    <a:pt x="238" y="611"/>
                  </a:lnTo>
                  <a:lnTo>
                    <a:pt x="239" y="611"/>
                  </a:lnTo>
                  <a:lnTo>
                    <a:pt x="243" y="611"/>
                  </a:lnTo>
                  <a:lnTo>
                    <a:pt x="248" y="611"/>
                  </a:lnTo>
                  <a:lnTo>
                    <a:pt x="255" y="611"/>
                  </a:lnTo>
                  <a:lnTo>
                    <a:pt x="261" y="611"/>
                  </a:lnTo>
                  <a:lnTo>
                    <a:pt x="267" y="611"/>
                  </a:lnTo>
                  <a:lnTo>
                    <a:pt x="273" y="612"/>
                  </a:lnTo>
                  <a:lnTo>
                    <a:pt x="278" y="614"/>
                  </a:lnTo>
                  <a:lnTo>
                    <a:pt x="283" y="615"/>
                  </a:lnTo>
                  <a:lnTo>
                    <a:pt x="288" y="617"/>
                  </a:lnTo>
                  <a:lnTo>
                    <a:pt x="294" y="618"/>
                  </a:lnTo>
                  <a:lnTo>
                    <a:pt x="300" y="620"/>
                  </a:lnTo>
                  <a:lnTo>
                    <a:pt x="306" y="621"/>
                  </a:lnTo>
                  <a:lnTo>
                    <a:pt x="312" y="622"/>
                  </a:lnTo>
                  <a:lnTo>
                    <a:pt x="316" y="623"/>
                  </a:lnTo>
                  <a:lnTo>
                    <a:pt x="319" y="622"/>
                  </a:lnTo>
                  <a:lnTo>
                    <a:pt x="322" y="621"/>
                  </a:lnTo>
                  <a:lnTo>
                    <a:pt x="325" y="619"/>
                  </a:lnTo>
                  <a:lnTo>
                    <a:pt x="327" y="617"/>
                  </a:lnTo>
                  <a:lnTo>
                    <a:pt x="330" y="616"/>
                  </a:lnTo>
                  <a:lnTo>
                    <a:pt x="331" y="613"/>
                  </a:lnTo>
                  <a:lnTo>
                    <a:pt x="331" y="611"/>
                  </a:lnTo>
                  <a:lnTo>
                    <a:pt x="328" y="609"/>
                  </a:lnTo>
                  <a:lnTo>
                    <a:pt x="324" y="606"/>
                  </a:lnTo>
                  <a:lnTo>
                    <a:pt x="318" y="603"/>
                  </a:lnTo>
                  <a:lnTo>
                    <a:pt x="309" y="600"/>
                  </a:lnTo>
                  <a:lnTo>
                    <a:pt x="301" y="596"/>
                  </a:lnTo>
                  <a:lnTo>
                    <a:pt x="292" y="592"/>
                  </a:lnTo>
                  <a:lnTo>
                    <a:pt x="284" y="587"/>
                  </a:lnTo>
                  <a:lnTo>
                    <a:pt x="278" y="583"/>
                  </a:lnTo>
                  <a:lnTo>
                    <a:pt x="273" y="578"/>
                  </a:lnTo>
                  <a:lnTo>
                    <a:pt x="272" y="574"/>
                  </a:lnTo>
                  <a:lnTo>
                    <a:pt x="272" y="570"/>
                  </a:lnTo>
                  <a:lnTo>
                    <a:pt x="272" y="564"/>
                  </a:lnTo>
                  <a:lnTo>
                    <a:pt x="272" y="558"/>
                  </a:lnTo>
                  <a:lnTo>
                    <a:pt x="273" y="552"/>
                  </a:lnTo>
                  <a:lnTo>
                    <a:pt x="274" y="544"/>
                  </a:lnTo>
                  <a:lnTo>
                    <a:pt x="275" y="537"/>
                  </a:lnTo>
                  <a:lnTo>
                    <a:pt x="277" y="529"/>
                  </a:lnTo>
                  <a:lnTo>
                    <a:pt x="278" y="521"/>
                  </a:lnTo>
                  <a:lnTo>
                    <a:pt x="280" y="512"/>
                  </a:lnTo>
                  <a:lnTo>
                    <a:pt x="282" y="503"/>
                  </a:lnTo>
                  <a:lnTo>
                    <a:pt x="284" y="493"/>
                  </a:lnTo>
                  <a:lnTo>
                    <a:pt x="284" y="482"/>
                  </a:lnTo>
                  <a:lnTo>
                    <a:pt x="286" y="473"/>
                  </a:lnTo>
                  <a:lnTo>
                    <a:pt x="286" y="465"/>
                  </a:lnTo>
                  <a:lnTo>
                    <a:pt x="287" y="459"/>
                  </a:lnTo>
                  <a:lnTo>
                    <a:pt x="287" y="456"/>
                  </a:lnTo>
                  <a:lnTo>
                    <a:pt x="287" y="454"/>
                  </a:lnTo>
                  <a:lnTo>
                    <a:pt x="288" y="452"/>
                  </a:lnTo>
                  <a:lnTo>
                    <a:pt x="290" y="449"/>
                  </a:lnTo>
                  <a:lnTo>
                    <a:pt x="291" y="446"/>
                  </a:lnTo>
                  <a:lnTo>
                    <a:pt x="293" y="442"/>
                  </a:lnTo>
                  <a:lnTo>
                    <a:pt x="295" y="439"/>
                  </a:lnTo>
                  <a:lnTo>
                    <a:pt x="296" y="434"/>
                  </a:lnTo>
                  <a:lnTo>
                    <a:pt x="295" y="430"/>
                  </a:lnTo>
                  <a:lnTo>
                    <a:pt x="294" y="425"/>
                  </a:lnTo>
                  <a:lnTo>
                    <a:pt x="293" y="420"/>
                  </a:lnTo>
                  <a:lnTo>
                    <a:pt x="291" y="415"/>
                  </a:lnTo>
                  <a:lnTo>
                    <a:pt x="289" y="410"/>
                  </a:lnTo>
                  <a:lnTo>
                    <a:pt x="285" y="404"/>
                  </a:lnTo>
                  <a:lnTo>
                    <a:pt x="279" y="399"/>
                  </a:lnTo>
                  <a:lnTo>
                    <a:pt x="272" y="393"/>
                  </a:lnTo>
                  <a:lnTo>
                    <a:pt x="261" y="387"/>
                  </a:lnTo>
                  <a:lnTo>
                    <a:pt x="249" y="382"/>
                  </a:lnTo>
                  <a:lnTo>
                    <a:pt x="240" y="376"/>
                  </a:lnTo>
                  <a:lnTo>
                    <a:pt x="232" y="372"/>
                  </a:lnTo>
                  <a:lnTo>
                    <a:pt x="226" y="367"/>
                  </a:lnTo>
                  <a:lnTo>
                    <a:pt x="220" y="364"/>
                  </a:lnTo>
                  <a:lnTo>
                    <a:pt x="215" y="359"/>
                  </a:lnTo>
                  <a:lnTo>
                    <a:pt x="210" y="357"/>
                  </a:lnTo>
                  <a:lnTo>
                    <a:pt x="203" y="355"/>
                  </a:lnTo>
                  <a:lnTo>
                    <a:pt x="197" y="352"/>
                  </a:lnTo>
                  <a:lnTo>
                    <a:pt x="190" y="350"/>
                  </a:lnTo>
                  <a:lnTo>
                    <a:pt x="183" y="346"/>
                  </a:lnTo>
                  <a:lnTo>
                    <a:pt x="176" y="342"/>
                  </a:lnTo>
                  <a:lnTo>
                    <a:pt x="171" y="339"/>
                  </a:lnTo>
                  <a:lnTo>
                    <a:pt x="167" y="336"/>
                  </a:lnTo>
                  <a:lnTo>
                    <a:pt x="164" y="334"/>
                  </a:lnTo>
                  <a:lnTo>
                    <a:pt x="163" y="333"/>
                  </a:lnTo>
                  <a:lnTo>
                    <a:pt x="142" y="23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00" name="Freeform 96"/>
            <p:cNvSpPr>
              <a:spLocks/>
            </p:cNvSpPr>
            <p:nvPr/>
          </p:nvSpPr>
          <p:spPr bwMode="auto">
            <a:xfrm>
              <a:off x="449" y="1074"/>
              <a:ext cx="117" cy="201"/>
            </a:xfrm>
            <a:custGeom>
              <a:avLst/>
              <a:gdLst>
                <a:gd name="T0" fmla="*/ 49 w 117"/>
                <a:gd name="T1" fmla="*/ 200 h 201"/>
                <a:gd name="T2" fmla="*/ 64 w 117"/>
                <a:gd name="T3" fmla="*/ 199 h 201"/>
                <a:gd name="T4" fmla="*/ 87 w 117"/>
                <a:gd name="T5" fmla="*/ 194 h 201"/>
                <a:gd name="T6" fmla="*/ 107 w 117"/>
                <a:gd name="T7" fmla="*/ 183 h 201"/>
                <a:gd name="T8" fmla="*/ 116 w 117"/>
                <a:gd name="T9" fmla="*/ 166 h 201"/>
                <a:gd name="T10" fmla="*/ 110 w 117"/>
                <a:gd name="T11" fmla="*/ 146 h 201"/>
                <a:gd name="T12" fmla="*/ 95 w 117"/>
                <a:gd name="T13" fmla="*/ 124 h 201"/>
                <a:gd name="T14" fmla="*/ 80 w 117"/>
                <a:gd name="T15" fmla="*/ 100 h 201"/>
                <a:gd name="T16" fmla="*/ 73 w 117"/>
                <a:gd name="T17" fmla="*/ 72 h 201"/>
                <a:gd name="T18" fmla="*/ 80 w 117"/>
                <a:gd name="T19" fmla="*/ 45 h 201"/>
                <a:gd name="T20" fmla="*/ 92 w 117"/>
                <a:gd name="T21" fmla="*/ 25 h 201"/>
                <a:gd name="T22" fmla="*/ 98 w 117"/>
                <a:gd name="T23" fmla="*/ 11 h 201"/>
                <a:gd name="T24" fmla="*/ 88 w 117"/>
                <a:gd name="T25" fmla="*/ 4 h 201"/>
                <a:gd name="T26" fmla="*/ 63 w 117"/>
                <a:gd name="T27" fmla="*/ 0 h 201"/>
                <a:gd name="T28" fmla="*/ 35 w 117"/>
                <a:gd name="T29" fmla="*/ 0 h 201"/>
                <a:gd name="T30" fmla="*/ 13 w 117"/>
                <a:gd name="T31" fmla="*/ 4 h 201"/>
                <a:gd name="T32" fmla="*/ 5 w 117"/>
                <a:gd name="T33" fmla="*/ 11 h 201"/>
                <a:gd name="T34" fmla="*/ 1 w 117"/>
                <a:gd name="T35" fmla="*/ 18 h 201"/>
                <a:gd name="T36" fmla="*/ 0 w 117"/>
                <a:gd name="T37" fmla="*/ 26 h 201"/>
                <a:gd name="T38" fmla="*/ 2 w 117"/>
                <a:gd name="T39" fmla="*/ 39 h 201"/>
                <a:gd name="T40" fmla="*/ 9 w 117"/>
                <a:gd name="T41" fmla="*/ 57 h 201"/>
                <a:gd name="T42" fmla="*/ 14 w 117"/>
                <a:gd name="T43" fmla="*/ 70 h 201"/>
                <a:gd name="T44" fmla="*/ 17 w 117"/>
                <a:gd name="T45" fmla="*/ 80 h 201"/>
                <a:gd name="T46" fmla="*/ 19 w 117"/>
                <a:gd name="T47" fmla="*/ 94 h 201"/>
                <a:gd name="T48" fmla="*/ 20 w 117"/>
                <a:gd name="T49" fmla="*/ 116 h 201"/>
                <a:gd name="T50" fmla="*/ 19 w 117"/>
                <a:gd name="T51" fmla="*/ 132 h 201"/>
                <a:gd name="T52" fmla="*/ 17 w 117"/>
                <a:gd name="T53" fmla="*/ 144 h 201"/>
                <a:gd name="T54" fmla="*/ 17 w 117"/>
                <a:gd name="T55" fmla="*/ 155 h 201"/>
                <a:gd name="T56" fmla="*/ 17 w 117"/>
                <a:gd name="T57" fmla="*/ 171 h 201"/>
                <a:gd name="T58" fmla="*/ 21 w 117"/>
                <a:gd name="T59" fmla="*/ 182 h 201"/>
                <a:gd name="T60" fmla="*/ 24 w 117"/>
                <a:gd name="T61" fmla="*/ 188 h 201"/>
                <a:gd name="T62" fmla="*/ 29 w 117"/>
                <a:gd name="T63" fmla="*/ 192 h 201"/>
                <a:gd name="T64" fmla="*/ 33 w 117"/>
                <a:gd name="T65" fmla="*/ 195 h 201"/>
                <a:gd name="T66" fmla="*/ 38 w 117"/>
                <a:gd name="T67" fmla="*/ 197 h 201"/>
                <a:gd name="T68" fmla="*/ 43 w 117"/>
                <a:gd name="T69" fmla="*/ 199 h 201"/>
                <a:gd name="T70" fmla="*/ 46 w 117"/>
                <a:gd name="T71" fmla="*/ 20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7" h="201">
                  <a:moveTo>
                    <a:pt x="46" y="200"/>
                  </a:moveTo>
                  <a:lnTo>
                    <a:pt x="49" y="200"/>
                  </a:lnTo>
                  <a:lnTo>
                    <a:pt x="55" y="199"/>
                  </a:lnTo>
                  <a:lnTo>
                    <a:pt x="64" y="199"/>
                  </a:lnTo>
                  <a:lnTo>
                    <a:pt x="75" y="196"/>
                  </a:lnTo>
                  <a:lnTo>
                    <a:pt x="87" y="194"/>
                  </a:lnTo>
                  <a:lnTo>
                    <a:pt x="98" y="189"/>
                  </a:lnTo>
                  <a:lnTo>
                    <a:pt x="107" y="183"/>
                  </a:lnTo>
                  <a:lnTo>
                    <a:pt x="113" y="176"/>
                  </a:lnTo>
                  <a:lnTo>
                    <a:pt x="116" y="166"/>
                  </a:lnTo>
                  <a:lnTo>
                    <a:pt x="114" y="156"/>
                  </a:lnTo>
                  <a:lnTo>
                    <a:pt x="110" y="146"/>
                  </a:lnTo>
                  <a:lnTo>
                    <a:pt x="103" y="135"/>
                  </a:lnTo>
                  <a:lnTo>
                    <a:pt x="95" y="124"/>
                  </a:lnTo>
                  <a:lnTo>
                    <a:pt x="87" y="113"/>
                  </a:lnTo>
                  <a:lnTo>
                    <a:pt x="80" y="100"/>
                  </a:lnTo>
                  <a:lnTo>
                    <a:pt x="75" y="87"/>
                  </a:lnTo>
                  <a:lnTo>
                    <a:pt x="73" y="72"/>
                  </a:lnTo>
                  <a:lnTo>
                    <a:pt x="75" y="58"/>
                  </a:lnTo>
                  <a:lnTo>
                    <a:pt x="80" y="45"/>
                  </a:lnTo>
                  <a:lnTo>
                    <a:pt x="87" y="34"/>
                  </a:lnTo>
                  <a:lnTo>
                    <a:pt x="92" y="25"/>
                  </a:lnTo>
                  <a:lnTo>
                    <a:pt x="97" y="17"/>
                  </a:lnTo>
                  <a:lnTo>
                    <a:pt x="98" y="11"/>
                  </a:lnTo>
                  <a:lnTo>
                    <a:pt x="96" y="6"/>
                  </a:lnTo>
                  <a:lnTo>
                    <a:pt x="88" y="4"/>
                  </a:lnTo>
                  <a:lnTo>
                    <a:pt x="77" y="2"/>
                  </a:lnTo>
                  <a:lnTo>
                    <a:pt x="63" y="0"/>
                  </a:lnTo>
                  <a:lnTo>
                    <a:pt x="49" y="0"/>
                  </a:lnTo>
                  <a:lnTo>
                    <a:pt x="35" y="0"/>
                  </a:lnTo>
                  <a:lnTo>
                    <a:pt x="23" y="1"/>
                  </a:lnTo>
                  <a:lnTo>
                    <a:pt x="13" y="4"/>
                  </a:lnTo>
                  <a:lnTo>
                    <a:pt x="8" y="8"/>
                  </a:lnTo>
                  <a:lnTo>
                    <a:pt x="5" y="11"/>
                  </a:lnTo>
                  <a:lnTo>
                    <a:pt x="4" y="15"/>
                  </a:lnTo>
                  <a:lnTo>
                    <a:pt x="1" y="18"/>
                  </a:lnTo>
                  <a:lnTo>
                    <a:pt x="0" y="22"/>
                  </a:lnTo>
                  <a:lnTo>
                    <a:pt x="0" y="26"/>
                  </a:lnTo>
                  <a:lnTo>
                    <a:pt x="0" y="31"/>
                  </a:lnTo>
                  <a:lnTo>
                    <a:pt x="2" y="39"/>
                  </a:lnTo>
                  <a:lnTo>
                    <a:pt x="5" y="48"/>
                  </a:lnTo>
                  <a:lnTo>
                    <a:pt x="9" y="57"/>
                  </a:lnTo>
                  <a:lnTo>
                    <a:pt x="11" y="65"/>
                  </a:lnTo>
                  <a:lnTo>
                    <a:pt x="14" y="70"/>
                  </a:lnTo>
                  <a:lnTo>
                    <a:pt x="16" y="74"/>
                  </a:lnTo>
                  <a:lnTo>
                    <a:pt x="17" y="80"/>
                  </a:lnTo>
                  <a:lnTo>
                    <a:pt x="18" y="85"/>
                  </a:lnTo>
                  <a:lnTo>
                    <a:pt x="19" y="94"/>
                  </a:lnTo>
                  <a:lnTo>
                    <a:pt x="20" y="105"/>
                  </a:lnTo>
                  <a:lnTo>
                    <a:pt x="20" y="116"/>
                  </a:lnTo>
                  <a:lnTo>
                    <a:pt x="20" y="125"/>
                  </a:lnTo>
                  <a:lnTo>
                    <a:pt x="19" y="132"/>
                  </a:lnTo>
                  <a:lnTo>
                    <a:pt x="18" y="138"/>
                  </a:lnTo>
                  <a:lnTo>
                    <a:pt x="17" y="144"/>
                  </a:lnTo>
                  <a:lnTo>
                    <a:pt x="17" y="149"/>
                  </a:lnTo>
                  <a:lnTo>
                    <a:pt x="17" y="155"/>
                  </a:lnTo>
                  <a:lnTo>
                    <a:pt x="17" y="163"/>
                  </a:lnTo>
                  <a:lnTo>
                    <a:pt x="17" y="171"/>
                  </a:lnTo>
                  <a:lnTo>
                    <a:pt x="19" y="177"/>
                  </a:lnTo>
                  <a:lnTo>
                    <a:pt x="21" y="182"/>
                  </a:lnTo>
                  <a:lnTo>
                    <a:pt x="23" y="185"/>
                  </a:lnTo>
                  <a:lnTo>
                    <a:pt x="24" y="188"/>
                  </a:lnTo>
                  <a:lnTo>
                    <a:pt x="26" y="190"/>
                  </a:lnTo>
                  <a:lnTo>
                    <a:pt x="29" y="192"/>
                  </a:lnTo>
                  <a:lnTo>
                    <a:pt x="31" y="194"/>
                  </a:lnTo>
                  <a:lnTo>
                    <a:pt x="33" y="195"/>
                  </a:lnTo>
                  <a:lnTo>
                    <a:pt x="35" y="196"/>
                  </a:lnTo>
                  <a:lnTo>
                    <a:pt x="38" y="197"/>
                  </a:lnTo>
                  <a:lnTo>
                    <a:pt x="40" y="198"/>
                  </a:lnTo>
                  <a:lnTo>
                    <a:pt x="43" y="199"/>
                  </a:lnTo>
                  <a:lnTo>
                    <a:pt x="45" y="200"/>
                  </a:lnTo>
                  <a:lnTo>
                    <a:pt x="46" y="200"/>
                  </a:lnTo>
                </a:path>
              </a:pathLst>
            </a:custGeom>
            <a:solidFill>
              <a:srgbClr val="00CCC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01" name="Freeform 97"/>
            <p:cNvSpPr>
              <a:spLocks/>
            </p:cNvSpPr>
            <p:nvPr/>
          </p:nvSpPr>
          <p:spPr bwMode="auto">
            <a:xfrm>
              <a:off x="493" y="933"/>
              <a:ext cx="332" cy="623"/>
            </a:xfrm>
            <a:custGeom>
              <a:avLst/>
              <a:gdLst>
                <a:gd name="T0" fmla="*/ 145 w 332"/>
                <a:gd name="T1" fmla="*/ 212 h 623"/>
                <a:gd name="T2" fmla="*/ 147 w 332"/>
                <a:gd name="T3" fmla="*/ 154 h 623"/>
                <a:gd name="T4" fmla="*/ 127 w 332"/>
                <a:gd name="T5" fmla="*/ 134 h 623"/>
                <a:gd name="T6" fmla="*/ 107 w 332"/>
                <a:gd name="T7" fmla="*/ 123 h 623"/>
                <a:gd name="T8" fmla="*/ 109 w 332"/>
                <a:gd name="T9" fmla="*/ 117 h 623"/>
                <a:gd name="T10" fmla="*/ 114 w 332"/>
                <a:gd name="T11" fmla="*/ 115 h 623"/>
                <a:gd name="T12" fmla="*/ 123 w 332"/>
                <a:gd name="T13" fmla="*/ 114 h 623"/>
                <a:gd name="T14" fmla="*/ 129 w 332"/>
                <a:gd name="T15" fmla="*/ 100 h 623"/>
                <a:gd name="T16" fmla="*/ 131 w 332"/>
                <a:gd name="T17" fmla="*/ 87 h 623"/>
                <a:gd name="T18" fmla="*/ 133 w 332"/>
                <a:gd name="T19" fmla="*/ 87 h 623"/>
                <a:gd name="T20" fmla="*/ 138 w 332"/>
                <a:gd name="T21" fmla="*/ 85 h 623"/>
                <a:gd name="T22" fmla="*/ 136 w 332"/>
                <a:gd name="T23" fmla="*/ 74 h 623"/>
                <a:gd name="T24" fmla="*/ 130 w 332"/>
                <a:gd name="T25" fmla="*/ 58 h 623"/>
                <a:gd name="T26" fmla="*/ 127 w 332"/>
                <a:gd name="T27" fmla="*/ 42 h 623"/>
                <a:gd name="T28" fmla="*/ 116 w 332"/>
                <a:gd name="T29" fmla="*/ 19 h 623"/>
                <a:gd name="T30" fmla="*/ 98 w 332"/>
                <a:gd name="T31" fmla="*/ 5 h 623"/>
                <a:gd name="T32" fmla="*/ 75 w 332"/>
                <a:gd name="T33" fmla="*/ 0 h 623"/>
                <a:gd name="T34" fmla="*/ 53 w 332"/>
                <a:gd name="T35" fmla="*/ 8 h 623"/>
                <a:gd name="T36" fmla="*/ 42 w 332"/>
                <a:gd name="T37" fmla="*/ 20 h 623"/>
                <a:gd name="T38" fmla="*/ 40 w 332"/>
                <a:gd name="T39" fmla="*/ 44 h 623"/>
                <a:gd name="T40" fmla="*/ 42 w 332"/>
                <a:gd name="T41" fmla="*/ 64 h 623"/>
                <a:gd name="T42" fmla="*/ 50 w 332"/>
                <a:gd name="T43" fmla="*/ 81 h 623"/>
                <a:gd name="T44" fmla="*/ 54 w 332"/>
                <a:gd name="T45" fmla="*/ 104 h 623"/>
                <a:gd name="T46" fmla="*/ 40 w 332"/>
                <a:gd name="T47" fmla="*/ 120 h 623"/>
                <a:gd name="T48" fmla="*/ 10 w 332"/>
                <a:gd name="T49" fmla="*/ 138 h 623"/>
                <a:gd name="T50" fmla="*/ 3 w 332"/>
                <a:gd name="T51" fmla="*/ 153 h 623"/>
                <a:gd name="T52" fmla="*/ 1 w 332"/>
                <a:gd name="T53" fmla="*/ 180 h 623"/>
                <a:gd name="T54" fmla="*/ 16 w 332"/>
                <a:gd name="T55" fmla="*/ 238 h 623"/>
                <a:gd name="T56" fmla="*/ 18 w 332"/>
                <a:gd name="T57" fmla="*/ 290 h 623"/>
                <a:gd name="T58" fmla="*/ 17 w 332"/>
                <a:gd name="T59" fmla="*/ 320 h 623"/>
                <a:gd name="T60" fmla="*/ 27 w 332"/>
                <a:gd name="T61" fmla="*/ 365 h 623"/>
                <a:gd name="T62" fmla="*/ 54 w 332"/>
                <a:gd name="T63" fmla="*/ 401 h 623"/>
                <a:gd name="T64" fmla="*/ 86 w 332"/>
                <a:gd name="T65" fmla="*/ 415 h 623"/>
                <a:gd name="T66" fmla="*/ 119 w 332"/>
                <a:gd name="T67" fmla="*/ 415 h 623"/>
                <a:gd name="T68" fmla="*/ 163 w 332"/>
                <a:gd name="T69" fmla="*/ 409 h 623"/>
                <a:gd name="T70" fmla="*/ 197 w 332"/>
                <a:gd name="T71" fmla="*/ 418 h 623"/>
                <a:gd name="T72" fmla="*/ 232 w 332"/>
                <a:gd name="T73" fmla="*/ 431 h 623"/>
                <a:gd name="T74" fmla="*/ 232 w 332"/>
                <a:gd name="T75" fmla="*/ 446 h 623"/>
                <a:gd name="T76" fmla="*/ 228 w 332"/>
                <a:gd name="T77" fmla="*/ 482 h 623"/>
                <a:gd name="T78" fmla="*/ 232 w 332"/>
                <a:gd name="T79" fmla="*/ 519 h 623"/>
                <a:gd name="T80" fmla="*/ 238 w 332"/>
                <a:gd name="T81" fmla="*/ 563 h 623"/>
                <a:gd name="T82" fmla="*/ 232 w 332"/>
                <a:gd name="T83" fmla="*/ 582 h 623"/>
                <a:gd name="T84" fmla="*/ 232 w 332"/>
                <a:gd name="T85" fmla="*/ 592 h 623"/>
                <a:gd name="T86" fmla="*/ 249 w 332"/>
                <a:gd name="T87" fmla="*/ 610 h 623"/>
                <a:gd name="T88" fmla="*/ 274 w 332"/>
                <a:gd name="T89" fmla="*/ 611 h 623"/>
                <a:gd name="T90" fmla="*/ 294 w 332"/>
                <a:gd name="T91" fmla="*/ 617 h 623"/>
                <a:gd name="T92" fmla="*/ 317 w 332"/>
                <a:gd name="T93" fmla="*/ 622 h 623"/>
                <a:gd name="T94" fmla="*/ 327 w 332"/>
                <a:gd name="T95" fmla="*/ 617 h 623"/>
                <a:gd name="T96" fmla="*/ 329 w 332"/>
                <a:gd name="T97" fmla="*/ 608 h 623"/>
                <a:gd name="T98" fmla="*/ 301 w 332"/>
                <a:gd name="T99" fmla="*/ 595 h 623"/>
                <a:gd name="T100" fmla="*/ 274 w 332"/>
                <a:gd name="T101" fmla="*/ 578 h 623"/>
                <a:gd name="T102" fmla="*/ 273 w 332"/>
                <a:gd name="T103" fmla="*/ 558 h 623"/>
                <a:gd name="T104" fmla="*/ 277 w 332"/>
                <a:gd name="T105" fmla="*/ 528 h 623"/>
                <a:gd name="T106" fmla="*/ 284 w 332"/>
                <a:gd name="T107" fmla="*/ 492 h 623"/>
                <a:gd name="T108" fmla="*/ 287 w 332"/>
                <a:gd name="T109" fmla="*/ 459 h 623"/>
                <a:gd name="T110" fmla="*/ 290 w 332"/>
                <a:gd name="T111" fmla="*/ 448 h 623"/>
                <a:gd name="T112" fmla="*/ 296 w 332"/>
                <a:gd name="T113" fmla="*/ 434 h 623"/>
                <a:gd name="T114" fmla="*/ 291 w 332"/>
                <a:gd name="T115" fmla="*/ 414 h 623"/>
                <a:gd name="T116" fmla="*/ 272 w 332"/>
                <a:gd name="T117" fmla="*/ 393 h 623"/>
                <a:gd name="T118" fmla="*/ 233 w 332"/>
                <a:gd name="T119" fmla="*/ 372 h 623"/>
                <a:gd name="T120" fmla="*/ 210 w 332"/>
                <a:gd name="T121" fmla="*/ 356 h 623"/>
                <a:gd name="T122" fmla="*/ 183 w 332"/>
                <a:gd name="T123" fmla="*/ 345 h 623"/>
                <a:gd name="T124" fmla="*/ 164 w 332"/>
                <a:gd name="T125" fmla="*/ 333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2" h="623">
                  <a:moveTo>
                    <a:pt x="143" y="237"/>
                  </a:moveTo>
                  <a:lnTo>
                    <a:pt x="143" y="233"/>
                  </a:lnTo>
                  <a:lnTo>
                    <a:pt x="145" y="225"/>
                  </a:lnTo>
                  <a:lnTo>
                    <a:pt x="145" y="212"/>
                  </a:lnTo>
                  <a:lnTo>
                    <a:pt x="147" y="197"/>
                  </a:lnTo>
                  <a:lnTo>
                    <a:pt x="148" y="180"/>
                  </a:lnTo>
                  <a:lnTo>
                    <a:pt x="148" y="166"/>
                  </a:lnTo>
                  <a:lnTo>
                    <a:pt x="147" y="154"/>
                  </a:lnTo>
                  <a:lnTo>
                    <a:pt x="145" y="146"/>
                  </a:lnTo>
                  <a:lnTo>
                    <a:pt x="140" y="142"/>
                  </a:lnTo>
                  <a:lnTo>
                    <a:pt x="134" y="138"/>
                  </a:lnTo>
                  <a:lnTo>
                    <a:pt x="127" y="134"/>
                  </a:lnTo>
                  <a:lnTo>
                    <a:pt x="121" y="131"/>
                  </a:lnTo>
                  <a:lnTo>
                    <a:pt x="115" y="128"/>
                  </a:lnTo>
                  <a:lnTo>
                    <a:pt x="110" y="126"/>
                  </a:lnTo>
                  <a:lnTo>
                    <a:pt x="107" y="123"/>
                  </a:lnTo>
                  <a:lnTo>
                    <a:pt x="107" y="122"/>
                  </a:lnTo>
                  <a:lnTo>
                    <a:pt x="108" y="120"/>
                  </a:lnTo>
                  <a:lnTo>
                    <a:pt x="109" y="119"/>
                  </a:lnTo>
                  <a:lnTo>
                    <a:pt x="109" y="117"/>
                  </a:lnTo>
                  <a:lnTo>
                    <a:pt x="110" y="116"/>
                  </a:lnTo>
                  <a:lnTo>
                    <a:pt x="110" y="115"/>
                  </a:lnTo>
                  <a:lnTo>
                    <a:pt x="112" y="115"/>
                  </a:lnTo>
                  <a:lnTo>
                    <a:pt x="114" y="115"/>
                  </a:lnTo>
                  <a:lnTo>
                    <a:pt x="116" y="115"/>
                  </a:lnTo>
                  <a:lnTo>
                    <a:pt x="118" y="115"/>
                  </a:lnTo>
                  <a:lnTo>
                    <a:pt x="121" y="115"/>
                  </a:lnTo>
                  <a:lnTo>
                    <a:pt x="123" y="114"/>
                  </a:lnTo>
                  <a:lnTo>
                    <a:pt x="124" y="112"/>
                  </a:lnTo>
                  <a:lnTo>
                    <a:pt x="127" y="109"/>
                  </a:lnTo>
                  <a:lnTo>
                    <a:pt x="127" y="104"/>
                  </a:lnTo>
                  <a:lnTo>
                    <a:pt x="129" y="100"/>
                  </a:lnTo>
                  <a:lnTo>
                    <a:pt x="130" y="95"/>
                  </a:lnTo>
                  <a:lnTo>
                    <a:pt x="131" y="92"/>
                  </a:lnTo>
                  <a:lnTo>
                    <a:pt x="131" y="88"/>
                  </a:lnTo>
                  <a:lnTo>
                    <a:pt x="131" y="87"/>
                  </a:lnTo>
                  <a:lnTo>
                    <a:pt x="131" y="86"/>
                  </a:lnTo>
                  <a:lnTo>
                    <a:pt x="132" y="86"/>
                  </a:lnTo>
                  <a:lnTo>
                    <a:pt x="133" y="86"/>
                  </a:lnTo>
                  <a:lnTo>
                    <a:pt x="133" y="87"/>
                  </a:lnTo>
                  <a:lnTo>
                    <a:pt x="134" y="87"/>
                  </a:lnTo>
                  <a:lnTo>
                    <a:pt x="135" y="86"/>
                  </a:lnTo>
                  <a:lnTo>
                    <a:pt x="137" y="86"/>
                  </a:lnTo>
                  <a:lnTo>
                    <a:pt x="138" y="85"/>
                  </a:lnTo>
                  <a:lnTo>
                    <a:pt x="139" y="83"/>
                  </a:lnTo>
                  <a:lnTo>
                    <a:pt x="138" y="81"/>
                  </a:lnTo>
                  <a:lnTo>
                    <a:pt x="137" y="77"/>
                  </a:lnTo>
                  <a:lnTo>
                    <a:pt x="136" y="74"/>
                  </a:lnTo>
                  <a:lnTo>
                    <a:pt x="134" y="69"/>
                  </a:lnTo>
                  <a:lnTo>
                    <a:pt x="133" y="65"/>
                  </a:lnTo>
                  <a:lnTo>
                    <a:pt x="131" y="61"/>
                  </a:lnTo>
                  <a:lnTo>
                    <a:pt x="130" y="58"/>
                  </a:lnTo>
                  <a:lnTo>
                    <a:pt x="129" y="55"/>
                  </a:lnTo>
                  <a:lnTo>
                    <a:pt x="128" y="52"/>
                  </a:lnTo>
                  <a:lnTo>
                    <a:pt x="127" y="47"/>
                  </a:lnTo>
                  <a:lnTo>
                    <a:pt x="127" y="42"/>
                  </a:lnTo>
                  <a:lnTo>
                    <a:pt x="125" y="36"/>
                  </a:lnTo>
                  <a:lnTo>
                    <a:pt x="122" y="30"/>
                  </a:lnTo>
                  <a:lnTo>
                    <a:pt x="119" y="24"/>
                  </a:lnTo>
                  <a:lnTo>
                    <a:pt x="116" y="19"/>
                  </a:lnTo>
                  <a:lnTo>
                    <a:pt x="111" y="16"/>
                  </a:lnTo>
                  <a:lnTo>
                    <a:pt x="107" y="12"/>
                  </a:lnTo>
                  <a:lnTo>
                    <a:pt x="103" y="9"/>
                  </a:lnTo>
                  <a:lnTo>
                    <a:pt x="98" y="5"/>
                  </a:lnTo>
                  <a:lnTo>
                    <a:pt x="92" y="3"/>
                  </a:lnTo>
                  <a:lnTo>
                    <a:pt x="87" y="0"/>
                  </a:lnTo>
                  <a:lnTo>
                    <a:pt x="82" y="0"/>
                  </a:lnTo>
                  <a:lnTo>
                    <a:pt x="75" y="0"/>
                  </a:lnTo>
                  <a:lnTo>
                    <a:pt x="69" y="1"/>
                  </a:lnTo>
                  <a:lnTo>
                    <a:pt x="63" y="4"/>
                  </a:lnTo>
                  <a:lnTo>
                    <a:pt x="58" y="5"/>
                  </a:lnTo>
                  <a:lnTo>
                    <a:pt x="53" y="8"/>
                  </a:lnTo>
                  <a:lnTo>
                    <a:pt x="49" y="10"/>
                  </a:lnTo>
                  <a:lnTo>
                    <a:pt x="46" y="12"/>
                  </a:lnTo>
                  <a:lnTo>
                    <a:pt x="43" y="16"/>
                  </a:lnTo>
                  <a:lnTo>
                    <a:pt x="42" y="20"/>
                  </a:lnTo>
                  <a:lnTo>
                    <a:pt x="41" y="26"/>
                  </a:lnTo>
                  <a:lnTo>
                    <a:pt x="40" y="32"/>
                  </a:lnTo>
                  <a:lnTo>
                    <a:pt x="40" y="38"/>
                  </a:lnTo>
                  <a:lnTo>
                    <a:pt x="40" y="44"/>
                  </a:lnTo>
                  <a:lnTo>
                    <a:pt x="40" y="50"/>
                  </a:lnTo>
                  <a:lnTo>
                    <a:pt x="40" y="55"/>
                  </a:lnTo>
                  <a:lnTo>
                    <a:pt x="40" y="60"/>
                  </a:lnTo>
                  <a:lnTo>
                    <a:pt x="42" y="64"/>
                  </a:lnTo>
                  <a:lnTo>
                    <a:pt x="44" y="68"/>
                  </a:lnTo>
                  <a:lnTo>
                    <a:pt x="46" y="71"/>
                  </a:lnTo>
                  <a:lnTo>
                    <a:pt x="48" y="76"/>
                  </a:lnTo>
                  <a:lnTo>
                    <a:pt x="50" y="81"/>
                  </a:lnTo>
                  <a:lnTo>
                    <a:pt x="51" y="88"/>
                  </a:lnTo>
                  <a:lnTo>
                    <a:pt x="52" y="94"/>
                  </a:lnTo>
                  <a:lnTo>
                    <a:pt x="53" y="99"/>
                  </a:lnTo>
                  <a:lnTo>
                    <a:pt x="54" y="104"/>
                  </a:lnTo>
                  <a:lnTo>
                    <a:pt x="54" y="108"/>
                  </a:lnTo>
                  <a:lnTo>
                    <a:pt x="52" y="111"/>
                  </a:lnTo>
                  <a:lnTo>
                    <a:pt x="47" y="116"/>
                  </a:lnTo>
                  <a:lnTo>
                    <a:pt x="40" y="120"/>
                  </a:lnTo>
                  <a:lnTo>
                    <a:pt x="31" y="124"/>
                  </a:lnTo>
                  <a:lnTo>
                    <a:pt x="23" y="129"/>
                  </a:lnTo>
                  <a:lnTo>
                    <a:pt x="15" y="133"/>
                  </a:lnTo>
                  <a:lnTo>
                    <a:pt x="10" y="138"/>
                  </a:lnTo>
                  <a:lnTo>
                    <a:pt x="7" y="142"/>
                  </a:lnTo>
                  <a:lnTo>
                    <a:pt x="6" y="145"/>
                  </a:lnTo>
                  <a:lnTo>
                    <a:pt x="5" y="149"/>
                  </a:lnTo>
                  <a:lnTo>
                    <a:pt x="3" y="153"/>
                  </a:lnTo>
                  <a:lnTo>
                    <a:pt x="0" y="157"/>
                  </a:lnTo>
                  <a:lnTo>
                    <a:pt x="0" y="163"/>
                  </a:lnTo>
                  <a:lnTo>
                    <a:pt x="0" y="171"/>
                  </a:lnTo>
                  <a:lnTo>
                    <a:pt x="1" y="180"/>
                  </a:lnTo>
                  <a:lnTo>
                    <a:pt x="5" y="192"/>
                  </a:lnTo>
                  <a:lnTo>
                    <a:pt x="10" y="206"/>
                  </a:lnTo>
                  <a:lnTo>
                    <a:pt x="13" y="221"/>
                  </a:lnTo>
                  <a:lnTo>
                    <a:pt x="16" y="238"/>
                  </a:lnTo>
                  <a:lnTo>
                    <a:pt x="17" y="253"/>
                  </a:lnTo>
                  <a:lnTo>
                    <a:pt x="18" y="267"/>
                  </a:lnTo>
                  <a:lnTo>
                    <a:pt x="19" y="280"/>
                  </a:lnTo>
                  <a:lnTo>
                    <a:pt x="18" y="290"/>
                  </a:lnTo>
                  <a:lnTo>
                    <a:pt x="18" y="297"/>
                  </a:lnTo>
                  <a:lnTo>
                    <a:pt x="17" y="304"/>
                  </a:lnTo>
                  <a:lnTo>
                    <a:pt x="17" y="312"/>
                  </a:lnTo>
                  <a:lnTo>
                    <a:pt x="17" y="320"/>
                  </a:lnTo>
                  <a:lnTo>
                    <a:pt x="18" y="331"/>
                  </a:lnTo>
                  <a:lnTo>
                    <a:pt x="20" y="342"/>
                  </a:lnTo>
                  <a:lnTo>
                    <a:pt x="23" y="353"/>
                  </a:lnTo>
                  <a:lnTo>
                    <a:pt x="27" y="365"/>
                  </a:lnTo>
                  <a:lnTo>
                    <a:pt x="32" y="377"/>
                  </a:lnTo>
                  <a:lnTo>
                    <a:pt x="38" y="386"/>
                  </a:lnTo>
                  <a:lnTo>
                    <a:pt x="46" y="394"/>
                  </a:lnTo>
                  <a:lnTo>
                    <a:pt x="54" y="401"/>
                  </a:lnTo>
                  <a:lnTo>
                    <a:pt x="63" y="406"/>
                  </a:lnTo>
                  <a:lnTo>
                    <a:pt x="72" y="410"/>
                  </a:lnTo>
                  <a:lnTo>
                    <a:pt x="80" y="413"/>
                  </a:lnTo>
                  <a:lnTo>
                    <a:pt x="86" y="415"/>
                  </a:lnTo>
                  <a:lnTo>
                    <a:pt x="90" y="416"/>
                  </a:lnTo>
                  <a:lnTo>
                    <a:pt x="98" y="417"/>
                  </a:lnTo>
                  <a:lnTo>
                    <a:pt x="108" y="416"/>
                  </a:lnTo>
                  <a:lnTo>
                    <a:pt x="119" y="415"/>
                  </a:lnTo>
                  <a:lnTo>
                    <a:pt x="131" y="412"/>
                  </a:lnTo>
                  <a:lnTo>
                    <a:pt x="143" y="411"/>
                  </a:lnTo>
                  <a:lnTo>
                    <a:pt x="154" y="410"/>
                  </a:lnTo>
                  <a:lnTo>
                    <a:pt x="163" y="409"/>
                  </a:lnTo>
                  <a:lnTo>
                    <a:pt x="170" y="409"/>
                  </a:lnTo>
                  <a:lnTo>
                    <a:pt x="178" y="412"/>
                  </a:lnTo>
                  <a:lnTo>
                    <a:pt x="187" y="414"/>
                  </a:lnTo>
                  <a:lnTo>
                    <a:pt x="197" y="418"/>
                  </a:lnTo>
                  <a:lnTo>
                    <a:pt x="209" y="422"/>
                  </a:lnTo>
                  <a:lnTo>
                    <a:pt x="218" y="426"/>
                  </a:lnTo>
                  <a:lnTo>
                    <a:pt x="226" y="429"/>
                  </a:lnTo>
                  <a:lnTo>
                    <a:pt x="232" y="431"/>
                  </a:lnTo>
                  <a:lnTo>
                    <a:pt x="233" y="432"/>
                  </a:lnTo>
                  <a:lnTo>
                    <a:pt x="233" y="434"/>
                  </a:lnTo>
                  <a:lnTo>
                    <a:pt x="232" y="439"/>
                  </a:lnTo>
                  <a:lnTo>
                    <a:pt x="232" y="446"/>
                  </a:lnTo>
                  <a:lnTo>
                    <a:pt x="231" y="453"/>
                  </a:lnTo>
                  <a:lnTo>
                    <a:pt x="230" y="463"/>
                  </a:lnTo>
                  <a:lnTo>
                    <a:pt x="229" y="472"/>
                  </a:lnTo>
                  <a:lnTo>
                    <a:pt x="228" y="482"/>
                  </a:lnTo>
                  <a:lnTo>
                    <a:pt x="228" y="489"/>
                  </a:lnTo>
                  <a:lnTo>
                    <a:pt x="229" y="498"/>
                  </a:lnTo>
                  <a:lnTo>
                    <a:pt x="230" y="508"/>
                  </a:lnTo>
                  <a:lnTo>
                    <a:pt x="232" y="519"/>
                  </a:lnTo>
                  <a:lnTo>
                    <a:pt x="234" y="531"/>
                  </a:lnTo>
                  <a:lnTo>
                    <a:pt x="236" y="543"/>
                  </a:lnTo>
                  <a:lnTo>
                    <a:pt x="238" y="554"/>
                  </a:lnTo>
                  <a:lnTo>
                    <a:pt x="238" y="563"/>
                  </a:lnTo>
                  <a:lnTo>
                    <a:pt x="236" y="569"/>
                  </a:lnTo>
                  <a:lnTo>
                    <a:pt x="234" y="574"/>
                  </a:lnTo>
                  <a:lnTo>
                    <a:pt x="233" y="578"/>
                  </a:lnTo>
                  <a:lnTo>
                    <a:pt x="232" y="582"/>
                  </a:lnTo>
                  <a:lnTo>
                    <a:pt x="232" y="586"/>
                  </a:lnTo>
                  <a:lnTo>
                    <a:pt x="232" y="589"/>
                  </a:lnTo>
                  <a:lnTo>
                    <a:pt x="232" y="591"/>
                  </a:lnTo>
                  <a:lnTo>
                    <a:pt x="232" y="592"/>
                  </a:lnTo>
                  <a:lnTo>
                    <a:pt x="238" y="610"/>
                  </a:lnTo>
                  <a:lnTo>
                    <a:pt x="239" y="610"/>
                  </a:lnTo>
                  <a:lnTo>
                    <a:pt x="243" y="610"/>
                  </a:lnTo>
                  <a:lnTo>
                    <a:pt x="249" y="610"/>
                  </a:lnTo>
                  <a:lnTo>
                    <a:pt x="255" y="610"/>
                  </a:lnTo>
                  <a:lnTo>
                    <a:pt x="261" y="610"/>
                  </a:lnTo>
                  <a:lnTo>
                    <a:pt x="268" y="610"/>
                  </a:lnTo>
                  <a:lnTo>
                    <a:pt x="274" y="611"/>
                  </a:lnTo>
                  <a:lnTo>
                    <a:pt x="278" y="613"/>
                  </a:lnTo>
                  <a:lnTo>
                    <a:pt x="283" y="614"/>
                  </a:lnTo>
                  <a:lnTo>
                    <a:pt x="288" y="616"/>
                  </a:lnTo>
                  <a:lnTo>
                    <a:pt x="294" y="617"/>
                  </a:lnTo>
                  <a:lnTo>
                    <a:pt x="301" y="619"/>
                  </a:lnTo>
                  <a:lnTo>
                    <a:pt x="307" y="620"/>
                  </a:lnTo>
                  <a:lnTo>
                    <a:pt x="312" y="621"/>
                  </a:lnTo>
                  <a:lnTo>
                    <a:pt x="317" y="622"/>
                  </a:lnTo>
                  <a:lnTo>
                    <a:pt x="319" y="621"/>
                  </a:lnTo>
                  <a:lnTo>
                    <a:pt x="322" y="620"/>
                  </a:lnTo>
                  <a:lnTo>
                    <a:pt x="325" y="619"/>
                  </a:lnTo>
                  <a:lnTo>
                    <a:pt x="327" y="617"/>
                  </a:lnTo>
                  <a:lnTo>
                    <a:pt x="330" y="615"/>
                  </a:lnTo>
                  <a:lnTo>
                    <a:pt x="331" y="612"/>
                  </a:lnTo>
                  <a:lnTo>
                    <a:pt x="331" y="610"/>
                  </a:lnTo>
                  <a:lnTo>
                    <a:pt x="329" y="608"/>
                  </a:lnTo>
                  <a:lnTo>
                    <a:pt x="325" y="605"/>
                  </a:lnTo>
                  <a:lnTo>
                    <a:pt x="318" y="603"/>
                  </a:lnTo>
                  <a:lnTo>
                    <a:pt x="310" y="599"/>
                  </a:lnTo>
                  <a:lnTo>
                    <a:pt x="301" y="595"/>
                  </a:lnTo>
                  <a:lnTo>
                    <a:pt x="293" y="591"/>
                  </a:lnTo>
                  <a:lnTo>
                    <a:pt x="285" y="587"/>
                  </a:lnTo>
                  <a:lnTo>
                    <a:pt x="278" y="582"/>
                  </a:lnTo>
                  <a:lnTo>
                    <a:pt x="274" y="578"/>
                  </a:lnTo>
                  <a:lnTo>
                    <a:pt x="272" y="574"/>
                  </a:lnTo>
                  <a:lnTo>
                    <a:pt x="272" y="569"/>
                  </a:lnTo>
                  <a:lnTo>
                    <a:pt x="272" y="563"/>
                  </a:lnTo>
                  <a:lnTo>
                    <a:pt x="273" y="558"/>
                  </a:lnTo>
                  <a:lnTo>
                    <a:pt x="273" y="551"/>
                  </a:lnTo>
                  <a:lnTo>
                    <a:pt x="274" y="544"/>
                  </a:lnTo>
                  <a:lnTo>
                    <a:pt x="275" y="536"/>
                  </a:lnTo>
                  <a:lnTo>
                    <a:pt x="277" y="528"/>
                  </a:lnTo>
                  <a:lnTo>
                    <a:pt x="278" y="521"/>
                  </a:lnTo>
                  <a:lnTo>
                    <a:pt x="280" y="512"/>
                  </a:lnTo>
                  <a:lnTo>
                    <a:pt x="282" y="502"/>
                  </a:lnTo>
                  <a:lnTo>
                    <a:pt x="284" y="492"/>
                  </a:lnTo>
                  <a:lnTo>
                    <a:pt x="285" y="482"/>
                  </a:lnTo>
                  <a:lnTo>
                    <a:pt x="286" y="472"/>
                  </a:lnTo>
                  <a:lnTo>
                    <a:pt x="287" y="465"/>
                  </a:lnTo>
                  <a:lnTo>
                    <a:pt x="287" y="459"/>
                  </a:lnTo>
                  <a:lnTo>
                    <a:pt x="287" y="455"/>
                  </a:lnTo>
                  <a:lnTo>
                    <a:pt x="287" y="453"/>
                  </a:lnTo>
                  <a:lnTo>
                    <a:pt x="289" y="452"/>
                  </a:lnTo>
                  <a:lnTo>
                    <a:pt x="290" y="448"/>
                  </a:lnTo>
                  <a:lnTo>
                    <a:pt x="292" y="446"/>
                  </a:lnTo>
                  <a:lnTo>
                    <a:pt x="294" y="441"/>
                  </a:lnTo>
                  <a:lnTo>
                    <a:pt x="295" y="438"/>
                  </a:lnTo>
                  <a:lnTo>
                    <a:pt x="296" y="434"/>
                  </a:lnTo>
                  <a:lnTo>
                    <a:pt x="295" y="430"/>
                  </a:lnTo>
                  <a:lnTo>
                    <a:pt x="294" y="424"/>
                  </a:lnTo>
                  <a:lnTo>
                    <a:pt x="293" y="419"/>
                  </a:lnTo>
                  <a:lnTo>
                    <a:pt x="291" y="414"/>
                  </a:lnTo>
                  <a:lnTo>
                    <a:pt x="290" y="409"/>
                  </a:lnTo>
                  <a:lnTo>
                    <a:pt x="285" y="404"/>
                  </a:lnTo>
                  <a:lnTo>
                    <a:pt x="279" y="398"/>
                  </a:lnTo>
                  <a:lnTo>
                    <a:pt x="272" y="393"/>
                  </a:lnTo>
                  <a:lnTo>
                    <a:pt x="261" y="387"/>
                  </a:lnTo>
                  <a:lnTo>
                    <a:pt x="249" y="382"/>
                  </a:lnTo>
                  <a:lnTo>
                    <a:pt x="240" y="377"/>
                  </a:lnTo>
                  <a:lnTo>
                    <a:pt x="233" y="372"/>
                  </a:lnTo>
                  <a:lnTo>
                    <a:pt x="226" y="366"/>
                  </a:lnTo>
                  <a:lnTo>
                    <a:pt x="221" y="363"/>
                  </a:lnTo>
                  <a:lnTo>
                    <a:pt x="216" y="360"/>
                  </a:lnTo>
                  <a:lnTo>
                    <a:pt x="210" y="356"/>
                  </a:lnTo>
                  <a:lnTo>
                    <a:pt x="204" y="354"/>
                  </a:lnTo>
                  <a:lnTo>
                    <a:pt x="197" y="352"/>
                  </a:lnTo>
                  <a:lnTo>
                    <a:pt x="190" y="349"/>
                  </a:lnTo>
                  <a:lnTo>
                    <a:pt x="183" y="345"/>
                  </a:lnTo>
                  <a:lnTo>
                    <a:pt x="177" y="342"/>
                  </a:lnTo>
                  <a:lnTo>
                    <a:pt x="171" y="338"/>
                  </a:lnTo>
                  <a:lnTo>
                    <a:pt x="167" y="335"/>
                  </a:lnTo>
                  <a:lnTo>
                    <a:pt x="164" y="333"/>
                  </a:lnTo>
                  <a:lnTo>
                    <a:pt x="163" y="332"/>
                  </a:lnTo>
                  <a:lnTo>
                    <a:pt x="143" y="237"/>
                  </a:lnTo>
                </a:path>
              </a:pathLst>
            </a:custGeom>
            <a:solidFill>
              <a:srgbClr val="CCCC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02" name="Freeform 98"/>
            <p:cNvSpPr>
              <a:spLocks/>
            </p:cNvSpPr>
            <p:nvPr/>
          </p:nvSpPr>
          <p:spPr bwMode="auto">
            <a:xfrm>
              <a:off x="464" y="1127"/>
              <a:ext cx="33" cy="136"/>
            </a:xfrm>
            <a:custGeom>
              <a:avLst/>
              <a:gdLst>
                <a:gd name="T0" fmla="*/ 15 w 33"/>
                <a:gd name="T1" fmla="*/ 112 h 136"/>
                <a:gd name="T2" fmla="*/ 13 w 33"/>
                <a:gd name="T3" fmla="*/ 102 h 136"/>
                <a:gd name="T4" fmla="*/ 12 w 33"/>
                <a:gd name="T5" fmla="*/ 88 h 136"/>
                <a:gd name="T6" fmla="*/ 13 w 33"/>
                <a:gd name="T7" fmla="*/ 72 h 136"/>
                <a:gd name="T8" fmla="*/ 17 w 33"/>
                <a:gd name="T9" fmla="*/ 58 h 136"/>
                <a:gd name="T10" fmla="*/ 18 w 33"/>
                <a:gd name="T11" fmla="*/ 49 h 136"/>
                <a:gd name="T12" fmla="*/ 18 w 33"/>
                <a:gd name="T13" fmla="*/ 39 h 136"/>
                <a:gd name="T14" fmla="*/ 15 w 33"/>
                <a:gd name="T15" fmla="*/ 29 h 136"/>
                <a:gd name="T16" fmla="*/ 12 w 33"/>
                <a:gd name="T17" fmla="*/ 22 h 136"/>
                <a:gd name="T18" fmla="*/ 10 w 33"/>
                <a:gd name="T19" fmla="*/ 17 h 136"/>
                <a:gd name="T20" fmla="*/ 6 w 33"/>
                <a:gd name="T21" fmla="*/ 10 h 136"/>
                <a:gd name="T22" fmla="*/ 2 w 33"/>
                <a:gd name="T23" fmla="*/ 3 h 136"/>
                <a:gd name="T24" fmla="*/ 1 w 33"/>
                <a:gd name="T25" fmla="*/ 6 h 136"/>
                <a:gd name="T26" fmla="*/ 5 w 33"/>
                <a:gd name="T27" fmla="*/ 14 h 136"/>
                <a:gd name="T28" fmla="*/ 7 w 33"/>
                <a:gd name="T29" fmla="*/ 22 h 136"/>
                <a:gd name="T30" fmla="*/ 8 w 33"/>
                <a:gd name="T31" fmla="*/ 35 h 136"/>
                <a:gd name="T32" fmla="*/ 9 w 33"/>
                <a:gd name="T33" fmla="*/ 55 h 136"/>
                <a:gd name="T34" fmla="*/ 8 w 33"/>
                <a:gd name="T35" fmla="*/ 71 h 136"/>
                <a:gd name="T36" fmla="*/ 6 w 33"/>
                <a:gd name="T37" fmla="*/ 82 h 136"/>
                <a:gd name="T38" fmla="*/ 6 w 33"/>
                <a:gd name="T39" fmla="*/ 93 h 136"/>
                <a:gd name="T40" fmla="*/ 7 w 33"/>
                <a:gd name="T41" fmla="*/ 107 h 136"/>
                <a:gd name="T42" fmla="*/ 10 w 33"/>
                <a:gd name="T43" fmla="*/ 117 h 136"/>
                <a:gd name="T44" fmla="*/ 12 w 33"/>
                <a:gd name="T45" fmla="*/ 124 h 136"/>
                <a:gd name="T46" fmla="*/ 16 w 33"/>
                <a:gd name="T47" fmla="*/ 128 h 136"/>
                <a:gd name="T48" fmla="*/ 20 w 33"/>
                <a:gd name="T49" fmla="*/ 130 h 136"/>
                <a:gd name="T50" fmla="*/ 25 w 33"/>
                <a:gd name="T51" fmla="*/ 133 h 136"/>
                <a:gd name="T52" fmla="*/ 28 w 33"/>
                <a:gd name="T53" fmla="*/ 134 h 136"/>
                <a:gd name="T54" fmla="*/ 31 w 33"/>
                <a:gd name="T55" fmla="*/ 135 h 136"/>
                <a:gd name="T56" fmla="*/ 29 w 33"/>
                <a:gd name="T57" fmla="*/ 132 h 136"/>
                <a:gd name="T58" fmla="*/ 24 w 33"/>
                <a:gd name="T59" fmla="*/ 128 h 136"/>
                <a:gd name="T60" fmla="*/ 19 w 33"/>
                <a:gd name="T61" fmla="*/ 122 h 136"/>
                <a:gd name="T62" fmla="*/ 16 w 33"/>
                <a:gd name="T63" fmla="*/ 117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3" h="136">
                  <a:moveTo>
                    <a:pt x="16" y="115"/>
                  </a:moveTo>
                  <a:lnTo>
                    <a:pt x="15" y="112"/>
                  </a:lnTo>
                  <a:lnTo>
                    <a:pt x="14" y="108"/>
                  </a:lnTo>
                  <a:lnTo>
                    <a:pt x="13" y="102"/>
                  </a:lnTo>
                  <a:lnTo>
                    <a:pt x="12" y="96"/>
                  </a:lnTo>
                  <a:lnTo>
                    <a:pt x="12" y="88"/>
                  </a:lnTo>
                  <a:lnTo>
                    <a:pt x="12" y="80"/>
                  </a:lnTo>
                  <a:lnTo>
                    <a:pt x="13" y="72"/>
                  </a:lnTo>
                  <a:lnTo>
                    <a:pt x="15" y="63"/>
                  </a:lnTo>
                  <a:lnTo>
                    <a:pt x="17" y="58"/>
                  </a:lnTo>
                  <a:lnTo>
                    <a:pt x="18" y="54"/>
                  </a:lnTo>
                  <a:lnTo>
                    <a:pt x="18" y="49"/>
                  </a:lnTo>
                  <a:lnTo>
                    <a:pt x="18" y="43"/>
                  </a:lnTo>
                  <a:lnTo>
                    <a:pt x="18" y="39"/>
                  </a:lnTo>
                  <a:lnTo>
                    <a:pt x="17" y="34"/>
                  </a:lnTo>
                  <a:lnTo>
                    <a:pt x="15" y="29"/>
                  </a:lnTo>
                  <a:lnTo>
                    <a:pt x="13" y="24"/>
                  </a:lnTo>
                  <a:lnTo>
                    <a:pt x="12" y="22"/>
                  </a:lnTo>
                  <a:lnTo>
                    <a:pt x="12" y="19"/>
                  </a:lnTo>
                  <a:lnTo>
                    <a:pt x="10" y="17"/>
                  </a:lnTo>
                  <a:lnTo>
                    <a:pt x="8" y="13"/>
                  </a:lnTo>
                  <a:lnTo>
                    <a:pt x="6" y="10"/>
                  </a:lnTo>
                  <a:lnTo>
                    <a:pt x="4" y="6"/>
                  </a:lnTo>
                  <a:lnTo>
                    <a:pt x="2" y="3"/>
                  </a:lnTo>
                  <a:lnTo>
                    <a:pt x="0" y="0"/>
                  </a:lnTo>
                  <a:lnTo>
                    <a:pt x="1" y="6"/>
                  </a:lnTo>
                  <a:lnTo>
                    <a:pt x="4" y="10"/>
                  </a:lnTo>
                  <a:lnTo>
                    <a:pt x="5" y="14"/>
                  </a:lnTo>
                  <a:lnTo>
                    <a:pt x="6" y="18"/>
                  </a:lnTo>
                  <a:lnTo>
                    <a:pt x="7" y="22"/>
                  </a:lnTo>
                  <a:lnTo>
                    <a:pt x="8" y="28"/>
                  </a:lnTo>
                  <a:lnTo>
                    <a:pt x="8" y="35"/>
                  </a:lnTo>
                  <a:lnTo>
                    <a:pt x="9" y="44"/>
                  </a:lnTo>
                  <a:lnTo>
                    <a:pt x="9" y="55"/>
                  </a:lnTo>
                  <a:lnTo>
                    <a:pt x="9" y="64"/>
                  </a:lnTo>
                  <a:lnTo>
                    <a:pt x="8" y="71"/>
                  </a:lnTo>
                  <a:lnTo>
                    <a:pt x="7" y="77"/>
                  </a:lnTo>
                  <a:lnTo>
                    <a:pt x="6" y="82"/>
                  </a:lnTo>
                  <a:lnTo>
                    <a:pt x="6" y="87"/>
                  </a:lnTo>
                  <a:lnTo>
                    <a:pt x="6" y="93"/>
                  </a:lnTo>
                  <a:lnTo>
                    <a:pt x="6" y="100"/>
                  </a:lnTo>
                  <a:lnTo>
                    <a:pt x="7" y="107"/>
                  </a:lnTo>
                  <a:lnTo>
                    <a:pt x="8" y="113"/>
                  </a:lnTo>
                  <a:lnTo>
                    <a:pt x="10" y="117"/>
                  </a:lnTo>
                  <a:lnTo>
                    <a:pt x="11" y="121"/>
                  </a:lnTo>
                  <a:lnTo>
                    <a:pt x="12" y="124"/>
                  </a:lnTo>
                  <a:lnTo>
                    <a:pt x="14" y="126"/>
                  </a:lnTo>
                  <a:lnTo>
                    <a:pt x="16" y="128"/>
                  </a:lnTo>
                  <a:lnTo>
                    <a:pt x="19" y="129"/>
                  </a:lnTo>
                  <a:lnTo>
                    <a:pt x="20" y="130"/>
                  </a:lnTo>
                  <a:lnTo>
                    <a:pt x="22" y="132"/>
                  </a:lnTo>
                  <a:lnTo>
                    <a:pt x="25" y="133"/>
                  </a:lnTo>
                  <a:lnTo>
                    <a:pt x="26" y="133"/>
                  </a:lnTo>
                  <a:lnTo>
                    <a:pt x="28" y="134"/>
                  </a:lnTo>
                  <a:lnTo>
                    <a:pt x="30" y="134"/>
                  </a:lnTo>
                  <a:lnTo>
                    <a:pt x="31" y="135"/>
                  </a:lnTo>
                  <a:lnTo>
                    <a:pt x="32" y="135"/>
                  </a:lnTo>
                  <a:lnTo>
                    <a:pt x="29" y="132"/>
                  </a:lnTo>
                  <a:lnTo>
                    <a:pt x="26" y="130"/>
                  </a:lnTo>
                  <a:lnTo>
                    <a:pt x="24" y="128"/>
                  </a:lnTo>
                  <a:lnTo>
                    <a:pt x="21" y="124"/>
                  </a:lnTo>
                  <a:lnTo>
                    <a:pt x="19" y="122"/>
                  </a:lnTo>
                  <a:lnTo>
                    <a:pt x="18" y="119"/>
                  </a:lnTo>
                  <a:lnTo>
                    <a:pt x="16" y="117"/>
                  </a:lnTo>
                  <a:lnTo>
                    <a:pt x="16" y="115"/>
                  </a:lnTo>
                </a:path>
              </a:pathLst>
            </a:custGeom>
            <a:solidFill>
              <a:srgbClr val="00808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03" name="Freeform 99"/>
            <p:cNvSpPr>
              <a:spLocks/>
            </p:cNvSpPr>
            <p:nvPr/>
          </p:nvSpPr>
          <p:spPr bwMode="auto">
            <a:xfrm>
              <a:off x="667" y="1314"/>
              <a:ext cx="447" cy="403"/>
            </a:xfrm>
            <a:custGeom>
              <a:avLst/>
              <a:gdLst>
                <a:gd name="T0" fmla="*/ 0 w 447"/>
                <a:gd name="T1" fmla="*/ 402 h 403"/>
                <a:gd name="T2" fmla="*/ 0 w 447"/>
                <a:gd name="T3" fmla="*/ 106 h 403"/>
                <a:gd name="T4" fmla="*/ 446 w 447"/>
                <a:gd name="T5" fmla="*/ 0 h 403"/>
                <a:gd name="T6" fmla="*/ 446 w 447"/>
                <a:gd name="T7" fmla="*/ 303 h 403"/>
                <a:gd name="T8" fmla="*/ 0 w 447"/>
                <a:gd name="T9" fmla="*/ 402 h 403"/>
              </a:gdLst>
              <a:ahLst/>
              <a:cxnLst>
                <a:cxn ang="0">
                  <a:pos x="T0" y="T1"/>
                </a:cxn>
                <a:cxn ang="0">
                  <a:pos x="T2" y="T3"/>
                </a:cxn>
                <a:cxn ang="0">
                  <a:pos x="T4" y="T5"/>
                </a:cxn>
                <a:cxn ang="0">
                  <a:pos x="T6" y="T7"/>
                </a:cxn>
                <a:cxn ang="0">
                  <a:pos x="T8" y="T9"/>
                </a:cxn>
              </a:cxnLst>
              <a:rect l="0" t="0" r="r" b="b"/>
              <a:pathLst>
                <a:path w="447" h="403">
                  <a:moveTo>
                    <a:pt x="0" y="402"/>
                  </a:moveTo>
                  <a:lnTo>
                    <a:pt x="0" y="106"/>
                  </a:lnTo>
                  <a:lnTo>
                    <a:pt x="446" y="0"/>
                  </a:lnTo>
                  <a:lnTo>
                    <a:pt x="446" y="303"/>
                  </a:lnTo>
                  <a:lnTo>
                    <a:pt x="0" y="40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04" name="Freeform 100"/>
            <p:cNvSpPr>
              <a:spLocks/>
            </p:cNvSpPr>
            <p:nvPr/>
          </p:nvSpPr>
          <p:spPr bwMode="auto">
            <a:xfrm>
              <a:off x="626" y="1430"/>
              <a:ext cx="24" cy="24"/>
            </a:xfrm>
            <a:custGeom>
              <a:avLst/>
              <a:gdLst>
                <a:gd name="T0" fmla="*/ 11 w 24"/>
                <a:gd name="T1" fmla="*/ 23 h 24"/>
                <a:gd name="T2" fmla="*/ 13 w 24"/>
                <a:gd name="T3" fmla="*/ 23 h 24"/>
                <a:gd name="T4" fmla="*/ 15 w 24"/>
                <a:gd name="T5" fmla="*/ 22 h 24"/>
                <a:gd name="T6" fmla="*/ 17 w 24"/>
                <a:gd name="T7" fmla="*/ 22 h 24"/>
                <a:gd name="T8" fmla="*/ 19 w 24"/>
                <a:gd name="T9" fmla="*/ 20 h 24"/>
                <a:gd name="T10" fmla="*/ 20 w 24"/>
                <a:gd name="T11" fmla="*/ 19 h 24"/>
                <a:gd name="T12" fmla="*/ 22 w 24"/>
                <a:gd name="T13" fmla="*/ 17 h 24"/>
                <a:gd name="T14" fmla="*/ 22 w 24"/>
                <a:gd name="T15" fmla="*/ 15 h 24"/>
                <a:gd name="T16" fmla="*/ 23 w 24"/>
                <a:gd name="T17" fmla="*/ 12 h 24"/>
                <a:gd name="T18" fmla="*/ 22 w 24"/>
                <a:gd name="T19" fmla="*/ 11 h 24"/>
                <a:gd name="T20" fmla="*/ 22 w 24"/>
                <a:gd name="T21" fmla="*/ 8 h 24"/>
                <a:gd name="T22" fmla="*/ 20 w 24"/>
                <a:gd name="T23" fmla="*/ 6 h 24"/>
                <a:gd name="T24" fmla="*/ 19 w 24"/>
                <a:gd name="T25" fmla="*/ 4 h 24"/>
                <a:gd name="T26" fmla="*/ 17 w 24"/>
                <a:gd name="T27" fmla="*/ 2 h 24"/>
                <a:gd name="T28" fmla="*/ 15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1 h 24"/>
                <a:gd name="T42" fmla="*/ 1 w 24"/>
                <a:gd name="T43" fmla="*/ 3 h 24"/>
                <a:gd name="T44" fmla="*/ 0 w 24"/>
                <a:gd name="T45" fmla="*/ 5 h 24"/>
                <a:gd name="T46" fmla="*/ 0 w 24"/>
                <a:gd name="T47" fmla="*/ 6 h 24"/>
                <a:gd name="T48" fmla="*/ 0 w 24"/>
                <a:gd name="T49" fmla="*/ 9 h 24"/>
                <a:gd name="T50" fmla="*/ 0 w 24"/>
                <a:gd name="T51" fmla="*/ 11 h 24"/>
                <a:gd name="T52" fmla="*/ 0 w 24"/>
                <a:gd name="T53" fmla="*/ 13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4">
                  <a:moveTo>
                    <a:pt x="11" y="23"/>
                  </a:moveTo>
                  <a:lnTo>
                    <a:pt x="13" y="23"/>
                  </a:lnTo>
                  <a:lnTo>
                    <a:pt x="15" y="22"/>
                  </a:lnTo>
                  <a:lnTo>
                    <a:pt x="17" y="22"/>
                  </a:lnTo>
                  <a:lnTo>
                    <a:pt x="19" y="20"/>
                  </a:lnTo>
                  <a:lnTo>
                    <a:pt x="20" y="19"/>
                  </a:lnTo>
                  <a:lnTo>
                    <a:pt x="22" y="17"/>
                  </a:lnTo>
                  <a:lnTo>
                    <a:pt x="22" y="15"/>
                  </a:lnTo>
                  <a:lnTo>
                    <a:pt x="23" y="12"/>
                  </a:lnTo>
                  <a:lnTo>
                    <a:pt x="22" y="11"/>
                  </a:lnTo>
                  <a:lnTo>
                    <a:pt x="22" y="8"/>
                  </a:lnTo>
                  <a:lnTo>
                    <a:pt x="20" y="6"/>
                  </a:lnTo>
                  <a:lnTo>
                    <a:pt x="19" y="4"/>
                  </a:lnTo>
                  <a:lnTo>
                    <a:pt x="17" y="2"/>
                  </a:lnTo>
                  <a:lnTo>
                    <a:pt x="15" y="1"/>
                  </a:lnTo>
                  <a:lnTo>
                    <a:pt x="13" y="0"/>
                  </a:lnTo>
                  <a:lnTo>
                    <a:pt x="11" y="0"/>
                  </a:lnTo>
                  <a:lnTo>
                    <a:pt x="9" y="0"/>
                  </a:lnTo>
                  <a:lnTo>
                    <a:pt x="6" y="0"/>
                  </a:lnTo>
                  <a:lnTo>
                    <a:pt x="5" y="0"/>
                  </a:lnTo>
                  <a:lnTo>
                    <a:pt x="3" y="1"/>
                  </a:lnTo>
                  <a:lnTo>
                    <a:pt x="1" y="3"/>
                  </a:lnTo>
                  <a:lnTo>
                    <a:pt x="0" y="5"/>
                  </a:lnTo>
                  <a:lnTo>
                    <a:pt x="0" y="6"/>
                  </a:lnTo>
                  <a:lnTo>
                    <a:pt x="0" y="9"/>
                  </a:lnTo>
                  <a:lnTo>
                    <a:pt x="0" y="11"/>
                  </a:lnTo>
                  <a:lnTo>
                    <a:pt x="0" y="13"/>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05" name="Freeform 101"/>
            <p:cNvSpPr>
              <a:spLocks/>
            </p:cNvSpPr>
            <p:nvPr/>
          </p:nvSpPr>
          <p:spPr bwMode="auto">
            <a:xfrm>
              <a:off x="538" y="1404"/>
              <a:ext cx="24" cy="24"/>
            </a:xfrm>
            <a:custGeom>
              <a:avLst/>
              <a:gdLst>
                <a:gd name="T0" fmla="*/ 11 w 24"/>
                <a:gd name="T1" fmla="*/ 23 h 24"/>
                <a:gd name="T2" fmla="*/ 13 w 24"/>
                <a:gd name="T3" fmla="*/ 23 h 24"/>
                <a:gd name="T4" fmla="*/ 16 w 24"/>
                <a:gd name="T5" fmla="*/ 23 h 24"/>
                <a:gd name="T6" fmla="*/ 17 w 24"/>
                <a:gd name="T7" fmla="*/ 22 h 24"/>
                <a:gd name="T8" fmla="*/ 19 w 24"/>
                <a:gd name="T9" fmla="*/ 21 h 24"/>
                <a:gd name="T10" fmla="*/ 21 w 24"/>
                <a:gd name="T11" fmla="*/ 19 h 24"/>
                <a:gd name="T12" fmla="*/ 22 w 24"/>
                <a:gd name="T13" fmla="*/ 17 h 24"/>
                <a:gd name="T14" fmla="*/ 23 w 24"/>
                <a:gd name="T15" fmla="*/ 16 h 24"/>
                <a:gd name="T16" fmla="*/ 23 w 24"/>
                <a:gd name="T17" fmla="*/ 13 h 24"/>
                <a:gd name="T18" fmla="*/ 23 w 24"/>
                <a:gd name="T19" fmla="*/ 11 h 24"/>
                <a:gd name="T20" fmla="*/ 22 w 24"/>
                <a:gd name="T21" fmla="*/ 9 h 24"/>
                <a:gd name="T22" fmla="*/ 21 w 24"/>
                <a:gd name="T23" fmla="*/ 6 h 24"/>
                <a:gd name="T24" fmla="*/ 19 w 24"/>
                <a:gd name="T25" fmla="*/ 5 h 24"/>
                <a:gd name="T26" fmla="*/ 17 w 24"/>
                <a:gd name="T27" fmla="*/ 3 h 24"/>
                <a:gd name="T28" fmla="*/ 16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2 h 24"/>
                <a:gd name="T42" fmla="*/ 1 w 24"/>
                <a:gd name="T43" fmla="*/ 3 h 24"/>
                <a:gd name="T44" fmla="*/ 0 w 24"/>
                <a:gd name="T45" fmla="*/ 5 h 24"/>
                <a:gd name="T46" fmla="*/ 0 w 24"/>
                <a:gd name="T47" fmla="*/ 7 h 24"/>
                <a:gd name="T48" fmla="*/ 0 w 24"/>
                <a:gd name="T49" fmla="*/ 9 h 24"/>
                <a:gd name="T50" fmla="*/ 0 w 24"/>
                <a:gd name="T51" fmla="*/ 11 h 24"/>
                <a:gd name="T52" fmla="*/ 0 w 24"/>
                <a:gd name="T53" fmla="*/ 14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4">
                  <a:moveTo>
                    <a:pt x="11" y="23"/>
                  </a:moveTo>
                  <a:lnTo>
                    <a:pt x="13" y="23"/>
                  </a:lnTo>
                  <a:lnTo>
                    <a:pt x="16" y="23"/>
                  </a:lnTo>
                  <a:lnTo>
                    <a:pt x="17" y="22"/>
                  </a:lnTo>
                  <a:lnTo>
                    <a:pt x="19" y="21"/>
                  </a:lnTo>
                  <a:lnTo>
                    <a:pt x="21" y="19"/>
                  </a:lnTo>
                  <a:lnTo>
                    <a:pt x="22" y="17"/>
                  </a:lnTo>
                  <a:lnTo>
                    <a:pt x="23" y="16"/>
                  </a:lnTo>
                  <a:lnTo>
                    <a:pt x="23" y="13"/>
                  </a:lnTo>
                  <a:lnTo>
                    <a:pt x="23" y="11"/>
                  </a:lnTo>
                  <a:lnTo>
                    <a:pt x="22" y="9"/>
                  </a:lnTo>
                  <a:lnTo>
                    <a:pt x="21" y="6"/>
                  </a:lnTo>
                  <a:lnTo>
                    <a:pt x="19" y="5"/>
                  </a:lnTo>
                  <a:lnTo>
                    <a:pt x="17" y="3"/>
                  </a:lnTo>
                  <a:lnTo>
                    <a:pt x="16" y="1"/>
                  </a:lnTo>
                  <a:lnTo>
                    <a:pt x="13" y="0"/>
                  </a:lnTo>
                  <a:lnTo>
                    <a:pt x="11" y="0"/>
                  </a:lnTo>
                  <a:lnTo>
                    <a:pt x="9" y="0"/>
                  </a:lnTo>
                  <a:lnTo>
                    <a:pt x="6" y="0"/>
                  </a:lnTo>
                  <a:lnTo>
                    <a:pt x="5" y="0"/>
                  </a:lnTo>
                  <a:lnTo>
                    <a:pt x="3" y="2"/>
                  </a:lnTo>
                  <a:lnTo>
                    <a:pt x="1" y="3"/>
                  </a:lnTo>
                  <a:lnTo>
                    <a:pt x="0" y="5"/>
                  </a:lnTo>
                  <a:lnTo>
                    <a:pt x="0" y="7"/>
                  </a:lnTo>
                  <a:lnTo>
                    <a:pt x="0" y="9"/>
                  </a:lnTo>
                  <a:lnTo>
                    <a:pt x="0" y="11"/>
                  </a:lnTo>
                  <a:lnTo>
                    <a:pt x="0" y="14"/>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06" name="Freeform 102"/>
            <p:cNvSpPr>
              <a:spLocks/>
            </p:cNvSpPr>
            <p:nvPr/>
          </p:nvSpPr>
          <p:spPr bwMode="auto">
            <a:xfrm>
              <a:off x="575" y="1345"/>
              <a:ext cx="17" cy="99"/>
            </a:xfrm>
            <a:custGeom>
              <a:avLst/>
              <a:gdLst>
                <a:gd name="T0" fmla="*/ 16 w 17"/>
                <a:gd name="T1" fmla="*/ 98 h 99"/>
                <a:gd name="T2" fmla="*/ 16 w 17"/>
                <a:gd name="T3" fmla="*/ 2 h 99"/>
                <a:gd name="T4" fmla="*/ 0 w 17"/>
                <a:gd name="T5" fmla="*/ 0 h 99"/>
                <a:gd name="T6" fmla="*/ 0 w 17"/>
                <a:gd name="T7" fmla="*/ 95 h 99"/>
                <a:gd name="T8" fmla="*/ 16 w 17"/>
                <a:gd name="T9" fmla="*/ 98 h 99"/>
              </a:gdLst>
              <a:ahLst/>
              <a:cxnLst>
                <a:cxn ang="0">
                  <a:pos x="T0" y="T1"/>
                </a:cxn>
                <a:cxn ang="0">
                  <a:pos x="T2" y="T3"/>
                </a:cxn>
                <a:cxn ang="0">
                  <a:pos x="T4" y="T5"/>
                </a:cxn>
                <a:cxn ang="0">
                  <a:pos x="T6" y="T7"/>
                </a:cxn>
                <a:cxn ang="0">
                  <a:pos x="T8" y="T9"/>
                </a:cxn>
              </a:cxnLst>
              <a:rect l="0" t="0" r="r" b="b"/>
              <a:pathLst>
                <a:path w="17" h="99">
                  <a:moveTo>
                    <a:pt x="16" y="98"/>
                  </a:moveTo>
                  <a:lnTo>
                    <a:pt x="16" y="2"/>
                  </a:lnTo>
                  <a:lnTo>
                    <a:pt x="0" y="0"/>
                  </a:lnTo>
                  <a:lnTo>
                    <a:pt x="0" y="95"/>
                  </a:lnTo>
                  <a:lnTo>
                    <a:pt x="16" y="9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07" name="Freeform 103"/>
            <p:cNvSpPr>
              <a:spLocks/>
            </p:cNvSpPr>
            <p:nvPr/>
          </p:nvSpPr>
          <p:spPr bwMode="auto">
            <a:xfrm>
              <a:off x="576" y="1430"/>
              <a:ext cx="69" cy="68"/>
            </a:xfrm>
            <a:custGeom>
              <a:avLst/>
              <a:gdLst>
                <a:gd name="T0" fmla="*/ 10 w 69"/>
                <a:gd name="T1" fmla="*/ 0 h 68"/>
                <a:gd name="T2" fmla="*/ 68 w 69"/>
                <a:gd name="T3" fmla="*/ 59 h 68"/>
                <a:gd name="T4" fmla="*/ 68 w 69"/>
                <a:gd name="T5" fmla="*/ 67 h 68"/>
                <a:gd name="T6" fmla="*/ 0 w 69"/>
                <a:gd name="T7" fmla="*/ 13 h 68"/>
                <a:gd name="T8" fmla="*/ 10 w 69"/>
                <a:gd name="T9" fmla="*/ 0 h 68"/>
              </a:gdLst>
              <a:ahLst/>
              <a:cxnLst>
                <a:cxn ang="0">
                  <a:pos x="T0" y="T1"/>
                </a:cxn>
                <a:cxn ang="0">
                  <a:pos x="T2" y="T3"/>
                </a:cxn>
                <a:cxn ang="0">
                  <a:pos x="T4" y="T5"/>
                </a:cxn>
                <a:cxn ang="0">
                  <a:pos x="T6" y="T7"/>
                </a:cxn>
                <a:cxn ang="0">
                  <a:pos x="T8" y="T9"/>
                </a:cxn>
              </a:cxnLst>
              <a:rect l="0" t="0" r="r" b="b"/>
              <a:pathLst>
                <a:path w="69" h="68">
                  <a:moveTo>
                    <a:pt x="10" y="0"/>
                  </a:moveTo>
                  <a:lnTo>
                    <a:pt x="68" y="59"/>
                  </a:lnTo>
                  <a:lnTo>
                    <a:pt x="68" y="67"/>
                  </a:lnTo>
                  <a:lnTo>
                    <a:pt x="0" y="13"/>
                  </a:lnTo>
                  <a:lnTo>
                    <a:pt x="1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08" name="Freeform 104"/>
            <p:cNvSpPr>
              <a:spLocks/>
            </p:cNvSpPr>
            <p:nvPr/>
          </p:nvSpPr>
          <p:spPr bwMode="auto">
            <a:xfrm>
              <a:off x="539" y="1435"/>
              <a:ext cx="47" cy="65"/>
            </a:xfrm>
            <a:custGeom>
              <a:avLst/>
              <a:gdLst>
                <a:gd name="T0" fmla="*/ 36 w 47"/>
                <a:gd name="T1" fmla="*/ 0 h 65"/>
                <a:gd name="T2" fmla="*/ 0 w 47"/>
                <a:gd name="T3" fmla="*/ 51 h 65"/>
                <a:gd name="T4" fmla="*/ 0 w 47"/>
                <a:gd name="T5" fmla="*/ 64 h 65"/>
                <a:gd name="T6" fmla="*/ 46 w 47"/>
                <a:gd name="T7" fmla="*/ 13 h 65"/>
                <a:gd name="T8" fmla="*/ 36 w 47"/>
                <a:gd name="T9" fmla="*/ 0 h 65"/>
              </a:gdLst>
              <a:ahLst/>
              <a:cxnLst>
                <a:cxn ang="0">
                  <a:pos x="T0" y="T1"/>
                </a:cxn>
                <a:cxn ang="0">
                  <a:pos x="T2" y="T3"/>
                </a:cxn>
                <a:cxn ang="0">
                  <a:pos x="T4" y="T5"/>
                </a:cxn>
                <a:cxn ang="0">
                  <a:pos x="T6" y="T7"/>
                </a:cxn>
                <a:cxn ang="0">
                  <a:pos x="T8" y="T9"/>
                </a:cxn>
              </a:cxnLst>
              <a:rect l="0" t="0" r="r" b="b"/>
              <a:pathLst>
                <a:path w="47" h="65">
                  <a:moveTo>
                    <a:pt x="36" y="0"/>
                  </a:moveTo>
                  <a:lnTo>
                    <a:pt x="0" y="51"/>
                  </a:lnTo>
                  <a:lnTo>
                    <a:pt x="0" y="64"/>
                  </a:lnTo>
                  <a:lnTo>
                    <a:pt x="46" y="13"/>
                  </a:lnTo>
                  <a:lnTo>
                    <a:pt x="36"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09" name="Freeform 105"/>
            <p:cNvSpPr>
              <a:spLocks/>
            </p:cNvSpPr>
            <p:nvPr/>
          </p:nvSpPr>
          <p:spPr bwMode="auto">
            <a:xfrm>
              <a:off x="504" y="1431"/>
              <a:ext cx="74" cy="17"/>
            </a:xfrm>
            <a:custGeom>
              <a:avLst/>
              <a:gdLst>
                <a:gd name="T0" fmla="*/ 67 w 74"/>
                <a:gd name="T1" fmla="*/ 2 h 17"/>
                <a:gd name="T2" fmla="*/ 0 w 74"/>
                <a:gd name="T3" fmla="*/ 0 h 17"/>
                <a:gd name="T4" fmla="*/ 0 w 74"/>
                <a:gd name="T5" fmla="*/ 5 h 17"/>
                <a:gd name="T6" fmla="*/ 73 w 74"/>
                <a:gd name="T7" fmla="*/ 16 h 17"/>
                <a:gd name="T8" fmla="*/ 67 w 74"/>
                <a:gd name="T9" fmla="*/ 2 h 17"/>
              </a:gdLst>
              <a:ahLst/>
              <a:cxnLst>
                <a:cxn ang="0">
                  <a:pos x="T0" y="T1"/>
                </a:cxn>
                <a:cxn ang="0">
                  <a:pos x="T2" y="T3"/>
                </a:cxn>
                <a:cxn ang="0">
                  <a:pos x="T4" y="T5"/>
                </a:cxn>
                <a:cxn ang="0">
                  <a:pos x="T6" y="T7"/>
                </a:cxn>
                <a:cxn ang="0">
                  <a:pos x="T8" y="T9"/>
                </a:cxn>
              </a:cxnLst>
              <a:rect l="0" t="0" r="r" b="b"/>
              <a:pathLst>
                <a:path w="74" h="17">
                  <a:moveTo>
                    <a:pt x="67" y="2"/>
                  </a:moveTo>
                  <a:lnTo>
                    <a:pt x="0" y="0"/>
                  </a:lnTo>
                  <a:lnTo>
                    <a:pt x="0" y="5"/>
                  </a:lnTo>
                  <a:lnTo>
                    <a:pt x="73" y="16"/>
                  </a:lnTo>
                  <a:lnTo>
                    <a:pt x="67" y="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10" name="Freeform 106"/>
            <p:cNvSpPr>
              <a:spLocks/>
            </p:cNvSpPr>
            <p:nvPr/>
          </p:nvSpPr>
          <p:spPr bwMode="auto">
            <a:xfrm>
              <a:off x="585" y="1426"/>
              <a:ext cx="55" cy="18"/>
            </a:xfrm>
            <a:custGeom>
              <a:avLst/>
              <a:gdLst>
                <a:gd name="T0" fmla="*/ 0 w 55"/>
                <a:gd name="T1" fmla="*/ 8 h 18"/>
                <a:gd name="T2" fmla="*/ 54 w 55"/>
                <a:gd name="T3" fmla="*/ 0 h 18"/>
                <a:gd name="T4" fmla="*/ 54 w 55"/>
                <a:gd name="T5" fmla="*/ 4 h 18"/>
                <a:gd name="T6" fmla="*/ 0 w 55"/>
                <a:gd name="T7" fmla="*/ 17 h 18"/>
                <a:gd name="T8" fmla="*/ 0 w 55"/>
                <a:gd name="T9" fmla="*/ 8 h 18"/>
              </a:gdLst>
              <a:ahLst/>
              <a:cxnLst>
                <a:cxn ang="0">
                  <a:pos x="T0" y="T1"/>
                </a:cxn>
                <a:cxn ang="0">
                  <a:pos x="T2" y="T3"/>
                </a:cxn>
                <a:cxn ang="0">
                  <a:pos x="T4" y="T5"/>
                </a:cxn>
                <a:cxn ang="0">
                  <a:pos x="T6" y="T7"/>
                </a:cxn>
                <a:cxn ang="0">
                  <a:pos x="T8" y="T9"/>
                </a:cxn>
              </a:cxnLst>
              <a:rect l="0" t="0" r="r" b="b"/>
              <a:pathLst>
                <a:path w="55" h="18">
                  <a:moveTo>
                    <a:pt x="0" y="8"/>
                  </a:moveTo>
                  <a:lnTo>
                    <a:pt x="54" y="0"/>
                  </a:lnTo>
                  <a:lnTo>
                    <a:pt x="54" y="4"/>
                  </a:lnTo>
                  <a:lnTo>
                    <a:pt x="0" y="17"/>
                  </a:lnTo>
                  <a:lnTo>
                    <a:pt x="0" y="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11" name="Freeform 107"/>
            <p:cNvSpPr>
              <a:spLocks/>
            </p:cNvSpPr>
            <p:nvPr/>
          </p:nvSpPr>
          <p:spPr bwMode="auto">
            <a:xfrm>
              <a:off x="551" y="1398"/>
              <a:ext cx="29" cy="43"/>
            </a:xfrm>
            <a:custGeom>
              <a:avLst/>
              <a:gdLst>
                <a:gd name="T0" fmla="*/ 28 w 29"/>
                <a:gd name="T1" fmla="*/ 32 h 43"/>
                <a:gd name="T2" fmla="*/ 0 w 29"/>
                <a:gd name="T3" fmla="*/ 0 h 43"/>
                <a:gd name="T4" fmla="*/ 0 w 29"/>
                <a:gd name="T5" fmla="*/ 5 h 43"/>
                <a:gd name="T6" fmla="*/ 23 w 29"/>
                <a:gd name="T7" fmla="*/ 42 h 43"/>
                <a:gd name="T8" fmla="*/ 28 w 29"/>
                <a:gd name="T9" fmla="*/ 32 h 43"/>
              </a:gdLst>
              <a:ahLst/>
              <a:cxnLst>
                <a:cxn ang="0">
                  <a:pos x="T0" y="T1"/>
                </a:cxn>
                <a:cxn ang="0">
                  <a:pos x="T2" y="T3"/>
                </a:cxn>
                <a:cxn ang="0">
                  <a:pos x="T4" y="T5"/>
                </a:cxn>
                <a:cxn ang="0">
                  <a:pos x="T6" y="T7"/>
                </a:cxn>
                <a:cxn ang="0">
                  <a:pos x="T8" y="T9"/>
                </a:cxn>
              </a:cxnLst>
              <a:rect l="0" t="0" r="r" b="b"/>
              <a:pathLst>
                <a:path w="29" h="43">
                  <a:moveTo>
                    <a:pt x="28" y="32"/>
                  </a:moveTo>
                  <a:lnTo>
                    <a:pt x="0" y="0"/>
                  </a:lnTo>
                  <a:lnTo>
                    <a:pt x="0" y="5"/>
                  </a:lnTo>
                  <a:lnTo>
                    <a:pt x="23" y="42"/>
                  </a:lnTo>
                  <a:lnTo>
                    <a:pt x="28" y="3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12" name="Freeform 108"/>
            <p:cNvSpPr>
              <a:spLocks/>
            </p:cNvSpPr>
            <p:nvPr/>
          </p:nvSpPr>
          <p:spPr bwMode="auto">
            <a:xfrm>
              <a:off x="528" y="1494"/>
              <a:ext cx="29" cy="29"/>
            </a:xfrm>
            <a:custGeom>
              <a:avLst/>
              <a:gdLst>
                <a:gd name="T0" fmla="*/ 13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1 h 29"/>
                <a:gd name="T14" fmla="*/ 28 w 29"/>
                <a:gd name="T15" fmla="*/ 18 h 29"/>
                <a:gd name="T16" fmla="*/ 28 w 29"/>
                <a:gd name="T17" fmla="*/ 16 h 29"/>
                <a:gd name="T18" fmla="*/ 28 w 29"/>
                <a:gd name="T19" fmla="*/ 13 h 29"/>
                <a:gd name="T20" fmla="*/ 27 w 29"/>
                <a:gd name="T21" fmla="*/ 11 h 29"/>
                <a:gd name="T22" fmla="*/ 25 w 29"/>
                <a:gd name="T23" fmla="*/ 7 h 29"/>
                <a:gd name="T24" fmla="*/ 23 w 29"/>
                <a:gd name="T25" fmla="*/ 5 h 29"/>
                <a:gd name="T26" fmla="*/ 22 w 29"/>
                <a:gd name="T27" fmla="*/ 3 h 29"/>
                <a:gd name="T28" fmla="*/ 19 w 29"/>
                <a:gd name="T29" fmla="*/ 1 h 29"/>
                <a:gd name="T30" fmla="*/ 16 w 29"/>
                <a:gd name="T31" fmla="*/ 0 h 29"/>
                <a:gd name="T32" fmla="*/ 13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5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3 h 29"/>
                <a:gd name="T60" fmla="*/ 8 w 29"/>
                <a:gd name="T61" fmla="*/ 25 h 29"/>
                <a:gd name="T62" fmla="*/ 11 w 29"/>
                <a:gd name="T63" fmla="*/ 27 h 29"/>
                <a:gd name="T64" fmla="*/ 13 w 29"/>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 h="29">
                  <a:moveTo>
                    <a:pt x="13" y="28"/>
                  </a:moveTo>
                  <a:lnTo>
                    <a:pt x="16" y="28"/>
                  </a:lnTo>
                  <a:lnTo>
                    <a:pt x="19" y="28"/>
                  </a:lnTo>
                  <a:lnTo>
                    <a:pt x="22" y="27"/>
                  </a:lnTo>
                  <a:lnTo>
                    <a:pt x="23" y="25"/>
                  </a:lnTo>
                  <a:lnTo>
                    <a:pt x="25" y="23"/>
                  </a:lnTo>
                  <a:lnTo>
                    <a:pt x="27" y="21"/>
                  </a:lnTo>
                  <a:lnTo>
                    <a:pt x="28" y="18"/>
                  </a:lnTo>
                  <a:lnTo>
                    <a:pt x="28" y="16"/>
                  </a:lnTo>
                  <a:lnTo>
                    <a:pt x="28" y="13"/>
                  </a:lnTo>
                  <a:lnTo>
                    <a:pt x="27" y="11"/>
                  </a:lnTo>
                  <a:lnTo>
                    <a:pt x="25" y="7"/>
                  </a:lnTo>
                  <a:lnTo>
                    <a:pt x="23" y="5"/>
                  </a:lnTo>
                  <a:lnTo>
                    <a:pt x="22" y="3"/>
                  </a:lnTo>
                  <a:lnTo>
                    <a:pt x="19" y="1"/>
                  </a:lnTo>
                  <a:lnTo>
                    <a:pt x="16" y="0"/>
                  </a:lnTo>
                  <a:lnTo>
                    <a:pt x="13" y="0"/>
                  </a:lnTo>
                  <a:lnTo>
                    <a:pt x="11" y="0"/>
                  </a:lnTo>
                  <a:lnTo>
                    <a:pt x="8" y="0"/>
                  </a:lnTo>
                  <a:lnTo>
                    <a:pt x="5" y="0"/>
                  </a:lnTo>
                  <a:lnTo>
                    <a:pt x="4" y="2"/>
                  </a:lnTo>
                  <a:lnTo>
                    <a:pt x="2" y="4"/>
                  </a:lnTo>
                  <a:lnTo>
                    <a:pt x="0" y="5"/>
                  </a:lnTo>
                  <a:lnTo>
                    <a:pt x="0" y="8"/>
                  </a:lnTo>
                  <a:lnTo>
                    <a:pt x="0" y="11"/>
                  </a:lnTo>
                  <a:lnTo>
                    <a:pt x="0" y="14"/>
                  </a:lnTo>
                  <a:lnTo>
                    <a:pt x="0" y="16"/>
                  </a:lnTo>
                  <a:lnTo>
                    <a:pt x="2" y="19"/>
                  </a:lnTo>
                  <a:lnTo>
                    <a:pt x="4" y="22"/>
                  </a:lnTo>
                  <a:lnTo>
                    <a:pt x="5" y="23"/>
                  </a:lnTo>
                  <a:lnTo>
                    <a:pt x="8" y="25"/>
                  </a:lnTo>
                  <a:lnTo>
                    <a:pt x="11" y="27"/>
                  </a:lnTo>
                  <a:lnTo>
                    <a:pt x="13"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13" name="Freeform 109"/>
            <p:cNvSpPr>
              <a:spLocks/>
            </p:cNvSpPr>
            <p:nvPr/>
          </p:nvSpPr>
          <p:spPr bwMode="auto">
            <a:xfrm>
              <a:off x="489" y="1436"/>
              <a:ext cx="29" cy="29"/>
            </a:xfrm>
            <a:custGeom>
              <a:avLst/>
              <a:gdLst>
                <a:gd name="T0" fmla="*/ 14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2 h 29"/>
                <a:gd name="T14" fmla="*/ 28 w 29"/>
                <a:gd name="T15" fmla="*/ 19 h 29"/>
                <a:gd name="T16" fmla="*/ 28 w 29"/>
                <a:gd name="T17" fmla="*/ 16 h 29"/>
                <a:gd name="T18" fmla="*/ 28 w 29"/>
                <a:gd name="T19" fmla="*/ 13 h 29"/>
                <a:gd name="T20" fmla="*/ 27 w 29"/>
                <a:gd name="T21" fmla="*/ 11 h 29"/>
                <a:gd name="T22" fmla="*/ 25 w 29"/>
                <a:gd name="T23" fmla="*/ 8 h 29"/>
                <a:gd name="T24" fmla="*/ 23 w 29"/>
                <a:gd name="T25" fmla="*/ 5 h 29"/>
                <a:gd name="T26" fmla="*/ 22 w 29"/>
                <a:gd name="T27" fmla="*/ 3 h 29"/>
                <a:gd name="T28" fmla="*/ 19 w 29"/>
                <a:gd name="T29" fmla="*/ 1 h 29"/>
                <a:gd name="T30" fmla="*/ 16 w 29"/>
                <a:gd name="T31" fmla="*/ 0 h 29"/>
                <a:gd name="T32" fmla="*/ 14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5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4 h 29"/>
                <a:gd name="T60" fmla="*/ 8 w 29"/>
                <a:gd name="T61" fmla="*/ 26 h 29"/>
                <a:gd name="T62" fmla="*/ 11 w 29"/>
                <a:gd name="T63" fmla="*/ 27 h 29"/>
                <a:gd name="T64" fmla="*/ 14 w 29"/>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 h="29">
                  <a:moveTo>
                    <a:pt x="14" y="28"/>
                  </a:moveTo>
                  <a:lnTo>
                    <a:pt x="16" y="28"/>
                  </a:lnTo>
                  <a:lnTo>
                    <a:pt x="19" y="28"/>
                  </a:lnTo>
                  <a:lnTo>
                    <a:pt x="22" y="27"/>
                  </a:lnTo>
                  <a:lnTo>
                    <a:pt x="23" y="25"/>
                  </a:lnTo>
                  <a:lnTo>
                    <a:pt x="25" y="23"/>
                  </a:lnTo>
                  <a:lnTo>
                    <a:pt x="27" y="22"/>
                  </a:lnTo>
                  <a:lnTo>
                    <a:pt x="28" y="19"/>
                  </a:lnTo>
                  <a:lnTo>
                    <a:pt x="28" y="16"/>
                  </a:lnTo>
                  <a:lnTo>
                    <a:pt x="28" y="13"/>
                  </a:lnTo>
                  <a:lnTo>
                    <a:pt x="27" y="11"/>
                  </a:lnTo>
                  <a:lnTo>
                    <a:pt x="25" y="8"/>
                  </a:lnTo>
                  <a:lnTo>
                    <a:pt x="23" y="5"/>
                  </a:lnTo>
                  <a:lnTo>
                    <a:pt x="22" y="3"/>
                  </a:lnTo>
                  <a:lnTo>
                    <a:pt x="19" y="1"/>
                  </a:lnTo>
                  <a:lnTo>
                    <a:pt x="16" y="0"/>
                  </a:lnTo>
                  <a:lnTo>
                    <a:pt x="14" y="0"/>
                  </a:lnTo>
                  <a:lnTo>
                    <a:pt x="11" y="0"/>
                  </a:lnTo>
                  <a:lnTo>
                    <a:pt x="8" y="0"/>
                  </a:lnTo>
                  <a:lnTo>
                    <a:pt x="5" y="0"/>
                  </a:lnTo>
                  <a:lnTo>
                    <a:pt x="4" y="2"/>
                  </a:lnTo>
                  <a:lnTo>
                    <a:pt x="2" y="4"/>
                  </a:lnTo>
                  <a:lnTo>
                    <a:pt x="0" y="5"/>
                  </a:lnTo>
                  <a:lnTo>
                    <a:pt x="0" y="8"/>
                  </a:lnTo>
                  <a:lnTo>
                    <a:pt x="0" y="11"/>
                  </a:lnTo>
                  <a:lnTo>
                    <a:pt x="0" y="14"/>
                  </a:lnTo>
                  <a:lnTo>
                    <a:pt x="0" y="16"/>
                  </a:lnTo>
                  <a:lnTo>
                    <a:pt x="2" y="19"/>
                  </a:lnTo>
                  <a:lnTo>
                    <a:pt x="4" y="22"/>
                  </a:lnTo>
                  <a:lnTo>
                    <a:pt x="5"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14" name="Freeform 110"/>
            <p:cNvSpPr>
              <a:spLocks/>
            </p:cNvSpPr>
            <p:nvPr/>
          </p:nvSpPr>
          <p:spPr bwMode="auto">
            <a:xfrm>
              <a:off x="631" y="1495"/>
              <a:ext cx="29" cy="29"/>
            </a:xfrm>
            <a:custGeom>
              <a:avLst/>
              <a:gdLst>
                <a:gd name="T0" fmla="*/ 14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2 h 29"/>
                <a:gd name="T14" fmla="*/ 28 w 29"/>
                <a:gd name="T15" fmla="*/ 19 h 29"/>
                <a:gd name="T16" fmla="*/ 28 w 29"/>
                <a:gd name="T17" fmla="*/ 16 h 29"/>
                <a:gd name="T18" fmla="*/ 28 w 29"/>
                <a:gd name="T19" fmla="*/ 13 h 29"/>
                <a:gd name="T20" fmla="*/ 27 w 29"/>
                <a:gd name="T21" fmla="*/ 11 h 29"/>
                <a:gd name="T22" fmla="*/ 25 w 29"/>
                <a:gd name="T23" fmla="*/ 8 h 29"/>
                <a:gd name="T24" fmla="*/ 23 w 29"/>
                <a:gd name="T25" fmla="*/ 5 h 29"/>
                <a:gd name="T26" fmla="*/ 22 w 29"/>
                <a:gd name="T27" fmla="*/ 4 h 29"/>
                <a:gd name="T28" fmla="*/ 19 w 29"/>
                <a:gd name="T29" fmla="*/ 2 h 29"/>
                <a:gd name="T30" fmla="*/ 16 w 29"/>
                <a:gd name="T31" fmla="*/ 0 h 29"/>
                <a:gd name="T32" fmla="*/ 14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6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4 h 29"/>
                <a:gd name="T60" fmla="*/ 8 w 29"/>
                <a:gd name="T61" fmla="*/ 26 h 29"/>
                <a:gd name="T62" fmla="*/ 11 w 29"/>
                <a:gd name="T63" fmla="*/ 27 h 29"/>
                <a:gd name="T64" fmla="*/ 14 w 29"/>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 h="29">
                  <a:moveTo>
                    <a:pt x="14" y="28"/>
                  </a:moveTo>
                  <a:lnTo>
                    <a:pt x="16" y="28"/>
                  </a:lnTo>
                  <a:lnTo>
                    <a:pt x="19" y="28"/>
                  </a:lnTo>
                  <a:lnTo>
                    <a:pt x="22" y="27"/>
                  </a:lnTo>
                  <a:lnTo>
                    <a:pt x="23" y="25"/>
                  </a:lnTo>
                  <a:lnTo>
                    <a:pt x="25" y="23"/>
                  </a:lnTo>
                  <a:lnTo>
                    <a:pt x="27" y="22"/>
                  </a:lnTo>
                  <a:lnTo>
                    <a:pt x="28" y="19"/>
                  </a:lnTo>
                  <a:lnTo>
                    <a:pt x="28" y="16"/>
                  </a:lnTo>
                  <a:lnTo>
                    <a:pt x="28" y="13"/>
                  </a:lnTo>
                  <a:lnTo>
                    <a:pt x="27" y="11"/>
                  </a:lnTo>
                  <a:lnTo>
                    <a:pt x="25" y="8"/>
                  </a:lnTo>
                  <a:lnTo>
                    <a:pt x="23" y="5"/>
                  </a:lnTo>
                  <a:lnTo>
                    <a:pt x="22" y="4"/>
                  </a:lnTo>
                  <a:lnTo>
                    <a:pt x="19" y="2"/>
                  </a:lnTo>
                  <a:lnTo>
                    <a:pt x="16" y="0"/>
                  </a:lnTo>
                  <a:lnTo>
                    <a:pt x="14" y="0"/>
                  </a:lnTo>
                  <a:lnTo>
                    <a:pt x="11" y="0"/>
                  </a:lnTo>
                  <a:lnTo>
                    <a:pt x="8" y="0"/>
                  </a:lnTo>
                  <a:lnTo>
                    <a:pt x="5" y="0"/>
                  </a:lnTo>
                  <a:lnTo>
                    <a:pt x="4" y="2"/>
                  </a:lnTo>
                  <a:lnTo>
                    <a:pt x="2" y="4"/>
                  </a:lnTo>
                  <a:lnTo>
                    <a:pt x="0" y="6"/>
                  </a:lnTo>
                  <a:lnTo>
                    <a:pt x="0" y="8"/>
                  </a:lnTo>
                  <a:lnTo>
                    <a:pt x="0" y="11"/>
                  </a:lnTo>
                  <a:lnTo>
                    <a:pt x="0" y="14"/>
                  </a:lnTo>
                  <a:lnTo>
                    <a:pt x="0" y="16"/>
                  </a:lnTo>
                  <a:lnTo>
                    <a:pt x="2" y="19"/>
                  </a:lnTo>
                  <a:lnTo>
                    <a:pt x="4" y="22"/>
                  </a:lnTo>
                  <a:lnTo>
                    <a:pt x="5"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15" name="Freeform 111"/>
            <p:cNvSpPr>
              <a:spLocks/>
            </p:cNvSpPr>
            <p:nvPr/>
          </p:nvSpPr>
          <p:spPr bwMode="auto">
            <a:xfrm>
              <a:off x="626" y="1430"/>
              <a:ext cx="24" cy="24"/>
            </a:xfrm>
            <a:custGeom>
              <a:avLst/>
              <a:gdLst>
                <a:gd name="T0" fmla="*/ 11 w 24"/>
                <a:gd name="T1" fmla="*/ 23 h 24"/>
                <a:gd name="T2" fmla="*/ 13 w 24"/>
                <a:gd name="T3" fmla="*/ 23 h 24"/>
                <a:gd name="T4" fmla="*/ 15 w 24"/>
                <a:gd name="T5" fmla="*/ 22 h 24"/>
                <a:gd name="T6" fmla="*/ 17 w 24"/>
                <a:gd name="T7" fmla="*/ 22 h 24"/>
                <a:gd name="T8" fmla="*/ 19 w 24"/>
                <a:gd name="T9" fmla="*/ 20 h 24"/>
                <a:gd name="T10" fmla="*/ 20 w 24"/>
                <a:gd name="T11" fmla="*/ 19 h 24"/>
                <a:gd name="T12" fmla="*/ 22 w 24"/>
                <a:gd name="T13" fmla="*/ 17 h 24"/>
                <a:gd name="T14" fmla="*/ 22 w 24"/>
                <a:gd name="T15" fmla="*/ 15 h 24"/>
                <a:gd name="T16" fmla="*/ 23 w 24"/>
                <a:gd name="T17" fmla="*/ 12 h 24"/>
                <a:gd name="T18" fmla="*/ 22 w 24"/>
                <a:gd name="T19" fmla="*/ 11 h 24"/>
                <a:gd name="T20" fmla="*/ 22 w 24"/>
                <a:gd name="T21" fmla="*/ 8 h 24"/>
                <a:gd name="T22" fmla="*/ 20 w 24"/>
                <a:gd name="T23" fmla="*/ 6 h 24"/>
                <a:gd name="T24" fmla="*/ 19 w 24"/>
                <a:gd name="T25" fmla="*/ 4 h 24"/>
                <a:gd name="T26" fmla="*/ 17 w 24"/>
                <a:gd name="T27" fmla="*/ 2 h 24"/>
                <a:gd name="T28" fmla="*/ 15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1 h 24"/>
                <a:gd name="T42" fmla="*/ 1 w 24"/>
                <a:gd name="T43" fmla="*/ 3 h 24"/>
                <a:gd name="T44" fmla="*/ 0 w 24"/>
                <a:gd name="T45" fmla="*/ 5 h 24"/>
                <a:gd name="T46" fmla="*/ 0 w 24"/>
                <a:gd name="T47" fmla="*/ 6 h 24"/>
                <a:gd name="T48" fmla="*/ 0 w 24"/>
                <a:gd name="T49" fmla="*/ 9 h 24"/>
                <a:gd name="T50" fmla="*/ 0 w 24"/>
                <a:gd name="T51" fmla="*/ 11 h 24"/>
                <a:gd name="T52" fmla="*/ 0 w 24"/>
                <a:gd name="T53" fmla="*/ 13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4">
                  <a:moveTo>
                    <a:pt x="11" y="23"/>
                  </a:moveTo>
                  <a:lnTo>
                    <a:pt x="13" y="23"/>
                  </a:lnTo>
                  <a:lnTo>
                    <a:pt x="15" y="22"/>
                  </a:lnTo>
                  <a:lnTo>
                    <a:pt x="17" y="22"/>
                  </a:lnTo>
                  <a:lnTo>
                    <a:pt x="19" y="20"/>
                  </a:lnTo>
                  <a:lnTo>
                    <a:pt x="20" y="19"/>
                  </a:lnTo>
                  <a:lnTo>
                    <a:pt x="22" y="17"/>
                  </a:lnTo>
                  <a:lnTo>
                    <a:pt x="22" y="15"/>
                  </a:lnTo>
                  <a:lnTo>
                    <a:pt x="23" y="12"/>
                  </a:lnTo>
                  <a:lnTo>
                    <a:pt x="22" y="11"/>
                  </a:lnTo>
                  <a:lnTo>
                    <a:pt x="22" y="8"/>
                  </a:lnTo>
                  <a:lnTo>
                    <a:pt x="20" y="6"/>
                  </a:lnTo>
                  <a:lnTo>
                    <a:pt x="19" y="4"/>
                  </a:lnTo>
                  <a:lnTo>
                    <a:pt x="17" y="2"/>
                  </a:lnTo>
                  <a:lnTo>
                    <a:pt x="15" y="1"/>
                  </a:lnTo>
                  <a:lnTo>
                    <a:pt x="13" y="0"/>
                  </a:lnTo>
                  <a:lnTo>
                    <a:pt x="11" y="0"/>
                  </a:lnTo>
                  <a:lnTo>
                    <a:pt x="9" y="0"/>
                  </a:lnTo>
                  <a:lnTo>
                    <a:pt x="6" y="0"/>
                  </a:lnTo>
                  <a:lnTo>
                    <a:pt x="5" y="0"/>
                  </a:lnTo>
                  <a:lnTo>
                    <a:pt x="3" y="1"/>
                  </a:lnTo>
                  <a:lnTo>
                    <a:pt x="1" y="3"/>
                  </a:lnTo>
                  <a:lnTo>
                    <a:pt x="0" y="5"/>
                  </a:lnTo>
                  <a:lnTo>
                    <a:pt x="0" y="6"/>
                  </a:lnTo>
                  <a:lnTo>
                    <a:pt x="0" y="9"/>
                  </a:lnTo>
                  <a:lnTo>
                    <a:pt x="0" y="11"/>
                  </a:lnTo>
                  <a:lnTo>
                    <a:pt x="0" y="13"/>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16" name="Freeform 112"/>
            <p:cNvSpPr>
              <a:spLocks/>
            </p:cNvSpPr>
            <p:nvPr/>
          </p:nvSpPr>
          <p:spPr bwMode="auto">
            <a:xfrm>
              <a:off x="538" y="1404"/>
              <a:ext cx="24" cy="24"/>
            </a:xfrm>
            <a:custGeom>
              <a:avLst/>
              <a:gdLst>
                <a:gd name="T0" fmla="*/ 11 w 24"/>
                <a:gd name="T1" fmla="*/ 23 h 24"/>
                <a:gd name="T2" fmla="*/ 13 w 24"/>
                <a:gd name="T3" fmla="*/ 23 h 24"/>
                <a:gd name="T4" fmla="*/ 16 w 24"/>
                <a:gd name="T5" fmla="*/ 23 h 24"/>
                <a:gd name="T6" fmla="*/ 17 w 24"/>
                <a:gd name="T7" fmla="*/ 22 h 24"/>
                <a:gd name="T8" fmla="*/ 19 w 24"/>
                <a:gd name="T9" fmla="*/ 21 h 24"/>
                <a:gd name="T10" fmla="*/ 21 w 24"/>
                <a:gd name="T11" fmla="*/ 19 h 24"/>
                <a:gd name="T12" fmla="*/ 22 w 24"/>
                <a:gd name="T13" fmla="*/ 17 h 24"/>
                <a:gd name="T14" fmla="*/ 23 w 24"/>
                <a:gd name="T15" fmla="*/ 16 h 24"/>
                <a:gd name="T16" fmla="*/ 23 w 24"/>
                <a:gd name="T17" fmla="*/ 13 h 24"/>
                <a:gd name="T18" fmla="*/ 23 w 24"/>
                <a:gd name="T19" fmla="*/ 11 h 24"/>
                <a:gd name="T20" fmla="*/ 22 w 24"/>
                <a:gd name="T21" fmla="*/ 9 h 24"/>
                <a:gd name="T22" fmla="*/ 21 w 24"/>
                <a:gd name="T23" fmla="*/ 6 h 24"/>
                <a:gd name="T24" fmla="*/ 19 w 24"/>
                <a:gd name="T25" fmla="*/ 5 h 24"/>
                <a:gd name="T26" fmla="*/ 17 w 24"/>
                <a:gd name="T27" fmla="*/ 3 h 24"/>
                <a:gd name="T28" fmla="*/ 16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2 h 24"/>
                <a:gd name="T42" fmla="*/ 1 w 24"/>
                <a:gd name="T43" fmla="*/ 3 h 24"/>
                <a:gd name="T44" fmla="*/ 0 w 24"/>
                <a:gd name="T45" fmla="*/ 5 h 24"/>
                <a:gd name="T46" fmla="*/ 0 w 24"/>
                <a:gd name="T47" fmla="*/ 7 h 24"/>
                <a:gd name="T48" fmla="*/ 0 w 24"/>
                <a:gd name="T49" fmla="*/ 9 h 24"/>
                <a:gd name="T50" fmla="*/ 0 w 24"/>
                <a:gd name="T51" fmla="*/ 11 h 24"/>
                <a:gd name="T52" fmla="*/ 0 w 24"/>
                <a:gd name="T53" fmla="*/ 14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4">
                  <a:moveTo>
                    <a:pt x="11" y="23"/>
                  </a:moveTo>
                  <a:lnTo>
                    <a:pt x="13" y="23"/>
                  </a:lnTo>
                  <a:lnTo>
                    <a:pt x="16" y="23"/>
                  </a:lnTo>
                  <a:lnTo>
                    <a:pt x="17" y="22"/>
                  </a:lnTo>
                  <a:lnTo>
                    <a:pt x="19" y="21"/>
                  </a:lnTo>
                  <a:lnTo>
                    <a:pt x="21" y="19"/>
                  </a:lnTo>
                  <a:lnTo>
                    <a:pt x="22" y="17"/>
                  </a:lnTo>
                  <a:lnTo>
                    <a:pt x="23" y="16"/>
                  </a:lnTo>
                  <a:lnTo>
                    <a:pt x="23" y="13"/>
                  </a:lnTo>
                  <a:lnTo>
                    <a:pt x="23" y="11"/>
                  </a:lnTo>
                  <a:lnTo>
                    <a:pt x="22" y="9"/>
                  </a:lnTo>
                  <a:lnTo>
                    <a:pt x="21" y="6"/>
                  </a:lnTo>
                  <a:lnTo>
                    <a:pt x="19" y="5"/>
                  </a:lnTo>
                  <a:lnTo>
                    <a:pt x="17" y="3"/>
                  </a:lnTo>
                  <a:lnTo>
                    <a:pt x="16" y="1"/>
                  </a:lnTo>
                  <a:lnTo>
                    <a:pt x="13" y="0"/>
                  </a:lnTo>
                  <a:lnTo>
                    <a:pt x="11" y="0"/>
                  </a:lnTo>
                  <a:lnTo>
                    <a:pt x="9" y="0"/>
                  </a:lnTo>
                  <a:lnTo>
                    <a:pt x="6" y="0"/>
                  </a:lnTo>
                  <a:lnTo>
                    <a:pt x="5" y="0"/>
                  </a:lnTo>
                  <a:lnTo>
                    <a:pt x="3" y="2"/>
                  </a:lnTo>
                  <a:lnTo>
                    <a:pt x="1" y="3"/>
                  </a:lnTo>
                  <a:lnTo>
                    <a:pt x="0" y="5"/>
                  </a:lnTo>
                  <a:lnTo>
                    <a:pt x="0" y="7"/>
                  </a:lnTo>
                  <a:lnTo>
                    <a:pt x="0" y="9"/>
                  </a:lnTo>
                  <a:lnTo>
                    <a:pt x="0" y="11"/>
                  </a:lnTo>
                  <a:lnTo>
                    <a:pt x="0" y="14"/>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17" name="Freeform 113"/>
            <p:cNvSpPr>
              <a:spLocks/>
            </p:cNvSpPr>
            <p:nvPr/>
          </p:nvSpPr>
          <p:spPr bwMode="auto">
            <a:xfrm>
              <a:off x="575" y="1345"/>
              <a:ext cx="17" cy="99"/>
            </a:xfrm>
            <a:custGeom>
              <a:avLst/>
              <a:gdLst>
                <a:gd name="T0" fmla="*/ 16 w 17"/>
                <a:gd name="T1" fmla="*/ 98 h 99"/>
                <a:gd name="T2" fmla="*/ 16 w 17"/>
                <a:gd name="T3" fmla="*/ 2 h 99"/>
                <a:gd name="T4" fmla="*/ 0 w 17"/>
                <a:gd name="T5" fmla="*/ 0 h 99"/>
                <a:gd name="T6" fmla="*/ 0 w 17"/>
                <a:gd name="T7" fmla="*/ 95 h 99"/>
                <a:gd name="T8" fmla="*/ 16 w 17"/>
                <a:gd name="T9" fmla="*/ 98 h 99"/>
              </a:gdLst>
              <a:ahLst/>
              <a:cxnLst>
                <a:cxn ang="0">
                  <a:pos x="T0" y="T1"/>
                </a:cxn>
                <a:cxn ang="0">
                  <a:pos x="T2" y="T3"/>
                </a:cxn>
                <a:cxn ang="0">
                  <a:pos x="T4" y="T5"/>
                </a:cxn>
                <a:cxn ang="0">
                  <a:pos x="T6" y="T7"/>
                </a:cxn>
                <a:cxn ang="0">
                  <a:pos x="T8" y="T9"/>
                </a:cxn>
              </a:cxnLst>
              <a:rect l="0" t="0" r="r" b="b"/>
              <a:pathLst>
                <a:path w="17" h="99">
                  <a:moveTo>
                    <a:pt x="16" y="98"/>
                  </a:moveTo>
                  <a:lnTo>
                    <a:pt x="16" y="2"/>
                  </a:lnTo>
                  <a:lnTo>
                    <a:pt x="0" y="0"/>
                  </a:lnTo>
                  <a:lnTo>
                    <a:pt x="0" y="95"/>
                  </a:lnTo>
                  <a:lnTo>
                    <a:pt x="16" y="9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18" name="Freeform 114"/>
            <p:cNvSpPr>
              <a:spLocks/>
            </p:cNvSpPr>
            <p:nvPr/>
          </p:nvSpPr>
          <p:spPr bwMode="auto">
            <a:xfrm>
              <a:off x="576" y="1430"/>
              <a:ext cx="69" cy="68"/>
            </a:xfrm>
            <a:custGeom>
              <a:avLst/>
              <a:gdLst>
                <a:gd name="T0" fmla="*/ 10 w 69"/>
                <a:gd name="T1" fmla="*/ 0 h 68"/>
                <a:gd name="T2" fmla="*/ 68 w 69"/>
                <a:gd name="T3" fmla="*/ 59 h 68"/>
                <a:gd name="T4" fmla="*/ 68 w 69"/>
                <a:gd name="T5" fmla="*/ 67 h 68"/>
                <a:gd name="T6" fmla="*/ 0 w 69"/>
                <a:gd name="T7" fmla="*/ 13 h 68"/>
                <a:gd name="T8" fmla="*/ 10 w 69"/>
                <a:gd name="T9" fmla="*/ 0 h 68"/>
              </a:gdLst>
              <a:ahLst/>
              <a:cxnLst>
                <a:cxn ang="0">
                  <a:pos x="T0" y="T1"/>
                </a:cxn>
                <a:cxn ang="0">
                  <a:pos x="T2" y="T3"/>
                </a:cxn>
                <a:cxn ang="0">
                  <a:pos x="T4" y="T5"/>
                </a:cxn>
                <a:cxn ang="0">
                  <a:pos x="T6" y="T7"/>
                </a:cxn>
                <a:cxn ang="0">
                  <a:pos x="T8" y="T9"/>
                </a:cxn>
              </a:cxnLst>
              <a:rect l="0" t="0" r="r" b="b"/>
              <a:pathLst>
                <a:path w="69" h="68">
                  <a:moveTo>
                    <a:pt x="10" y="0"/>
                  </a:moveTo>
                  <a:lnTo>
                    <a:pt x="68" y="59"/>
                  </a:lnTo>
                  <a:lnTo>
                    <a:pt x="68" y="67"/>
                  </a:lnTo>
                  <a:lnTo>
                    <a:pt x="0" y="13"/>
                  </a:lnTo>
                  <a:lnTo>
                    <a:pt x="1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19" name="Freeform 115"/>
            <p:cNvSpPr>
              <a:spLocks/>
            </p:cNvSpPr>
            <p:nvPr/>
          </p:nvSpPr>
          <p:spPr bwMode="auto">
            <a:xfrm>
              <a:off x="539" y="1435"/>
              <a:ext cx="47" cy="65"/>
            </a:xfrm>
            <a:custGeom>
              <a:avLst/>
              <a:gdLst>
                <a:gd name="T0" fmla="*/ 36 w 47"/>
                <a:gd name="T1" fmla="*/ 0 h 65"/>
                <a:gd name="T2" fmla="*/ 0 w 47"/>
                <a:gd name="T3" fmla="*/ 51 h 65"/>
                <a:gd name="T4" fmla="*/ 0 w 47"/>
                <a:gd name="T5" fmla="*/ 64 h 65"/>
                <a:gd name="T6" fmla="*/ 46 w 47"/>
                <a:gd name="T7" fmla="*/ 13 h 65"/>
                <a:gd name="T8" fmla="*/ 36 w 47"/>
                <a:gd name="T9" fmla="*/ 0 h 65"/>
              </a:gdLst>
              <a:ahLst/>
              <a:cxnLst>
                <a:cxn ang="0">
                  <a:pos x="T0" y="T1"/>
                </a:cxn>
                <a:cxn ang="0">
                  <a:pos x="T2" y="T3"/>
                </a:cxn>
                <a:cxn ang="0">
                  <a:pos x="T4" y="T5"/>
                </a:cxn>
                <a:cxn ang="0">
                  <a:pos x="T6" y="T7"/>
                </a:cxn>
                <a:cxn ang="0">
                  <a:pos x="T8" y="T9"/>
                </a:cxn>
              </a:cxnLst>
              <a:rect l="0" t="0" r="r" b="b"/>
              <a:pathLst>
                <a:path w="47" h="65">
                  <a:moveTo>
                    <a:pt x="36" y="0"/>
                  </a:moveTo>
                  <a:lnTo>
                    <a:pt x="0" y="51"/>
                  </a:lnTo>
                  <a:lnTo>
                    <a:pt x="0" y="64"/>
                  </a:lnTo>
                  <a:lnTo>
                    <a:pt x="46" y="13"/>
                  </a:lnTo>
                  <a:lnTo>
                    <a:pt x="36"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20" name="Freeform 116"/>
            <p:cNvSpPr>
              <a:spLocks/>
            </p:cNvSpPr>
            <p:nvPr/>
          </p:nvSpPr>
          <p:spPr bwMode="auto">
            <a:xfrm>
              <a:off x="504" y="1431"/>
              <a:ext cx="74" cy="17"/>
            </a:xfrm>
            <a:custGeom>
              <a:avLst/>
              <a:gdLst>
                <a:gd name="T0" fmla="*/ 67 w 74"/>
                <a:gd name="T1" fmla="*/ 2 h 17"/>
                <a:gd name="T2" fmla="*/ 0 w 74"/>
                <a:gd name="T3" fmla="*/ 0 h 17"/>
                <a:gd name="T4" fmla="*/ 0 w 74"/>
                <a:gd name="T5" fmla="*/ 5 h 17"/>
                <a:gd name="T6" fmla="*/ 73 w 74"/>
                <a:gd name="T7" fmla="*/ 16 h 17"/>
                <a:gd name="T8" fmla="*/ 67 w 74"/>
                <a:gd name="T9" fmla="*/ 2 h 17"/>
              </a:gdLst>
              <a:ahLst/>
              <a:cxnLst>
                <a:cxn ang="0">
                  <a:pos x="T0" y="T1"/>
                </a:cxn>
                <a:cxn ang="0">
                  <a:pos x="T2" y="T3"/>
                </a:cxn>
                <a:cxn ang="0">
                  <a:pos x="T4" y="T5"/>
                </a:cxn>
                <a:cxn ang="0">
                  <a:pos x="T6" y="T7"/>
                </a:cxn>
                <a:cxn ang="0">
                  <a:pos x="T8" y="T9"/>
                </a:cxn>
              </a:cxnLst>
              <a:rect l="0" t="0" r="r" b="b"/>
              <a:pathLst>
                <a:path w="74" h="17">
                  <a:moveTo>
                    <a:pt x="67" y="2"/>
                  </a:moveTo>
                  <a:lnTo>
                    <a:pt x="0" y="0"/>
                  </a:lnTo>
                  <a:lnTo>
                    <a:pt x="0" y="5"/>
                  </a:lnTo>
                  <a:lnTo>
                    <a:pt x="73" y="16"/>
                  </a:lnTo>
                  <a:lnTo>
                    <a:pt x="67" y="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21" name="Freeform 117"/>
            <p:cNvSpPr>
              <a:spLocks/>
            </p:cNvSpPr>
            <p:nvPr/>
          </p:nvSpPr>
          <p:spPr bwMode="auto">
            <a:xfrm>
              <a:off x="585" y="1426"/>
              <a:ext cx="55" cy="18"/>
            </a:xfrm>
            <a:custGeom>
              <a:avLst/>
              <a:gdLst>
                <a:gd name="T0" fmla="*/ 0 w 55"/>
                <a:gd name="T1" fmla="*/ 8 h 18"/>
                <a:gd name="T2" fmla="*/ 54 w 55"/>
                <a:gd name="T3" fmla="*/ 0 h 18"/>
                <a:gd name="T4" fmla="*/ 54 w 55"/>
                <a:gd name="T5" fmla="*/ 4 h 18"/>
                <a:gd name="T6" fmla="*/ 0 w 55"/>
                <a:gd name="T7" fmla="*/ 17 h 18"/>
                <a:gd name="T8" fmla="*/ 0 w 55"/>
                <a:gd name="T9" fmla="*/ 8 h 18"/>
              </a:gdLst>
              <a:ahLst/>
              <a:cxnLst>
                <a:cxn ang="0">
                  <a:pos x="T0" y="T1"/>
                </a:cxn>
                <a:cxn ang="0">
                  <a:pos x="T2" y="T3"/>
                </a:cxn>
                <a:cxn ang="0">
                  <a:pos x="T4" y="T5"/>
                </a:cxn>
                <a:cxn ang="0">
                  <a:pos x="T6" y="T7"/>
                </a:cxn>
                <a:cxn ang="0">
                  <a:pos x="T8" y="T9"/>
                </a:cxn>
              </a:cxnLst>
              <a:rect l="0" t="0" r="r" b="b"/>
              <a:pathLst>
                <a:path w="55" h="18">
                  <a:moveTo>
                    <a:pt x="0" y="8"/>
                  </a:moveTo>
                  <a:lnTo>
                    <a:pt x="54" y="0"/>
                  </a:lnTo>
                  <a:lnTo>
                    <a:pt x="54" y="4"/>
                  </a:lnTo>
                  <a:lnTo>
                    <a:pt x="0" y="17"/>
                  </a:lnTo>
                  <a:lnTo>
                    <a:pt x="0" y="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22" name="Freeform 118"/>
            <p:cNvSpPr>
              <a:spLocks/>
            </p:cNvSpPr>
            <p:nvPr/>
          </p:nvSpPr>
          <p:spPr bwMode="auto">
            <a:xfrm>
              <a:off x="551" y="1398"/>
              <a:ext cx="29" cy="43"/>
            </a:xfrm>
            <a:custGeom>
              <a:avLst/>
              <a:gdLst>
                <a:gd name="T0" fmla="*/ 28 w 29"/>
                <a:gd name="T1" fmla="*/ 32 h 43"/>
                <a:gd name="T2" fmla="*/ 0 w 29"/>
                <a:gd name="T3" fmla="*/ 0 h 43"/>
                <a:gd name="T4" fmla="*/ 0 w 29"/>
                <a:gd name="T5" fmla="*/ 5 h 43"/>
                <a:gd name="T6" fmla="*/ 23 w 29"/>
                <a:gd name="T7" fmla="*/ 42 h 43"/>
                <a:gd name="T8" fmla="*/ 28 w 29"/>
                <a:gd name="T9" fmla="*/ 32 h 43"/>
              </a:gdLst>
              <a:ahLst/>
              <a:cxnLst>
                <a:cxn ang="0">
                  <a:pos x="T0" y="T1"/>
                </a:cxn>
                <a:cxn ang="0">
                  <a:pos x="T2" y="T3"/>
                </a:cxn>
                <a:cxn ang="0">
                  <a:pos x="T4" y="T5"/>
                </a:cxn>
                <a:cxn ang="0">
                  <a:pos x="T6" y="T7"/>
                </a:cxn>
                <a:cxn ang="0">
                  <a:pos x="T8" y="T9"/>
                </a:cxn>
              </a:cxnLst>
              <a:rect l="0" t="0" r="r" b="b"/>
              <a:pathLst>
                <a:path w="29" h="43">
                  <a:moveTo>
                    <a:pt x="28" y="32"/>
                  </a:moveTo>
                  <a:lnTo>
                    <a:pt x="0" y="0"/>
                  </a:lnTo>
                  <a:lnTo>
                    <a:pt x="0" y="5"/>
                  </a:lnTo>
                  <a:lnTo>
                    <a:pt x="23" y="42"/>
                  </a:lnTo>
                  <a:lnTo>
                    <a:pt x="28" y="3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23" name="Freeform 119"/>
            <p:cNvSpPr>
              <a:spLocks/>
            </p:cNvSpPr>
            <p:nvPr/>
          </p:nvSpPr>
          <p:spPr bwMode="auto">
            <a:xfrm>
              <a:off x="528" y="1494"/>
              <a:ext cx="29" cy="29"/>
            </a:xfrm>
            <a:custGeom>
              <a:avLst/>
              <a:gdLst>
                <a:gd name="T0" fmla="*/ 13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1 h 29"/>
                <a:gd name="T14" fmla="*/ 28 w 29"/>
                <a:gd name="T15" fmla="*/ 18 h 29"/>
                <a:gd name="T16" fmla="*/ 28 w 29"/>
                <a:gd name="T17" fmla="*/ 16 h 29"/>
                <a:gd name="T18" fmla="*/ 28 w 29"/>
                <a:gd name="T19" fmla="*/ 13 h 29"/>
                <a:gd name="T20" fmla="*/ 27 w 29"/>
                <a:gd name="T21" fmla="*/ 11 h 29"/>
                <a:gd name="T22" fmla="*/ 25 w 29"/>
                <a:gd name="T23" fmla="*/ 7 h 29"/>
                <a:gd name="T24" fmla="*/ 23 w 29"/>
                <a:gd name="T25" fmla="*/ 5 h 29"/>
                <a:gd name="T26" fmla="*/ 22 w 29"/>
                <a:gd name="T27" fmla="*/ 3 h 29"/>
                <a:gd name="T28" fmla="*/ 19 w 29"/>
                <a:gd name="T29" fmla="*/ 1 h 29"/>
                <a:gd name="T30" fmla="*/ 16 w 29"/>
                <a:gd name="T31" fmla="*/ 0 h 29"/>
                <a:gd name="T32" fmla="*/ 13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5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3 h 29"/>
                <a:gd name="T60" fmla="*/ 8 w 29"/>
                <a:gd name="T61" fmla="*/ 25 h 29"/>
                <a:gd name="T62" fmla="*/ 11 w 29"/>
                <a:gd name="T63" fmla="*/ 27 h 29"/>
                <a:gd name="T64" fmla="*/ 13 w 29"/>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 h="29">
                  <a:moveTo>
                    <a:pt x="13" y="28"/>
                  </a:moveTo>
                  <a:lnTo>
                    <a:pt x="16" y="28"/>
                  </a:lnTo>
                  <a:lnTo>
                    <a:pt x="19" y="28"/>
                  </a:lnTo>
                  <a:lnTo>
                    <a:pt x="22" y="27"/>
                  </a:lnTo>
                  <a:lnTo>
                    <a:pt x="23" y="25"/>
                  </a:lnTo>
                  <a:lnTo>
                    <a:pt x="25" y="23"/>
                  </a:lnTo>
                  <a:lnTo>
                    <a:pt x="27" y="21"/>
                  </a:lnTo>
                  <a:lnTo>
                    <a:pt x="28" y="18"/>
                  </a:lnTo>
                  <a:lnTo>
                    <a:pt x="28" y="16"/>
                  </a:lnTo>
                  <a:lnTo>
                    <a:pt x="28" y="13"/>
                  </a:lnTo>
                  <a:lnTo>
                    <a:pt x="27" y="11"/>
                  </a:lnTo>
                  <a:lnTo>
                    <a:pt x="25" y="7"/>
                  </a:lnTo>
                  <a:lnTo>
                    <a:pt x="23" y="5"/>
                  </a:lnTo>
                  <a:lnTo>
                    <a:pt x="22" y="3"/>
                  </a:lnTo>
                  <a:lnTo>
                    <a:pt x="19" y="1"/>
                  </a:lnTo>
                  <a:lnTo>
                    <a:pt x="16" y="0"/>
                  </a:lnTo>
                  <a:lnTo>
                    <a:pt x="13" y="0"/>
                  </a:lnTo>
                  <a:lnTo>
                    <a:pt x="11" y="0"/>
                  </a:lnTo>
                  <a:lnTo>
                    <a:pt x="8" y="0"/>
                  </a:lnTo>
                  <a:lnTo>
                    <a:pt x="5" y="0"/>
                  </a:lnTo>
                  <a:lnTo>
                    <a:pt x="4" y="2"/>
                  </a:lnTo>
                  <a:lnTo>
                    <a:pt x="2" y="4"/>
                  </a:lnTo>
                  <a:lnTo>
                    <a:pt x="0" y="5"/>
                  </a:lnTo>
                  <a:lnTo>
                    <a:pt x="0" y="8"/>
                  </a:lnTo>
                  <a:lnTo>
                    <a:pt x="0" y="11"/>
                  </a:lnTo>
                  <a:lnTo>
                    <a:pt x="0" y="14"/>
                  </a:lnTo>
                  <a:lnTo>
                    <a:pt x="0" y="16"/>
                  </a:lnTo>
                  <a:lnTo>
                    <a:pt x="2" y="19"/>
                  </a:lnTo>
                  <a:lnTo>
                    <a:pt x="4" y="22"/>
                  </a:lnTo>
                  <a:lnTo>
                    <a:pt x="5" y="23"/>
                  </a:lnTo>
                  <a:lnTo>
                    <a:pt x="8" y="25"/>
                  </a:lnTo>
                  <a:lnTo>
                    <a:pt x="11" y="27"/>
                  </a:lnTo>
                  <a:lnTo>
                    <a:pt x="13"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24" name="Freeform 120"/>
            <p:cNvSpPr>
              <a:spLocks/>
            </p:cNvSpPr>
            <p:nvPr/>
          </p:nvSpPr>
          <p:spPr bwMode="auto">
            <a:xfrm>
              <a:off x="489" y="1436"/>
              <a:ext cx="29" cy="29"/>
            </a:xfrm>
            <a:custGeom>
              <a:avLst/>
              <a:gdLst>
                <a:gd name="T0" fmla="*/ 14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2 h 29"/>
                <a:gd name="T14" fmla="*/ 28 w 29"/>
                <a:gd name="T15" fmla="*/ 19 h 29"/>
                <a:gd name="T16" fmla="*/ 28 w 29"/>
                <a:gd name="T17" fmla="*/ 16 h 29"/>
                <a:gd name="T18" fmla="*/ 28 w 29"/>
                <a:gd name="T19" fmla="*/ 13 h 29"/>
                <a:gd name="T20" fmla="*/ 27 w 29"/>
                <a:gd name="T21" fmla="*/ 11 h 29"/>
                <a:gd name="T22" fmla="*/ 25 w 29"/>
                <a:gd name="T23" fmla="*/ 8 h 29"/>
                <a:gd name="T24" fmla="*/ 23 w 29"/>
                <a:gd name="T25" fmla="*/ 5 h 29"/>
                <a:gd name="T26" fmla="*/ 22 w 29"/>
                <a:gd name="T27" fmla="*/ 3 h 29"/>
                <a:gd name="T28" fmla="*/ 19 w 29"/>
                <a:gd name="T29" fmla="*/ 1 h 29"/>
                <a:gd name="T30" fmla="*/ 16 w 29"/>
                <a:gd name="T31" fmla="*/ 0 h 29"/>
                <a:gd name="T32" fmla="*/ 14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5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4 h 29"/>
                <a:gd name="T60" fmla="*/ 8 w 29"/>
                <a:gd name="T61" fmla="*/ 26 h 29"/>
                <a:gd name="T62" fmla="*/ 11 w 29"/>
                <a:gd name="T63" fmla="*/ 27 h 29"/>
                <a:gd name="T64" fmla="*/ 14 w 29"/>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 h="29">
                  <a:moveTo>
                    <a:pt x="14" y="28"/>
                  </a:moveTo>
                  <a:lnTo>
                    <a:pt x="16" y="28"/>
                  </a:lnTo>
                  <a:lnTo>
                    <a:pt x="19" y="28"/>
                  </a:lnTo>
                  <a:lnTo>
                    <a:pt x="22" y="27"/>
                  </a:lnTo>
                  <a:lnTo>
                    <a:pt x="23" y="25"/>
                  </a:lnTo>
                  <a:lnTo>
                    <a:pt x="25" y="23"/>
                  </a:lnTo>
                  <a:lnTo>
                    <a:pt x="27" y="22"/>
                  </a:lnTo>
                  <a:lnTo>
                    <a:pt x="28" y="19"/>
                  </a:lnTo>
                  <a:lnTo>
                    <a:pt x="28" y="16"/>
                  </a:lnTo>
                  <a:lnTo>
                    <a:pt x="28" y="13"/>
                  </a:lnTo>
                  <a:lnTo>
                    <a:pt x="27" y="11"/>
                  </a:lnTo>
                  <a:lnTo>
                    <a:pt x="25" y="8"/>
                  </a:lnTo>
                  <a:lnTo>
                    <a:pt x="23" y="5"/>
                  </a:lnTo>
                  <a:lnTo>
                    <a:pt x="22" y="3"/>
                  </a:lnTo>
                  <a:lnTo>
                    <a:pt x="19" y="1"/>
                  </a:lnTo>
                  <a:lnTo>
                    <a:pt x="16" y="0"/>
                  </a:lnTo>
                  <a:lnTo>
                    <a:pt x="14" y="0"/>
                  </a:lnTo>
                  <a:lnTo>
                    <a:pt x="11" y="0"/>
                  </a:lnTo>
                  <a:lnTo>
                    <a:pt x="8" y="0"/>
                  </a:lnTo>
                  <a:lnTo>
                    <a:pt x="5" y="0"/>
                  </a:lnTo>
                  <a:lnTo>
                    <a:pt x="4" y="2"/>
                  </a:lnTo>
                  <a:lnTo>
                    <a:pt x="2" y="4"/>
                  </a:lnTo>
                  <a:lnTo>
                    <a:pt x="0" y="5"/>
                  </a:lnTo>
                  <a:lnTo>
                    <a:pt x="0" y="8"/>
                  </a:lnTo>
                  <a:lnTo>
                    <a:pt x="0" y="11"/>
                  </a:lnTo>
                  <a:lnTo>
                    <a:pt x="0" y="14"/>
                  </a:lnTo>
                  <a:lnTo>
                    <a:pt x="0" y="16"/>
                  </a:lnTo>
                  <a:lnTo>
                    <a:pt x="2" y="19"/>
                  </a:lnTo>
                  <a:lnTo>
                    <a:pt x="4" y="22"/>
                  </a:lnTo>
                  <a:lnTo>
                    <a:pt x="5"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25" name="Freeform 121"/>
            <p:cNvSpPr>
              <a:spLocks/>
            </p:cNvSpPr>
            <p:nvPr/>
          </p:nvSpPr>
          <p:spPr bwMode="auto">
            <a:xfrm>
              <a:off x="631" y="1495"/>
              <a:ext cx="29" cy="29"/>
            </a:xfrm>
            <a:custGeom>
              <a:avLst/>
              <a:gdLst>
                <a:gd name="T0" fmla="*/ 14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2 h 29"/>
                <a:gd name="T14" fmla="*/ 28 w 29"/>
                <a:gd name="T15" fmla="*/ 19 h 29"/>
                <a:gd name="T16" fmla="*/ 28 w 29"/>
                <a:gd name="T17" fmla="*/ 16 h 29"/>
                <a:gd name="T18" fmla="*/ 28 w 29"/>
                <a:gd name="T19" fmla="*/ 13 h 29"/>
                <a:gd name="T20" fmla="*/ 27 w 29"/>
                <a:gd name="T21" fmla="*/ 11 h 29"/>
                <a:gd name="T22" fmla="*/ 25 w 29"/>
                <a:gd name="T23" fmla="*/ 8 h 29"/>
                <a:gd name="T24" fmla="*/ 23 w 29"/>
                <a:gd name="T25" fmla="*/ 5 h 29"/>
                <a:gd name="T26" fmla="*/ 22 w 29"/>
                <a:gd name="T27" fmla="*/ 4 h 29"/>
                <a:gd name="T28" fmla="*/ 19 w 29"/>
                <a:gd name="T29" fmla="*/ 2 h 29"/>
                <a:gd name="T30" fmla="*/ 16 w 29"/>
                <a:gd name="T31" fmla="*/ 0 h 29"/>
                <a:gd name="T32" fmla="*/ 14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6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4 h 29"/>
                <a:gd name="T60" fmla="*/ 8 w 29"/>
                <a:gd name="T61" fmla="*/ 26 h 29"/>
                <a:gd name="T62" fmla="*/ 11 w 29"/>
                <a:gd name="T63" fmla="*/ 27 h 29"/>
                <a:gd name="T64" fmla="*/ 14 w 29"/>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 h="29">
                  <a:moveTo>
                    <a:pt x="14" y="28"/>
                  </a:moveTo>
                  <a:lnTo>
                    <a:pt x="16" y="28"/>
                  </a:lnTo>
                  <a:lnTo>
                    <a:pt x="19" y="28"/>
                  </a:lnTo>
                  <a:lnTo>
                    <a:pt x="22" y="27"/>
                  </a:lnTo>
                  <a:lnTo>
                    <a:pt x="23" y="25"/>
                  </a:lnTo>
                  <a:lnTo>
                    <a:pt x="25" y="23"/>
                  </a:lnTo>
                  <a:lnTo>
                    <a:pt x="27" y="22"/>
                  </a:lnTo>
                  <a:lnTo>
                    <a:pt x="28" y="19"/>
                  </a:lnTo>
                  <a:lnTo>
                    <a:pt x="28" y="16"/>
                  </a:lnTo>
                  <a:lnTo>
                    <a:pt x="28" y="13"/>
                  </a:lnTo>
                  <a:lnTo>
                    <a:pt x="27" y="11"/>
                  </a:lnTo>
                  <a:lnTo>
                    <a:pt x="25" y="8"/>
                  </a:lnTo>
                  <a:lnTo>
                    <a:pt x="23" y="5"/>
                  </a:lnTo>
                  <a:lnTo>
                    <a:pt x="22" y="4"/>
                  </a:lnTo>
                  <a:lnTo>
                    <a:pt x="19" y="2"/>
                  </a:lnTo>
                  <a:lnTo>
                    <a:pt x="16" y="0"/>
                  </a:lnTo>
                  <a:lnTo>
                    <a:pt x="14" y="0"/>
                  </a:lnTo>
                  <a:lnTo>
                    <a:pt x="11" y="0"/>
                  </a:lnTo>
                  <a:lnTo>
                    <a:pt x="8" y="0"/>
                  </a:lnTo>
                  <a:lnTo>
                    <a:pt x="5" y="0"/>
                  </a:lnTo>
                  <a:lnTo>
                    <a:pt x="4" y="2"/>
                  </a:lnTo>
                  <a:lnTo>
                    <a:pt x="2" y="4"/>
                  </a:lnTo>
                  <a:lnTo>
                    <a:pt x="0" y="6"/>
                  </a:lnTo>
                  <a:lnTo>
                    <a:pt x="0" y="8"/>
                  </a:lnTo>
                  <a:lnTo>
                    <a:pt x="0" y="11"/>
                  </a:lnTo>
                  <a:lnTo>
                    <a:pt x="0" y="14"/>
                  </a:lnTo>
                  <a:lnTo>
                    <a:pt x="0" y="16"/>
                  </a:lnTo>
                  <a:lnTo>
                    <a:pt x="2" y="19"/>
                  </a:lnTo>
                  <a:lnTo>
                    <a:pt x="4" y="22"/>
                  </a:lnTo>
                  <a:lnTo>
                    <a:pt x="5"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26" name="Freeform 122"/>
            <p:cNvSpPr>
              <a:spLocks/>
            </p:cNvSpPr>
            <p:nvPr/>
          </p:nvSpPr>
          <p:spPr bwMode="auto">
            <a:xfrm>
              <a:off x="501" y="1247"/>
              <a:ext cx="52" cy="95"/>
            </a:xfrm>
            <a:custGeom>
              <a:avLst/>
              <a:gdLst>
                <a:gd name="T0" fmla="*/ 9 w 52"/>
                <a:gd name="T1" fmla="*/ 0 h 95"/>
                <a:gd name="T2" fmla="*/ 8 w 52"/>
                <a:gd name="T3" fmla="*/ 0 h 95"/>
                <a:gd name="T4" fmla="*/ 7 w 52"/>
                <a:gd name="T5" fmla="*/ 3 h 95"/>
                <a:gd name="T6" fmla="*/ 6 w 52"/>
                <a:gd name="T7" fmla="*/ 7 h 95"/>
                <a:gd name="T8" fmla="*/ 5 w 52"/>
                <a:gd name="T9" fmla="*/ 12 h 95"/>
                <a:gd name="T10" fmla="*/ 3 w 52"/>
                <a:gd name="T11" fmla="*/ 18 h 95"/>
                <a:gd name="T12" fmla="*/ 1 w 52"/>
                <a:gd name="T13" fmla="*/ 25 h 95"/>
                <a:gd name="T14" fmla="*/ 0 w 52"/>
                <a:gd name="T15" fmla="*/ 33 h 95"/>
                <a:gd name="T16" fmla="*/ 0 w 52"/>
                <a:gd name="T17" fmla="*/ 39 h 95"/>
                <a:gd name="T18" fmla="*/ 0 w 52"/>
                <a:gd name="T19" fmla="*/ 47 h 95"/>
                <a:gd name="T20" fmla="*/ 1 w 52"/>
                <a:gd name="T21" fmla="*/ 54 h 95"/>
                <a:gd name="T22" fmla="*/ 5 w 52"/>
                <a:gd name="T23" fmla="*/ 60 h 95"/>
                <a:gd name="T24" fmla="*/ 9 w 52"/>
                <a:gd name="T25" fmla="*/ 67 h 95"/>
                <a:gd name="T26" fmla="*/ 13 w 52"/>
                <a:gd name="T27" fmla="*/ 73 h 95"/>
                <a:gd name="T28" fmla="*/ 17 w 52"/>
                <a:gd name="T29" fmla="*/ 78 h 95"/>
                <a:gd name="T30" fmla="*/ 20 w 52"/>
                <a:gd name="T31" fmla="*/ 83 h 95"/>
                <a:gd name="T32" fmla="*/ 22 w 52"/>
                <a:gd name="T33" fmla="*/ 88 h 95"/>
                <a:gd name="T34" fmla="*/ 24 w 52"/>
                <a:gd name="T35" fmla="*/ 91 h 95"/>
                <a:gd name="T36" fmla="*/ 28 w 52"/>
                <a:gd name="T37" fmla="*/ 93 h 95"/>
                <a:gd name="T38" fmla="*/ 33 w 52"/>
                <a:gd name="T39" fmla="*/ 94 h 95"/>
                <a:gd name="T40" fmla="*/ 38 w 52"/>
                <a:gd name="T41" fmla="*/ 94 h 95"/>
                <a:gd name="T42" fmla="*/ 43 w 52"/>
                <a:gd name="T43" fmla="*/ 93 h 95"/>
                <a:gd name="T44" fmla="*/ 46 w 52"/>
                <a:gd name="T45" fmla="*/ 92 h 95"/>
                <a:gd name="T46" fmla="*/ 50 w 52"/>
                <a:gd name="T47" fmla="*/ 91 h 95"/>
                <a:gd name="T48" fmla="*/ 51 w 52"/>
                <a:gd name="T49" fmla="*/ 90 h 95"/>
                <a:gd name="T50" fmla="*/ 50 w 52"/>
                <a:gd name="T51" fmla="*/ 90 h 95"/>
                <a:gd name="T52" fmla="*/ 48 w 52"/>
                <a:gd name="T53" fmla="*/ 90 h 95"/>
                <a:gd name="T54" fmla="*/ 46 w 52"/>
                <a:gd name="T55" fmla="*/ 90 h 95"/>
                <a:gd name="T56" fmla="*/ 44 w 52"/>
                <a:gd name="T57" fmla="*/ 89 h 95"/>
                <a:gd name="T58" fmla="*/ 40 w 52"/>
                <a:gd name="T59" fmla="*/ 88 h 95"/>
                <a:gd name="T60" fmla="*/ 38 w 52"/>
                <a:gd name="T61" fmla="*/ 87 h 95"/>
                <a:gd name="T62" fmla="*/ 35 w 52"/>
                <a:gd name="T63" fmla="*/ 84 h 95"/>
                <a:gd name="T64" fmla="*/ 34 w 52"/>
                <a:gd name="T65" fmla="*/ 82 h 95"/>
                <a:gd name="T66" fmla="*/ 30 w 52"/>
                <a:gd name="T67" fmla="*/ 77 h 95"/>
                <a:gd name="T68" fmla="*/ 27 w 52"/>
                <a:gd name="T69" fmla="*/ 73 h 95"/>
                <a:gd name="T70" fmla="*/ 22 w 52"/>
                <a:gd name="T71" fmla="*/ 67 h 95"/>
                <a:gd name="T72" fmla="*/ 17 w 52"/>
                <a:gd name="T73" fmla="*/ 60 h 95"/>
                <a:gd name="T74" fmla="*/ 11 w 52"/>
                <a:gd name="T75" fmla="*/ 53 h 95"/>
                <a:gd name="T76" fmla="*/ 8 w 52"/>
                <a:gd name="T77" fmla="*/ 45 h 95"/>
                <a:gd name="T78" fmla="*/ 5 w 52"/>
                <a:gd name="T79" fmla="*/ 36 h 95"/>
                <a:gd name="T80" fmla="*/ 6 w 52"/>
                <a:gd name="T81" fmla="*/ 27 h 95"/>
                <a:gd name="T82" fmla="*/ 8 w 52"/>
                <a:gd name="T83" fmla="*/ 22 h 95"/>
                <a:gd name="T84" fmla="*/ 10 w 52"/>
                <a:gd name="T85" fmla="*/ 16 h 95"/>
                <a:gd name="T86" fmla="*/ 11 w 52"/>
                <a:gd name="T87" fmla="*/ 13 h 95"/>
                <a:gd name="T88" fmla="*/ 12 w 52"/>
                <a:gd name="T89" fmla="*/ 10 h 95"/>
                <a:gd name="T90" fmla="*/ 13 w 52"/>
                <a:gd name="T91" fmla="*/ 7 h 95"/>
                <a:gd name="T92" fmla="*/ 14 w 52"/>
                <a:gd name="T93" fmla="*/ 5 h 95"/>
                <a:gd name="T94" fmla="*/ 14 w 52"/>
                <a:gd name="T95" fmla="*/ 4 h 95"/>
                <a:gd name="T96" fmla="*/ 15 w 52"/>
                <a:gd name="T97" fmla="*/ 4 h 95"/>
                <a:gd name="T98" fmla="*/ 9 w 52"/>
                <a:gd name="T99"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2" h="95">
                  <a:moveTo>
                    <a:pt x="9" y="0"/>
                  </a:moveTo>
                  <a:lnTo>
                    <a:pt x="8" y="0"/>
                  </a:lnTo>
                  <a:lnTo>
                    <a:pt x="7" y="3"/>
                  </a:lnTo>
                  <a:lnTo>
                    <a:pt x="6" y="7"/>
                  </a:lnTo>
                  <a:lnTo>
                    <a:pt x="5" y="12"/>
                  </a:lnTo>
                  <a:lnTo>
                    <a:pt x="3" y="18"/>
                  </a:lnTo>
                  <a:lnTo>
                    <a:pt x="1" y="25"/>
                  </a:lnTo>
                  <a:lnTo>
                    <a:pt x="0" y="33"/>
                  </a:lnTo>
                  <a:lnTo>
                    <a:pt x="0" y="39"/>
                  </a:lnTo>
                  <a:lnTo>
                    <a:pt x="0" y="47"/>
                  </a:lnTo>
                  <a:lnTo>
                    <a:pt x="1" y="54"/>
                  </a:lnTo>
                  <a:lnTo>
                    <a:pt x="5" y="60"/>
                  </a:lnTo>
                  <a:lnTo>
                    <a:pt x="9" y="67"/>
                  </a:lnTo>
                  <a:lnTo>
                    <a:pt x="13" y="73"/>
                  </a:lnTo>
                  <a:lnTo>
                    <a:pt x="17" y="78"/>
                  </a:lnTo>
                  <a:lnTo>
                    <a:pt x="20" y="83"/>
                  </a:lnTo>
                  <a:lnTo>
                    <a:pt x="22" y="88"/>
                  </a:lnTo>
                  <a:lnTo>
                    <a:pt x="24" y="91"/>
                  </a:lnTo>
                  <a:lnTo>
                    <a:pt x="28" y="93"/>
                  </a:lnTo>
                  <a:lnTo>
                    <a:pt x="33" y="94"/>
                  </a:lnTo>
                  <a:lnTo>
                    <a:pt x="38" y="94"/>
                  </a:lnTo>
                  <a:lnTo>
                    <a:pt x="43" y="93"/>
                  </a:lnTo>
                  <a:lnTo>
                    <a:pt x="46" y="92"/>
                  </a:lnTo>
                  <a:lnTo>
                    <a:pt x="50" y="91"/>
                  </a:lnTo>
                  <a:lnTo>
                    <a:pt x="51" y="90"/>
                  </a:lnTo>
                  <a:lnTo>
                    <a:pt x="50" y="90"/>
                  </a:lnTo>
                  <a:lnTo>
                    <a:pt x="48" y="90"/>
                  </a:lnTo>
                  <a:lnTo>
                    <a:pt x="46" y="90"/>
                  </a:lnTo>
                  <a:lnTo>
                    <a:pt x="44" y="89"/>
                  </a:lnTo>
                  <a:lnTo>
                    <a:pt x="40" y="88"/>
                  </a:lnTo>
                  <a:lnTo>
                    <a:pt x="38" y="87"/>
                  </a:lnTo>
                  <a:lnTo>
                    <a:pt x="35" y="84"/>
                  </a:lnTo>
                  <a:lnTo>
                    <a:pt x="34" y="82"/>
                  </a:lnTo>
                  <a:lnTo>
                    <a:pt x="30" y="77"/>
                  </a:lnTo>
                  <a:lnTo>
                    <a:pt x="27" y="73"/>
                  </a:lnTo>
                  <a:lnTo>
                    <a:pt x="22" y="67"/>
                  </a:lnTo>
                  <a:lnTo>
                    <a:pt x="17" y="60"/>
                  </a:lnTo>
                  <a:lnTo>
                    <a:pt x="11" y="53"/>
                  </a:lnTo>
                  <a:lnTo>
                    <a:pt x="8" y="45"/>
                  </a:lnTo>
                  <a:lnTo>
                    <a:pt x="5" y="36"/>
                  </a:lnTo>
                  <a:lnTo>
                    <a:pt x="6" y="27"/>
                  </a:lnTo>
                  <a:lnTo>
                    <a:pt x="8" y="22"/>
                  </a:lnTo>
                  <a:lnTo>
                    <a:pt x="10" y="16"/>
                  </a:lnTo>
                  <a:lnTo>
                    <a:pt x="11" y="13"/>
                  </a:lnTo>
                  <a:lnTo>
                    <a:pt x="12" y="10"/>
                  </a:lnTo>
                  <a:lnTo>
                    <a:pt x="13" y="7"/>
                  </a:lnTo>
                  <a:lnTo>
                    <a:pt x="14" y="5"/>
                  </a:lnTo>
                  <a:lnTo>
                    <a:pt x="14" y="4"/>
                  </a:lnTo>
                  <a:lnTo>
                    <a:pt x="15" y="4"/>
                  </a:lnTo>
                  <a:lnTo>
                    <a:pt x="9"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27" name="Freeform 123"/>
            <p:cNvSpPr>
              <a:spLocks/>
            </p:cNvSpPr>
            <p:nvPr/>
          </p:nvSpPr>
          <p:spPr bwMode="auto">
            <a:xfrm>
              <a:off x="487" y="1304"/>
              <a:ext cx="183" cy="104"/>
            </a:xfrm>
            <a:custGeom>
              <a:avLst/>
              <a:gdLst>
                <a:gd name="T0" fmla="*/ 22 w 183"/>
                <a:gd name="T1" fmla="*/ 78 h 104"/>
                <a:gd name="T2" fmla="*/ 155 w 183"/>
                <a:gd name="T3" fmla="*/ 103 h 104"/>
                <a:gd name="T4" fmla="*/ 156 w 183"/>
                <a:gd name="T5" fmla="*/ 102 h 104"/>
                <a:gd name="T6" fmla="*/ 159 w 183"/>
                <a:gd name="T7" fmla="*/ 99 h 104"/>
                <a:gd name="T8" fmla="*/ 164 w 183"/>
                <a:gd name="T9" fmla="*/ 96 h 104"/>
                <a:gd name="T10" fmla="*/ 170 w 183"/>
                <a:gd name="T11" fmla="*/ 91 h 104"/>
                <a:gd name="T12" fmla="*/ 175 w 183"/>
                <a:gd name="T13" fmla="*/ 86 h 104"/>
                <a:gd name="T14" fmla="*/ 179 w 183"/>
                <a:gd name="T15" fmla="*/ 81 h 104"/>
                <a:gd name="T16" fmla="*/ 182 w 183"/>
                <a:gd name="T17" fmla="*/ 76 h 104"/>
                <a:gd name="T18" fmla="*/ 182 w 183"/>
                <a:gd name="T19" fmla="*/ 72 h 104"/>
                <a:gd name="T20" fmla="*/ 181 w 183"/>
                <a:gd name="T21" fmla="*/ 66 h 104"/>
                <a:gd name="T22" fmla="*/ 180 w 183"/>
                <a:gd name="T23" fmla="*/ 61 h 104"/>
                <a:gd name="T24" fmla="*/ 179 w 183"/>
                <a:gd name="T25" fmla="*/ 57 h 104"/>
                <a:gd name="T26" fmla="*/ 177 w 183"/>
                <a:gd name="T27" fmla="*/ 54 h 104"/>
                <a:gd name="T28" fmla="*/ 176 w 183"/>
                <a:gd name="T29" fmla="*/ 51 h 104"/>
                <a:gd name="T30" fmla="*/ 172 w 183"/>
                <a:gd name="T31" fmla="*/ 48 h 104"/>
                <a:gd name="T32" fmla="*/ 166 w 183"/>
                <a:gd name="T33" fmla="*/ 47 h 104"/>
                <a:gd name="T34" fmla="*/ 158 w 183"/>
                <a:gd name="T35" fmla="*/ 44 h 104"/>
                <a:gd name="T36" fmla="*/ 150 w 183"/>
                <a:gd name="T37" fmla="*/ 42 h 104"/>
                <a:gd name="T38" fmla="*/ 142 w 183"/>
                <a:gd name="T39" fmla="*/ 36 h 104"/>
                <a:gd name="T40" fmla="*/ 135 w 183"/>
                <a:gd name="T41" fmla="*/ 28 h 104"/>
                <a:gd name="T42" fmla="*/ 126 w 183"/>
                <a:gd name="T43" fmla="*/ 20 h 104"/>
                <a:gd name="T44" fmla="*/ 117 w 183"/>
                <a:gd name="T45" fmla="*/ 12 h 104"/>
                <a:gd name="T46" fmla="*/ 109 w 183"/>
                <a:gd name="T47" fmla="*/ 6 h 104"/>
                <a:gd name="T48" fmla="*/ 99 w 183"/>
                <a:gd name="T49" fmla="*/ 1 h 104"/>
                <a:gd name="T50" fmla="*/ 88 w 183"/>
                <a:gd name="T51" fmla="*/ 0 h 104"/>
                <a:gd name="T52" fmla="*/ 76 w 183"/>
                <a:gd name="T53" fmla="*/ 0 h 104"/>
                <a:gd name="T54" fmla="*/ 63 w 183"/>
                <a:gd name="T55" fmla="*/ 4 h 104"/>
                <a:gd name="T56" fmla="*/ 49 w 183"/>
                <a:gd name="T57" fmla="*/ 8 h 104"/>
                <a:gd name="T58" fmla="*/ 36 w 183"/>
                <a:gd name="T59" fmla="*/ 14 h 104"/>
                <a:gd name="T60" fmla="*/ 25 w 183"/>
                <a:gd name="T61" fmla="*/ 20 h 104"/>
                <a:gd name="T62" fmla="*/ 15 w 183"/>
                <a:gd name="T63" fmla="*/ 26 h 104"/>
                <a:gd name="T64" fmla="*/ 8 w 183"/>
                <a:gd name="T65" fmla="*/ 32 h 104"/>
                <a:gd name="T66" fmla="*/ 5 w 183"/>
                <a:gd name="T67" fmla="*/ 36 h 104"/>
                <a:gd name="T68" fmla="*/ 3 w 183"/>
                <a:gd name="T69" fmla="*/ 40 h 104"/>
                <a:gd name="T70" fmla="*/ 2 w 183"/>
                <a:gd name="T71" fmla="*/ 43 h 104"/>
                <a:gd name="T72" fmla="*/ 0 w 183"/>
                <a:gd name="T73" fmla="*/ 47 h 104"/>
                <a:gd name="T74" fmla="*/ 0 w 183"/>
                <a:gd name="T75" fmla="*/ 50 h 104"/>
                <a:gd name="T76" fmla="*/ 0 w 183"/>
                <a:gd name="T77" fmla="*/ 53 h 104"/>
                <a:gd name="T78" fmla="*/ 0 w 183"/>
                <a:gd name="T79" fmla="*/ 55 h 104"/>
                <a:gd name="T80" fmla="*/ 1 w 183"/>
                <a:gd name="T81" fmla="*/ 58 h 104"/>
                <a:gd name="T82" fmla="*/ 3 w 183"/>
                <a:gd name="T83" fmla="*/ 60 h 104"/>
                <a:gd name="T84" fmla="*/ 5 w 183"/>
                <a:gd name="T85" fmla="*/ 64 h 104"/>
                <a:gd name="T86" fmla="*/ 8 w 183"/>
                <a:gd name="T87" fmla="*/ 66 h 104"/>
                <a:gd name="T88" fmla="*/ 11 w 183"/>
                <a:gd name="T89" fmla="*/ 69 h 104"/>
                <a:gd name="T90" fmla="*/ 14 w 183"/>
                <a:gd name="T91" fmla="*/ 72 h 104"/>
                <a:gd name="T92" fmla="*/ 17 w 183"/>
                <a:gd name="T93" fmla="*/ 75 h 104"/>
                <a:gd name="T94" fmla="*/ 19 w 183"/>
                <a:gd name="T95" fmla="*/ 77 h 104"/>
                <a:gd name="T96" fmla="*/ 21 w 183"/>
                <a:gd name="T97" fmla="*/ 78 h 104"/>
                <a:gd name="T98" fmla="*/ 22 w 183"/>
                <a:gd name="T99" fmla="*/ 7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 h="104">
                  <a:moveTo>
                    <a:pt x="22" y="78"/>
                  </a:moveTo>
                  <a:lnTo>
                    <a:pt x="155" y="103"/>
                  </a:lnTo>
                  <a:lnTo>
                    <a:pt x="156" y="102"/>
                  </a:lnTo>
                  <a:lnTo>
                    <a:pt x="159" y="99"/>
                  </a:lnTo>
                  <a:lnTo>
                    <a:pt x="164" y="96"/>
                  </a:lnTo>
                  <a:lnTo>
                    <a:pt x="170" y="91"/>
                  </a:lnTo>
                  <a:lnTo>
                    <a:pt x="175" y="86"/>
                  </a:lnTo>
                  <a:lnTo>
                    <a:pt x="179" y="81"/>
                  </a:lnTo>
                  <a:lnTo>
                    <a:pt x="182" y="76"/>
                  </a:lnTo>
                  <a:lnTo>
                    <a:pt x="182" y="72"/>
                  </a:lnTo>
                  <a:lnTo>
                    <a:pt x="181" y="66"/>
                  </a:lnTo>
                  <a:lnTo>
                    <a:pt x="180" y="61"/>
                  </a:lnTo>
                  <a:lnTo>
                    <a:pt x="179" y="57"/>
                  </a:lnTo>
                  <a:lnTo>
                    <a:pt x="177" y="54"/>
                  </a:lnTo>
                  <a:lnTo>
                    <a:pt x="176" y="51"/>
                  </a:lnTo>
                  <a:lnTo>
                    <a:pt x="172" y="48"/>
                  </a:lnTo>
                  <a:lnTo>
                    <a:pt x="166" y="47"/>
                  </a:lnTo>
                  <a:lnTo>
                    <a:pt x="158" y="44"/>
                  </a:lnTo>
                  <a:lnTo>
                    <a:pt x="150" y="42"/>
                  </a:lnTo>
                  <a:lnTo>
                    <a:pt x="142" y="36"/>
                  </a:lnTo>
                  <a:lnTo>
                    <a:pt x="135" y="28"/>
                  </a:lnTo>
                  <a:lnTo>
                    <a:pt x="126" y="20"/>
                  </a:lnTo>
                  <a:lnTo>
                    <a:pt x="117" y="12"/>
                  </a:lnTo>
                  <a:lnTo>
                    <a:pt x="109" y="6"/>
                  </a:lnTo>
                  <a:lnTo>
                    <a:pt x="99" y="1"/>
                  </a:lnTo>
                  <a:lnTo>
                    <a:pt x="88" y="0"/>
                  </a:lnTo>
                  <a:lnTo>
                    <a:pt x="76" y="0"/>
                  </a:lnTo>
                  <a:lnTo>
                    <a:pt x="63" y="4"/>
                  </a:lnTo>
                  <a:lnTo>
                    <a:pt x="49" y="8"/>
                  </a:lnTo>
                  <a:lnTo>
                    <a:pt x="36" y="14"/>
                  </a:lnTo>
                  <a:lnTo>
                    <a:pt x="25" y="20"/>
                  </a:lnTo>
                  <a:lnTo>
                    <a:pt x="15" y="26"/>
                  </a:lnTo>
                  <a:lnTo>
                    <a:pt x="8" y="32"/>
                  </a:lnTo>
                  <a:lnTo>
                    <a:pt x="5" y="36"/>
                  </a:lnTo>
                  <a:lnTo>
                    <a:pt x="3" y="40"/>
                  </a:lnTo>
                  <a:lnTo>
                    <a:pt x="2" y="43"/>
                  </a:lnTo>
                  <a:lnTo>
                    <a:pt x="0" y="47"/>
                  </a:lnTo>
                  <a:lnTo>
                    <a:pt x="0" y="50"/>
                  </a:lnTo>
                  <a:lnTo>
                    <a:pt x="0" y="53"/>
                  </a:lnTo>
                  <a:lnTo>
                    <a:pt x="0" y="55"/>
                  </a:lnTo>
                  <a:lnTo>
                    <a:pt x="1" y="58"/>
                  </a:lnTo>
                  <a:lnTo>
                    <a:pt x="3" y="60"/>
                  </a:lnTo>
                  <a:lnTo>
                    <a:pt x="5" y="64"/>
                  </a:lnTo>
                  <a:lnTo>
                    <a:pt x="8" y="66"/>
                  </a:lnTo>
                  <a:lnTo>
                    <a:pt x="11" y="69"/>
                  </a:lnTo>
                  <a:lnTo>
                    <a:pt x="14" y="72"/>
                  </a:lnTo>
                  <a:lnTo>
                    <a:pt x="17" y="75"/>
                  </a:lnTo>
                  <a:lnTo>
                    <a:pt x="19" y="77"/>
                  </a:lnTo>
                  <a:lnTo>
                    <a:pt x="21" y="78"/>
                  </a:lnTo>
                  <a:lnTo>
                    <a:pt x="22" y="78"/>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28" name="Freeform 124"/>
            <p:cNvSpPr>
              <a:spLocks/>
            </p:cNvSpPr>
            <p:nvPr/>
          </p:nvSpPr>
          <p:spPr bwMode="auto">
            <a:xfrm>
              <a:off x="424" y="1181"/>
              <a:ext cx="691" cy="242"/>
            </a:xfrm>
            <a:custGeom>
              <a:avLst/>
              <a:gdLst>
                <a:gd name="T0" fmla="*/ 485 w 691"/>
                <a:gd name="T1" fmla="*/ 0 h 242"/>
                <a:gd name="T2" fmla="*/ 0 w 691"/>
                <a:gd name="T3" fmla="*/ 133 h 242"/>
                <a:gd name="T4" fmla="*/ 245 w 691"/>
                <a:gd name="T5" fmla="*/ 241 h 242"/>
                <a:gd name="T6" fmla="*/ 690 w 691"/>
                <a:gd name="T7" fmla="*/ 129 h 242"/>
                <a:gd name="T8" fmla="*/ 485 w 691"/>
                <a:gd name="T9" fmla="*/ 0 h 242"/>
              </a:gdLst>
              <a:ahLst/>
              <a:cxnLst>
                <a:cxn ang="0">
                  <a:pos x="T0" y="T1"/>
                </a:cxn>
                <a:cxn ang="0">
                  <a:pos x="T2" y="T3"/>
                </a:cxn>
                <a:cxn ang="0">
                  <a:pos x="T4" y="T5"/>
                </a:cxn>
                <a:cxn ang="0">
                  <a:pos x="T6" y="T7"/>
                </a:cxn>
                <a:cxn ang="0">
                  <a:pos x="T8" y="T9"/>
                </a:cxn>
              </a:cxnLst>
              <a:rect l="0" t="0" r="r" b="b"/>
              <a:pathLst>
                <a:path w="691" h="242">
                  <a:moveTo>
                    <a:pt x="485" y="0"/>
                  </a:moveTo>
                  <a:lnTo>
                    <a:pt x="0" y="133"/>
                  </a:lnTo>
                  <a:lnTo>
                    <a:pt x="245" y="241"/>
                  </a:lnTo>
                  <a:lnTo>
                    <a:pt x="690" y="129"/>
                  </a:lnTo>
                  <a:lnTo>
                    <a:pt x="485" y="0"/>
                  </a:lnTo>
                </a:path>
              </a:pathLst>
            </a:custGeom>
            <a:solidFill>
              <a:srgbClr val="FFCC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29" name="Freeform 125"/>
            <p:cNvSpPr>
              <a:spLocks/>
            </p:cNvSpPr>
            <p:nvPr/>
          </p:nvSpPr>
          <p:spPr bwMode="auto">
            <a:xfrm>
              <a:off x="519" y="1062"/>
              <a:ext cx="199" cy="215"/>
            </a:xfrm>
            <a:custGeom>
              <a:avLst/>
              <a:gdLst>
                <a:gd name="T0" fmla="*/ 29 w 199"/>
                <a:gd name="T1" fmla="*/ 20 h 215"/>
                <a:gd name="T2" fmla="*/ 36 w 199"/>
                <a:gd name="T3" fmla="*/ 34 h 215"/>
                <a:gd name="T4" fmla="*/ 46 w 199"/>
                <a:gd name="T5" fmla="*/ 54 h 215"/>
                <a:gd name="T6" fmla="*/ 54 w 199"/>
                <a:gd name="T7" fmla="*/ 74 h 215"/>
                <a:gd name="T8" fmla="*/ 58 w 199"/>
                <a:gd name="T9" fmla="*/ 89 h 215"/>
                <a:gd name="T10" fmla="*/ 64 w 199"/>
                <a:gd name="T11" fmla="*/ 104 h 215"/>
                <a:gd name="T12" fmla="*/ 70 w 199"/>
                <a:gd name="T13" fmla="*/ 118 h 215"/>
                <a:gd name="T14" fmla="*/ 77 w 199"/>
                <a:gd name="T15" fmla="*/ 129 h 215"/>
                <a:gd name="T16" fmla="*/ 85 w 199"/>
                <a:gd name="T17" fmla="*/ 134 h 215"/>
                <a:gd name="T18" fmla="*/ 105 w 199"/>
                <a:gd name="T19" fmla="*/ 149 h 215"/>
                <a:gd name="T20" fmla="*/ 129 w 199"/>
                <a:gd name="T21" fmla="*/ 168 h 215"/>
                <a:gd name="T22" fmla="*/ 147 w 199"/>
                <a:gd name="T23" fmla="*/ 183 h 215"/>
                <a:gd name="T24" fmla="*/ 151 w 199"/>
                <a:gd name="T25" fmla="*/ 184 h 215"/>
                <a:gd name="T26" fmla="*/ 156 w 199"/>
                <a:gd name="T27" fmla="*/ 184 h 215"/>
                <a:gd name="T28" fmla="*/ 161 w 199"/>
                <a:gd name="T29" fmla="*/ 184 h 215"/>
                <a:gd name="T30" fmla="*/ 167 w 199"/>
                <a:gd name="T31" fmla="*/ 185 h 215"/>
                <a:gd name="T32" fmla="*/ 174 w 199"/>
                <a:gd name="T33" fmla="*/ 189 h 215"/>
                <a:gd name="T34" fmla="*/ 184 w 199"/>
                <a:gd name="T35" fmla="*/ 194 h 215"/>
                <a:gd name="T36" fmla="*/ 192 w 199"/>
                <a:gd name="T37" fmla="*/ 200 h 215"/>
                <a:gd name="T38" fmla="*/ 198 w 199"/>
                <a:gd name="T39" fmla="*/ 207 h 215"/>
                <a:gd name="T40" fmla="*/ 197 w 199"/>
                <a:gd name="T41" fmla="*/ 211 h 215"/>
                <a:gd name="T42" fmla="*/ 190 w 199"/>
                <a:gd name="T43" fmla="*/ 213 h 215"/>
                <a:gd name="T44" fmla="*/ 180 w 199"/>
                <a:gd name="T45" fmla="*/ 214 h 215"/>
                <a:gd name="T46" fmla="*/ 168 w 199"/>
                <a:gd name="T47" fmla="*/ 211 h 215"/>
                <a:gd name="T48" fmla="*/ 157 w 199"/>
                <a:gd name="T49" fmla="*/ 208 h 215"/>
                <a:gd name="T50" fmla="*/ 151 w 199"/>
                <a:gd name="T51" fmla="*/ 205 h 215"/>
                <a:gd name="T52" fmla="*/ 147 w 199"/>
                <a:gd name="T53" fmla="*/ 204 h 215"/>
                <a:gd name="T54" fmla="*/ 144 w 199"/>
                <a:gd name="T55" fmla="*/ 204 h 215"/>
                <a:gd name="T56" fmla="*/ 134 w 199"/>
                <a:gd name="T57" fmla="*/ 202 h 215"/>
                <a:gd name="T58" fmla="*/ 117 w 199"/>
                <a:gd name="T59" fmla="*/ 195 h 215"/>
                <a:gd name="T60" fmla="*/ 98 w 199"/>
                <a:gd name="T61" fmla="*/ 185 h 215"/>
                <a:gd name="T62" fmla="*/ 83 w 199"/>
                <a:gd name="T63" fmla="*/ 177 h 215"/>
                <a:gd name="T64" fmla="*/ 69 w 199"/>
                <a:gd name="T65" fmla="*/ 166 h 215"/>
                <a:gd name="T66" fmla="*/ 53 w 199"/>
                <a:gd name="T67" fmla="*/ 150 h 215"/>
                <a:gd name="T68" fmla="*/ 36 w 199"/>
                <a:gd name="T69" fmla="*/ 130 h 215"/>
                <a:gd name="T70" fmla="*/ 23 w 199"/>
                <a:gd name="T71" fmla="*/ 110 h 215"/>
                <a:gd name="T72" fmla="*/ 15 w 199"/>
                <a:gd name="T73" fmla="*/ 89 h 215"/>
                <a:gd name="T74" fmla="*/ 10 w 199"/>
                <a:gd name="T75" fmla="*/ 69 h 215"/>
                <a:gd name="T76" fmla="*/ 7 w 199"/>
                <a:gd name="T77" fmla="*/ 51 h 215"/>
                <a:gd name="T78" fmla="*/ 7 w 199"/>
                <a:gd name="T79" fmla="*/ 38 h 215"/>
                <a:gd name="T80" fmla="*/ 5 w 199"/>
                <a:gd name="T81" fmla="*/ 28 h 215"/>
                <a:gd name="T82" fmla="*/ 2 w 199"/>
                <a:gd name="T83" fmla="*/ 16 h 215"/>
                <a:gd name="T84" fmla="*/ 0 w 199"/>
                <a:gd name="T85" fmla="*/ 6 h 215"/>
                <a:gd name="T86" fmla="*/ 0 w 199"/>
                <a:gd name="T87"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9" h="215">
                  <a:moveTo>
                    <a:pt x="29" y="17"/>
                  </a:moveTo>
                  <a:lnTo>
                    <a:pt x="29" y="20"/>
                  </a:lnTo>
                  <a:lnTo>
                    <a:pt x="32" y="25"/>
                  </a:lnTo>
                  <a:lnTo>
                    <a:pt x="36" y="34"/>
                  </a:lnTo>
                  <a:lnTo>
                    <a:pt x="40" y="43"/>
                  </a:lnTo>
                  <a:lnTo>
                    <a:pt x="46" y="54"/>
                  </a:lnTo>
                  <a:lnTo>
                    <a:pt x="50" y="65"/>
                  </a:lnTo>
                  <a:lnTo>
                    <a:pt x="54" y="74"/>
                  </a:lnTo>
                  <a:lnTo>
                    <a:pt x="57" y="82"/>
                  </a:lnTo>
                  <a:lnTo>
                    <a:pt x="58" y="89"/>
                  </a:lnTo>
                  <a:lnTo>
                    <a:pt x="61" y="95"/>
                  </a:lnTo>
                  <a:lnTo>
                    <a:pt x="64" y="104"/>
                  </a:lnTo>
                  <a:lnTo>
                    <a:pt x="68" y="112"/>
                  </a:lnTo>
                  <a:lnTo>
                    <a:pt x="70" y="118"/>
                  </a:lnTo>
                  <a:lnTo>
                    <a:pt x="74" y="124"/>
                  </a:lnTo>
                  <a:lnTo>
                    <a:pt x="77" y="129"/>
                  </a:lnTo>
                  <a:lnTo>
                    <a:pt x="80" y="130"/>
                  </a:lnTo>
                  <a:lnTo>
                    <a:pt x="85" y="134"/>
                  </a:lnTo>
                  <a:lnTo>
                    <a:pt x="94" y="141"/>
                  </a:lnTo>
                  <a:lnTo>
                    <a:pt x="105" y="149"/>
                  </a:lnTo>
                  <a:lnTo>
                    <a:pt x="117" y="159"/>
                  </a:lnTo>
                  <a:lnTo>
                    <a:pt x="129" y="168"/>
                  </a:lnTo>
                  <a:lnTo>
                    <a:pt x="139" y="177"/>
                  </a:lnTo>
                  <a:lnTo>
                    <a:pt x="147" y="183"/>
                  </a:lnTo>
                  <a:lnTo>
                    <a:pt x="150" y="185"/>
                  </a:lnTo>
                  <a:lnTo>
                    <a:pt x="151" y="184"/>
                  </a:lnTo>
                  <a:lnTo>
                    <a:pt x="153" y="184"/>
                  </a:lnTo>
                  <a:lnTo>
                    <a:pt x="156" y="184"/>
                  </a:lnTo>
                  <a:lnTo>
                    <a:pt x="158" y="184"/>
                  </a:lnTo>
                  <a:lnTo>
                    <a:pt x="161" y="184"/>
                  </a:lnTo>
                  <a:lnTo>
                    <a:pt x="164" y="184"/>
                  </a:lnTo>
                  <a:lnTo>
                    <a:pt x="167" y="185"/>
                  </a:lnTo>
                  <a:lnTo>
                    <a:pt x="170" y="187"/>
                  </a:lnTo>
                  <a:lnTo>
                    <a:pt x="174" y="189"/>
                  </a:lnTo>
                  <a:lnTo>
                    <a:pt x="179" y="191"/>
                  </a:lnTo>
                  <a:lnTo>
                    <a:pt x="184" y="194"/>
                  </a:lnTo>
                  <a:lnTo>
                    <a:pt x="188" y="197"/>
                  </a:lnTo>
                  <a:lnTo>
                    <a:pt x="192" y="200"/>
                  </a:lnTo>
                  <a:lnTo>
                    <a:pt x="196" y="203"/>
                  </a:lnTo>
                  <a:lnTo>
                    <a:pt x="198" y="207"/>
                  </a:lnTo>
                  <a:lnTo>
                    <a:pt x="198" y="208"/>
                  </a:lnTo>
                  <a:lnTo>
                    <a:pt x="197" y="211"/>
                  </a:lnTo>
                  <a:lnTo>
                    <a:pt x="194" y="212"/>
                  </a:lnTo>
                  <a:lnTo>
                    <a:pt x="190" y="213"/>
                  </a:lnTo>
                  <a:lnTo>
                    <a:pt x="185" y="214"/>
                  </a:lnTo>
                  <a:lnTo>
                    <a:pt x="180" y="214"/>
                  </a:lnTo>
                  <a:lnTo>
                    <a:pt x="174" y="213"/>
                  </a:lnTo>
                  <a:lnTo>
                    <a:pt x="168" y="211"/>
                  </a:lnTo>
                  <a:lnTo>
                    <a:pt x="162" y="209"/>
                  </a:lnTo>
                  <a:lnTo>
                    <a:pt x="157" y="208"/>
                  </a:lnTo>
                  <a:lnTo>
                    <a:pt x="154" y="206"/>
                  </a:lnTo>
                  <a:lnTo>
                    <a:pt x="151" y="205"/>
                  </a:lnTo>
                  <a:lnTo>
                    <a:pt x="149" y="204"/>
                  </a:lnTo>
                  <a:lnTo>
                    <a:pt x="147" y="204"/>
                  </a:lnTo>
                  <a:lnTo>
                    <a:pt x="145" y="204"/>
                  </a:lnTo>
                  <a:lnTo>
                    <a:pt x="144" y="204"/>
                  </a:lnTo>
                  <a:lnTo>
                    <a:pt x="140" y="204"/>
                  </a:lnTo>
                  <a:lnTo>
                    <a:pt x="134" y="202"/>
                  </a:lnTo>
                  <a:lnTo>
                    <a:pt x="127" y="199"/>
                  </a:lnTo>
                  <a:lnTo>
                    <a:pt x="117" y="195"/>
                  </a:lnTo>
                  <a:lnTo>
                    <a:pt x="107" y="190"/>
                  </a:lnTo>
                  <a:lnTo>
                    <a:pt x="98" y="185"/>
                  </a:lnTo>
                  <a:lnTo>
                    <a:pt x="89" y="181"/>
                  </a:lnTo>
                  <a:lnTo>
                    <a:pt x="83" y="177"/>
                  </a:lnTo>
                  <a:lnTo>
                    <a:pt x="77" y="172"/>
                  </a:lnTo>
                  <a:lnTo>
                    <a:pt x="69" y="166"/>
                  </a:lnTo>
                  <a:lnTo>
                    <a:pt x="62" y="159"/>
                  </a:lnTo>
                  <a:lnTo>
                    <a:pt x="53" y="150"/>
                  </a:lnTo>
                  <a:lnTo>
                    <a:pt x="45" y="141"/>
                  </a:lnTo>
                  <a:lnTo>
                    <a:pt x="36" y="130"/>
                  </a:lnTo>
                  <a:lnTo>
                    <a:pt x="29" y="120"/>
                  </a:lnTo>
                  <a:lnTo>
                    <a:pt x="23" y="110"/>
                  </a:lnTo>
                  <a:lnTo>
                    <a:pt x="18" y="100"/>
                  </a:lnTo>
                  <a:lnTo>
                    <a:pt x="15" y="89"/>
                  </a:lnTo>
                  <a:lnTo>
                    <a:pt x="12" y="78"/>
                  </a:lnTo>
                  <a:lnTo>
                    <a:pt x="10" y="69"/>
                  </a:lnTo>
                  <a:lnTo>
                    <a:pt x="9" y="59"/>
                  </a:lnTo>
                  <a:lnTo>
                    <a:pt x="7" y="51"/>
                  </a:lnTo>
                  <a:lnTo>
                    <a:pt x="7" y="44"/>
                  </a:lnTo>
                  <a:lnTo>
                    <a:pt x="7" y="38"/>
                  </a:lnTo>
                  <a:lnTo>
                    <a:pt x="6" y="33"/>
                  </a:lnTo>
                  <a:lnTo>
                    <a:pt x="5" y="28"/>
                  </a:lnTo>
                  <a:lnTo>
                    <a:pt x="4" y="22"/>
                  </a:lnTo>
                  <a:lnTo>
                    <a:pt x="2" y="16"/>
                  </a:lnTo>
                  <a:lnTo>
                    <a:pt x="1" y="11"/>
                  </a:lnTo>
                  <a:lnTo>
                    <a:pt x="0" y="6"/>
                  </a:lnTo>
                  <a:lnTo>
                    <a:pt x="0" y="2"/>
                  </a:lnTo>
                  <a:lnTo>
                    <a:pt x="0" y="0"/>
                  </a:lnTo>
                  <a:lnTo>
                    <a:pt x="29" y="1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30" name="Freeform 126"/>
            <p:cNvSpPr>
              <a:spLocks/>
            </p:cNvSpPr>
            <p:nvPr/>
          </p:nvSpPr>
          <p:spPr bwMode="auto">
            <a:xfrm>
              <a:off x="509" y="1061"/>
              <a:ext cx="214" cy="212"/>
            </a:xfrm>
            <a:custGeom>
              <a:avLst/>
              <a:gdLst>
                <a:gd name="T0" fmla="*/ 39 w 214"/>
                <a:gd name="T1" fmla="*/ 19 h 212"/>
                <a:gd name="T2" fmla="*/ 44 w 214"/>
                <a:gd name="T3" fmla="*/ 32 h 212"/>
                <a:gd name="T4" fmla="*/ 51 w 214"/>
                <a:gd name="T5" fmla="*/ 52 h 212"/>
                <a:gd name="T6" fmla="*/ 58 w 214"/>
                <a:gd name="T7" fmla="*/ 71 h 212"/>
                <a:gd name="T8" fmla="*/ 62 w 214"/>
                <a:gd name="T9" fmla="*/ 86 h 212"/>
                <a:gd name="T10" fmla="*/ 71 w 214"/>
                <a:gd name="T11" fmla="*/ 101 h 212"/>
                <a:gd name="T12" fmla="*/ 82 w 214"/>
                <a:gd name="T13" fmla="*/ 116 h 212"/>
                <a:gd name="T14" fmla="*/ 91 w 214"/>
                <a:gd name="T15" fmla="*/ 126 h 212"/>
                <a:gd name="T16" fmla="*/ 100 w 214"/>
                <a:gd name="T17" fmla="*/ 131 h 212"/>
                <a:gd name="T18" fmla="*/ 120 w 214"/>
                <a:gd name="T19" fmla="*/ 146 h 212"/>
                <a:gd name="T20" fmla="*/ 144 w 214"/>
                <a:gd name="T21" fmla="*/ 166 h 212"/>
                <a:gd name="T22" fmla="*/ 161 w 214"/>
                <a:gd name="T23" fmla="*/ 181 h 212"/>
                <a:gd name="T24" fmla="*/ 166 w 214"/>
                <a:gd name="T25" fmla="*/ 182 h 212"/>
                <a:gd name="T26" fmla="*/ 170 w 214"/>
                <a:gd name="T27" fmla="*/ 181 h 212"/>
                <a:gd name="T28" fmla="*/ 176 w 214"/>
                <a:gd name="T29" fmla="*/ 181 h 212"/>
                <a:gd name="T30" fmla="*/ 182 w 214"/>
                <a:gd name="T31" fmla="*/ 182 h 212"/>
                <a:gd name="T32" fmla="*/ 189 w 214"/>
                <a:gd name="T33" fmla="*/ 187 h 212"/>
                <a:gd name="T34" fmla="*/ 199 w 214"/>
                <a:gd name="T35" fmla="*/ 192 h 212"/>
                <a:gd name="T36" fmla="*/ 207 w 214"/>
                <a:gd name="T37" fmla="*/ 198 h 212"/>
                <a:gd name="T38" fmla="*/ 213 w 214"/>
                <a:gd name="T39" fmla="*/ 204 h 212"/>
                <a:gd name="T40" fmla="*/ 211 w 214"/>
                <a:gd name="T41" fmla="*/ 208 h 212"/>
                <a:gd name="T42" fmla="*/ 205 w 214"/>
                <a:gd name="T43" fmla="*/ 211 h 212"/>
                <a:gd name="T44" fmla="*/ 195 w 214"/>
                <a:gd name="T45" fmla="*/ 211 h 212"/>
                <a:gd name="T46" fmla="*/ 183 w 214"/>
                <a:gd name="T47" fmla="*/ 208 h 212"/>
                <a:gd name="T48" fmla="*/ 172 w 214"/>
                <a:gd name="T49" fmla="*/ 205 h 212"/>
                <a:gd name="T50" fmla="*/ 165 w 214"/>
                <a:gd name="T51" fmla="*/ 202 h 212"/>
                <a:gd name="T52" fmla="*/ 161 w 214"/>
                <a:gd name="T53" fmla="*/ 201 h 212"/>
                <a:gd name="T54" fmla="*/ 159 w 214"/>
                <a:gd name="T55" fmla="*/ 202 h 212"/>
                <a:gd name="T56" fmla="*/ 149 w 214"/>
                <a:gd name="T57" fmla="*/ 199 h 212"/>
                <a:gd name="T58" fmla="*/ 132 w 214"/>
                <a:gd name="T59" fmla="*/ 193 h 212"/>
                <a:gd name="T60" fmla="*/ 112 w 214"/>
                <a:gd name="T61" fmla="*/ 183 h 212"/>
                <a:gd name="T62" fmla="*/ 98 w 214"/>
                <a:gd name="T63" fmla="*/ 175 h 212"/>
                <a:gd name="T64" fmla="*/ 84 w 214"/>
                <a:gd name="T65" fmla="*/ 164 h 212"/>
                <a:gd name="T66" fmla="*/ 68 w 214"/>
                <a:gd name="T67" fmla="*/ 147 h 212"/>
                <a:gd name="T68" fmla="*/ 51 w 214"/>
                <a:gd name="T69" fmla="*/ 128 h 212"/>
                <a:gd name="T70" fmla="*/ 38 w 214"/>
                <a:gd name="T71" fmla="*/ 107 h 212"/>
                <a:gd name="T72" fmla="*/ 26 w 214"/>
                <a:gd name="T73" fmla="*/ 83 h 212"/>
                <a:gd name="T74" fmla="*/ 13 w 214"/>
                <a:gd name="T75" fmla="*/ 54 h 212"/>
                <a:gd name="T76" fmla="*/ 4 w 214"/>
                <a:gd name="T77" fmla="*/ 29 h 212"/>
                <a:gd name="T78" fmla="*/ 0 w 214"/>
                <a:gd name="T79" fmla="*/ 12 h 212"/>
                <a:gd name="T80" fmla="*/ 1 w 214"/>
                <a:gd name="T81" fmla="*/ 5 h 212"/>
                <a:gd name="T82" fmla="*/ 4 w 214"/>
                <a:gd name="T83" fmla="*/ 3 h 212"/>
                <a:gd name="T84" fmla="*/ 8 w 214"/>
                <a:gd name="T85" fmla="*/ 1 h 212"/>
                <a:gd name="T86" fmla="*/ 12 w 214"/>
                <a:gd name="T87" fmla="*/ 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4" h="212">
                  <a:moveTo>
                    <a:pt x="38" y="17"/>
                  </a:moveTo>
                  <a:lnTo>
                    <a:pt x="39" y="19"/>
                  </a:lnTo>
                  <a:lnTo>
                    <a:pt x="41" y="24"/>
                  </a:lnTo>
                  <a:lnTo>
                    <a:pt x="44" y="32"/>
                  </a:lnTo>
                  <a:lnTo>
                    <a:pt x="47" y="41"/>
                  </a:lnTo>
                  <a:lnTo>
                    <a:pt x="51" y="52"/>
                  </a:lnTo>
                  <a:lnTo>
                    <a:pt x="54" y="62"/>
                  </a:lnTo>
                  <a:lnTo>
                    <a:pt x="58" y="71"/>
                  </a:lnTo>
                  <a:lnTo>
                    <a:pt x="59" y="79"/>
                  </a:lnTo>
                  <a:lnTo>
                    <a:pt x="62" y="86"/>
                  </a:lnTo>
                  <a:lnTo>
                    <a:pt x="66" y="93"/>
                  </a:lnTo>
                  <a:lnTo>
                    <a:pt x="71" y="101"/>
                  </a:lnTo>
                  <a:lnTo>
                    <a:pt x="76" y="109"/>
                  </a:lnTo>
                  <a:lnTo>
                    <a:pt x="82" y="116"/>
                  </a:lnTo>
                  <a:lnTo>
                    <a:pt x="87" y="122"/>
                  </a:lnTo>
                  <a:lnTo>
                    <a:pt x="91" y="126"/>
                  </a:lnTo>
                  <a:lnTo>
                    <a:pt x="94" y="128"/>
                  </a:lnTo>
                  <a:lnTo>
                    <a:pt x="100" y="131"/>
                  </a:lnTo>
                  <a:lnTo>
                    <a:pt x="108" y="138"/>
                  </a:lnTo>
                  <a:lnTo>
                    <a:pt x="120" y="146"/>
                  </a:lnTo>
                  <a:lnTo>
                    <a:pt x="132" y="157"/>
                  </a:lnTo>
                  <a:lnTo>
                    <a:pt x="144" y="166"/>
                  </a:lnTo>
                  <a:lnTo>
                    <a:pt x="154" y="175"/>
                  </a:lnTo>
                  <a:lnTo>
                    <a:pt x="161" y="181"/>
                  </a:lnTo>
                  <a:lnTo>
                    <a:pt x="165" y="182"/>
                  </a:lnTo>
                  <a:lnTo>
                    <a:pt x="166" y="182"/>
                  </a:lnTo>
                  <a:lnTo>
                    <a:pt x="168" y="181"/>
                  </a:lnTo>
                  <a:lnTo>
                    <a:pt x="170" y="181"/>
                  </a:lnTo>
                  <a:lnTo>
                    <a:pt x="173" y="181"/>
                  </a:lnTo>
                  <a:lnTo>
                    <a:pt x="176" y="181"/>
                  </a:lnTo>
                  <a:lnTo>
                    <a:pt x="178" y="181"/>
                  </a:lnTo>
                  <a:lnTo>
                    <a:pt x="182" y="182"/>
                  </a:lnTo>
                  <a:lnTo>
                    <a:pt x="185" y="184"/>
                  </a:lnTo>
                  <a:lnTo>
                    <a:pt x="189" y="187"/>
                  </a:lnTo>
                  <a:lnTo>
                    <a:pt x="194" y="188"/>
                  </a:lnTo>
                  <a:lnTo>
                    <a:pt x="199" y="192"/>
                  </a:lnTo>
                  <a:lnTo>
                    <a:pt x="203" y="194"/>
                  </a:lnTo>
                  <a:lnTo>
                    <a:pt x="207" y="198"/>
                  </a:lnTo>
                  <a:lnTo>
                    <a:pt x="211" y="200"/>
                  </a:lnTo>
                  <a:lnTo>
                    <a:pt x="213" y="204"/>
                  </a:lnTo>
                  <a:lnTo>
                    <a:pt x="213" y="206"/>
                  </a:lnTo>
                  <a:lnTo>
                    <a:pt x="211" y="208"/>
                  </a:lnTo>
                  <a:lnTo>
                    <a:pt x="208" y="210"/>
                  </a:lnTo>
                  <a:lnTo>
                    <a:pt x="205" y="211"/>
                  </a:lnTo>
                  <a:lnTo>
                    <a:pt x="200" y="211"/>
                  </a:lnTo>
                  <a:lnTo>
                    <a:pt x="195" y="211"/>
                  </a:lnTo>
                  <a:lnTo>
                    <a:pt x="189" y="210"/>
                  </a:lnTo>
                  <a:lnTo>
                    <a:pt x="183" y="208"/>
                  </a:lnTo>
                  <a:lnTo>
                    <a:pt x="177" y="206"/>
                  </a:lnTo>
                  <a:lnTo>
                    <a:pt x="172" y="205"/>
                  </a:lnTo>
                  <a:lnTo>
                    <a:pt x="169" y="203"/>
                  </a:lnTo>
                  <a:lnTo>
                    <a:pt x="165" y="202"/>
                  </a:lnTo>
                  <a:lnTo>
                    <a:pt x="164" y="201"/>
                  </a:lnTo>
                  <a:lnTo>
                    <a:pt x="161" y="201"/>
                  </a:lnTo>
                  <a:lnTo>
                    <a:pt x="160" y="201"/>
                  </a:lnTo>
                  <a:lnTo>
                    <a:pt x="159" y="202"/>
                  </a:lnTo>
                  <a:lnTo>
                    <a:pt x="155" y="201"/>
                  </a:lnTo>
                  <a:lnTo>
                    <a:pt x="149" y="199"/>
                  </a:lnTo>
                  <a:lnTo>
                    <a:pt x="142" y="197"/>
                  </a:lnTo>
                  <a:lnTo>
                    <a:pt x="132" y="193"/>
                  </a:lnTo>
                  <a:lnTo>
                    <a:pt x="122" y="187"/>
                  </a:lnTo>
                  <a:lnTo>
                    <a:pt x="112" y="183"/>
                  </a:lnTo>
                  <a:lnTo>
                    <a:pt x="104" y="179"/>
                  </a:lnTo>
                  <a:lnTo>
                    <a:pt x="98" y="175"/>
                  </a:lnTo>
                  <a:lnTo>
                    <a:pt x="92" y="170"/>
                  </a:lnTo>
                  <a:lnTo>
                    <a:pt x="84" y="164"/>
                  </a:lnTo>
                  <a:lnTo>
                    <a:pt x="76" y="157"/>
                  </a:lnTo>
                  <a:lnTo>
                    <a:pt x="68" y="147"/>
                  </a:lnTo>
                  <a:lnTo>
                    <a:pt x="59" y="138"/>
                  </a:lnTo>
                  <a:lnTo>
                    <a:pt x="51" y="128"/>
                  </a:lnTo>
                  <a:lnTo>
                    <a:pt x="44" y="118"/>
                  </a:lnTo>
                  <a:lnTo>
                    <a:pt x="38" y="107"/>
                  </a:lnTo>
                  <a:lnTo>
                    <a:pt x="32" y="96"/>
                  </a:lnTo>
                  <a:lnTo>
                    <a:pt x="26" y="83"/>
                  </a:lnTo>
                  <a:lnTo>
                    <a:pt x="19" y="69"/>
                  </a:lnTo>
                  <a:lnTo>
                    <a:pt x="13" y="54"/>
                  </a:lnTo>
                  <a:lnTo>
                    <a:pt x="8" y="41"/>
                  </a:lnTo>
                  <a:lnTo>
                    <a:pt x="4" y="29"/>
                  </a:lnTo>
                  <a:lnTo>
                    <a:pt x="1" y="19"/>
                  </a:lnTo>
                  <a:lnTo>
                    <a:pt x="0" y="12"/>
                  </a:lnTo>
                  <a:lnTo>
                    <a:pt x="0" y="8"/>
                  </a:lnTo>
                  <a:lnTo>
                    <a:pt x="1" y="5"/>
                  </a:lnTo>
                  <a:lnTo>
                    <a:pt x="2" y="4"/>
                  </a:lnTo>
                  <a:lnTo>
                    <a:pt x="4" y="3"/>
                  </a:lnTo>
                  <a:lnTo>
                    <a:pt x="5" y="2"/>
                  </a:lnTo>
                  <a:lnTo>
                    <a:pt x="8" y="1"/>
                  </a:lnTo>
                  <a:lnTo>
                    <a:pt x="10" y="1"/>
                  </a:lnTo>
                  <a:lnTo>
                    <a:pt x="12" y="0"/>
                  </a:lnTo>
                  <a:lnTo>
                    <a:pt x="38" y="1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31" name="Freeform 127"/>
            <p:cNvSpPr>
              <a:spLocks/>
            </p:cNvSpPr>
            <p:nvPr/>
          </p:nvSpPr>
          <p:spPr bwMode="auto">
            <a:xfrm>
              <a:off x="449" y="1325"/>
              <a:ext cx="221" cy="406"/>
            </a:xfrm>
            <a:custGeom>
              <a:avLst/>
              <a:gdLst>
                <a:gd name="T0" fmla="*/ 220 w 221"/>
                <a:gd name="T1" fmla="*/ 405 h 406"/>
                <a:gd name="T2" fmla="*/ 220 w 221"/>
                <a:gd name="T3" fmla="*/ 109 h 406"/>
                <a:gd name="T4" fmla="*/ 0 w 221"/>
                <a:gd name="T5" fmla="*/ 0 h 406"/>
                <a:gd name="T6" fmla="*/ 0 w 221"/>
                <a:gd name="T7" fmla="*/ 276 h 406"/>
                <a:gd name="T8" fmla="*/ 220 w 221"/>
                <a:gd name="T9" fmla="*/ 405 h 406"/>
              </a:gdLst>
              <a:ahLst/>
              <a:cxnLst>
                <a:cxn ang="0">
                  <a:pos x="T0" y="T1"/>
                </a:cxn>
                <a:cxn ang="0">
                  <a:pos x="T2" y="T3"/>
                </a:cxn>
                <a:cxn ang="0">
                  <a:pos x="T4" y="T5"/>
                </a:cxn>
                <a:cxn ang="0">
                  <a:pos x="T6" y="T7"/>
                </a:cxn>
                <a:cxn ang="0">
                  <a:pos x="T8" y="T9"/>
                </a:cxn>
              </a:cxnLst>
              <a:rect l="0" t="0" r="r" b="b"/>
              <a:pathLst>
                <a:path w="221" h="406">
                  <a:moveTo>
                    <a:pt x="220" y="405"/>
                  </a:moveTo>
                  <a:lnTo>
                    <a:pt x="220" y="109"/>
                  </a:lnTo>
                  <a:lnTo>
                    <a:pt x="0" y="0"/>
                  </a:lnTo>
                  <a:lnTo>
                    <a:pt x="0" y="276"/>
                  </a:lnTo>
                  <a:lnTo>
                    <a:pt x="220" y="405"/>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32" name="Freeform 128"/>
            <p:cNvSpPr>
              <a:spLocks/>
            </p:cNvSpPr>
            <p:nvPr/>
          </p:nvSpPr>
          <p:spPr bwMode="auto">
            <a:xfrm>
              <a:off x="431" y="1576"/>
              <a:ext cx="239" cy="162"/>
            </a:xfrm>
            <a:custGeom>
              <a:avLst/>
              <a:gdLst>
                <a:gd name="T0" fmla="*/ 238 w 239"/>
                <a:gd name="T1" fmla="*/ 161 h 162"/>
                <a:gd name="T2" fmla="*/ 238 w 239"/>
                <a:gd name="T3" fmla="*/ 130 h 162"/>
                <a:gd name="T4" fmla="*/ 0 w 239"/>
                <a:gd name="T5" fmla="*/ 0 h 162"/>
                <a:gd name="T6" fmla="*/ 0 w 239"/>
                <a:gd name="T7" fmla="*/ 28 h 162"/>
                <a:gd name="T8" fmla="*/ 238 w 239"/>
                <a:gd name="T9" fmla="*/ 161 h 162"/>
              </a:gdLst>
              <a:ahLst/>
              <a:cxnLst>
                <a:cxn ang="0">
                  <a:pos x="T0" y="T1"/>
                </a:cxn>
                <a:cxn ang="0">
                  <a:pos x="T2" y="T3"/>
                </a:cxn>
                <a:cxn ang="0">
                  <a:pos x="T4" y="T5"/>
                </a:cxn>
                <a:cxn ang="0">
                  <a:pos x="T6" y="T7"/>
                </a:cxn>
                <a:cxn ang="0">
                  <a:pos x="T8" y="T9"/>
                </a:cxn>
              </a:cxnLst>
              <a:rect l="0" t="0" r="r" b="b"/>
              <a:pathLst>
                <a:path w="239" h="162">
                  <a:moveTo>
                    <a:pt x="238" y="161"/>
                  </a:moveTo>
                  <a:lnTo>
                    <a:pt x="238" y="130"/>
                  </a:lnTo>
                  <a:lnTo>
                    <a:pt x="0" y="0"/>
                  </a:lnTo>
                  <a:lnTo>
                    <a:pt x="0" y="28"/>
                  </a:lnTo>
                  <a:lnTo>
                    <a:pt x="238" y="161"/>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33" name="Freeform 129"/>
            <p:cNvSpPr>
              <a:spLocks/>
            </p:cNvSpPr>
            <p:nvPr/>
          </p:nvSpPr>
          <p:spPr bwMode="auto">
            <a:xfrm>
              <a:off x="427" y="1309"/>
              <a:ext cx="243" cy="144"/>
            </a:xfrm>
            <a:custGeom>
              <a:avLst/>
              <a:gdLst>
                <a:gd name="T0" fmla="*/ 242 w 243"/>
                <a:gd name="T1" fmla="*/ 143 h 144"/>
                <a:gd name="T2" fmla="*/ 242 w 243"/>
                <a:gd name="T3" fmla="*/ 113 h 144"/>
                <a:gd name="T4" fmla="*/ 0 w 243"/>
                <a:gd name="T5" fmla="*/ 0 h 144"/>
                <a:gd name="T6" fmla="*/ 0 w 243"/>
                <a:gd name="T7" fmla="*/ 29 h 144"/>
                <a:gd name="T8" fmla="*/ 242 w 243"/>
                <a:gd name="T9" fmla="*/ 143 h 144"/>
              </a:gdLst>
              <a:ahLst/>
              <a:cxnLst>
                <a:cxn ang="0">
                  <a:pos x="T0" y="T1"/>
                </a:cxn>
                <a:cxn ang="0">
                  <a:pos x="T2" y="T3"/>
                </a:cxn>
                <a:cxn ang="0">
                  <a:pos x="T4" y="T5"/>
                </a:cxn>
                <a:cxn ang="0">
                  <a:pos x="T6" y="T7"/>
                </a:cxn>
                <a:cxn ang="0">
                  <a:pos x="T8" y="T9"/>
                </a:cxn>
              </a:cxnLst>
              <a:rect l="0" t="0" r="r" b="b"/>
              <a:pathLst>
                <a:path w="243" h="144">
                  <a:moveTo>
                    <a:pt x="242" y="143"/>
                  </a:moveTo>
                  <a:lnTo>
                    <a:pt x="242" y="113"/>
                  </a:lnTo>
                  <a:lnTo>
                    <a:pt x="0" y="0"/>
                  </a:lnTo>
                  <a:lnTo>
                    <a:pt x="0" y="29"/>
                  </a:lnTo>
                  <a:lnTo>
                    <a:pt x="242" y="143"/>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34" name="Freeform 130"/>
            <p:cNvSpPr>
              <a:spLocks/>
            </p:cNvSpPr>
            <p:nvPr/>
          </p:nvSpPr>
          <p:spPr bwMode="auto">
            <a:xfrm>
              <a:off x="669" y="1589"/>
              <a:ext cx="452" cy="149"/>
            </a:xfrm>
            <a:custGeom>
              <a:avLst/>
              <a:gdLst>
                <a:gd name="T0" fmla="*/ 0 w 452"/>
                <a:gd name="T1" fmla="*/ 148 h 149"/>
                <a:gd name="T2" fmla="*/ 0 w 452"/>
                <a:gd name="T3" fmla="*/ 117 h 149"/>
                <a:gd name="T4" fmla="*/ 451 w 452"/>
                <a:gd name="T5" fmla="*/ 0 h 149"/>
                <a:gd name="T6" fmla="*/ 451 w 452"/>
                <a:gd name="T7" fmla="*/ 28 h 149"/>
                <a:gd name="T8" fmla="*/ 0 w 452"/>
                <a:gd name="T9" fmla="*/ 148 h 149"/>
              </a:gdLst>
              <a:ahLst/>
              <a:cxnLst>
                <a:cxn ang="0">
                  <a:pos x="T0" y="T1"/>
                </a:cxn>
                <a:cxn ang="0">
                  <a:pos x="T2" y="T3"/>
                </a:cxn>
                <a:cxn ang="0">
                  <a:pos x="T4" y="T5"/>
                </a:cxn>
                <a:cxn ang="0">
                  <a:pos x="T6" y="T7"/>
                </a:cxn>
                <a:cxn ang="0">
                  <a:pos x="T8" y="T9"/>
                </a:cxn>
              </a:cxnLst>
              <a:rect l="0" t="0" r="r" b="b"/>
              <a:pathLst>
                <a:path w="452" h="149">
                  <a:moveTo>
                    <a:pt x="0" y="148"/>
                  </a:moveTo>
                  <a:lnTo>
                    <a:pt x="0" y="117"/>
                  </a:lnTo>
                  <a:lnTo>
                    <a:pt x="451" y="0"/>
                  </a:lnTo>
                  <a:lnTo>
                    <a:pt x="451" y="28"/>
                  </a:lnTo>
                  <a:lnTo>
                    <a:pt x="0" y="148"/>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35" name="Freeform 131"/>
            <p:cNvSpPr>
              <a:spLocks/>
            </p:cNvSpPr>
            <p:nvPr/>
          </p:nvSpPr>
          <p:spPr bwMode="auto">
            <a:xfrm>
              <a:off x="667" y="1306"/>
              <a:ext cx="451" cy="148"/>
            </a:xfrm>
            <a:custGeom>
              <a:avLst/>
              <a:gdLst>
                <a:gd name="T0" fmla="*/ 0 w 451"/>
                <a:gd name="T1" fmla="*/ 147 h 148"/>
                <a:gd name="T2" fmla="*/ 0 w 451"/>
                <a:gd name="T3" fmla="*/ 117 h 148"/>
                <a:gd name="T4" fmla="*/ 450 w 451"/>
                <a:gd name="T5" fmla="*/ 0 h 148"/>
                <a:gd name="T6" fmla="*/ 450 w 451"/>
                <a:gd name="T7" fmla="*/ 27 h 148"/>
                <a:gd name="T8" fmla="*/ 0 w 451"/>
                <a:gd name="T9" fmla="*/ 147 h 148"/>
              </a:gdLst>
              <a:ahLst/>
              <a:cxnLst>
                <a:cxn ang="0">
                  <a:pos x="T0" y="T1"/>
                </a:cxn>
                <a:cxn ang="0">
                  <a:pos x="T2" y="T3"/>
                </a:cxn>
                <a:cxn ang="0">
                  <a:pos x="T4" y="T5"/>
                </a:cxn>
                <a:cxn ang="0">
                  <a:pos x="T6" y="T7"/>
                </a:cxn>
                <a:cxn ang="0">
                  <a:pos x="T8" y="T9"/>
                </a:cxn>
              </a:cxnLst>
              <a:rect l="0" t="0" r="r" b="b"/>
              <a:pathLst>
                <a:path w="451" h="148">
                  <a:moveTo>
                    <a:pt x="0" y="147"/>
                  </a:moveTo>
                  <a:lnTo>
                    <a:pt x="0" y="117"/>
                  </a:lnTo>
                  <a:lnTo>
                    <a:pt x="450" y="0"/>
                  </a:lnTo>
                  <a:lnTo>
                    <a:pt x="450" y="27"/>
                  </a:lnTo>
                  <a:lnTo>
                    <a:pt x="0" y="147"/>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36" name="Freeform 132"/>
            <p:cNvSpPr>
              <a:spLocks/>
            </p:cNvSpPr>
            <p:nvPr/>
          </p:nvSpPr>
          <p:spPr bwMode="auto">
            <a:xfrm>
              <a:off x="667" y="1340"/>
              <a:ext cx="454" cy="355"/>
            </a:xfrm>
            <a:custGeom>
              <a:avLst/>
              <a:gdLst>
                <a:gd name="T0" fmla="*/ 0 w 454"/>
                <a:gd name="T1" fmla="*/ 354 h 355"/>
                <a:gd name="T2" fmla="*/ 0 w 454"/>
                <a:gd name="T3" fmla="*/ 122 h 355"/>
                <a:gd name="T4" fmla="*/ 453 w 454"/>
                <a:gd name="T5" fmla="*/ 0 h 355"/>
                <a:gd name="T6" fmla="*/ 453 w 454"/>
                <a:gd name="T7" fmla="*/ 243 h 355"/>
                <a:gd name="T8" fmla="*/ 0 w 454"/>
                <a:gd name="T9" fmla="*/ 354 h 355"/>
              </a:gdLst>
              <a:ahLst/>
              <a:cxnLst>
                <a:cxn ang="0">
                  <a:pos x="T0" y="T1"/>
                </a:cxn>
                <a:cxn ang="0">
                  <a:pos x="T2" y="T3"/>
                </a:cxn>
                <a:cxn ang="0">
                  <a:pos x="T4" y="T5"/>
                </a:cxn>
                <a:cxn ang="0">
                  <a:pos x="T6" y="T7"/>
                </a:cxn>
                <a:cxn ang="0">
                  <a:pos x="T8" y="T9"/>
                </a:cxn>
              </a:cxnLst>
              <a:rect l="0" t="0" r="r" b="b"/>
              <a:pathLst>
                <a:path w="454" h="355">
                  <a:moveTo>
                    <a:pt x="0" y="354"/>
                  </a:moveTo>
                  <a:lnTo>
                    <a:pt x="0" y="122"/>
                  </a:lnTo>
                  <a:lnTo>
                    <a:pt x="453" y="0"/>
                  </a:lnTo>
                  <a:lnTo>
                    <a:pt x="453" y="243"/>
                  </a:lnTo>
                  <a:lnTo>
                    <a:pt x="0" y="354"/>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37" name="Freeform 133"/>
            <p:cNvSpPr>
              <a:spLocks/>
            </p:cNvSpPr>
            <p:nvPr/>
          </p:nvSpPr>
          <p:spPr bwMode="auto">
            <a:xfrm>
              <a:off x="610" y="1076"/>
              <a:ext cx="130" cy="174"/>
            </a:xfrm>
            <a:custGeom>
              <a:avLst/>
              <a:gdLst>
                <a:gd name="T0" fmla="*/ 31 w 130"/>
                <a:gd name="T1" fmla="*/ 17 h 174"/>
                <a:gd name="T2" fmla="*/ 34 w 130"/>
                <a:gd name="T3" fmla="*/ 26 h 174"/>
                <a:gd name="T4" fmla="*/ 39 w 130"/>
                <a:gd name="T5" fmla="*/ 40 h 174"/>
                <a:gd name="T6" fmla="*/ 42 w 130"/>
                <a:gd name="T7" fmla="*/ 53 h 174"/>
                <a:gd name="T8" fmla="*/ 43 w 130"/>
                <a:gd name="T9" fmla="*/ 64 h 174"/>
                <a:gd name="T10" fmla="*/ 47 w 130"/>
                <a:gd name="T11" fmla="*/ 78 h 174"/>
                <a:gd name="T12" fmla="*/ 53 w 130"/>
                <a:gd name="T13" fmla="*/ 93 h 174"/>
                <a:gd name="T14" fmla="*/ 59 w 130"/>
                <a:gd name="T15" fmla="*/ 104 h 174"/>
                <a:gd name="T16" fmla="*/ 64 w 130"/>
                <a:gd name="T17" fmla="*/ 109 h 174"/>
                <a:gd name="T18" fmla="*/ 71 w 130"/>
                <a:gd name="T19" fmla="*/ 122 h 174"/>
                <a:gd name="T20" fmla="*/ 79 w 130"/>
                <a:gd name="T21" fmla="*/ 137 h 174"/>
                <a:gd name="T22" fmla="*/ 84 w 130"/>
                <a:gd name="T23" fmla="*/ 149 h 174"/>
                <a:gd name="T24" fmla="*/ 86 w 130"/>
                <a:gd name="T25" fmla="*/ 150 h 174"/>
                <a:gd name="T26" fmla="*/ 89 w 130"/>
                <a:gd name="T27" fmla="*/ 149 h 174"/>
                <a:gd name="T28" fmla="*/ 95 w 130"/>
                <a:gd name="T29" fmla="*/ 149 h 174"/>
                <a:gd name="T30" fmla="*/ 101 w 130"/>
                <a:gd name="T31" fmla="*/ 149 h 174"/>
                <a:gd name="T32" fmla="*/ 106 w 130"/>
                <a:gd name="T33" fmla="*/ 150 h 174"/>
                <a:gd name="T34" fmla="*/ 113 w 130"/>
                <a:gd name="T35" fmla="*/ 154 h 174"/>
                <a:gd name="T36" fmla="*/ 121 w 130"/>
                <a:gd name="T37" fmla="*/ 159 h 174"/>
                <a:gd name="T38" fmla="*/ 127 w 130"/>
                <a:gd name="T39" fmla="*/ 164 h 174"/>
                <a:gd name="T40" fmla="*/ 128 w 130"/>
                <a:gd name="T41" fmla="*/ 168 h 174"/>
                <a:gd name="T42" fmla="*/ 123 w 130"/>
                <a:gd name="T43" fmla="*/ 171 h 174"/>
                <a:gd name="T44" fmla="*/ 115 w 130"/>
                <a:gd name="T45" fmla="*/ 173 h 174"/>
                <a:gd name="T46" fmla="*/ 106 w 130"/>
                <a:gd name="T47" fmla="*/ 173 h 174"/>
                <a:gd name="T48" fmla="*/ 96 w 130"/>
                <a:gd name="T49" fmla="*/ 171 h 174"/>
                <a:gd name="T50" fmla="*/ 90 w 130"/>
                <a:gd name="T51" fmla="*/ 169 h 174"/>
                <a:gd name="T52" fmla="*/ 87 w 130"/>
                <a:gd name="T53" fmla="*/ 168 h 174"/>
                <a:gd name="T54" fmla="*/ 84 w 130"/>
                <a:gd name="T55" fmla="*/ 167 h 174"/>
                <a:gd name="T56" fmla="*/ 81 w 130"/>
                <a:gd name="T57" fmla="*/ 167 h 174"/>
                <a:gd name="T58" fmla="*/ 70 w 130"/>
                <a:gd name="T59" fmla="*/ 158 h 174"/>
                <a:gd name="T60" fmla="*/ 56 w 130"/>
                <a:gd name="T61" fmla="*/ 143 h 174"/>
                <a:gd name="T62" fmla="*/ 43 w 130"/>
                <a:gd name="T63" fmla="*/ 130 h 174"/>
                <a:gd name="T64" fmla="*/ 36 w 130"/>
                <a:gd name="T65" fmla="*/ 122 h 174"/>
                <a:gd name="T66" fmla="*/ 33 w 130"/>
                <a:gd name="T67" fmla="*/ 115 h 174"/>
                <a:gd name="T68" fmla="*/ 32 w 130"/>
                <a:gd name="T69" fmla="*/ 107 h 174"/>
                <a:gd name="T70" fmla="*/ 30 w 130"/>
                <a:gd name="T71" fmla="*/ 96 h 174"/>
                <a:gd name="T72" fmla="*/ 25 w 130"/>
                <a:gd name="T73" fmla="*/ 80 h 174"/>
                <a:gd name="T74" fmla="*/ 16 w 130"/>
                <a:gd name="T75" fmla="*/ 56 h 174"/>
                <a:gd name="T76" fmla="*/ 5 w 130"/>
                <a:gd name="T77" fmla="*/ 32 h 174"/>
                <a:gd name="T78" fmla="*/ 0 w 130"/>
                <a:gd name="T79" fmla="*/ 13 h 174"/>
                <a:gd name="T80" fmla="*/ 0 w 130"/>
                <a:gd name="T81" fmla="*/ 5 h 174"/>
                <a:gd name="T82" fmla="*/ 4 w 130"/>
                <a:gd name="T83" fmla="*/ 3 h 174"/>
                <a:gd name="T84" fmla="*/ 8 w 130"/>
                <a:gd name="T85" fmla="*/ 1 h 174"/>
                <a:gd name="T86" fmla="*/ 12 w 130"/>
                <a:gd name="T87" fmla="*/ 0 h 174"/>
                <a:gd name="T88" fmla="*/ 31 w 130"/>
                <a:gd name="T89" fmla="*/ 15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0" h="174">
                  <a:moveTo>
                    <a:pt x="31" y="15"/>
                  </a:moveTo>
                  <a:lnTo>
                    <a:pt x="31" y="17"/>
                  </a:lnTo>
                  <a:lnTo>
                    <a:pt x="33" y="20"/>
                  </a:lnTo>
                  <a:lnTo>
                    <a:pt x="34" y="26"/>
                  </a:lnTo>
                  <a:lnTo>
                    <a:pt x="36" y="32"/>
                  </a:lnTo>
                  <a:lnTo>
                    <a:pt x="39" y="40"/>
                  </a:lnTo>
                  <a:lnTo>
                    <a:pt x="40" y="47"/>
                  </a:lnTo>
                  <a:lnTo>
                    <a:pt x="42" y="53"/>
                  </a:lnTo>
                  <a:lnTo>
                    <a:pt x="43" y="58"/>
                  </a:lnTo>
                  <a:lnTo>
                    <a:pt x="43" y="64"/>
                  </a:lnTo>
                  <a:lnTo>
                    <a:pt x="45" y="71"/>
                  </a:lnTo>
                  <a:lnTo>
                    <a:pt x="47" y="78"/>
                  </a:lnTo>
                  <a:lnTo>
                    <a:pt x="50" y="86"/>
                  </a:lnTo>
                  <a:lnTo>
                    <a:pt x="53" y="93"/>
                  </a:lnTo>
                  <a:lnTo>
                    <a:pt x="56" y="100"/>
                  </a:lnTo>
                  <a:lnTo>
                    <a:pt x="59" y="104"/>
                  </a:lnTo>
                  <a:lnTo>
                    <a:pt x="61" y="107"/>
                  </a:lnTo>
                  <a:lnTo>
                    <a:pt x="64" y="109"/>
                  </a:lnTo>
                  <a:lnTo>
                    <a:pt x="67" y="114"/>
                  </a:lnTo>
                  <a:lnTo>
                    <a:pt x="71" y="122"/>
                  </a:lnTo>
                  <a:lnTo>
                    <a:pt x="75" y="130"/>
                  </a:lnTo>
                  <a:lnTo>
                    <a:pt x="79" y="137"/>
                  </a:lnTo>
                  <a:lnTo>
                    <a:pt x="82" y="143"/>
                  </a:lnTo>
                  <a:lnTo>
                    <a:pt x="84" y="149"/>
                  </a:lnTo>
                  <a:lnTo>
                    <a:pt x="85" y="150"/>
                  </a:lnTo>
                  <a:lnTo>
                    <a:pt x="86" y="150"/>
                  </a:lnTo>
                  <a:lnTo>
                    <a:pt x="87" y="149"/>
                  </a:lnTo>
                  <a:lnTo>
                    <a:pt x="89" y="149"/>
                  </a:lnTo>
                  <a:lnTo>
                    <a:pt x="92" y="149"/>
                  </a:lnTo>
                  <a:lnTo>
                    <a:pt x="95" y="149"/>
                  </a:lnTo>
                  <a:lnTo>
                    <a:pt x="98" y="149"/>
                  </a:lnTo>
                  <a:lnTo>
                    <a:pt x="101" y="149"/>
                  </a:lnTo>
                  <a:lnTo>
                    <a:pt x="103" y="149"/>
                  </a:lnTo>
                  <a:lnTo>
                    <a:pt x="106" y="150"/>
                  </a:lnTo>
                  <a:lnTo>
                    <a:pt x="109" y="152"/>
                  </a:lnTo>
                  <a:lnTo>
                    <a:pt x="113" y="154"/>
                  </a:lnTo>
                  <a:lnTo>
                    <a:pt x="117" y="156"/>
                  </a:lnTo>
                  <a:lnTo>
                    <a:pt x="121" y="159"/>
                  </a:lnTo>
                  <a:lnTo>
                    <a:pt x="123" y="161"/>
                  </a:lnTo>
                  <a:lnTo>
                    <a:pt x="127" y="164"/>
                  </a:lnTo>
                  <a:lnTo>
                    <a:pt x="129" y="167"/>
                  </a:lnTo>
                  <a:lnTo>
                    <a:pt x="128" y="168"/>
                  </a:lnTo>
                  <a:lnTo>
                    <a:pt x="127" y="170"/>
                  </a:lnTo>
                  <a:lnTo>
                    <a:pt x="123" y="171"/>
                  </a:lnTo>
                  <a:lnTo>
                    <a:pt x="120" y="172"/>
                  </a:lnTo>
                  <a:lnTo>
                    <a:pt x="115" y="173"/>
                  </a:lnTo>
                  <a:lnTo>
                    <a:pt x="111" y="173"/>
                  </a:lnTo>
                  <a:lnTo>
                    <a:pt x="106" y="173"/>
                  </a:lnTo>
                  <a:lnTo>
                    <a:pt x="100" y="172"/>
                  </a:lnTo>
                  <a:lnTo>
                    <a:pt x="96" y="171"/>
                  </a:lnTo>
                  <a:lnTo>
                    <a:pt x="93" y="170"/>
                  </a:lnTo>
                  <a:lnTo>
                    <a:pt x="90" y="169"/>
                  </a:lnTo>
                  <a:lnTo>
                    <a:pt x="89" y="168"/>
                  </a:lnTo>
                  <a:lnTo>
                    <a:pt x="87" y="168"/>
                  </a:lnTo>
                  <a:lnTo>
                    <a:pt x="85" y="167"/>
                  </a:lnTo>
                  <a:lnTo>
                    <a:pt x="84" y="167"/>
                  </a:lnTo>
                  <a:lnTo>
                    <a:pt x="84" y="168"/>
                  </a:lnTo>
                  <a:lnTo>
                    <a:pt x="81" y="167"/>
                  </a:lnTo>
                  <a:lnTo>
                    <a:pt x="77" y="163"/>
                  </a:lnTo>
                  <a:lnTo>
                    <a:pt x="70" y="158"/>
                  </a:lnTo>
                  <a:lnTo>
                    <a:pt x="63" y="151"/>
                  </a:lnTo>
                  <a:lnTo>
                    <a:pt x="56" y="143"/>
                  </a:lnTo>
                  <a:lnTo>
                    <a:pt x="49" y="136"/>
                  </a:lnTo>
                  <a:lnTo>
                    <a:pt x="43" y="130"/>
                  </a:lnTo>
                  <a:lnTo>
                    <a:pt x="39" y="125"/>
                  </a:lnTo>
                  <a:lnTo>
                    <a:pt x="36" y="122"/>
                  </a:lnTo>
                  <a:lnTo>
                    <a:pt x="34" y="119"/>
                  </a:lnTo>
                  <a:lnTo>
                    <a:pt x="33" y="115"/>
                  </a:lnTo>
                  <a:lnTo>
                    <a:pt x="33" y="112"/>
                  </a:lnTo>
                  <a:lnTo>
                    <a:pt x="32" y="107"/>
                  </a:lnTo>
                  <a:lnTo>
                    <a:pt x="31" y="102"/>
                  </a:lnTo>
                  <a:lnTo>
                    <a:pt x="30" y="96"/>
                  </a:lnTo>
                  <a:lnTo>
                    <a:pt x="28" y="89"/>
                  </a:lnTo>
                  <a:lnTo>
                    <a:pt x="25" y="80"/>
                  </a:lnTo>
                  <a:lnTo>
                    <a:pt x="21" y="69"/>
                  </a:lnTo>
                  <a:lnTo>
                    <a:pt x="16" y="56"/>
                  </a:lnTo>
                  <a:lnTo>
                    <a:pt x="11" y="44"/>
                  </a:lnTo>
                  <a:lnTo>
                    <a:pt x="5" y="32"/>
                  </a:lnTo>
                  <a:lnTo>
                    <a:pt x="2" y="22"/>
                  </a:lnTo>
                  <a:lnTo>
                    <a:pt x="0" y="13"/>
                  </a:lnTo>
                  <a:lnTo>
                    <a:pt x="0" y="8"/>
                  </a:lnTo>
                  <a:lnTo>
                    <a:pt x="0" y="5"/>
                  </a:lnTo>
                  <a:lnTo>
                    <a:pt x="2" y="4"/>
                  </a:lnTo>
                  <a:lnTo>
                    <a:pt x="4" y="3"/>
                  </a:lnTo>
                  <a:lnTo>
                    <a:pt x="5" y="2"/>
                  </a:lnTo>
                  <a:lnTo>
                    <a:pt x="8" y="1"/>
                  </a:lnTo>
                  <a:lnTo>
                    <a:pt x="10" y="1"/>
                  </a:lnTo>
                  <a:lnTo>
                    <a:pt x="12" y="0"/>
                  </a:lnTo>
                  <a:lnTo>
                    <a:pt x="13" y="0"/>
                  </a:lnTo>
                  <a:lnTo>
                    <a:pt x="31" y="15"/>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38" name="Freeform 134"/>
            <p:cNvSpPr>
              <a:spLocks/>
            </p:cNvSpPr>
            <p:nvPr/>
          </p:nvSpPr>
          <p:spPr bwMode="auto">
            <a:xfrm>
              <a:off x="609" y="1076"/>
              <a:ext cx="134" cy="170"/>
            </a:xfrm>
            <a:custGeom>
              <a:avLst/>
              <a:gdLst>
                <a:gd name="T0" fmla="*/ 35 w 134"/>
                <a:gd name="T1" fmla="*/ 15 h 170"/>
                <a:gd name="T2" fmla="*/ 38 w 134"/>
                <a:gd name="T3" fmla="*/ 24 h 170"/>
                <a:gd name="T4" fmla="*/ 43 w 134"/>
                <a:gd name="T5" fmla="*/ 36 h 170"/>
                <a:gd name="T6" fmla="*/ 46 w 134"/>
                <a:gd name="T7" fmla="*/ 48 h 170"/>
                <a:gd name="T8" fmla="*/ 48 w 134"/>
                <a:gd name="T9" fmla="*/ 60 h 170"/>
                <a:gd name="T10" fmla="*/ 52 w 134"/>
                <a:gd name="T11" fmla="*/ 74 h 170"/>
                <a:gd name="T12" fmla="*/ 58 w 134"/>
                <a:gd name="T13" fmla="*/ 89 h 170"/>
                <a:gd name="T14" fmla="*/ 64 w 134"/>
                <a:gd name="T15" fmla="*/ 100 h 170"/>
                <a:gd name="T16" fmla="*/ 68 w 134"/>
                <a:gd name="T17" fmla="*/ 105 h 170"/>
                <a:gd name="T18" fmla="*/ 76 w 134"/>
                <a:gd name="T19" fmla="*/ 118 h 170"/>
                <a:gd name="T20" fmla="*/ 83 w 134"/>
                <a:gd name="T21" fmla="*/ 133 h 170"/>
                <a:gd name="T22" fmla="*/ 88 w 134"/>
                <a:gd name="T23" fmla="*/ 144 h 170"/>
                <a:gd name="T24" fmla="*/ 92 w 134"/>
                <a:gd name="T25" fmla="*/ 146 h 170"/>
                <a:gd name="T26" fmla="*/ 97 w 134"/>
                <a:gd name="T27" fmla="*/ 144 h 170"/>
                <a:gd name="T28" fmla="*/ 103 w 134"/>
                <a:gd name="T29" fmla="*/ 144 h 170"/>
                <a:gd name="T30" fmla="*/ 108 w 134"/>
                <a:gd name="T31" fmla="*/ 145 h 170"/>
                <a:gd name="T32" fmla="*/ 114 w 134"/>
                <a:gd name="T33" fmla="*/ 148 h 170"/>
                <a:gd name="T34" fmla="*/ 121 w 134"/>
                <a:gd name="T35" fmla="*/ 152 h 170"/>
                <a:gd name="T36" fmla="*/ 128 w 134"/>
                <a:gd name="T37" fmla="*/ 157 h 170"/>
                <a:gd name="T38" fmla="*/ 133 w 134"/>
                <a:gd name="T39" fmla="*/ 162 h 170"/>
                <a:gd name="T40" fmla="*/ 131 w 134"/>
                <a:gd name="T41" fmla="*/ 166 h 170"/>
                <a:gd name="T42" fmla="*/ 124 w 134"/>
                <a:gd name="T43" fmla="*/ 168 h 170"/>
                <a:gd name="T44" fmla="*/ 115 w 134"/>
                <a:gd name="T45" fmla="*/ 169 h 170"/>
                <a:gd name="T46" fmla="*/ 105 w 134"/>
                <a:gd name="T47" fmla="*/ 168 h 170"/>
                <a:gd name="T48" fmla="*/ 98 w 134"/>
                <a:gd name="T49" fmla="*/ 166 h 170"/>
                <a:gd name="T50" fmla="*/ 94 w 134"/>
                <a:gd name="T51" fmla="*/ 164 h 170"/>
                <a:gd name="T52" fmla="*/ 90 w 134"/>
                <a:gd name="T53" fmla="*/ 163 h 170"/>
                <a:gd name="T54" fmla="*/ 88 w 134"/>
                <a:gd name="T55" fmla="*/ 164 h 170"/>
                <a:gd name="T56" fmla="*/ 81 w 134"/>
                <a:gd name="T57" fmla="*/ 160 h 170"/>
                <a:gd name="T58" fmla="*/ 68 w 134"/>
                <a:gd name="T59" fmla="*/ 147 h 170"/>
                <a:gd name="T60" fmla="*/ 54 w 134"/>
                <a:gd name="T61" fmla="*/ 132 h 170"/>
                <a:gd name="T62" fmla="*/ 44 w 134"/>
                <a:gd name="T63" fmla="*/ 121 h 170"/>
                <a:gd name="T64" fmla="*/ 35 w 134"/>
                <a:gd name="T65" fmla="*/ 112 h 170"/>
                <a:gd name="T66" fmla="*/ 24 w 134"/>
                <a:gd name="T67" fmla="*/ 99 h 170"/>
                <a:gd name="T68" fmla="*/ 14 w 134"/>
                <a:gd name="T69" fmla="*/ 84 h 170"/>
                <a:gd name="T70" fmla="*/ 7 w 134"/>
                <a:gd name="T71" fmla="*/ 67 h 170"/>
                <a:gd name="T72" fmla="*/ 4 w 134"/>
                <a:gd name="T73" fmla="*/ 49 h 170"/>
                <a:gd name="T74" fmla="*/ 1 w 134"/>
                <a:gd name="T75" fmla="*/ 30 h 170"/>
                <a:gd name="T76" fmla="*/ 0 w 134"/>
                <a:gd name="T77" fmla="*/ 13 h 170"/>
                <a:gd name="T78" fmla="*/ 0 w 134"/>
                <a:gd name="T79" fmla="*/ 3 h 170"/>
                <a:gd name="T80" fmla="*/ 3 w 134"/>
                <a:gd name="T81" fmla="*/ 0 h 170"/>
                <a:gd name="T82" fmla="*/ 6 w 134"/>
                <a:gd name="T83" fmla="*/ 1 h 170"/>
                <a:gd name="T84" fmla="*/ 10 w 134"/>
                <a:gd name="T85" fmla="*/ 4 h 170"/>
                <a:gd name="T86" fmla="*/ 12 w 134"/>
                <a:gd name="T87" fmla="*/ 5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4" h="170">
                  <a:moveTo>
                    <a:pt x="35" y="14"/>
                  </a:moveTo>
                  <a:lnTo>
                    <a:pt x="35" y="15"/>
                  </a:lnTo>
                  <a:lnTo>
                    <a:pt x="37" y="18"/>
                  </a:lnTo>
                  <a:lnTo>
                    <a:pt x="38" y="24"/>
                  </a:lnTo>
                  <a:lnTo>
                    <a:pt x="41" y="30"/>
                  </a:lnTo>
                  <a:lnTo>
                    <a:pt x="43" y="36"/>
                  </a:lnTo>
                  <a:lnTo>
                    <a:pt x="44" y="42"/>
                  </a:lnTo>
                  <a:lnTo>
                    <a:pt x="46" y="48"/>
                  </a:lnTo>
                  <a:lnTo>
                    <a:pt x="47" y="54"/>
                  </a:lnTo>
                  <a:lnTo>
                    <a:pt x="48" y="60"/>
                  </a:lnTo>
                  <a:lnTo>
                    <a:pt x="49" y="66"/>
                  </a:lnTo>
                  <a:lnTo>
                    <a:pt x="52" y="74"/>
                  </a:lnTo>
                  <a:lnTo>
                    <a:pt x="55" y="82"/>
                  </a:lnTo>
                  <a:lnTo>
                    <a:pt x="58" y="89"/>
                  </a:lnTo>
                  <a:lnTo>
                    <a:pt x="60" y="96"/>
                  </a:lnTo>
                  <a:lnTo>
                    <a:pt x="64" y="100"/>
                  </a:lnTo>
                  <a:lnTo>
                    <a:pt x="66" y="102"/>
                  </a:lnTo>
                  <a:lnTo>
                    <a:pt x="68" y="105"/>
                  </a:lnTo>
                  <a:lnTo>
                    <a:pt x="72" y="110"/>
                  </a:lnTo>
                  <a:lnTo>
                    <a:pt x="76" y="118"/>
                  </a:lnTo>
                  <a:lnTo>
                    <a:pt x="80" y="126"/>
                  </a:lnTo>
                  <a:lnTo>
                    <a:pt x="83" y="133"/>
                  </a:lnTo>
                  <a:lnTo>
                    <a:pt x="87" y="139"/>
                  </a:lnTo>
                  <a:lnTo>
                    <a:pt x="88" y="144"/>
                  </a:lnTo>
                  <a:lnTo>
                    <a:pt x="90" y="146"/>
                  </a:lnTo>
                  <a:lnTo>
                    <a:pt x="92" y="146"/>
                  </a:lnTo>
                  <a:lnTo>
                    <a:pt x="94" y="145"/>
                  </a:lnTo>
                  <a:lnTo>
                    <a:pt x="97" y="144"/>
                  </a:lnTo>
                  <a:lnTo>
                    <a:pt x="99" y="144"/>
                  </a:lnTo>
                  <a:lnTo>
                    <a:pt x="103" y="144"/>
                  </a:lnTo>
                  <a:lnTo>
                    <a:pt x="105" y="144"/>
                  </a:lnTo>
                  <a:lnTo>
                    <a:pt x="108" y="145"/>
                  </a:lnTo>
                  <a:lnTo>
                    <a:pt x="110" y="146"/>
                  </a:lnTo>
                  <a:lnTo>
                    <a:pt x="114" y="148"/>
                  </a:lnTo>
                  <a:lnTo>
                    <a:pt x="117" y="150"/>
                  </a:lnTo>
                  <a:lnTo>
                    <a:pt x="121" y="152"/>
                  </a:lnTo>
                  <a:lnTo>
                    <a:pt x="125" y="155"/>
                  </a:lnTo>
                  <a:lnTo>
                    <a:pt x="128" y="157"/>
                  </a:lnTo>
                  <a:lnTo>
                    <a:pt x="131" y="160"/>
                  </a:lnTo>
                  <a:lnTo>
                    <a:pt x="133" y="162"/>
                  </a:lnTo>
                  <a:lnTo>
                    <a:pt x="133" y="164"/>
                  </a:lnTo>
                  <a:lnTo>
                    <a:pt x="131" y="166"/>
                  </a:lnTo>
                  <a:lnTo>
                    <a:pt x="128" y="167"/>
                  </a:lnTo>
                  <a:lnTo>
                    <a:pt x="124" y="168"/>
                  </a:lnTo>
                  <a:lnTo>
                    <a:pt x="120" y="169"/>
                  </a:lnTo>
                  <a:lnTo>
                    <a:pt x="115" y="169"/>
                  </a:lnTo>
                  <a:lnTo>
                    <a:pt x="110" y="169"/>
                  </a:lnTo>
                  <a:lnTo>
                    <a:pt x="105" y="168"/>
                  </a:lnTo>
                  <a:lnTo>
                    <a:pt x="101" y="167"/>
                  </a:lnTo>
                  <a:lnTo>
                    <a:pt x="98" y="166"/>
                  </a:lnTo>
                  <a:lnTo>
                    <a:pt x="95" y="165"/>
                  </a:lnTo>
                  <a:lnTo>
                    <a:pt x="94" y="164"/>
                  </a:lnTo>
                  <a:lnTo>
                    <a:pt x="92" y="164"/>
                  </a:lnTo>
                  <a:lnTo>
                    <a:pt x="90" y="163"/>
                  </a:lnTo>
                  <a:lnTo>
                    <a:pt x="89" y="164"/>
                  </a:lnTo>
                  <a:lnTo>
                    <a:pt x="88" y="164"/>
                  </a:lnTo>
                  <a:lnTo>
                    <a:pt x="86" y="163"/>
                  </a:lnTo>
                  <a:lnTo>
                    <a:pt x="81" y="160"/>
                  </a:lnTo>
                  <a:lnTo>
                    <a:pt x="75" y="154"/>
                  </a:lnTo>
                  <a:lnTo>
                    <a:pt x="68" y="147"/>
                  </a:lnTo>
                  <a:lnTo>
                    <a:pt x="60" y="139"/>
                  </a:lnTo>
                  <a:lnTo>
                    <a:pt x="54" y="132"/>
                  </a:lnTo>
                  <a:lnTo>
                    <a:pt x="48" y="126"/>
                  </a:lnTo>
                  <a:lnTo>
                    <a:pt x="44" y="121"/>
                  </a:lnTo>
                  <a:lnTo>
                    <a:pt x="39" y="117"/>
                  </a:lnTo>
                  <a:lnTo>
                    <a:pt x="35" y="112"/>
                  </a:lnTo>
                  <a:lnTo>
                    <a:pt x="30" y="106"/>
                  </a:lnTo>
                  <a:lnTo>
                    <a:pt x="24" y="99"/>
                  </a:lnTo>
                  <a:lnTo>
                    <a:pt x="19" y="91"/>
                  </a:lnTo>
                  <a:lnTo>
                    <a:pt x="14" y="84"/>
                  </a:lnTo>
                  <a:lnTo>
                    <a:pt x="11" y="76"/>
                  </a:lnTo>
                  <a:lnTo>
                    <a:pt x="7" y="67"/>
                  </a:lnTo>
                  <a:lnTo>
                    <a:pt x="5" y="59"/>
                  </a:lnTo>
                  <a:lnTo>
                    <a:pt x="4" y="49"/>
                  </a:lnTo>
                  <a:lnTo>
                    <a:pt x="2" y="40"/>
                  </a:lnTo>
                  <a:lnTo>
                    <a:pt x="1" y="30"/>
                  </a:lnTo>
                  <a:lnTo>
                    <a:pt x="0" y="21"/>
                  </a:lnTo>
                  <a:lnTo>
                    <a:pt x="0" y="13"/>
                  </a:lnTo>
                  <a:lnTo>
                    <a:pt x="0" y="7"/>
                  </a:lnTo>
                  <a:lnTo>
                    <a:pt x="0" y="3"/>
                  </a:lnTo>
                  <a:lnTo>
                    <a:pt x="1" y="0"/>
                  </a:lnTo>
                  <a:lnTo>
                    <a:pt x="3" y="0"/>
                  </a:lnTo>
                  <a:lnTo>
                    <a:pt x="5" y="0"/>
                  </a:lnTo>
                  <a:lnTo>
                    <a:pt x="6" y="1"/>
                  </a:lnTo>
                  <a:lnTo>
                    <a:pt x="8" y="3"/>
                  </a:lnTo>
                  <a:lnTo>
                    <a:pt x="10" y="4"/>
                  </a:lnTo>
                  <a:lnTo>
                    <a:pt x="11" y="5"/>
                  </a:lnTo>
                  <a:lnTo>
                    <a:pt x="12" y="5"/>
                  </a:lnTo>
                  <a:lnTo>
                    <a:pt x="35" y="14"/>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39" name="Freeform 135"/>
            <p:cNvSpPr>
              <a:spLocks/>
            </p:cNvSpPr>
            <p:nvPr/>
          </p:nvSpPr>
          <p:spPr bwMode="auto">
            <a:xfrm>
              <a:off x="430" y="1348"/>
              <a:ext cx="240" cy="347"/>
            </a:xfrm>
            <a:custGeom>
              <a:avLst/>
              <a:gdLst>
                <a:gd name="T0" fmla="*/ 239 w 240"/>
                <a:gd name="T1" fmla="*/ 346 h 347"/>
                <a:gd name="T2" fmla="*/ 239 w 240"/>
                <a:gd name="T3" fmla="*/ 113 h 347"/>
                <a:gd name="T4" fmla="*/ 0 w 240"/>
                <a:gd name="T5" fmla="*/ 0 h 347"/>
                <a:gd name="T6" fmla="*/ 0 w 240"/>
                <a:gd name="T7" fmla="*/ 216 h 347"/>
                <a:gd name="T8" fmla="*/ 239 w 240"/>
                <a:gd name="T9" fmla="*/ 346 h 347"/>
              </a:gdLst>
              <a:ahLst/>
              <a:cxnLst>
                <a:cxn ang="0">
                  <a:pos x="T0" y="T1"/>
                </a:cxn>
                <a:cxn ang="0">
                  <a:pos x="T2" y="T3"/>
                </a:cxn>
                <a:cxn ang="0">
                  <a:pos x="T4" y="T5"/>
                </a:cxn>
                <a:cxn ang="0">
                  <a:pos x="T6" y="T7"/>
                </a:cxn>
                <a:cxn ang="0">
                  <a:pos x="T8" y="T9"/>
                </a:cxn>
              </a:cxnLst>
              <a:rect l="0" t="0" r="r" b="b"/>
              <a:pathLst>
                <a:path w="240" h="347">
                  <a:moveTo>
                    <a:pt x="239" y="346"/>
                  </a:moveTo>
                  <a:lnTo>
                    <a:pt x="239" y="113"/>
                  </a:lnTo>
                  <a:lnTo>
                    <a:pt x="0" y="0"/>
                  </a:lnTo>
                  <a:lnTo>
                    <a:pt x="0" y="216"/>
                  </a:lnTo>
                  <a:lnTo>
                    <a:pt x="239" y="346"/>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40" name="Freeform 136"/>
            <p:cNvSpPr>
              <a:spLocks/>
            </p:cNvSpPr>
            <p:nvPr/>
          </p:nvSpPr>
          <p:spPr bwMode="auto">
            <a:xfrm>
              <a:off x="593" y="1226"/>
              <a:ext cx="194" cy="83"/>
            </a:xfrm>
            <a:custGeom>
              <a:avLst/>
              <a:gdLst>
                <a:gd name="T0" fmla="*/ 193 w 194"/>
                <a:gd name="T1" fmla="*/ 14 h 83"/>
                <a:gd name="T2" fmla="*/ 67 w 194"/>
                <a:gd name="T3" fmla="*/ 82 h 83"/>
                <a:gd name="T4" fmla="*/ 0 w 194"/>
                <a:gd name="T5" fmla="*/ 67 h 83"/>
                <a:gd name="T6" fmla="*/ 125 w 194"/>
                <a:gd name="T7" fmla="*/ 0 h 83"/>
                <a:gd name="T8" fmla="*/ 193 w 194"/>
                <a:gd name="T9" fmla="*/ 14 h 83"/>
              </a:gdLst>
              <a:ahLst/>
              <a:cxnLst>
                <a:cxn ang="0">
                  <a:pos x="T0" y="T1"/>
                </a:cxn>
                <a:cxn ang="0">
                  <a:pos x="T2" y="T3"/>
                </a:cxn>
                <a:cxn ang="0">
                  <a:pos x="T4" y="T5"/>
                </a:cxn>
                <a:cxn ang="0">
                  <a:pos x="T6" y="T7"/>
                </a:cxn>
                <a:cxn ang="0">
                  <a:pos x="T8" y="T9"/>
                </a:cxn>
              </a:cxnLst>
              <a:rect l="0" t="0" r="r" b="b"/>
              <a:pathLst>
                <a:path w="194" h="83">
                  <a:moveTo>
                    <a:pt x="193" y="14"/>
                  </a:moveTo>
                  <a:lnTo>
                    <a:pt x="67" y="82"/>
                  </a:lnTo>
                  <a:lnTo>
                    <a:pt x="0" y="67"/>
                  </a:lnTo>
                  <a:lnTo>
                    <a:pt x="125" y="0"/>
                  </a:lnTo>
                  <a:lnTo>
                    <a:pt x="193" y="14"/>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41" name="Freeform 137"/>
            <p:cNvSpPr>
              <a:spLocks/>
            </p:cNvSpPr>
            <p:nvPr/>
          </p:nvSpPr>
          <p:spPr bwMode="auto">
            <a:xfrm>
              <a:off x="508" y="1060"/>
              <a:ext cx="215" cy="214"/>
            </a:xfrm>
            <a:custGeom>
              <a:avLst/>
              <a:gdLst>
                <a:gd name="T0" fmla="*/ 44 w 215"/>
                <a:gd name="T1" fmla="*/ 20 h 214"/>
                <a:gd name="T2" fmla="*/ 50 w 215"/>
                <a:gd name="T3" fmla="*/ 34 h 214"/>
                <a:gd name="T4" fmla="*/ 60 w 215"/>
                <a:gd name="T5" fmla="*/ 54 h 214"/>
                <a:gd name="T6" fmla="*/ 68 w 215"/>
                <a:gd name="T7" fmla="*/ 74 h 214"/>
                <a:gd name="T8" fmla="*/ 73 w 215"/>
                <a:gd name="T9" fmla="*/ 88 h 214"/>
                <a:gd name="T10" fmla="*/ 79 w 215"/>
                <a:gd name="T11" fmla="*/ 103 h 214"/>
                <a:gd name="T12" fmla="*/ 85 w 215"/>
                <a:gd name="T13" fmla="*/ 119 h 214"/>
                <a:gd name="T14" fmla="*/ 91 w 215"/>
                <a:gd name="T15" fmla="*/ 129 h 214"/>
                <a:gd name="T16" fmla="*/ 100 w 215"/>
                <a:gd name="T17" fmla="*/ 134 h 214"/>
                <a:gd name="T18" fmla="*/ 121 w 215"/>
                <a:gd name="T19" fmla="*/ 149 h 214"/>
                <a:gd name="T20" fmla="*/ 145 w 215"/>
                <a:gd name="T21" fmla="*/ 168 h 214"/>
                <a:gd name="T22" fmla="*/ 162 w 215"/>
                <a:gd name="T23" fmla="*/ 183 h 214"/>
                <a:gd name="T24" fmla="*/ 166 w 215"/>
                <a:gd name="T25" fmla="*/ 184 h 214"/>
                <a:gd name="T26" fmla="*/ 171 w 215"/>
                <a:gd name="T27" fmla="*/ 184 h 214"/>
                <a:gd name="T28" fmla="*/ 177 w 215"/>
                <a:gd name="T29" fmla="*/ 184 h 214"/>
                <a:gd name="T30" fmla="*/ 183 w 215"/>
                <a:gd name="T31" fmla="*/ 184 h 214"/>
                <a:gd name="T32" fmla="*/ 190 w 215"/>
                <a:gd name="T33" fmla="*/ 189 h 214"/>
                <a:gd name="T34" fmla="*/ 200 w 215"/>
                <a:gd name="T35" fmla="*/ 194 h 214"/>
                <a:gd name="T36" fmla="*/ 208 w 215"/>
                <a:gd name="T37" fmla="*/ 200 h 214"/>
                <a:gd name="T38" fmla="*/ 214 w 215"/>
                <a:gd name="T39" fmla="*/ 206 h 214"/>
                <a:gd name="T40" fmla="*/ 212 w 215"/>
                <a:gd name="T41" fmla="*/ 210 h 214"/>
                <a:gd name="T42" fmla="*/ 206 w 215"/>
                <a:gd name="T43" fmla="*/ 213 h 214"/>
                <a:gd name="T44" fmla="*/ 195 w 215"/>
                <a:gd name="T45" fmla="*/ 213 h 214"/>
                <a:gd name="T46" fmla="*/ 183 w 215"/>
                <a:gd name="T47" fmla="*/ 210 h 214"/>
                <a:gd name="T48" fmla="*/ 173 w 215"/>
                <a:gd name="T49" fmla="*/ 207 h 214"/>
                <a:gd name="T50" fmla="*/ 166 w 215"/>
                <a:gd name="T51" fmla="*/ 204 h 214"/>
                <a:gd name="T52" fmla="*/ 162 w 215"/>
                <a:gd name="T53" fmla="*/ 203 h 214"/>
                <a:gd name="T54" fmla="*/ 159 w 215"/>
                <a:gd name="T55" fmla="*/ 204 h 214"/>
                <a:gd name="T56" fmla="*/ 150 w 215"/>
                <a:gd name="T57" fmla="*/ 201 h 214"/>
                <a:gd name="T58" fmla="*/ 133 w 215"/>
                <a:gd name="T59" fmla="*/ 195 h 214"/>
                <a:gd name="T60" fmla="*/ 113 w 215"/>
                <a:gd name="T61" fmla="*/ 185 h 214"/>
                <a:gd name="T62" fmla="*/ 97 w 215"/>
                <a:gd name="T63" fmla="*/ 177 h 214"/>
                <a:gd name="T64" fmla="*/ 85 w 215"/>
                <a:gd name="T65" fmla="*/ 166 h 214"/>
                <a:gd name="T66" fmla="*/ 67 w 215"/>
                <a:gd name="T67" fmla="*/ 150 h 214"/>
                <a:gd name="T68" fmla="*/ 51 w 215"/>
                <a:gd name="T69" fmla="*/ 131 h 214"/>
                <a:gd name="T70" fmla="*/ 38 w 215"/>
                <a:gd name="T71" fmla="*/ 110 h 214"/>
                <a:gd name="T72" fmla="*/ 26 w 215"/>
                <a:gd name="T73" fmla="*/ 86 h 214"/>
                <a:gd name="T74" fmla="*/ 13 w 215"/>
                <a:gd name="T75" fmla="*/ 57 h 214"/>
                <a:gd name="T76" fmla="*/ 4 w 215"/>
                <a:gd name="T77" fmla="*/ 31 h 214"/>
                <a:gd name="T78" fmla="*/ 0 w 215"/>
                <a:gd name="T79" fmla="*/ 15 h 214"/>
                <a:gd name="T80" fmla="*/ 1 w 215"/>
                <a:gd name="T81" fmla="*/ 8 h 214"/>
                <a:gd name="T82" fmla="*/ 4 w 215"/>
                <a:gd name="T83" fmla="*/ 4 h 214"/>
                <a:gd name="T84" fmla="*/ 8 w 215"/>
                <a:gd name="T85" fmla="*/ 2 h 214"/>
                <a:gd name="T86" fmla="*/ 13 w 215"/>
                <a:gd name="T87"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5" h="214">
                  <a:moveTo>
                    <a:pt x="42" y="18"/>
                  </a:moveTo>
                  <a:lnTo>
                    <a:pt x="44" y="20"/>
                  </a:lnTo>
                  <a:lnTo>
                    <a:pt x="47" y="26"/>
                  </a:lnTo>
                  <a:lnTo>
                    <a:pt x="50" y="34"/>
                  </a:lnTo>
                  <a:lnTo>
                    <a:pt x="55" y="44"/>
                  </a:lnTo>
                  <a:lnTo>
                    <a:pt x="60" y="54"/>
                  </a:lnTo>
                  <a:lnTo>
                    <a:pt x="65" y="65"/>
                  </a:lnTo>
                  <a:lnTo>
                    <a:pt x="68" y="74"/>
                  </a:lnTo>
                  <a:lnTo>
                    <a:pt x="72" y="81"/>
                  </a:lnTo>
                  <a:lnTo>
                    <a:pt x="73" y="88"/>
                  </a:lnTo>
                  <a:lnTo>
                    <a:pt x="76" y="96"/>
                  </a:lnTo>
                  <a:lnTo>
                    <a:pt x="79" y="103"/>
                  </a:lnTo>
                  <a:lnTo>
                    <a:pt x="82" y="111"/>
                  </a:lnTo>
                  <a:lnTo>
                    <a:pt x="85" y="119"/>
                  </a:lnTo>
                  <a:lnTo>
                    <a:pt x="89" y="125"/>
                  </a:lnTo>
                  <a:lnTo>
                    <a:pt x="91" y="129"/>
                  </a:lnTo>
                  <a:lnTo>
                    <a:pt x="95" y="131"/>
                  </a:lnTo>
                  <a:lnTo>
                    <a:pt x="100" y="134"/>
                  </a:lnTo>
                  <a:lnTo>
                    <a:pt x="109" y="140"/>
                  </a:lnTo>
                  <a:lnTo>
                    <a:pt x="121" y="149"/>
                  </a:lnTo>
                  <a:lnTo>
                    <a:pt x="133" y="159"/>
                  </a:lnTo>
                  <a:lnTo>
                    <a:pt x="145" y="168"/>
                  </a:lnTo>
                  <a:lnTo>
                    <a:pt x="155" y="177"/>
                  </a:lnTo>
                  <a:lnTo>
                    <a:pt x="162" y="183"/>
                  </a:lnTo>
                  <a:lnTo>
                    <a:pt x="165" y="184"/>
                  </a:lnTo>
                  <a:lnTo>
                    <a:pt x="166" y="184"/>
                  </a:lnTo>
                  <a:lnTo>
                    <a:pt x="169" y="184"/>
                  </a:lnTo>
                  <a:lnTo>
                    <a:pt x="171" y="184"/>
                  </a:lnTo>
                  <a:lnTo>
                    <a:pt x="173" y="184"/>
                  </a:lnTo>
                  <a:lnTo>
                    <a:pt x="177" y="184"/>
                  </a:lnTo>
                  <a:lnTo>
                    <a:pt x="179" y="184"/>
                  </a:lnTo>
                  <a:lnTo>
                    <a:pt x="183" y="184"/>
                  </a:lnTo>
                  <a:lnTo>
                    <a:pt x="186" y="186"/>
                  </a:lnTo>
                  <a:lnTo>
                    <a:pt x="190" y="189"/>
                  </a:lnTo>
                  <a:lnTo>
                    <a:pt x="195" y="190"/>
                  </a:lnTo>
                  <a:lnTo>
                    <a:pt x="200" y="194"/>
                  </a:lnTo>
                  <a:lnTo>
                    <a:pt x="204" y="196"/>
                  </a:lnTo>
                  <a:lnTo>
                    <a:pt x="208" y="200"/>
                  </a:lnTo>
                  <a:lnTo>
                    <a:pt x="211" y="202"/>
                  </a:lnTo>
                  <a:lnTo>
                    <a:pt x="214" y="206"/>
                  </a:lnTo>
                  <a:lnTo>
                    <a:pt x="214" y="208"/>
                  </a:lnTo>
                  <a:lnTo>
                    <a:pt x="212" y="210"/>
                  </a:lnTo>
                  <a:lnTo>
                    <a:pt x="209" y="212"/>
                  </a:lnTo>
                  <a:lnTo>
                    <a:pt x="206" y="213"/>
                  </a:lnTo>
                  <a:lnTo>
                    <a:pt x="201" y="213"/>
                  </a:lnTo>
                  <a:lnTo>
                    <a:pt x="195" y="213"/>
                  </a:lnTo>
                  <a:lnTo>
                    <a:pt x="189" y="212"/>
                  </a:lnTo>
                  <a:lnTo>
                    <a:pt x="183" y="210"/>
                  </a:lnTo>
                  <a:lnTo>
                    <a:pt x="177" y="208"/>
                  </a:lnTo>
                  <a:lnTo>
                    <a:pt x="173" y="207"/>
                  </a:lnTo>
                  <a:lnTo>
                    <a:pt x="170" y="206"/>
                  </a:lnTo>
                  <a:lnTo>
                    <a:pt x="166" y="204"/>
                  </a:lnTo>
                  <a:lnTo>
                    <a:pt x="165" y="204"/>
                  </a:lnTo>
                  <a:lnTo>
                    <a:pt x="162" y="203"/>
                  </a:lnTo>
                  <a:lnTo>
                    <a:pt x="161" y="203"/>
                  </a:lnTo>
                  <a:lnTo>
                    <a:pt x="159" y="204"/>
                  </a:lnTo>
                  <a:lnTo>
                    <a:pt x="156" y="203"/>
                  </a:lnTo>
                  <a:lnTo>
                    <a:pt x="150" y="201"/>
                  </a:lnTo>
                  <a:lnTo>
                    <a:pt x="141" y="199"/>
                  </a:lnTo>
                  <a:lnTo>
                    <a:pt x="133" y="195"/>
                  </a:lnTo>
                  <a:lnTo>
                    <a:pt x="122" y="190"/>
                  </a:lnTo>
                  <a:lnTo>
                    <a:pt x="113" y="185"/>
                  </a:lnTo>
                  <a:lnTo>
                    <a:pt x="104" y="181"/>
                  </a:lnTo>
                  <a:lnTo>
                    <a:pt x="97" y="177"/>
                  </a:lnTo>
                  <a:lnTo>
                    <a:pt x="91" y="172"/>
                  </a:lnTo>
                  <a:lnTo>
                    <a:pt x="85" y="166"/>
                  </a:lnTo>
                  <a:lnTo>
                    <a:pt x="76" y="159"/>
                  </a:lnTo>
                  <a:lnTo>
                    <a:pt x="67" y="150"/>
                  </a:lnTo>
                  <a:lnTo>
                    <a:pt x="59" y="141"/>
                  </a:lnTo>
                  <a:lnTo>
                    <a:pt x="51" y="131"/>
                  </a:lnTo>
                  <a:lnTo>
                    <a:pt x="44" y="120"/>
                  </a:lnTo>
                  <a:lnTo>
                    <a:pt x="38" y="110"/>
                  </a:lnTo>
                  <a:lnTo>
                    <a:pt x="32" y="98"/>
                  </a:lnTo>
                  <a:lnTo>
                    <a:pt x="26" y="86"/>
                  </a:lnTo>
                  <a:lnTo>
                    <a:pt x="19" y="71"/>
                  </a:lnTo>
                  <a:lnTo>
                    <a:pt x="13" y="57"/>
                  </a:lnTo>
                  <a:lnTo>
                    <a:pt x="8" y="43"/>
                  </a:lnTo>
                  <a:lnTo>
                    <a:pt x="4" y="31"/>
                  </a:lnTo>
                  <a:lnTo>
                    <a:pt x="0" y="22"/>
                  </a:lnTo>
                  <a:lnTo>
                    <a:pt x="0" y="15"/>
                  </a:lnTo>
                  <a:lnTo>
                    <a:pt x="0" y="11"/>
                  </a:lnTo>
                  <a:lnTo>
                    <a:pt x="1" y="8"/>
                  </a:lnTo>
                  <a:lnTo>
                    <a:pt x="2" y="5"/>
                  </a:lnTo>
                  <a:lnTo>
                    <a:pt x="4" y="4"/>
                  </a:lnTo>
                  <a:lnTo>
                    <a:pt x="6" y="3"/>
                  </a:lnTo>
                  <a:lnTo>
                    <a:pt x="8" y="2"/>
                  </a:lnTo>
                  <a:lnTo>
                    <a:pt x="11" y="1"/>
                  </a:lnTo>
                  <a:lnTo>
                    <a:pt x="13" y="0"/>
                  </a:lnTo>
                  <a:lnTo>
                    <a:pt x="42" y="18"/>
                  </a:lnTo>
                </a:path>
              </a:pathLst>
            </a:custGeom>
            <a:solidFill>
              <a:srgbClr val="CCCC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42" name="Freeform 138"/>
            <p:cNvSpPr>
              <a:spLocks/>
            </p:cNvSpPr>
            <p:nvPr/>
          </p:nvSpPr>
          <p:spPr bwMode="auto">
            <a:xfrm>
              <a:off x="606" y="1074"/>
              <a:ext cx="135" cy="174"/>
            </a:xfrm>
            <a:custGeom>
              <a:avLst/>
              <a:gdLst>
                <a:gd name="T0" fmla="*/ 36 w 135"/>
                <a:gd name="T1" fmla="*/ 16 h 174"/>
                <a:gd name="T2" fmla="*/ 39 w 135"/>
                <a:gd name="T3" fmla="*/ 25 h 174"/>
                <a:gd name="T4" fmla="*/ 43 w 135"/>
                <a:gd name="T5" fmla="*/ 39 h 174"/>
                <a:gd name="T6" fmla="*/ 46 w 135"/>
                <a:gd name="T7" fmla="*/ 53 h 174"/>
                <a:gd name="T8" fmla="*/ 48 w 135"/>
                <a:gd name="T9" fmla="*/ 63 h 174"/>
                <a:gd name="T10" fmla="*/ 52 w 135"/>
                <a:gd name="T11" fmla="*/ 77 h 174"/>
                <a:gd name="T12" fmla="*/ 58 w 135"/>
                <a:gd name="T13" fmla="*/ 93 h 174"/>
                <a:gd name="T14" fmla="*/ 64 w 135"/>
                <a:gd name="T15" fmla="*/ 104 h 174"/>
                <a:gd name="T16" fmla="*/ 69 w 135"/>
                <a:gd name="T17" fmla="*/ 109 h 174"/>
                <a:gd name="T18" fmla="*/ 76 w 135"/>
                <a:gd name="T19" fmla="*/ 121 h 174"/>
                <a:gd name="T20" fmla="*/ 84 w 135"/>
                <a:gd name="T21" fmla="*/ 137 h 174"/>
                <a:gd name="T22" fmla="*/ 89 w 135"/>
                <a:gd name="T23" fmla="*/ 148 h 174"/>
                <a:gd name="T24" fmla="*/ 91 w 135"/>
                <a:gd name="T25" fmla="*/ 149 h 174"/>
                <a:gd name="T26" fmla="*/ 95 w 135"/>
                <a:gd name="T27" fmla="*/ 149 h 174"/>
                <a:gd name="T28" fmla="*/ 100 w 135"/>
                <a:gd name="T29" fmla="*/ 149 h 174"/>
                <a:gd name="T30" fmla="*/ 106 w 135"/>
                <a:gd name="T31" fmla="*/ 149 h 174"/>
                <a:gd name="T32" fmla="*/ 111 w 135"/>
                <a:gd name="T33" fmla="*/ 150 h 174"/>
                <a:gd name="T34" fmla="*/ 118 w 135"/>
                <a:gd name="T35" fmla="*/ 154 h 174"/>
                <a:gd name="T36" fmla="*/ 126 w 135"/>
                <a:gd name="T37" fmla="*/ 159 h 174"/>
                <a:gd name="T38" fmla="*/ 132 w 135"/>
                <a:gd name="T39" fmla="*/ 164 h 174"/>
                <a:gd name="T40" fmla="*/ 134 w 135"/>
                <a:gd name="T41" fmla="*/ 168 h 174"/>
                <a:gd name="T42" fmla="*/ 129 w 135"/>
                <a:gd name="T43" fmla="*/ 171 h 174"/>
                <a:gd name="T44" fmla="*/ 121 w 135"/>
                <a:gd name="T45" fmla="*/ 173 h 174"/>
                <a:gd name="T46" fmla="*/ 110 w 135"/>
                <a:gd name="T47" fmla="*/ 172 h 174"/>
                <a:gd name="T48" fmla="*/ 102 w 135"/>
                <a:gd name="T49" fmla="*/ 170 h 174"/>
                <a:gd name="T50" fmla="*/ 96 w 135"/>
                <a:gd name="T51" fmla="*/ 168 h 174"/>
                <a:gd name="T52" fmla="*/ 92 w 135"/>
                <a:gd name="T53" fmla="*/ 167 h 174"/>
                <a:gd name="T54" fmla="*/ 90 w 135"/>
                <a:gd name="T55" fmla="*/ 167 h 174"/>
                <a:gd name="T56" fmla="*/ 87 w 135"/>
                <a:gd name="T57" fmla="*/ 167 h 174"/>
                <a:gd name="T58" fmla="*/ 75 w 135"/>
                <a:gd name="T59" fmla="*/ 157 h 174"/>
                <a:gd name="T60" fmla="*/ 61 w 135"/>
                <a:gd name="T61" fmla="*/ 143 h 174"/>
                <a:gd name="T62" fmla="*/ 48 w 135"/>
                <a:gd name="T63" fmla="*/ 130 h 174"/>
                <a:gd name="T64" fmla="*/ 40 w 135"/>
                <a:gd name="T65" fmla="*/ 121 h 174"/>
                <a:gd name="T66" fmla="*/ 29 w 135"/>
                <a:gd name="T67" fmla="*/ 109 h 174"/>
                <a:gd name="T68" fmla="*/ 19 w 135"/>
                <a:gd name="T69" fmla="*/ 95 h 174"/>
                <a:gd name="T70" fmla="*/ 10 w 135"/>
                <a:gd name="T71" fmla="*/ 79 h 174"/>
                <a:gd name="T72" fmla="*/ 5 w 135"/>
                <a:gd name="T73" fmla="*/ 63 h 174"/>
                <a:gd name="T74" fmla="*/ 2 w 135"/>
                <a:gd name="T75" fmla="*/ 43 h 174"/>
                <a:gd name="T76" fmla="*/ 0 w 135"/>
                <a:gd name="T77" fmla="*/ 25 h 174"/>
                <a:gd name="T78" fmla="*/ 0 w 135"/>
                <a:gd name="T79" fmla="*/ 11 h 174"/>
                <a:gd name="T80" fmla="*/ 2 w 135"/>
                <a:gd name="T81" fmla="*/ 4 h 174"/>
                <a:gd name="T82" fmla="*/ 6 w 135"/>
                <a:gd name="T83" fmla="*/ 1 h 174"/>
                <a:gd name="T84" fmla="*/ 11 w 135"/>
                <a:gd name="T85" fmla="*/ 0 h 174"/>
                <a:gd name="T86" fmla="*/ 17 w 135"/>
                <a:gd name="T87" fmla="*/ 0 h 174"/>
                <a:gd name="T88" fmla="*/ 35 w 135"/>
                <a:gd name="T89" fmla="*/ 15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5" h="174">
                  <a:moveTo>
                    <a:pt x="35" y="15"/>
                  </a:moveTo>
                  <a:lnTo>
                    <a:pt x="36" y="16"/>
                  </a:lnTo>
                  <a:lnTo>
                    <a:pt x="37" y="20"/>
                  </a:lnTo>
                  <a:lnTo>
                    <a:pt x="39" y="25"/>
                  </a:lnTo>
                  <a:lnTo>
                    <a:pt x="41" y="32"/>
                  </a:lnTo>
                  <a:lnTo>
                    <a:pt x="43" y="39"/>
                  </a:lnTo>
                  <a:lnTo>
                    <a:pt x="45" y="46"/>
                  </a:lnTo>
                  <a:lnTo>
                    <a:pt x="46" y="53"/>
                  </a:lnTo>
                  <a:lnTo>
                    <a:pt x="47" y="58"/>
                  </a:lnTo>
                  <a:lnTo>
                    <a:pt x="48" y="63"/>
                  </a:lnTo>
                  <a:lnTo>
                    <a:pt x="50" y="70"/>
                  </a:lnTo>
                  <a:lnTo>
                    <a:pt x="52" y="77"/>
                  </a:lnTo>
                  <a:lnTo>
                    <a:pt x="55" y="85"/>
                  </a:lnTo>
                  <a:lnTo>
                    <a:pt x="58" y="93"/>
                  </a:lnTo>
                  <a:lnTo>
                    <a:pt x="61" y="99"/>
                  </a:lnTo>
                  <a:lnTo>
                    <a:pt x="64" y="104"/>
                  </a:lnTo>
                  <a:lnTo>
                    <a:pt x="66" y="106"/>
                  </a:lnTo>
                  <a:lnTo>
                    <a:pt x="69" y="109"/>
                  </a:lnTo>
                  <a:lnTo>
                    <a:pt x="72" y="114"/>
                  </a:lnTo>
                  <a:lnTo>
                    <a:pt x="76" y="121"/>
                  </a:lnTo>
                  <a:lnTo>
                    <a:pt x="81" y="129"/>
                  </a:lnTo>
                  <a:lnTo>
                    <a:pt x="84" y="137"/>
                  </a:lnTo>
                  <a:lnTo>
                    <a:pt x="87" y="143"/>
                  </a:lnTo>
                  <a:lnTo>
                    <a:pt x="89" y="148"/>
                  </a:lnTo>
                  <a:lnTo>
                    <a:pt x="90" y="149"/>
                  </a:lnTo>
                  <a:lnTo>
                    <a:pt x="91" y="149"/>
                  </a:lnTo>
                  <a:lnTo>
                    <a:pt x="93" y="149"/>
                  </a:lnTo>
                  <a:lnTo>
                    <a:pt x="95" y="149"/>
                  </a:lnTo>
                  <a:lnTo>
                    <a:pt x="98" y="149"/>
                  </a:lnTo>
                  <a:lnTo>
                    <a:pt x="100" y="149"/>
                  </a:lnTo>
                  <a:lnTo>
                    <a:pt x="104" y="148"/>
                  </a:lnTo>
                  <a:lnTo>
                    <a:pt x="106" y="149"/>
                  </a:lnTo>
                  <a:lnTo>
                    <a:pt x="109" y="149"/>
                  </a:lnTo>
                  <a:lnTo>
                    <a:pt x="111" y="150"/>
                  </a:lnTo>
                  <a:lnTo>
                    <a:pt x="115" y="151"/>
                  </a:lnTo>
                  <a:lnTo>
                    <a:pt x="118" y="154"/>
                  </a:lnTo>
                  <a:lnTo>
                    <a:pt x="122" y="156"/>
                  </a:lnTo>
                  <a:lnTo>
                    <a:pt x="126" y="159"/>
                  </a:lnTo>
                  <a:lnTo>
                    <a:pt x="129" y="161"/>
                  </a:lnTo>
                  <a:lnTo>
                    <a:pt x="132" y="164"/>
                  </a:lnTo>
                  <a:lnTo>
                    <a:pt x="134" y="167"/>
                  </a:lnTo>
                  <a:lnTo>
                    <a:pt x="134" y="168"/>
                  </a:lnTo>
                  <a:lnTo>
                    <a:pt x="132" y="169"/>
                  </a:lnTo>
                  <a:lnTo>
                    <a:pt x="129" y="171"/>
                  </a:lnTo>
                  <a:lnTo>
                    <a:pt x="125" y="172"/>
                  </a:lnTo>
                  <a:lnTo>
                    <a:pt x="121" y="173"/>
                  </a:lnTo>
                  <a:lnTo>
                    <a:pt x="116" y="173"/>
                  </a:lnTo>
                  <a:lnTo>
                    <a:pt x="110" y="172"/>
                  </a:lnTo>
                  <a:lnTo>
                    <a:pt x="106" y="172"/>
                  </a:lnTo>
                  <a:lnTo>
                    <a:pt x="102" y="170"/>
                  </a:lnTo>
                  <a:lnTo>
                    <a:pt x="99" y="169"/>
                  </a:lnTo>
                  <a:lnTo>
                    <a:pt x="96" y="168"/>
                  </a:lnTo>
                  <a:lnTo>
                    <a:pt x="93" y="168"/>
                  </a:lnTo>
                  <a:lnTo>
                    <a:pt x="92" y="167"/>
                  </a:lnTo>
                  <a:lnTo>
                    <a:pt x="91" y="167"/>
                  </a:lnTo>
                  <a:lnTo>
                    <a:pt x="90" y="167"/>
                  </a:lnTo>
                  <a:lnTo>
                    <a:pt x="88" y="168"/>
                  </a:lnTo>
                  <a:lnTo>
                    <a:pt x="87" y="167"/>
                  </a:lnTo>
                  <a:lnTo>
                    <a:pt x="81" y="163"/>
                  </a:lnTo>
                  <a:lnTo>
                    <a:pt x="75" y="157"/>
                  </a:lnTo>
                  <a:lnTo>
                    <a:pt x="69" y="150"/>
                  </a:lnTo>
                  <a:lnTo>
                    <a:pt x="61" y="143"/>
                  </a:lnTo>
                  <a:lnTo>
                    <a:pt x="54" y="136"/>
                  </a:lnTo>
                  <a:lnTo>
                    <a:pt x="48" y="130"/>
                  </a:lnTo>
                  <a:lnTo>
                    <a:pt x="44" y="125"/>
                  </a:lnTo>
                  <a:lnTo>
                    <a:pt x="40" y="121"/>
                  </a:lnTo>
                  <a:lnTo>
                    <a:pt x="35" y="115"/>
                  </a:lnTo>
                  <a:lnTo>
                    <a:pt x="29" y="109"/>
                  </a:lnTo>
                  <a:lnTo>
                    <a:pt x="24" y="102"/>
                  </a:lnTo>
                  <a:lnTo>
                    <a:pt x="19" y="95"/>
                  </a:lnTo>
                  <a:lnTo>
                    <a:pt x="14" y="87"/>
                  </a:lnTo>
                  <a:lnTo>
                    <a:pt x="10" y="79"/>
                  </a:lnTo>
                  <a:lnTo>
                    <a:pt x="7" y="71"/>
                  </a:lnTo>
                  <a:lnTo>
                    <a:pt x="5" y="63"/>
                  </a:lnTo>
                  <a:lnTo>
                    <a:pt x="4" y="53"/>
                  </a:lnTo>
                  <a:lnTo>
                    <a:pt x="2" y="43"/>
                  </a:lnTo>
                  <a:lnTo>
                    <a:pt x="1" y="34"/>
                  </a:lnTo>
                  <a:lnTo>
                    <a:pt x="0" y="25"/>
                  </a:lnTo>
                  <a:lnTo>
                    <a:pt x="0" y="17"/>
                  </a:lnTo>
                  <a:lnTo>
                    <a:pt x="0" y="11"/>
                  </a:lnTo>
                  <a:lnTo>
                    <a:pt x="0" y="6"/>
                  </a:lnTo>
                  <a:lnTo>
                    <a:pt x="2" y="4"/>
                  </a:lnTo>
                  <a:lnTo>
                    <a:pt x="4" y="2"/>
                  </a:lnTo>
                  <a:lnTo>
                    <a:pt x="6" y="1"/>
                  </a:lnTo>
                  <a:lnTo>
                    <a:pt x="9" y="0"/>
                  </a:lnTo>
                  <a:lnTo>
                    <a:pt x="11" y="0"/>
                  </a:lnTo>
                  <a:lnTo>
                    <a:pt x="14" y="0"/>
                  </a:lnTo>
                  <a:lnTo>
                    <a:pt x="17" y="0"/>
                  </a:lnTo>
                  <a:lnTo>
                    <a:pt x="18" y="0"/>
                  </a:lnTo>
                  <a:lnTo>
                    <a:pt x="35" y="15"/>
                  </a:lnTo>
                </a:path>
              </a:pathLst>
            </a:custGeom>
            <a:solidFill>
              <a:srgbClr val="CCCC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43" name="Freeform 139"/>
            <p:cNvSpPr>
              <a:spLocks/>
            </p:cNvSpPr>
            <p:nvPr/>
          </p:nvSpPr>
          <p:spPr bwMode="auto">
            <a:xfrm>
              <a:off x="701" y="1258"/>
              <a:ext cx="192" cy="92"/>
            </a:xfrm>
            <a:custGeom>
              <a:avLst/>
              <a:gdLst>
                <a:gd name="T0" fmla="*/ 0 w 192"/>
                <a:gd name="T1" fmla="*/ 0 h 92"/>
                <a:gd name="T2" fmla="*/ 0 w 192"/>
                <a:gd name="T3" fmla="*/ 50 h 92"/>
                <a:gd name="T4" fmla="*/ 191 w 192"/>
                <a:gd name="T5" fmla="*/ 91 h 92"/>
                <a:gd name="T6" fmla="*/ 191 w 192"/>
                <a:gd name="T7" fmla="*/ 40 h 92"/>
                <a:gd name="T8" fmla="*/ 0 w 192"/>
                <a:gd name="T9" fmla="*/ 0 h 92"/>
              </a:gdLst>
              <a:ahLst/>
              <a:cxnLst>
                <a:cxn ang="0">
                  <a:pos x="T0" y="T1"/>
                </a:cxn>
                <a:cxn ang="0">
                  <a:pos x="T2" y="T3"/>
                </a:cxn>
                <a:cxn ang="0">
                  <a:pos x="T4" y="T5"/>
                </a:cxn>
                <a:cxn ang="0">
                  <a:pos x="T6" y="T7"/>
                </a:cxn>
                <a:cxn ang="0">
                  <a:pos x="T8" y="T9"/>
                </a:cxn>
              </a:cxnLst>
              <a:rect l="0" t="0" r="r" b="b"/>
              <a:pathLst>
                <a:path w="192" h="92">
                  <a:moveTo>
                    <a:pt x="0" y="0"/>
                  </a:moveTo>
                  <a:lnTo>
                    <a:pt x="0" y="50"/>
                  </a:lnTo>
                  <a:lnTo>
                    <a:pt x="191" y="91"/>
                  </a:lnTo>
                  <a:lnTo>
                    <a:pt x="191" y="40"/>
                  </a:lnTo>
                  <a:lnTo>
                    <a:pt x="0" y="0"/>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44" name="Freeform 140"/>
            <p:cNvSpPr>
              <a:spLocks/>
            </p:cNvSpPr>
            <p:nvPr/>
          </p:nvSpPr>
          <p:spPr bwMode="auto">
            <a:xfrm>
              <a:off x="892" y="1251"/>
              <a:ext cx="60" cy="99"/>
            </a:xfrm>
            <a:custGeom>
              <a:avLst/>
              <a:gdLst>
                <a:gd name="T0" fmla="*/ 0 w 60"/>
                <a:gd name="T1" fmla="*/ 47 h 99"/>
                <a:gd name="T2" fmla="*/ 0 w 60"/>
                <a:gd name="T3" fmla="*/ 98 h 99"/>
                <a:gd name="T4" fmla="*/ 59 w 60"/>
                <a:gd name="T5" fmla="*/ 43 h 99"/>
                <a:gd name="T6" fmla="*/ 59 w 60"/>
                <a:gd name="T7" fmla="*/ 0 h 99"/>
                <a:gd name="T8" fmla="*/ 0 w 60"/>
                <a:gd name="T9" fmla="*/ 47 h 99"/>
              </a:gdLst>
              <a:ahLst/>
              <a:cxnLst>
                <a:cxn ang="0">
                  <a:pos x="T0" y="T1"/>
                </a:cxn>
                <a:cxn ang="0">
                  <a:pos x="T2" y="T3"/>
                </a:cxn>
                <a:cxn ang="0">
                  <a:pos x="T4" y="T5"/>
                </a:cxn>
                <a:cxn ang="0">
                  <a:pos x="T6" y="T7"/>
                </a:cxn>
                <a:cxn ang="0">
                  <a:pos x="T8" y="T9"/>
                </a:cxn>
              </a:cxnLst>
              <a:rect l="0" t="0" r="r" b="b"/>
              <a:pathLst>
                <a:path w="60" h="99">
                  <a:moveTo>
                    <a:pt x="0" y="47"/>
                  </a:moveTo>
                  <a:lnTo>
                    <a:pt x="0" y="98"/>
                  </a:lnTo>
                  <a:lnTo>
                    <a:pt x="59" y="43"/>
                  </a:lnTo>
                  <a:lnTo>
                    <a:pt x="59" y="0"/>
                  </a:lnTo>
                  <a:lnTo>
                    <a:pt x="0" y="4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45" name="Freeform 141"/>
            <p:cNvSpPr>
              <a:spLocks/>
            </p:cNvSpPr>
            <p:nvPr/>
          </p:nvSpPr>
          <p:spPr bwMode="auto">
            <a:xfrm>
              <a:off x="701" y="1212"/>
              <a:ext cx="250" cy="87"/>
            </a:xfrm>
            <a:custGeom>
              <a:avLst/>
              <a:gdLst>
                <a:gd name="T0" fmla="*/ 79 w 250"/>
                <a:gd name="T1" fmla="*/ 0 h 87"/>
                <a:gd name="T2" fmla="*/ 0 w 250"/>
                <a:gd name="T3" fmla="*/ 45 h 87"/>
                <a:gd name="T4" fmla="*/ 191 w 250"/>
                <a:gd name="T5" fmla="*/ 86 h 87"/>
                <a:gd name="T6" fmla="*/ 249 w 250"/>
                <a:gd name="T7" fmla="*/ 39 h 87"/>
                <a:gd name="T8" fmla="*/ 79 w 250"/>
                <a:gd name="T9" fmla="*/ 0 h 87"/>
              </a:gdLst>
              <a:ahLst/>
              <a:cxnLst>
                <a:cxn ang="0">
                  <a:pos x="T0" y="T1"/>
                </a:cxn>
                <a:cxn ang="0">
                  <a:pos x="T2" y="T3"/>
                </a:cxn>
                <a:cxn ang="0">
                  <a:pos x="T4" y="T5"/>
                </a:cxn>
                <a:cxn ang="0">
                  <a:pos x="T6" y="T7"/>
                </a:cxn>
                <a:cxn ang="0">
                  <a:pos x="T8" y="T9"/>
                </a:cxn>
              </a:cxnLst>
              <a:rect l="0" t="0" r="r" b="b"/>
              <a:pathLst>
                <a:path w="250" h="87">
                  <a:moveTo>
                    <a:pt x="79" y="0"/>
                  </a:moveTo>
                  <a:lnTo>
                    <a:pt x="0" y="45"/>
                  </a:lnTo>
                  <a:lnTo>
                    <a:pt x="191" y="86"/>
                  </a:lnTo>
                  <a:lnTo>
                    <a:pt x="249" y="39"/>
                  </a:lnTo>
                  <a:lnTo>
                    <a:pt x="79" y="0"/>
                  </a:lnTo>
                </a:path>
              </a:pathLst>
            </a:custGeom>
            <a:solidFill>
              <a:srgbClr val="E5E5E5"/>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46" name="Freeform 142"/>
            <p:cNvSpPr>
              <a:spLocks/>
            </p:cNvSpPr>
            <p:nvPr/>
          </p:nvSpPr>
          <p:spPr bwMode="auto">
            <a:xfrm>
              <a:off x="735" y="1093"/>
              <a:ext cx="31" cy="134"/>
            </a:xfrm>
            <a:custGeom>
              <a:avLst/>
              <a:gdLst>
                <a:gd name="T0" fmla="*/ 30 w 31"/>
                <a:gd name="T1" fmla="*/ 0 h 134"/>
                <a:gd name="T2" fmla="*/ 29 w 31"/>
                <a:gd name="T3" fmla="*/ 0 h 134"/>
                <a:gd name="T4" fmla="*/ 27 w 31"/>
                <a:gd name="T5" fmla="*/ 3 h 134"/>
                <a:gd name="T6" fmla="*/ 24 w 31"/>
                <a:gd name="T7" fmla="*/ 6 h 134"/>
                <a:gd name="T8" fmla="*/ 21 w 31"/>
                <a:gd name="T9" fmla="*/ 12 h 134"/>
                <a:gd name="T10" fmla="*/ 17 w 31"/>
                <a:gd name="T11" fmla="*/ 21 h 134"/>
                <a:gd name="T12" fmla="*/ 13 w 31"/>
                <a:gd name="T13" fmla="*/ 31 h 134"/>
                <a:gd name="T14" fmla="*/ 9 w 31"/>
                <a:gd name="T15" fmla="*/ 44 h 134"/>
                <a:gd name="T16" fmla="*/ 6 w 31"/>
                <a:gd name="T17" fmla="*/ 60 h 134"/>
                <a:gd name="T18" fmla="*/ 2 w 31"/>
                <a:gd name="T19" fmla="*/ 76 h 134"/>
                <a:gd name="T20" fmla="*/ 0 w 31"/>
                <a:gd name="T21" fmla="*/ 91 h 134"/>
                <a:gd name="T22" fmla="*/ 0 w 31"/>
                <a:gd name="T23" fmla="*/ 104 h 134"/>
                <a:gd name="T24" fmla="*/ 0 w 31"/>
                <a:gd name="T25" fmla="*/ 114 h 134"/>
                <a:gd name="T26" fmla="*/ 0 w 31"/>
                <a:gd name="T27" fmla="*/ 122 h 134"/>
                <a:gd name="T28" fmla="*/ 1 w 31"/>
                <a:gd name="T29" fmla="*/ 128 h 134"/>
                <a:gd name="T30" fmla="*/ 2 w 31"/>
                <a:gd name="T31" fmla="*/ 132 h 134"/>
                <a:gd name="T32" fmla="*/ 2 w 31"/>
                <a:gd name="T33" fmla="*/ 133 h 134"/>
                <a:gd name="T34" fmla="*/ 30 w 31"/>
                <a:gd name="T35" fmla="*/ 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 h="134">
                  <a:moveTo>
                    <a:pt x="30" y="0"/>
                  </a:moveTo>
                  <a:lnTo>
                    <a:pt x="29" y="0"/>
                  </a:lnTo>
                  <a:lnTo>
                    <a:pt x="27" y="3"/>
                  </a:lnTo>
                  <a:lnTo>
                    <a:pt x="24" y="6"/>
                  </a:lnTo>
                  <a:lnTo>
                    <a:pt x="21" y="12"/>
                  </a:lnTo>
                  <a:lnTo>
                    <a:pt x="17" y="21"/>
                  </a:lnTo>
                  <a:lnTo>
                    <a:pt x="13" y="31"/>
                  </a:lnTo>
                  <a:lnTo>
                    <a:pt x="9" y="44"/>
                  </a:lnTo>
                  <a:lnTo>
                    <a:pt x="6" y="60"/>
                  </a:lnTo>
                  <a:lnTo>
                    <a:pt x="2" y="76"/>
                  </a:lnTo>
                  <a:lnTo>
                    <a:pt x="0" y="91"/>
                  </a:lnTo>
                  <a:lnTo>
                    <a:pt x="0" y="104"/>
                  </a:lnTo>
                  <a:lnTo>
                    <a:pt x="0" y="114"/>
                  </a:lnTo>
                  <a:lnTo>
                    <a:pt x="0" y="122"/>
                  </a:lnTo>
                  <a:lnTo>
                    <a:pt x="1" y="128"/>
                  </a:lnTo>
                  <a:lnTo>
                    <a:pt x="2" y="132"/>
                  </a:lnTo>
                  <a:lnTo>
                    <a:pt x="2" y="133"/>
                  </a:lnTo>
                  <a:lnTo>
                    <a:pt x="3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47" name="Freeform 143"/>
            <p:cNvSpPr>
              <a:spLocks/>
            </p:cNvSpPr>
            <p:nvPr/>
          </p:nvSpPr>
          <p:spPr bwMode="auto">
            <a:xfrm>
              <a:off x="764" y="1156"/>
              <a:ext cx="117" cy="117"/>
            </a:xfrm>
            <a:custGeom>
              <a:avLst/>
              <a:gdLst>
                <a:gd name="T0" fmla="*/ 58 w 117"/>
                <a:gd name="T1" fmla="*/ 116 h 117"/>
                <a:gd name="T2" fmla="*/ 69 w 117"/>
                <a:gd name="T3" fmla="*/ 116 h 117"/>
                <a:gd name="T4" fmla="*/ 81 w 117"/>
                <a:gd name="T5" fmla="*/ 113 h 117"/>
                <a:gd name="T6" fmla="*/ 90 w 117"/>
                <a:gd name="T7" fmla="*/ 109 h 117"/>
                <a:gd name="T8" fmla="*/ 98 w 117"/>
                <a:gd name="T9" fmla="*/ 102 h 117"/>
                <a:gd name="T10" fmla="*/ 105 w 117"/>
                <a:gd name="T11" fmla="*/ 94 h 117"/>
                <a:gd name="T12" fmla="*/ 111 w 117"/>
                <a:gd name="T13" fmla="*/ 85 h 117"/>
                <a:gd name="T14" fmla="*/ 115 w 117"/>
                <a:gd name="T15" fmla="*/ 74 h 117"/>
                <a:gd name="T16" fmla="*/ 116 w 117"/>
                <a:gd name="T17" fmla="*/ 63 h 117"/>
                <a:gd name="T18" fmla="*/ 115 w 117"/>
                <a:gd name="T19" fmla="*/ 51 h 117"/>
                <a:gd name="T20" fmla="*/ 111 w 117"/>
                <a:gd name="T21" fmla="*/ 40 h 117"/>
                <a:gd name="T22" fmla="*/ 105 w 117"/>
                <a:gd name="T23" fmla="*/ 29 h 117"/>
                <a:gd name="T24" fmla="*/ 98 w 117"/>
                <a:gd name="T25" fmla="*/ 20 h 117"/>
                <a:gd name="T26" fmla="*/ 90 w 117"/>
                <a:gd name="T27" fmla="*/ 12 h 117"/>
                <a:gd name="T28" fmla="*/ 81 w 117"/>
                <a:gd name="T29" fmla="*/ 6 h 117"/>
                <a:gd name="T30" fmla="*/ 69 w 117"/>
                <a:gd name="T31" fmla="*/ 2 h 117"/>
                <a:gd name="T32" fmla="*/ 58 w 117"/>
                <a:gd name="T33" fmla="*/ 0 h 117"/>
                <a:gd name="T34" fmla="*/ 46 w 117"/>
                <a:gd name="T35" fmla="*/ 0 h 117"/>
                <a:gd name="T36" fmla="*/ 35 w 117"/>
                <a:gd name="T37" fmla="*/ 2 h 117"/>
                <a:gd name="T38" fmla="*/ 25 w 117"/>
                <a:gd name="T39" fmla="*/ 6 h 117"/>
                <a:gd name="T40" fmla="*/ 17 w 117"/>
                <a:gd name="T41" fmla="*/ 13 h 117"/>
                <a:gd name="T42" fmla="*/ 10 w 117"/>
                <a:gd name="T43" fmla="*/ 21 h 117"/>
                <a:gd name="T44" fmla="*/ 5 w 117"/>
                <a:gd name="T45" fmla="*/ 30 h 117"/>
                <a:gd name="T46" fmla="*/ 1 w 117"/>
                <a:gd name="T47" fmla="*/ 41 h 117"/>
                <a:gd name="T48" fmla="*/ 0 w 117"/>
                <a:gd name="T49" fmla="*/ 52 h 117"/>
                <a:gd name="T50" fmla="*/ 1 w 117"/>
                <a:gd name="T51" fmla="*/ 64 h 117"/>
                <a:gd name="T52" fmla="*/ 5 w 117"/>
                <a:gd name="T53" fmla="*/ 75 h 117"/>
                <a:gd name="T54" fmla="*/ 10 w 117"/>
                <a:gd name="T55" fmla="*/ 86 h 117"/>
                <a:gd name="T56" fmla="*/ 17 w 117"/>
                <a:gd name="T57" fmla="*/ 95 h 117"/>
                <a:gd name="T58" fmla="*/ 25 w 117"/>
                <a:gd name="T59" fmla="*/ 103 h 117"/>
                <a:gd name="T60" fmla="*/ 35 w 117"/>
                <a:gd name="T61" fmla="*/ 109 h 117"/>
                <a:gd name="T62" fmla="*/ 46 w 117"/>
                <a:gd name="T63" fmla="*/ 113 h 117"/>
                <a:gd name="T64" fmla="*/ 58 w 117"/>
                <a:gd name="T65" fmla="*/ 116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7" h="117">
                  <a:moveTo>
                    <a:pt x="58" y="116"/>
                  </a:moveTo>
                  <a:lnTo>
                    <a:pt x="69" y="116"/>
                  </a:lnTo>
                  <a:lnTo>
                    <a:pt x="81" y="113"/>
                  </a:lnTo>
                  <a:lnTo>
                    <a:pt x="90" y="109"/>
                  </a:lnTo>
                  <a:lnTo>
                    <a:pt x="98" y="102"/>
                  </a:lnTo>
                  <a:lnTo>
                    <a:pt x="105" y="94"/>
                  </a:lnTo>
                  <a:lnTo>
                    <a:pt x="111" y="85"/>
                  </a:lnTo>
                  <a:lnTo>
                    <a:pt x="115" y="74"/>
                  </a:lnTo>
                  <a:lnTo>
                    <a:pt x="116" y="63"/>
                  </a:lnTo>
                  <a:lnTo>
                    <a:pt x="115" y="51"/>
                  </a:lnTo>
                  <a:lnTo>
                    <a:pt x="111" y="40"/>
                  </a:lnTo>
                  <a:lnTo>
                    <a:pt x="105" y="29"/>
                  </a:lnTo>
                  <a:lnTo>
                    <a:pt x="98" y="20"/>
                  </a:lnTo>
                  <a:lnTo>
                    <a:pt x="90" y="12"/>
                  </a:lnTo>
                  <a:lnTo>
                    <a:pt x="81" y="6"/>
                  </a:lnTo>
                  <a:lnTo>
                    <a:pt x="69" y="2"/>
                  </a:lnTo>
                  <a:lnTo>
                    <a:pt x="58" y="0"/>
                  </a:lnTo>
                  <a:lnTo>
                    <a:pt x="46" y="0"/>
                  </a:lnTo>
                  <a:lnTo>
                    <a:pt x="35" y="2"/>
                  </a:lnTo>
                  <a:lnTo>
                    <a:pt x="25" y="6"/>
                  </a:lnTo>
                  <a:lnTo>
                    <a:pt x="17" y="13"/>
                  </a:lnTo>
                  <a:lnTo>
                    <a:pt x="10" y="21"/>
                  </a:lnTo>
                  <a:lnTo>
                    <a:pt x="5" y="30"/>
                  </a:lnTo>
                  <a:lnTo>
                    <a:pt x="1" y="41"/>
                  </a:lnTo>
                  <a:lnTo>
                    <a:pt x="0" y="52"/>
                  </a:lnTo>
                  <a:lnTo>
                    <a:pt x="1" y="64"/>
                  </a:lnTo>
                  <a:lnTo>
                    <a:pt x="5" y="75"/>
                  </a:lnTo>
                  <a:lnTo>
                    <a:pt x="10" y="86"/>
                  </a:lnTo>
                  <a:lnTo>
                    <a:pt x="17" y="95"/>
                  </a:lnTo>
                  <a:lnTo>
                    <a:pt x="25" y="103"/>
                  </a:lnTo>
                  <a:lnTo>
                    <a:pt x="35" y="109"/>
                  </a:lnTo>
                  <a:lnTo>
                    <a:pt x="46" y="113"/>
                  </a:lnTo>
                  <a:lnTo>
                    <a:pt x="58" y="116"/>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48" name="Freeform 144"/>
            <p:cNvSpPr>
              <a:spLocks/>
            </p:cNvSpPr>
            <p:nvPr/>
          </p:nvSpPr>
          <p:spPr bwMode="auto">
            <a:xfrm>
              <a:off x="732" y="1078"/>
              <a:ext cx="164" cy="191"/>
            </a:xfrm>
            <a:custGeom>
              <a:avLst/>
              <a:gdLst>
                <a:gd name="T0" fmla="*/ 124 w 164"/>
                <a:gd name="T1" fmla="*/ 47 h 191"/>
                <a:gd name="T2" fmla="*/ 73 w 164"/>
                <a:gd name="T3" fmla="*/ 11 h 191"/>
                <a:gd name="T4" fmla="*/ 35 w 164"/>
                <a:gd name="T5" fmla="*/ 0 h 191"/>
                <a:gd name="T6" fmla="*/ 0 w 164"/>
                <a:gd name="T7" fmla="*/ 178 h 191"/>
                <a:gd name="T8" fmla="*/ 38 w 164"/>
                <a:gd name="T9" fmla="*/ 190 h 191"/>
                <a:gd name="T10" fmla="*/ 98 w 164"/>
                <a:gd name="T11" fmla="*/ 174 h 191"/>
                <a:gd name="T12" fmla="*/ 138 w 164"/>
                <a:gd name="T13" fmla="*/ 185 h 191"/>
                <a:gd name="T14" fmla="*/ 163 w 164"/>
                <a:gd name="T15" fmla="*/ 60 h 191"/>
                <a:gd name="T16" fmla="*/ 124 w 164"/>
                <a:gd name="T17" fmla="*/ 47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191">
                  <a:moveTo>
                    <a:pt x="124" y="47"/>
                  </a:moveTo>
                  <a:lnTo>
                    <a:pt x="73" y="11"/>
                  </a:lnTo>
                  <a:lnTo>
                    <a:pt x="35" y="0"/>
                  </a:lnTo>
                  <a:lnTo>
                    <a:pt x="0" y="178"/>
                  </a:lnTo>
                  <a:lnTo>
                    <a:pt x="38" y="190"/>
                  </a:lnTo>
                  <a:lnTo>
                    <a:pt x="98" y="174"/>
                  </a:lnTo>
                  <a:lnTo>
                    <a:pt x="138" y="185"/>
                  </a:lnTo>
                  <a:lnTo>
                    <a:pt x="163" y="60"/>
                  </a:lnTo>
                  <a:lnTo>
                    <a:pt x="124" y="47"/>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49" name="Freeform 145"/>
            <p:cNvSpPr>
              <a:spLocks/>
            </p:cNvSpPr>
            <p:nvPr/>
          </p:nvSpPr>
          <p:spPr bwMode="auto">
            <a:xfrm>
              <a:off x="870" y="1125"/>
              <a:ext cx="60" cy="139"/>
            </a:xfrm>
            <a:custGeom>
              <a:avLst/>
              <a:gdLst>
                <a:gd name="T0" fmla="*/ 24 w 60"/>
                <a:gd name="T1" fmla="*/ 13 h 139"/>
                <a:gd name="T2" fmla="*/ 0 w 60"/>
                <a:gd name="T3" fmla="*/ 138 h 139"/>
                <a:gd name="T4" fmla="*/ 40 w 60"/>
                <a:gd name="T5" fmla="*/ 109 h 139"/>
                <a:gd name="T6" fmla="*/ 59 w 60"/>
                <a:gd name="T7" fmla="*/ 0 h 139"/>
                <a:gd name="T8" fmla="*/ 24 w 60"/>
                <a:gd name="T9" fmla="*/ 13 h 139"/>
              </a:gdLst>
              <a:ahLst/>
              <a:cxnLst>
                <a:cxn ang="0">
                  <a:pos x="T0" y="T1"/>
                </a:cxn>
                <a:cxn ang="0">
                  <a:pos x="T2" y="T3"/>
                </a:cxn>
                <a:cxn ang="0">
                  <a:pos x="T4" y="T5"/>
                </a:cxn>
                <a:cxn ang="0">
                  <a:pos x="T6" y="T7"/>
                </a:cxn>
                <a:cxn ang="0">
                  <a:pos x="T8" y="T9"/>
                </a:cxn>
              </a:cxnLst>
              <a:rect l="0" t="0" r="r" b="b"/>
              <a:pathLst>
                <a:path w="60" h="139">
                  <a:moveTo>
                    <a:pt x="24" y="13"/>
                  </a:moveTo>
                  <a:lnTo>
                    <a:pt x="0" y="138"/>
                  </a:lnTo>
                  <a:lnTo>
                    <a:pt x="40" y="109"/>
                  </a:lnTo>
                  <a:lnTo>
                    <a:pt x="59" y="0"/>
                  </a:lnTo>
                  <a:lnTo>
                    <a:pt x="24" y="13"/>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50" name="Freeform 146"/>
            <p:cNvSpPr>
              <a:spLocks/>
            </p:cNvSpPr>
            <p:nvPr/>
          </p:nvSpPr>
          <p:spPr bwMode="auto">
            <a:xfrm>
              <a:off x="832" y="1135"/>
              <a:ext cx="54" cy="123"/>
            </a:xfrm>
            <a:custGeom>
              <a:avLst/>
              <a:gdLst>
                <a:gd name="T0" fmla="*/ 53 w 54"/>
                <a:gd name="T1" fmla="*/ 7 h 123"/>
                <a:gd name="T2" fmla="*/ 24 w 54"/>
                <a:gd name="T3" fmla="*/ 0 h 123"/>
                <a:gd name="T4" fmla="*/ 0 w 54"/>
                <a:gd name="T5" fmla="*/ 111 h 123"/>
                <a:gd name="T6" fmla="*/ 32 w 54"/>
                <a:gd name="T7" fmla="*/ 122 h 123"/>
                <a:gd name="T8" fmla="*/ 53 w 54"/>
                <a:gd name="T9" fmla="*/ 7 h 123"/>
              </a:gdLst>
              <a:ahLst/>
              <a:cxnLst>
                <a:cxn ang="0">
                  <a:pos x="T0" y="T1"/>
                </a:cxn>
                <a:cxn ang="0">
                  <a:pos x="T2" y="T3"/>
                </a:cxn>
                <a:cxn ang="0">
                  <a:pos x="T4" y="T5"/>
                </a:cxn>
                <a:cxn ang="0">
                  <a:pos x="T6" y="T7"/>
                </a:cxn>
                <a:cxn ang="0">
                  <a:pos x="T8" y="T9"/>
                </a:cxn>
              </a:cxnLst>
              <a:rect l="0" t="0" r="r" b="b"/>
              <a:pathLst>
                <a:path w="54" h="123">
                  <a:moveTo>
                    <a:pt x="53" y="7"/>
                  </a:moveTo>
                  <a:lnTo>
                    <a:pt x="24" y="0"/>
                  </a:lnTo>
                  <a:lnTo>
                    <a:pt x="0" y="111"/>
                  </a:lnTo>
                  <a:lnTo>
                    <a:pt x="32" y="122"/>
                  </a:lnTo>
                  <a:lnTo>
                    <a:pt x="53" y="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51" name="Freeform 147"/>
            <p:cNvSpPr>
              <a:spLocks/>
            </p:cNvSpPr>
            <p:nvPr/>
          </p:nvSpPr>
          <p:spPr bwMode="auto">
            <a:xfrm>
              <a:off x="771" y="1099"/>
              <a:ext cx="79" cy="160"/>
            </a:xfrm>
            <a:custGeom>
              <a:avLst/>
              <a:gdLst>
                <a:gd name="T0" fmla="*/ 78 w 79"/>
                <a:gd name="T1" fmla="*/ 30 h 160"/>
                <a:gd name="T2" fmla="*/ 35 w 79"/>
                <a:gd name="T3" fmla="*/ 0 h 160"/>
                <a:gd name="T4" fmla="*/ 0 w 79"/>
                <a:gd name="T5" fmla="*/ 159 h 160"/>
                <a:gd name="T6" fmla="*/ 54 w 79"/>
                <a:gd name="T7" fmla="*/ 146 h 160"/>
                <a:gd name="T8" fmla="*/ 78 w 79"/>
                <a:gd name="T9" fmla="*/ 30 h 160"/>
              </a:gdLst>
              <a:ahLst/>
              <a:cxnLst>
                <a:cxn ang="0">
                  <a:pos x="T0" y="T1"/>
                </a:cxn>
                <a:cxn ang="0">
                  <a:pos x="T2" y="T3"/>
                </a:cxn>
                <a:cxn ang="0">
                  <a:pos x="T4" y="T5"/>
                </a:cxn>
                <a:cxn ang="0">
                  <a:pos x="T6" y="T7"/>
                </a:cxn>
                <a:cxn ang="0">
                  <a:pos x="T8" y="T9"/>
                </a:cxn>
              </a:cxnLst>
              <a:rect l="0" t="0" r="r" b="b"/>
              <a:pathLst>
                <a:path w="79" h="160">
                  <a:moveTo>
                    <a:pt x="78" y="30"/>
                  </a:moveTo>
                  <a:lnTo>
                    <a:pt x="35" y="0"/>
                  </a:lnTo>
                  <a:lnTo>
                    <a:pt x="0" y="159"/>
                  </a:lnTo>
                  <a:lnTo>
                    <a:pt x="54" y="146"/>
                  </a:lnTo>
                  <a:lnTo>
                    <a:pt x="78" y="30"/>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52" name="Freeform 148"/>
            <p:cNvSpPr>
              <a:spLocks/>
            </p:cNvSpPr>
            <p:nvPr/>
          </p:nvSpPr>
          <p:spPr bwMode="auto">
            <a:xfrm>
              <a:off x="738" y="1086"/>
              <a:ext cx="60" cy="172"/>
            </a:xfrm>
            <a:custGeom>
              <a:avLst/>
              <a:gdLst>
                <a:gd name="T0" fmla="*/ 59 w 60"/>
                <a:gd name="T1" fmla="*/ 7 h 172"/>
                <a:gd name="T2" fmla="*/ 32 w 60"/>
                <a:gd name="T3" fmla="*/ 0 h 172"/>
                <a:gd name="T4" fmla="*/ 0 w 60"/>
                <a:gd name="T5" fmla="*/ 163 h 172"/>
                <a:gd name="T6" fmla="*/ 26 w 60"/>
                <a:gd name="T7" fmla="*/ 171 h 172"/>
                <a:gd name="T8" fmla="*/ 59 w 60"/>
                <a:gd name="T9" fmla="*/ 7 h 172"/>
              </a:gdLst>
              <a:ahLst/>
              <a:cxnLst>
                <a:cxn ang="0">
                  <a:pos x="T0" y="T1"/>
                </a:cxn>
                <a:cxn ang="0">
                  <a:pos x="T2" y="T3"/>
                </a:cxn>
                <a:cxn ang="0">
                  <a:pos x="T4" y="T5"/>
                </a:cxn>
                <a:cxn ang="0">
                  <a:pos x="T6" y="T7"/>
                </a:cxn>
                <a:cxn ang="0">
                  <a:pos x="T8" y="T9"/>
                </a:cxn>
              </a:cxnLst>
              <a:rect l="0" t="0" r="r" b="b"/>
              <a:pathLst>
                <a:path w="60" h="172">
                  <a:moveTo>
                    <a:pt x="59" y="7"/>
                  </a:moveTo>
                  <a:lnTo>
                    <a:pt x="32" y="0"/>
                  </a:lnTo>
                  <a:lnTo>
                    <a:pt x="0" y="163"/>
                  </a:lnTo>
                  <a:lnTo>
                    <a:pt x="26" y="171"/>
                  </a:lnTo>
                  <a:lnTo>
                    <a:pt x="59" y="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53" name="Freeform 149"/>
            <p:cNvSpPr>
              <a:spLocks/>
            </p:cNvSpPr>
            <p:nvPr/>
          </p:nvSpPr>
          <p:spPr bwMode="auto">
            <a:xfrm>
              <a:off x="768" y="1059"/>
              <a:ext cx="162" cy="79"/>
            </a:xfrm>
            <a:custGeom>
              <a:avLst/>
              <a:gdLst>
                <a:gd name="T0" fmla="*/ 0 w 162"/>
                <a:gd name="T1" fmla="*/ 18 h 79"/>
                <a:gd name="T2" fmla="*/ 41 w 162"/>
                <a:gd name="T3" fmla="*/ 0 h 79"/>
                <a:gd name="T4" fmla="*/ 74 w 162"/>
                <a:gd name="T5" fmla="*/ 11 h 79"/>
                <a:gd name="T6" fmla="*/ 115 w 162"/>
                <a:gd name="T7" fmla="*/ 49 h 79"/>
                <a:gd name="T8" fmla="*/ 161 w 162"/>
                <a:gd name="T9" fmla="*/ 66 h 79"/>
                <a:gd name="T10" fmla="*/ 126 w 162"/>
                <a:gd name="T11" fmla="*/ 78 h 79"/>
                <a:gd name="T12" fmla="*/ 88 w 162"/>
                <a:gd name="T13" fmla="*/ 66 h 79"/>
                <a:gd name="T14" fmla="*/ 38 w 162"/>
                <a:gd name="T15" fmla="*/ 29 h 79"/>
                <a:gd name="T16" fmla="*/ 0 w 162"/>
                <a:gd name="T17" fmla="*/ 1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2" h="79">
                  <a:moveTo>
                    <a:pt x="0" y="18"/>
                  </a:moveTo>
                  <a:lnTo>
                    <a:pt x="41" y="0"/>
                  </a:lnTo>
                  <a:lnTo>
                    <a:pt x="74" y="11"/>
                  </a:lnTo>
                  <a:lnTo>
                    <a:pt x="115" y="49"/>
                  </a:lnTo>
                  <a:lnTo>
                    <a:pt x="161" y="66"/>
                  </a:lnTo>
                  <a:lnTo>
                    <a:pt x="126" y="78"/>
                  </a:lnTo>
                  <a:lnTo>
                    <a:pt x="88" y="66"/>
                  </a:lnTo>
                  <a:lnTo>
                    <a:pt x="38" y="29"/>
                  </a:lnTo>
                  <a:lnTo>
                    <a:pt x="0" y="18"/>
                  </a:lnTo>
                </a:path>
              </a:pathLst>
            </a:custGeom>
            <a:solidFill>
              <a:srgbClr val="E5E5E5"/>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1713" name="Group 209"/>
          <p:cNvGrpSpPr>
            <a:grpSpLocks/>
          </p:cNvGrpSpPr>
          <p:nvPr/>
        </p:nvGrpSpPr>
        <p:grpSpPr bwMode="auto">
          <a:xfrm>
            <a:off x="4525963" y="1489075"/>
            <a:ext cx="1098550" cy="1277938"/>
            <a:chOff x="1891" y="938"/>
            <a:chExt cx="692" cy="805"/>
          </a:xfrm>
        </p:grpSpPr>
        <p:sp>
          <p:nvSpPr>
            <p:cNvPr id="21655" name="Freeform 151"/>
            <p:cNvSpPr>
              <a:spLocks/>
            </p:cNvSpPr>
            <p:nvPr/>
          </p:nvSpPr>
          <p:spPr bwMode="auto">
            <a:xfrm>
              <a:off x="1959" y="938"/>
              <a:ext cx="332" cy="622"/>
            </a:xfrm>
            <a:custGeom>
              <a:avLst/>
              <a:gdLst>
                <a:gd name="T0" fmla="*/ 145 w 332"/>
                <a:gd name="T1" fmla="*/ 207 h 622"/>
                <a:gd name="T2" fmla="*/ 147 w 332"/>
                <a:gd name="T3" fmla="*/ 153 h 622"/>
                <a:gd name="T4" fmla="*/ 127 w 332"/>
                <a:gd name="T5" fmla="*/ 134 h 622"/>
                <a:gd name="T6" fmla="*/ 107 w 332"/>
                <a:gd name="T7" fmla="*/ 123 h 622"/>
                <a:gd name="T8" fmla="*/ 109 w 332"/>
                <a:gd name="T9" fmla="*/ 117 h 622"/>
                <a:gd name="T10" fmla="*/ 110 w 332"/>
                <a:gd name="T11" fmla="*/ 115 h 622"/>
                <a:gd name="T12" fmla="*/ 118 w 332"/>
                <a:gd name="T13" fmla="*/ 115 h 622"/>
                <a:gd name="T14" fmla="*/ 126 w 332"/>
                <a:gd name="T15" fmla="*/ 108 h 622"/>
                <a:gd name="T16" fmla="*/ 130 w 332"/>
                <a:gd name="T17" fmla="*/ 92 h 622"/>
                <a:gd name="T18" fmla="*/ 133 w 332"/>
                <a:gd name="T19" fmla="*/ 86 h 622"/>
                <a:gd name="T20" fmla="*/ 137 w 332"/>
                <a:gd name="T21" fmla="*/ 84 h 622"/>
                <a:gd name="T22" fmla="*/ 136 w 332"/>
                <a:gd name="T23" fmla="*/ 74 h 622"/>
                <a:gd name="T24" fmla="*/ 130 w 332"/>
                <a:gd name="T25" fmla="*/ 57 h 622"/>
                <a:gd name="T26" fmla="*/ 126 w 332"/>
                <a:gd name="T27" fmla="*/ 42 h 622"/>
                <a:gd name="T28" fmla="*/ 116 w 332"/>
                <a:gd name="T29" fmla="*/ 19 h 622"/>
                <a:gd name="T30" fmla="*/ 98 w 332"/>
                <a:gd name="T31" fmla="*/ 5 h 622"/>
                <a:gd name="T32" fmla="*/ 75 w 332"/>
                <a:gd name="T33" fmla="*/ 0 h 622"/>
                <a:gd name="T34" fmla="*/ 52 w 332"/>
                <a:gd name="T35" fmla="*/ 7 h 622"/>
                <a:gd name="T36" fmla="*/ 41 w 332"/>
                <a:gd name="T37" fmla="*/ 20 h 622"/>
                <a:gd name="T38" fmla="*/ 40 w 332"/>
                <a:gd name="T39" fmla="*/ 44 h 622"/>
                <a:gd name="T40" fmla="*/ 42 w 332"/>
                <a:gd name="T41" fmla="*/ 64 h 622"/>
                <a:gd name="T42" fmla="*/ 49 w 332"/>
                <a:gd name="T43" fmla="*/ 81 h 622"/>
                <a:gd name="T44" fmla="*/ 53 w 332"/>
                <a:gd name="T45" fmla="*/ 104 h 622"/>
                <a:gd name="T46" fmla="*/ 40 w 332"/>
                <a:gd name="T47" fmla="*/ 120 h 622"/>
                <a:gd name="T48" fmla="*/ 9 w 332"/>
                <a:gd name="T49" fmla="*/ 138 h 622"/>
                <a:gd name="T50" fmla="*/ 2 w 332"/>
                <a:gd name="T51" fmla="*/ 153 h 622"/>
                <a:gd name="T52" fmla="*/ 1 w 332"/>
                <a:gd name="T53" fmla="*/ 180 h 622"/>
                <a:gd name="T54" fmla="*/ 16 w 332"/>
                <a:gd name="T55" fmla="*/ 236 h 622"/>
                <a:gd name="T56" fmla="*/ 18 w 332"/>
                <a:gd name="T57" fmla="*/ 290 h 622"/>
                <a:gd name="T58" fmla="*/ 17 w 332"/>
                <a:gd name="T59" fmla="*/ 320 h 622"/>
                <a:gd name="T60" fmla="*/ 26 w 332"/>
                <a:gd name="T61" fmla="*/ 364 h 622"/>
                <a:gd name="T62" fmla="*/ 53 w 332"/>
                <a:gd name="T63" fmla="*/ 396 h 622"/>
                <a:gd name="T64" fmla="*/ 85 w 332"/>
                <a:gd name="T65" fmla="*/ 402 h 622"/>
                <a:gd name="T66" fmla="*/ 118 w 332"/>
                <a:gd name="T67" fmla="*/ 405 h 622"/>
                <a:gd name="T68" fmla="*/ 162 w 332"/>
                <a:gd name="T69" fmla="*/ 408 h 622"/>
                <a:gd name="T70" fmla="*/ 197 w 332"/>
                <a:gd name="T71" fmla="*/ 417 h 622"/>
                <a:gd name="T72" fmla="*/ 231 w 332"/>
                <a:gd name="T73" fmla="*/ 431 h 622"/>
                <a:gd name="T74" fmla="*/ 232 w 332"/>
                <a:gd name="T75" fmla="*/ 444 h 622"/>
                <a:gd name="T76" fmla="*/ 228 w 332"/>
                <a:gd name="T77" fmla="*/ 481 h 622"/>
                <a:gd name="T78" fmla="*/ 232 w 332"/>
                <a:gd name="T79" fmla="*/ 518 h 622"/>
                <a:gd name="T80" fmla="*/ 237 w 332"/>
                <a:gd name="T81" fmla="*/ 562 h 622"/>
                <a:gd name="T82" fmla="*/ 232 w 332"/>
                <a:gd name="T83" fmla="*/ 581 h 622"/>
                <a:gd name="T84" fmla="*/ 232 w 332"/>
                <a:gd name="T85" fmla="*/ 592 h 622"/>
                <a:gd name="T86" fmla="*/ 248 w 332"/>
                <a:gd name="T87" fmla="*/ 609 h 622"/>
                <a:gd name="T88" fmla="*/ 273 w 332"/>
                <a:gd name="T89" fmla="*/ 610 h 622"/>
                <a:gd name="T90" fmla="*/ 294 w 332"/>
                <a:gd name="T91" fmla="*/ 616 h 622"/>
                <a:gd name="T92" fmla="*/ 316 w 332"/>
                <a:gd name="T93" fmla="*/ 621 h 622"/>
                <a:gd name="T94" fmla="*/ 327 w 332"/>
                <a:gd name="T95" fmla="*/ 615 h 622"/>
                <a:gd name="T96" fmla="*/ 328 w 332"/>
                <a:gd name="T97" fmla="*/ 607 h 622"/>
                <a:gd name="T98" fmla="*/ 301 w 332"/>
                <a:gd name="T99" fmla="*/ 594 h 622"/>
                <a:gd name="T100" fmla="*/ 273 w 332"/>
                <a:gd name="T101" fmla="*/ 576 h 622"/>
                <a:gd name="T102" fmla="*/ 272 w 332"/>
                <a:gd name="T103" fmla="*/ 557 h 622"/>
                <a:gd name="T104" fmla="*/ 277 w 332"/>
                <a:gd name="T105" fmla="*/ 528 h 622"/>
                <a:gd name="T106" fmla="*/ 284 w 332"/>
                <a:gd name="T107" fmla="*/ 491 h 622"/>
                <a:gd name="T108" fmla="*/ 287 w 332"/>
                <a:gd name="T109" fmla="*/ 458 h 622"/>
                <a:gd name="T110" fmla="*/ 290 w 332"/>
                <a:gd name="T111" fmla="*/ 448 h 622"/>
                <a:gd name="T112" fmla="*/ 296 w 332"/>
                <a:gd name="T113" fmla="*/ 433 h 622"/>
                <a:gd name="T114" fmla="*/ 291 w 332"/>
                <a:gd name="T115" fmla="*/ 414 h 622"/>
                <a:gd name="T116" fmla="*/ 272 w 332"/>
                <a:gd name="T117" fmla="*/ 391 h 622"/>
                <a:gd name="T118" fmla="*/ 232 w 332"/>
                <a:gd name="T119" fmla="*/ 371 h 622"/>
                <a:gd name="T120" fmla="*/ 210 w 332"/>
                <a:gd name="T121" fmla="*/ 356 h 622"/>
                <a:gd name="T122" fmla="*/ 183 w 332"/>
                <a:gd name="T123" fmla="*/ 345 h 622"/>
                <a:gd name="T124" fmla="*/ 164 w 332"/>
                <a:gd name="T125" fmla="*/ 333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2" h="622">
                  <a:moveTo>
                    <a:pt x="142" y="231"/>
                  </a:moveTo>
                  <a:lnTo>
                    <a:pt x="143" y="229"/>
                  </a:lnTo>
                  <a:lnTo>
                    <a:pt x="144" y="220"/>
                  </a:lnTo>
                  <a:lnTo>
                    <a:pt x="145" y="207"/>
                  </a:lnTo>
                  <a:lnTo>
                    <a:pt x="147" y="193"/>
                  </a:lnTo>
                  <a:lnTo>
                    <a:pt x="148" y="178"/>
                  </a:lnTo>
                  <a:lnTo>
                    <a:pt x="148" y="165"/>
                  </a:lnTo>
                  <a:lnTo>
                    <a:pt x="147" y="153"/>
                  </a:lnTo>
                  <a:lnTo>
                    <a:pt x="145" y="146"/>
                  </a:lnTo>
                  <a:lnTo>
                    <a:pt x="139" y="142"/>
                  </a:lnTo>
                  <a:lnTo>
                    <a:pt x="133" y="138"/>
                  </a:lnTo>
                  <a:lnTo>
                    <a:pt x="127" y="134"/>
                  </a:lnTo>
                  <a:lnTo>
                    <a:pt x="121" y="131"/>
                  </a:lnTo>
                  <a:lnTo>
                    <a:pt x="115" y="128"/>
                  </a:lnTo>
                  <a:lnTo>
                    <a:pt x="110" y="126"/>
                  </a:lnTo>
                  <a:lnTo>
                    <a:pt x="107" y="123"/>
                  </a:lnTo>
                  <a:lnTo>
                    <a:pt x="106" y="121"/>
                  </a:lnTo>
                  <a:lnTo>
                    <a:pt x="107" y="120"/>
                  </a:lnTo>
                  <a:lnTo>
                    <a:pt x="108" y="118"/>
                  </a:lnTo>
                  <a:lnTo>
                    <a:pt x="109" y="117"/>
                  </a:lnTo>
                  <a:lnTo>
                    <a:pt x="110" y="116"/>
                  </a:lnTo>
                  <a:lnTo>
                    <a:pt x="110" y="115"/>
                  </a:lnTo>
                  <a:lnTo>
                    <a:pt x="110" y="114"/>
                  </a:lnTo>
                  <a:lnTo>
                    <a:pt x="110" y="115"/>
                  </a:lnTo>
                  <a:lnTo>
                    <a:pt x="111" y="115"/>
                  </a:lnTo>
                  <a:lnTo>
                    <a:pt x="114" y="115"/>
                  </a:lnTo>
                  <a:lnTo>
                    <a:pt x="116" y="115"/>
                  </a:lnTo>
                  <a:lnTo>
                    <a:pt x="118" y="115"/>
                  </a:lnTo>
                  <a:lnTo>
                    <a:pt x="121" y="115"/>
                  </a:lnTo>
                  <a:lnTo>
                    <a:pt x="122" y="113"/>
                  </a:lnTo>
                  <a:lnTo>
                    <a:pt x="124" y="112"/>
                  </a:lnTo>
                  <a:lnTo>
                    <a:pt x="126" y="108"/>
                  </a:lnTo>
                  <a:lnTo>
                    <a:pt x="127" y="103"/>
                  </a:lnTo>
                  <a:lnTo>
                    <a:pt x="128" y="99"/>
                  </a:lnTo>
                  <a:lnTo>
                    <a:pt x="129" y="95"/>
                  </a:lnTo>
                  <a:lnTo>
                    <a:pt x="130" y="92"/>
                  </a:lnTo>
                  <a:lnTo>
                    <a:pt x="131" y="88"/>
                  </a:lnTo>
                  <a:lnTo>
                    <a:pt x="131" y="86"/>
                  </a:lnTo>
                  <a:lnTo>
                    <a:pt x="132" y="86"/>
                  </a:lnTo>
                  <a:lnTo>
                    <a:pt x="133" y="86"/>
                  </a:lnTo>
                  <a:lnTo>
                    <a:pt x="134" y="86"/>
                  </a:lnTo>
                  <a:lnTo>
                    <a:pt x="135" y="86"/>
                  </a:lnTo>
                  <a:lnTo>
                    <a:pt x="136" y="85"/>
                  </a:lnTo>
                  <a:lnTo>
                    <a:pt x="137" y="84"/>
                  </a:lnTo>
                  <a:lnTo>
                    <a:pt x="138" y="83"/>
                  </a:lnTo>
                  <a:lnTo>
                    <a:pt x="138" y="80"/>
                  </a:lnTo>
                  <a:lnTo>
                    <a:pt x="137" y="77"/>
                  </a:lnTo>
                  <a:lnTo>
                    <a:pt x="136" y="74"/>
                  </a:lnTo>
                  <a:lnTo>
                    <a:pt x="134" y="69"/>
                  </a:lnTo>
                  <a:lnTo>
                    <a:pt x="133" y="65"/>
                  </a:lnTo>
                  <a:lnTo>
                    <a:pt x="131" y="61"/>
                  </a:lnTo>
                  <a:lnTo>
                    <a:pt x="130" y="57"/>
                  </a:lnTo>
                  <a:lnTo>
                    <a:pt x="129" y="55"/>
                  </a:lnTo>
                  <a:lnTo>
                    <a:pt x="128" y="51"/>
                  </a:lnTo>
                  <a:lnTo>
                    <a:pt x="127" y="47"/>
                  </a:lnTo>
                  <a:lnTo>
                    <a:pt x="126" y="42"/>
                  </a:lnTo>
                  <a:lnTo>
                    <a:pt x="124" y="36"/>
                  </a:lnTo>
                  <a:lnTo>
                    <a:pt x="121" y="30"/>
                  </a:lnTo>
                  <a:lnTo>
                    <a:pt x="119" y="24"/>
                  </a:lnTo>
                  <a:lnTo>
                    <a:pt x="116" y="19"/>
                  </a:lnTo>
                  <a:lnTo>
                    <a:pt x="111" y="16"/>
                  </a:lnTo>
                  <a:lnTo>
                    <a:pt x="107" y="12"/>
                  </a:lnTo>
                  <a:lnTo>
                    <a:pt x="102" y="9"/>
                  </a:lnTo>
                  <a:lnTo>
                    <a:pt x="98" y="5"/>
                  </a:lnTo>
                  <a:lnTo>
                    <a:pt x="92" y="3"/>
                  </a:lnTo>
                  <a:lnTo>
                    <a:pt x="87" y="0"/>
                  </a:lnTo>
                  <a:lnTo>
                    <a:pt x="81" y="0"/>
                  </a:lnTo>
                  <a:lnTo>
                    <a:pt x="75" y="0"/>
                  </a:lnTo>
                  <a:lnTo>
                    <a:pt x="69" y="1"/>
                  </a:lnTo>
                  <a:lnTo>
                    <a:pt x="63" y="4"/>
                  </a:lnTo>
                  <a:lnTo>
                    <a:pt x="58" y="5"/>
                  </a:lnTo>
                  <a:lnTo>
                    <a:pt x="52" y="7"/>
                  </a:lnTo>
                  <a:lnTo>
                    <a:pt x="49" y="10"/>
                  </a:lnTo>
                  <a:lnTo>
                    <a:pt x="46" y="12"/>
                  </a:lnTo>
                  <a:lnTo>
                    <a:pt x="43" y="16"/>
                  </a:lnTo>
                  <a:lnTo>
                    <a:pt x="41" y="20"/>
                  </a:lnTo>
                  <a:lnTo>
                    <a:pt x="40" y="26"/>
                  </a:lnTo>
                  <a:lnTo>
                    <a:pt x="40" y="32"/>
                  </a:lnTo>
                  <a:lnTo>
                    <a:pt x="40" y="38"/>
                  </a:lnTo>
                  <a:lnTo>
                    <a:pt x="40" y="44"/>
                  </a:lnTo>
                  <a:lnTo>
                    <a:pt x="40" y="50"/>
                  </a:lnTo>
                  <a:lnTo>
                    <a:pt x="40" y="55"/>
                  </a:lnTo>
                  <a:lnTo>
                    <a:pt x="40" y="60"/>
                  </a:lnTo>
                  <a:lnTo>
                    <a:pt x="42" y="64"/>
                  </a:lnTo>
                  <a:lnTo>
                    <a:pt x="44" y="68"/>
                  </a:lnTo>
                  <a:lnTo>
                    <a:pt x="46" y="71"/>
                  </a:lnTo>
                  <a:lnTo>
                    <a:pt x="47" y="76"/>
                  </a:lnTo>
                  <a:lnTo>
                    <a:pt x="49" y="81"/>
                  </a:lnTo>
                  <a:lnTo>
                    <a:pt x="51" y="87"/>
                  </a:lnTo>
                  <a:lnTo>
                    <a:pt x="52" y="94"/>
                  </a:lnTo>
                  <a:lnTo>
                    <a:pt x="52" y="99"/>
                  </a:lnTo>
                  <a:lnTo>
                    <a:pt x="53" y="104"/>
                  </a:lnTo>
                  <a:lnTo>
                    <a:pt x="54" y="108"/>
                  </a:lnTo>
                  <a:lnTo>
                    <a:pt x="52" y="111"/>
                  </a:lnTo>
                  <a:lnTo>
                    <a:pt x="47" y="115"/>
                  </a:lnTo>
                  <a:lnTo>
                    <a:pt x="40" y="120"/>
                  </a:lnTo>
                  <a:lnTo>
                    <a:pt x="31" y="124"/>
                  </a:lnTo>
                  <a:lnTo>
                    <a:pt x="23" y="129"/>
                  </a:lnTo>
                  <a:lnTo>
                    <a:pt x="15" y="133"/>
                  </a:lnTo>
                  <a:lnTo>
                    <a:pt x="9" y="138"/>
                  </a:lnTo>
                  <a:lnTo>
                    <a:pt x="7" y="142"/>
                  </a:lnTo>
                  <a:lnTo>
                    <a:pt x="5" y="145"/>
                  </a:lnTo>
                  <a:lnTo>
                    <a:pt x="4" y="149"/>
                  </a:lnTo>
                  <a:lnTo>
                    <a:pt x="2" y="153"/>
                  </a:lnTo>
                  <a:lnTo>
                    <a:pt x="0" y="157"/>
                  </a:lnTo>
                  <a:lnTo>
                    <a:pt x="0" y="163"/>
                  </a:lnTo>
                  <a:lnTo>
                    <a:pt x="0" y="171"/>
                  </a:lnTo>
                  <a:lnTo>
                    <a:pt x="1" y="180"/>
                  </a:lnTo>
                  <a:lnTo>
                    <a:pt x="5" y="192"/>
                  </a:lnTo>
                  <a:lnTo>
                    <a:pt x="10" y="206"/>
                  </a:lnTo>
                  <a:lnTo>
                    <a:pt x="13" y="221"/>
                  </a:lnTo>
                  <a:lnTo>
                    <a:pt x="16" y="236"/>
                  </a:lnTo>
                  <a:lnTo>
                    <a:pt x="17" y="253"/>
                  </a:lnTo>
                  <a:lnTo>
                    <a:pt x="18" y="267"/>
                  </a:lnTo>
                  <a:lnTo>
                    <a:pt x="18" y="280"/>
                  </a:lnTo>
                  <a:lnTo>
                    <a:pt x="18" y="290"/>
                  </a:lnTo>
                  <a:lnTo>
                    <a:pt x="17" y="297"/>
                  </a:lnTo>
                  <a:lnTo>
                    <a:pt x="17" y="304"/>
                  </a:lnTo>
                  <a:lnTo>
                    <a:pt x="17" y="311"/>
                  </a:lnTo>
                  <a:lnTo>
                    <a:pt x="17" y="320"/>
                  </a:lnTo>
                  <a:lnTo>
                    <a:pt x="18" y="330"/>
                  </a:lnTo>
                  <a:lnTo>
                    <a:pt x="20" y="341"/>
                  </a:lnTo>
                  <a:lnTo>
                    <a:pt x="23" y="352"/>
                  </a:lnTo>
                  <a:lnTo>
                    <a:pt x="26" y="364"/>
                  </a:lnTo>
                  <a:lnTo>
                    <a:pt x="31" y="376"/>
                  </a:lnTo>
                  <a:lnTo>
                    <a:pt x="37" y="385"/>
                  </a:lnTo>
                  <a:lnTo>
                    <a:pt x="45" y="391"/>
                  </a:lnTo>
                  <a:lnTo>
                    <a:pt x="53" y="396"/>
                  </a:lnTo>
                  <a:lnTo>
                    <a:pt x="63" y="398"/>
                  </a:lnTo>
                  <a:lnTo>
                    <a:pt x="71" y="401"/>
                  </a:lnTo>
                  <a:lnTo>
                    <a:pt x="79" y="402"/>
                  </a:lnTo>
                  <a:lnTo>
                    <a:pt x="85" y="402"/>
                  </a:lnTo>
                  <a:lnTo>
                    <a:pt x="89" y="402"/>
                  </a:lnTo>
                  <a:lnTo>
                    <a:pt x="97" y="403"/>
                  </a:lnTo>
                  <a:lnTo>
                    <a:pt x="107" y="404"/>
                  </a:lnTo>
                  <a:lnTo>
                    <a:pt x="118" y="405"/>
                  </a:lnTo>
                  <a:lnTo>
                    <a:pt x="130" y="406"/>
                  </a:lnTo>
                  <a:lnTo>
                    <a:pt x="142" y="406"/>
                  </a:lnTo>
                  <a:lnTo>
                    <a:pt x="153" y="407"/>
                  </a:lnTo>
                  <a:lnTo>
                    <a:pt x="162" y="408"/>
                  </a:lnTo>
                  <a:lnTo>
                    <a:pt x="170" y="408"/>
                  </a:lnTo>
                  <a:lnTo>
                    <a:pt x="178" y="410"/>
                  </a:lnTo>
                  <a:lnTo>
                    <a:pt x="187" y="414"/>
                  </a:lnTo>
                  <a:lnTo>
                    <a:pt x="197" y="417"/>
                  </a:lnTo>
                  <a:lnTo>
                    <a:pt x="208" y="421"/>
                  </a:lnTo>
                  <a:lnTo>
                    <a:pt x="217" y="425"/>
                  </a:lnTo>
                  <a:lnTo>
                    <a:pt x="226" y="428"/>
                  </a:lnTo>
                  <a:lnTo>
                    <a:pt x="231" y="431"/>
                  </a:lnTo>
                  <a:lnTo>
                    <a:pt x="233" y="431"/>
                  </a:lnTo>
                  <a:lnTo>
                    <a:pt x="232" y="433"/>
                  </a:lnTo>
                  <a:lnTo>
                    <a:pt x="232" y="437"/>
                  </a:lnTo>
                  <a:lnTo>
                    <a:pt x="232" y="444"/>
                  </a:lnTo>
                  <a:lnTo>
                    <a:pt x="231" y="453"/>
                  </a:lnTo>
                  <a:lnTo>
                    <a:pt x="230" y="462"/>
                  </a:lnTo>
                  <a:lnTo>
                    <a:pt x="229" y="471"/>
                  </a:lnTo>
                  <a:lnTo>
                    <a:pt x="228" y="481"/>
                  </a:lnTo>
                  <a:lnTo>
                    <a:pt x="228" y="488"/>
                  </a:lnTo>
                  <a:lnTo>
                    <a:pt x="229" y="496"/>
                  </a:lnTo>
                  <a:lnTo>
                    <a:pt x="230" y="507"/>
                  </a:lnTo>
                  <a:lnTo>
                    <a:pt x="232" y="518"/>
                  </a:lnTo>
                  <a:lnTo>
                    <a:pt x="234" y="530"/>
                  </a:lnTo>
                  <a:lnTo>
                    <a:pt x="236" y="542"/>
                  </a:lnTo>
                  <a:lnTo>
                    <a:pt x="237" y="552"/>
                  </a:lnTo>
                  <a:lnTo>
                    <a:pt x="237" y="562"/>
                  </a:lnTo>
                  <a:lnTo>
                    <a:pt x="236" y="568"/>
                  </a:lnTo>
                  <a:lnTo>
                    <a:pt x="234" y="573"/>
                  </a:lnTo>
                  <a:lnTo>
                    <a:pt x="233" y="577"/>
                  </a:lnTo>
                  <a:lnTo>
                    <a:pt x="232" y="581"/>
                  </a:lnTo>
                  <a:lnTo>
                    <a:pt x="232" y="585"/>
                  </a:lnTo>
                  <a:lnTo>
                    <a:pt x="232" y="587"/>
                  </a:lnTo>
                  <a:lnTo>
                    <a:pt x="232" y="590"/>
                  </a:lnTo>
                  <a:lnTo>
                    <a:pt x="232" y="592"/>
                  </a:lnTo>
                  <a:lnTo>
                    <a:pt x="238" y="609"/>
                  </a:lnTo>
                  <a:lnTo>
                    <a:pt x="239" y="609"/>
                  </a:lnTo>
                  <a:lnTo>
                    <a:pt x="243" y="609"/>
                  </a:lnTo>
                  <a:lnTo>
                    <a:pt x="248" y="609"/>
                  </a:lnTo>
                  <a:lnTo>
                    <a:pt x="255" y="609"/>
                  </a:lnTo>
                  <a:lnTo>
                    <a:pt x="261" y="609"/>
                  </a:lnTo>
                  <a:lnTo>
                    <a:pt x="267" y="609"/>
                  </a:lnTo>
                  <a:lnTo>
                    <a:pt x="273" y="610"/>
                  </a:lnTo>
                  <a:lnTo>
                    <a:pt x="278" y="612"/>
                  </a:lnTo>
                  <a:lnTo>
                    <a:pt x="283" y="613"/>
                  </a:lnTo>
                  <a:lnTo>
                    <a:pt x="288" y="615"/>
                  </a:lnTo>
                  <a:lnTo>
                    <a:pt x="294" y="616"/>
                  </a:lnTo>
                  <a:lnTo>
                    <a:pt x="300" y="618"/>
                  </a:lnTo>
                  <a:lnTo>
                    <a:pt x="306" y="619"/>
                  </a:lnTo>
                  <a:lnTo>
                    <a:pt x="312" y="620"/>
                  </a:lnTo>
                  <a:lnTo>
                    <a:pt x="316" y="621"/>
                  </a:lnTo>
                  <a:lnTo>
                    <a:pt x="319" y="620"/>
                  </a:lnTo>
                  <a:lnTo>
                    <a:pt x="322" y="619"/>
                  </a:lnTo>
                  <a:lnTo>
                    <a:pt x="325" y="617"/>
                  </a:lnTo>
                  <a:lnTo>
                    <a:pt x="327" y="615"/>
                  </a:lnTo>
                  <a:lnTo>
                    <a:pt x="330" y="614"/>
                  </a:lnTo>
                  <a:lnTo>
                    <a:pt x="331" y="611"/>
                  </a:lnTo>
                  <a:lnTo>
                    <a:pt x="331" y="609"/>
                  </a:lnTo>
                  <a:lnTo>
                    <a:pt x="328" y="607"/>
                  </a:lnTo>
                  <a:lnTo>
                    <a:pt x="324" y="604"/>
                  </a:lnTo>
                  <a:lnTo>
                    <a:pt x="318" y="601"/>
                  </a:lnTo>
                  <a:lnTo>
                    <a:pt x="309" y="598"/>
                  </a:lnTo>
                  <a:lnTo>
                    <a:pt x="301" y="594"/>
                  </a:lnTo>
                  <a:lnTo>
                    <a:pt x="292" y="590"/>
                  </a:lnTo>
                  <a:lnTo>
                    <a:pt x="284" y="586"/>
                  </a:lnTo>
                  <a:lnTo>
                    <a:pt x="278" y="581"/>
                  </a:lnTo>
                  <a:lnTo>
                    <a:pt x="273" y="576"/>
                  </a:lnTo>
                  <a:lnTo>
                    <a:pt x="272" y="572"/>
                  </a:lnTo>
                  <a:lnTo>
                    <a:pt x="272" y="568"/>
                  </a:lnTo>
                  <a:lnTo>
                    <a:pt x="272" y="563"/>
                  </a:lnTo>
                  <a:lnTo>
                    <a:pt x="272" y="557"/>
                  </a:lnTo>
                  <a:lnTo>
                    <a:pt x="273" y="550"/>
                  </a:lnTo>
                  <a:lnTo>
                    <a:pt x="274" y="542"/>
                  </a:lnTo>
                  <a:lnTo>
                    <a:pt x="275" y="535"/>
                  </a:lnTo>
                  <a:lnTo>
                    <a:pt x="277" y="528"/>
                  </a:lnTo>
                  <a:lnTo>
                    <a:pt x="278" y="519"/>
                  </a:lnTo>
                  <a:lnTo>
                    <a:pt x="280" y="511"/>
                  </a:lnTo>
                  <a:lnTo>
                    <a:pt x="282" y="501"/>
                  </a:lnTo>
                  <a:lnTo>
                    <a:pt x="284" y="491"/>
                  </a:lnTo>
                  <a:lnTo>
                    <a:pt x="284" y="481"/>
                  </a:lnTo>
                  <a:lnTo>
                    <a:pt x="286" y="471"/>
                  </a:lnTo>
                  <a:lnTo>
                    <a:pt x="286" y="464"/>
                  </a:lnTo>
                  <a:lnTo>
                    <a:pt x="287" y="458"/>
                  </a:lnTo>
                  <a:lnTo>
                    <a:pt x="287" y="454"/>
                  </a:lnTo>
                  <a:lnTo>
                    <a:pt x="287" y="453"/>
                  </a:lnTo>
                  <a:lnTo>
                    <a:pt x="288" y="450"/>
                  </a:lnTo>
                  <a:lnTo>
                    <a:pt x="290" y="448"/>
                  </a:lnTo>
                  <a:lnTo>
                    <a:pt x="291" y="444"/>
                  </a:lnTo>
                  <a:lnTo>
                    <a:pt x="293" y="441"/>
                  </a:lnTo>
                  <a:lnTo>
                    <a:pt x="295" y="437"/>
                  </a:lnTo>
                  <a:lnTo>
                    <a:pt x="296" y="433"/>
                  </a:lnTo>
                  <a:lnTo>
                    <a:pt x="295" y="429"/>
                  </a:lnTo>
                  <a:lnTo>
                    <a:pt x="294" y="424"/>
                  </a:lnTo>
                  <a:lnTo>
                    <a:pt x="293" y="419"/>
                  </a:lnTo>
                  <a:lnTo>
                    <a:pt x="291" y="414"/>
                  </a:lnTo>
                  <a:lnTo>
                    <a:pt x="289" y="408"/>
                  </a:lnTo>
                  <a:lnTo>
                    <a:pt x="285" y="402"/>
                  </a:lnTo>
                  <a:lnTo>
                    <a:pt x="279" y="397"/>
                  </a:lnTo>
                  <a:lnTo>
                    <a:pt x="272" y="391"/>
                  </a:lnTo>
                  <a:lnTo>
                    <a:pt x="261" y="386"/>
                  </a:lnTo>
                  <a:lnTo>
                    <a:pt x="249" y="381"/>
                  </a:lnTo>
                  <a:lnTo>
                    <a:pt x="240" y="375"/>
                  </a:lnTo>
                  <a:lnTo>
                    <a:pt x="232" y="371"/>
                  </a:lnTo>
                  <a:lnTo>
                    <a:pt x="226" y="366"/>
                  </a:lnTo>
                  <a:lnTo>
                    <a:pt x="220" y="362"/>
                  </a:lnTo>
                  <a:lnTo>
                    <a:pt x="215" y="358"/>
                  </a:lnTo>
                  <a:lnTo>
                    <a:pt x="210" y="356"/>
                  </a:lnTo>
                  <a:lnTo>
                    <a:pt x="203" y="354"/>
                  </a:lnTo>
                  <a:lnTo>
                    <a:pt x="197" y="351"/>
                  </a:lnTo>
                  <a:lnTo>
                    <a:pt x="190" y="349"/>
                  </a:lnTo>
                  <a:lnTo>
                    <a:pt x="183" y="345"/>
                  </a:lnTo>
                  <a:lnTo>
                    <a:pt x="176" y="341"/>
                  </a:lnTo>
                  <a:lnTo>
                    <a:pt x="171" y="338"/>
                  </a:lnTo>
                  <a:lnTo>
                    <a:pt x="167" y="335"/>
                  </a:lnTo>
                  <a:lnTo>
                    <a:pt x="164" y="333"/>
                  </a:lnTo>
                  <a:lnTo>
                    <a:pt x="163" y="332"/>
                  </a:lnTo>
                  <a:lnTo>
                    <a:pt x="142" y="23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56" name="Freeform 152"/>
            <p:cNvSpPr>
              <a:spLocks/>
            </p:cNvSpPr>
            <p:nvPr/>
          </p:nvSpPr>
          <p:spPr bwMode="auto">
            <a:xfrm>
              <a:off x="1912" y="1081"/>
              <a:ext cx="117" cy="201"/>
            </a:xfrm>
            <a:custGeom>
              <a:avLst/>
              <a:gdLst>
                <a:gd name="T0" fmla="*/ 49 w 117"/>
                <a:gd name="T1" fmla="*/ 200 h 201"/>
                <a:gd name="T2" fmla="*/ 64 w 117"/>
                <a:gd name="T3" fmla="*/ 199 h 201"/>
                <a:gd name="T4" fmla="*/ 87 w 117"/>
                <a:gd name="T5" fmla="*/ 194 h 201"/>
                <a:gd name="T6" fmla="*/ 107 w 117"/>
                <a:gd name="T7" fmla="*/ 183 h 201"/>
                <a:gd name="T8" fmla="*/ 116 w 117"/>
                <a:gd name="T9" fmla="*/ 166 h 201"/>
                <a:gd name="T10" fmla="*/ 110 w 117"/>
                <a:gd name="T11" fmla="*/ 146 h 201"/>
                <a:gd name="T12" fmla="*/ 95 w 117"/>
                <a:gd name="T13" fmla="*/ 124 h 201"/>
                <a:gd name="T14" fmla="*/ 80 w 117"/>
                <a:gd name="T15" fmla="*/ 100 h 201"/>
                <a:gd name="T16" fmla="*/ 73 w 117"/>
                <a:gd name="T17" fmla="*/ 72 h 201"/>
                <a:gd name="T18" fmla="*/ 80 w 117"/>
                <a:gd name="T19" fmla="*/ 45 h 201"/>
                <a:gd name="T20" fmla="*/ 92 w 117"/>
                <a:gd name="T21" fmla="*/ 25 h 201"/>
                <a:gd name="T22" fmla="*/ 98 w 117"/>
                <a:gd name="T23" fmla="*/ 11 h 201"/>
                <a:gd name="T24" fmla="*/ 88 w 117"/>
                <a:gd name="T25" fmla="*/ 4 h 201"/>
                <a:gd name="T26" fmla="*/ 63 w 117"/>
                <a:gd name="T27" fmla="*/ 0 h 201"/>
                <a:gd name="T28" fmla="*/ 35 w 117"/>
                <a:gd name="T29" fmla="*/ 0 h 201"/>
                <a:gd name="T30" fmla="*/ 13 w 117"/>
                <a:gd name="T31" fmla="*/ 4 h 201"/>
                <a:gd name="T32" fmla="*/ 5 w 117"/>
                <a:gd name="T33" fmla="*/ 11 h 201"/>
                <a:gd name="T34" fmla="*/ 1 w 117"/>
                <a:gd name="T35" fmla="*/ 18 h 201"/>
                <a:gd name="T36" fmla="*/ 0 w 117"/>
                <a:gd name="T37" fmla="*/ 26 h 201"/>
                <a:gd name="T38" fmla="*/ 2 w 117"/>
                <a:gd name="T39" fmla="*/ 39 h 201"/>
                <a:gd name="T40" fmla="*/ 9 w 117"/>
                <a:gd name="T41" fmla="*/ 57 h 201"/>
                <a:gd name="T42" fmla="*/ 14 w 117"/>
                <a:gd name="T43" fmla="*/ 70 h 201"/>
                <a:gd name="T44" fmla="*/ 17 w 117"/>
                <a:gd name="T45" fmla="*/ 80 h 201"/>
                <a:gd name="T46" fmla="*/ 19 w 117"/>
                <a:gd name="T47" fmla="*/ 94 h 201"/>
                <a:gd name="T48" fmla="*/ 20 w 117"/>
                <a:gd name="T49" fmla="*/ 116 h 201"/>
                <a:gd name="T50" fmla="*/ 19 w 117"/>
                <a:gd name="T51" fmla="*/ 132 h 201"/>
                <a:gd name="T52" fmla="*/ 17 w 117"/>
                <a:gd name="T53" fmla="*/ 144 h 201"/>
                <a:gd name="T54" fmla="*/ 17 w 117"/>
                <a:gd name="T55" fmla="*/ 155 h 201"/>
                <a:gd name="T56" fmla="*/ 17 w 117"/>
                <a:gd name="T57" fmla="*/ 171 h 201"/>
                <a:gd name="T58" fmla="*/ 21 w 117"/>
                <a:gd name="T59" fmla="*/ 182 h 201"/>
                <a:gd name="T60" fmla="*/ 24 w 117"/>
                <a:gd name="T61" fmla="*/ 188 h 201"/>
                <a:gd name="T62" fmla="*/ 29 w 117"/>
                <a:gd name="T63" fmla="*/ 192 h 201"/>
                <a:gd name="T64" fmla="*/ 33 w 117"/>
                <a:gd name="T65" fmla="*/ 195 h 201"/>
                <a:gd name="T66" fmla="*/ 38 w 117"/>
                <a:gd name="T67" fmla="*/ 197 h 201"/>
                <a:gd name="T68" fmla="*/ 43 w 117"/>
                <a:gd name="T69" fmla="*/ 199 h 201"/>
                <a:gd name="T70" fmla="*/ 46 w 117"/>
                <a:gd name="T71" fmla="*/ 20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7" h="201">
                  <a:moveTo>
                    <a:pt x="46" y="200"/>
                  </a:moveTo>
                  <a:lnTo>
                    <a:pt x="49" y="200"/>
                  </a:lnTo>
                  <a:lnTo>
                    <a:pt x="55" y="199"/>
                  </a:lnTo>
                  <a:lnTo>
                    <a:pt x="64" y="199"/>
                  </a:lnTo>
                  <a:lnTo>
                    <a:pt x="75" y="196"/>
                  </a:lnTo>
                  <a:lnTo>
                    <a:pt x="87" y="194"/>
                  </a:lnTo>
                  <a:lnTo>
                    <a:pt x="98" y="189"/>
                  </a:lnTo>
                  <a:lnTo>
                    <a:pt x="107" y="183"/>
                  </a:lnTo>
                  <a:lnTo>
                    <a:pt x="113" y="176"/>
                  </a:lnTo>
                  <a:lnTo>
                    <a:pt x="116" y="166"/>
                  </a:lnTo>
                  <a:lnTo>
                    <a:pt x="114" y="156"/>
                  </a:lnTo>
                  <a:lnTo>
                    <a:pt x="110" y="146"/>
                  </a:lnTo>
                  <a:lnTo>
                    <a:pt x="103" y="135"/>
                  </a:lnTo>
                  <a:lnTo>
                    <a:pt x="95" y="124"/>
                  </a:lnTo>
                  <a:lnTo>
                    <a:pt x="87" y="113"/>
                  </a:lnTo>
                  <a:lnTo>
                    <a:pt x="80" y="100"/>
                  </a:lnTo>
                  <a:lnTo>
                    <a:pt x="75" y="87"/>
                  </a:lnTo>
                  <a:lnTo>
                    <a:pt x="73" y="72"/>
                  </a:lnTo>
                  <a:lnTo>
                    <a:pt x="75" y="58"/>
                  </a:lnTo>
                  <a:lnTo>
                    <a:pt x="80" y="45"/>
                  </a:lnTo>
                  <a:lnTo>
                    <a:pt x="87" y="34"/>
                  </a:lnTo>
                  <a:lnTo>
                    <a:pt x="92" y="25"/>
                  </a:lnTo>
                  <a:lnTo>
                    <a:pt x="97" y="17"/>
                  </a:lnTo>
                  <a:lnTo>
                    <a:pt x="98" y="11"/>
                  </a:lnTo>
                  <a:lnTo>
                    <a:pt x="96" y="6"/>
                  </a:lnTo>
                  <a:lnTo>
                    <a:pt x="88" y="4"/>
                  </a:lnTo>
                  <a:lnTo>
                    <a:pt x="77" y="2"/>
                  </a:lnTo>
                  <a:lnTo>
                    <a:pt x="63" y="0"/>
                  </a:lnTo>
                  <a:lnTo>
                    <a:pt x="49" y="0"/>
                  </a:lnTo>
                  <a:lnTo>
                    <a:pt x="35" y="0"/>
                  </a:lnTo>
                  <a:lnTo>
                    <a:pt x="23" y="1"/>
                  </a:lnTo>
                  <a:lnTo>
                    <a:pt x="13" y="4"/>
                  </a:lnTo>
                  <a:lnTo>
                    <a:pt x="8" y="8"/>
                  </a:lnTo>
                  <a:lnTo>
                    <a:pt x="5" y="11"/>
                  </a:lnTo>
                  <a:lnTo>
                    <a:pt x="4" y="15"/>
                  </a:lnTo>
                  <a:lnTo>
                    <a:pt x="1" y="18"/>
                  </a:lnTo>
                  <a:lnTo>
                    <a:pt x="0" y="22"/>
                  </a:lnTo>
                  <a:lnTo>
                    <a:pt x="0" y="26"/>
                  </a:lnTo>
                  <a:lnTo>
                    <a:pt x="0" y="31"/>
                  </a:lnTo>
                  <a:lnTo>
                    <a:pt x="2" y="39"/>
                  </a:lnTo>
                  <a:lnTo>
                    <a:pt x="5" y="48"/>
                  </a:lnTo>
                  <a:lnTo>
                    <a:pt x="9" y="57"/>
                  </a:lnTo>
                  <a:lnTo>
                    <a:pt x="11" y="65"/>
                  </a:lnTo>
                  <a:lnTo>
                    <a:pt x="14" y="70"/>
                  </a:lnTo>
                  <a:lnTo>
                    <a:pt x="16" y="74"/>
                  </a:lnTo>
                  <a:lnTo>
                    <a:pt x="17" y="80"/>
                  </a:lnTo>
                  <a:lnTo>
                    <a:pt x="18" y="85"/>
                  </a:lnTo>
                  <a:lnTo>
                    <a:pt x="19" y="94"/>
                  </a:lnTo>
                  <a:lnTo>
                    <a:pt x="20" y="105"/>
                  </a:lnTo>
                  <a:lnTo>
                    <a:pt x="20" y="116"/>
                  </a:lnTo>
                  <a:lnTo>
                    <a:pt x="20" y="125"/>
                  </a:lnTo>
                  <a:lnTo>
                    <a:pt x="19" y="132"/>
                  </a:lnTo>
                  <a:lnTo>
                    <a:pt x="18" y="138"/>
                  </a:lnTo>
                  <a:lnTo>
                    <a:pt x="17" y="144"/>
                  </a:lnTo>
                  <a:lnTo>
                    <a:pt x="17" y="149"/>
                  </a:lnTo>
                  <a:lnTo>
                    <a:pt x="17" y="155"/>
                  </a:lnTo>
                  <a:lnTo>
                    <a:pt x="17" y="163"/>
                  </a:lnTo>
                  <a:lnTo>
                    <a:pt x="17" y="171"/>
                  </a:lnTo>
                  <a:lnTo>
                    <a:pt x="19" y="177"/>
                  </a:lnTo>
                  <a:lnTo>
                    <a:pt x="21" y="182"/>
                  </a:lnTo>
                  <a:lnTo>
                    <a:pt x="23" y="185"/>
                  </a:lnTo>
                  <a:lnTo>
                    <a:pt x="24" y="188"/>
                  </a:lnTo>
                  <a:lnTo>
                    <a:pt x="26" y="190"/>
                  </a:lnTo>
                  <a:lnTo>
                    <a:pt x="29" y="192"/>
                  </a:lnTo>
                  <a:lnTo>
                    <a:pt x="31" y="194"/>
                  </a:lnTo>
                  <a:lnTo>
                    <a:pt x="33" y="195"/>
                  </a:lnTo>
                  <a:lnTo>
                    <a:pt x="35" y="196"/>
                  </a:lnTo>
                  <a:lnTo>
                    <a:pt x="38" y="197"/>
                  </a:lnTo>
                  <a:lnTo>
                    <a:pt x="40" y="198"/>
                  </a:lnTo>
                  <a:lnTo>
                    <a:pt x="43" y="199"/>
                  </a:lnTo>
                  <a:lnTo>
                    <a:pt x="45" y="200"/>
                  </a:lnTo>
                  <a:lnTo>
                    <a:pt x="46" y="200"/>
                  </a:lnTo>
                </a:path>
              </a:pathLst>
            </a:custGeom>
            <a:solidFill>
              <a:srgbClr val="00CCC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57" name="Freeform 153"/>
            <p:cNvSpPr>
              <a:spLocks/>
            </p:cNvSpPr>
            <p:nvPr/>
          </p:nvSpPr>
          <p:spPr bwMode="auto">
            <a:xfrm>
              <a:off x="1957" y="940"/>
              <a:ext cx="332" cy="622"/>
            </a:xfrm>
            <a:custGeom>
              <a:avLst/>
              <a:gdLst>
                <a:gd name="T0" fmla="*/ 145 w 332"/>
                <a:gd name="T1" fmla="*/ 212 h 622"/>
                <a:gd name="T2" fmla="*/ 147 w 332"/>
                <a:gd name="T3" fmla="*/ 154 h 622"/>
                <a:gd name="T4" fmla="*/ 127 w 332"/>
                <a:gd name="T5" fmla="*/ 134 h 622"/>
                <a:gd name="T6" fmla="*/ 107 w 332"/>
                <a:gd name="T7" fmla="*/ 123 h 622"/>
                <a:gd name="T8" fmla="*/ 109 w 332"/>
                <a:gd name="T9" fmla="*/ 117 h 622"/>
                <a:gd name="T10" fmla="*/ 114 w 332"/>
                <a:gd name="T11" fmla="*/ 115 h 622"/>
                <a:gd name="T12" fmla="*/ 123 w 332"/>
                <a:gd name="T13" fmla="*/ 114 h 622"/>
                <a:gd name="T14" fmla="*/ 129 w 332"/>
                <a:gd name="T15" fmla="*/ 100 h 622"/>
                <a:gd name="T16" fmla="*/ 131 w 332"/>
                <a:gd name="T17" fmla="*/ 86 h 622"/>
                <a:gd name="T18" fmla="*/ 135 w 332"/>
                <a:gd name="T19" fmla="*/ 86 h 622"/>
                <a:gd name="T20" fmla="*/ 138 w 332"/>
                <a:gd name="T21" fmla="*/ 80 h 622"/>
                <a:gd name="T22" fmla="*/ 133 w 332"/>
                <a:gd name="T23" fmla="*/ 65 h 622"/>
                <a:gd name="T24" fmla="*/ 128 w 332"/>
                <a:gd name="T25" fmla="*/ 51 h 622"/>
                <a:gd name="T26" fmla="*/ 122 w 332"/>
                <a:gd name="T27" fmla="*/ 30 h 622"/>
                <a:gd name="T28" fmla="*/ 107 w 332"/>
                <a:gd name="T29" fmla="*/ 12 h 622"/>
                <a:gd name="T30" fmla="*/ 87 w 332"/>
                <a:gd name="T31" fmla="*/ 0 h 622"/>
                <a:gd name="T32" fmla="*/ 63 w 332"/>
                <a:gd name="T33" fmla="*/ 4 h 622"/>
                <a:gd name="T34" fmla="*/ 46 w 332"/>
                <a:gd name="T35" fmla="*/ 12 h 622"/>
                <a:gd name="T36" fmla="*/ 40 w 332"/>
                <a:gd name="T37" fmla="*/ 32 h 622"/>
                <a:gd name="T38" fmla="*/ 40 w 332"/>
                <a:gd name="T39" fmla="*/ 55 h 622"/>
                <a:gd name="T40" fmla="*/ 46 w 332"/>
                <a:gd name="T41" fmla="*/ 71 h 622"/>
                <a:gd name="T42" fmla="*/ 52 w 332"/>
                <a:gd name="T43" fmla="*/ 94 h 622"/>
                <a:gd name="T44" fmla="*/ 52 w 332"/>
                <a:gd name="T45" fmla="*/ 111 h 622"/>
                <a:gd name="T46" fmla="*/ 23 w 332"/>
                <a:gd name="T47" fmla="*/ 129 h 622"/>
                <a:gd name="T48" fmla="*/ 6 w 332"/>
                <a:gd name="T49" fmla="*/ 145 h 622"/>
                <a:gd name="T50" fmla="*/ 0 w 332"/>
                <a:gd name="T51" fmla="*/ 163 h 622"/>
                <a:gd name="T52" fmla="*/ 10 w 332"/>
                <a:gd name="T53" fmla="*/ 206 h 622"/>
                <a:gd name="T54" fmla="*/ 18 w 332"/>
                <a:gd name="T55" fmla="*/ 267 h 622"/>
                <a:gd name="T56" fmla="*/ 17 w 332"/>
                <a:gd name="T57" fmla="*/ 304 h 622"/>
                <a:gd name="T58" fmla="*/ 20 w 332"/>
                <a:gd name="T59" fmla="*/ 341 h 622"/>
                <a:gd name="T60" fmla="*/ 38 w 332"/>
                <a:gd name="T61" fmla="*/ 385 h 622"/>
                <a:gd name="T62" fmla="*/ 72 w 332"/>
                <a:gd name="T63" fmla="*/ 409 h 622"/>
                <a:gd name="T64" fmla="*/ 98 w 332"/>
                <a:gd name="T65" fmla="*/ 416 h 622"/>
                <a:gd name="T66" fmla="*/ 143 w 332"/>
                <a:gd name="T67" fmla="*/ 410 h 622"/>
                <a:gd name="T68" fmla="*/ 178 w 332"/>
                <a:gd name="T69" fmla="*/ 411 h 622"/>
                <a:gd name="T70" fmla="*/ 218 w 332"/>
                <a:gd name="T71" fmla="*/ 425 h 622"/>
                <a:gd name="T72" fmla="*/ 233 w 332"/>
                <a:gd name="T73" fmla="*/ 433 h 622"/>
                <a:gd name="T74" fmla="*/ 230 w 332"/>
                <a:gd name="T75" fmla="*/ 462 h 622"/>
                <a:gd name="T76" fmla="*/ 229 w 332"/>
                <a:gd name="T77" fmla="*/ 497 h 622"/>
                <a:gd name="T78" fmla="*/ 236 w 332"/>
                <a:gd name="T79" fmla="*/ 542 h 622"/>
                <a:gd name="T80" fmla="*/ 234 w 332"/>
                <a:gd name="T81" fmla="*/ 573 h 622"/>
                <a:gd name="T82" fmla="*/ 232 w 332"/>
                <a:gd name="T83" fmla="*/ 588 h 622"/>
                <a:gd name="T84" fmla="*/ 239 w 332"/>
                <a:gd name="T85" fmla="*/ 609 h 622"/>
                <a:gd name="T86" fmla="*/ 261 w 332"/>
                <a:gd name="T87" fmla="*/ 609 h 622"/>
                <a:gd name="T88" fmla="*/ 283 w 332"/>
                <a:gd name="T89" fmla="*/ 613 h 622"/>
                <a:gd name="T90" fmla="*/ 307 w 332"/>
                <a:gd name="T91" fmla="*/ 619 h 622"/>
                <a:gd name="T92" fmla="*/ 322 w 332"/>
                <a:gd name="T93" fmla="*/ 619 h 622"/>
                <a:gd name="T94" fmla="*/ 331 w 332"/>
                <a:gd name="T95" fmla="*/ 611 h 622"/>
                <a:gd name="T96" fmla="*/ 318 w 332"/>
                <a:gd name="T97" fmla="*/ 602 h 622"/>
                <a:gd name="T98" fmla="*/ 285 w 332"/>
                <a:gd name="T99" fmla="*/ 586 h 622"/>
                <a:gd name="T100" fmla="*/ 272 w 332"/>
                <a:gd name="T101" fmla="*/ 568 h 622"/>
                <a:gd name="T102" fmla="*/ 274 w 332"/>
                <a:gd name="T103" fmla="*/ 543 h 622"/>
                <a:gd name="T104" fmla="*/ 280 w 332"/>
                <a:gd name="T105" fmla="*/ 511 h 622"/>
                <a:gd name="T106" fmla="*/ 286 w 332"/>
                <a:gd name="T107" fmla="*/ 471 h 622"/>
                <a:gd name="T108" fmla="*/ 287 w 332"/>
                <a:gd name="T109" fmla="*/ 453 h 622"/>
                <a:gd name="T110" fmla="*/ 294 w 332"/>
                <a:gd name="T111" fmla="*/ 441 h 622"/>
                <a:gd name="T112" fmla="*/ 294 w 332"/>
                <a:gd name="T113" fmla="*/ 424 h 622"/>
                <a:gd name="T114" fmla="*/ 285 w 332"/>
                <a:gd name="T115" fmla="*/ 403 h 622"/>
                <a:gd name="T116" fmla="*/ 249 w 332"/>
                <a:gd name="T117" fmla="*/ 381 h 622"/>
                <a:gd name="T118" fmla="*/ 221 w 332"/>
                <a:gd name="T119" fmla="*/ 362 h 622"/>
                <a:gd name="T120" fmla="*/ 197 w 332"/>
                <a:gd name="T121" fmla="*/ 351 h 622"/>
                <a:gd name="T122" fmla="*/ 171 w 332"/>
                <a:gd name="T123" fmla="*/ 338 h 622"/>
                <a:gd name="T124" fmla="*/ 143 w 332"/>
                <a:gd name="T125" fmla="*/ 236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2" h="622">
                  <a:moveTo>
                    <a:pt x="143" y="236"/>
                  </a:moveTo>
                  <a:lnTo>
                    <a:pt x="143" y="233"/>
                  </a:lnTo>
                  <a:lnTo>
                    <a:pt x="145" y="224"/>
                  </a:lnTo>
                  <a:lnTo>
                    <a:pt x="145" y="212"/>
                  </a:lnTo>
                  <a:lnTo>
                    <a:pt x="147" y="196"/>
                  </a:lnTo>
                  <a:lnTo>
                    <a:pt x="148" y="180"/>
                  </a:lnTo>
                  <a:lnTo>
                    <a:pt x="148" y="166"/>
                  </a:lnTo>
                  <a:lnTo>
                    <a:pt x="147" y="154"/>
                  </a:lnTo>
                  <a:lnTo>
                    <a:pt x="145" y="146"/>
                  </a:lnTo>
                  <a:lnTo>
                    <a:pt x="140" y="142"/>
                  </a:lnTo>
                  <a:lnTo>
                    <a:pt x="134" y="138"/>
                  </a:lnTo>
                  <a:lnTo>
                    <a:pt x="127" y="134"/>
                  </a:lnTo>
                  <a:lnTo>
                    <a:pt x="121" y="131"/>
                  </a:lnTo>
                  <a:lnTo>
                    <a:pt x="115" y="128"/>
                  </a:lnTo>
                  <a:lnTo>
                    <a:pt x="110" y="126"/>
                  </a:lnTo>
                  <a:lnTo>
                    <a:pt x="107" y="123"/>
                  </a:lnTo>
                  <a:lnTo>
                    <a:pt x="107" y="121"/>
                  </a:lnTo>
                  <a:lnTo>
                    <a:pt x="108" y="120"/>
                  </a:lnTo>
                  <a:lnTo>
                    <a:pt x="109" y="119"/>
                  </a:lnTo>
                  <a:lnTo>
                    <a:pt x="109" y="117"/>
                  </a:lnTo>
                  <a:lnTo>
                    <a:pt x="110" y="116"/>
                  </a:lnTo>
                  <a:lnTo>
                    <a:pt x="110" y="115"/>
                  </a:lnTo>
                  <a:lnTo>
                    <a:pt x="112" y="115"/>
                  </a:lnTo>
                  <a:lnTo>
                    <a:pt x="114" y="115"/>
                  </a:lnTo>
                  <a:lnTo>
                    <a:pt x="116" y="115"/>
                  </a:lnTo>
                  <a:lnTo>
                    <a:pt x="118" y="115"/>
                  </a:lnTo>
                  <a:lnTo>
                    <a:pt x="121" y="115"/>
                  </a:lnTo>
                  <a:lnTo>
                    <a:pt x="123" y="114"/>
                  </a:lnTo>
                  <a:lnTo>
                    <a:pt x="124" y="112"/>
                  </a:lnTo>
                  <a:lnTo>
                    <a:pt x="127" y="109"/>
                  </a:lnTo>
                  <a:lnTo>
                    <a:pt x="127" y="104"/>
                  </a:lnTo>
                  <a:lnTo>
                    <a:pt x="129" y="100"/>
                  </a:lnTo>
                  <a:lnTo>
                    <a:pt x="130" y="95"/>
                  </a:lnTo>
                  <a:lnTo>
                    <a:pt x="131" y="92"/>
                  </a:lnTo>
                  <a:lnTo>
                    <a:pt x="131" y="88"/>
                  </a:lnTo>
                  <a:lnTo>
                    <a:pt x="131" y="86"/>
                  </a:lnTo>
                  <a:lnTo>
                    <a:pt x="132" y="86"/>
                  </a:lnTo>
                  <a:lnTo>
                    <a:pt x="133" y="86"/>
                  </a:lnTo>
                  <a:lnTo>
                    <a:pt x="134" y="86"/>
                  </a:lnTo>
                  <a:lnTo>
                    <a:pt x="135" y="86"/>
                  </a:lnTo>
                  <a:lnTo>
                    <a:pt x="137" y="86"/>
                  </a:lnTo>
                  <a:lnTo>
                    <a:pt x="138" y="85"/>
                  </a:lnTo>
                  <a:lnTo>
                    <a:pt x="139" y="83"/>
                  </a:lnTo>
                  <a:lnTo>
                    <a:pt x="138" y="80"/>
                  </a:lnTo>
                  <a:lnTo>
                    <a:pt x="137" y="77"/>
                  </a:lnTo>
                  <a:lnTo>
                    <a:pt x="136" y="74"/>
                  </a:lnTo>
                  <a:lnTo>
                    <a:pt x="134" y="69"/>
                  </a:lnTo>
                  <a:lnTo>
                    <a:pt x="133" y="65"/>
                  </a:lnTo>
                  <a:lnTo>
                    <a:pt x="131" y="61"/>
                  </a:lnTo>
                  <a:lnTo>
                    <a:pt x="130" y="57"/>
                  </a:lnTo>
                  <a:lnTo>
                    <a:pt x="129" y="55"/>
                  </a:lnTo>
                  <a:lnTo>
                    <a:pt x="128" y="51"/>
                  </a:lnTo>
                  <a:lnTo>
                    <a:pt x="127" y="47"/>
                  </a:lnTo>
                  <a:lnTo>
                    <a:pt x="127" y="42"/>
                  </a:lnTo>
                  <a:lnTo>
                    <a:pt x="125" y="36"/>
                  </a:lnTo>
                  <a:lnTo>
                    <a:pt x="122" y="30"/>
                  </a:lnTo>
                  <a:lnTo>
                    <a:pt x="119" y="24"/>
                  </a:lnTo>
                  <a:lnTo>
                    <a:pt x="116" y="19"/>
                  </a:lnTo>
                  <a:lnTo>
                    <a:pt x="111" y="16"/>
                  </a:lnTo>
                  <a:lnTo>
                    <a:pt x="107" y="12"/>
                  </a:lnTo>
                  <a:lnTo>
                    <a:pt x="103" y="9"/>
                  </a:lnTo>
                  <a:lnTo>
                    <a:pt x="98" y="5"/>
                  </a:lnTo>
                  <a:lnTo>
                    <a:pt x="92" y="3"/>
                  </a:lnTo>
                  <a:lnTo>
                    <a:pt x="87" y="0"/>
                  </a:lnTo>
                  <a:lnTo>
                    <a:pt x="82" y="0"/>
                  </a:lnTo>
                  <a:lnTo>
                    <a:pt x="75" y="0"/>
                  </a:lnTo>
                  <a:lnTo>
                    <a:pt x="69" y="1"/>
                  </a:lnTo>
                  <a:lnTo>
                    <a:pt x="63" y="4"/>
                  </a:lnTo>
                  <a:lnTo>
                    <a:pt x="58" y="5"/>
                  </a:lnTo>
                  <a:lnTo>
                    <a:pt x="53" y="8"/>
                  </a:lnTo>
                  <a:lnTo>
                    <a:pt x="49" y="10"/>
                  </a:lnTo>
                  <a:lnTo>
                    <a:pt x="46" y="12"/>
                  </a:lnTo>
                  <a:lnTo>
                    <a:pt x="43" y="16"/>
                  </a:lnTo>
                  <a:lnTo>
                    <a:pt x="42" y="20"/>
                  </a:lnTo>
                  <a:lnTo>
                    <a:pt x="41" y="26"/>
                  </a:lnTo>
                  <a:lnTo>
                    <a:pt x="40" y="32"/>
                  </a:lnTo>
                  <a:lnTo>
                    <a:pt x="40" y="38"/>
                  </a:lnTo>
                  <a:lnTo>
                    <a:pt x="40" y="44"/>
                  </a:lnTo>
                  <a:lnTo>
                    <a:pt x="40" y="50"/>
                  </a:lnTo>
                  <a:lnTo>
                    <a:pt x="40" y="55"/>
                  </a:lnTo>
                  <a:lnTo>
                    <a:pt x="40" y="60"/>
                  </a:lnTo>
                  <a:lnTo>
                    <a:pt x="42" y="64"/>
                  </a:lnTo>
                  <a:lnTo>
                    <a:pt x="44" y="68"/>
                  </a:lnTo>
                  <a:lnTo>
                    <a:pt x="46" y="71"/>
                  </a:lnTo>
                  <a:lnTo>
                    <a:pt x="48" y="76"/>
                  </a:lnTo>
                  <a:lnTo>
                    <a:pt x="50" y="81"/>
                  </a:lnTo>
                  <a:lnTo>
                    <a:pt x="51" y="88"/>
                  </a:lnTo>
                  <a:lnTo>
                    <a:pt x="52" y="94"/>
                  </a:lnTo>
                  <a:lnTo>
                    <a:pt x="53" y="99"/>
                  </a:lnTo>
                  <a:lnTo>
                    <a:pt x="54" y="104"/>
                  </a:lnTo>
                  <a:lnTo>
                    <a:pt x="54" y="108"/>
                  </a:lnTo>
                  <a:lnTo>
                    <a:pt x="52" y="111"/>
                  </a:lnTo>
                  <a:lnTo>
                    <a:pt x="47" y="115"/>
                  </a:lnTo>
                  <a:lnTo>
                    <a:pt x="40" y="120"/>
                  </a:lnTo>
                  <a:lnTo>
                    <a:pt x="31" y="124"/>
                  </a:lnTo>
                  <a:lnTo>
                    <a:pt x="23" y="129"/>
                  </a:lnTo>
                  <a:lnTo>
                    <a:pt x="15" y="133"/>
                  </a:lnTo>
                  <a:lnTo>
                    <a:pt x="10" y="138"/>
                  </a:lnTo>
                  <a:lnTo>
                    <a:pt x="7" y="142"/>
                  </a:lnTo>
                  <a:lnTo>
                    <a:pt x="6" y="145"/>
                  </a:lnTo>
                  <a:lnTo>
                    <a:pt x="5" y="149"/>
                  </a:lnTo>
                  <a:lnTo>
                    <a:pt x="3" y="153"/>
                  </a:lnTo>
                  <a:lnTo>
                    <a:pt x="0" y="157"/>
                  </a:lnTo>
                  <a:lnTo>
                    <a:pt x="0" y="163"/>
                  </a:lnTo>
                  <a:lnTo>
                    <a:pt x="0" y="171"/>
                  </a:lnTo>
                  <a:lnTo>
                    <a:pt x="1" y="180"/>
                  </a:lnTo>
                  <a:lnTo>
                    <a:pt x="5" y="192"/>
                  </a:lnTo>
                  <a:lnTo>
                    <a:pt x="10" y="206"/>
                  </a:lnTo>
                  <a:lnTo>
                    <a:pt x="13" y="221"/>
                  </a:lnTo>
                  <a:lnTo>
                    <a:pt x="16" y="237"/>
                  </a:lnTo>
                  <a:lnTo>
                    <a:pt x="17" y="253"/>
                  </a:lnTo>
                  <a:lnTo>
                    <a:pt x="18" y="267"/>
                  </a:lnTo>
                  <a:lnTo>
                    <a:pt x="19" y="280"/>
                  </a:lnTo>
                  <a:lnTo>
                    <a:pt x="18" y="290"/>
                  </a:lnTo>
                  <a:lnTo>
                    <a:pt x="18" y="297"/>
                  </a:lnTo>
                  <a:lnTo>
                    <a:pt x="17" y="304"/>
                  </a:lnTo>
                  <a:lnTo>
                    <a:pt x="17" y="311"/>
                  </a:lnTo>
                  <a:lnTo>
                    <a:pt x="17" y="320"/>
                  </a:lnTo>
                  <a:lnTo>
                    <a:pt x="18" y="330"/>
                  </a:lnTo>
                  <a:lnTo>
                    <a:pt x="20" y="341"/>
                  </a:lnTo>
                  <a:lnTo>
                    <a:pt x="23" y="352"/>
                  </a:lnTo>
                  <a:lnTo>
                    <a:pt x="27" y="364"/>
                  </a:lnTo>
                  <a:lnTo>
                    <a:pt x="32" y="376"/>
                  </a:lnTo>
                  <a:lnTo>
                    <a:pt x="38" y="385"/>
                  </a:lnTo>
                  <a:lnTo>
                    <a:pt x="46" y="393"/>
                  </a:lnTo>
                  <a:lnTo>
                    <a:pt x="54" y="400"/>
                  </a:lnTo>
                  <a:lnTo>
                    <a:pt x="63" y="405"/>
                  </a:lnTo>
                  <a:lnTo>
                    <a:pt x="72" y="409"/>
                  </a:lnTo>
                  <a:lnTo>
                    <a:pt x="80" y="413"/>
                  </a:lnTo>
                  <a:lnTo>
                    <a:pt x="86" y="414"/>
                  </a:lnTo>
                  <a:lnTo>
                    <a:pt x="90" y="415"/>
                  </a:lnTo>
                  <a:lnTo>
                    <a:pt x="98" y="416"/>
                  </a:lnTo>
                  <a:lnTo>
                    <a:pt x="108" y="415"/>
                  </a:lnTo>
                  <a:lnTo>
                    <a:pt x="119" y="414"/>
                  </a:lnTo>
                  <a:lnTo>
                    <a:pt x="131" y="412"/>
                  </a:lnTo>
                  <a:lnTo>
                    <a:pt x="143" y="410"/>
                  </a:lnTo>
                  <a:lnTo>
                    <a:pt x="154" y="409"/>
                  </a:lnTo>
                  <a:lnTo>
                    <a:pt x="163" y="408"/>
                  </a:lnTo>
                  <a:lnTo>
                    <a:pt x="170" y="408"/>
                  </a:lnTo>
                  <a:lnTo>
                    <a:pt x="178" y="411"/>
                  </a:lnTo>
                  <a:lnTo>
                    <a:pt x="187" y="414"/>
                  </a:lnTo>
                  <a:lnTo>
                    <a:pt x="197" y="417"/>
                  </a:lnTo>
                  <a:lnTo>
                    <a:pt x="209" y="421"/>
                  </a:lnTo>
                  <a:lnTo>
                    <a:pt x="218" y="425"/>
                  </a:lnTo>
                  <a:lnTo>
                    <a:pt x="226" y="428"/>
                  </a:lnTo>
                  <a:lnTo>
                    <a:pt x="232" y="431"/>
                  </a:lnTo>
                  <a:lnTo>
                    <a:pt x="233" y="431"/>
                  </a:lnTo>
                  <a:lnTo>
                    <a:pt x="233" y="433"/>
                  </a:lnTo>
                  <a:lnTo>
                    <a:pt x="232" y="438"/>
                  </a:lnTo>
                  <a:lnTo>
                    <a:pt x="232" y="445"/>
                  </a:lnTo>
                  <a:lnTo>
                    <a:pt x="231" y="453"/>
                  </a:lnTo>
                  <a:lnTo>
                    <a:pt x="230" y="462"/>
                  </a:lnTo>
                  <a:lnTo>
                    <a:pt x="229" y="471"/>
                  </a:lnTo>
                  <a:lnTo>
                    <a:pt x="228" y="481"/>
                  </a:lnTo>
                  <a:lnTo>
                    <a:pt x="228" y="488"/>
                  </a:lnTo>
                  <a:lnTo>
                    <a:pt x="229" y="497"/>
                  </a:lnTo>
                  <a:lnTo>
                    <a:pt x="230" y="507"/>
                  </a:lnTo>
                  <a:lnTo>
                    <a:pt x="232" y="518"/>
                  </a:lnTo>
                  <a:lnTo>
                    <a:pt x="234" y="530"/>
                  </a:lnTo>
                  <a:lnTo>
                    <a:pt x="236" y="542"/>
                  </a:lnTo>
                  <a:lnTo>
                    <a:pt x="238" y="553"/>
                  </a:lnTo>
                  <a:lnTo>
                    <a:pt x="238" y="562"/>
                  </a:lnTo>
                  <a:lnTo>
                    <a:pt x="236" y="569"/>
                  </a:lnTo>
                  <a:lnTo>
                    <a:pt x="234" y="573"/>
                  </a:lnTo>
                  <a:lnTo>
                    <a:pt x="233" y="577"/>
                  </a:lnTo>
                  <a:lnTo>
                    <a:pt x="232" y="581"/>
                  </a:lnTo>
                  <a:lnTo>
                    <a:pt x="232" y="585"/>
                  </a:lnTo>
                  <a:lnTo>
                    <a:pt x="232" y="588"/>
                  </a:lnTo>
                  <a:lnTo>
                    <a:pt x="232" y="590"/>
                  </a:lnTo>
                  <a:lnTo>
                    <a:pt x="232" y="592"/>
                  </a:lnTo>
                  <a:lnTo>
                    <a:pt x="238" y="609"/>
                  </a:lnTo>
                  <a:lnTo>
                    <a:pt x="239" y="609"/>
                  </a:lnTo>
                  <a:lnTo>
                    <a:pt x="243" y="609"/>
                  </a:lnTo>
                  <a:lnTo>
                    <a:pt x="249" y="609"/>
                  </a:lnTo>
                  <a:lnTo>
                    <a:pt x="255" y="609"/>
                  </a:lnTo>
                  <a:lnTo>
                    <a:pt x="261" y="609"/>
                  </a:lnTo>
                  <a:lnTo>
                    <a:pt x="268" y="609"/>
                  </a:lnTo>
                  <a:lnTo>
                    <a:pt x="274" y="610"/>
                  </a:lnTo>
                  <a:lnTo>
                    <a:pt x="278" y="612"/>
                  </a:lnTo>
                  <a:lnTo>
                    <a:pt x="283" y="613"/>
                  </a:lnTo>
                  <a:lnTo>
                    <a:pt x="288" y="615"/>
                  </a:lnTo>
                  <a:lnTo>
                    <a:pt x="294" y="616"/>
                  </a:lnTo>
                  <a:lnTo>
                    <a:pt x="301" y="618"/>
                  </a:lnTo>
                  <a:lnTo>
                    <a:pt x="307" y="619"/>
                  </a:lnTo>
                  <a:lnTo>
                    <a:pt x="312" y="620"/>
                  </a:lnTo>
                  <a:lnTo>
                    <a:pt x="317" y="621"/>
                  </a:lnTo>
                  <a:lnTo>
                    <a:pt x="319" y="620"/>
                  </a:lnTo>
                  <a:lnTo>
                    <a:pt x="322" y="619"/>
                  </a:lnTo>
                  <a:lnTo>
                    <a:pt x="325" y="618"/>
                  </a:lnTo>
                  <a:lnTo>
                    <a:pt x="327" y="616"/>
                  </a:lnTo>
                  <a:lnTo>
                    <a:pt x="330" y="614"/>
                  </a:lnTo>
                  <a:lnTo>
                    <a:pt x="331" y="611"/>
                  </a:lnTo>
                  <a:lnTo>
                    <a:pt x="331" y="609"/>
                  </a:lnTo>
                  <a:lnTo>
                    <a:pt x="329" y="607"/>
                  </a:lnTo>
                  <a:lnTo>
                    <a:pt x="325" y="604"/>
                  </a:lnTo>
                  <a:lnTo>
                    <a:pt x="318" y="602"/>
                  </a:lnTo>
                  <a:lnTo>
                    <a:pt x="310" y="598"/>
                  </a:lnTo>
                  <a:lnTo>
                    <a:pt x="301" y="594"/>
                  </a:lnTo>
                  <a:lnTo>
                    <a:pt x="293" y="590"/>
                  </a:lnTo>
                  <a:lnTo>
                    <a:pt x="285" y="586"/>
                  </a:lnTo>
                  <a:lnTo>
                    <a:pt x="278" y="581"/>
                  </a:lnTo>
                  <a:lnTo>
                    <a:pt x="274" y="577"/>
                  </a:lnTo>
                  <a:lnTo>
                    <a:pt x="272" y="573"/>
                  </a:lnTo>
                  <a:lnTo>
                    <a:pt x="272" y="568"/>
                  </a:lnTo>
                  <a:lnTo>
                    <a:pt x="272" y="563"/>
                  </a:lnTo>
                  <a:lnTo>
                    <a:pt x="273" y="557"/>
                  </a:lnTo>
                  <a:lnTo>
                    <a:pt x="273" y="550"/>
                  </a:lnTo>
                  <a:lnTo>
                    <a:pt x="274" y="543"/>
                  </a:lnTo>
                  <a:lnTo>
                    <a:pt x="275" y="535"/>
                  </a:lnTo>
                  <a:lnTo>
                    <a:pt x="277" y="528"/>
                  </a:lnTo>
                  <a:lnTo>
                    <a:pt x="278" y="520"/>
                  </a:lnTo>
                  <a:lnTo>
                    <a:pt x="280" y="511"/>
                  </a:lnTo>
                  <a:lnTo>
                    <a:pt x="282" y="501"/>
                  </a:lnTo>
                  <a:lnTo>
                    <a:pt x="284" y="491"/>
                  </a:lnTo>
                  <a:lnTo>
                    <a:pt x="285" y="481"/>
                  </a:lnTo>
                  <a:lnTo>
                    <a:pt x="286" y="471"/>
                  </a:lnTo>
                  <a:lnTo>
                    <a:pt x="287" y="464"/>
                  </a:lnTo>
                  <a:lnTo>
                    <a:pt x="287" y="458"/>
                  </a:lnTo>
                  <a:lnTo>
                    <a:pt x="287" y="454"/>
                  </a:lnTo>
                  <a:lnTo>
                    <a:pt x="287" y="453"/>
                  </a:lnTo>
                  <a:lnTo>
                    <a:pt x="289" y="451"/>
                  </a:lnTo>
                  <a:lnTo>
                    <a:pt x="290" y="448"/>
                  </a:lnTo>
                  <a:lnTo>
                    <a:pt x="292" y="445"/>
                  </a:lnTo>
                  <a:lnTo>
                    <a:pt x="294" y="441"/>
                  </a:lnTo>
                  <a:lnTo>
                    <a:pt x="295" y="437"/>
                  </a:lnTo>
                  <a:lnTo>
                    <a:pt x="296" y="433"/>
                  </a:lnTo>
                  <a:lnTo>
                    <a:pt x="295" y="429"/>
                  </a:lnTo>
                  <a:lnTo>
                    <a:pt x="294" y="424"/>
                  </a:lnTo>
                  <a:lnTo>
                    <a:pt x="293" y="419"/>
                  </a:lnTo>
                  <a:lnTo>
                    <a:pt x="291" y="414"/>
                  </a:lnTo>
                  <a:lnTo>
                    <a:pt x="290" y="408"/>
                  </a:lnTo>
                  <a:lnTo>
                    <a:pt x="285" y="403"/>
                  </a:lnTo>
                  <a:lnTo>
                    <a:pt x="279" y="397"/>
                  </a:lnTo>
                  <a:lnTo>
                    <a:pt x="272" y="392"/>
                  </a:lnTo>
                  <a:lnTo>
                    <a:pt x="261" y="386"/>
                  </a:lnTo>
                  <a:lnTo>
                    <a:pt x="249" y="381"/>
                  </a:lnTo>
                  <a:lnTo>
                    <a:pt x="240" y="376"/>
                  </a:lnTo>
                  <a:lnTo>
                    <a:pt x="233" y="371"/>
                  </a:lnTo>
                  <a:lnTo>
                    <a:pt x="226" y="366"/>
                  </a:lnTo>
                  <a:lnTo>
                    <a:pt x="221" y="362"/>
                  </a:lnTo>
                  <a:lnTo>
                    <a:pt x="216" y="359"/>
                  </a:lnTo>
                  <a:lnTo>
                    <a:pt x="210" y="356"/>
                  </a:lnTo>
                  <a:lnTo>
                    <a:pt x="204" y="354"/>
                  </a:lnTo>
                  <a:lnTo>
                    <a:pt x="197" y="351"/>
                  </a:lnTo>
                  <a:lnTo>
                    <a:pt x="190" y="349"/>
                  </a:lnTo>
                  <a:lnTo>
                    <a:pt x="183" y="345"/>
                  </a:lnTo>
                  <a:lnTo>
                    <a:pt x="177" y="341"/>
                  </a:lnTo>
                  <a:lnTo>
                    <a:pt x="171" y="338"/>
                  </a:lnTo>
                  <a:lnTo>
                    <a:pt x="167" y="334"/>
                  </a:lnTo>
                  <a:lnTo>
                    <a:pt x="164" y="333"/>
                  </a:lnTo>
                  <a:lnTo>
                    <a:pt x="163" y="332"/>
                  </a:lnTo>
                  <a:lnTo>
                    <a:pt x="143" y="236"/>
                  </a:lnTo>
                </a:path>
              </a:pathLst>
            </a:custGeom>
            <a:solidFill>
              <a:srgbClr val="99FF99"/>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58" name="Freeform 154"/>
            <p:cNvSpPr>
              <a:spLocks/>
            </p:cNvSpPr>
            <p:nvPr/>
          </p:nvSpPr>
          <p:spPr bwMode="auto">
            <a:xfrm>
              <a:off x="1928" y="1134"/>
              <a:ext cx="32" cy="135"/>
            </a:xfrm>
            <a:custGeom>
              <a:avLst/>
              <a:gdLst>
                <a:gd name="T0" fmla="*/ 15 w 32"/>
                <a:gd name="T1" fmla="*/ 111 h 135"/>
                <a:gd name="T2" fmla="*/ 13 w 32"/>
                <a:gd name="T3" fmla="*/ 101 h 135"/>
                <a:gd name="T4" fmla="*/ 12 w 32"/>
                <a:gd name="T5" fmla="*/ 87 h 135"/>
                <a:gd name="T6" fmla="*/ 13 w 32"/>
                <a:gd name="T7" fmla="*/ 71 h 135"/>
                <a:gd name="T8" fmla="*/ 16 w 32"/>
                <a:gd name="T9" fmla="*/ 58 h 135"/>
                <a:gd name="T10" fmla="*/ 17 w 32"/>
                <a:gd name="T11" fmla="*/ 48 h 135"/>
                <a:gd name="T12" fmla="*/ 17 w 32"/>
                <a:gd name="T13" fmla="*/ 39 h 135"/>
                <a:gd name="T14" fmla="*/ 15 w 32"/>
                <a:gd name="T15" fmla="*/ 29 h 135"/>
                <a:gd name="T16" fmla="*/ 12 w 32"/>
                <a:gd name="T17" fmla="*/ 22 h 135"/>
                <a:gd name="T18" fmla="*/ 10 w 32"/>
                <a:gd name="T19" fmla="*/ 17 h 135"/>
                <a:gd name="T20" fmla="*/ 6 w 32"/>
                <a:gd name="T21" fmla="*/ 10 h 135"/>
                <a:gd name="T22" fmla="*/ 2 w 32"/>
                <a:gd name="T23" fmla="*/ 3 h 135"/>
                <a:gd name="T24" fmla="*/ 1 w 32"/>
                <a:gd name="T25" fmla="*/ 5 h 135"/>
                <a:gd name="T26" fmla="*/ 5 w 32"/>
                <a:gd name="T27" fmla="*/ 14 h 135"/>
                <a:gd name="T28" fmla="*/ 7 w 32"/>
                <a:gd name="T29" fmla="*/ 22 h 135"/>
                <a:gd name="T30" fmla="*/ 8 w 32"/>
                <a:gd name="T31" fmla="*/ 34 h 135"/>
                <a:gd name="T32" fmla="*/ 9 w 32"/>
                <a:gd name="T33" fmla="*/ 55 h 135"/>
                <a:gd name="T34" fmla="*/ 8 w 32"/>
                <a:gd name="T35" fmla="*/ 70 h 135"/>
                <a:gd name="T36" fmla="*/ 6 w 32"/>
                <a:gd name="T37" fmla="*/ 81 h 135"/>
                <a:gd name="T38" fmla="*/ 6 w 32"/>
                <a:gd name="T39" fmla="*/ 93 h 135"/>
                <a:gd name="T40" fmla="*/ 7 w 32"/>
                <a:gd name="T41" fmla="*/ 106 h 135"/>
                <a:gd name="T42" fmla="*/ 10 w 32"/>
                <a:gd name="T43" fmla="*/ 116 h 135"/>
                <a:gd name="T44" fmla="*/ 12 w 32"/>
                <a:gd name="T45" fmla="*/ 123 h 135"/>
                <a:gd name="T46" fmla="*/ 15 w 32"/>
                <a:gd name="T47" fmla="*/ 127 h 135"/>
                <a:gd name="T48" fmla="*/ 20 w 32"/>
                <a:gd name="T49" fmla="*/ 129 h 135"/>
                <a:gd name="T50" fmla="*/ 24 w 32"/>
                <a:gd name="T51" fmla="*/ 132 h 135"/>
                <a:gd name="T52" fmla="*/ 27 w 32"/>
                <a:gd name="T53" fmla="*/ 133 h 135"/>
                <a:gd name="T54" fmla="*/ 30 w 32"/>
                <a:gd name="T55" fmla="*/ 134 h 135"/>
                <a:gd name="T56" fmla="*/ 28 w 32"/>
                <a:gd name="T57" fmla="*/ 131 h 135"/>
                <a:gd name="T58" fmla="*/ 23 w 32"/>
                <a:gd name="T59" fmla="*/ 127 h 135"/>
                <a:gd name="T60" fmla="*/ 19 w 32"/>
                <a:gd name="T61" fmla="*/ 121 h 135"/>
                <a:gd name="T62" fmla="*/ 15 w 32"/>
                <a:gd name="T63" fmla="*/ 11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 h="135">
                  <a:moveTo>
                    <a:pt x="15" y="114"/>
                  </a:moveTo>
                  <a:lnTo>
                    <a:pt x="15" y="111"/>
                  </a:lnTo>
                  <a:lnTo>
                    <a:pt x="14" y="107"/>
                  </a:lnTo>
                  <a:lnTo>
                    <a:pt x="13" y="101"/>
                  </a:lnTo>
                  <a:lnTo>
                    <a:pt x="12" y="95"/>
                  </a:lnTo>
                  <a:lnTo>
                    <a:pt x="12" y="87"/>
                  </a:lnTo>
                  <a:lnTo>
                    <a:pt x="12" y="80"/>
                  </a:lnTo>
                  <a:lnTo>
                    <a:pt x="13" y="71"/>
                  </a:lnTo>
                  <a:lnTo>
                    <a:pt x="15" y="63"/>
                  </a:lnTo>
                  <a:lnTo>
                    <a:pt x="16" y="58"/>
                  </a:lnTo>
                  <a:lnTo>
                    <a:pt x="17" y="53"/>
                  </a:lnTo>
                  <a:lnTo>
                    <a:pt x="17" y="48"/>
                  </a:lnTo>
                  <a:lnTo>
                    <a:pt x="17" y="43"/>
                  </a:lnTo>
                  <a:lnTo>
                    <a:pt x="17" y="39"/>
                  </a:lnTo>
                  <a:lnTo>
                    <a:pt x="16" y="34"/>
                  </a:lnTo>
                  <a:lnTo>
                    <a:pt x="15" y="29"/>
                  </a:lnTo>
                  <a:lnTo>
                    <a:pt x="13" y="23"/>
                  </a:lnTo>
                  <a:lnTo>
                    <a:pt x="12" y="22"/>
                  </a:lnTo>
                  <a:lnTo>
                    <a:pt x="11" y="19"/>
                  </a:lnTo>
                  <a:lnTo>
                    <a:pt x="10" y="17"/>
                  </a:lnTo>
                  <a:lnTo>
                    <a:pt x="8" y="13"/>
                  </a:lnTo>
                  <a:lnTo>
                    <a:pt x="6" y="10"/>
                  </a:lnTo>
                  <a:lnTo>
                    <a:pt x="4" y="6"/>
                  </a:lnTo>
                  <a:lnTo>
                    <a:pt x="2" y="3"/>
                  </a:lnTo>
                  <a:lnTo>
                    <a:pt x="0" y="0"/>
                  </a:lnTo>
                  <a:lnTo>
                    <a:pt x="1" y="5"/>
                  </a:lnTo>
                  <a:lnTo>
                    <a:pt x="4" y="10"/>
                  </a:lnTo>
                  <a:lnTo>
                    <a:pt x="5" y="14"/>
                  </a:lnTo>
                  <a:lnTo>
                    <a:pt x="6" y="17"/>
                  </a:lnTo>
                  <a:lnTo>
                    <a:pt x="7" y="22"/>
                  </a:lnTo>
                  <a:lnTo>
                    <a:pt x="8" y="28"/>
                  </a:lnTo>
                  <a:lnTo>
                    <a:pt x="8" y="34"/>
                  </a:lnTo>
                  <a:lnTo>
                    <a:pt x="9" y="44"/>
                  </a:lnTo>
                  <a:lnTo>
                    <a:pt x="9" y="55"/>
                  </a:lnTo>
                  <a:lnTo>
                    <a:pt x="9" y="64"/>
                  </a:lnTo>
                  <a:lnTo>
                    <a:pt x="8" y="70"/>
                  </a:lnTo>
                  <a:lnTo>
                    <a:pt x="7" y="76"/>
                  </a:lnTo>
                  <a:lnTo>
                    <a:pt x="6" y="81"/>
                  </a:lnTo>
                  <a:lnTo>
                    <a:pt x="6" y="87"/>
                  </a:lnTo>
                  <a:lnTo>
                    <a:pt x="6" y="93"/>
                  </a:lnTo>
                  <a:lnTo>
                    <a:pt x="6" y="99"/>
                  </a:lnTo>
                  <a:lnTo>
                    <a:pt x="7" y="106"/>
                  </a:lnTo>
                  <a:lnTo>
                    <a:pt x="8" y="112"/>
                  </a:lnTo>
                  <a:lnTo>
                    <a:pt x="10" y="116"/>
                  </a:lnTo>
                  <a:lnTo>
                    <a:pt x="10" y="120"/>
                  </a:lnTo>
                  <a:lnTo>
                    <a:pt x="12" y="123"/>
                  </a:lnTo>
                  <a:lnTo>
                    <a:pt x="14" y="125"/>
                  </a:lnTo>
                  <a:lnTo>
                    <a:pt x="15" y="127"/>
                  </a:lnTo>
                  <a:lnTo>
                    <a:pt x="18" y="128"/>
                  </a:lnTo>
                  <a:lnTo>
                    <a:pt x="20" y="129"/>
                  </a:lnTo>
                  <a:lnTo>
                    <a:pt x="21" y="131"/>
                  </a:lnTo>
                  <a:lnTo>
                    <a:pt x="24" y="132"/>
                  </a:lnTo>
                  <a:lnTo>
                    <a:pt x="25" y="132"/>
                  </a:lnTo>
                  <a:lnTo>
                    <a:pt x="27" y="133"/>
                  </a:lnTo>
                  <a:lnTo>
                    <a:pt x="29" y="133"/>
                  </a:lnTo>
                  <a:lnTo>
                    <a:pt x="30" y="134"/>
                  </a:lnTo>
                  <a:lnTo>
                    <a:pt x="31" y="134"/>
                  </a:lnTo>
                  <a:lnTo>
                    <a:pt x="28" y="131"/>
                  </a:lnTo>
                  <a:lnTo>
                    <a:pt x="25" y="129"/>
                  </a:lnTo>
                  <a:lnTo>
                    <a:pt x="23" y="127"/>
                  </a:lnTo>
                  <a:lnTo>
                    <a:pt x="20" y="123"/>
                  </a:lnTo>
                  <a:lnTo>
                    <a:pt x="19" y="121"/>
                  </a:lnTo>
                  <a:lnTo>
                    <a:pt x="17" y="118"/>
                  </a:lnTo>
                  <a:lnTo>
                    <a:pt x="15" y="116"/>
                  </a:lnTo>
                  <a:lnTo>
                    <a:pt x="15" y="114"/>
                  </a:lnTo>
                </a:path>
              </a:pathLst>
            </a:custGeom>
            <a:solidFill>
              <a:srgbClr val="00808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59" name="Freeform 155"/>
            <p:cNvSpPr>
              <a:spLocks/>
            </p:cNvSpPr>
            <p:nvPr/>
          </p:nvSpPr>
          <p:spPr bwMode="auto">
            <a:xfrm>
              <a:off x="2006" y="940"/>
              <a:ext cx="28" cy="68"/>
            </a:xfrm>
            <a:custGeom>
              <a:avLst/>
              <a:gdLst>
                <a:gd name="T0" fmla="*/ 21 w 28"/>
                <a:gd name="T1" fmla="*/ 0 h 68"/>
                <a:gd name="T2" fmla="*/ 21 w 28"/>
                <a:gd name="T3" fmla="*/ 0 h 68"/>
                <a:gd name="T4" fmla="*/ 20 w 28"/>
                <a:gd name="T5" fmla="*/ 2 h 68"/>
                <a:gd name="T6" fmla="*/ 18 w 28"/>
                <a:gd name="T7" fmla="*/ 5 h 68"/>
                <a:gd name="T8" fmla="*/ 16 w 28"/>
                <a:gd name="T9" fmla="*/ 9 h 68"/>
                <a:gd name="T10" fmla="*/ 14 w 28"/>
                <a:gd name="T11" fmla="*/ 14 h 68"/>
                <a:gd name="T12" fmla="*/ 13 w 28"/>
                <a:gd name="T13" fmla="*/ 19 h 68"/>
                <a:gd name="T14" fmla="*/ 13 w 28"/>
                <a:gd name="T15" fmla="*/ 26 h 68"/>
                <a:gd name="T16" fmla="*/ 14 w 28"/>
                <a:gd name="T17" fmla="*/ 32 h 68"/>
                <a:gd name="T18" fmla="*/ 16 w 28"/>
                <a:gd name="T19" fmla="*/ 39 h 68"/>
                <a:gd name="T20" fmla="*/ 18 w 28"/>
                <a:gd name="T21" fmla="*/ 44 h 68"/>
                <a:gd name="T22" fmla="*/ 20 w 28"/>
                <a:gd name="T23" fmla="*/ 50 h 68"/>
                <a:gd name="T24" fmla="*/ 22 w 28"/>
                <a:gd name="T25" fmla="*/ 55 h 68"/>
                <a:gd name="T26" fmla="*/ 24 w 28"/>
                <a:gd name="T27" fmla="*/ 59 h 68"/>
                <a:gd name="T28" fmla="*/ 25 w 28"/>
                <a:gd name="T29" fmla="*/ 61 h 68"/>
                <a:gd name="T30" fmla="*/ 26 w 28"/>
                <a:gd name="T31" fmla="*/ 63 h 68"/>
                <a:gd name="T32" fmla="*/ 27 w 28"/>
                <a:gd name="T33" fmla="*/ 64 h 68"/>
                <a:gd name="T34" fmla="*/ 18 w 28"/>
                <a:gd name="T35" fmla="*/ 67 h 68"/>
                <a:gd name="T36" fmla="*/ 17 w 28"/>
                <a:gd name="T37" fmla="*/ 66 h 68"/>
                <a:gd name="T38" fmla="*/ 16 w 28"/>
                <a:gd name="T39" fmla="*/ 64 h 68"/>
                <a:gd name="T40" fmla="*/ 13 w 28"/>
                <a:gd name="T41" fmla="*/ 61 h 68"/>
                <a:gd name="T42" fmla="*/ 11 w 28"/>
                <a:gd name="T43" fmla="*/ 58 h 68"/>
                <a:gd name="T44" fmla="*/ 8 w 28"/>
                <a:gd name="T45" fmla="*/ 54 h 68"/>
                <a:gd name="T46" fmla="*/ 6 w 28"/>
                <a:gd name="T47" fmla="*/ 49 h 68"/>
                <a:gd name="T48" fmla="*/ 4 w 28"/>
                <a:gd name="T49" fmla="*/ 44 h 68"/>
                <a:gd name="T50" fmla="*/ 2 w 28"/>
                <a:gd name="T51" fmla="*/ 38 h 68"/>
                <a:gd name="T52" fmla="*/ 1 w 28"/>
                <a:gd name="T53" fmla="*/ 31 h 68"/>
                <a:gd name="T54" fmla="*/ 0 w 28"/>
                <a:gd name="T55" fmla="*/ 26 h 68"/>
                <a:gd name="T56" fmla="*/ 0 w 28"/>
                <a:gd name="T57" fmla="*/ 21 h 68"/>
                <a:gd name="T58" fmla="*/ 0 w 28"/>
                <a:gd name="T59" fmla="*/ 17 h 68"/>
                <a:gd name="T60" fmla="*/ 0 w 28"/>
                <a:gd name="T61" fmla="*/ 13 h 68"/>
                <a:gd name="T62" fmla="*/ 1 w 28"/>
                <a:gd name="T63" fmla="*/ 11 h 68"/>
                <a:gd name="T64" fmla="*/ 2 w 28"/>
                <a:gd name="T65" fmla="*/ 8 h 68"/>
                <a:gd name="T66" fmla="*/ 3 w 28"/>
                <a:gd name="T67" fmla="*/ 6 h 68"/>
                <a:gd name="T68" fmla="*/ 6 w 28"/>
                <a:gd name="T69" fmla="*/ 4 h 68"/>
                <a:gd name="T70" fmla="*/ 8 w 28"/>
                <a:gd name="T71" fmla="*/ 1 h 68"/>
                <a:gd name="T72" fmla="*/ 12 w 28"/>
                <a:gd name="T73" fmla="*/ 0 h 68"/>
                <a:gd name="T74" fmla="*/ 14 w 28"/>
                <a:gd name="T75" fmla="*/ 0 h 68"/>
                <a:gd name="T76" fmla="*/ 17 w 28"/>
                <a:gd name="T77" fmla="*/ 0 h 68"/>
                <a:gd name="T78" fmla="*/ 20 w 28"/>
                <a:gd name="T79" fmla="*/ 0 h 68"/>
                <a:gd name="T80" fmla="*/ 21 w 28"/>
                <a:gd name="T81"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 h="68">
                  <a:moveTo>
                    <a:pt x="21" y="0"/>
                  </a:moveTo>
                  <a:lnTo>
                    <a:pt x="21" y="0"/>
                  </a:lnTo>
                  <a:lnTo>
                    <a:pt x="20" y="2"/>
                  </a:lnTo>
                  <a:lnTo>
                    <a:pt x="18" y="5"/>
                  </a:lnTo>
                  <a:lnTo>
                    <a:pt x="16" y="9"/>
                  </a:lnTo>
                  <a:lnTo>
                    <a:pt x="14" y="14"/>
                  </a:lnTo>
                  <a:lnTo>
                    <a:pt x="13" y="19"/>
                  </a:lnTo>
                  <a:lnTo>
                    <a:pt x="13" y="26"/>
                  </a:lnTo>
                  <a:lnTo>
                    <a:pt x="14" y="32"/>
                  </a:lnTo>
                  <a:lnTo>
                    <a:pt x="16" y="39"/>
                  </a:lnTo>
                  <a:lnTo>
                    <a:pt x="18" y="44"/>
                  </a:lnTo>
                  <a:lnTo>
                    <a:pt x="20" y="50"/>
                  </a:lnTo>
                  <a:lnTo>
                    <a:pt x="22" y="55"/>
                  </a:lnTo>
                  <a:lnTo>
                    <a:pt x="24" y="59"/>
                  </a:lnTo>
                  <a:lnTo>
                    <a:pt x="25" y="61"/>
                  </a:lnTo>
                  <a:lnTo>
                    <a:pt x="26" y="63"/>
                  </a:lnTo>
                  <a:lnTo>
                    <a:pt x="27" y="64"/>
                  </a:lnTo>
                  <a:lnTo>
                    <a:pt x="18" y="67"/>
                  </a:lnTo>
                  <a:lnTo>
                    <a:pt x="17" y="66"/>
                  </a:lnTo>
                  <a:lnTo>
                    <a:pt x="16" y="64"/>
                  </a:lnTo>
                  <a:lnTo>
                    <a:pt x="13" y="61"/>
                  </a:lnTo>
                  <a:lnTo>
                    <a:pt x="11" y="58"/>
                  </a:lnTo>
                  <a:lnTo>
                    <a:pt x="8" y="54"/>
                  </a:lnTo>
                  <a:lnTo>
                    <a:pt x="6" y="49"/>
                  </a:lnTo>
                  <a:lnTo>
                    <a:pt x="4" y="44"/>
                  </a:lnTo>
                  <a:lnTo>
                    <a:pt x="2" y="38"/>
                  </a:lnTo>
                  <a:lnTo>
                    <a:pt x="1" y="31"/>
                  </a:lnTo>
                  <a:lnTo>
                    <a:pt x="0" y="26"/>
                  </a:lnTo>
                  <a:lnTo>
                    <a:pt x="0" y="21"/>
                  </a:lnTo>
                  <a:lnTo>
                    <a:pt x="0" y="17"/>
                  </a:lnTo>
                  <a:lnTo>
                    <a:pt x="0" y="13"/>
                  </a:lnTo>
                  <a:lnTo>
                    <a:pt x="1" y="11"/>
                  </a:lnTo>
                  <a:lnTo>
                    <a:pt x="2" y="8"/>
                  </a:lnTo>
                  <a:lnTo>
                    <a:pt x="3" y="6"/>
                  </a:lnTo>
                  <a:lnTo>
                    <a:pt x="6" y="4"/>
                  </a:lnTo>
                  <a:lnTo>
                    <a:pt x="8" y="1"/>
                  </a:lnTo>
                  <a:lnTo>
                    <a:pt x="12" y="0"/>
                  </a:lnTo>
                  <a:lnTo>
                    <a:pt x="14" y="0"/>
                  </a:lnTo>
                  <a:lnTo>
                    <a:pt x="17" y="0"/>
                  </a:lnTo>
                  <a:lnTo>
                    <a:pt x="20" y="0"/>
                  </a:lnTo>
                  <a:lnTo>
                    <a:pt x="21"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60" name="Freeform 156"/>
            <p:cNvSpPr>
              <a:spLocks/>
            </p:cNvSpPr>
            <p:nvPr/>
          </p:nvSpPr>
          <p:spPr bwMode="auto">
            <a:xfrm>
              <a:off x="2026" y="1006"/>
              <a:ext cx="67" cy="50"/>
            </a:xfrm>
            <a:custGeom>
              <a:avLst/>
              <a:gdLst>
                <a:gd name="T0" fmla="*/ 66 w 67"/>
                <a:gd name="T1" fmla="*/ 49 h 50"/>
                <a:gd name="T2" fmla="*/ 64 w 67"/>
                <a:gd name="T3" fmla="*/ 49 h 50"/>
                <a:gd name="T4" fmla="*/ 62 w 67"/>
                <a:gd name="T5" fmla="*/ 49 h 50"/>
                <a:gd name="T6" fmla="*/ 59 w 67"/>
                <a:gd name="T7" fmla="*/ 49 h 50"/>
                <a:gd name="T8" fmla="*/ 55 w 67"/>
                <a:gd name="T9" fmla="*/ 49 h 50"/>
                <a:gd name="T10" fmla="*/ 49 w 67"/>
                <a:gd name="T11" fmla="*/ 47 h 50"/>
                <a:gd name="T12" fmla="*/ 44 w 67"/>
                <a:gd name="T13" fmla="*/ 45 h 50"/>
                <a:gd name="T14" fmla="*/ 37 w 67"/>
                <a:gd name="T15" fmla="*/ 42 h 50"/>
                <a:gd name="T16" fmla="*/ 30 w 67"/>
                <a:gd name="T17" fmla="*/ 40 h 50"/>
                <a:gd name="T18" fmla="*/ 23 w 67"/>
                <a:gd name="T19" fmla="*/ 35 h 50"/>
                <a:gd name="T20" fmla="*/ 17 w 67"/>
                <a:gd name="T21" fmla="*/ 29 h 50"/>
                <a:gd name="T22" fmla="*/ 12 w 67"/>
                <a:gd name="T23" fmla="*/ 23 h 50"/>
                <a:gd name="T24" fmla="*/ 8 w 67"/>
                <a:gd name="T25" fmla="*/ 16 h 50"/>
                <a:gd name="T26" fmla="*/ 5 w 67"/>
                <a:gd name="T27" fmla="*/ 10 h 50"/>
                <a:gd name="T28" fmla="*/ 2 w 67"/>
                <a:gd name="T29" fmla="*/ 5 h 50"/>
                <a:gd name="T30" fmla="*/ 0 w 67"/>
                <a:gd name="T31" fmla="*/ 1 h 50"/>
                <a:gd name="T32" fmla="*/ 0 w 67"/>
                <a:gd name="T33" fmla="*/ 0 h 50"/>
                <a:gd name="T34" fmla="*/ 1 w 67"/>
                <a:gd name="T35" fmla="*/ 0 h 50"/>
                <a:gd name="T36" fmla="*/ 2 w 67"/>
                <a:gd name="T37" fmla="*/ 0 h 50"/>
                <a:gd name="T38" fmla="*/ 4 w 67"/>
                <a:gd name="T39" fmla="*/ 4 h 50"/>
                <a:gd name="T40" fmla="*/ 5 w 67"/>
                <a:gd name="T41" fmla="*/ 9 h 50"/>
                <a:gd name="T42" fmla="*/ 9 w 67"/>
                <a:gd name="T43" fmla="*/ 15 h 50"/>
                <a:gd name="T44" fmla="*/ 13 w 67"/>
                <a:gd name="T45" fmla="*/ 22 h 50"/>
                <a:gd name="T46" fmla="*/ 18 w 67"/>
                <a:gd name="T47" fmla="*/ 28 h 50"/>
                <a:gd name="T48" fmla="*/ 24 w 67"/>
                <a:gd name="T49" fmla="*/ 34 h 50"/>
                <a:gd name="T50" fmla="*/ 31 w 67"/>
                <a:gd name="T51" fmla="*/ 38 h 50"/>
                <a:gd name="T52" fmla="*/ 38 w 67"/>
                <a:gd name="T53" fmla="*/ 42 h 50"/>
                <a:gd name="T54" fmla="*/ 44 w 67"/>
                <a:gd name="T55" fmla="*/ 44 h 50"/>
                <a:gd name="T56" fmla="*/ 49 w 67"/>
                <a:gd name="T57" fmla="*/ 45 h 50"/>
                <a:gd name="T58" fmla="*/ 55 w 67"/>
                <a:gd name="T59" fmla="*/ 47 h 50"/>
                <a:gd name="T60" fmla="*/ 59 w 67"/>
                <a:gd name="T61" fmla="*/ 47 h 50"/>
                <a:gd name="T62" fmla="*/ 61 w 67"/>
                <a:gd name="T63" fmla="*/ 47 h 50"/>
                <a:gd name="T64" fmla="*/ 64 w 67"/>
                <a:gd name="T65" fmla="*/ 47 h 50"/>
                <a:gd name="T66" fmla="*/ 65 w 67"/>
                <a:gd name="T67" fmla="*/ 47 h 50"/>
                <a:gd name="T68" fmla="*/ 66 w 67"/>
                <a:gd name="T69" fmla="*/ 4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7" h="50">
                  <a:moveTo>
                    <a:pt x="66" y="49"/>
                  </a:moveTo>
                  <a:lnTo>
                    <a:pt x="64" y="49"/>
                  </a:lnTo>
                  <a:lnTo>
                    <a:pt x="62" y="49"/>
                  </a:lnTo>
                  <a:lnTo>
                    <a:pt x="59" y="49"/>
                  </a:lnTo>
                  <a:lnTo>
                    <a:pt x="55" y="49"/>
                  </a:lnTo>
                  <a:lnTo>
                    <a:pt x="49" y="47"/>
                  </a:lnTo>
                  <a:lnTo>
                    <a:pt x="44" y="45"/>
                  </a:lnTo>
                  <a:lnTo>
                    <a:pt x="37" y="42"/>
                  </a:lnTo>
                  <a:lnTo>
                    <a:pt x="30" y="40"/>
                  </a:lnTo>
                  <a:lnTo>
                    <a:pt x="23" y="35"/>
                  </a:lnTo>
                  <a:lnTo>
                    <a:pt x="17" y="29"/>
                  </a:lnTo>
                  <a:lnTo>
                    <a:pt x="12" y="23"/>
                  </a:lnTo>
                  <a:lnTo>
                    <a:pt x="8" y="16"/>
                  </a:lnTo>
                  <a:lnTo>
                    <a:pt x="5" y="10"/>
                  </a:lnTo>
                  <a:lnTo>
                    <a:pt x="2" y="5"/>
                  </a:lnTo>
                  <a:lnTo>
                    <a:pt x="0" y="1"/>
                  </a:lnTo>
                  <a:lnTo>
                    <a:pt x="0" y="0"/>
                  </a:lnTo>
                  <a:lnTo>
                    <a:pt x="1" y="0"/>
                  </a:lnTo>
                  <a:lnTo>
                    <a:pt x="2" y="0"/>
                  </a:lnTo>
                  <a:lnTo>
                    <a:pt x="4" y="4"/>
                  </a:lnTo>
                  <a:lnTo>
                    <a:pt x="5" y="9"/>
                  </a:lnTo>
                  <a:lnTo>
                    <a:pt x="9" y="15"/>
                  </a:lnTo>
                  <a:lnTo>
                    <a:pt x="13" y="22"/>
                  </a:lnTo>
                  <a:lnTo>
                    <a:pt x="18" y="28"/>
                  </a:lnTo>
                  <a:lnTo>
                    <a:pt x="24" y="34"/>
                  </a:lnTo>
                  <a:lnTo>
                    <a:pt x="31" y="38"/>
                  </a:lnTo>
                  <a:lnTo>
                    <a:pt x="38" y="42"/>
                  </a:lnTo>
                  <a:lnTo>
                    <a:pt x="44" y="44"/>
                  </a:lnTo>
                  <a:lnTo>
                    <a:pt x="49" y="45"/>
                  </a:lnTo>
                  <a:lnTo>
                    <a:pt x="55" y="47"/>
                  </a:lnTo>
                  <a:lnTo>
                    <a:pt x="59" y="47"/>
                  </a:lnTo>
                  <a:lnTo>
                    <a:pt x="61" y="47"/>
                  </a:lnTo>
                  <a:lnTo>
                    <a:pt x="64" y="47"/>
                  </a:lnTo>
                  <a:lnTo>
                    <a:pt x="65" y="47"/>
                  </a:lnTo>
                  <a:lnTo>
                    <a:pt x="66" y="49"/>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61" name="Freeform 157"/>
            <p:cNvSpPr>
              <a:spLocks/>
            </p:cNvSpPr>
            <p:nvPr/>
          </p:nvSpPr>
          <p:spPr bwMode="auto">
            <a:xfrm>
              <a:off x="2088" y="1050"/>
              <a:ext cx="17" cy="17"/>
            </a:xfrm>
            <a:custGeom>
              <a:avLst/>
              <a:gdLst>
                <a:gd name="T0" fmla="*/ 3 w 17"/>
                <a:gd name="T1" fmla="*/ 2 h 17"/>
                <a:gd name="T2" fmla="*/ 3 w 17"/>
                <a:gd name="T3" fmla="*/ 2 h 17"/>
                <a:gd name="T4" fmla="*/ 4 w 17"/>
                <a:gd name="T5" fmla="*/ 2 h 17"/>
                <a:gd name="T6" fmla="*/ 6 w 17"/>
                <a:gd name="T7" fmla="*/ 2 h 17"/>
                <a:gd name="T8" fmla="*/ 8 w 17"/>
                <a:gd name="T9" fmla="*/ 2 h 17"/>
                <a:gd name="T10" fmla="*/ 9 w 17"/>
                <a:gd name="T11" fmla="*/ 0 h 17"/>
                <a:gd name="T12" fmla="*/ 11 w 17"/>
                <a:gd name="T13" fmla="*/ 0 h 17"/>
                <a:gd name="T14" fmla="*/ 11 w 17"/>
                <a:gd name="T15" fmla="*/ 2 h 17"/>
                <a:gd name="T16" fmla="*/ 12 w 17"/>
                <a:gd name="T17" fmla="*/ 2 h 17"/>
                <a:gd name="T18" fmla="*/ 14 w 17"/>
                <a:gd name="T19" fmla="*/ 2 h 17"/>
                <a:gd name="T20" fmla="*/ 14 w 17"/>
                <a:gd name="T21" fmla="*/ 4 h 17"/>
                <a:gd name="T22" fmla="*/ 14 w 17"/>
                <a:gd name="T23" fmla="*/ 6 h 17"/>
                <a:gd name="T24" fmla="*/ 16 w 17"/>
                <a:gd name="T25" fmla="*/ 8 h 17"/>
                <a:gd name="T26" fmla="*/ 16 w 17"/>
                <a:gd name="T27" fmla="*/ 10 h 17"/>
                <a:gd name="T28" fmla="*/ 14 w 17"/>
                <a:gd name="T29" fmla="*/ 10 h 17"/>
                <a:gd name="T30" fmla="*/ 14 w 17"/>
                <a:gd name="T31" fmla="*/ 12 h 17"/>
                <a:gd name="T32" fmla="*/ 12 w 17"/>
                <a:gd name="T33" fmla="*/ 12 h 17"/>
                <a:gd name="T34" fmla="*/ 12 w 17"/>
                <a:gd name="T35" fmla="*/ 14 h 17"/>
                <a:gd name="T36" fmla="*/ 11 w 17"/>
                <a:gd name="T37" fmla="*/ 14 h 17"/>
                <a:gd name="T38" fmla="*/ 9 w 17"/>
                <a:gd name="T39" fmla="*/ 14 h 17"/>
                <a:gd name="T40" fmla="*/ 8 w 17"/>
                <a:gd name="T41" fmla="*/ 16 h 17"/>
                <a:gd name="T42" fmla="*/ 6 w 17"/>
                <a:gd name="T43" fmla="*/ 16 h 17"/>
                <a:gd name="T44" fmla="*/ 4 w 17"/>
                <a:gd name="T45" fmla="*/ 14 h 17"/>
                <a:gd name="T46" fmla="*/ 3 w 17"/>
                <a:gd name="T47" fmla="*/ 14 h 17"/>
                <a:gd name="T48" fmla="*/ 1 w 17"/>
                <a:gd name="T49" fmla="*/ 12 h 17"/>
                <a:gd name="T50" fmla="*/ 1 w 17"/>
                <a:gd name="T51" fmla="*/ 10 h 17"/>
                <a:gd name="T52" fmla="*/ 1 w 17"/>
                <a:gd name="T53" fmla="*/ 8 h 17"/>
                <a:gd name="T54" fmla="*/ 0 w 17"/>
                <a:gd name="T55" fmla="*/ 8 h 17"/>
                <a:gd name="T56" fmla="*/ 0 w 17"/>
                <a:gd name="T57" fmla="*/ 6 h 17"/>
                <a:gd name="T58" fmla="*/ 3 w 17"/>
                <a:gd name="T59"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 h="17">
                  <a:moveTo>
                    <a:pt x="3" y="2"/>
                  </a:moveTo>
                  <a:lnTo>
                    <a:pt x="3" y="2"/>
                  </a:lnTo>
                  <a:lnTo>
                    <a:pt x="4" y="2"/>
                  </a:lnTo>
                  <a:lnTo>
                    <a:pt x="6" y="2"/>
                  </a:lnTo>
                  <a:lnTo>
                    <a:pt x="8" y="2"/>
                  </a:lnTo>
                  <a:lnTo>
                    <a:pt x="9" y="0"/>
                  </a:lnTo>
                  <a:lnTo>
                    <a:pt x="11" y="0"/>
                  </a:lnTo>
                  <a:lnTo>
                    <a:pt x="11" y="2"/>
                  </a:lnTo>
                  <a:lnTo>
                    <a:pt x="12" y="2"/>
                  </a:lnTo>
                  <a:lnTo>
                    <a:pt x="14" y="2"/>
                  </a:lnTo>
                  <a:lnTo>
                    <a:pt x="14" y="4"/>
                  </a:lnTo>
                  <a:lnTo>
                    <a:pt x="14" y="6"/>
                  </a:lnTo>
                  <a:lnTo>
                    <a:pt x="16" y="8"/>
                  </a:lnTo>
                  <a:lnTo>
                    <a:pt x="16" y="10"/>
                  </a:lnTo>
                  <a:lnTo>
                    <a:pt x="14" y="10"/>
                  </a:lnTo>
                  <a:lnTo>
                    <a:pt x="14" y="12"/>
                  </a:lnTo>
                  <a:lnTo>
                    <a:pt x="12" y="12"/>
                  </a:lnTo>
                  <a:lnTo>
                    <a:pt x="12" y="14"/>
                  </a:lnTo>
                  <a:lnTo>
                    <a:pt x="11" y="14"/>
                  </a:lnTo>
                  <a:lnTo>
                    <a:pt x="9" y="14"/>
                  </a:lnTo>
                  <a:lnTo>
                    <a:pt x="8" y="16"/>
                  </a:lnTo>
                  <a:lnTo>
                    <a:pt x="6" y="16"/>
                  </a:lnTo>
                  <a:lnTo>
                    <a:pt x="4" y="14"/>
                  </a:lnTo>
                  <a:lnTo>
                    <a:pt x="3" y="14"/>
                  </a:lnTo>
                  <a:lnTo>
                    <a:pt x="1" y="12"/>
                  </a:lnTo>
                  <a:lnTo>
                    <a:pt x="1" y="10"/>
                  </a:lnTo>
                  <a:lnTo>
                    <a:pt x="1" y="8"/>
                  </a:lnTo>
                  <a:lnTo>
                    <a:pt x="0" y="8"/>
                  </a:lnTo>
                  <a:lnTo>
                    <a:pt x="0" y="6"/>
                  </a:lnTo>
                  <a:lnTo>
                    <a:pt x="3" y="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62" name="Freeform 158"/>
            <p:cNvSpPr>
              <a:spLocks/>
            </p:cNvSpPr>
            <p:nvPr/>
          </p:nvSpPr>
          <p:spPr bwMode="auto">
            <a:xfrm>
              <a:off x="2130" y="1320"/>
              <a:ext cx="446" cy="402"/>
            </a:xfrm>
            <a:custGeom>
              <a:avLst/>
              <a:gdLst>
                <a:gd name="T0" fmla="*/ 0 w 446"/>
                <a:gd name="T1" fmla="*/ 401 h 402"/>
                <a:gd name="T2" fmla="*/ 0 w 446"/>
                <a:gd name="T3" fmla="*/ 106 h 402"/>
                <a:gd name="T4" fmla="*/ 445 w 446"/>
                <a:gd name="T5" fmla="*/ 0 h 402"/>
                <a:gd name="T6" fmla="*/ 445 w 446"/>
                <a:gd name="T7" fmla="*/ 303 h 402"/>
                <a:gd name="T8" fmla="*/ 0 w 446"/>
                <a:gd name="T9" fmla="*/ 401 h 402"/>
              </a:gdLst>
              <a:ahLst/>
              <a:cxnLst>
                <a:cxn ang="0">
                  <a:pos x="T0" y="T1"/>
                </a:cxn>
                <a:cxn ang="0">
                  <a:pos x="T2" y="T3"/>
                </a:cxn>
                <a:cxn ang="0">
                  <a:pos x="T4" y="T5"/>
                </a:cxn>
                <a:cxn ang="0">
                  <a:pos x="T6" y="T7"/>
                </a:cxn>
                <a:cxn ang="0">
                  <a:pos x="T8" y="T9"/>
                </a:cxn>
              </a:cxnLst>
              <a:rect l="0" t="0" r="r" b="b"/>
              <a:pathLst>
                <a:path w="446" h="402">
                  <a:moveTo>
                    <a:pt x="0" y="401"/>
                  </a:moveTo>
                  <a:lnTo>
                    <a:pt x="0" y="106"/>
                  </a:lnTo>
                  <a:lnTo>
                    <a:pt x="445" y="0"/>
                  </a:lnTo>
                  <a:lnTo>
                    <a:pt x="445" y="303"/>
                  </a:lnTo>
                  <a:lnTo>
                    <a:pt x="0" y="40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63" name="Freeform 159"/>
            <p:cNvSpPr>
              <a:spLocks/>
            </p:cNvSpPr>
            <p:nvPr/>
          </p:nvSpPr>
          <p:spPr bwMode="auto">
            <a:xfrm>
              <a:off x="2088" y="1437"/>
              <a:ext cx="24" cy="24"/>
            </a:xfrm>
            <a:custGeom>
              <a:avLst/>
              <a:gdLst>
                <a:gd name="T0" fmla="*/ 11 w 24"/>
                <a:gd name="T1" fmla="*/ 23 h 24"/>
                <a:gd name="T2" fmla="*/ 13 w 24"/>
                <a:gd name="T3" fmla="*/ 23 h 24"/>
                <a:gd name="T4" fmla="*/ 15 w 24"/>
                <a:gd name="T5" fmla="*/ 22 h 24"/>
                <a:gd name="T6" fmla="*/ 17 w 24"/>
                <a:gd name="T7" fmla="*/ 22 h 24"/>
                <a:gd name="T8" fmla="*/ 19 w 24"/>
                <a:gd name="T9" fmla="*/ 20 h 24"/>
                <a:gd name="T10" fmla="*/ 20 w 24"/>
                <a:gd name="T11" fmla="*/ 19 h 24"/>
                <a:gd name="T12" fmla="*/ 22 w 24"/>
                <a:gd name="T13" fmla="*/ 17 h 24"/>
                <a:gd name="T14" fmla="*/ 22 w 24"/>
                <a:gd name="T15" fmla="*/ 15 h 24"/>
                <a:gd name="T16" fmla="*/ 23 w 24"/>
                <a:gd name="T17" fmla="*/ 12 h 24"/>
                <a:gd name="T18" fmla="*/ 22 w 24"/>
                <a:gd name="T19" fmla="*/ 11 h 24"/>
                <a:gd name="T20" fmla="*/ 22 w 24"/>
                <a:gd name="T21" fmla="*/ 8 h 24"/>
                <a:gd name="T22" fmla="*/ 20 w 24"/>
                <a:gd name="T23" fmla="*/ 6 h 24"/>
                <a:gd name="T24" fmla="*/ 19 w 24"/>
                <a:gd name="T25" fmla="*/ 4 h 24"/>
                <a:gd name="T26" fmla="*/ 17 w 24"/>
                <a:gd name="T27" fmla="*/ 2 h 24"/>
                <a:gd name="T28" fmla="*/ 15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1 h 24"/>
                <a:gd name="T42" fmla="*/ 1 w 24"/>
                <a:gd name="T43" fmla="*/ 3 h 24"/>
                <a:gd name="T44" fmla="*/ 0 w 24"/>
                <a:gd name="T45" fmla="*/ 5 h 24"/>
                <a:gd name="T46" fmla="*/ 0 w 24"/>
                <a:gd name="T47" fmla="*/ 6 h 24"/>
                <a:gd name="T48" fmla="*/ 0 w 24"/>
                <a:gd name="T49" fmla="*/ 9 h 24"/>
                <a:gd name="T50" fmla="*/ 0 w 24"/>
                <a:gd name="T51" fmla="*/ 11 h 24"/>
                <a:gd name="T52" fmla="*/ 0 w 24"/>
                <a:gd name="T53" fmla="*/ 13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4">
                  <a:moveTo>
                    <a:pt x="11" y="23"/>
                  </a:moveTo>
                  <a:lnTo>
                    <a:pt x="13" y="23"/>
                  </a:lnTo>
                  <a:lnTo>
                    <a:pt x="15" y="22"/>
                  </a:lnTo>
                  <a:lnTo>
                    <a:pt x="17" y="22"/>
                  </a:lnTo>
                  <a:lnTo>
                    <a:pt x="19" y="20"/>
                  </a:lnTo>
                  <a:lnTo>
                    <a:pt x="20" y="19"/>
                  </a:lnTo>
                  <a:lnTo>
                    <a:pt x="22" y="17"/>
                  </a:lnTo>
                  <a:lnTo>
                    <a:pt x="22" y="15"/>
                  </a:lnTo>
                  <a:lnTo>
                    <a:pt x="23" y="12"/>
                  </a:lnTo>
                  <a:lnTo>
                    <a:pt x="22" y="11"/>
                  </a:lnTo>
                  <a:lnTo>
                    <a:pt x="22" y="8"/>
                  </a:lnTo>
                  <a:lnTo>
                    <a:pt x="20" y="6"/>
                  </a:lnTo>
                  <a:lnTo>
                    <a:pt x="19" y="4"/>
                  </a:lnTo>
                  <a:lnTo>
                    <a:pt x="17" y="2"/>
                  </a:lnTo>
                  <a:lnTo>
                    <a:pt x="15" y="1"/>
                  </a:lnTo>
                  <a:lnTo>
                    <a:pt x="13" y="0"/>
                  </a:lnTo>
                  <a:lnTo>
                    <a:pt x="11" y="0"/>
                  </a:lnTo>
                  <a:lnTo>
                    <a:pt x="9" y="0"/>
                  </a:lnTo>
                  <a:lnTo>
                    <a:pt x="6" y="0"/>
                  </a:lnTo>
                  <a:lnTo>
                    <a:pt x="5" y="0"/>
                  </a:lnTo>
                  <a:lnTo>
                    <a:pt x="3" y="1"/>
                  </a:lnTo>
                  <a:lnTo>
                    <a:pt x="1" y="3"/>
                  </a:lnTo>
                  <a:lnTo>
                    <a:pt x="0" y="5"/>
                  </a:lnTo>
                  <a:lnTo>
                    <a:pt x="0" y="6"/>
                  </a:lnTo>
                  <a:lnTo>
                    <a:pt x="0" y="9"/>
                  </a:lnTo>
                  <a:lnTo>
                    <a:pt x="0" y="11"/>
                  </a:lnTo>
                  <a:lnTo>
                    <a:pt x="0" y="13"/>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64" name="Freeform 160"/>
            <p:cNvSpPr>
              <a:spLocks/>
            </p:cNvSpPr>
            <p:nvPr/>
          </p:nvSpPr>
          <p:spPr bwMode="auto">
            <a:xfrm>
              <a:off x="2002" y="1411"/>
              <a:ext cx="24" cy="24"/>
            </a:xfrm>
            <a:custGeom>
              <a:avLst/>
              <a:gdLst>
                <a:gd name="T0" fmla="*/ 11 w 24"/>
                <a:gd name="T1" fmla="*/ 23 h 24"/>
                <a:gd name="T2" fmla="*/ 13 w 24"/>
                <a:gd name="T3" fmla="*/ 23 h 24"/>
                <a:gd name="T4" fmla="*/ 16 w 24"/>
                <a:gd name="T5" fmla="*/ 23 h 24"/>
                <a:gd name="T6" fmla="*/ 17 w 24"/>
                <a:gd name="T7" fmla="*/ 22 h 24"/>
                <a:gd name="T8" fmla="*/ 19 w 24"/>
                <a:gd name="T9" fmla="*/ 21 h 24"/>
                <a:gd name="T10" fmla="*/ 21 w 24"/>
                <a:gd name="T11" fmla="*/ 19 h 24"/>
                <a:gd name="T12" fmla="*/ 22 w 24"/>
                <a:gd name="T13" fmla="*/ 17 h 24"/>
                <a:gd name="T14" fmla="*/ 23 w 24"/>
                <a:gd name="T15" fmla="*/ 16 h 24"/>
                <a:gd name="T16" fmla="*/ 23 w 24"/>
                <a:gd name="T17" fmla="*/ 13 h 24"/>
                <a:gd name="T18" fmla="*/ 23 w 24"/>
                <a:gd name="T19" fmla="*/ 11 h 24"/>
                <a:gd name="T20" fmla="*/ 22 w 24"/>
                <a:gd name="T21" fmla="*/ 9 h 24"/>
                <a:gd name="T22" fmla="*/ 21 w 24"/>
                <a:gd name="T23" fmla="*/ 6 h 24"/>
                <a:gd name="T24" fmla="*/ 19 w 24"/>
                <a:gd name="T25" fmla="*/ 5 h 24"/>
                <a:gd name="T26" fmla="*/ 17 w 24"/>
                <a:gd name="T27" fmla="*/ 3 h 24"/>
                <a:gd name="T28" fmla="*/ 16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2 h 24"/>
                <a:gd name="T42" fmla="*/ 1 w 24"/>
                <a:gd name="T43" fmla="*/ 3 h 24"/>
                <a:gd name="T44" fmla="*/ 0 w 24"/>
                <a:gd name="T45" fmla="*/ 5 h 24"/>
                <a:gd name="T46" fmla="*/ 0 w 24"/>
                <a:gd name="T47" fmla="*/ 7 h 24"/>
                <a:gd name="T48" fmla="*/ 0 w 24"/>
                <a:gd name="T49" fmla="*/ 9 h 24"/>
                <a:gd name="T50" fmla="*/ 0 w 24"/>
                <a:gd name="T51" fmla="*/ 11 h 24"/>
                <a:gd name="T52" fmla="*/ 0 w 24"/>
                <a:gd name="T53" fmla="*/ 14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4">
                  <a:moveTo>
                    <a:pt x="11" y="23"/>
                  </a:moveTo>
                  <a:lnTo>
                    <a:pt x="13" y="23"/>
                  </a:lnTo>
                  <a:lnTo>
                    <a:pt x="16" y="23"/>
                  </a:lnTo>
                  <a:lnTo>
                    <a:pt x="17" y="22"/>
                  </a:lnTo>
                  <a:lnTo>
                    <a:pt x="19" y="21"/>
                  </a:lnTo>
                  <a:lnTo>
                    <a:pt x="21" y="19"/>
                  </a:lnTo>
                  <a:lnTo>
                    <a:pt x="22" y="17"/>
                  </a:lnTo>
                  <a:lnTo>
                    <a:pt x="23" y="16"/>
                  </a:lnTo>
                  <a:lnTo>
                    <a:pt x="23" y="13"/>
                  </a:lnTo>
                  <a:lnTo>
                    <a:pt x="23" y="11"/>
                  </a:lnTo>
                  <a:lnTo>
                    <a:pt x="22" y="9"/>
                  </a:lnTo>
                  <a:lnTo>
                    <a:pt x="21" y="6"/>
                  </a:lnTo>
                  <a:lnTo>
                    <a:pt x="19" y="5"/>
                  </a:lnTo>
                  <a:lnTo>
                    <a:pt x="17" y="3"/>
                  </a:lnTo>
                  <a:lnTo>
                    <a:pt x="16" y="1"/>
                  </a:lnTo>
                  <a:lnTo>
                    <a:pt x="13" y="0"/>
                  </a:lnTo>
                  <a:lnTo>
                    <a:pt x="11" y="0"/>
                  </a:lnTo>
                  <a:lnTo>
                    <a:pt x="9" y="0"/>
                  </a:lnTo>
                  <a:lnTo>
                    <a:pt x="6" y="0"/>
                  </a:lnTo>
                  <a:lnTo>
                    <a:pt x="5" y="0"/>
                  </a:lnTo>
                  <a:lnTo>
                    <a:pt x="3" y="2"/>
                  </a:lnTo>
                  <a:lnTo>
                    <a:pt x="1" y="3"/>
                  </a:lnTo>
                  <a:lnTo>
                    <a:pt x="0" y="5"/>
                  </a:lnTo>
                  <a:lnTo>
                    <a:pt x="0" y="7"/>
                  </a:lnTo>
                  <a:lnTo>
                    <a:pt x="0" y="9"/>
                  </a:lnTo>
                  <a:lnTo>
                    <a:pt x="0" y="11"/>
                  </a:lnTo>
                  <a:lnTo>
                    <a:pt x="0" y="14"/>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65" name="Freeform 161"/>
            <p:cNvSpPr>
              <a:spLocks/>
            </p:cNvSpPr>
            <p:nvPr/>
          </p:nvSpPr>
          <p:spPr bwMode="auto">
            <a:xfrm>
              <a:off x="2039" y="1351"/>
              <a:ext cx="17" cy="99"/>
            </a:xfrm>
            <a:custGeom>
              <a:avLst/>
              <a:gdLst>
                <a:gd name="T0" fmla="*/ 16 w 17"/>
                <a:gd name="T1" fmla="*/ 98 h 99"/>
                <a:gd name="T2" fmla="*/ 16 w 17"/>
                <a:gd name="T3" fmla="*/ 2 h 99"/>
                <a:gd name="T4" fmla="*/ 0 w 17"/>
                <a:gd name="T5" fmla="*/ 0 h 99"/>
                <a:gd name="T6" fmla="*/ 0 w 17"/>
                <a:gd name="T7" fmla="*/ 95 h 99"/>
                <a:gd name="T8" fmla="*/ 16 w 17"/>
                <a:gd name="T9" fmla="*/ 98 h 99"/>
              </a:gdLst>
              <a:ahLst/>
              <a:cxnLst>
                <a:cxn ang="0">
                  <a:pos x="T0" y="T1"/>
                </a:cxn>
                <a:cxn ang="0">
                  <a:pos x="T2" y="T3"/>
                </a:cxn>
                <a:cxn ang="0">
                  <a:pos x="T4" y="T5"/>
                </a:cxn>
                <a:cxn ang="0">
                  <a:pos x="T6" y="T7"/>
                </a:cxn>
                <a:cxn ang="0">
                  <a:pos x="T8" y="T9"/>
                </a:cxn>
              </a:cxnLst>
              <a:rect l="0" t="0" r="r" b="b"/>
              <a:pathLst>
                <a:path w="17" h="99">
                  <a:moveTo>
                    <a:pt x="16" y="98"/>
                  </a:moveTo>
                  <a:lnTo>
                    <a:pt x="16" y="2"/>
                  </a:lnTo>
                  <a:lnTo>
                    <a:pt x="0" y="0"/>
                  </a:lnTo>
                  <a:lnTo>
                    <a:pt x="0" y="95"/>
                  </a:lnTo>
                  <a:lnTo>
                    <a:pt x="16" y="9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66" name="Freeform 162"/>
            <p:cNvSpPr>
              <a:spLocks/>
            </p:cNvSpPr>
            <p:nvPr/>
          </p:nvSpPr>
          <p:spPr bwMode="auto">
            <a:xfrm>
              <a:off x="2040" y="1437"/>
              <a:ext cx="68" cy="67"/>
            </a:xfrm>
            <a:custGeom>
              <a:avLst/>
              <a:gdLst>
                <a:gd name="T0" fmla="*/ 10 w 68"/>
                <a:gd name="T1" fmla="*/ 0 h 67"/>
                <a:gd name="T2" fmla="*/ 67 w 68"/>
                <a:gd name="T3" fmla="*/ 58 h 67"/>
                <a:gd name="T4" fmla="*/ 67 w 68"/>
                <a:gd name="T5" fmla="*/ 66 h 67"/>
                <a:gd name="T6" fmla="*/ 0 w 68"/>
                <a:gd name="T7" fmla="*/ 13 h 67"/>
                <a:gd name="T8" fmla="*/ 10 w 68"/>
                <a:gd name="T9" fmla="*/ 0 h 67"/>
              </a:gdLst>
              <a:ahLst/>
              <a:cxnLst>
                <a:cxn ang="0">
                  <a:pos x="T0" y="T1"/>
                </a:cxn>
                <a:cxn ang="0">
                  <a:pos x="T2" y="T3"/>
                </a:cxn>
                <a:cxn ang="0">
                  <a:pos x="T4" y="T5"/>
                </a:cxn>
                <a:cxn ang="0">
                  <a:pos x="T6" y="T7"/>
                </a:cxn>
                <a:cxn ang="0">
                  <a:pos x="T8" y="T9"/>
                </a:cxn>
              </a:cxnLst>
              <a:rect l="0" t="0" r="r" b="b"/>
              <a:pathLst>
                <a:path w="68" h="67">
                  <a:moveTo>
                    <a:pt x="10" y="0"/>
                  </a:moveTo>
                  <a:lnTo>
                    <a:pt x="67" y="58"/>
                  </a:lnTo>
                  <a:lnTo>
                    <a:pt x="67" y="66"/>
                  </a:lnTo>
                  <a:lnTo>
                    <a:pt x="0" y="13"/>
                  </a:lnTo>
                  <a:lnTo>
                    <a:pt x="1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67" name="Freeform 163"/>
            <p:cNvSpPr>
              <a:spLocks/>
            </p:cNvSpPr>
            <p:nvPr/>
          </p:nvSpPr>
          <p:spPr bwMode="auto">
            <a:xfrm>
              <a:off x="2003" y="1441"/>
              <a:ext cx="47" cy="66"/>
            </a:xfrm>
            <a:custGeom>
              <a:avLst/>
              <a:gdLst>
                <a:gd name="T0" fmla="*/ 36 w 47"/>
                <a:gd name="T1" fmla="*/ 0 h 66"/>
                <a:gd name="T2" fmla="*/ 0 w 47"/>
                <a:gd name="T3" fmla="*/ 52 h 66"/>
                <a:gd name="T4" fmla="*/ 0 w 47"/>
                <a:gd name="T5" fmla="*/ 65 h 66"/>
                <a:gd name="T6" fmla="*/ 46 w 47"/>
                <a:gd name="T7" fmla="*/ 13 h 66"/>
                <a:gd name="T8" fmla="*/ 36 w 47"/>
                <a:gd name="T9" fmla="*/ 0 h 66"/>
              </a:gdLst>
              <a:ahLst/>
              <a:cxnLst>
                <a:cxn ang="0">
                  <a:pos x="T0" y="T1"/>
                </a:cxn>
                <a:cxn ang="0">
                  <a:pos x="T2" y="T3"/>
                </a:cxn>
                <a:cxn ang="0">
                  <a:pos x="T4" y="T5"/>
                </a:cxn>
                <a:cxn ang="0">
                  <a:pos x="T6" y="T7"/>
                </a:cxn>
                <a:cxn ang="0">
                  <a:pos x="T8" y="T9"/>
                </a:cxn>
              </a:cxnLst>
              <a:rect l="0" t="0" r="r" b="b"/>
              <a:pathLst>
                <a:path w="47" h="66">
                  <a:moveTo>
                    <a:pt x="36" y="0"/>
                  </a:moveTo>
                  <a:lnTo>
                    <a:pt x="0" y="52"/>
                  </a:lnTo>
                  <a:lnTo>
                    <a:pt x="0" y="65"/>
                  </a:lnTo>
                  <a:lnTo>
                    <a:pt x="46" y="13"/>
                  </a:lnTo>
                  <a:lnTo>
                    <a:pt x="36"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68" name="Freeform 164"/>
            <p:cNvSpPr>
              <a:spLocks/>
            </p:cNvSpPr>
            <p:nvPr/>
          </p:nvSpPr>
          <p:spPr bwMode="auto">
            <a:xfrm>
              <a:off x="1967" y="1438"/>
              <a:ext cx="75" cy="17"/>
            </a:xfrm>
            <a:custGeom>
              <a:avLst/>
              <a:gdLst>
                <a:gd name="T0" fmla="*/ 68 w 75"/>
                <a:gd name="T1" fmla="*/ 2 h 17"/>
                <a:gd name="T2" fmla="*/ 0 w 75"/>
                <a:gd name="T3" fmla="*/ 0 h 17"/>
                <a:gd name="T4" fmla="*/ 0 w 75"/>
                <a:gd name="T5" fmla="*/ 5 h 17"/>
                <a:gd name="T6" fmla="*/ 74 w 75"/>
                <a:gd name="T7" fmla="*/ 16 h 17"/>
                <a:gd name="T8" fmla="*/ 68 w 75"/>
                <a:gd name="T9" fmla="*/ 2 h 17"/>
              </a:gdLst>
              <a:ahLst/>
              <a:cxnLst>
                <a:cxn ang="0">
                  <a:pos x="T0" y="T1"/>
                </a:cxn>
                <a:cxn ang="0">
                  <a:pos x="T2" y="T3"/>
                </a:cxn>
                <a:cxn ang="0">
                  <a:pos x="T4" y="T5"/>
                </a:cxn>
                <a:cxn ang="0">
                  <a:pos x="T6" y="T7"/>
                </a:cxn>
                <a:cxn ang="0">
                  <a:pos x="T8" y="T9"/>
                </a:cxn>
              </a:cxnLst>
              <a:rect l="0" t="0" r="r" b="b"/>
              <a:pathLst>
                <a:path w="75" h="17">
                  <a:moveTo>
                    <a:pt x="68" y="2"/>
                  </a:moveTo>
                  <a:lnTo>
                    <a:pt x="0" y="0"/>
                  </a:lnTo>
                  <a:lnTo>
                    <a:pt x="0" y="5"/>
                  </a:lnTo>
                  <a:lnTo>
                    <a:pt x="74" y="16"/>
                  </a:lnTo>
                  <a:lnTo>
                    <a:pt x="68" y="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69" name="Freeform 165"/>
            <p:cNvSpPr>
              <a:spLocks/>
            </p:cNvSpPr>
            <p:nvPr/>
          </p:nvSpPr>
          <p:spPr bwMode="auto">
            <a:xfrm>
              <a:off x="2049" y="1432"/>
              <a:ext cx="53" cy="19"/>
            </a:xfrm>
            <a:custGeom>
              <a:avLst/>
              <a:gdLst>
                <a:gd name="T0" fmla="*/ 0 w 53"/>
                <a:gd name="T1" fmla="*/ 8 h 19"/>
                <a:gd name="T2" fmla="*/ 52 w 53"/>
                <a:gd name="T3" fmla="*/ 0 h 19"/>
                <a:gd name="T4" fmla="*/ 52 w 53"/>
                <a:gd name="T5" fmla="*/ 4 h 19"/>
                <a:gd name="T6" fmla="*/ 0 w 53"/>
                <a:gd name="T7" fmla="*/ 18 h 19"/>
                <a:gd name="T8" fmla="*/ 0 w 53"/>
                <a:gd name="T9" fmla="*/ 8 h 19"/>
              </a:gdLst>
              <a:ahLst/>
              <a:cxnLst>
                <a:cxn ang="0">
                  <a:pos x="T0" y="T1"/>
                </a:cxn>
                <a:cxn ang="0">
                  <a:pos x="T2" y="T3"/>
                </a:cxn>
                <a:cxn ang="0">
                  <a:pos x="T4" y="T5"/>
                </a:cxn>
                <a:cxn ang="0">
                  <a:pos x="T6" y="T7"/>
                </a:cxn>
                <a:cxn ang="0">
                  <a:pos x="T8" y="T9"/>
                </a:cxn>
              </a:cxnLst>
              <a:rect l="0" t="0" r="r" b="b"/>
              <a:pathLst>
                <a:path w="53" h="19">
                  <a:moveTo>
                    <a:pt x="0" y="8"/>
                  </a:moveTo>
                  <a:lnTo>
                    <a:pt x="52" y="0"/>
                  </a:lnTo>
                  <a:lnTo>
                    <a:pt x="52" y="4"/>
                  </a:lnTo>
                  <a:lnTo>
                    <a:pt x="0" y="18"/>
                  </a:lnTo>
                  <a:lnTo>
                    <a:pt x="0" y="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70" name="Freeform 166"/>
            <p:cNvSpPr>
              <a:spLocks/>
            </p:cNvSpPr>
            <p:nvPr/>
          </p:nvSpPr>
          <p:spPr bwMode="auto">
            <a:xfrm>
              <a:off x="2014" y="1404"/>
              <a:ext cx="29" cy="44"/>
            </a:xfrm>
            <a:custGeom>
              <a:avLst/>
              <a:gdLst>
                <a:gd name="T0" fmla="*/ 28 w 29"/>
                <a:gd name="T1" fmla="*/ 33 h 44"/>
                <a:gd name="T2" fmla="*/ 0 w 29"/>
                <a:gd name="T3" fmla="*/ 0 h 44"/>
                <a:gd name="T4" fmla="*/ 0 w 29"/>
                <a:gd name="T5" fmla="*/ 5 h 44"/>
                <a:gd name="T6" fmla="*/ 23 w 29"/>
                <a:gd name="T7" fmla="*/ 43 h 44"/>
                <a:gd name="T8" fmla="*/ 28 w 29"/>
                <a:gd name="T9" fmla="*/ 33 h 44"/>
              </a:gdLst>
              <a:ahLst/>
              <a:cxnLst>
                <a:cxn ang="0">
                  <a:pos x="T0" y="T1"/>
                </a:cxn>
                <a:cxn ang="0">
                  <a:pos x="T2" y="T3"/>
                </a:cxn>
                <a:cxn ang="0">
                  <a:pos x="T4" y="T5"/>
                </a:cxn>
                <a:cxn ang="0">
                  <a:pos x="T6" y="T7"/>
                </a:cxn>
                <a:cxn ang="0">
                  <a:pos x="T8" y="T9"/>
                </a:cxn>
              </a:cxnLst>
              <a:rect l="0" t="0" r="r" b="b"/>
              <a:pathLst>
                <a:path w="29" h="44">
                  <a:moveTo>
                    <a:pt x="28" y="33"/>
                  </a:moveTo>
                  <a:lnTo>
                    <a:pt x="0" y="0"/>
                  </a:lnTo>
                  <a:lnTo>
                    <a:pt x="0" y="5"/>
                  </a:lnTo>
                  <a:lnTo>
                    <a:pt x="23" y="43"/>
                  </a:lnTo>
                  <a:lnTo>
                    <a:pt x="28" y="33"/>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71" name="Freeform 167"/>
            <p:cNvSpPr>
              <a:spLocks/>
            </p:cNvSpPr>
            <p:nvPr/>
          </p:nvSpPr>
          <p:spPr bwMode="auto">
            <a:xfrm>
              <a:off x="1991" y="1500"/>
              <a:ext cx="29" cy="30"/>
            </a:xfrm>
            <a:custGeom>
              <a:avLst/>
              <a:gdLst>
                <a:gd name="T0" fmla="*/ 13 w 29"/>
                <a:gd name="T1" fmla="*/ 29 h 30"/>
                <a:gd name="T2" fmla="*/ 16 w 29"/>
                <a:gd name="T3" fmla="*/ 29 h 30"/>
                <a:gd name="T4" fmla="*/ 19 w 29"/>
                <a:gd name="T5" fmla="*/ 29 h 30"/>
                <a:gd name="T6" fmla="*/ 22 w 29"/>
                <a:gd name="T7" fmla="*/ 28 h 30"/>
                <a:gd name="T8" fmla="*/ 23 w 29"/>
                <a:gd name="T9" fmla="*/ 26 h 30"/>
                <a:gd name="T10" fmla="*/ 25 w 29"/>
                <a:gd name="T11" fmla="*/ 24 h 30"/>
                <a:gd name="T12" fmla="*/ 27 w 29"/>
                <a:gd name="T13" fmla="*/ 21 h 30"/>
                <a:gd name="T14" fmla="*/ 28 w 29"/>
                <a:gd name="T15" fmla="*/ 19 h 30"/>
                <a:gd name="T16" fmla="*/ 28 w 29"/>
                <a:gd name="T17" fmla="*/ 16 h 30"/>
                <a:gd name="T18" fmla="*/ 28 w 29"/>
                <a:gd name="T19" fmla="*/ 14 h 30"/>
                <a:gd name="T20" fmla="*/ 27 w 29"/>
                <a:gd name="T21" fmla="*/ 11 h 30"/>
                <a:gd name="T22" fmla="*/ 25 w 29"/>
                <a:gd name="T23" fmla="*/ 7 h 30"/>
                <a:gd name="T24" fmla="*/ 23 w 29"/>
                <a:gd name="T25" fmla="*/ 6 h 30"/>
                <a:gd name="T26" fmla="*/ 22 w 29"/>
                <a:gd name="T27" fmla="*/ 3 h 30"/>
                <a:gd name="T28" fmla="*/ 19 w 29"/>
                <a:gd name="T29" fmla="*/ 1 h 30"/>
                <a:gd name="T30" fmla="*/ 16 w 29"/>
                <a:gd name="T31" fmla="*/ 0 h 30"/>
                <a:gd name="T32" fmla="*/ 13 w 29"/>
                <a:gd name="T33" fmla="*/ 0 h 30"/>
                <a:gd name="T34" fmla="*/ 11 w 29"/>
                <a:gd name="T35" fmla="*/ 0 h 30"/>
                <a:gd name="T36" fmla="*/ 8 w 29"/>
                <a:gd name="T37" fmla="*/ 0 h 30"/>
                <a:gd name="T38" fmla="*/ 5 w 29"/>
                <a:gd name="T39" fmla="*/ 0 h 30"/>
                <a:gd name="T40" fmla="*/ 4 w 29"/>
                <a:gd name="T41" fmla="*/ 2 h 30"/>
                <a:gd name="T42" fmla="*/ 2 w 29"/>
                <a:gd name="T43" fmla="*/ 4 h 30"/>
                <a:gd name="T44" fmla="*/ 0 w 29"/>
                <a:gd name="T45" fmla="*/ 6 h 30"/>
                <a:gd name="T46" fmla="*/ 0 w 29"/>
                <a:gd name="T47" fmla="*/ 8 h 30"/>
                <a:gd name="T48" fmla="*/ 0 w 29"/>
                <a:gd name="T49" fmla="*/ 11 h 30"/>
                <a:gd name="T50" fmla="*/ 0 w 29"/>
                <a:gd name="T51" fmla="*/ 14 h 30"/>
                <a:gd name="T52" fmla="*/ 0 w 29"/>
                <a:gd name="T53" fmla="*/ 17 h 30"/>
                <a:gd name="T54" fmla="*/ 2 w 29"/>
                <a:gd name="T55" fmla="*/ 20 h 30"/>
                <a:gd name="T56" fmla="*/ 4 w 29"/>
                <a:gd name="T57" fmla="*/ 22 h 30"/>
                <a:gd name="T58" fmla="*/ 5 w 29"/>
                <a:gd name="T59" fmla="*/ 24 h 30"/>
                <a:gd name="T60" fmla="*/ 8 w 29"/>
                <a:gd name="T61" fmla="*/ 26 h 30"/>
                <a:gd name="T62" fmla="*/ 11 w 29"/>
                <a:gd name="T63" fmla="*/ 28 h 30"/>
                <a:gd name="T64" fmla="*/ 13 w 29"/>
                <a:gd name="T65"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 h="30">
                  <a:moveTo>
                    <a:pt x="13" y="29"/>
                  </a:moveTo>
                  <a:lnTo>
                    <a:pt x="16" y="29"/>
                  </a:lnTo>
                  <a:lnTo>
                    <a:pt x="19" y="29"/>
                  </a:lnTo>
                  <a:lnTo>
                    <a:pt x="22" y="28"/>
                  </a:lnTo>
                  <a:lnTo>
                    <a:pt x="23" y="26"/>
                  </a:lnTo>
                  <a:lnTo>
                    <a:pt x="25" y="24"/>
                  </a:lnTo>
                  <a:lnTo>
                    <a:pt x="27" y="21"/>
                  </a:lnTo>
                  <a:lnTo>
                    <a:pt x="28" y="19"/>
                  </a:lnTo>
                  <a:lnTo>
                    <a:pt x="28" y="16"/>
                  </a:lnTo>
                  <a:lnTo>
                    <a:pt x="28" y="14"/>
                  </a:lnTo>
                  <a:lnTo>
                    <a:pt x="27" y="11"/>
                  </a:lnTo>
                  <a:lnTo>
                    <a:pt x="25" y="7"/>
                  </a:lnTo>
                  <a:lnTo>
                    <a:pt x="23" y="6"/>
                  </a:lnTo>
                  <a:lnTo>
                    <a:pt x="22" y="3"/>
                  </a:lnTo>
                  <a:lnTo>
                    <a:pt x="19" y="1"/>
                  </a:lnTo>
                  <a:lnTo>
                    <a:pt x="16" y="0"/>
                  </a:lnTo>
                  <a:lnTo>
                    <a:pt x="13" y="0"/>
                  </a:lnTo>
                  <a:lnTo>
                    <a:pt x="11" y="0"/>
                  </a:lnTo>
                  <a:lnTo>
                    <a:pt x="8" y="0"/>
                  </a:lnTo>
                  <a:lnTo>
                    <a:pt x="5" y="0"/>
                  </a:lnTo>
                  <a:lnTo>
                    <a:pt x="4" y="2"/>
                  </a:lnTo>
                  <a:lnTo>
                    <a:pt x="2" y="4"/>
                  </a:lnTo>
                  <a:lnTo>
                    <a:pt x="0" y="6"/>
                  </a:lnTo>
                  <a:lnTo>
                    <a:pt x="0" y="8"/>
                  </a:lnTo>
                  <a:lnTo>
                    <a:pt x="0" y="11"/>
                  </a:lnTo>
                  <a:lnTo>
                    <a:pt x="0" y="14"/>
                  </a:lnTo>
                  <a:lnTo>
                    <a:pt x="0" y="17"/>
                  </a:lnTo>
                  <a:lnTo>
                    <a:pt x="2" y="20"/>
                  </a:lnTo>
                  <a:lnTo>
                    <a:pt x="4" y="22"/>
                  </a:lnTo>
                  <a:lnTo>
                    <a:pt x="5" y="24"/>
                  </a:lnTo>
                  <a:lnTo>
                    <a:pt x="8" y="26"/>
                  </a:lnTo>
                  <a:lnTo>
                    <a:pt x="11" y="28"/>
                  </a:lnTo>
                  <a:lnTo>
                    <a:pt x="13" y="29"/>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72" name="Freeform 168"/>
            <p:cNvSpPr>
              <a:spLocks/>
            </p:cNvSpPr>
            <p:nvPr/>
          </p:nvSpPr>
          <p:spPr bwMode="auto">
            <a:xfrm>
              <a:off x="1952" y="1442"/>
              <a:ext cx="30" cy="29"/>
            </a:xfrm>
            <a:custGeom>
              <a:avLst/>
              <a:gdLst>
                <a:gd name="T0" fmla="*/ 14 w 30"/>
                <a:gd name="T1" fmla="*/ 28 h 29"/>
                <a:gd name="T2" fmla="*/ 17 w 30"/>
                <a:gd name="T3" fmla="*/ 28 h 29"/>
                <a:gd name="T4" fmla="*/ 20 w 30"/>
                <a:gd name="T5" fmla="*/ 28 h 29"/>
                <a:gd name="T6" fmla="*/ 22 w 30"/>
                <a:gd name="T7" fmla="*/ 27 h 29"/>
                <a:gd name="T8" fmla="*/ 24 w 30"/>
                <a:gd name="T9" fmla="*/ 25 h 29"/>
                <a:gd name="T10" fmla="*/ 26 w 30"/>
                <a:gd name="T11" fmla="*/ 23 h 29"/>
                <a:gd name="T12" fmla="*/ 28 w 30"/>
                <a:gd name="T13" fmla="*/ 22 h 29"/>
                <a:gd name="T14" fmla="*/ 29 w 30"/>
                <a:gd name="T15" fmla="*/ 19 h 29"/>
                <a:gd name="T16" fmla="*/ 29 w 30"/>
                <a:gd name="T17" fmla="*/ 16 h 29"/>
                <a:gd name="T18" fmla="*/ 29 w 30"/>
                <a:gd name="T19" fmla="*/ 13 h 29"/>
                <a:gd name="T20" fmla="*/ 28 w 30"/>
                <a:gd name="T21" fmla="*/ 11 h 29"/>
                <a:gd name="T22" fmla="*/ 26 w 30"/>
                <a:gd name="T23" fmla="*/ 8 h 29"/>
                <a:gd name="T24" fmla="*/ 24 w 30"/>
                <a:gd name="T25" fmla="*/ 5 h 29"/>
                <a:gd name="T26" fmla="*/ 22 w 30"/>
                <a:gd name="T27" fmla="*/ 3 h 29"/>
                <a:gd name="T28" fmla="*/ 20 w 30"/>
                <a:gd name="T29" fmla="*/ 1 h 29"/>
                <a:gd name="T30" fmla="*/ 17 w 30"/>
                <a:gd name="T31" fmla="*/ 0 h 29"/>
                <a:gd name="T32" fmla="*/ 14 w 30"/>
                <a:gd name="T33" fmla="*/ 0 h 29"/>
                <a:gd name="T34" fmla="*/ 11 w 30"/>
                <a:gd name="T35" fmla="*/ 0 h 29"/>
                <a:gd name="T36" fmla="*/ 8 w 30"/>
                <a:gd name="T37" fmla="*/ 0 h 29"/>
                <a:gd name="T38" fmla="*/ 6 w 30"/>
                <a:gd name="T39" fmla="*/ 0 h 29"/>
                <a:gd name="T40" fmla="*/ 4 w 30"/>
                <a:gd name="T41" fmla="*/ 2 h 29"/>
                <a:gd name="T42" fmla="*/ 2 w 30"/>
                <a:gd name="T43" fmla="*/ 4 h 29"/>
                <a:gd name="T44" fmla="*/ 0 w 30"/>
                <a:gd name="T45" fmla="*/ 5 h 29"/>
                <a:gd name="T46" fmla="*/ 0 w 30"/>
                <a:gd name="T47" fmla="*/ 8 h 29"/>
                <a:gd name="T48" fmla="*/ 0 w 30"/>
                <a:gd name="T49" fmla="*/ 11 h 29"/>
                <a:gd name="T50" fmla="*/ 0 w 30"/>
                <a:gd name="T51" fmla="*/ 14 h 29"/>
                <a:gd name="T52" fmla="*/ 0 w 30"/>
                <a:gd name="T53" fmla="*/ 16 h 29"/>
                <a:gd name="T54" fmla="*/ 2 w 30"/>
                <a:gd name="T55" fmla="*/ 19 h 29"/>
                <a:gd name="T56" fmla="*/ 4 w 30"/>
                <a:gd name="T57" fmla="*/ 22 h 29"/>
                <a:gd name="T58" fmla="*/ 6 w 30"/>
                <a:gd name="T59" fmla="*/ 24 h 29"/>
                <a:gd name="T60" fmla="*/ 8 w 30"/>
                <a:gd name="T61" fmla="*/ 26 h 29"/>
                <a:gd name="T62" fmla="*/ 11 w 30"/>
                <a:gd name="T63" fmla="*/ 27 h 29"/>
                <a:gd name="T64" fmla="*/ 14 w 30"/>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 h="29">
                  <a:moveTo>
                    <a:pt x="14" y="28"/>
                  </a:moveTo>
                  <a:lnTo>
                    <a:pt x="17" y="28"/>
                  </a:lnTo>
                  <a:lnTo>
                    <a:pt x="20" y="28"/>
                  </a:lnTo>
                  <a:lnTo>
                    <a:pt x="22" y="27"/>
                  </a:lnTo>
                  <a:lnTo>
                    <a:pt x="24" y="25"/>
                  </a:lnTo>
                  <a:lnTo>
                    <a:pt x="26" y="23"/>
                  </a:lnTo>
                  <a:lnTo>
                    <a:pt x="28" y="22"/>
                  </a:lnTo>
                  <a:lnTo>
                    <a:pt x="29" y="19"/>
                  </a:lnTo>
                  <a:lnTo>
                    <a:pt x="29" y="16"/>
                  </a:lnTo>
                  <a:lnTo>
                    <a:pt x="29" y="13"/>
                  </a:lnTo>
                  <a:lnTo>
                    <a:pt x="28" y="11"/>
                  </a:lnTo>
                  <a:lnTo>
                    <a:pt x="26" y="8"/>
                  </a:lnTo>
                  <a:lnTo>
                    <a:pt x="24" y="5"/>
                  </a:lnTo>
                  <a:lnTo>
                    <a:pt x="22" y="3"/>
                  </a:lnTo>
                  <a:lnTo>
                    <a:pt x="20" y="1"/>
                  </a:lnTo>
                  <a:lnTo>
                    <a:pt x="17" y="0"/>
                  </a:lnTo>
                  <a:lnTo>
                    <a:pt x="14" y="0"/>
                  </a:lnTo>
                  <a:lnTo>
                    <a:pt x="11" y="0"/>
                  </a:lnTo>
                  <a:lnTo>
                    <a:pt x="8" y="0"/>
                  </a:lnTo>
                  <a:lnTo>
                    <a:pt x="6" y="0"/>
                  </a:lnTo>
                  <a:lnTo>
                    <a:pt x="4" y="2"/>
                  </a:lnTo>
                  <a:lnTo>
                    <a:pt x="2" y="4"/>
                  </a:lnTo>
                  <a:lnTo>
                    <a:pt x="0" y="5"/>
                  </a:lnTo>
                  <a:lnTo>
                    <a:pt x="0" y="8"/>
                  </a:lnTo>
                  <a:lnTo>
                    <a:pt x="0" y="11"/>
                  </a:lnTo>
                  <a:lnTo>
                    <a:pt x="0" y="14"/>
                  </a:lnTo>
                  <a:lnTo>
                    <a:pt x="0" y="16"/>
                  </a:lnTo>
                  <a:lnTo>
                    <a:pt x="2" y="19"/>
                  </a:lnTo>
                  <a:lnTo>
                    <a:pt x="4" y="22"/>
                  </a:lnTo>
                  <a:lnTo>
                    <a:pt x="6"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73" name="Freeform 169"/>
            <p:cNvSpPr>
              <a:spLocks/>
            </p:cNvSpPr>
            <p:nvPr/>
          </p:nvSpPr>
          <p:spPr bwMode="auto">
            <a:xfrm>
              <a:off x="2093" y="1501"/>
              <a:ext cx="30" cy="29"/>
            </a:xfrm>
            <a:custGeom>
              <a:avLst/>
              <a:gdLst>
                <a:gd name="T0" fmla="*/ 14 w 30"/>
                <a:gd name="T1" fmla="*/ 28 h 29"/>
                <a:gd name="T2" fmla="*/ 17 w 30"/>
                <a:gd name="T3" fmla="*/ 28 h 29"/>
                <a:gd name="T4" fmla="*/ 20 w 30"/>
                <a:gd name="T5" fmla="*/ 28 h 29"/>
                <a:gd name="T6" fmla="*/ 22 w 30"/>
                <a:gd name="T7" fmla="*/ 27 h 29"/>
                <a:gd name="T8" fmla="*/ 24 w 30"/>
                <a:gd name="T9" fmla="*/ 25 h 29"/>
                <a:gd name="T10" fmla="*/ 26 w 30"/>
                <a:gd name="T11" fmla="*/ 23 h 29"/>
                <a:gd name="T12" fmla="*/ 28 w 30"/>
                <a:gd name="T13" fmla="*/ 22 h 29"/>
                <a:gd name="T14" fmla="*/ 29 w 30"/>
                <a:gd name="T15" fmla="*/ 19 h 29"/>
                <a:gd name="T16" fmla="*/ 29 w 30"/>
                <a:gd name="T17" fmla="*/ 16 h 29"/>
                <a:gd name="T18" fmla="*/ 29 w 30"/>
                <a:gd name="T19" fmla="*/ 13 h 29"/>
                <a:gd name="T20" fmla="*/ 28 w 30"/>
                <a:gd name="T21" fmla="*/ 11 h 29"/>
                <a:gd name="T22" fmla="*/ 26 w 30"/>
                <a:gd name="T23" fmla="*/ 8 h 29"/>
                <a:gd name="T24" fmla="*/ 24 w 30"/>
                <a:gd name="T25" fmla="*/ 5 h 29"/>
                <a:gd name="T26" fmla="*/ 22 w 30"/>
                <a:gd name="T27" fmla="*/ 4 h 29"/>
                <a:gd name="T28" fmla="*/ 20 w 30"/>
                <a:gd name="T29" fmla="*/ 2 h 29"/>
                <a:gd name="T30" fmla="*/ 17 w 30"/>
                <a:gd name="T31" fmla="*/ 0 h 29"/>
                <a:gd name="T32" fmla="*/ 14 w 30"/>
                <a:gd name="T33" fmla="*/ 0 h 29"/>
                <a:gd name="T34" fmla="*/ 11 w 30"/>
                <a:gd name="T35" fmla="*/ 0 h 29"/>
                <a:gd name="T36" fmla="*/ 8 w 30"/>
                <a:gd name="T37" fmla="*/ 0 h 29"/>
                <a:gd name="T38" fmla="*/ 6 w 30"/>
                <a:gd name="T39" fmla="*/ 0 h 29"/>
                <a:gd name="T40" fmla="*/ 4 w 30"/>
                <a:gd name="T41" fmla="*/ 2 h 29"/>
                <a:gd name="T42" fmla="*/ 2 w 30"/>
                <a:gd name="T43" fmla="*/ 4 h 29"/>
                <a:gd name="T44" fmla="*/ 0 w 30"/>
                <a:gd name="T45" fmla="*/ 6 h 29"/>
                <a:gd name="T46" fmla="*/ 0 w 30"/>
                <a:gd name="T47" fmla="*/ 8 h 29"/>
                <a:gd name="T48" fmla="*/ 0 w 30"/>
                <a:gd name="T49" fmla="*/ 11 h 29"/>
                <a:gd name="T50" fmla="*/ 0 w 30"/>
                <a:gd name="T51" fmla="*/ 14 h 29"/>
                <a:gd name="T52" fmla="*/ 0 w 30"/>
                <a:gd name="T53" fmla="*/ 16 h 29"/>
                <a:gd name="T54" fmla="*/ 2 w 30"/>
                <a:gd name="T55" fmla="*/ 19 h 29"/>
                <a:gd name="T56" fmla="*/ 4 w 30"/>
                <a:gd name="T57" fmla="*/ 22 h 29"/>
                <a:gd name="T58" fmla="*/ 6 w 30"/>
                <a:gd name="T59" fmla="*/ 24 h 29"/>
                <a:gd name="T60" fmla="*/ 8 w 30"/>
                <a:gd name="T61" fmla="*/ 26 h 29"/>
                <a:gd name="T62" fmla="*/ 11 w 30"/>
                <a:gd name="T63" fmla="*/ 27 h 29"/>
                <a:gd name="T64" fmla="*/ 14 w 30"/>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 h="29">
                  <a:moveTo>
                    <a:pt x="14" y="28"/>
                  </a:moveTo>
                  <a:lnTo>
                    <a:pt x="17" y="28"/>
                  </a:lnTo>
                  <a:lnTo>
                    <a:pt x="20" y="28"/>
                  </a:lnTo>
                  <a:lnTo>
                    <a:pt x="22" y="27"/>
                  </a:lnTo>
                  <a:lnTo>
                    <a:pt x="24" y="25"/>
                  </a:lnTo>
                  <a:lnTo>
                    <a:pt x="26" y="23"/>
                  </a:lnTo>
                  <a:lnTo>
                    <a:pt x="28" y="22"/>
                  </a:lnTo>
                  <a:lnTo>
                    <a:pt x="29" y="19"/>
                  </a:lnTo>
                  <a:lnTo>
                    <a:pt x="29" y="16"/>
                  </a:lnTo>
                  <a:lnTo>
                    <a:pt x="29" y="13"/>
                  </a:lnTo>
                  <a:lnTo>
                    <a:pt x="28" y="11"/>
                  </a:lnTo>
                  <a:lnTo>
                    <a:pt x="26" y="8"/>
                  </a:lnTo>
                  <a:lnTo>
                    <a:pt x="24" y="5"/>
                  </a:lnTo>
                  <a:lnTo>
                    <a:pt x="22" y="4"/>
                  </a:lnTo>
                  <a:lnTo>
                    <a:pt x="20" y="2"/>
                  </a:lnTo>
                  <a:lnTo>
                    <a:pt x="17" y="0"/>
                  </a:lnTo>
                  <a:lnTo>
                    <a:pt x="14" y="0"/>
                  </a:lnTo>
                  <a:lnTo>
                    <a:pt x="11" y="0"/>
                  </a:lnTo>
                  <a:lnTo>
                    <a:pt x="8" y="0"/>
                  </a:lnTo>
                  <a:lnTo>
                    <a:pt x="6" y="0"/>
                  </a:lnTo>
                  <a:lnTo>
                    <a:pt x="4" y="2"/>
                  </a:lnTo>
                  <a:lnTo>
                    <a:pt x="2" y="4"/>
                  </a:lnTo>
                  <a:lnTo>
                    <a:pt x="0" y="6"/>
                  </a:lnTo>
                  <a:lnTo>
                    <a:pt x="0" y="8"/>
                  </a:lnTo>
                  <a:lnTo>
                    <a:pt x="0" y="11"/>
                  </a:lnTo>
                  <a:lnTo>
                    <a:pt x="0" y="14"/>
                  </a:lnTo>
                  <a:lnTo>
                    <a:pt x="0" y="16"/>
                  </a:lnTo>
                  <a:lnTo>
                    <a:pt x="2" y="19"/>
                  </a:lnTo>
                  <a:lnTo>
                    <a:pt x="4" y="22"/>
                  </a:lnTo>
                  <a:lnTo>
                    <a:pt x="6"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74" name="Freeform 170"/>
            <p:cNvSpPr>
              <a:spLocks/>
            </p:cNvSpPr>
            <p:nvPr/>
          </p:nvSpPr>
          <p:spPr bwMode="auto">
            <a:xfrm>
              <a:off x="2088" y="1437"/>
              <a:ext cx="24" cy="24"/>
            </a:xfrm>
            <a:custGeom>
              <a:avLst/>
              <a:gdLst>
                <a:gd name="T0" fmla="*/ 11 w 24"/>
                <a:gd name="T1" fmla="*/ 23 h 24"/>
                <a:gd name="T2" fmla="*/ 13 w 24"/>
                <a:gd name="T3" fmla="*/ 23 h 24"/>
                <a:gd name="T4" fmla="*/ 15 w 24"/>
                <a:gd name="T5" fmla="*/ 22 h 24"/>
                <a:gd name="T6" fmla="*/ 17 w 24"/>
                <a:gd name="T7" fmla="*/ 22 h 24"/>
                <a:gd name="T8" fmla="*/ 19 w 24"/>
                <a:gd name="T9" fmla="*/ 20 h 24"/>
                <a:gd name="T10" fmla="*/ 20 w 24"/>
                <a:gd name="T11" fmla="*/ 19 h 24"/>
                <a:gd name="T12" fmla="*/ 22 w 24"/>
                <a:gd name="T13" fmla="*/ 17 h 24"/>
                <a:gd name="T14" fmla="*/ 22 w 24"/>
                <a:gd name="T15" fmla="*/ 15 h 24"/>
                <a:gd name="T16" fmla="*/ 23 w 24"/>
                <a:gd name="T17" fmla="*/ 12 h 24"/>
                <a:gd name="T18" fmla="*/ 22 w 24"/>
                <a:gd name="T19" fmla="*/ 11 h 24"/>
                <a:gd name="T20" fmla="*/ 22 w 24"/>
                <a:gd name="T21" fmla="*/ 8 h 24"/>
                <a:gd name="T22" fmla="*/ 20 w 24"/>
                <a:gd name="T23" fmla="*/ 6 h 24"/>
                <a:gd name="T24" fmla="*/ 19 w 24"/>
                <a:gd name="T25" fmla="*/ 4 h 24"/>
                <a:gd name="T26" fmla="*/ 17 w 24"/>
                <a:gd name="T27" fmla="*/ 2 h 24"/>
                <a:gd name="T28" fmla="*/ 15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1 h 24"/>
                <a:gd name="T42" fmla="*/ 1 w 24"/>
                <a:gd name="T43" fmla="*/ 3 h 24"/>
                <a:gd name="T44" fmla="*/ 0 w 24"/>
                <a:gd name="T45" fmla="*/ 5 h 24"/>
                <a:gd name="T46" fmla="*/ 0 w 24"/>
                <a:gd name="T47" fmla="*/ 6 h 24"/>
                <a:gd name="T48" fmla="*/ 0 w 24"/>
                <a:gd name="T49" fmla="*/ 9 h 24"/>
                <a:gd name="T50" fmla="*/ 0 w 24"/>
                <a:gd name="T51" fmla="*/ 11 h 24"/>
                <a:gd name="T52" fmla="*/ 0 w 24"/>
                <a:gd name="T53" fmla="*/ 13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4">
                  <a:moveTo>
                    <a:pt x="11" y="23"/>
                  </a:moveTo>
                  <a:lnTo>
                    <a:pt x="13" y="23"/>
                  </a:lnTo>
                  <a:lnTo>
                    <a:pt x="15" y="22"/>
                  </a:lnTo>
                  <a:lnTo>
                    <a:pt x="17" y="22"/>
                  </a:lnTo>
                  <a:lnTo>
                    <a:pt x="19" y="20"/>
                  </a:lnTo>
                  <a:lnTo>
                    <a:pt x="20" y="19"/>
                  </a:lnTo>
                  <a:lnTo>
                    <a:pt x="22" y="17"/>
                  </a:lnTo>
                  <a:lnTo>
                    <a:pt x="22" y="15"/>
                  </a:lnTo>
                  <a:lnTo>
                    <a:pt x="23" y="12"/>
                  </a:lnTo>
                  <a:lnTo>
                    <a:pt x="22" y="11"/>
                  </a:lnTo>
                  <a:lnTo>
                    <a:pt x="22" y="8"/>
                  </a:lnTo>
                  <a:lnTo>
                    <a:pt x="20" y="6"/>
                  </a:lnTo>
                  <a:lnTo>
                    <a:pt x="19" y="4"/>
                  </a:lnTo>
                  <a:lnTo>
                    <a:pt x="17" y="2"/>
                  </a:lnTo>
                  <a:lnTo>
                    <a:pt x="15" y="1"/>
                  </a:lnTo>
                  <a:lnTo>
                    <a:pt x="13" y="0"/>
                  </a:lnTo>
                  <a:lnTo>
                    <a:pt x="11" y="0"/>
                  </a:lnTo>
                  <a:lnTo>
                    <a:pt x="9" y="0"/>
                  </a:lnTo>
                  <a:lnTo>
                    <a:pt x="6" y="0"/>
                  </a:lnTo>
                  <a:lnTo>
                    <a:pt x="5" y="0"/>
                  </a:lnTo>
                  <a:lnTo>
                    <a:pt x="3" y="1"/>
                  </a:lnTo>
                  <a:lnTo>
                    <a:pt x="1" y="3"/>
                  </a:lnTo>
                  <a:lnTo>
                    <a:pt x="0" y="5"/>
                  </a:lnTo>
                  <a:lnTo>
                    <a:pt x="0" y="6"/>
                  </a:lnTo>
                  <a:lnTo>
                    <a:pt x="0" y="9"/>
                  </a:lnTo>
                  <a:lnTo>
                    <a:pt x="0" y="11"/>
                  </a:lnTo>
                  <a:lnTo>
                    <a:pt x="0" y="13"/>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75" name="Freeform 171"/>
            <p:cNvSpPr>
              <a:spLocks/>
            </p:cNvSpPr>
            <p:nvPr/>
          </p:nvSpPr>
          <p:spPr bwMode="auto">
            <a:xfrm>
              <a:off x="2002" y="1411"/>
              <a:ext cx="24" cy="24"/>
            </a:xfrm>
            <a:custGeom>
              <a:avLst/>
              <a:gdLst>
                <a:gd name="T0" fmla="*/ 11 w 24"/>
                <a:gd name="T1" fmla="*/ 23 h 24"/>
                <a:gd name="T2" fmla="*/ 13 w 24"/>
                <a:gd name="T3" fmla="*/ 23 h 24"/>
                <a:gd name="T4" fmla="*/ 16 w 24"/>
                <a:gd name="T5" fmla="*/ 23 h 24"/>
                <a:gd name="T6" fmla="*/ 17 w 24"/>
                <a:gd name="T7" fmla="*/ 22 h 24"/>
                <a:gd name="T8" fmla="*/ 19 w 24"/>
                <a:gd name="T9" fmla="*/ 21 h 24"/>
                <a:gd name="T10" fmla="*/ 21 w 24"/>
                <a:gd name="T11" fmla="*/ 19 h 24"/>
                <a:gd name="T12" fmla="*/ 22 w 24"/>
                <a:gd name="T13" fmla="*/ 17 h 24"/>
                <a:gd name="T14" fmla="*/ 23 w 24"/>
                <a:gd name="T15" fmla="*/ 16 h 24"/>
                <a:gd name="T16" fmla="*/ 23 w 24"/>
                <a:gd name="T17" fmla="*/ 13 h 24"/>
                <a:gd name="T18" fmla="*/ 23 w 24"/>
                <a:gd name="T19" fmla="*/ 11 h 24"/>
                <a:gd name="T20" fmla="*/ 22 w 24"/>
                <a:gd name="T21" fmla="*/ 9 h 24"/>
                <a:gd name="T22" fmla="*/ 21 w 24"/>
                <a:gd name="T23" fmla="*/ 6 h 24"/>
                <a:gd name="T24" fmla="*/ 19 w 24"/>
                <a:gd name="T25" fmla="*/ 5 h 24"/>
                <a:gd name="T26" fmla="*/ 17 w 24"/>
                <a:gd name="T27" fmla="*/ 3 h 24"/>
                <a:gd name="T28" fmla="*/ 16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2 h 24"/>
                <a:gd name="T42" fmla="*/ 1 w 24"/>
                <a:gd name="T43" fmla="*/ 3 h 24"/>
                <a:gd name="T44" fmla="*/ 0 w 24"/>
                <a:gd name="T45" fmla="*/ 5 h 24"/>
                <a:gd name="T46" fmla="*/ 0 w 24"/>
                <a:gd name="T47" fmla="*/ 7 h 24"/>
                <a:gd name="T48" fmla="*/ 0 w 24"/>
                <a:gd name="T49" fmla="*/ 9 h 24"/>
                <a:gd name="T50" fmla="*/ 0 w 24"/>
                <a:gd name="T51" fmla="*/ 11 h 24"/>
                <a:gd name="T52" fmla="*/ 0 w 24"/>
                <a:gd name="T53" fmla="*/ 14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4">
                  <a:moveTo>
                    <a:pt x="11" y="23"/>
                  </a:moveTo>
                  <a:lnTo>
                    <a:pt x="13" y="23"/>
                  </a:lnTo>
                  <a:lnTo>
                    <a:pt x="16" y="23"/>
                  </a:lnTo>
                  <a:lnTo>
                    <a:pt x="17" y="22"/>
                  </a:lnTo>
                  <a:lnTo>
                    <a:pt x="19" y="21"/>
                  </a:lnTo>
                  <a:lnTo>
                    <a:pt x="21" y="19"/>
                  </a:lnTo>
                  <a:lnTo>
                    <a:pt x="22" y="17"/>
                  </a:lnTo>
                  <a:lnTo>
                    <a:pt x="23" y="16"/>
                  </a:lnTo>
                  <a:lnTo>
                    <a:pt x="23" y="13"/>
                  </a:lnTo>
                  <a:lnTo>
                    <a:pt x="23" y="11"/>
                  </a:lnTo>
                  <a:lnTo>
                    <a:pt x="22" y="9"/>
                  </a:lnTo>
                  <a:lnTo>
                    <a:pt x="21" y="6"/>
                  </a:lnTo>
                  <a:lnTo>
                    <a:pt x="19" y="5"/>
                  </a:lnTo>
                  <a:lnTo>
                    <a:pt x="17" y="3"/>
                  </a:lnTo>
                  <a:lnTo>
                    <a:pt x="16" y="1"/>
                  </a:lnTo>
                  <a:lnTo>
                    <a:pt x="13" y="0"/>
                  </a:lnTo>
                  <a:lnTo>
                    <a:pt x="11" y="0"/>
                  </a:lnTo>
                  <a:lnTo>
                    <a:pt x="9" y="0"/>
                  </a:lnTo>
                  <a:lnTo>
                    <a:pt x="6" y="0"/>
                  </a:lnTo>
                  <a:lnTo>
                    <a:pt x="5" y="0"/>
                  </a:lnTo>
                  <a:lnTo>
                    <a:pt x="3" y="2"/>
                  </a:lnTo>
                  <a:lnTo>
                    <a:pt x="1" y="3"/>
                  </a:lnTo>
                  <a:lnTo>
                    <a:pt x="0" y="5"/>
                  </a:lnTo>
                  <a:lnTo>
                    <a:pt x="0" y="7"/>
                  </a:lnTo>
                  <a:lnTo>
                    <a:pt x="0" y="9"/>
                  </a:lnTo>
                  <a:lnTo>
                    <a:pt x="0" y="11"/>
                  </a:lnTo>
                  <a:lnTo>
                    <a:pt x="0" y="14"/>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76" name="Freeform 172"/>
            <p:cNvSpPr>
              <a:spLocks/>
            </p:cNvSpPr>
            <p:nvPr/>
          </p:nvSpPr>
          <p:spPr bwMode="auto">
            <a:xfrm>
              <a:off x="2039" y="1351"/>
              <a:ext cx="17" cy="99"/>
            </a:xfrm>
            <a:custGeom>
              <a:avLst/>
              <a:gdLst>
                <a:gd name="T0" fmla="*/ 16 w 17"/>
                <a:gd name="T1" fmla="*/ 98 h 99"/>
                <a:gd name="T2" fmla="*/ 16 w 17"/>
                <a:gd name="T3" fmla="*/ 2 h 99"/>
                <a:gd name="T4" fmla="*/ 0 w 17"/>
                <a:gd name="T5" fmla="*/ 0 h 99"/>
                <a:gd name="T6" fmla="*/ 0 w 17"/>
                <a:gd name="T7" fmla="*/ 95 h 99"/>
                <a:gd name="T8" fmla="*/ 16 w 17"/>
                <a:gd name="T9" fmla="*/ 98 h 99"/>
              </a:gdLst>
              <a:ahLst/>
              <a:cxnLst>
                <a:cxn ang="0">
                  <a:pos x="T0" y="T1"/>
                </a:cxn>
                <a:cxn ang="0">
                  <a:pos x="T2" y="T3"/>
                </a:cxn>
                <a:cxn ang="0">
                  <a:pos x="T4" y="T5"/>
                </a:cxn>
                <a:cxn ang="0">
                  <a:pos x="T6" y="T7"/>
                </a:cxn>
                <a:cxn ang="0">
                  <a:pos x="T8" y="T9"/>
                </a:cxn>
              </a:cxnLst>
              <a:rect l="0" t="0" r="r" b="b"/>
              <a:pathLst>
                <a:path w="17" h="99">
                  <a:moveTo>
                    <a:pt x="16" y="98"/>
                  </a:moveTo>
                  <a:lnTo>
                    <a:pt x="16" y="2"/>
                  </a:lnTo>
                  <a:lnTo>
                    <a:pt x="0" y="0"/>
                  </a:lnTo>
                  <a:lnTo>
                    <a:pt x="0" y="95"/>
                  </a:lnTo>
                  <a:lnTo>
                    <a:pt x="16" y="9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77" name="Freeform 173"/>
            <p:cNvSpPr>
              <a:spLocks/>
            </p:cNvSpPr>
            <p:nvPr/>
          </p:nvSpPr>
          <p:spPr bwMode="auto">
            <a:xfrm>
              <a:off x="2040" y="1437"/>
              <a:ext cx="68" cy="67"/>
            </a:xfrm>
            <a:custGeom>
              <a:avLst/>
              <a:gdLst>
                <a:gd name="T0" fmla="*/ 10 w 68"/>
                <a:gd name="T1" fmla="*/ 0 h 67"/>
                <a:gd name="T2" fmla="*/ 67 w 68"/>
                <a:gd name="T3" fmla="*/ 58 h 67"/>
                <a:gd name="T4" fmla="*/ 67 w 68"/>
                <a:gd name="T5" fmla="*/ 66 h 67"/>
                <a:gd name="T6" fmla="*/ 0 w 68"/>
                <a:gd name="T7" fmla="*/ 13 h 67"/>
                <a:gd name="T8" fmla="*/ 10 w 68"/>
                <a:gd name="T9" fmla="*/ 0 h 67"/>
              </a:gdLst>
              <a:ahLst/>
              <a:cxnLst>
                <a:cxn ang="0">
                  <a:pos x="T0" y="T1"/>
                </a:cxn>
                <a:cxn ang="0">
                  <a:pos x="T2" y="T3"/>
                </a:cxn>
                <a:cxn ang="0">
                  <a:pos x="T4" y="T5"/>
                </a:cxn>
                <a:cxn ang="0">
                  <a:pos x="T6" y="T7"/>
                </a:cxn>
                <a:cxn ang="0">
                  <a:pos x="T8" y="T9"/>
                </a:cxn>
              </a:cxnLst>
              <a:rect l="0" t="0" r="r" b="b"/>
              <a:pathLst>
                <a:path w="68" h="67">
                  <a:moveTo>
                    <a:pt x="10" y="0"/>
                  </a:moveTo>
                  <a:lnTo>
                    <a:pt x="67" y="58"/>
                  </a:lnTo>
                  <a:lnTo>
                    <a:pt x="67" y="66"/>
                  </a:lnTo>
                  <a:lnTo>
                    <a:pt x="0" y="13"/>
                  </a:lnTo>
                  <a:lnTo>
                    <a:pt x="1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78" name="Freeform 174"/>
            <p:cNvSpPr>
              <a:spLocks/>
            </p:cNvSpPr>
            <p:nvPr/>
          </p:nvSpPr>
          <p:spPr bwMode="auto">
            <a:xfrm>
              <a:off x="2003" y="1441"/>
              <a:ext cx="47" cy="66"/>
            </a:xfrm>
            <a:custGeom>
              <a:avLst/>
              <a:gdLst>
                <a:gd name="T0" fmla="*/ 36 w 47"/>
                <a:gd name="T1" fmla="*/ 0 h 66"/>
                <a:gd name="T2" fmla="*/ 0 w 47"/>
                <a:gd name="T3" fmla="*/ 52 h 66"/>
                <a:gd name="T4" fmla="*/ 0 w 47"/>
                <a:gd name="T5" fmla="*/ 65 h 66"/>
                <a:gd name="T6" fmla="*/ 46 w 47"/>
                <a:gd name="T7" fmla="*/ 13 h 66"/>
                <a:gd name="T8" fmla="*/ 36 w 47"/>
                <a:gd name="T9" fmla="*/ 0 h 66"/>
              </a:gdLst>
              <a:ahLst/>
              <a:cxnLst>
                <a:cxn ang="0">
                  <a:pos x="T0" y="T1"/>
                </a:cxn>
                <a:cxn ang="0">
                  <a:pos x="T2" y="T3"/>
                </a:cxn>
                <a:cxn ang="0">
                  <a:pos x="T4" y="T5"/>
                </a:cxn>
                <a:cxn ang="0">
                  <a:pos x="T6" y="T7"/>
                </a:cxn>
                <a:cxn ang="0">
                  <a:pos x="T8" y="T9"/>
                </a:cxn>
              </a:cxnLst>
              <a:rect l="0" t="0" r="r" b="b"/>
              <a:pathLst>
                <a:path w="47" h="66">
                  <a:moveTo>
                    <a:pt x="36" y="0"/>
                  </a:moveTo>
                  <a:lnTo>
                    <a:pt x="0" y="52"/>
                  </a:lnTo>
                  <a:lnTo>
                    <a:pt x="0" y="65"/>
                  </a:lnTo>
                  <a:lnTo>
                    <a:pt x="46" y="13"/>
                  </a:lnTo>
                  <a:lnTo>
                    <a:pt x="36"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79" name="Freeform 175"/>
            <p:cNvSpPr>
              <a:spLocks/>
            </p:cNvSpPr>
            <p:nvPr/>
          </p:nvSpPr>
          <p:spPr bwMode="auto">
            <a:xfrm>
              <a:off x="1967" y="1438"/>
              <a:ext cx="75" cy="17"/>
            </a:xfrm>
            <a:custGeom>
              <a:avLst/>
              <a:gdLst>
                <a:gd name="T0" fmla="*/ 68 w 75"/>
                <a:gd name="T1" fmla="*/ 2 h 17"/>
                <a:gd name="T2" fmla="*/ 0 w 75"/>
                <a:gd name="T3" fmla="*/ 0 h 17"/>
                <a:gd name="T4" fmla="*/ 0 w 75"/>
                <a:gd name="T5" fmla="*/ 5 h 17"/>
                <a:gd name="T6" fmla="*/ 74 w 75"/>
                <a:gd name="T7" fmla="*/ 16 h 17"/>
                <a:gd name="T8" fmla="*/ 68 w 75"/>
                <a:gd name="T9" fmla="*/ 2 h 17"/>
              </a:gdLst>
              <a:ahLst/>
              <a:cxnLst>
                <a:cxn ang="0">
                  <a:pos x="T0" y="T1"/>
                </a:cxn>
                <a:cxn ang="0">
                  <a:pos x="T2" y="T3"/>
                </a:cxn>
                <a:cxn ang="0">
                  <a:pos x="T4" y="T5"/>
                </a:cxn>
                <a:cxn ang="0">
                  <a:pos x="T6" y="T7"/>
                </a:cxn>
                <a:cxn ang="0">
                  <a:pos x="T8" y="T9"/>
                </a:cxn>
              </a:cxnLst>
              <a:rect l="0" t="0" r="r" b="b"/>
              <a:pathLst>
                <a:path w="75" h="17">
                  <a:moveTo>
                    <a:pt x="68" y="2"/>
                  </a:moveTo>
                  <a:lnTo>
                    <a:pt x="0" y="0"/>
                  </a:lnTo>
                  <a:lnTo>
                    <a:pt x="0" y="5"/>
                  </a:lnTo>
                  <a:lnTo>
                    <a:pt x="74" y="16"/>
                  </a:lnTo>
                  <a:lnTo>
                    <a:pt x="68" y="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80" name="Freeform 176"/>
            <p:cNvSpPr>
              <a:spLocks/>
            </p:cNvSpPr>
            <p:nvPr/>
          </p:nvSpPr>
          <p:spPr bwMode="auto">
            <a:xfrm>
              <a:off x="2049" y="1432"/>
              <a:ext cx="53" cy="19"/>
            </a:xfrm>
            <a:custGeom>
              <a:avLst/>
              <a:gdLst>
                <a:gd name="T0" fmla="*/ 0 w 53"/>
                <a:gd name="T1" fmla="*/ 8 h 19"/>
                <a:gd name="T2" fmla="*/ 52 w 53"/>
                <a:gd name="T3" fmla="*/ 0 h 19"/>
                <a:gd name="T4" fmla="*/ 52 w 53"/>
                <a:gd name="T5" fmla="*/ 4 h 19"/>
                <a:gd name="T6" fmla="*/ 0 w 53"/>
                <a:gd name="T7" fmla="*/ 18 h 19"/>
                <a:gd name="T8" fmla="*/ 0 w 53"/>
                <a:gd name="T9" fmla="*/ 8 h 19"/>
              </a:gdLst>
              <a:ahLst/>
              <a:cxnLst>
                <a:cxn ang="0">
                  <a:pos x="T0" y="T1"/>
                </a:cxn>
                <a:cxn ang="0">
                  <a:pos x="T2" y="T3"/>
                </a:cxn>
                <a:cxn ang="0">
                  <a:pos x="T4" y="T5"/>
                </a:cxn>
                <a:cxn ang="0">
                  <a:pos x="T6" y="T7"/>
                </a:cxn>
                <a:cxn ang="0">
                  <a:pos x="T8" y="T9"/>
                </a:cxn>
              </a:cxnLst>
              <a:rect l="0" t="0" r="r" b="b"/>
              <a:pathLst>
                <a:path w="53" h="19">
                  <a:moveTo>
                    <a:pt x="0" y="8"/>
                  </a:moveTo>
                  <a:lnTo>
                    <a:pt x="52" y="0"/>
                  </a:lnTo>
                  <a:lnTo>
                    <a:pt x="52" y="4"/>
                  </a:lnTo>
                  <a:lnTo>
                    <a:pt x="0" y="18"/>
                  </a:lnTo>
                  <a:lnTo>
                    <a:pt x="0" y="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81" name="Freeform 177"/>
            <p:cNvSpPr>
              <a:spLocks/>
            </p:cNvSpPr>
            <p:nvPr/>
          </p:nvSpPr>
          <p:spPr bwMode="auto">
            <a:xfrm>
              <a:off x="2014" y="1404"/>
              <a:ext cx="29" cy="44"/>
            </a:xfrm>
            <a:custGeom>
              <a:avLst/>
              <a:gdLst>
                <a:gd name="T0" fmla="*/ 28 w 29"/>
                <a:gd name="T1" fmla="*/ 33 h 44"/>
                <a:gd name="T2" fmla="*/ 0 w 29"/>
                <a:gd name="T3" fmla="*/ 0 h 44"/>
                <a:gd name="T4" fmla="*/ 0 w 29"/>
                <a:gd name="T5" fmla="*/ 5 h 44"/>
                <a:gd name="T6" fmla="*/ 23 w 29"/>
                <a:gd name="T7" fmla="*/ 43 h 44"/>
                <a:gd name="T8" fmla="*/ 28 w 29"/>
                <a:gd name="T9" fmla="*/ 33 h 44"/>
              </a:gdLst>
              <a:ahLst/>
              <a:cxnLst>
                <a:cxn ang="0">
                  <a:pos x="T0" y="T1"/>
                </a:cxn>
                <a:cxn ang="0">
                  <a:pos x="T2" y="T3"/>
                </a:cxn>
                <a:cxn ang="0">
                  <a:pos x="T4" y="T5"/>
                </a:cxn>
                <a:cxn ang="0">
                  <a:pos x="T6" y="T7"/>
                </a:cxn>
                <a:cxn ang="0">
                  <a:pos x="T8" y="T9"/>
                </a:cxn>
              </a:cxnLst>
              <a:rect l="0" t="0" r="r" b="b"/>
              <a:pathLst>
                <a:path w="29" h="44">
                  <a:moveTo>
                    <a:pt x="28" y="33"/>
                  </a:moveTo>
                  <a:lnTo>
                    <a:pt x="0" y="0"/>
                  </a:lnTo>
                  <a:lnTo>
                    <a:pt x="0" y="5"/>
                  </a:lnTo>
                  <a:lnTo>
                    <a:pt x="23" y="43"/>
                  </a:lnTo>
                  <a:lnTo>
                    <a:pt x="28" y="33"/>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82" name="Freeform 178"/>
            <p:cNvSpPr>
              <a:spLocks/>
            </p:cNvSpPr>
            <p:nvPr/>
          </p:nvSpPr>
          <p:spPr bwMode="auto">
            <a:xfrm>
              <a:off x="1991" y="1500"/>
              <a:ext cx="29" cy="30"/>
            </a:xfrm>
            <a:custGeom>
              <a:avLst/>
              <a:gdLst>
                <a:gd name="T0" fmla="*/ 13 w 29"/>
                <a:gd name="T1" fmla="*/ 29 h 30"/>
                <a:gd name="T2" fmla="*/ 16 w 29"/>
                <a:gd name="T3" fmla="*/ 29 h 30"/>
                <a:gd name="T4" fmla="*/ 19 w 29"/>
                <a:gd name="T5" fmla="*/ 29 h 30"/>
                <a:gd name="T6" fmla="*/ 22 w 29"/>
                <a:gd name="T7" fmla="*/ 28 h 30"/>
                <a:gd name="T8" fmla="*/ 23 w 29"/>
                <a:gd name="T9" fmla="*/ 26 h 30"/>
                <a:gd name="T10" fmla="*/ 25 w 29"/>
                <a:gd name="T11" fmla="*/ 24 h 30"/>
                <a:gd name="T12" fmla="*/ 27 w 29"/>
                <a:gd name="T13" fmla="*/ 21 h 30"/>
                <a:gd name="T14" fmla="*/ 28 w 29"/>
                <a:gd name="T15" fmla="*/ 19 h 30"/>
                <a:gd name="T16" fmla="*/ 28 w 29"/>
                <a:gd name="T17" fmla="*/ 16 h 30"/>
                <a:gd name="T18" fmla="*/ 28 w 29"/>
                <a:gd name="T19" fmla="*/ 14 h 30"/>
                <a:gd name="T20" fmla="*/ 27 w 29"/>
                <a:gd name="T21" fmla="*/ 11 h 30"/>
                <a:gd name="T22" fmla="*/ 25 w 29"/>
                <a:gd name="T23" fmla="*/ 7 h 30"/>
                <a:gd name="T24" fmla="*/ 23 w 29"/>
                <a:gd name="T25" fmla="*/ 6 h 30"/>
                <a:gd name="T26" fmla="*/ 22 w 29"/>
                <a:gd name="T27" fmla="*/ 3 h 30"/>
                <a:gd name="T28" fmla="*/ 19 w 29"/>
                <a:gd name="T29" fmla="*/ 1 h 30"/>
                <a:gd name="T30" fmla="*/ 16 w 29"/>
                <a:gd name="T31" fmla="*/ 0 h 30"/>
                <a:gd name="T32" fmla="*/ 13 w 29"/>
                <a:gd name="T33" fmla="*/ 0 h 30"/>
                <a:gd name="T34" fmla="*/ 11 w 29"/>
                <a:gd name="T35" fmla="*/ 0 h 30"/>
                <a:gd name="T36" fmla="*/ 8 w 29"/>
                <a:gd name="T37" fmla="*/ 0 h 30"/>
                <a:gd name="T38" fmla="*/ 5 w 29"/>
                <a:gd name="T39" fmla="*/ 0 h 30"/>
                <a:gd name="T40" fmla="*/ 4 w 29"/>
                <a:gd name="T41" fmla="*/ 2 h 30"/>
                <a:gd name="T42" fmla="*/ 2 w 29"/>
                <a:gd name="T43" fmla="*/ 4 h 30"/>
                <a:gd name="T44" fmla="*/ 0 w 29"/>
                <a:gd name="T45" fmla="*/ 6 h 30"/>
                <a:gd name="T46" fmla="*/ 0 w 29"/>
                <a:gd name="T47" fmla="*/ 8 h 30"/>
                <a:gd name="T48" fmla="*/ 0 w 29"/>
                <a:gd name="T49" fmla="*/ 11 h 30"/>
                <a:gd name="T50" fmla="*/ 0 w 29"/>
                <a:gd name="T51" fmla="*/ 14 h 30"/>
                <a:gd name="T52" fmla="*/ 0 w 29"/>
                <a:gd name="T53" fmla="*/ 17 h 30"/>
                <a:gd name="T54" fmla="*/ 2 w 29"/>
                <a:gd name="T55" fmla="*/ 20 h 30"/>
                <a:gd name="T56" fmla="*/ 4 w 29"/>
                <a:gd name="T57" fmla="*/ 22 h 30"/>
                <a:gd name="T58" fmla="*/ 5 w 29"/>
                <a:gd name="T59" fmla="*/ 24 h 30"/>
                <a:gd name="T60" fmla="*/ 8 w 29"/>
                <a:gd name="T61" fmla="*/ 26 h 30"/>
                <a:gd name="T62" fmla="*/ 11 w 29"/>
                <a:gd name="T63" fmla="*/ 28 h 30"/>
                <a:gd name="T64" fmla="*/ 13 w 29"/>
                <a:gd name="T65"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 h="30">
                  <a:moveTo>
                    <a:pt x="13" y="29"/>
                  </a:moveTo>
                  <a:lnTo>
                    <a:pt x="16" y="29"/>
                  </a:lnTo>
                  <a:lnTo>
                    <a:pt x="19" y="29"/>
                  </a:lnTo>
                  <a:lnTo>
                    <a:pt x="22" y="28"/>
                  </a:lnTo>
                  <a:lnTo>
                    <a:pt x="23" y="26"/>
                  </a:lnTo>
                  <a:lnTo>
                    <a:pt x="25" y="24"/>
                  </a:lnTo>
                  <a:lnTo>
                    <a:pt x="27" y="21"/>
                  </a:lnTo>
                  <a:lnTo>
                    <a:pt x="28" y="19"/>
                  </a:lnTo>
                  <a:lnTo>
                    <a:pt x="28" y="16"/>
                  </a:lnTo>
                  <a:lnTo>
                    <a:pt x="28" y="14"/>
                  </a:lnTo>
                  <a:lnTo>
                    <a:pt x="27" y="11"/>
                  </a:lnTo>
                  <a:lnTo>
                    <a:pt x="25" y="7"/>
                  </a:lnTo>
                  <a:lnTo>
                    <a:pt x="23" y="6"/>
                  </a:lnTo>
                  <a:lnTo>
                    <a:pt x="22" y="3"/>
                  </a:lnTo>
                  <a:lnTo>
                    <a:pt x="19" y="1"/>
                  </a:lnTo>
                  <a:lnTo>
                    <a:pt x="16" y="0"/>
                  </a:lnTo>
                  <a:lnTo>
                    <a:pt x="13" y="0"/>
                  </a:lnTo>
                  <a:lnTo>
                    <a:pt x="11" y="0"/>
                  </a:lnTo>
                  <a:lnTo>
                    <a:pt x="8" y="0"/>
                  </a:lnTo>
                  <a:lnTo>
                    <a:pt x="5" y="0"/>
                  </a:lnTo>
                  <a:lnTo>
                    <a:pt x="4" y="2"/>
                  </a:lnTo>
                  <a:lnTo>
                    <a:pt x="2" y="4"/>
                  </a:lnTo>
                  <a:lnTo>
                    <a:pt x="0" y="6"/>
                  </a:lnTo>
                  <a:lnTo>
                    <a:pt x="0" y="8"/>
                  </a:lnTo>
                  <a:lnTo>
                    <a:pt x="0" y="11"/>
                  </a:lnTo>
                  <a:lnTo>
                    <a:pt x="0" y="14"/>
                  </a:lnTo>
                  <a:lnTo>
                    <a:pt x="0" y="17"/>
                  </a:lnTo>
                  <a:lnTo>
                    <a:pt x="2" y="20"/>
                  </a:lnTo>
                  <a:lnTo>
                    <a:pt x="4" y="22"/>
                  </a:lnTo>
                  <a:lnTo>
                    <a:pt x="5" y="24"/>
                  </a:lnTo>
                  <a:lnTo>
                    <a:pt x="8" y="26"/>
                  </a:lnTo>
                  <a:lnTo>
                    <a:pt x="11" y="28"/>
                  </a:lnTo>
                  <a:lnTo>
                    <a:pt x="13" y="29"/>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83" name="Freeform 179"/>
            <p:cNvSpPr>
              <a:spLocks/>
            </p:cNvSpPr>
            <p:nvPr/>
          </p:nvSpPr>
          <p:spPr bwMode="auto">
            <a:xfrm>
              <a:off x="1952" y="1442"/>
              <a:ext cx="30" cy="29"/>
            </a:xfrm>
            <a:custGeom>
              <a:avLst/>
              <a:gdLst>
                <a:gd name="T0" fmla="*/ 14 w 30"/>
                <a:gd name="T1" fmla="*/ 28 h 29"/>
                <a:gd name="T2" fmla="*/ 17 w 30"/>
                <a:gd name="T3" fmla="*/ 28 h 29"/>
                <a:gd name="T4" fmla="*/ 20 w 30"/>
                <a:gd name="T5" fmla="*/ 28 h 29"/>
                <a:gd name="T6" fmla="*/ 22 w 30"/>
                <a:gd name="T7" fmla="*/ 27 h 29"/>
                <a:gd name="T8" fmla="*/ 24 w 30"/>
                <a:gd name="T9" fmla="*/ 25 h 29"/>
                <a:gd name="T10" fmla="*/ 26 w 30"/>
                <a:gd name="T11" fmla="*/ 23 h 29"/>
                <a:gd name="T12" fmla="*/ 28 w 30"/>
                <a:gd name="T13" fmla="*/ 22 h 29"/>
                <a:gd name="T14" fmla="*/ 29 w 30"/>
                <a:gd name="T15" fmla="*/ 19 h 29"/>
                <a:gd name="T16" fmla="*/ 29 w 30"/>
                <a:gd name="T17" fmla="*/ 16 h 29"/>
                <a:gd name="T18" fmla="*/ 29 w 30"/>
                <a:gd name="T19" fmla="*/ 13 h 29"/>
                <a:gd name="T20" fmla="*/ 28 w 30"/>
                <a:gd name="T21" fmla="*/ 11 h 29"/>
                <a:gd name="T22" fmla="*/ 26 w 30"/>
                <a:gd name="T23" fmla="*/ 8 h 29"/>
                <a:gd name="T24" fmla="*/ 24 w 30"/>
                <a:gd name="T25" fmla="*/ 5 h 29"/>
                <a:gd name="T26" fmla="*/ 22 w 30"/>
                <a:gd name="T27" fmla="*/ 3 h 29"/>
                <a:gd name="T28" fmla="*/ 20 w 30"/>
                <a:gd name="T29" fmla="*/ 1 h 29"/>
                <a:gd name="T30" fmla="*/ 17 w 30"/>
                <a:gd name="T31" fmla="*/ 0 h 29"/>
                <a:gd name="T32" fmla="*/ 14 w 30"/>
                <a:gd name="T33" fmla="*/ 0 h 29"/>
                <a:gd name="T34" fmla="*/ 11 w 30"/>
                <a:gd name="T35" fmla="*/ 0 h 29"/>
                <a:gd name="T36" fmla="*/ 8 w 30"/>
                <a:gd name="T37" fmla="*/ 0 h 29"/>
                <a:gd name="T38" fmla="*/ 6 w 30"/>
                <a:gd name="T39" fmla="*/ 0 h 29"/>
                <a:gd name="T40" fmla="*/ 4 w 30"/>
                <a:gd name="T41" fmla="*/ 2 h 29"/>
                <a:gd name="T42" fmla="*/ 2 w 30"/>
                <a:gd name="T43" fmla="*/ 4 h 29"/>
                <a:gd name="T44" fmla="*/ 0 w 30"/>
                <a:gd name="T45" fmla="*/ 5 h 29"/>
                <a:gd name="T46" fmla="*/ 0 w 30"/>
                <a:gd name="T47" fmla="*/ 8 h 29"/>
                <a:gd name="T48" fmla="*/ 0 w 30"/>
                <a:gd name="T49" fmla="*/ 11 h 29"/>
                <a:gd name="T50" fmla="*/ 0 w 30"/>
                <a:gd name="T51" fmla="*/ 14 h 29"/>
                <a:gd name="T52" fmla="*/ 0 w 30"/>
                <a:gd name="T53" fmla="*/ 16 h 29"/>
                <a:gd name="T54" fmla="*/ 2 w 30"/>
                <a:gd name="T55" fmla="*/ 19 h 29"/>
                <a:gd name="T56" fmla="*/ 4 w 30"/>
                <a:gd name="T57" fmla="*/ 22 h 29"/>
                <a:gd name="T58" fmla="*/ 6 w 30"/>
                <a:gd name="T59" fmla="*/ 24 h 29"/>
                <a:gd name="T60" fmla="*/ 8 w 30"/>
                <a:gd name="T61" fmla="*/ 26 h 29"/>
                <a:gd name="T62" fmla="*/ 11 w 30"/>
                <a:gd name="T63" fmla="*/ 27 h 29"/>
                <a:gd name="T64" fmla="*/ 14 w 30"/>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 h="29">
                  <a:moveTo>
                    <a:pt x="14" y="28"/>
                  </a:moveTo>
                  <a:lnTo>
                    <a:pt x="17" y="28"/>
                  </a:lnTo>
                  <a:lnTo>
                    <a:pt x="20" y="28"/>
                  </a:lnTo>
                  <a:lnTo>
                    <a:pt x="22" y="27"/>
                  </a:lnTo>
                  <a:lnTo>
                    <a:pt x="24" y="25"/>
                  </a:lnTo>
                  <a:lnTo>
                    <a:pt x="26" y="23"/>
                  </a:lnTo>
                  <a:lnTo>
                    <a:pt x="28" y="22"/>
                  </a:lnTo>
                  <a:lnTo>
                    <a:pt x="29" y="19"/>
                  </a:lnTo>
                  <a:lnTo>
                    <a:pt x="29" y="16"/>
                  </a:lnTo>
                  <a:lnTo>
                    <a:pt x="29" y="13"/>
                  </a:lnTo>
                  <a:lnTo>
                    <a:pt x="28" y="11"/>
                  </a:lnTo>
                  <a:lnTo>
                    <a:pt x="26" y="8"/>
                  </a:lnTo>
                  <a:lnTo>
                    <a:pt x="24" y="5"/>
                  </a:lnTo>
                  <a:lnTo>
                    <a:pt x="22" y="3"/>
                  </a:lnTo>
                  <a:lnTo>
                    <a:pt x="20" y="1"/>
                  </a:lnTo>
                  <a:lnTo>
                    <a:pt x="17" y="0"/>
                  </a:lnTo>
                  <a:lnTo>
                    <a:pt x="14" y="0"/>
                  </a:lnTo>
                  <a:lnTo>
                    <a:pt x="11" y="0"/>
                  </a:lnTo>
                  <a:lnTo>
                    <a:pt x="8" y="0"/>
                  </a:lnTo>
                  <a:lnTo>
                    <a:pt x="6" y="0"/>
                  </a:lnTo>
                  <a:lnTo>
                    <a:pt x="4" y="2"/>
                  </a:lnTo>
                  <a:lnTo>
                    <a:pt x="2" y="4"/>
                  </a:lnTo>
                  <a:lnTo>
                    <a:pt x="0" y="5"/>
                  </a:lnTo>
                  <a:lnTo>
                    <a:pt x="0" y="8"/>
                  </a:lnTo>
                  <a:lnTo>
                    <a:pt x="0" y="11"/>
                  </a:lnTo>
                  <a:lnTo>
                    <a:pt x="0" y="14"/>
                  </a:lnTo>
                  <a:lnTo>
                    <a:pt x="0" y="16"/>
                  </a:lnTo>
                  <a:lnTo>
                    <a:pt x="2" y="19"/>
                  </a:lnTo>
                  <a:lnTo>
                    <a:pt x="4" y="22"/>
                  </a:lnTo>
                  <a:lnTo>
                    <a:pt x="6"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84" name="Freeform 180"/>
            <p:cNvSpPr>
              <a:spLocks/>
            </p:cNvSpPr>
            <p:nvPr/>
          </p:nvSpPr>
          <p:spPr bwMode="auto">
            <a:xfrm>
              <a:off x="2093" y="1501"/>
              <a:ext cx="30" cy="29"/>
            </a:xfrm>
            <a:custGeom>
              <a:avLst/>
              <a:gdLst>
                <a:gd name="T0" fmla="*/ 14 w 30"/>
                <a:gd name="T1" fmla="*/ 28 h 29"/>
                <a:gd name="T2" fmla="*/ 17 w 30"/>
                <a:gd name="T3" fmla="*/ 28 h 29"/>
                <a:gd name="T4" fmla="*/ 20 w 30"/>
                <a:gd name="T5" fmla="*/ 28 h 29"/>
                <a:gd name="T6" fmla="*/ 22 w 30"/>
                <a:gd name="T7" fmla="*/ 27 h 29"/>
                <a:gd name="T8" fmla="*/ 24 w 30"/>
                <a:gd name="T9" fmla="*/ 25 h 29"/>
                <a:gd name="T10" fmla="*/ 26 w 30"/>
                <a:gd name="T11" fmla="*/ 23 h 29"/>
                <a:gd name="T12" fmla="*/ 28 w 30"/>
                <a:gd name="T13" fmla="*/ 22 h 29"/>
                <a:gd name="T14" fmla="*/ 29 w 30"/>
                <a:gd name="T15" fmla="*/ 19 h 29"/>
                <a:gd name="T16" fmla="*/ 29 w 30"/>
                <a:gd name="T17" fmla="*/ 16 h 29"/>
                <a:gd name="T18" fmla="*/ 29 w 30"/>
                <a:gd name="T19" fmla="*/ 13 h 29"/>
                <a:gd name="T20" fmla="*/ 28 w 30"/>
                <a:gd name="T21" fmla="*/ 11 h 29"/>
                <a:gd name="T22" fmla="*/ 26 w 30"/>
                <a:gd name="T23" fmla="*/ 8 h 29"/>
                <a:gd name="T24" fmla="*/ 24 w 30"/>
                <a:gd name="T25" fmla="*/ 5 h 29"/>
                <a:gd name="T26" fmla="*/ 22 w 30"/>
                <a:gd name="T27" fmla="*/ 4 h 29"/>
                <a:gd name="T28" fmla="*/ 20 w 30"/>
                <a:gd name="T29" fmla="*/ 2 h 29"/>
                <a:gd name="T30" fmla="*/ 17 w 30"/>
                <a:gd name="T31" fmla="*/ 0 h 29"/>
                <a:gd name="T32" fmla="*/ 14 w 30"/>
                <a:gd name="T33" fmla="*/ 0 h 29"/>
                <a:gd name="T34" fmla="*/ 11 w 30"/>
                <a:gd name="T35" fmla="*/ 0 h 29"/>
                <a:gd name="T36" fmla="*/ 8 w 30"/>
                <a:gd name="T37" fmla="*/ 0 h 29"/>
                <a:gd name="T38" fmla="*/ 6 w 30"/>
                <a:gd name="T39" fmla="*/ 0 h 29"/>
                <a:gd name="T40" fmla="*/ 4 w 30"/>
                <a:gd name="T41" fmla="*/ 2 h 29"/>
                <a:gd name="T42" fmla="*/ 2 w 30"/>
                <a:gd name="T43" fmla="*/ 4 h 29"/>
                <a:gd name="T44" fmla="*/ 0 w 30"/>
                <a:gd name="T45" fmla="*/ 6 h 29"/>
                <a:gd name="T46" fmla="*/ 0 w 30"/>
                <a:gd name="T47" fmla="*/ 8 h 29"/>
                <a:gd name="T48" fmla="*/ 0 w 30"/>
                <a:gd name="T49" fmla="*/ 11 h 29"/>
                <a:gd name="T50" fmla="*/ 0 w 30"/>
                <a:gd name="T51" fmla="*/ 14 h 29"/>
                <a:gd name="T52" fmla="*/ 0 w 30"/>
                <a:gd name="T53" fmla="*/ 16 h 29"/>
                <a:gd name="T54" fmla="*/ 2 w 30"/>
                <a:gd name="T55" fmla="*/ 19 h 29"/>
                <a:gd name="T56" fmla="*/ 4 w 30"/>
                <a:gd name="T57" fmla="*/ 22 h 29"/>
                <a:gd name="T58" fmla="*/ 6 w 30"/>
                <a:gd name="T59" fmla="*/ 24 h 29"/>
                <a:gd name="T60" fmla="*/ 8 w 30"/>
                <a:gd name="T61" fmla="*/ 26 h 29"/>
                <a:gd name="T62" fmla="*/ 11 w 30"/>
                <a:gd name="T63" fmla="*/ 27 h 29"/>
                <a:gd name="T64" fmla="*/ 14 w 30"/>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 h="29">
                  <a:moveTo>
                    <a:pt x="14" y="28"/>
                  </a:moveTo>
                  <a:lnTo>
                    <a:pt x="17" y="28"/>
                  </a:lnTo>
                  <a:lnTo>
                    <a:pt x="20" y="28"/>
                  </a:lnTo>
                  <a:lnTo>
                    <a:pt x="22" y="27"/>
                  </a:lnTo>
                  <a:lnTo>
                    <a:pt x="24" y="25"/>
                  </a:lnTo>
                  <a:lnTo>
                    <a:pt x="26" y="23"/>
                  </a:lnTo>
                  <a:lnTo>
                    <a:pt x="28" y="22"/>
                  </a:lnTo>
                  <a:lnTo>
                    <a:pt x="29" y="19"/>
                  </a:lnTo>
                  <a:lnTo>
                    <a:pt x="29" y="16"/>
                  </a:lnTo>
                  <a:lnTo>
                    <a:pt x="29" y="13"/>
                  </a:lnTo>
                  <a:lnTo>
                    <a:pt x="28" y="11"/>
                  </a:lnTo>
                  <a:lnTo>
                    <a:pt x="26" y="8"/>
                  </a:lnTo>
                  <a:lnTo>
                    <a:pt x="24" y="5"/>
                  </a:lnTo>
                  <a:lnTo>
                    <a:pt x="22" y="4"/>
                  </a:lnTo>
                  <a:lnTo>
                    <a:pt x="20" y="2"/>
                  </a:lnTo>
                  <a:lnTo>
                    <a:pt x="17" y="0"/>
                  </a:lnTo>
                  <a:lnTo>
                    <a:pt x="14" y="0"/>
                  </a:lnTo>
                  <a:lnTo>
                    <a:pt x="11" y="0"/>
                  </a:lnTo>
                  <a:lnTo>
                    <a:pt x="8" y="0"/>
                  </a:lnTo>
                  <a:lnTo>
                    <a:pt x="6" y="0"/>
                  </a:lnTo>
                  <a:lnTo>
                    <a:pt x="4" y="2"/>
                  </a:lnTo>
                  <a:lnTo>
                    <a:pt x="2" y="4"/>
                  </a:lnTo>
                  <a:lnTo>
                    <a:pt x="0" y="6"/>
                  </a:lnTo>
                  <a:lnTo>
                    <a:pt x="0" y="8"/>
                  </a:lnTo>
                  <a:lnTo>
                    <a:pt x="0" y="11"/>
                  </a:lnTo>
                  <a:lnTo>
                    <a:pt x="0" y="14"/>
                  </a:lnTo>
                  <a:lnTo>
                    <a:pt x="0" y="16"/>
                  </a:lnTo>
                  <a:lnTo>
                    <a:pt x="2" y="19"/>
                  </a:lnTo>
                  <a:lnTo>
                    <a:pt x="4" y="22"/>
                  </a:lnTo>
                  <a:lnTo>
                    <a:pt x="6"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85" name="Freeform 181"/>
            <p:cNvSpPr>
              <a:spLocks/>
            </p:cNvSpPr>
            <p:nvPr/>
          </p:nvSpPr>
          <p:spPr bwMode="auto">
            <a:xfrm>
              <a:off x="1965" y="1253"/>
              <a:ext cx="52" cy="96"/>
            </a:xfrm>
            <a:custGeom>
              <a:avLst/>
              <a:gdLst>
                <a:gd name="T0" fmla="*/ 9 w 52"/>
                <a:gd name="T1" fmla="*/ 0 h 96"/>
                <a:gd name="T2" fmla="*/ 8 w 52"/>
                <a:gd name="T3" fmla="*/ 0 h 96"/>
                <a:gd name="T4" fmla="*/ 7 w 52"/>
                <a:gd name="T5" fmla="*/ 3 h 96"/>
                <a:gd name="T6" fmla="*/ 6 w 52"/>
                <a:gd name="T7" fmla="*/ 7 h 96"/>
                <a:gd name="T8" fmla="*/ 5 w 52"/>
                <a:gd name="T9" fmla="*/ 12 h 96"/>
                <a:gd name="T10" fmla="*/ 3 w 52"/>
                <a:gd name="T11" fmla="*/ 18 h 96"/>
                <a:gd name="T12" fmla="*/ 1 w 52"/>
                <a:gd name="T13" fmla="*/ 25 h 96"/>
                <a:gd name="T14" fmla="*/ 0 w 52"/>
                <a:gd name="T15" fmla="*/ 33 h 96"/>
                <a:gd name="T16" fmla="*/ 0 w 52"/>
                <a:gd name="T17" fmla="*/ 40 h 96"/>
                <a:gd name="T18" fmla="*/ 0 w 52"/>
                <a:gd name="T19" fmla="*/ 47 h 96"/>
                <a:gd name="T20" fmla="*/ 1 w 52"/>
                <a:gd name="T21" fmla="*/ 54 h 96"/>
                <a:gd name="T22" fmla="*/ 5 w 52"/>
                <a:gd name="T23" fmla="*/ 61 h 96"/>
                <a:gd name="T24" fmla="*/ 9 w 52"/>
                <a:gd name="T25" fmla="*/ 68 h 96"/>
                <a:gd name="T26" fmla="*/ 13 w 52"/>
                <a:gd name="T27" fmla="*/ 74 h 96"/>
                <a:gd name="T28" fmla="*/ 17 w 52"/>
                <a:gd name="T29" fmla="*/ 79 h 96"/>
                <a:gd name="T30" fmla="*/ 20 w 52"/>
                <a:gd name="T31" fmla="*/ 84 h 96"/>
                <a:gd name="T32" fmla="*/ 22 w 52"/>
                <a:gd name="T33" fmla="*/ 89 h 96"/>
                <a:gd name="T34" fmla="*/ 24 w 52"/>
                <a:gd name="T35" fmla="*/ 92 h 96"/>
                <a:gd name="T36" fmla="*/ 28 w 52"/>
                <a:gd name="T37" fmla="*/ 94 h 96"/>
                <a:gd name="T38" fmla="*/ 33 w 52"/>
                <a:gd name="T39" fmla="*/ 95 h 96"/>
                <a:gd name="T40" fmla="*/ 38 w 52"/>
                <a:gd name="T41" fmla="*/ 95 h 96"/>
                <a:gd name="T42" fmla="*/ 43 w 52"/>
                <a:gd name="T43" fmla="*/ 94 h 96"/>
                <a:gd name="T44" fmla="*/ 46 w 52"/>
                <a:gd name="T45" fmla="*/ 93 h 96"/>
                <a:gd name="T46" fmla="*/ 50 w 52"/>
                <a:gd name="T47" fmla="*/ 92 h 96"/>
                <a:gd name="T48" fmla="*/ 51 w 52"/>
                <a:gd name="T49" fmla="*/ 91 h 96"/>
                <a:gd name="T50" fmla="*/ 50 w 52"/>
                <a:gd name="T51" fmla="*/ 91 h 96"/>
                <a:gd name="T52" fmla="*/ 48 w 52"/>
                <a:gd name="T53" fmla="*/ 91 h 96"/>
                <a:gd name="T54" fmla="*/ 46 w 52"/>
                <a:gd name="T55" fmla="*/ 91 h 96"/>
                <a:gd name="T56" fmla="*/ 44 w 52"/>
                <a:gd name="T57" fmla="*/ 90 h 96"/>
                <a:gd name="T58" fmla="*/ 40 w 52"/>
                <a:gd name="T59" fmla="*/ 89 h 96"/>
                <a:gd name="T60" fmla="*/ 38 w 52"/>
                <a:gd name="T61" fmla="*/ 88 h 96"/>
                <a:gd name="T62" fmla="*/ 35 w 52"/>
                <a:gd name="T63" fmla="*/ 85 h 96"/>
                <a:gd name="T64" fmla="*/ 34 w 52"/>
                <a:gd name="T65" fmla="*/ 83 h 96"/>
                <a:gd name="T66" fmla="*/ 30 w 52"/>
                <a:gd name="T67" fmla="*/ 78 h 96"/>
                <a:gd name="T68" fmla="*/ 27 w 52"/>
                <a:gd name="T69" fmla="*/ 74 h 96"/>
                <a:gd name="T70" fmla="*/ 22 w 52"/>
                <a:gd name="T71" fmla="*/ 68 h 96"/>
                <a:gd name="T72" fmla="*/ 17 w 52"/>
                <a:gd name="T73" fmla="*/ 61 h 96"/>
                <a:gd name="T74" fmla="*/ 11 w 52"/>
                <a:gd name="T75" fmla="*/ 53 h 96"/>
                <a:gd name="T76" fmla="*/ 8 w 52"/>
                <a:gd name="T77" fmla="*/ 46 h 96"/>
                <a:gd name="T78" fmla="*/ 5 w 52"/>
                <a:gd name="T79" fmla="*/ 36 h 96"/>
                <a:gd name="T80" fmla="*/ 6 w 52"/>
                <a:gd name="T81" fmla="*/ 28 h 96"/>
                <a:gd name="T82" fmla="*/ 8 w 52"/>
                <a:gd name="T83" fmla="*/ 22 h 96"/>
                <a:gd name="T84" fmla="*/ 10 w 52"/>
                <a:gd name="T85" fmla="*/ 17 h 96"/>
                <a:gd name="T86" fmla="*/ 11 w 52"/>
                <a:gd name="T87" fmla="*/ 13 h 96"/>
                <a:gd name="T88" fmla="*/ 12 w 52"/>
                <a:gd name="T89" fmla="*/ 10 h 96"/>
                <a:gd name="T90" fmla="*/ 13 w 52"/>
                <a:gd name="T91" fmla="*/ 7 h 96"/>
                <a:gd name="T92" fmla="*/ 14 w 52"/>
                <a:gd name="T93" fmla="*/ 5 h 96"/>
                <a:gd name="T94" fmla="*/ 14 w 52"/>
                <a:gd name="T95" fmla="*/ 4 h 96"/>
                <a:gd name="T96" fmla="*/ 15 w 52"/>
                <a:gd name="T97" fmla="*/ 4 h 96"/>
                <a:gd name="T98" fmla="*/ 9 w 52"/>
                <a:gd name="T99"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2" h="96">
                  <a:moveTo>
                    <a:pt x="9" y="0"/>
                  </a:moveTo>
                  <a:lnTo>
                    <a:pt x="8" y="0"/>
                  </a:lnTo>
                  <a:lnTo>
                    <a:pt x="7" y="3"/>
                  </a:lnTo>
                  <a:lnTo>
                    <a:pt x="6" y="7"/>
                  </a:lnTo>
                  <a:lnTo>
                    <a:pt x="5" y="12"/>
                  </a:lnTo>
                  <a:lnTo>
                    <a:pt x="3" y="18"/>
                  </a:lnTo>
                  <a:lnTo>
                    <a:pt x="1" y="25"/>
                  </a:lnTo>
                  <a:lnTo>
                    <a:pt x="0" y="33"/>
                  </a:lnTo>
                  <a:lnTo>
                    <a:pt x="0" y="40"/>
                  </a:lnTo>
                  <a:lnTo>
                    <a:pt x="0" y="47"/>
                  </a:lnTo>
                  <a:lnTo>
                    <a:pt x="1" y="54"/>
                  </a:lnTo>
                  <a:lnTo>
                    <a:pt x="5" y="61"/>
                  </a:lnTo>
                  <a:lnTo>
                    <a:pt x="9" y="68"/>
                  </a:lnTo>
                  <a:lnTo>
                    <a:pt x="13" y="74"/>
                  </a:lnTo>
                  <a:lnTo>
                    <a:pt x="17" y="79"/>
                  </a:lnTo>
                  <a:lnTo>
                    <a:pt x="20" y="84"/>
                  </a:lnTo>
                  <a:lnTo>
                    <a:pt x="22" y="89"/>
                  </a:lnTo>
                  <a:lnTo>
                    <a:pt x="24" y="92"/>
                  </a:lnTo>
                  <a:lnTo>
                    <a:pt x="28" y="94"/>
                  </a:lnTo>
                  <a:lnTo>
                    <a:pt x="33" y="95"/>
                  </a:lnTo>
                  <a:lnTo>
                    <a:pt x="38" y="95"/>
                  </a:lnTo>
                  <a:lnTo>
                    <a:pt x="43" y="94"/>
                  </a:lnTo>
                  <a:lnTo>
                    <a:pt x="46" y="93"/>
                  </a:lnTo>
                  <a:lnTo>
                    <a:pt x="50" y="92"/>
                  </a:lnTo>
                  <a:lnTo>
                    <a:pt x="51" y="91"/>
                  </a:lnTo>
                  <a:lnTo>
                    <a:pt x="50" y="91"/>
                  </a:lnTo>
                  <a:lnTo>
                    <a:pt x="48" y="91"/>
                  </a:lnTo>
                  <a:lnTo>
                    <a:pt x="46" y="91"/>
                  </a:lnTo>
                  <a:lnTo>
                    <a:pt x="44" y="90"/>
                  </a:lnTo>
                  <a:lnTo>
                    <a:pt x="40" y="89"/>
                  </a:lnTo>
                  <a:lnTo>
                    <a:pt x="38" y="88"/>
                  </a:lnTo>
                  <a:lnTo>
                    <a:pt x="35" y="85"/>
                  </a:lnTo>
                  <a:lnTo>
                    <a:pt x="34" y="83"/>
                  </a:lnTo>
                  <a:lnTo>
                    <a:pt x="30" y="78"/>
                  </a:lnTo>
                  <a:lnTo>
                    <a:pt x="27" y="74"/>
                  </a:lnTo>
                  <a:lnTo>
                    <a:pt x="22" y="68"/>
                  </a:lnTo>
                  <a:lnTo>
                    <a:pt x="17" y="61"/>
                  </a:lnTo>
                  <a:lnTo>
                    <a:pt x="11" y="53"/>
                  </a:lnTo>
                  <a:lnTo>
                    <a:pt x="8" y="46"/>
                  </a:lnTo>
                  <a:lnTo>
                    <a:pt x="5" y="36"/>
                  </a:lnTo>
                  <a:lnTo>
                    <a:pt x="6" y="28"/>
                  </a:lnTo>
                  <a:lnTo>
                    <a:pt x="8" y="22"/>
                  </a:lnTo>
                  <a:lnTo>
                    <a:pt x="10" y="17"/>
                  </a:lnTo>
                  <a:lnTo>
                    <a:pt x="11" y="13"/>
                  </a:lnTo>
                  <a:lnTo>
                    <a:pt x="12" y="10"/>
                  </a:lnTo>
                  <a:lnTo>
                    <a:pt x="13" y="7"/>
                  </a:lnTo>
                  <a:lnTo>
                    <a:pt x="14" y="5"/>
                  </a:lnTo>
                  <a:lnTo>
                    <a:pt x="14" y="4"/>
                  </a:lnTo>
                  <a:lnTo>
                    <a:pt x="15" y="4"/>
                  </a:lnTo>
                  <a:lnTo>
                    <a:pt x="9"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86" name="Freeform 182"/>
            <p:cNvSpPr>
              <a:spLocks/>
            </p:cNvSpPr>
            <p:nvPr/>
          </p:nvSpPr>
          <p:spPr bwMode="auto">
            <a:xfrm>
              <a:off x="1951" y="1311"/>
              <a:ext cx="182" cy="103"/>
            </a:xfrm>
            <a:custGeom>
              <a:avLst/>
              <a:gdLst>
                <a:gd name="T0" fmla="*/ 22 w 182"/>
                <a:gd name="T1" fmla="*/ 78 h 103"/>
                <a:gd name="T2" fmla="*/ 154 w 182"/>
                <a:gd name="T3" fmla="*/ 102 h 103"/>
                <a:gd name="T4" fmla="*/ 155 w 182"/>
                <a:gd name="T5" fmla="*/ 101 h 103"/>
                <a:gd name="T6" fmla="*/ 158 w 182"/>
                <a:gd name="T7" fmla="*/ 98 h 103"/>
                <a:gd name="T8" fmla="*/ 164 w 182"/>
                <a:gd name="T9" fmla="*/ 95 h 103"/>
                <a:gd name="T10" fmla="*/ 169 w 182"/>
                <a:gd name="T11" fmla="*/ 90 h 103"/>
                <a:gd name="T12" fmla="*/ 174 w 182"/>
                <a:gd name="T13" fmla="*/ 85 h 103"/>
                <a:gd name="T14" fmla="*/ 178 w 182"/>
                <a:gd name="T15" fmla="*/ 80 h 103"/>
                <a:gd name="T16" fmla="*/ 181 w 182"/>
                <a:gd name="T17" fmla="*/ 75 h 103"/>
                <a:gd name="T18" fmla="*/ 181 w 182"/>
                <a:gd name="T19" fmla="*/ 71 h 103"/>
                <a:gd name="T20" fmla="*/ 180 w 182"/>
                <a:gd name="T21" fmla="*/ 65 h 103"/>
                <a:gd name="T22" fmla="*/ 179 w 182"/>
                <a:gd name="T23" fmla="*/ 61 h 103"/>
                <a:gd name="T24" fmla="*/ 178 w 182"/>
                <a:gd name="T25" fmla="*/ 56 h 103"/>
                <a:gd name="T26" fmla="*/ 176 w 182"/>
                <a:gd name="T27" fmla="*/ 53 h 103"/>
                <a:gd name="T28" fmla="*/ 175 w 182"/>
                <a:gd name="T29" fmla="*/ 51 h 103"/>
                <a:gd name="T30" fmla="*/ 171 w 182"/>
                <a:gd name="T31" fmla="*/ 48 h 103"/>
                <a:gd name="T32" fmla="*/ 165 w 182"/>
                <a:gd name="T33" fmla="*/ 46 h 103"/>
                <a:gd name="T34" fmla="*/ 158 w 182"/>
                <a:gd name="T35" fmla="*/ 44 h 103"/>
                <a:gd name="T36" fmla="*/ 149 w 182"/>
                <a:gd name="T37" fmla="*/ 41 h 103"/>
                <a:gd name="T38" fmla="*/ 141 w 182"/>
                <a:gd name="T39" fmla="*/ 35 h 103"/>
                <a:gd name="T40" fmla="*/ 134 w 182"/>
                <a:gd name="T41" fmla="*/ 28 h 103"/>
                <a:gd name="T42" fmla="*/ 125 w 182"/>
                <a:gd name="T43" fmla="*/ 20 h 103"/>
                <a:gd name="T44" fmla="*/ 117 w 182"/>
                <a:gd name="T45" fmla="*/ 12 h 103"/>
                <a:gd name="T46" fmla="*/ 108 w 182"/>
                <a:gd name="T47" fmla="*/ 6 h 103"/>
                <a:gd name="T48" fmla="*/ 99 w 182"/>
                <a:gd name="T49" fmla="*/ 1 h 103"/>
                <a:gd name="T50" fmla="*/ 88 w 182"/>
                <a:gd name="T51" fmla="*/ 0 h 103"/>
                <a:gd name="T52" fmla="*/ 76 w 182"/>
                <a:gd name="T53" fmla="*/ 0 h 103"/>
                <a:gd name="T54" fmla="*/ 62 w 182"/>
                <a:gd name="T55" fmla="*/ 4 h 103"/>
                <a:gd name="T56" fmla="*/ 49 w 182"/>
                <a:gd name="T57" fmla="*/ 8 h 103"/>
                <a:gd name="T58" fmla="*/ 36 w 182"/>
                <a:gd name="T59" fmla="*/ 14 h 103"/>
                <a:gd name="T60" fmla="*/ 25 w 182"/>
                <a:gd name="T61" fmla="*/ 20 h 103"/>
                <a:gd name="T62" fmla="*/ 15 w 182"/>
                <a:gd name="T63" fmla="*/ 26 h 103"/>
                <a:gd name="T64" fmla="*/ 8 w 182"/>
                <a:gd name="T65" fmla="*/ 32 h 103"/>
                <a:gd name="T66" fmla="*/ 5 w 182"/>
                <a:gd name="T67" fmla="*/ 36 h 103"/>
                <a:gd name="T68" fmla="*/ 3 w 182"/>
                <a:gd name="T69" fmla="*/ 39 h 103"/>
                <a:gd name="T70" fmla="*/ 2 w 182"/>
                <a:gd name="T71" fmla="*/ 43 h 103"/>
                <a:gd name="T72" fmla="*/ 0 w 182"/>
                <a:gd name="T73" fmla="*/ 46 h 103"/>
                <a:gd name="T74" fmla="*/ 0 w 182"/>
                <a:gd name="T75" fmla="*/ 50 h 103"/>
                <a:gd name="T76" fmla="*/ 0 w 182"/>
                <a:gd name="T77" fmla="*/ 52 h 103"/>
                <a:gd name="T78" fmla="*/ 0 w 182"/>
                <a:gd name="T79" fmla="*/ 55 h 103"/>
                <a:gd name="T80" fmla="*/ 1 w 182"/>
                <a:gd name="T81" fmla="*/ 57 h 103"/>
                <a:gd name="T82" fmla="*/ 3 w 182"/>
                <a:gd name="T83" fmla="*/ 60 h 103"/>
                <a:gd name="T84" fmla="*/ 5 w 182"/>
                <a:gd name="T85" fmla="*/ 63 h 103"/>
                <a:gd name="T86" fmla="*/ 8 w 182"/>
                <a:gd name="T87" fmla="*/ 66 h 103"/>
                <a:gd name="T88" fmla="*/ 11 w 182"/>
                <a:gd name="T89" fmla="*/ 68 h 103"/>
                <a:gd name="T90" fmla="*/ 14 w 182"/>
                <a:gd name="T91" fmla="*/ 72 h 103"/>
                <a:gd name="T92" fmla="*/ 16 w 182"/>
                <a:gd name="T93" fmla="*/ 74 h 103"/>
                <a:gd name="T94" fmla="*/ 19 w 182"/>
                <a:gd name="T95" fmla="*/ 76 h 103"/>
                <a:gd name="T96" fmla="*/ 21 w 182"/>
                <a:gd name="T97" fmla="*/ 78 h 103"/>
                <a:gd name="T98" fmla="*/ 22 w 182"/>
                <a:gd name="T99" fmla="*/ 78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2" h="103">
                  <a:moveTo>
                    <a:pt x="22" y="78"/>
                  </a:moveTo>
                  <a:lnTo>
                    <a:pt x="154" y="102"/>
                  </a:lnTo>
                  <a:lnTo>
                    <a:pt x="155" y="101"/>
                  </a:lnTo>
                  <a:lnTo>
                    <a:pt x="158" y="98"/>
                  </a:lnTo>
                  <a:lnTo>
                    <a:pt x="164" y="95"/>
                  </a:lnTo>
                  <a:lnTo>
                    <a:pt x="169" y="90"/>
                  </a:lnTo>
                  <a:lnTo>
                    <a:pt x="174" y="85"/>
                  </a:lnTo>
                  <a:lnTo>
                    <a:pt x="178" y="80"/>
                  </a:lnTo>
                  <a:lnTo>
                    <a:pt x="181" y="75"/>
                  </a:lnTo>
                  <a:lnTo>
                    <a:pt x="181" y="71"/>
                  </a:lnTo>
                  <a:lnTo>
                    <a:pt x="180" y="65"/>
                  </a:lnTo>
                  <a:lnTo>
                    <a:pt x="179" y="61"/>
                  </a:lnTo>
                  <a:lnTo>
                    <a:pt x="178" y="56"/>
                  </a:lnTo>
                  <a:lnTo>
                    <a:pt x="176" y="53"/>
                  </a:lnTo>
                  <a:lnTo>
                    <a:pt x="175" y="51"/>
                  </a:lnTo>
                  <a:lnTo>
                    <a:pt x="171" y="48"/>
                  </a:lnTo>
                  <a:lnTo>
                    <a:pt x="165" y="46"/>
                  </a:lnTo>
                  <a:lnTo>
                    <a:pt x="158" y="44"/>
                  </a:lnTo>
                  <a:lnTo>
                    <a:pt x="149" y="41"/>
                  </a:lnTo>
                  <a:lnTo>
                    <a:pt x="141" y="35"/>
                  </a:lnTo>
                  <a:lnTo>
                    <a:pt x="134" y="28"/>
                  </a:lnTo>
                  <a:lnTo>
                    <a:pt x="125" y="20"/>
                  </a:lnTo>
                  <a:lnTo>
                    <a:pt x="117" y="12"/>
                  </a:lnTo>
                  <a:lnTo>
                    <a:pt x="108" y="6"/>
                  </a:lnTo>
                  <a:lnTo>
                    <a:pt x="99" y="1"/>
                  </a:lnTo>
                  <a:lnTo>
                    <a:pt x="88" y="0"/>
                  </a:lnTo>
                  <a:lnTo>
                    <a:pt x="76" y="0"/>
                  </a:lnTo>
                  <a:lnTo>
                    <a:pt x="62" y="4"/>
                  </a:lnTo>
                  <a:lnTo>
                    <a:pt x="49" y="8"/>
                  </a:lnTo>
                  <a:lnTo>
                    <a:pt x="36" y="14"/>
                  </a:lnTo>
                  <a:lnTo>
                    <a:pt x="25" y="20"/>
                  </a:lnTo>
                  <a:lnTo>
                    <a:pt x="15" y="26"/>
                  </a:lnTo>
                  <a:lnTo>
                    <a:pt x="8" y="32"/>
                  </a:lnTo>
                  <a:lnTo>
                    <a:pt x="5" y="36"/>
                  </a:lnTo>
                  <a:lnTo>
                    <a:pt x="3" y="39"/>
                  </a:lnTo>
                  <a:lnTo>
                    <a:pt x="2" y="43"/>
                  </a:lnTo>
                  <a:lnTo>
                    <a:pt x="0" y="46"/>
                  </a:lnTo>
                  <a:lnTo>
                    <a:pt x="0" y="50"/>
                  </a:lnTo>
                  <a:lnTo>
                    <a:pt x="0" y="52"/>
                  </a:lnTo>
                  <a:lnTo>
                    <a:pt x="0" y="55"/>
                  </a:lnTo>
                  <a:lnTo>
                    <a:pt x="1" y="57"/>
                  </a:lnTo>
                  <a:lnTo>
                    <a:pt x="3" y="60"/>
                  </a:lnTo>
                  <a:lnTo>
                    <a:pt x="5" y="63"/>
                  </a:lnTo>
                  <a:lnTo>
                    <a:pt x="8" y="66"/>
                  </a:lnTo>
                  <a:lnTo>
                    <a:pt x="11" y="68"/>
                  </a:lnTo>
                  <a:lnTo>
                    <a:pt x="14" y="72"/>
                  </a:lnTo>
                  <a:lnTo>
                    <a:pt x="16" y="74"/>
                  </a:lnTo>
                  <a:lnTo>
                    <a:pt x="19" y="76"/>
                  </a:lnTo>
                  <a:lnTo>
                    <a:pt x="21" y="78"/>
                  </a:lnTo>
                  <a:lnTo>
                    <a:pt x="22" y="78"/>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87" name="Freeform 183"/>
            <p:cNvSpPr>
              <a:spLocks/>
            </p:cNvSpPr>
            <p:nvPr/>
          </p:nvSpPr>
          <p:spPr bwMode="auto">
            <a:xfrm>
              <a:off x="1896" y="1187"/>
              <a:ext cx="682" cy="242"/>
            </a:xfrm>
            <a:custGeom>
              <a:avLst/>
              <a:gdLst>
                <a:gd name="T0" fmla="*/ 475 w 682"/>
                <a:gd name="T1" fmla="*/ 0 h 242"/>
                <a:gd name="T2" fmla="*/ 0 w 682"/>
                <a:gd name="T3" fmla="*/ 129 h 242"/>
                <a:gd name="T4" fmla="*/ 236 w 682"/>
                <a:gd name="T5" fmla="*/ 241 h 242"/>
                <a:gd name="T6" fmla="*/ 681 w 682"/>
                <a:gd name="T7" fmla="*/ 129 h 242"/>
                <a:gd name="T8" fmla="*/ 475 w 682"/>
                <a:gd name="T9" fmla="*/ 0 h 242"/>
              </a:gdLst>
              <a:ahLst/>
              <a:cxnLst>
                <a:cxn ang="0">
                  <a:pos x="T0" y="T1"/>
                </a:cxn>
                <a:cxn ang="0">
                  <a:pos x="T2" y="T3"/>
                </a:cxn>
                <a:cxn ang="0">
                  <a:pos x="T4" y="T5"/>
                </a:cxn>
                <a:cxn ang="0">
                  <a:pos x="T6" y="T7"/>
                </a:cxn>
                <a:cxn ang="0">
                  <a:pos x="T8" y="T9"/>
                </a:cxn>
              </a:cxnLst>
              <a:rect l="0" t="0" r="r" b="b"/>
              <a:pathLst>
                <a:path w="682" h="242">
                  <a:moveTo>
                    <a:pt x="475" y="0"/>
                  </a:moveTo>
                  <a:lnTo>
                    <a:pt x="0" y="129"/>
                  </a:lnTo>
                  <a:lnTo>
                    <a:pt x="236" y="241"/>
                  </a:lnTo>
                  <a:lnTo>
                    <a:pt x="681" y="129"/>
                  </a:lnTo>
                  <a:lnTo>
                    <a:pt x="475" y="0"/>
                  </a:lnTo>
                </a:path>
              </a:pathLst>
            </a:custGeom>
            <a:solidFill>
              <a:srgbClr val="FFCC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88" name="Freeform 184"/>
            <p:cNvSpPr>
              <a:spLocks/>
            </p:cNvSpPr>
            <p:nvPr/>
          </p:nvSpPr>
          <p:spPr bwMode="auto">
            <a:xfrm>
              <a:off x="1982" y="1070"/>
              <a:ext cx="198" cy="213"/>
            </a:xfrm>
            <a:custGeom>
              <a:avLst/>
              <a:gdLst>
                <a:gd name="T0" fmla="*/ 29 w 198"/>
                <a:gd name="T1" fmla="*/ 20 h 213"/>
                <a:gd name="T2" fmla="*/ 36 w 198"/>
                <a:gd name="T3" fmla="*/ 33 h 213"/>
                <a:gd name="T4" fmla="*/ 45 w 198"/>
                <a:gd name="T5" fmla="*/ 54 h 213"/>
                <a:gd name="T6" fmla="*/ 54 w 198"/>
                <a:gd name="T7" fmla="*/ 73 h 213"/>
                <a:gd name="T8" fmla="*/ 58 w 198"/>
                <a:gd name="T9" fmla="*/ 88 h 213"/>
                <a:gd name="T10" fmla="*/ 64 w 198"/>
                <a:gd name="T11" fmla="*/ 103 h 213"/>
                <a:gd name="T12" fmla="*/ 70 w 198"/>
                <a:gd name="T13" fmla="*/ 117 h 213"/>
                <a:gd name="T14" fmla="*/ 77 w 198"/>
                <a:gd name="T15" fmla="*/ 128 h 213"/>
                <a:gd name="T16" fmla="*/ 84 w 198"/>
                <a:gd name="T17" fmla="*/ 133 h 213"/>
                <a:gd name="T18" fmla="*/ 105 w 198"/>
                <a:gd name="T19" fmla="*/ 148 h 213"/>
                <a:gd name="T20" fmla="*/ 129 w 198"/>
                <a:gd name="T21" fmla="*/ 167 h 213"/>
                <a:gd name="T22" fmla="*/ 146 w 198"/>
                <a:gd name="T23" fmla="*/ 181 h 213"/>
                <a:gd name="T24" fmla="*/ 151 w 198"/>
                <a:gd name="T25" fmla="*/ 183 h 213"/>
                <a:gd name="T26" fmla="*/ 155 w 198"/>
                <a:gd name="T27" fmla="*/ 182 h 213"/>
                <a:gd name="T28" fmla="*/ 160 w 198"/>
                <a:gd name="T29" fmla="*/ 182 h 213"/>
                <a:gd name="T30" fmla="*/ 166 w 198"/>
                <a:gd name="T31" fmla="*/ 184 h 213"/>
                <a:gd name="T32" fmla="*/ 174 w 198"/>
                <a:gd name="T33" fmla="*/ 187 h 213"/>
                <a:gd name="T34" fmla="*/ 183 w 198"/>
                <a:gd name="T35" fmla="*/ 192 h 213"/>
                <a:gd name="T36" fmla="*/ 191 w 198"/>
                <a:gd name="T37" fmla="*/ 198 h 213"/>
                <a:gd name="T38" fmla="*/ 197 w 198"/>
                <a:gd name="T39" fmla="*/ 205 h 213"/>
                <a:gd name="T40" fmla="*/ 196 w 198"/>
                <a:gd name="T41" fmla="*/ 209 h 213"/>
                <a:gd name="T42" fmla="*/ 189 w 198"/>
                <a:gd name="T43" fmla="*/ 211 h 213"/>
                <a:gd name="T44" fmla="*/ 179 w 198"/>
                <a:gd name="T45" fmla="*/ 212 h 213"/>
                <a:gd name="T46" fmla="*/ 167 w 198"/>
                <a:gd name="T47" fmla="*/ 209 h 213"/>
                <a:gd name="T48" fmla="*/ 157 w 198"/>
                <a:gd name="T49" fmla="*/ 206 h 213"/>
                <a:gd name="T50" fmla="*/ 151 w 198"/>
                <a:gd name="T51" fmla="*/ 203 h 213"/>
                <a:gd name="T52" fmla="*/ 146 w 198"/>
                <a:gd name="T53" fmla="*/ 202 h 213"/>
                <a:gd name="T54" fmla="*/ 143 w 198"/>
                <a:gd name="T55" fmla="*/ 202 h 213"/>
                <a:gd name="T56" fmla="*/ 134 w 198"/>
                <a:gd name="T57" fmla="*/ 200 h 213"/>
                <a:gd name="T58" fmla="*/ 117 w 198"/>
                <a:gd name="T59" fmla="*/ 193 h 213"/>
                <a:gd name="T60" fmla="*/ 97 w 198"/>
                <a:gd name="T61" fmla="*/ 184 h 213"/>
                <a:gd name="T62" fmla="*/ 83 w 198"/>
                <a:gd name="T63" fmla="*/ 175 h 213"/>
                <a:gd name="T64" fmla="*/ 69 w 198"/>
                <a:gd name="T65" fmla="*/ 165 h 213"/>
                <a:gd name="T66" fmla="*/ 53 w 198"/>
                <a:gd name="T67" fmla="*/ 149 h 213"/>
                <a:gd name="T68" fmla="*/ 36 w 198"/>
                <a:gd name="T69" fmla="*/ 129 h 213"/>
                <a:gd name="T70" fmla="*/ 23 w 198"/>
                <a:gd name="T71" fmla="*/ 109 h 213"/>
                <a:gd name="T72" fmla="*/ 15 w 198"/>
                <a:gd name="T73" fmla="*/ 88 h 213"/>
                <a:gd name="T74" fmla="*/ 10 w 198"/>
                <a:gd name="T75" fmla="*/ 68 h 213"/>
                <a:gd name="T76" fmla="*/ 7 w 198"/>
                <a:gd name="T77" fmla="*/ 50 h 213"/>
                <a:gd name="T78" fmla="*/ 7 w 198"/>
                <a:gd name="T79" fmla="*/ 38 h 213"/>
                <a:gd name="T80" fmla="*/ 5 w 198"/>
                <a:gd name="T81" fmla="*/ 27 h 213"/>
                <a:gd name="T82" fmla="*/ 2 w 198"/>
                <a:gd name="T83" fmla="*/ 16 h 213"/>
                <a:gd name="T84" fmla="*/ 0 w 198"/>
                <a:gd name="T85" fmla="*/ 6 h 213"/>
                <a:gd name="T86" fmla="*/ 0 w 198"/>
                <a:gd name="T87"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8" h="213">
                  <a:moveTo>
                    <a:pt x="28" y="17"/>
                  </a:moveTo>
                  <a:lnTo>
                    <a:pt x="29" y="20"/>
                  </a:lnTo>
                  <a:lnTo>
                    <a:pt x="32" y="25"/>
                  </a:lnTo>
                  <a:lnTo>
                    <a:pt x="36" y="33"/>
                  </a:lnTo>
                  <a:lnTo>
                    <a:pt x="40" y="43"/>
                  </a:lnTo>
                  <a:lnTo>
                    <a:pt x="45" y="54"/>
                  </a:lnTo>
                  <a:lnTo>
                    <a:pt x="50" y="64"/>
                  </a:lnTo>
                  <a:lnTo>
                    <a:pt x="54" y="73"/>
                  </a:lnTo>
                  <a:lnTo>
                    <a:pt x="56" y="81"/>
                  </a:lnTo>
                  <a:lnTo>
                    <a:pt x="58" y="88"/>
                  </a:lnTo>
                  <a:lnTo>
                    <a:pt x="61" y="94"/>
                  </a:lnTo>
                  <a:lnTo>
                    <a:pt x="64" y="103"/>
                  </a:lnTo>
                  <a:lnTo>
                    <a:pt x="67" y="111"/>
                  </a:lnTo>
                  <a:lnTo>
                    <a:pt x="70" y="117"/>
                  </a:lnTo>
                  <a:lnTo>
                    <a:pt x="73" y="123"/>
                  </a:lnTo>
                  <a:lnTo>
                    <a:pt x="77" y="128"/>
                  </a:lnTo>
                  <a:lnTo>
                    <a:pt x="79" y="129"/>
                  </a:lnTo>
                  <a:lnTo>
                    <a:pt x="84" y="133"/>
                  </a:lnTo>
                  <a:lnTo>
                    <a:pt x="94" y="139"/>
                  </a:lnTo>
                  <a:lnTo>
                    <a:pt x="105" y="148"/>
                  </a:lnTo>
                  <a:lnTo>
                    <a:pt x="117" y="157"/>
                  </a:lnTo>
                  <a:lnTo>
                    <a:pt x="129" y="167"/>
                  </a:lnTo>
                  <a:lnTo>
                    <a:pt x="139" y="175"/>
                  </a:lnTo>
                  <a:lnTo>
                    <a:pt x="146" y="181"/>
                  </a:lnTo>
                  <a:lnTo>
                    <a:pt x="149" y="184"/>
                  </a:lnTo>
                  <a:lnTo>
                    <a:pt x="151" y="183"/>
                  </a:lnTo>
                  <a:lnTo>
                    <a:pt x="152" y="183"/>
                  </a:lnTo>
                  <a:lnTo>
                    <a:pt x="155" y="182"/>
                  </a:lnTo>
                  <a:lnTo>
                    <a:pt x="157" y="182"/>
                  </a:lnTo>
                  <a:lnTo>
                    <a:pt x="160" y="182"/>
                  </a:lnTo>
                  <a:lnTo>
                    <a:pt x="163" y="183"/>
                  </a:lnTo>
                  <a:lnTo>
                    <a:pt x="166" y="184"/>
                  </a:lnTo>
                  <a:lnTo>
                    <a:pt x="169" y="185"/>
                  </a:lnTo>
                  <a:lnTo>
                    <a:pt x="174" y="187"/>
                  </a:lnTo>
                  <a:lnTo>
                    <a:pt x="178" y="189"/>
                  </a:lnTo>
                  <a:lnTo>
                    <a:pt x="183" y="192"/>
                  </a:lnTo>
                  <a:lnTo>
                    <a:pt x="187" y="195"/>
                  </a:lnTo>
                  <a:lnTo>
                    <a:pt x="191" y="198"/>
                  </a:lnTo>
                  <a:lnTo>
                    <a:pt x="195" y="201"/>
                  </a:lnTo>
                  <a:lnTo>
                    <a:pt x="197" y="205"/>
                  </a:lnTo>
                  <a:lnTo>
                    <a:pt x="197" y="206"/>
                  </a:lnTo>
                  <a:lnTo>
                    <a:pt x="196" y="209"/>
                  </a:lnTo>
                  <a:lnTo>
                    <a:pt x="193" y="210"/>
                  </a:lnTo>
                  <a:lnTo>
                    <a:pt x="189" y="211"/>
                  </a:lnTo>
                  <a:lnTo>
                    <a:pt x="184" y="212"/>
                  </a:lnTo>
                  <a:lnTo>
                    <a:pt x="179" y="212"/>
                  </a:lnTo>
                  <a:lnTo>
                    <a:pt x="173" y="211"/>
                  </a:lnTo>
                  <a:lnTo>
                    <a:pt x="167" y="209"/>
                  </a:lnTo>
                  <a:lnTo>
                    <a:pt x="161" y="207"/>
                  </a:lnTo>
                  <a:lnTo>
                    <a:pt x="157" y="206"/>
                  </a:lnTo>
                  <a:lnTo>
                    <a:pt x="153" y="204"/>
                  </a:lnTo>
                  <a:lnTo>
                    <a:pt x="151" y="203"/>
                  </a:lnTo>
                  <a:lnTo>
                    <a:pt x="148" y="202"/>
                  </a:lnTo>
                  <a:lnTo>
                    <a:pt x="146" y="202"/>
                  </a:lnTo>
                  <a:lnTo>
                    <a:pt x="145" y="202"/>
                  </a:lnTo>
                  <a:lnTo>
                    <a:pt x="143" y="202"/>
                  </a:lnTo>
                  <a:lnTo>
                    <a:pt x="140" y="202"/>
                  </a:lnTo>
                  <a:lnTo>
                    <a:pt x="134" y="200"/>
                  </a:lnTo>
                  <a:lnTo>
                    <a:pt x="126" y="197"/>
                  </a:lnTo>
                  <a:lnTo>
                    <a:pt x="117" y="193"/>
                  </a:lnTo>
                  <a:lnTo>
                    <a:pt x="106" y="189"/>
                  </a:lnTo>
                  <a:lnTo>
                    <a:pt x="97" y="184"/>
                  </a:lnTo>
                  <a:lnTo>
                    <a:pt x="89" y="179"/>
                  </a:lnTo>
                  <a:lnTo>
                    <a:pt x="83" y="175"/>
                  </a:lnTo>
                  <a:lnTo>
                    <a:pt x="77" y="171"/>
                  </a:lnTo>
                  <a:lnTo>
                    <a:pt x="69" y="165"/>
                  </a:lnTo>
                  <a:lnTo>
                    <a:pt x="61" y="157"/>
                  </a:lnTo>
                  <a:lnTo>
                    <a:pt x="53" y="149"/>
                  </a:lnTo>
                  <a:lnTo>
                    <a:pt x="45" y="139"/>
                  </a:lnTo>
                  <a:lnTo>
                    <a:pt x="36" y="129"/>
                  </a:lnTo>
                  <a:lnTo>
                    <a:pt x="29" y="119"/>
                  </a:lnTo>
                  <a:lnTo>
                    <a:pt x="23" y="109"/>
                  </a:lnTo>
                  <a:lnTo>
                    <a:pt x="18" y="99"/>
                  </a:lnTo>
                  <a:lnTo>
                    <a:pt x="15" y="88"/>
                  </a:lnTo>
                  <a:lnTo>
                    <a:pt x="12" y="78"/>
                  </a:lnTo>
                  <a:lnTo>
                    <a:pt x="10" y="68"/>
                  </a:lnTo>
                  <a:lnTo>
                    <a:pt x="9" y="59"/>
                  </a:lnTo>
                  <a:lnTo>
                    <a:pt x="7" y="50"/>
                  </a:lnTo>
                  <a:lnTo>
                    <a:pt x="7" y="44"/>
                  </a:lnTo>
                  <a:lnTo>
                    <a:pt x="7" y="38"/>
                  </a:lnTo>
                  <a:lnTo>
                    <a:pt x="6" y="33"/>
                  </a:lnTo>
                  <a:lnTo>
                    <a:pt x="5" y="27"/>
                  </a:lnTo>
                  <a:lnTo>
                    <a:pt x="4" y="22"/>
                  </a:lnTo>
                  <a:lnTo>
                    <a:pt x="2" y="16"/>
                  </a:lnTo>
                  <a:lnTo>
                    <a:pt x="1" y="11"/>
                  </a:lnTo>
                  <a:lnTo>
                    <a:pt x="0" y="6"/>
                  </a:lnTo>
                  <a:lnTo>
                    <a:pt x="0" y="2"/>
                  </a:lnTo>
                  <a:lnTo>
                    <a:pt x="0" y="0"/>
                  </a:lnTo>
                  <a:lnTo>
                    <a:pt x="28" y="1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89" name="Freeform 185"/>
            <p:cNvSpPr>
              <a:spLocks/>
            </p:cNvSpPr>
            <p:nvPr/>
          </p:nvSpPr>
          <p:spPr bwMode="auto">
            <a:xfrm>
              <a:off x="1973" y="1068"/>
              <a:ext cx="213" cy="211"/>
            </a:xfrm>
            <a:custGeom>
              <a:avLst/>
              <a:gdLst>
                <a:gd name="T0" fmla="*/ 39 w 213"/>
                <a:gd name="T1" fmla="*/ 19 h 211"/>
                <a:gd name="T2" fmla="*/ 44 w 213"/>
                <a:gd name="T3" fmla="*/ 32 h 211"/>
                <a:gd name="T4" fmla="*/ 51 w 213"/>
                <a:gd name="T5" fmla="*/ 51 h 211"/>
                <a:gd name="T6" fmla="*/ 57 w 213"/>
                <a:gd name="T7" fmla="*/ 71 h 211"/>
                <a:gd name="T8" fmla="*/ 62 w 213"/>
                <a:gd name="T9" fmla="*/ 85 h 211"/>
                <a:gd name="T10" fmla="*/ 70 w 213"/>
                <a:gd name="T11" fmla="*/ 101 h 211"/>
                <a:gd name="T12" fmla="*/ 81 w 213"/>
                <a:gd name="T13" fmla="*/ 115 h 211"/>
                <a:gd name="T14" fmla="*/ 91 w 213"/>
                <a:gd name="T15" fmla="*/ 125 h 211"/>
                <a:gd name="T16" fmla="*/ 99 w 213"/>
                <a:gd name="T17" fmla="*/ 130 h 211"/>
                <a:gd name="T18" fmla="*/ 120 w 213"/>
                <a:gd name="T19" fmla="*/ 146 h 211"/>
                <a:gd name="T20" fmla="*/ 143 w 213"/>
                <a:gd name="T21" fmla="*/ 165 h 211"/>
                <a:gd name="T22" fmla="*/ 160 w 213"/>
                <a:gd name="T23" fmla="*/ 180 h 211"/>
                <a:gd name="T24" fmla="*/ 166 w 213"/>
                <a:gd name="T25" fmla="*/ 181 h 211"/>
                <a:gd name="T26" fmla="*/ 169 w 213"/>
                <a:gd name="T27" fmla="*/ 181 h 211"/>
                <a:gd name="T28" fmla="*/ 175 w 213"/>
                <a:gd name="T29" fmla="*/ 181 h 211"/>
                <a:gd name="T30" fmla="*/ 181 w 213"/>
                <a:gd name="T31" fmla="*/ 181 h 211"/>
                <a:gd name="T32" fmla="*/ 189 w 213"/>
                <a:gd name="T33" fmla="*/ 186 h 211"/>
                <a:gd name="T34" fmla="*/ 198 w 213"/>
                <a:gd name="T35" fmla="*/ 191 h 211"/>
                <a:gd name="T36" fmla="*/ 206 w 213"/>
                <a:gd name="T37" fmla="*/ 197 h 211"/>
                <a:gd name="T38" fmla="*/ 212 w 213"/>
                <a:gd name="T39" fmla="*/ 203 h 211"/>
                <a:gd name="T40" fmla="*/ 210 w 213"/>
                <a:gd name="T41" fmla="*/ 207 h 211"/>
                <a:gd name="T42" fmla="*/ 204 w 213"/>
                <a:gd name="T43" fmla="*/ 210 h 211"/>
                <a:gd name="T44" fmla="*/ 194 w 213"/>
                <a:gd name="T45" fmla="*/ 210 h 211"/>
                <a:gd name="T46" fmla="*/ 182 w 213"/>
                <a:gd name="T47" fmla="*/ 207 h 211"/>
                <a:gd name="T48" fmla="*/ 171 w 213"/>
                <a:gd name="T49" fmla="*/ 204 h 211"/>
                <a:gd name="T50" fmla="*/ 165 w 213"/>
                <a:gd name="T51" fmla="*/ 201 h 211"/>
                <a:gd name="T52" fmla="*/ 160 w 213"/>
                <a:gd name="T53" fmla="*/ 200 h 211"/>
                <a:gd name="T54" fmla="*/ 154 w 213"/>
                <a:gd name="T55" fmla="*/ 200 h 211"/>
                <a:gd name="T56" fmla="*/ 141 w 213"/>
                <a:gd name="T57" fmla="*/ 196 h 211"/>
                <a:gd name="T58" fmla="*/ 121 w 213"/>
                <a:gd name="T59" fmla="*/ 187 h 211"/>
                <a:gd name="T60" fmla="*/ 103 w 213"/>
                <a:gd name="T61" fmla="*/ 178 h 211"/>
                <a:gd name="T62" fmla="*/ 91 w 213"/>
                <a:gd name="T63" fmla="*/ 170 h 211"/>
                <a:gd name="T64" fmla="*/ 76 w 213"/>
                <a:gd name="T65" fmla="*/ 156 h 211"/>
                <a:gd name="T66" fmla="*/ 59 w 213"/>
                <a:gd name="T67" fmla="*/ 137 h 211"/>
                <a:gd name="T68" fmla="*/ 44 w 213"/>
                <a:gd name="T69" fmla="*/ 118 h 211"/>
                <a:gd name="T70" fmla="*/ 32 w 213"/>
                <a:gd name="T71" fmla="*/ 96 h 211"/>
                <a:gd name="T72" fmla="*/ 19 w 213"/>
                <a:gd name="T73" fmla="*/ 68 h 211"/>
                <a:gd name="T74" fmla="*/ 8 w 213"/>
                <a:gd name="T75" fmla="*/ 40 h 211"/>
                <a:gd name="T76" fmla="*/ 1 w 213"/>
                <a:gd name="T77" fmla="*/ 19 h 211"/>
                <a:gd name="T78" fmla="*/ 0 w 213"/>
                <a:gd name="T79" fmla="*/ 8 h 211"/>
                <a:gd name="T80" fmla="*/ 2 w 213"/>
                <a:gd name="T81" fmla="*/ 4 h 211"/>
                <a:gd name="T82" fmla="*/ 5 w 213"/>
                <a:gd name="T83" fmla="*/ 2 h 211"/>
                <a:gd name="T84" fmla="*/ 10 w 213"/>
                <a:gd name="T85" fmla="*/ 1 h 211"/>
                <a:gd name="T86" fmla="*/ 38 w 213"/>
                <a:gd name="T87" fmla="*/ 17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3" h="211">
                  <a:moveTo>
                    <a:pt x="38" y="17"/>
                  </a:moveTo>
                  <a:lnTo>
                    <a:pt x="39" y="19"/>
                  </a:lnTo>
                  <a:lnTo>
                    <a:pt x="40" y="24"/>
                  </a:lnTo>
                  <a:lnTo>
                    <a:pt x="44" y="32"/>
                  </a:lnTo>
                  <a:lnTo>
                    <a:pt x="47" y="41"/>
                  </a:lnTo>
                  <a:lnTo>
                    <a:pt x="51" y="51"/>
                  </a:lnTo>
                  <a:lnTo>
                    <a:pt x="54" y="62"/>
                  </a:lnTo>
                  <a:lnTo>
                    <a:pt x="57" y="71"/>
                  </a:lnTo>
                  <a:lnTo>
                    <a:pt x="59" y="79"/>
                  </a:lnTo>
                  <a:lnTo>
                    <a:pt x="62" y="85"/>
                  </a:lnTo>
                  <a:lnTo>
                    <a:pt x="66" y="92"/>
                  </a:lnTo>
                  <a:lnTo>
                    <a:pt x="70" y="101"/>
                  </a:lnTo>
                  <a:lnTo>
                    <a:pt x="76" y="108"/>
                  </a:lnTo>
                  <a:lnTo>
                    <a:pt x="81" y="115"/>
                  </a:lnTo>
                  <a:lnTo>
                    <a:pt x="86" y="121"/>
                  </a:lnTo>
                  <a:lnTo>
                    <a:pt x="91" y="125"/>
                  </a:lnTo>
                  <a:lnTo>
                    <a:pt x="94" y="128"/>
                  </a:lnTo>
                  <a:lnTo>
                    <a:pt x="99" y="130"/>
                  </a:lnTo>
                  <a:lnTo>
                    <a:pt x="108" y="137"/>
                  </a:lnTo>
                  <a:lnTo>
                    <a:pt x="120" y="146"/>
                  </a:lnTo>
                  <a:lnTo>
                    <a:pt x="131" y="156"/>
                  </a:lnTo>
                  <a:lnTo>
                    <a:pt x="143" y="165"/>
                  </a:lnTo>
                  <a:lnTo>
                    <a:pt x="154" y="174"/>
                  </a:lnTo>
                  <a:lnTo>
                    <a:pt x="160" y="180"/>
                  </a:lnTo>
                  <a:lnTo>
                    <a:pt x="164" y="181"/>
                  </a:lnTo>
                  <a:lnTo>
                    <a:pt x="166" y="181"/>
                  </a:lnTo>
                  <a:lnTo>
                    <a:pt x="167" y="181"/>
                  </a:lnTo>
                  <a:lnTo>
                    <a:pt x="169" y="181"/>
                  </a:lnTo>
                  <a:lnTo>
                    <a:pt x="172" y="181"/>
                  </a:lnTo>
                  <a:lnTo>
                    <a:pt x="175" y="181"/>
                  </a:lnTo>
                  <a:lnTo>
                    <a:pt x="177" y="181"/>
                  </a:lnTo>
                  <a:lnTo>
                    <a:pt x="181" y="181"/>
                  </a:lnTo>
                  <a:lnTo>
                    <a:pt x="184" y="183"/>
                  </a:lnTo>
                  <a:lnTo>
                    <a:pt x="189" y="186"/>
                  </a:lnTo>
                  <a:lnTo>
                    <a:pt x="193" y="187"/>
                  </a:lnTo>
                  <a:lnTo>
                    <a:pt x="198" y="191"/>
                  </a:lnTo>
                  <a:lnTo>
                    <a:pt x="202" y="193"/>
                  </a:lnTo>
                  <a:lnTo>
                    <a:pt x="206" y="197"/>
                  </a:lnTo>
                  <a:lnTo>
                    <a:pt x="210" y="199"/>
                  </a:lnTo>
                  <a:lnTo>
                    <a:pt x="212" y="203"/>
                  </a:lnTo>
                  <a:lnTo>
                    <a:pt x="212" y="205"/>
                  </a:lnTo>
                  <a:lnTo>
                    <a:pt x="210" y="207"/>
                  </a:lnTo>
                  <a:lnTo>
                    <a:pt x="207" y="209"/>
                  </a:lnTo>
                  <a:lnTo>
                    <a:pt x="204" y="210"/>
                  </a:lnTo>
                  <a:lnTo>
                    <a:pt x="199" y="210"/>
                  </a:lnTo>
                  <a:lnTo>
                    <a:pt x="194" y="210"/>
                  </a:lnTo>
                  <a:lnTo>
                    <a:pt x="188" y="209"/>
                  </a:lnTo>
                  <a:lnTo>
                    <a:pt x="182" y="207"/>
                  </a:lnTo>
                  <a:lnTo>
                    <a:pt x="176" y="205"/>
                  </a:lnTo>
                  <a:lnTo>
                    <a:pt x="171" y="204"/>
                  </a:lnTo>
                  <a:lnTo>
                    <a:pt x="168" y="202"/>
                  </a:lnTo>
                  <a:lnTo>
                    <a:pt x="165" y="201"/>
                  </a:lnTo>
                  <a:lnTo>
                    <a:pt x="163" y="200"/>
                  </a:lnTo>
                  <a:lnTo>
                    <a:pt x="160" y="200"/>
                  </a:lnTo>
                  <a:lnTo>
                    <a:pt x="158" y="201"/>
                  </a:lnTo>
                  <a:lnTo>
                    <a:pt x="154" y="200"/>
                  </a:lnTo>
                  <a:lnTo>
                    <a:pt x="148" y="198"/>
                  </a:lnTo>
                  <a:lnTo>
                    <a:pt x="141" y="196"/>
                  </a:lnTo>
                  <a:lnTo>
                    <a:pt x="131" y="192"/>
                  </a:lnTo>
                  <a:lnTo>
                    <a:pt x="121" y="187"/>
                  </a:lnTo>
                  <a:lnTo>
                    <a:pt x="112" y="182"/>
                  </a:lnTo>
                  <a:lnTo>
                    <a:pt x="103" y="178"/>
                  </a:lnTo>
                  <a:lnTo>
                    <a:pt x="97" y="174"/>
                  </a:lnTo>
                  <a:lnTo>
                    <a:pt x="91" y="170"/>
                  </a:lnTo>
                  <a:lnTo>
                    <a:pt x="84" y="163"/>
                  </a:lnTo>
                  <a:lnTo>
                    <a:pt x="76" y="156"/>
                  </a:lnTo>
                  <a:lnTo>
                    <a:pt x="68" y="147"/>
                  </a:lnTo>
                  <a:lnTo>
                    <a:pt x="59" y="137"/>
                  </a:lnTo>
                  <a:lnTo>
                    <a:pt x="51" y="128"/>
                  </a:lnTo>
                  <a:lnTo>
                    <a:pt x="44" y="118"/>
                  </a:lnTo>
                  <a:lnTo>
                    <a:pt x="38" y="107"/>
                  </a:lnTo>
                  <a:lnTo>
                    <a:pt x="32" y="96"/>
                  </a:lnTo>
                  <a:lnTo>
                    <a:pt x="26" y="83"/>
                  </a:lnTo>
                  <a:lnTo>
                    <a:pt x="19" y="68"/>
                  </a:lnTo>
                  <a:lnTo>
                    <a:pt x="13" y="54"/>
                  </a:lnTo>
                  <a:lnTo>
                    <a:pt x="8" y="40"/>
                  </a:lnTo>
                  <a:lnTo>
                    <a:pt x="4" y="28"/>
                  </a:lnTo>
                  <a:lnTo>
                    <a:pt x="1" y="19"/>
                  </a:lnTo>
                  <a:lnTo>
                    <a:pt x="0" y="12"/>
                  </a:lnTo>
                  <a:lnTo>
                    <a:pt x="0" y="8"/>
                  </a:lnTo>
                  <a:lnTo>
                    <a:pt x="1" y="5"/>
                  </a:lnTo>
                  <a:lnTo>
                    <a:pt x="2" y="4"/>
                  </a:lnTo>
                  <a:lnTo>
                    <a:pt x="4" y="3"/>
                  </a:lnTo>
                  <a:lnTo>
                    <a:pt x="5" y="2"/>
                  </a:lnTo>
                  <a:lnTo>
                    <a:pt x="8" y="1"/>
                  </a:lnTo>
                  <a:lnTo>
                    <a:pt x="10" y="1"/>
                  </a:lnTo>
                  <a:lnTo>
                    <a:pt x="12" y="0"/>
                  </a:lnTo>
                  <a:lnTo>
                    <a:pt x="38" y="1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90" name="Freeform 186"/>
            <p:cNvSpPr>
              <a:spLocks/>
            </p:cNvSpPr>
            <p:nvPr/>
          </p:nvSpPr>
          <p:spPr bwMode="auto">
            <a:xfrm>
              <a:off x="1912" y="1331"/>
              <a:ext cx="220" cy="406"/>
            </a:xfrm>
            <a:custGeom>
              <a:avLst/>
              <a:gdLst>
                <a:gd name="T0" fmla="*/ 219 w 220"/>
                <a:gd name="T1" fmla="*/ 405 h 406"/>
                <a:gd name="T2" fmla="*/ 219 w 220"/>
                <a:gd name="T3" fmla="*/ 109 h 406"/>
                <a:gd name="T4" fmla="*/ 0 w 220"/>
                <a:gd name="T5" fmla="*/ 0 h 406"/>
                <a:gd name="T6" fmla="*/ 0 w 220"/>
                <a:gd name="T7" fmla="*/ 276 h 406"/>
                <a:gd name="T8" fmla="*/ 219 w 220"/>
                <a:gd name="T9" fmla="*/ 405 h 406"/>
              </a:gdLst>
              <a:ahLst/>
              <a:cxnLst>
                <a:cxn ang="0">
                  <a:pos x="T0" y="T1"/>
                </a:cxn>
                <a:cxn ang="0">
                  <a:pos x="T2" y="T3"/>
                </a:cxn>
                <a:cxn ang="0">
                  <a:pos x="T4" y="T5"/>
                </a:cxn>
                <a:cxn ang="0">
                  <a:pos x="T6" y="T7"/>
                </a:cxn>
                <a:cxn ang="0">
                  <a:pos x="T8" y="T9"/>
                </a:cxn>
              </a:cxnLst>
              <a:rect l="0" t="0" r="r" b="b"/>
              <a:pathLst>
                <a:path w="220" h="406">
                  <a:moveTo>
                    <a:pt x="219" y="405"/>
                  </a:moveTo>
                  <a:lnTo>
                    <a:pt x="219" y="109"/>
                  </a:lnTo>
                  <a:lnTo>
                    <a:pt x="0" y="0"/>
                  </a:lnTo>
                  <a:lnTo>
                    <a:pt x="0" y="276"/>
                  </a:lnTo>
                  <a:lnTo>
                    <a:pt x="219" y="405"/>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91" name="Freeform 187"/>
            <p:cNvSpPr>
              <a:spLocks/>
            </p:cNvSpPr>
            <p:nvPr/>
          </p:nvSpPr>
          <p:spPr bwMode="auto">
            <a:xfrm>
              <a:off x="1894" y="1582"/>
              <a:ext cx="239" cy="161"/>
            </a:xfrm>
            <a:custGeom>
              <a:avLst/>
              <a:gdLst>
                <a:gd name="T0" fmla="*/ 238 w 239"/>
                <a:gd name="T1" fmla="*/ 160 h 161"/>
                <a:gd name="T2" fmla="*/ 238 w 239"/>
                <a:gd name="T3" fmla="*/ 129 h 161"/>
                <a:gd name="T4" fmla="*/ 0 w 239"/>
                <a:gd name="T5" fmla="*/ 0 h 161"/>
                <a:gd name="T6" fmla="*/ 0 w 239"/>
                <a:gd name="T7" fmla="*/ 28 h 161"/>
                <a:gd name="T8" fmla="*/ 238 w 239"/>
                <a:gd name="T9" fmla="*/ 160 h 161"/>
              </a:gdLst>
              <a:ahLst/>
              <a:cxnLst>
                <a:cxn ang="0">
                  <a:pos x="T0" y="T1"/>
                </a:cxn>
                <a:cxn ang="0">
                  <a:pos x="T2" y="T3"/>
                </a:cxn>
                <a:cxn ang="0">
                  <a:pos x="T4" y="T5"/>
                </a:cxn>
                <a:cxn ang="0">
                  <a:pos x="T6" y="T7"/>
                </a:cxn>
                <a:cxn ang="0">
                  <a:pos x="T8" y="T9"/>
                </a:cxn>
              </a:cxnLst>
              <a:rect l="0" t="0" r="r" b="b"/>
              <a:pathLst>
                <a:path w="239" h="161">
                  <a:moveTo>
                    <a:pt x="238" y="160"/>
                  </a:moveTo>
                  <a:lnTo>
                    <a:pt x="238" y="129"/>
                  </a:lnTo>
                  <a:lnTo>
                    <a:pt x="0" y="0"/>
                  </a:lnTo>
                  <a:lnTo>
                    <a:pt x="0" y="28"/>
                  </a:lnTo>
                  <a:lnTo>
                    <a:pt x="238" y="160"/>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92" name="Freeform 188"/>
            <p:cNvSpPr>
              <a:spLocks/>
            </p:cNvSpPr>
            <p:nvPr/>
          </p:nvSpPr>
          <p:spPr bwMode="auto">
            <a:xfrm>
              <a:off x="1891" y="1315"/>
              <a:ext cx="242" cy="144"/>
            </a:xfrm>
            <a:custGeom>
              <a:avLst/>
              <a:gdLst>
                <a:gd name="T0" fmla="*/ 241 w 242"/>
                <a:gd name="T1" fmla="*/ 143 h 144"/>
                <a:gd name="T2" fmla="*/ 241 w 242"/>
                <a:gd name="T3" fmla="*/ 113 h 144"/>
                <a:gd name="T4" fmla="*/ 0 w 242"/>
                <a:gd name="T5" fmla="*/ 0 h 144"/>
                <a:gd name="T6" fmla="*/ 0 w 242"/>
                <a:gd name="T7" fmla="*/ 29 h 144"/>
                <a:gd name="T8" fmla="*/ 241 w 242"/>
                <a:gd name="T9" fmla="*/ 143 h 144"/>
              </a:gdLst>
              <a:ahLst/>
              <a:cxnLst>
                <a:cxn ang="0">
                  <a:pos x="T0" y="T1"/>
                </a:cxn>
                <a:cxn ang="0">
                  <a:pos x="T2" y="T3"/>
                </a:cxn>
                <a:cxn ang="0">
                  <a:pos x="T4" y="T5"/>
                </a:cxn>
                <a:cxn ang="0">
                  <a:pos x="T6" y="T7"/>
                </a:cxn>
                <a:cxn ang="0">
                  <a:pos x="T8" y="T9"/>
                </a:cxn>
              </a:cxnLst>
              <a:rect l="0" t="0" r="r" b="b"/>
              <a:pathLst>
                <a:path w="242" h="144">
                  <a:moveTo>
                    <a:pt x="241" y="143"/>
                  </a:moveTo>
                  <a:lnTo>
                    <a:pt x="241" y="113"/>
                  </a:lnTo>
                  <a:lnTo>
                    <a:pt x="0" y="0"/>
                  </a:lnTo>
                  <a:lnTo>
                    <a:pt x="0" y="29"/>
                  </a:lnTo>
                  <a:lnTo>
                    <a:pt x="241" y="143"/>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93" name="Freeform 189"/>
            <p:cNvSpPr>
              <a:spLocks/>
            </p:cNvSpPr>
            <p:nvPr/>
          </p:nvSpPr>
          <p:spPr bwMode="auto">
            <a:xfrm>
              <a:off x="2132" y="1595"/>
              <a:ext cx="451" cy="148"/>
            </a:xfrm>
            <a:custGeom>
              <a:avLst/>
              <a:gdLst>
                <a:gd name="T0" fmla="*/ 0 w 451"/>
                <a:gd name="T1" fmla="*/ 147 h 148"/>
                <a:gd name="T2" fmla="*/ 0 w 451"/>
                <a:gd name="T3" fmla="*/ 116 h 148"/>
                <a:gd name="T4" fmla="*/ 450 w 451"/>
                <a:gd name="T5" fmla="*/ 0 h 148"/>
                <a:gd name="T6" fmla="*/ 450 w 451"/>
                <a:gd name="T7" fmla="*/ 28 h 148"/>
                <a:gd name="T8" fmla="*/ 0 w 451"/>
                <a:gd name="T9" fmla="*/ 147 h 148"/>
              </a:gdLst>
              <a:ahLst/>
              <a:cxnLst>
                <a:cxn ang="0">
                  <a:pos x="T0" y="T1"/>
                </a:cxn>
                <a:cxn ang="0">
                  <a:pos x="T2" y="T3"/>
                </a:cxn>
                <a:cxn ang="0">
                  <a:pos x="T4" y="T5"/>
                </a:cxn>
                <a:cxn ang="0">
                  <a:pos x="T6" y="T7"/>
                </a:cxn>
                <a:cxn ang="0">
                  <a:pos x="T8" y="T9"/>
                </a:cxn>
              </a:cxnLst>
              <a:rect l="0" t="0" r="r" b="b"/>
              <a:pathLst>
                <a:path w="451" h="148">
                  <a:moveTo>
                    <a:pt x="0" y="147"/>
                  </a:moveTo>
                  <a:lnTo>
                    <a:pt x="0" y="116"/>
                  </a:lnTo>
                  <a:lnTo>
                    <a:pt x="450" y="0"/>
                  </a:lnTo>
                  <a:lnTo>
                    <a:pt x="450" y="28"/>
                  </a:lnTo>
                  <a:lnTo>
                    <a:pt x="0" y="147"/>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94" name="Freeform 190"/>
            <p:cNvSpPr>
              <a:spLocks/>
            </p:cNvSpPr>
            <p:nvPr/>
          </p:nvSpPr>
          <p:spPr bwMode="auto">
            <a:xfrm>
              <a:off x="2130" y="1312"/>
              <a:ext cx="451" cy="149"/>
            </a:xfrm>
            <a:custGeom>
              <a:avLst/>
              <a:gdLst>
                <a:gd name="T0" fmla="*/ 0 w 451"/>
                <a:gd name="T1" fmla="*/ 148 h 149"/>
                <a:gd name="T2" fmla="*/ 0 w 451"/>
                <a:gd name="T3" fmla="*/ 118 h 149"/>
                <a:gd name="T4" fmla="*/ 450 w 451"/>
                <a:gd name="T5" fmla="*/ 0 h 149"/>
                <a:gd name="T6" fmla="*/ 450 w 451"/>
                <a:gd name="T7" fmla="*/ 27 h 149"/>
                <a:gd name="T8" fmla="*/ 0 w 451"/>
                <a:gd name="T9" fmla="*/ 148 h 149"/>
              </a:gdLst>
              <a:ahLst/>
              <a:cxnLst>
                <a:cxn ang="0">
                  <a:pos x="T0" y="T1"/>
                </a:cxn>
                <a:cxn ang="0">
                  <a:pos x="T2" y="T3"/>
                </a:cxn>
                <a:cxn ang="0">
                  <a:pos x="T4" y="T5"/>
                </a:cxn>
                <a:cxn ang="0">
                  <a:pos x="T6" y="T7"/>
                </a:cxn>
                <a:cxn ang="0">
                  <a:pos x="T8" y="T9"/>
                </a:cxn>
              </a:cxnLst>
              <a:rect l="0" t="0" r="r" b="b"/>
              <a:pathLst>
                <a:path w="451" h="149">
                  <a:moveTo>
                    <a:pt x="0" y="148"/>
                  </a:moveTo>
                  <a:lnTo>
                    <a:pt x="0" y="118"/>
                  </a:lnTo>
                  <a:lnTo>
                    <a:pt x="450" y="0"/>
                  </a:lnTo>
                  <a:lnTo>
                    <a:pt x="450" y="27"/>
                  </a:lnTo>
                  <a:lnTo>
                    <a:pt x="0" y="148"/>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95" name="Freeform 191"/>
            <p:cNvSpPr>
              <a:spLocks/>
            </p:cNvSpPr>
            <p:nvPr/>
          </p:nvSpPr>
          <p:spPr bwMode="auto">
            <a:xfrm>
              <a:off x="2130" y="1346"/>
              <a:ext cx="452" cy="355"/>
            </a:xfrm>
            <a:custGeom>
              <a:avLst/>
              <a:gdLst>
                <a:gd name="T0" fmla="*/ 0 w 452"/>
                <a:gd name="T1" fmla="*/ 354 h 355"/>
                <a:gd name="T2" fmla="*/ 0 w 452"/>
                <a:gd name="T3" fmla="*/ 122 h 355"/>
                <a:gd name="T4" fmla="*/ 451 w 452"/>
                <a:gd name="T5" fmla="*/ 0 h 355"/>
                <a:gd name="T6" fmla="*/ 451 w 452"/>
                <a:gd name="T7" fmla="*/ 243 h 355"/>
                <a:gd name="T8" fmla="*/ 0 w 452"/>
                <a:gd name="T9" fmla="*/ 354 h 355"/>
              </a:gdLst>
              <a:ahLst/>
              <a:cxnLst>
                <a:cxn ang="0">
                  <a:pos x="T0" y="T1"/>
                </a:cxn>
                <a:cxn ang="0">
                  <a:pos x="T2" y="T3"/>
                </a:cxn>
                <a:cxn ang="0">
                  <a:pos x="T4" y="T5"/>
                </a:cxn>
                <a:cxn ang="0">
                  <a:pos x="T6" y="T7"/>
                </a:cxn>
                <a:cxn ang="0">
                  <a:pos x="T8" y="T9"/>
                </a:cxn>
              </a:cxnLst>
              <a:rect l="0" t="0" r="r" b="b"/>
              <a:pathLst>
                <a:path w="452" h="355">
                  <a:moveTo>
                    <a:pt x="0" y="354"/>
                  </a:moveTo>
                  <a:lnTo>
                    <a:pt x="0" y="122"/>
                  </a:lnTo>
                  <a:lnTo>
                    <a:pt x="451" y="0"/>
                  </a:lnTo>
                  <a:lnTo>
                    <a:pt x="451" y="243"/>
                  </a:lnTo>
                  <a:lnTo>
                    <a:pt x="0" y="354"/>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96" name="Freeform 192"/>
            <p:cNvSpPr>
              <a:spLocks/>
            </p:cNvSpPr>
            <p:nvPr/>
          </p:nvSpPr>
          <p:spPr bwMode="auto">
            <a:xfrm>
              <a:off x="2072" y="1083"/>
              <a:ext cx="131" cy="173"/>
            </a:xfrm>
            <a:custGeom>
              <a:avLst/>
              <a:gdLst>
                <a:gd name="T0" fmla="*/ 31 w 131"/>
                <a:gd name="T1" fmla="*/ 17 h 173"/>
                <a:gd name="T2" fmla="*/ 35 w 131"/>
                <a:gd name="T3" fmla="*/ 26 h 173"/>
                <a:gd name="T4" fmla="*/ 39 w 131"/>
                <a:gd name="T5" fmla="*/ 40 h 173"/>
                <a:gd name="T6" fmla="*/ 42 w 131"/>
                <a:gd name="T7" fmla="*/ 52 h 173"/>
                <a:gd name="T8" fmla="*/ 43 w 131"/>
                <a:gd name="T9" fmla="*/ 63 h 173"/>
                <a:gd name="T10" fmla="*/ 47 w 131"/>
                <a:gd name="T11" fmla="*/ 78 h 173"/>
                <a:gd name="T12" fmla="*/ 53 w 131"/>
                <a:gd name="T13" fmla="*/ 92 h 173"/>
                <a:gd name="T14" fmla="*/ 59 w 131"/>
                <a:gd name="T15" fmla="*/ 103 h 173"/>
                <a:gd name="T16" fmla="*/ 65 w 131"/>
                <a:gd name="T17" fmla="*/ 108 h 173"/>
                <a:gd name="T18" fmla="*/ 71 w 131"/>
                <a:gd name="T19" fmla="*/ 121 h 173"/>
                <a:gd name="T20" fmla="*/ 80 w 131"/>
                <a:gd name="T21" fmla="*/ 137 h 173"/>
                <a:gd name="T22" fmla="*/ 85 w 131"/>
                <a:gd name="T23" fmla="*/ 148 h 173"/>
                <a:gd name="T24" fmla="*/ 87 w 131"/>
                <a:gd name="T25" fmla="*/ 149 h 173"/>
                <a:gd name="T26" fmla="*/ 90 w 131"/>
                <a:gd name="T27" fmla="*/ 149 h 173"/>
                <a:gd name="T28" fmla="*/ 96 w 131"/>
                <a:gd name="T29" fmla="*/ 148 h 173"/>
                <a:gd name="T30" fmla="*/ 102 w 131"/>
                <a:gd name="T31" fmla="*/ 148 h 173"/>
                <a:gd name="T32" fmla="*/ 106 w 131"/>
                <a:gd name="T33" fmla="*/ 149 h 173"/>
                <a:gd name="T34" fmla="*/ 114 w 131"/>
                <a:gd name="T35" fmla="*/ 153 h 173"/>
                <a:gd name="T36" fmla="*/ 122 w 131"/>
                <a:gd name="T37" fmla="*/ 158 h 173"/>
                <a:gd name="T38" fmla="*/ 128 w 131"/>
                <a:gd name="T39" fmla="*/ 163 h 173"/>
                <a:gd name="T40" fmla="*/ 129 w 131"/>
                <a:gd name="T41" fmla="*/ 167 h 173"/>
                <a:gd name="T42" fmla="*/ 124 w 131"/>
                <a:gd name="T43" fmla="*/ 170 h 173"/>
                <a:gd name="T44" fmla="*/ 116 w 131"/>
                <a:gd name="T45" fmla="*/ 172 h 173"/>
                <a:gd name="T46" fmla="*/ 106 w 131"/>
                <a:gd name="T47" fmla="*/ 172 h 173"/>
                <a:gd name="T48" fmla="*/ 97 w 131"/>
                <a:gd name="T49" fmla="*/ 170 h 173"/>
                <a:gd name="T50" fmla="*/ 91 w 131"/>
                <a:gd name="T51" fmla="*/ 168 h 173"/>
                <a:gd name="T52" fmla="*/ 88 w 131"/>
                <a:gd name="T53" fmla="*/ 167 h 173"/>
                <a:gd name="T54" fmla="*/ 85 w 131"/>
                <a:gd name="T55" fmla="*/ 166 h 173"/>
                <a:gd name="T56" fmla="*/ 82 w 131"/>
                <a:gd name="T57" fmla="*/ 166 h 173"/>
                <a:gd name="T58" fmla="*/ 70 w 131"/>
                <a:gd name="T59" fmla="*/ 157 h 173"/>
                <a:gd name="T60" fmla="*/ 56 w 131"/>
                <a:gd name="T61" fmla="*/ 143 h 173"/>
                <a:gd name="T62" fmla="*/ 43 w 131"/>
                <a:gd name="T63" fmla="*/ 129 h 173"/>
                <a:gd name="T64" fmla="*/ 36 w 131"/>
                <a:gd name="T65" fmla="*/ 121 h 173"/>
                <a:gd name="T66" fmla="*/ 33 w 131"/>
                <a:gd name="T67" fmla="*/ 114 h 173"/>
                <a:gd name="T68" fmla="*/ 32 w 131"/>
                <a:gd name="T69" fmla="*/ 107 h 173"/>
                <a:gd name="T70" fmla="*/ 30 w 131"/>
                <a:gd name="T71" fmla="*/ 96 h 173"/>
                <a:gd name="T72" fmla="*/ 25 w 131"/>
                <a:gd name="T73" fmla="*/ 80 h 173"/>
                <a:gd name="T74" fmla="*/ 16 w 131"/>
                <a:gd name="T75" fmla="*/ 56 h 173"/>
                <a:gd name="T76" fmla="*/ 5 w 131"/>
                <a:gd name="T77" fmla="*/ 32 h 173"/>
                <a:gd name="T78" fmla="*/ 0 w 131"/>
                <a:gd name="T79" fmla="*/ 13 h 173"/>
                <a:gd name="T80" fmla="*/ 0 w 131"/>
                <a:gd name="T81" fmla="*/ 5 h 173"/>
                <a:gd name="T82" fmla="*/ 4 w 131"/>
                <a:gd name="T83" fmla="*/ 3 h 173"/>
                <a:gd name="T84" fmla="*/ 8 w 131"/>
                <a:gd name="T85" fmla="*/ 1 h 173"/>
                <a:gd name="T86" fmla="*/ 12 w 131"/>
                <a:gd name="T87" fmla="*/ 0 h 173"/>
                <a:gd name="T88" fmla="*/ 31 w 131"/>
                <a:gd name="T89" fmla="*/ 15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1" h="173">
                  <a:moveTo>
                    <a:pt x="31" y="15"/>
                  </a:moveTo>
                  <a:lnTo>
                    <a:pt x="31" y="17"/>
                  </a:lnTo>
                  <a:lnTo>
                    <a:pt x="33" y="20"/>
                  </a:lnTo>
                  <a:lnTo>
                    <a:pt x="35" y="26"/>
                  </a:lnTo>
                  <a:lnTo>
                    <a:pt x="36" y="32"/>
                  </a:lnTo>
                  <a:lnTo>
                    <a:pt x="39" y="40"/>
                  </a:lnTo>
                  <a:lnTo>
                    <a:pt x="41" y="46"/>
                  </a:lnTo>
                  <a:lnTo>
                    <a:pt x="42" y="52"/>
                  </a:lnTo>
                  <a:lnTo>
                    <a:pt x="43" y="57"/>
                  </a:lnTo>
                  <a:lnTo>
                    <a:pt x="43" y="63"/>
                  </a:lnTo>
                  <a:lnTo>
                    <a:pt x="46" y="70"/>
                  </a:lnTo>
                  <a:lnTo>
                    <a:pt x="47" y="78"/>
                  </a:lnTo>
                  <a:lnTo>
                    <a:pt x="51" y="86"/>
                  </a:lnTo>
                  <a:lnTo>
                    <a:pt x="53" y="92"/>
                  </a:lnTo>
                  <a:lnTo>
                    <a:pt x="57" y="99"/>
                  </a:lnTo>
                  <a:lnTo>
                    <a:pt x="59" y="103"/>
                  </a:lnTo>
                  <a:lnTo>
                    <a:pt x="62" y="106"/>
                  </a:lnTo>
                  <a:lnTo>
                    <a:pt x="65" y="108"/>
                  </a:lnTo>
                  <a:lnTo>
                    <a:pt x="68" y="114"/>
                  </a:lnTo>
                  <a:lnTo>
                    <a:pt x="71" y="121"/>
                  </a:lnTo>
                  <a:lnTo>
                    <a:pt x="76" y="129"/>
                  </a:lnTo>
                  <a:lnTo>
                    <a:pt x="80" y="137"/>
                  </a:lnTo>
                  <a:lnTo>
                    <a:pt x="82" y="143"/>
                  </a:lnTo>
                  <a:lnTo>
                    <a:pt x="85" y="148"/>
                  </a:lnTo>
                  <a:lnTo>
                    <a:pt x="86" y="149"/>
                  </a:lnTo>
                  <a:lnTo>
                    <a:pt x="87" y="149"/>
                  </a:lnTo>
                  <a:lnTo>
                    <a:pt x="88" y="149"/>
                  </a:lnTo>
                  <a:lnTo>
                    <a:pt x="90" y="149"/>
                  </a:lnTo>
                  <a:lnTo>
                    <a:pt x="93" y="148"/>
                  </a:lnTo>
                  <a:lnTo>
                    <a:pt x="96" y="148"/>
                  </a:lnTo>
                  <a:lnTo>
                    <a:pt x="99" y="148"/>
                  </a:lnTo>
                  <a:lnTo>
                    <a:pt x="102" y="148"/>
                  </a:lnTo>
                  <a:lnTo>
                    <a:pt x="104" y="149"/>
                  </a:lnTo>
                  <a:lnTo>
                    <a:pt x="106" y="149"/>
                  </a:lnTo>
                  <a:lnTo>
                    <a:pt x="110" y="151"/>
                  </a:lnTo>
                  <a:lnTo>
                    <a:pt x="114" y="153"/>
                  </a:lnTo>
                  <a:lnTo>
                    <a:pt x="118" y="155"/>
                  </a:lnTo>
                  <a:lnTo>
                    <a:pt x="122" y="158"/>
                  </a:lnTo>
                  <a:lnTo>
                    <a:pt x="124" y="160"/>
                  </a:lnTo>
                  <a:lnTo>
                    <a:pt x="128" y="163"/>
                  </a:lnTo>
                  <a:lnTo>
                    <a:pt x="130" y="166"/>
                  </a:lnTo>
                  <a:lnTo>
                    <a:pt x="129" y="167"/>
                  </a:lnTo>
                  <a:lnTo>
                    <a:pt x="128" y="169"/>
                  </a:lnTo>
                  <a:lnTo>
                    <a:pt x="124" y="170"/>
                  </a:lnTo>
                  <a:lnTo>
                    <a:pt x="121" y="171"/>
                  </a:lnTo>
                  <a:lnTo>
                    <a:pt x="116" y="172"/>
                  </a:lnTo>
                  <a:lnTo>
                    <a:pt x="112" y="172"/>
                  </a:lnTo>
                  <a:lnTo>
                    <a:pt x="106" y="172"/>
                  </a:lnTo>
                  <a:lnTo>
                    <a:pt x="101" y="171"/>
                  </a:lnTo>
                  <a:lnTo>
                    <a:pt x="97" y="170"/>
                  </a:lnTo>
                  <a:lnTo>
                    <a:pt x="94" y="169"/>
                  </a:lnTo>
                  <a:lnTo>
                    <a:pt x="91" y="168"/>
                  </a:lnTo>
                  <a:lnTo>
                    <a:pt x="89" y="167"/>
                  </a:lnTo>
                  <a:lnTo>
                    <a:pt x="88" y="167"/>
                  </a:lnTo>
                  <a:lnTo>
                    <a:pt x="86" y="166"/>
                  </a:lnTo>
                  <a:lnTo>
                    <a:pt x="85" y="166"/>
                  </a:lnTo>
                  <a:lnTo>
                    <a:pt x="84" y="167"/>
                  </a:lnTo>
                  <a:lnTo>
                    <a:pt x="82" y="166"/>
                  </a:lnTo>
                  <a:lnTo>
                    <a:pt x="77" y="162"/>
                  </a:lnTo>
                  <a:lnTo>
                    <a:pt x="70" y="157"/>
                  </a:lnTo>
                  <a:lnTo>
                    <a:pt x="64" y="150"/>
                  </a:lnTo>
                  <a:lnTo>
                    <a:pt x="56" y="143"/>
                  </a:lnTo>
                  <a:lnTo>
                    <a:pt x="49" y="135"/>
                  </a:lnTo>
                  <a:lnTo>
                    <a:pt x="43" y="129"/>
                  </a:lnTo>
                  <a:lnTo>
                    <a:pt x="39" y="125"/>
                  </a:lnTo>
                  <a:lnTo>
                    <a:pt x="36" y="121"/>
                  </a:lnTo>
                  <a:lnTo>
                    <a:pt x="35" y="118"/>
                  </a:lnTo>
                  <a:lnTo>
                    <a:pt x="33" y="114"/>
                  </a:lnTo>
                  <a:lnTo>
                    <a:pt x="33" y="111"/>
                  </a:lnTo>
                  <a:lnTo>
                    <a:pt x="32" y="107"/>
                  </a:lnTo>
                  <a:lnTo>
                    <a:pt x="31" y="102"/>
                  </a:lnTo>
                  <a:lnTo>
                    <a:pt x="30" y="96"/>
                  </a:lnTo>
                  <a:lnTo>
                    <a:pt x="29" y="88"/>
                  </a:lnTo>
                  <a:lnTo>
                    <a:pt x="25" y="80"/>
                  </a:lnTo>
                  <a:lnTo>
                    <a:pt x="21" y="68"/>
                  </a:lnTo>
                  <a:lnTo>
                    <a:pt x="16" y="56"/>
                  </a:lnTo>
                  <a:lnTo>
                    <a:pt x="11" y="44"/>
                  </a:lnTo>
                  <a:lnTo>
                    <a:pt x="5" y="32"/>
                  </a:lnTo>
                  <a:lnTo>
                    <a:pt x="2" y="22"/>
                  </a:lnTo>
                  <a:lnTo>
                    <a:pt x="0" y="13"/>
                  </a:lnTo>
                  <a:lnTo>
                    <a:pt x="0" y="8"/>
                  </a:lnTo>
                  <a:lnTo>
                    <a:pt x="0" y="5"/>
                  </a:lnTo>
                  <a:lnTo>
                    <a:pt x="2" y="4"/>
                  </a:lnTo>
                  <a:lnTo>
                    <a:pt x="4" y="3"/>
                  </a:lnTo>
                  <a:lnTo>
                    <a:pt x="5" y="2"/>
                  </a:lnTo>
                  <a:lnTo>
                    <a:pt x="8" y="1"/>
                  </a:lnTo>
                  <a:lnTo>
                    <a:pt x="10" y="1"/>
                  </a:lnTo>
                  <a:lnTo>
                    <a:pt x="12" y="0"/>
                  </a:lnTo>
                  <a:lnTo>
                    <a:pt x="13" y="0"/>
                  </a:lnTo>
                  <a:lnTo>
                    <a:pt x="31" y="15"/>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97" name="Freeform 193"/>
            <p:cNvSpPr>
              <a:spLocks/>
            </p:cNvSpPr>
            <p:nvPr/>
          </p:nvSpPr>
          <p:spPr bwMode="auto">
            <a:xfrm>
              <a:off x="2071" y="1083"/>
              <a:ext cx="135" cy="169"/>
            </a:xfrm>
            <a:custGeom>
              <a:avLst/>
              <a:gdLst>
                <a:gd name="T0" fmla="*/ 35 w 135"/>
                <a:gd name="T1" fmla="*/ 15 h 169"/>
                <a:gd name="T2" fmla="*/ 39 w 135"/>
                <a:gd name="T3" fmla="*/ 23 h 169"/>
                <a:gd name="T4" fmla="*/ 43 w 135"/>
                <a:gd name="T5" fmla="*/ 36 h 169"/>
                <a:gd name="T6" fmla="*/ 46 w 135"/>
                <a:gd name="T7" fmla="*/ 48 h 169"/>
                <a:gd name="T8" fmla="*/ 48 w 135"/>
                <a:gd name="T9" fmla="*/ 59 h 169"/>
                <a:gd name="T10" fmla="*/ 52 w 135"/>
                <a:gd name="T11" fmla="*/ 74 h 169"/>
                <a:gd name="T12" fmla="*/ 58 w 135"/>
                <a:gd name="T13" fmla="*/ 88 h 169"/>
                <a:gd name="T14" fmla="*/ 64 w 135"/>
                <a:gd name="T15" fmla="*/ 99 h 169"/>
                <a:gd name="T16" fmla="*/ 69 w 135"/>
                <a:gd name="T17" fmla="*/ 104 h 169"/>
                <a:gd name="T18" fmla="*/ 76 w 135"/>
                <a:gd name="T19" fmla="*/ 117 h 169"/>
                <a:gd name="T20" fmla="*/ 84 w 135"/>
                <a:gd name="T21" fmla="*/ 133 h 169"/>
                <a:gd name="T22" fmla="*/ 89 w 135"/>
                <a:gd name="T23" fmla="*/ 144 h 169"/>
                <a:gd name="T24" fmla="*/ 93 w 135"/>
                <a:gd name="T25" fmla="*/ 145 h 169"/>
                <a:gd name="T26" fmla="*/ 98 w 135"/>
                <a:gd name="T27" fmla="*/ 144 h 169"/>
                <a:gd name="T28" fmla="*/ 104 w 135"/>
                <a:gd name="T29" fmla="*/ 144 h 169"/>
                <a:gd name="T30" fmla="*/ 109 w 135"/>
                <a:gd name="T31" fmla="*/ 144 h 169"/>
                <a:gd name="T32" fmla="*/ 115 w 135"/>
                <a:gd name="T33" fmla="*/ 147 h 169"/>
                <a:gd name="T34" fmla="*/ 122 w 135"/>
                <a:gd name="T35" fmla="*/ 151 h 169"/>
                <a:gd name="T36" fmla="*/ 129 w 135"/>
                <a:gd name="T37" fmla="*/ 156 h 169"/>
                <a:gd name="T38" fmla="*/ 134 w 135"/>
                <a:gd name="T39" fmla="*/ 162 h 169"/>
                <a:gd name="T40" fmla="*/ 132 w 135"/>
                <a:gd name="T41" fmla="*/ 165 h 169"/>
                <a:gd name="T42" fmla="*/ 125 w 135"/>
                <a:gd name="T43" fmla="*/ 167 h 169"/>
                <a:gd name="T44" fmla="*/ 116 w 135"/>
                <a:gd name="T45" fmla="*/ 168 h 169"/>
                <a:gd name="T46" fmla="*/ 106 w 135"/>
                <a:gd name="T47" fmla="*/ 167 h 169"/>
                <a:gd name="T48" fmla="*/ 99 w 135"/>
                <a:gd name="T49" fmla="*/ 165 h 169"/>
                <a:gd name="T50" fmla="*/ 94 w 135"/>
                <a:gd name="T51" fmla="*/ 163 h 169"/>
                <a:gd name="T52" fmla="*/ 91 w 135"/>
                <a:gd name="T53" fmla="*/ 162 h 169"/>
                <a:gd name="T54" fmla="*/ 89 w 135"/>
                <a:gd name="T55" fmla="*/ 163 h 169"/>
                <a:gd name="T56" fmla="*/ 81 w 135"/>
                <a:gd name="T57" fmla="*/ 159 h 169"/>
                <a:gd name="T58" fmla="*/ 69 w 135"/>
                <a:gd name="T59" fmla="*/ 146 h 169"/>
                <a:gd name="T60" fmla="*/ 54 w 135"/>
                <a:gd name="T61" fmla="*/ 131 h 169"/>
                <a:gd name="T62" fmla="*/ 44 w 135"/>
                <a:gd name="T63" fmla="*/ 121 h 169"/>
                <a:gd name="T64" fmla="*/ 35 w 135"/>
                <a:gd name="T65" fmla="*/ 111 h 169"/>
                <a:gd name="T66" fmla="*/ 24 w 135"/>
                <a:gd name="T67" fmla="*/ 98 h 169"/>
                <a:gd name="T68" fmla="*/ 14 w 135"/>
                <a:gd name="T69" fmla="*/ 83 h 169"/>
                <a:gd name="T70" fmla="*/ 7 w 135"/>
                <a:gd name="T71" fmla="*/ 67 h 169"/>
                <a:gd name="T72" fmla="*/ 4 w 135"/>
                <a:gd name="T73" fmla="*/ 49 h 169"/>
                <a:gd name="T74" fmla="*/ 1 w 135"/>
                <a:gd name="T75" fmla="*/ 30 h 169"/>
                <a:gd name="T76" fmla="*/ 0 w 135"/>
                <a:gd name="T77" fmla="*/ 13 h 169"/>
                <a:gd name="T78" fmla="*/ 0 w 135"/>
                <a:gd name="T79" fmla="*/ 3 h 169"/>
                <a:gd name="T80" fmla="*/ 3 w 135"/>
                <a:gd name="T81" fmla="*/ 0 h 169"/>
                <a:gd name="T82" fmla="*/ 6 w 135"/>
                <a:gd name="T83" fmla="*/ 1 h 169"/>
                <a:gd name="T84" fmla="*/ 10 w 135"/>
                <a:gd name="T85" fmla="*/ 4 h 169"/>
                <a:gd name="T86" fmla="*/ 12 w 135"/>
                <a:gd name="T87" fmla="*/ 5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5" h="169">
                  <a:moveTo>
                    <a:pt x="35" y="14"/>
                  </a:moveTo>
                  <a:lnTo>
                    <a:pt x="35" y="15"/>
                  </a:lnTo>
                  <a:lnTo>
                    <a:pt x="37" y="18"/>
                  </a:lnTo>
                  <a:lnTo>
                    <a:pt x="39" y="23"/>
                  </a:lnTo>
                  <a:lnTo>
                    <a:pt x="41" y="29"/>
                  </a:lnTo>
                  <a:lnTo>
                    <a:pt x="43" y="36"/>
                  </a:lnTo>
                  <a:lnTo>
                    <a:pt x="45" y="42"/>
                  </a:lnTo>
                  <a:lnTo>
                    <a:pt x="46" y="48"/>
                  </a:lnTo>
                  <a:lnTo>
                    <a:pt x="47" y="54"/>
                  </a:lnTo>
                  <a:lnTo>
                    <a:pt x="48" y="59"/>
                  </a:lnTo>
                  <a:lnTo>
                    <a:pt x="50" y="66"/>
                  </a:lnTo>
                  <a:lnTo>
                    <a:pt x="52" y="74"/>
                  </a:lnTo>
                  <a:lnTo>
                    <a:pt x="55" y="81"/>
                  </a:lnTo>
                  <a:lnTo>
                    <a:pt x="58" y="88"/>
                  </a:lnTo>
                  <a:lnTo>
                    <a:pt x="61" y="95"/>
                  </a:lnTo>
                  <a:lnTo>
                    <a:pt x="64" y="99"/>
                  </a:lnTo>
                  <a:lnTo>
                    <a:pt x="66" y="102"/>
                  </a:lnTo>
                  <a:lnTo>
                    <a:pt x="69" y="104"/>
                  </a:lnTo>
                  <a:lnTo>
                    <a:pt x="72" y="110"/>
                  </a:lnTo>
                  <a:lnTo>
                    <a:pt x="76" y="117"/>
                  </a:lnTo>
                  <a:lnTo>
                    <a:pt x="81" y="125"/>
                  </a:lnTo>
                  <a:lnTo>
                    <a:pt x="84" y="133"/>
                  </a:lnTo>
                  <a:lnTo>
                    <a:pt x="87" y="139"/>
                  </a:lnTo>
                  <a:lnTo>
                    <a:pt x="89" y="144"/>
                  </a:lnTo>
                  <a:lnTo>
                    <a:pt x="91" y="145"/>
                  </a:lnTo>
                  <a:lnTo>
                    <a:pt x="93" y="145"/>
                  </a:lnTo>
                  <a:lnTo>
                    <a:pt x="95" y="144"/>
                  </a:lnTo>
                  <a:lnTo>
                    <a:pt x="98" y="144"/>
                  </a:lnTo>
                  <a:lnTo>
                    <a:pt x="100" y="144"/>
                  </a:lnTo>
                  <a:lnTo>
                    <a:pt x="104" y="144"/>
                  </a:lnTo>
                  <a:lnTo>
                    <a:pt x="106" y="144"/>
                  </a:lnTo>
                  <a:lnTo>
                    <a:pt x="109" y="144"/>
                  </a:lnTo>
                  <a:lnTo>
                    <a:pt x="111" y="145"/>
                  </a:lnTo>
                  <a:lnTo>
                    <a:pt x="115" y="147"/>
                  </a:lnTo>
                  <a:lnTo>
                    <a:pt x="118" y="149"/>
                  </a:lnTo>
                  <a:lnTo>
                    <a:pt x="122" y="151"/>
                  </a:lnTo>
                  <a:lnTo>
                    <a:pt x="126" y="154"/>
                  </a:lnTo>
                  <a:lnTo>
                    <a:pt x="129" y="156"/>
                  </a:lnTo>
                  <a:lnTo>
                    <a:pt x="132" y="159"/>
                  </a:lnTo>
                  <a:lnTo>
                    <a:pt x="134" y="162"/>
                  </a:lnTo>
                  <a:lnTo>
                    <a:pt x="134" y="163"/>
                  </a:lnTo>
                  <a:lnTo>
                    <a:pt x="132" y="165"/>
                  </a:lnTo>
                  <a:lnTo>
                    <a:pt x="129" y="166"/>
                  </a:lnTo>
                  <a:lnTo>
                    <a:pt x="125" y="167"/>
                  </a:lnTo>
                  <a:lnTo>
                    <a:pt x="121" y="168"/>
                  </a:lnTo>
                  <a:lnTo>
                    <a:pt x="116" y="168"/>
                  </a:lnTo>
                  <a:lnTo>
                    <a:pt x="110" y="168"/>
                  </a:lnTo>
                  <a:lnTo>
                    <a:pt x="106" y="167"/>
                  </a:lnTo>
                  <a:lnTo>
                    <a:pt x="102" y="166"/>
                  </a:lnTo>
                  <a:lnTo>
                    <a:pt x="99" y="165"/>
                  </a:lnTo>
                  <a:lnTo>
                    <a:pt x="96" y="164"/>
                  </a:lnTo>
                  <a:lnTo>
                    <a:pt x="94" y="163"/>
                  </a:lnTo>
                  <a:lnTo>
                    <a:pt x="93" y="163"/>
                  </a:lnTo>
                  <a:lnTo>
                    <a:pt x="91" y="162"/>
                  </a:lnTo>
                  <a:lnTo>
                    <a:pt x="90" y="163"/>
                  </a:lnTo>
                  <a:lnTo>
                    <a:pt x="89" y="163"/>
                  </a:lnTo>
                  <a:lnTo>
                    <a:pt x="87" y="162"/>
                  </a:lnTo>
                  <a:lnTo>
                    <a:pt x="81" y="159"/>
                  </a:lnTo>
                  <a:lnTo>
                    <a:pt x="75" y="153"/>
                  </a:lnTo>
                  <a:lnTo>
                    <a:pt x="69" y="146"/>
                  </a:lnTo>
                  <a:lnTo>
                    <a:pt x="61" y="139"/>
                  </a:lnTo>
                  <a:lnTo>
                    <a:pt x="54" y="131"/>
                  </a:lnTo>
                  <a:lnTo>
                    <a:pt x="48" y="125"/>
                  </a:lnTo>
                  <a:lnTo>
                    <a:pt x="44" y="121"/>
                  </a:lnTo>
                  <a:lnTo>
                    <a:pt x="40" y="116"/>
                  </a:lnTo>
                  <a:lnTo>
                    <a:pt x="35" y="111"/>
                  </a:lnTo>
                  <a:lnTo>
                    <a:pt x="30" y="105"/>
                  </a:lnTo>
                  <a:lnTo>
                    <a:pt x="24" y="98"/>
                  </a:lnTo>
                  <a:lnTo>
                    <a:pt x="19" y="91"/>
                  </a:lnTo>
                  <a:lnTo>
                    <a:pt x="14" y="83"/>
                  </a:lnTo>
                  <a:lnTo>
                    <a:pt x="11" y="75"/>
                  </a:lnTo>
                  <a:lnTo>
                    <a:pt x="7" y="67"/>
                  </a:lnTo>
                  <a:lnTo>
                    <a:pt x="5" y="58"/>
                  </a:lnTo>
                  <a:lnTo>
                    <a:pt x="4" y="49"/>
                  </a:lnTo>
                  <a:lnTo>
                    <a:pt x="2" y="40"/>
                  </a:lnTo>
                  <a:lnTo>
                    <a:pt x="1" y="30"/>
                  </a:lnTo>
                  <a:lnTo>
                    <a:pt x="0" y="21"/>
                  </a:lnTo>
                  <a:lnTo>
                    <a:pt x="0" y="13"/>
                  </a:lnTo>
                  <a:lnTo>
                    <a:pt x="0" y="7"/>
                  </a:lnTo>
                  <a:lnTo>
                    <a:pt x="0" y="3"/>
                  </a:lnTo>
                  <a:lnTo>
                    <a:pt x="1" y="0"/>
                  </a:lnTo>
                  <a:lnTo>
                    <a:pt x="3" y="0"/>
                  </a:lnTo>
                  <a:lnTo>
                    <a:pt x="5" y="0"/>
                  </a:lnTo>
                  <a:lnTo>
                    <a:pt x="6" y="1"/>
                  </a:lnTo>
                  <a:lnTo>
                    <a:pt x="8" y="3"/>
                  </a:lnTo>
                  <a:lnTo>
                    <a:pt x="10" y="4"/>
                  </a:lnTo>
                  <a:lnTo>
                    <a:pt x="11" y="5"/>
                  </a:lnTo>
                  <a:lnTo>
                    <a:pt x="12" y="5"/>
                  </a:lnTo>
                  <a:lnTo>
                    <a:pt x="35" y="14"/>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98" name="Freeform 194"/>
            <p:cNvSpPr>
              <a:spLocks/>
            </p:cNvSpPr>
            <p:nvPr/>
          </p:nvSpPr>
          <p:spPr bwMode="auto">
            <a:xfrm>
              <a:off x="1893" y="1355"/>
              <a:ext cx="239" cy="345"/>
            </a:xfrm>
            <a:custGeom>
              <a:avLst/>
              <a:gdLst>
                <a:gd name="T0" fmla="*/ 238 w 239"/>
                <a:gd name="T1" fmla="*/ 344 h 345"/>
                <a:gd name="T2" fmla="*/ 238 w 239"/>
                <a:gd name="T3" fmla="*/ 113 h 345"/>
                <a:gd name="T4" fmla="*/ 0 w 239"/>
                <a:gd name="T5" fmla="*/ 0 h 345"/>
                <a:gd name="T6" fmla="*/ 0 w 239"/>
                <a:gd name="T7" fmla="*/ 215 h 345"/>
                <a:gd name="T8" fmla="*/ 238 w 239"/>
                <a:gd name="T9" fmla="*/ 344 h 345"/>
              </a:gdLst>
              <a:ahLst/>
              <a:cxnLst>
                <a:cxn ang="0">
                  <a:pos x="T0" y="T1"/>
                </a:cxn>
                <a:cxn ang="0">
                  <a:pos x="T2" y="T3"/>
                </a:cxn>
                <a:cxn ang="0">
                  <a:pos x="T4" y="T5"/>
                </a:cxn>
                <a:cxn ang="0">
                  <a:pos x="T6" y="T7"/>
                </a:cxn>
                <a:cxn ang="0">
                  <a:pos x="T8" y="T9"/>
                </a:cxn>
              </a:cxnLst>
              <a:rect l="0" t="0" r="r" b="b"/>
              <a:pathLst>
                <a:path w="239" h="345">
                  <a:moveTo>
                    <a:pt x="238" y="344"/>
                  </a:moveTo>
                  <a:lnTo>
                    <a:pt x="238" y="113"/>
                  </a:lnTo>
                  <a:lnTo>
                    <a:pt x="0" y="0"/>
                  </a:lnTo>
                  <a:lnTo>
                    <a:pt x="0" y="215"/>
                  </a:lnTo>
                  <a:lnTo>
                    <a:pt x="238" y="344"/>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99" name="Freeform 195"/>
            <p:cNvSpPr>
              <a:spLocks/>
            </p:cNvSpPr>
            <p:nvPr/>
          </p:nvSpPr>
          <p:spPr bwMode="auto">
            <a:xfrm>
              <a:off x="2057" y="1233"/>
              <a:ext cx="193" cy="82"/>
            </a:xfrm>
            <a:custGeom>
              <a:avLst/>
              <a:gdLst>
                <a:gd name="T0" fmla="*/ 192 w 193"/>
                <a:gd name="T1" fmla="*/ 14 h 82"/>
                <a:gd name="T2" fmla="*/ 67 w 193"/>
                <a:gd name="T3" fmla="*/ 81 h 82"/>
                <a:gd name="T4" fmla="*/ 0 w 193"/>
                <a:gd name="T5" fmla="*/ 66 h 82"/>
                <a:gd name="T6" fmla="*/ 124 w 193"/>
                <a:gd name="T7" fmla="*/ 0 h 82"/>
                <a:gd name="T8" fmla="*/ 192 w 193"/>
                <a:gd name="T9" fmla="*/ 14 h 82"/>
              </a:gdLst>
              <a:ahLst/>
              <a:cxnLst>
                <a:cxn ang="0">
                  <a:pos x="T0" y="T1"/>
                </a:cxn>
                <a:cxn ang="0">
                  <a:pos x="T2" y="T3"/>
                </a:cxn>
                <a:cxn ang="0">
                  <a:pos x="T4" y="T5"/>
                </a:cxn>
                <a:cxn ang="0">
                  <a:pos x="T6" y="T7"/>
                </a:cxn>
                <a:cxn ang="0">
                  <a:pos x="T8" y="T9"/>
                </a:cxn>
              </a:cxnLst>
              <a:rect l="0" t="0" r="r" b="b"/>
              <a:pathLst>
                <a:path w="193" h="82">
                  <a:moveTo>
                    <a:pt x="192" y="14"/>
                  </a:moveTo>
                  <a:lnTo>
                    <a:pt x="67" y="81"/>
                  </a:lnTo>
                  <a:lnTo>
                    <a:pt x="0" y="66"/>
                  </a:lnTo>
                  <a:lnTo>
                    <a:pt x="124" y="0"/>
                  </a:lnTo>
                  <a:lnTo>
                    <a:pt x="192" y="14"/>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00" name="Freeform 196"/>
            <p:cNvSpPr>
              <a:spLocks/>
            </p:cNvSpPr>
            <p:nvPr/>
          </p:nvSpPr>
          <p:spPr bwMode="auto">
            <a:xfrm>
              <a:off x="1972" y="1067"/>
              <a:ext cx="213" cy="213"/>
            </a:xfrm>
            <a:custGeom>
              <a:avLst/>
              <a:gdLst>
                <a:gd name="T0" fmla="*/ 44 w 213"/>
                <a:gd name="T1" fmla="*/ 20 h 213"/>
                <a:gd name="T2" fmla="*/ 50 w 213"/>
                <a:gd name="T3" fmla="*/ 33 h 213"/>
                <a:gd name="T4" fmla="*/ 59 w 213"/>
                <a:gd name="T5" fmla="*/ 54 h 213"/>
                <a:gd name="T6" fmla="*/ 68 w 213"/>
                <a:gd name="T7" fmla="*/ 74 h 213"/>
                <a:gd name="T8" fmla="*/ 73 w 213"/>
                <a:gd name="T9" fmla="*/ 88 h 213"/>
                <a:gd name="T10" fmla="*/ 78 w 213"/>
                <a:gd name="T11" fmla="*/ 103 h 213"/>
                <a:gd name="T12" fmla="*/ 85 w 213"/>
                <a:gd name="T13" fmla="*/ 118 h 213"/>
                <a:gd name="T14" fmla="*/ 91 w 213"/>
                <a:gd name="T15" fmla="*/ 128 h 213"/>
                <a:gd name="T16" fmla="*/ 99 w 213"/>
                <a:gd name="T17" fmla="*/ 133 h 213"/>
                <a:gd name="T18" fmla="*/ 120 w 213"/>
                <a:gd name="T19" fmla="*/ 148 h 213"/>
                <a:gd name="T20" fmla="*/ 143 w 213"/>
                <a:gd name="T21" fmla="*/ 167 h 213"/>
                <a:gd name="T22" fmla="*/ 160 w 213"/>
                <a:gd name="T23" fmla="*/ 182 h 213"/>
                <a:gd name="T24" fmla="*/ 165 w 213"/>
                <a:gd name="T25" fmla="*/ 184 h 213"/>
                <a:gd name="T26" fmla="*/ 169 w 213"/>
                <a:gd name="T27" fmla="*/ 183 h 213"/>
                <a:gd name="T28" fmla="*/ 175 w 213"/>
                <a:gd name="T29" fmla="*/ 183 h 213"/>
                <a:gd name="T30" fmla="*/ 181 w 213"/>
                <a:gd name="T31" fmla="*/ 184 h 213"/>
                <a:gd name="T32" fmla="*/ 189 w 213"/>
                <a:gd name="T33" fmla="*/ 188 h 213"/>
                <a:gd name="T34" fmla="*/ 198 w 213"/>
                <a:gd name="T35" fmla="*/ 193 h 213"/>
                <a:gd name="T36" fmla="*/ 206 w 213"/>
                <a:gd name="T37" fmla="*/ 199 h 213"/>
                <a:gd name="T38" fmla="*/ 212 w 213"/>
                <a:gd name="T39" fmla="*/ 205 h 213"/>
                <a:gd name="T40" fmla="*/ 210 w 213"/>
                <a:gd name="T41" fmla="*/ 209 h 213"/>
                <a:gd name="T42" fmla="*/ 204 w 213"/>
                <a:gd name="T43" fmla="*/ 212 h 213"/>
                <a:gd name="T44" fmla="*/ 194 w 213"/>
                <a:gd name="T45" fmla="*/ 212 h 213"/>
                <a:gd name="T46" fmla="*/ 182 w 213"/>
                <a:gd name="T47" fmla="*/ 209 h 213"/>
                <a:gd name="T48" fmla="*/ 171 w 213"/>
                <a:gd name="T49" fmla="*/ 206 h 213"/>
                <a:gd name="T50" fmla="*/ 165 w 213"/>
                <a:gd name="T51" fmla="*/ 203 h 213"/>
                <a:gd name="T52" fmla="*/ 160 w 213"/>
                <a:gd name="T53" fmla="*/ 202 h 213"/>
                <a:gd name="T54" fmla="*/ 154 w 213"/>
                <a:gd name="T55" fmla="*/ 202 h 213"/>
                <a:gd name="T56" fmla="*/ 140 w 213"/>
                <a:gd name="T57" fmla="*/ 198 h 213"/>
                <a:gd name="T58" fmla="*/ 121 w 213"/>
                <a:gd name="T59" fmla="*/ 189 h 213"/>
                <a:gd name="T60" fmla="*/ 103 w 213"/>
                <a:gd name="T61" fmla="*/ 180 h 213"/>
                <a:gd name="T62" fmla="*/ 91 w 213"/>
                <a:gd name="T63" fmla="*/ 172 h 213"/>
                <a:gd name="T64" fmla="*/ 75 w 213"/>
                <a:gd name="T65" fmla="*/ 158 h 213"/>
                <a:gd name="T66" fmla="*/ 58 w 213"/>
                <a:gd name="T67" fmla="*/ 140 h 213"/>
                <a:gd name="T68" fmla="*/ 44 w 213"/>
                <a:gd name="T69" fmla="*/ 120 h 213"/>
                <a:gd name="T70" fmla="*/ 32 w 213"/>
                <a:gd name="T71" fmla="*/ 98 h 213"/>
                <a:gd name="T72" fmla="*/ 19 w 213"/>
                <a:gd name="T73" fmla="*/ 71 h 213"/>
                <a:gd name="T74" fmla="*/ 8 w 213"/>
                <a:gd name="T75" fmla="*/ 43 h 213"/>
                <a:gd name="T76" fmla="*/ 0 w 213"/>
                <a:gd name="T77" fmla="*/ 22 h 213"/>
                <a:gd name="T78" fmla="*/ 0 w 213"/>
                <a:gd name="T79" fmla="*/ 11 h 213"/>
                <a:gd name="T80" fmla="*/ 2 w 213"/>
                <a:gd name="T81" fmla="*/ 5 h 213"/>
                <a:gd name="T82" fmla="*/ 6 w 213"/>
                <a:gd name="T83" fmla="*/ 3 h 213"/>
                <a:gd name="T84" fmla="*/ 11 w 213"/>
                <a:gd name="T85" fmla="*/ 1 h 213"/>
                <a:gd name="T86" fmla="*/ 42 w 213"/>
                <a:gd name="T87" fmla="*/ 18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3" h="213">
                  <a:moveTo>
                    <a:pt x="42" y="18"/>
                  </a:moveTo>
                  <a:lnTo>
                    <a:pt x="44" y="20"/>
                  </a:lnTo>
                  <a:lnTo>
                    <a:pt x="46" y="26"/>
                  </a:lnTo>
                  <a:lnTo>
                    <a:pt x="50" y="33"/>
                  </a:lnTo>
                  <a:lnTo>
                    <a:pt x="55" y="44"/>
                  </a:lnTo>
                  <a:lnTo>
                    <a:pt x="59" y="54"/>
                  </a:lnTo>
                  <a:lnTo>
                    <a:pt x="64" y="65"/>
                  </a:lnTo>
                  <a:lnTo>
                    <a:pt x="68" y="74"/>
                  </a:lnTo>
                  <a:lnTo>
                    <a:pt x="71" y="81"/>
                  </a:lnTo>
                  <a:lnTo>
                    <a:pt x="73" y="88"/>
                  </a:lnTo>
                  <a:lnTo>
                    <a:pt x="75" y="95"/>
                  </a:lnTo>
                  <a:lnTo>
                    <a:pt x="78" y="103"/>
                  </a:lnTo>
                  <a:lnTo>
                    <a:pt x="81" y="111"/>
                  </a:lnTo>
                  <a:lnTo>
                    <a:pt x="85" y="118"/>
                  </a:lnTo>
                  <a:lnTo>
                    <a:pt x="88" y="124"/>
                  </a:lnTo>
                  <a:lnTo>
                    <a:pt x="91" y="128"/>
                  </a:lnTo>
                  <a:lnTo>
                    <a:pt x="94" y="130"/>
                  </a:lnTo>
                  <a:lnTo>
                    <a:pt x="99" y="133"/>
                  </a:lnTo>
                  <a:lnTo>
                    <a:pt x="108" y="139"/>
                  </a:lnTo>
                  <a:lnTo>
                    <a:pt x="120" y="148"/>
                  </a:lnTo>
                  <a:lnTo>
                    <a:pt x="131" y="158"/>
                  </a:lnTo>
                  <a:lnTo>
                    <a:pt x="143" y="167"/>
                  </a:lnTo>
                  <a:lnTo>
                    <a:pt x="154" y="176"/>
                  </a:lnTo>
                  <a:lnTo>
                    <a:pt x="160" y="182"/>
                  </a:lnTo>
                  <a:lnTo>
                    <a:pt x="164" y="184"/>
                  </a:lnTo>
                  <a:lnTo>
                    <a:pt x="165" y="184"/>
                  </a:lnTo>
                  <a:lnTo>
                    <a:pt x="167" y="183"/>
                  </a:lnTo>
                  <a:lnTo>
                    <a:pt x="169" y="183"/>
                  </a:lnTo>
                  <a:lnTo>
                    <a:pt x="171" y="183"/>
                  </a:lnTo>
                  <a:lnTo>
                    <a:pt x="175" y="183"/>
                  </a:lnTo>
                  <a:lnTo>
                    <a:pt x="177" y="183"/>
                  </a:lnTo>
                  <a:lnTo>
                    <a:pt x="181" y="184"/>
                  </a:lnTo>
                  <a:lnTo>
                    <a:pt x="184" y="185"/>
                  </a:lnTo>
                  <a:lnTo>
                    <a:pt x="189" y="188"/>
                  </a:lnTo>
                  <a:lnTo>
                    <a:pt x="193" y="189"/>
                  </a:lnTo>
                  <a:lnTo>
                    <a:pt x="198" y="193"/>
                  </a:lnTo>
                  <a:lnTo>
                    <a:pt x="202" y="195"/>
                  </a:lnTo>
                  <a:lnTo>
                    <a:pt x="206" y="199"/>
                  </a:lnTo>
                  <a:lnTo>
                    <a:pt x="209" y="201"/>
                  </a:lnTo>
                  <a:lnTo>
                    <a:pt x="212" y="205"/>
                  </a:lnTo>
                  <a:lnTo>
                    <a:pt x="212" y="207"/>
                  </a:lnTo>
                  <a:lnTo>
                    <a:pt x="210" y="209"/>
                  </a:lnTo>
                  <a:lnTo>
                    <a:pt x="207" y="211"/>
                  </a:lnTo>
                  <a:lnTo>
                    <a:pt x="204" y="212"/>
                  </a:lnTo>
                  <a:lnTo>
                    <a:pt x="199" y="212"/>
                  </a:lnTo>
                  <a:lnTo>
                    <a:pt x="194" y="212"/>
                  </a:lnTo>
                  <a:lnTo>
                    <a:pt x="188" y="211"/>
                  </a:lnTo>
                  <a:lnTo>
                    <a:pt x="182" y="209"/>
                  </a:lnTo>
                  <a:lnTo>
                    <a:pt x="176" y="207"/>
                  </a:lnTo>
                  <a:lnTo>
                    <a:pt x="171" y="206"/>
                  </a:lnTo>
                  <a:lnTo>
                    <a:pt x="168" y="205"/>
                  </a:lnTo>
                  <a:lnTo>
                    <a:pt x="165" y="203"/>
                  </a:lnTo>
                  <a:lnTo>
                    <a:pt x="163" y="203"/>
                  </a:lnTo>
                  <a:lnTo>
                    <a:pt x="160" y="202"/>
                  </a:lnTo>
                  <a:lnTo>
                    <a:pt x="158" y="203"/>
                  </a:lnTo>
                  <a:lnTo>
                    <a:pt x="154" y="202"/>
                  </a:lnTo>
                  <a:lnTo>
                    <a:pt x="148" y="200"/>
                  </a:lnTo>
                  <a:lnTo>
                    <a:pt x="140" y="198"/>
                  </a:lnTo>
                  <a:lnTo>
                    <a:pt x="131" y="194"/>
                  </a:lnTo>
                  <a:lnTo>
                    <a:pt x="121" y="189"/>
                  </a:lnTo>
                  <a:lnTo>
                    <a:pt x="112" y="184"/>
                  </a:lnTo>
                  <a:lnTo>
                    <a:pt x="103" y="180"/>
                  </a:lnTo>
                  <a:lnTo>
                    <a:pt x="97" y="176"/>
                  </a:lnTo>
                  <a:lnTo>
                    <a:pt x="91" y="172"/>
                  </a:lnTo>
                  <a:lnTo>
                    <a:pt x="84" y="165"/>
                  </a:lnTo>
                  <a:lnTo>
                    <a:pt x="75" y="158"/>
                  </a:lnTo>
                  <a:lnTo>
                    <a:pt x="67" y="150"/>
                  </a:lnTo>
                  <a:lnTo>
                    <a:pt x="58" y="140"/>
                  </a:lnTo>
                  <a:lnTo>
                    <a:pt x="51" y="130"/>
                  </a:lnTo>
                  <a:lnTo>
                    <a:pt x="44" y="120"/>
                  </a:lnTo>
                  <a:lnTo>
                    <a:pt x="38" y="110"/>
                  </a:lnTo>
                  <a:lnTo>
                    <a:pt x="32" y="98"/>
                  </a:lnTo>
                  <a:lnTo>
                    <a:pt x="26" y="85"/>
                  </a:lnTo>
                  <a:lnTo>
                    <a:pt x="19" y="71"/>
                  </a:lnTo>
                  <a:lnTo>
                    <a:pt x="13" y="56"/>
                  </a:lnTo>
                  <a:lnTo>
                    <a:pt x="8" y="43"/>
                  </a:lnTo>
                  <a:lnTo>
                    <a:pt x="4" y="31"/>
                  </a:lnTo>
                  <a:lnTo>
                    <a:pt x="0" y="22"/>
                  </a:lnTo>
                  <a:lnTo>
                    <a:pt x="0" y="15"/>
                  </a:lnTo>
                  <a:lnTo>
                    <a:pt x="0" y="11"/>
                  </a:lnTo>
                  <a:lnTo>
                    <a:pt x="1" y="8"/>
                  </a:lnTo>
                  <a:lnTo>
                    <a:pt x="2" y="5"/>
                  </a:lnTo>
                  <a:lnTo>
                    <a:pt x="4" y="4"/>
                  </a:lnTo>
                  <a:lnTo>
                    <a:pt x="6" y="3"/>
                  </a:lnTo>
                  <a:lnTo>
                    <a:pt x="8" y="2"/>
                  </a:lnTo>
                  <a:lnTo>
                    <a:pt x="11" y="1"/>
                  </a:lnTo>
                  <a:lnTo>
                    <a:pt x="13" y="0"/>
                  </a:lnTo>
                  <a:lnTo>
                    <a:pt x="42" y="18"/>
                  </a:lnTo>
                </a:path>
              </a:pathLst>
            </a:custGeom>
            <a:solidFill>
              <a:srgbClr val="99FF99"/>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01" name="Freeform 197"/>
            <p:cNvSpPr>
              <a:spLocks/>
            </p:cNvSpPr>
            <p:nvPr/>
          </p:nvSpPr>
          <p:spPr bwMode="auto">
            <a:xfrm>
              <a:off x="2069" y="1081"/>
              <a:ext cx="135" cy="173"/>
            </a:xfrm>
            <a:custGeom>
              <a:avLst/>
              <a:gdLst>
                <a:gd name="T0" fmla="*/ 36 w 135"/>
                <a:gd name="T1" fmla="*/ 16 h 173"/>
                <a:gd name="T2" fmla="*/ 39 w 135"/>
                <a:gd name="T3" fmla="*/ 25 h 173"/>
                <a:gd name="T4" fmla="*/ 43 w 135"/>
                <a:gd name="T5" fmla="*/ 39 h 173"/>
                <a:gd name="T6" fmla="*/ 46 w 135"/>
                <a:gd name="T7" fmla="*/ 52 h 173"/>
                <a:gd name="T8" fmla="*/ 48 w 135"/>
                <a:gd name="T9" fmla="*/ 63 h 173"/>
                <a:gd name="T10" fmla="*/ 52 w 135"/>
                <a:gd name="T11" fmla="*/ 77 h 173"/>
                <a:gd name="T12" fmla="*/ 58 w 135"/>
                <a:gd name="T13" fmla="*/ 92 h 173"/>
                <a:gd name="T14" fmla="*/ 64 w 135"/>
                <a:gd name="T15" fmla="*/ 103 h 173"/>
                <a:gd name="T16" fmla="*/ 69 w 135"/>
                <a:gd name="T17" fmla="*/ 108 h 173"/>
                <a:gd name="T18" fmla="*/ 76 w 135"/>
                <a:gd name="T19" fmla="*/ 120 h 173"/>
                <a:gd name="T20" fmla="*/ 84 w 135"/>
                <a:gd name="T21" fmla="*/ 136 h 173"/>
                <a:gd name="T22" fmla="*/ 89 w 135"/>
                <a:gd name="T23" fmla="*/ 147 h 173"/>
                <a:gd name="T24" fmla="*/ 91 w 135"/>
                <a:gd name="T25" fmla="*/ 149 h 173"/>
                <a:gd name="T26" fmla="*/ 95 w 135"/>
                <a:gd name="T27" fmla="*/ 148 h 173"/>
                <a:gd name="T28" fmla="*/ 100 w 135"/>
                <a:gd name="T29" fmla="*/ 148 h 173"/>
                <a:gd name="T30" fmla="*/ 106 w 135"/>
                <a:gd name="T31" fmla="*/ 148 h 173"/>
                <a:gd name="T32" fmla="*/ 111 w 135"/>
                <a:gd name="T33" fmla="*/ 149 h 173"/>
                <a:gd name="T34" fmla="*/ 118 w 135"/>
                <a:gd name="T35" fmla="*/ 153 h 173"/>
                <a:gd name="T36" fmla="*/ 126 w 135"/>
                <a:gd name="T37" fmla="*/ 158 h 173"/>
                <a:gd name="T38" fmla="*/ 132 w 135"/>
                <a:gd name="T39" fmla="*/ 163 h 173"/>
                <a:gd name="T40" fmla="*/ 134 w 135"/>
                <a:gd name="T41" fmla="*/ 167 h 173"/>
                <a:gd name="T42" fmla="*/ 129 w 135"/>
                <a:gd name="T43" fmla="*/ 170 h 173"/>
                <a:gd name="T44" fmla="*/ 121 w 135"/>
                <a:gd name="T45" fmla="*/ 172 h 173"/>
                <a:gd name="T46" fmla="*/ 110 w 135"/>
                <a:gd name="T47" fmla="*/ 171 h 173"/>
                <a:gd name="T48" fmla="*/ 102 w 135"/>
                <a:gd name="T49" fmla="*/ 169 h 173"/>
                <a:gd name="T50" fmla="*/ 96 w 135"/>
                <a:gd name="T51" fmla="*/ 167 h 173"/>
                <a:gd name="T52" fmla="*/ 92 w 135"/>
                <a:gd name="T53" fmla="*/ 166 h 173"/>
                <a:gd name="T54" fmla="*/ 90 w 135"/>
                <a:gd name="T55" fmla="*/ 166 h 173"/>
                <a:gd name="T56" fmla="*/ 87 w 135"/>
                <a:gd name="T57" fmla="*/ 166 h 173"/>
                <a:gd name="T58" fmla="*/ 75 w 135"/>
                <a:gd name="T59" fmla="*/ 156 h 173"/>
                <a:gd name="T60" fmla="*/ 61 w 135"/>
                <a:gd name="T61" fmla="*/ 142 h 173"/>
                <a:gd name="T62" fmla="*/ 48 w 135"/>
                <a:gd name="T63" fmla="*/ 129 h 173"/>
                <a:gd name="T64" fmla="*/ 40 w 135"/>
                <a:gd name="T65" fmla="*/ 120 h 173"/>
                <a:gd name="T66" fmla="*/ 29 w 135"/>
                <a:gd name="T67" fmla="*/ 108 h 173"/>
                <a:gd name="T68" fmla="*/ 19 w 135"/>
                <a:gd name="T69" fmla="*/ 95 h 173"/>
                <a:gd name="T70" fmla="*/ 10 w 135"/>
                <a:gd name="T71" fmla="*/ 79 h 173"/>
                <a:gd name="T72" fmla="*/ 5 w 135"/>
                <a:gd name="T73" fmla="*/ 63 h 173"/>
                <a:gd name="T74" fmla="*/ 2 w 135"/>
                <a:gd name="T75" fmla="*/ 43 h 173"/>
                <a:gd name="T76" fmla="*/ 0 w 135"/>
                <a:gd name="T77" fmla="*/ 25 h 173"/>
                <a:gd name="T78" fmla="*/ 0 w 135"/>
                <a:gd name="T79" fmla="*/ 11 h 173"/>
                <a:gd name="T80" fmla="*/ 2 w 135"/>
                <a:gd name="T81" fmla="*/ 4 h 173"/>
                <a:gd name="T82" fmla="*/ 6 w 135"/>
                <a:gd name="T83" fmla="*/ 1 h 173"/>
                <a:gd name="T84" fmla="*/ 11 w 135"/>
                <a:gd name="T85" fmla="*/ 0 h 173"/>
                <a:gd name="T86" fmla="*/ 17 w 135"/>
                <a:gd name="T87" fmla="*/ 0 h 173"/>
                <a:gd name="T88" fmla="*/ 35 w 135"/>
                <a:gd name="T89" fmla="*/ 15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5" h="173">
                  <a:moveTo>
                    <a:pt x="35" y="15"/>
                  </a:moveTo>
                  <a:lnTo>
                    <a:pt x="36" y="16"/>
                  </a:lnTo>
                  <a:lnTo>
                    <a:pt x="37" y="20"/>
                  </a:lnTo>
                  <a:lnTo>
                    <a:pt x="39" y="25"/>
                  </a:lnTo>
                  <a:lnTo>
                    <a:pt x="41" y="32"/>
                  </a:lnTo>
                  <a:lnTo>
                    <a:pt x="43" y="39"/>
                  </a:lnTo>
                  <a:lnTo>
                    <a:pt x="45" y="45"/>
                  </a:lnTo>
                  <a:lnTo>
                    <a:pt x="46" y="52"/>
                  </a:lnTo>
                  <a:lnTo>
                    <a:pt x="47" y="57"/>
                  </a:lnTo>
                  <a:lnTo>
                    <a:pt x="48" y="63"/>
                  </a:lnTo>
                  <a:lnTo>
                    <a:pt x="50" y="69"/>
                  </a:lnTo>
                  <a:lnTo>
                    <a:pt x="52" y="77"/>
                  </a:lnTo>
                  <a:lnTo>
                    <a:pt x="55" y="85"/>
                  </a:lnTo>
                  <a:lnTo>
                    <a:pt x="58" y="92"/>
                  </a:lnTo>
                  <a:lnTo>
                    <a:pt x="61" y="98"/>
                  </a:lnTo>
                  <a:lnTo>
                    <a:pt x="64" y="103"/>
                  </a:lnTo>
                  <a:lnTo>
                    <a:pt x="66" y="105"/>
                  </a:lnTo>
                  <a:lnTo>
                    <a:pt x="69" y="108"/>
                  </a:lnTo>
                  <a:lnTo>
                    <a:pt x="72" y="114"/>
                  </a:lnTo>
                  <a:lnTo>
                    <a:pt x="76" y="120"/>
                  </a:lnTo>
                  <a:lnTo>
                    <a:pt x="81" y="128"/>
                  </a:lnTo>
                  <a:lnTo>
                    <a:pt x="84" y="136"/>
                  </a:lnTo>
                  <a:lnTo>
                    <a:pt x="87" y="143"/>
                  </a:lnTo>
                  <a:lnTo>
                    <a:pt x="89" y="147"/>
                  </a:lnTo>
                  <a:lnTo>
                    <a:pt x="90" y="149"/>
                  </a:lnTo>
                  <a:lnTo>
                    <a:pt x="91" y="149"/>
                  </a:lnTo>
                  <a:lnTo>
                    <a:pt x="93" y="149"/>
                  </a:lnTo>
                  <a:lnTo>
                    <a:pt x="95" y="148"/>
                  </a:lnTo>
                  <a:lnTo>
                    <a:pt x="98" y="148"/>
                  </a:lnTo>
                  <a:lnTo>
                    <a:pt x="100" y="148"/>
                  </a:lnTo>
                  <a:lnTo>
                    <a:pt x="104" y="147"/>
                  </a:lnTo>
                  <a:lnTo>
                    <a:pt x="106" y="148"/>
                  </a:lnTo>
                  <a:lnTo>
                    <a:pt x="109" y="148"/>
                  </a:lnTo>
                  <a:lnTo>
                    <a:pt x="111" y="149"/>
                  </a:lnTo>
                  <a:lnTo>
                    <a:pt x="115" y="150"/>
                  </a:lnTo>
                  <a:lnTo>
                    <a:pt x="118" y="153"/>
                  </a:lnTo>
                  <a:lnTo>
                    <a:pt x="122" y="155"/>
                  </a:lnTo>
                  <a:lnTo>
                    <a:pt x="126" y="158"/>
                  </a:lnTo>
                  <a:lnTo>
                    <a:pt x="129" y="160"/>
                  </a:lnTo>
                  <a:lnTo>
                    <a:pt x="132" y="163"/>
                  </a:lnTo>
                  <a:lnTo>
                    <a:pt x="134" y="166"/>
                  </a:lnTo>
                  <a:lnTo>
                    <a:pt x="134" y="167"/>
                  </a:lnTo>
                  <a:lnTo>
                    <a:pt x="132" y="168"/>
                  </a:lnTo>
                  <a:lnTo>
                    <a:pt x="129" y="170"/>
                  </a:lnTo>
                  <a:lnTo>
                    <a:pt x="125" y="171"/>
                  </a:lnTo>
                  <a:lnTo>
                    <a:pt x="121" y="172"/>
                  </a:lnTo>
                  <a:lnTo>
                    <a:pt x="116" y="172"/>
                  </a:lnTo>
                  <a:lnTo>
                    <a:pt x="110" y="171"/>
                  </a:lnTo>
                  <a:lnTo>
                    <a:pt x="106" y="171"/>
                  </a:lnTo>
                  <a:lnTo>
                    <a:pt x="102" y="169"/>
                  </a:lnTo>
                  <a:lnTo>
                    <a:pt x="99" y="168"/>
                  </a:lnTo>
                  <a:lnTo>
                    <a:pt x="96" y="167"/>
                  </a:lnTo>
                  <a:lnTo>
                    <a:pt x="93" y="167"/>
                  </a:lnTo>
                  <a:lnTo>
                    <a:pt x="92" y="166"/>
                  </a:lnTo>
                  <a:lnTo>
                    <a:pt x="91" y="166"/>
                  </a:lnTo>
                  <a:lnTo>
                    <a:pt x="90" y="166"/>
                  </a:lnTo>
                  <a:lnTo>
                    <a:pt x="88" y="167"/>
                  </a:lnTo>
                  <a:lnTo>
                    <a:pt x="87" y="166"/>
                  </a:lnTo>
                  <a:lnTo>
                    <a:pt x="81" y="162"/>
                  </a:lnTo>
                  <a:lnTo>
                    <a:pt x="75" y="156"/>
                  </a:lnTo>
                  <a:lnTo>
                    <a:pt x="69" y="149"/>
                  </a:lnTo>
                  <a:lnTo>
                    <a:pt x="61" y="142"/>
                  </a:lnTo>
                  <a:lnTo>
                    <a:pt x="54" y="135"/>
                  </a:lnTo>
                  <a:lnTo>
                    <a:pt x="48" y="129"/>
                  </a:lnTo>
                  <a:lnTo>
                    <a:pt x="44" y="124"/>
                  </a:lnTo>
                  <a:lnTo>
                    <a:pt x="40" y="120"/>
                  </a:lnTo>
                  <a:lnTo>
                    <a:pt x="35" y="114"/>
                  </a:lnTo>
                  <a:lnTo>
                    <a:pt x="29" y="108"/>
                  </a:lnTo>
                  <a:lnTo>
                    <a:pt x="24" y="102"/>
                  </a:lnTo>
                  <a:lnTo>
                    <a:pt x="19" y="95"/>
                  </a:lnTo>
                  <a:lnTo>
                    <a:pt x="14" y="86"/>
                  </a:lnTo>
                  <a:lnTo>
                    <a:pt x="10" y="79"/>
                  </a:lnTo>
                  <a:lnTo>
                    <a:pt x="7" y="71"/>
                  </a:lnTo>
                  <a:lnTo>
                    <a:pt x="5" y="63"/>
                  </a:lnTo>
                  <a:lnTo>
                    <a:pt x="4" y="53"/>
                  </a:lnTo>
                  <a:lnTo>
                    <a:pt x="2" y="43"/>
                  </a:lnTo>
                  <a:lnTo>
                    <a:pt x="1" y="34"/>
                  </a:lnTo>
                  <a:lnTo>
                    <a:pt x="0" y="25"/>
                  </a:lnTo>
                  <a:lnTo>
                    <a:pt x="0" y="17"/>
                  </a:lnTo>
                  <a:lnTo>
                    <a:pt x="0" y="11"/>
                  </a:lnTo>
                  <a:lnTo>
                    <a:pt x="0" y="6"/>
                  </a:lnTo>
                  <a:lnTo>
                    <a:pt x="2" y="4"/>
                  </a:lnTo>
                  <a:lnTo>
                    <a:pt x="4" y="2"/>
                  </a:lnTo>
                  <a:lnTo>
                    <a:pt x="6" y="1"/>
                  </a:lnTo>
                  <a:lnTo>
                    <a:pt x="9" y="0"/>
                  </a:lnTo>
                  <a:lnTo>
                    <a:pt x="11" y="0"/>
                  </a:lnTo>
                  <a:lnTo>
                    <a:pt x="14" y="0"/>
                  </a:lnTo>
                  <a:lnTo>
                    <a:pt x="17" y="0"/>
                  </a:lnTo>
                  <a:lnTo>
                    <a:pt x="18" y="0"/>
                  </a:lnTo>
                  <a:lnTo>
                    <a:pt x="35" y="15"/>
                  </a:lnTo>
                </a:path>
              </a:pathLst>
            </a:custGeom>
            <a:solidFill>
              <a:srgbClr val="99FF99"/>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02" name="Freeform 198"/>
            <p:cNvSpPr>
              <a:spLocks/>
            </p:cNvSpPr>
            <p:nvPr/>
          </p:nvSpPr>
          <p:spPr bwMode="auto">
            <a:xfrm>
              <a:off x="2163" y="1264"/>
              <a:ext cx="193" cy="93"/>
            </a:xfrm>
            <a:custGeom>
              <a:avLst/>
              <a:gdLst>
                <a:gd name="T0" fmla="*/ 0 w 193"/>
                <a:gd name="T1" fmla="*/ 0 h 93"/>
                <a:gd name="T2" fmla="*/ 0 w 193"/>
                <a:gd name="T3" fmla="*/ 50 h 93"/>
                <a:gd name="T4" fmla="*/ 192 w 193"/>
                <a:gd name="T5" fmla="*/ 92 h 93"/>
                <a:gd name="T6" fmla="*/ 192 w 193"/>
                <a:gd name="T7" fmla="*/ 41 h 93"/>
                <a:gd name="T8" fmla="*/ 0 w 193"/>
                <a:gd name="T9" fmla="*/ 0 h 93"/>
              </a:gdLst>
              <a:ahLst/>
              <a:cxnLst>
                <a:cxn ang="0">
                  <a:pos x="T0" y="T1"/>
                </a:cxn>
                <a:cxn ang="0">
                  <a:pos x="T2" y="T3"/>
                </a:cxn>
                <a:cxn ang="0">
                  <a:pos x="T4" y="T5"/>
                </a:cxn>
                <a:cxn ang="0">
                  <a:pos x="T6" y="T7"/>
                </a:cxn>
                <a:cxn ang="0">
                  <a:pos x="T8" y="T9"/>
                </a:cxn>
              </a:cxnLst>
              <a:rect l="0" t="0" r="r" b="b"/>
              <a:pathLst>
                <a:path w="193" h="93">
                  <a:moveTo>
                    <a:pt x="0" y="0"/>
                  </a:moveTo>
                  <a:lnTo>
                    <a:pt x="0" y="50"/>
                  </a:lnTo>
                  <a:lnTo>
                    <a:pt x="192" y="92"/>
                  </a:lnTo>
                  <a:lnTo>
                    <a:pt x="192" y="41"/>
                  </a:lnTo>
                  <a:lnTo>
                    <a:pt x="0" y="0"/>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03" name="Freeform 199"/>
            <p:cNvSpPr>
              <a:spLocks/>
            </p:cNvSpPr>
            <p:nvPr/>
          </p:nvSpPr>
          <p:spPr bwMode="auto">
            <a:xfrm>
              <a:off x="2355" y="1258"/>
              <a:ext cx="59" cy="99"/>
            </a:xfrm>
            <a:custGeom>
              <a:avLst/>
              <a:gdLst>
                <a:gd name="T0" fmla="*/ 0 w 59"/>
                <a:gd name="T1" fmla="*/ 47 h 99"/>
                <a:gd name="T2" fmla="*/ 0 w 59"/>
                <a:gd name="T3" fmla="*/ 98 h 99"/>
                <a:gd name="T4" fmla="*/ 58 w 59"/>
                <a:gd name="T5" fmla="*/ 43 h 99"/>
                <a:gd name="T6" fmla="*/ 58 w 59"/>
                <a:gd name="T7" fmla="*/ 0 h 99"/>
                <a:gd name="T8" fmla="*/ 0 w 59"/>
                <a:gd name="T9" fmla="*/ 47 h 99"/>
              </a:gdLst>
              <a:ahLst/>
              <a:cxnLst>
                <a:cxn ang="0">
                  <a:pos x="T0" y="T1"/>
                </a:cxn>
                <a:cxn ang="0">
                  <a:pos x="T2" y="T3"/>
                </a:cxn>
                <a:cxn ang="0">
                  <a:pos x="T4" y="T5"/>
                </a:cxn>
                <a:cxn ang="0">
                  <a:pos x="T6" y="T7"/>
                </a:cxn>
                <a:cxn ang="0">
                  <a:pos x="T8" y="T9"/>
                </a:cxn>
              </a:cxnLst>
              <a:rect l="0" t="0" r="r" b="b"/>
              <a:pathLst>
                <a:path w="59" h="99">
                  <a:moveTo>
                    <a:pt x="0" y="47"/>
                  </a:moveTo>
                  <a:lnTo>
                    <a:pt x="0" y="98"/>
                  </a:lnTo>
                  <a:lnTo>
                    <a:pt x="58" y="43"/>
                  </a:lnTo>
                  <a:lnTo>
                    <a:pt x="58" y="0"/>
                  </a:lnTo>
                  <a:lnTo>
                    <a:pt x="0" y="4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04" name="Freeform 200"/>
            <p:cNvSpPr>
              <a:spLocks/>
            </p:cNvSpPr>
            <p:nvPr/>
          </p:nvSpPr>
          <p:spPr bwMode="auto">
            <a:xfrm>
              <a:off x="2163" y="1218"/>
              <a:ext cx="250" cy="88"/>
            </a:xfrm>
            <a:custGeom>
              <a:avLst/>
              <a:gdLst>
                <a:gd name="T0" fmla="*/ 79 w 250"/>
                <a:gd name="T1" fmla="*/ 0 h 88"/>
                <a:gd name="T2" fmla="*/ 0 w 250"/>
                <a:gd name="T3" fmla="*/ 46 h 88"/>
                <a:gd name="T4" fmla="*/ 191 w 250"/>
                <a:gd name="T5" fmla="*/ 87 h 88"/>
                <a:gd name="T6" fmla="*/ 249 w 250"/>
                <a:gd name="T7" fmla="*/ 39 h 88"/>
                <a:gd name="T8" fmla="*/ 79 w 250"/>
                <a:gd name="T9" fmla="*/ 0 h 88"/>
              </a:gdLst>
              <a:ahLst/>
              <a:cxnLst>
                <a:cxn ang="0">
                  <a:pos x="T0" y="T1"/>
                </a:cxn>
                <a:cxn ang="0">
                  <a:pos x="T2" y="T3"/>
                </a:cxn>
                <a:cxn ang="0">
                  <a:pos x="T4" y="T5"/>
                </a:cxn>
                <a:cxn ang="0">
                  <a:pos x="T6" y="T7"/>
                </a:cxn>
                <a:cxn ang="0">
                  <a:pos x="T8" y="T9"/>
                </a:cxn>
              </a:cxnLst>
              <a:rect l="0" t="0" r="r" b="b"/>
              <a:pathLst>
                <a:path w="250" h="88">
                  <a:moveTo>
                    <a:pt x="79" y="0"/>
                  </a:moveTo>
                  <a:lnTo>
                    <a:pt x="0" y="46"/>
                  </a:lnTo>
                  <a:lnTo>
                    <a:pt x="191" y="87"/>
                  </a:lnTo>
                  <a:lnTo>
                    <a:pt x="249" y="39"/>
                  </a:lnTo>
                  <a:lnTo>
                    <a:pt x="79" y="0"/>
                  </a:lnTo>
                </a:path>
              </a:pathLst>
            </a:custGeom>
            <a:solidFill>
              <a:srgbClr val="E5E5E5"/>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05" name="Freeform 201"/>
            <p:cNvSpPr>
              <a:spLocks/>
            </p:cNvSpPr>
            <p:nvPr/>
          </p:nvSpPr>
          <p:spPr bwMode="auto">
            <a:xfrm>
              <a:off x="2198" y="1101"/>
              <a:ext cx="31" cy="133"/>
            </a:xfrm>
            <a:custGeom>
              <a:avLst/>
              <a:gdLst>
                <a:gd name="T0" fmla="*/ 30 w 31"/>
                <a:gd name="T1" fmla="*/ 0 h 133"/>
                <a:gd name="T2" fmla="*/ 29 w 31"/>
                <a:gd name="T3" fmla="*/ 0 h 133"/>
                <a:gd name="T4" fmla="*/ 27 w 31"/>
                <a:gd name="T5" fmla="*/ 3 h 133"/>
                <a:gd name="T6" fmla="*/ 24 w 31"/>
                <a:gd name="T7" fmla="*/ 6 h 133"/>
                <a:gd name="T8" fmla="*/ 21 w 31"/>
                <a:gd name="T9" fmla="*/ 12 h 133"/>
                <a:gd name="T10" fmla="*/ 17 w 31"/>
                <a:gd name="T11" fmla="*/ 21 h 133"/>
                <a:gd name="T12" fmla="*/ 13 w 31"/>
                <a:gd name="T13" fmla="*/ 31 h 133"/>
                <a:gd name="T14" fmla="*/ 9 w 31"/>
                <a:gd name="T15" fmla="*/ 44 h 133"/>
                <a:gd name="T16" fmla="*/ 6 w 31"/>
                <a:gd name="T17" fmla="*/ 60 h 133"/>
                <a:gd name="T18" fmla="*/ 2 w 31"/>
                <a:gd name="T19" fmla="*/ 76 h 133"/>
                <a:gd name="T20" fmla="*/ 0 w 31"/>
                <a:gd name="T21" fmla="*/ 90 h 133"/>
                <a:gd name="T22" fmla="*/ 0 w 31"/>
                <a:gd name="T23" fmla="*/ 103 h 133"/>
                <a:gd name="T24" fmla="*/ 0 w 31"/>
                <a:gd name="T25" fmla="*/ 113 h 133"/>
                <a:gd name="T26" fmla="*/ 0 w 31"/>
                <a:gd name="T27" fmla="*/ 121 h 133"/>
                <a:gd name="T28" fmla="*/ 1 w 31"/>
                <a:gd name="T29" fmla="*/ 127 h 133"/>
                <a:gd name="T30" fmla="*/ 2 w 31"/>
                <a:gd name="T31" fmla="*/ 131 h 133"/>
                <a:gd name="T32" fmla="*/ 2 w 31"/>
                <a:gd name="T33" fmla="*/ 132 h 133"/>
                <a:gd name="T34" fmla="*/ 30 w 31"/>
                <a:gd name="T35"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 h="133">
                  <a:moveTo>
                    <a:pt x="30" y="0"/>
                  </a:moveTo>
                  <a:lnTo>
                    <a:pt x="29" y="0"/>
                  </a:lnTo>
                  <a:lnTo>
                    <a:pt x="27" y="3"/>
                  </a:lnTo>
                  <a:lnTo>
                    <a:pt x="24" y="6"/>
                  </a:lnTo>
                  <a:lnTo>
                    <a:pt x="21" y="12"/>
                  </a:lnTo>
                  <a:lnTo>
                    <a:pt x="17" y="21"/>
                  </a:lnTo>
                  <a:lnTo>
                    <a:pt x="13" y="31"/>
                  </a:lnTo>
                  <a:lnTo>
                    <a:pt x="9" y="44"/>
                  </a:lnTo>
                  <a:lnTo>
                    <a:pt x="6" y="60"/>
                  </a:lnTo>
                  <a:lnTo>
                    <a:pt x="2" y="76"/>
                  </a:lnTo>
                  <a:lnTo>
                    <a:pt x="0" y="90"/>
                  </a:lnTo>
                  <a:lnTo>
                    <a:pt x="0" y="103"/>
                  </a:lnTo>
                  <a:lnTo>
                    <a:pt x="0" y="113"/>
                  </a:lnTo>
                  <a:lnTo>
                    <a:pt x="0" y="121"/>
                  </a:lnTo>
                  <a:lnTo>
                    <a:pt x="1" y="127"/>
                  </a:lnTo>
                  <a:lnTo>
                    <a:pt x="2" y="131"/>
                  </a:lnTo>
                  <a:lnTo>
                    <a:pt x="2" y="132"/>
                  </a:lnTo>
                  <a:lnTo>
                    <a:pt x="3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06" name="Freeform 202"/>
            <p:cNvSpPr>
              <a:spLocks/>
            </p:cNvSpPr>
            <p:nvPr/>
          </p:nvSpPr>
          <p:spPr bwMode="auto">
            <a:xfrm>
              <a:off x="2227" y="1162"/>
              <a:ext cx="117" cy="117"/>
            </a:xfrm>
            <a:custGeom>
              <a:avLst/>
              <a:gdLst>
                <a:gd name="T0" fmla="*/ 58 w 117"/>
                <a:gd name="T1" fmla="*/ 116 h 117"/>
                <a:gd name="T2" fmla="*/ 69 w 117"/>
                <a:gd name="T3" fmla="*/ 116 h 117"/>
                <a:gd name="T4" fmla="*/ 81 w 117"/>
                <a:gd name="T5" fmla="*/ 113 h 117"/>
                <a:gd name="T6" fmla="*/ 90 w 117"/>
                <a:gd name="T7" fmla="*/ 109 h 117"/>
                <a:gd name="T8" fmla="*/ 98 w 117"/>
                <a:gd name="T9" fmla="*/ 102 h 117"/>
                <a:gd name="T10" fmla="*/ 105 w 117"/>
                <a:gd name="T11" fmla="*/ 94 h 117"/>
                <a:gd name="T12" fmla="*/ 111 w 117"/>
                <a:gd name="T13" fmla="*/ 85 h 117"/>
                <a:gd name="T14" fmla="*/ 115 w 117"/>
                <a:gd name="T15" fmla="*/ 74 h 117"/>
                <a:gd name="T16" fmla="*/ 116 w 117"/>
                <a:gd name="T17" fmla="*/ 63 h 117"/>
                <a:gd name="T18" fmla="*/ 115 w 117"/>
                <a:gd name="T19" fmla="*/ 51 h 117"/>
                <a:gd name="T20" fmla="*/ 111 w 117"/>
                <a:gd name="T21" fmla="*/ 40 h 117"/>
                <a:gd name="T22" fmla="*/ 105 w 117"/>
                <a:gd name="T23" fmla="*/ 29 h 117"/>
                <a:gd name="T24" fmla="*/ 98 w 117"/>
                <a:gd name="T25" fmla="*/ 20 h 117"/>
                <a:gd name="T26" fmla="*/ 90 w 117"/>
                <a:gd name="T27" fmla="*/ 12 h 117"/>
                <a:gd name="T28" fmla="*/ 81 w 117"/>
                <a:gd name="T29" fmla="*/ 6 h 117"/>
                <a:gd name="T30" fmla="*/ 69 w 117"/>
                <a:gd name="T31" fmla="*/ 2 h 117"/>
                <a:gd name="T32" fmla="*/ 58 w 117"/>
                <a:gd name="T33" fmla="*/ 0 h 117"/>
                <a:gd name="T34" fmla="*/ 46 w 117"/>
                <a:gd name="T35" fmla="*/ 0 h 117"/>
                <a:gd name="T36" fmla="*/ 35 w 117"/>
                <a:gd name="T37" fmla="*/ 2 h 117"/>
                <a:gd name="T38" fmla="*/ 25 w 117"/>
                <a:gd name="T39" fmla="*/ 6 h 117"/>
                <a:gd name="T40" fmla="*/ 17 w 117"/>
                <a:gd name="T41" fmla="*/ 13 h 117"/>
                <a:gd name="T42" fmla="*/ 10 w 117"/>
                <a:gd name="T43" fmla="*/ 21 h 117"/>
                <a:gd name="T44" fmla="*/ 5 w 117"/>
                <a:gd name="T45" fmla="*/ 30 h 117"/>
                <a:gd name="T46" fmla="*/ 1 w 117"/>
                <a:gd name="T47" fmla="*/ 41 h 117"/>
                <a:gd name="T48" fmla="*/ 0 w 117"/>
                <a:gd name="T49" fmla="*/ 52 h 117"/>
                <a:gd name="T50" fmla="*/ 1 w 117"/>
                <a:gd name="T51" fmla="*/ 64 h 117"/>
                <a:gd name="T52" fmla="*/ 5 w 117"/>
                <a:gd name="T53" fmla="*/ 75 h 117"/>
                <a:gd name="T54" fmla="*/ 10 w 117"/>
                <a:gd name="T55" fmla="*/ 86 h 117"/>
                <a:gd name="T56" fmla="*/ 17 w 117"/>
                <a:gd name="T57" fmla="*/ 95 h 117"/>
                <a:gd name="T58" fmla="*/ 25 w 117"/>
                <a:gd name="T59" fmla="*/ 103 h 117"/>
                <a:gd name="T60" fmla="*/ 35 w 117"/>
                <a:gd name="T61" fmla="*/ 109 h 117"/>
                <a:gd name="T62" fmla="*/ 46 w 117"/>
                <a:gd name="T63" fmla="*/ 113 h 117"/>
                <a:gd name="T64" fmla="*/ 58 w 117"/>
                <a:gd name="T65" fmla="*/ 116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7" h="117">
                  <a:moveTo>
                    <a:pt x="58" y="116"/>
                  </a:moveTo>
                  <a:lnTo>
                    <a:pt x="69" y="116"/>
                  </a:lnTo>
                  <a:lnTo>
                    <a:pt x="81" y="113"/>
                  </a:lnTo>
                  <a:lnTo>
                    <a:pt x="90" y="109"/>
                  </a:lnTo>
                  <a:lnTo>
                    <a:pt x="98" y="102"/>
                  </a:lnTo>
                  <a:lnTo>
                    <a:pt x="105" y="94"/>
                  </a:lnTo>
                  <a:lnTo>
                    <a:pt x="111" y="85"/>
                  </a:lnTo>
                  <a:lnTo>
                    <a:pt x="115" y="74"/>
                  </a:lnTo>
                  <a:lnTo>
                    <a:pt x="116" y="63"/>
                  </a:lnTo>
                  <a:lnTo>
                    <a:pt x="115" y="51"/>
                  </a:lnTo>
                  <a:lnTo>
                    <a:pt x="111" y="40"/>
                  </a:lnTo>
                  <a:lnTo>
                    <a:pt x="105" y="29"/>
                  </a:lnTo>
                  <a:lnTo>
                    <a:pt x="98" y="20"/>
                  </a:lnTo>
                  <a:lnTo>
                    <a:pt x="90" y="12"/>
                  </a:lnTo>
                  <a:lnTo>
                    <a:pt x="81" y="6"/>
                  </a:lnTo>
                  <a:lnTo>
                    <a:pt x="69" y="2"/>
                  </a:lnTo>
                  <a:lnTo>
                    <a:pt x="58" y="0"/>
                  </a:lnTo>
                  <a:lnTo>
                    <a:pt x="46" y="0"/>
                  </a:lnTo>
                  <a:lnTo>
                    <a:pt x="35" y="2"/>
                  </a:lnTo>
                  <a:lnTo>
                    <a:pt x="25" y="6"/>
                  </a:lnTo>
                  <a:lnTo>
                    <a:pt x="17" y="13"/>
                  </a:lnTo>
                  <a:lnTo>
                    <a:pt x="10" y="21"/>
                  </a:lnTo>
                  <a:lnTo>
                    <a:pt x="5" y="30"/>
                  </a:lnTo>
                  <a:lnTo>
                    <a:pt x="1" y="41"/>
                  </a:lnTo>
                  <a:lnTo>
                    <a:pt x="0" y="52"/>
                  </a:lnTo>
                  <a:lnTo>
                    <a:pt x="1" y="64"/>
                  </a:lnTo>
                  <a:lnTo>
                    <a:pt x="5" y="75"/>
                  </a:lnTo>
                  <a:lnTo>
                    <a:pt x="10" y="86"/>
                  </a:lnTo>
                  <a:lnTo>
                    <a:pt x="17" y="95"/>
                  </a:lnTo>
                  <a:lnTo>
                    <a:pt x="25" y="103"/>
                  </a:lnTo>
                  <a:lnTo>
                    <a:pt x="35" y="109"/>
                  </a:lnTo>
                  <a:lnTo>
                    <a:pt x="46" y="113"/>
                  </a:lnTo>
                  <a:lnTo>
                    <a:pt x="58" y="116"/>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07" name="Freeform 203"/>
            <p:cNvSpPr>
              <a:spLocks/>
            </p:cNvSpPr>
            <p:nvPr/>
          </p:nvSpPr>
          <p:spPr bwMode="auto">
            <a:xfrm>
              <a:off x="2194" y="1085"/>
              <a:ext cx="164" cy="190"/>
            </a:xfrm>
            <a:custGeom>
              <a:avLst/>
              <a:gdLst>
                <a:gd name="T0" fmla="*/ 124 w 164"/>
                <a:gd name="T1" fmla="*/ 47 h 190"/>
                <a:gd name="T2" fmla="*/ 73 w 164"/>
                <a:gd name="T3" fmla="*/ 11 h 190"/>
                <a:gd name="T4" fmla="*/ 35 w 164"/>
                <a:gd name="T5" fmla="*/ 0 h 190"/>
                <a:gd name="T6" fmla="*/ 0 w 164"/>
                <a:gd name="T7" fmla="*/ 177 h 190"/>
                <a:gd name="T8" fmla="*/ 38 w 164"/>
                <a:gd name="T9" fmla="*/ 189 h 190"/>
                <a:gd name="T10" fmla="*/ 98 w 164"/>
                <a:gd name="T11" fmla="*/ 173 h 190"/>
                <a:gd name="T12" fmla="*/ 138 w 164"/>
                <a:gd name="T13" fmla="*/ 184 h 190"/>
                <a:gd name="T14" fmla="*/ 163 w 164"/>
                <a:gd name="T15" fmla="*/ 60 h 190"/>
                <a:gd name="T16" fmla="*/ 124 w 164"/>
                <a:gd name="T17" fmla="*/ 47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190">
                  <a:moveTo>
                    <a:pt x="124" y="47"/>
                  </a:moveTo>
                  <a:lnTo>
                    <a:pt x="73" y="11"/>
                  </a:lnTo>
                  <a:lnTo>
                    <a:pt x="35" y="0"/>
                  </a:lnTo>
                  <a:lnTo>
                    <a:pt x="0" y="177"/>
                  </a:lnTo>
                  <a:lnTo>
                    <a:pt x="38" y="189"/>
                  </a:lnTo>
                  <a:lnTo>
                    <a:pt x="98" y="173"/>
                  </a:lnTo>
                  <a:lnTo>
                    <a:pt x="138" y="184"/>
                  </a:lnTo>
                  <a:lnTo>
                    <a:pt x="163" y="60"/>
                  </a:lnTo>
                  <a:lnTo>
                    <a:pt x="124" y="47"/>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08" name="Freeform 204"/>
            <p:cNvSpPr>
              <a:spLocks/>
            </p:cNvSpPr>
            <p:nvPr/>
          </p:nvSpPr>
          <p:spPr bwMode="auto">
            <a:xfrm>
              <a:off x="2333" y="1132"/>
              <a:ext cx="61" cy="138"/>
            </a:xfrm>
            <a:custGeom>
              <a:avLst/>
              <a:gdLst>
                <a:gd name="T0" fmla="*/ 24 w 61"/>
                <a:gd name="T1" fmla="*/ 13 h 138"/>
                <a:gd name="T2" fmla="*/ 0 w 61"/>
                <a:gd name="T3" fmla="*/ 137 h 138"/>
                <a:gd name="T4" fmla="*/ 41 w 61"/>
                <a:gd name="T5" fmla="*/ 109 h 138"/>
                <a:gd name="T6" fmla="*/ 60 w 61"/>
                <a:gd name="T7" fmla="*/ 0 h 138"/>
                <a:gd name="T8" fmla="*/ 24 w 61"/>
                <a:gd name="T9" fmla="*/ 13 h 138"/>
              </a:gdLst>
              <a:ahLst/>
              <a:cxnLst>
                <a:cxn ang="0">
                  <a:pos x="T0" y="T1"/>
                </a:cxn>
                <a:cxn ang="0">
                  <a:pos x="T2" y="T3"/>
                </a:cxn>
                <a:cxn ang="0">
                  <a:pos x="T4" y="T5"/>
                </a:cxn>
                <a:cxn ang="0">
                  <a:pos x="T6" y="T7"/>
                </a:cxn>
                <a:cxn ang="0">
                  <a:pos x="T8" y="T9"/>
                </a:cxn>
              </a:cxnLst>
              <a:rect l="0" t="0" r="r" b="b"/>
              <a:pathLst>
                <a:path w="61" h="138">
                  <a:moveTo>
                    <a:pt x="24" y="13"/>
                  </a:moveTo>
                  <a:lnTo>
                    <a:pt x="0" y="137"/>
                  </a:lnTo>
                  <a:lnTo>
                    <a:pt x="41" y="109"/>
                  </a:lnTo>
                  <a:lnTo>
                    <a:pt x="60" y="0"/>
                  </a:lnTo>
                  <a:lnTo>
                    <a:pt x="24" y="13"/>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09" name="Freeform 205"/>
            <p:cNvSpPr>
              <a:spLocks/>
            </p:cNvSpPr>
            <p:nvPr/>
          </p:nvSpPr>
          <p:spPr bwMode="auto">
            <a:xfrm>
              <a:off x="2295" y="1141"/>
              <a:ext cx="54" cy="123"/>
            </a:xfrm>
            <a:custGeom>
              <a:avLst/>
              <a:gdLst>
                <a:gd name="T0" fmla="*/ 53 w 54"/>
                <a:gd name="T1" fmla="*/ 7 h 123"/>
                <a:gd name="T2" fmla="*/ 24 w 54"/>
                <a:gd name="T3" fmla="*/ 0 h 123"/>
                <a:gd name="T4" fmla="*/ 0 w 54"/>
                <a:gd name="T5" fmla="*/ 111 h 123"/>
                <a:gd name="T6" fmla="*/ 32 w 54"/>
                <a:gd name="T7" fmla="*/ 122 h 123"/>
                <a:gd name="T8" fmla="*/ 53 w 54"/>
                <a:gd name="T9" fmla="*/ 7 h 123"/>
              </a:gdLst>
              <a:ahLst/>
              <a:cxnLst>
                <a:cxn ang="0">
                  <a:pos x="T0" y="T1"/>
                </a:cxn>
                <a:cxn ang="0">
                  <a:pos x="T2" y="T3"/>
                </a:cxn>
                <a:cxn ang="0">
                  <a:pos x="T4" y="T5"/>
                </a:cxn>
                <a:cxn ang="0">
                  <a:pos x="T6" y="T7"/>
                </a:cxn>
                <a:cxn ang="0">
                  <a:pos x="T8" y="T9"/>
                </a:cxn>
              </a:cxnLst>
              <a:rect l="0" t="0" r="r" b="b"/>
              <a:pathLst>
                <a:path w="54" h="123">
                  <a:moveTo>
                    <a:pt x="53" y="7"/>
                  </a:moveTo>
                  <a:lnTo>
                    <a:pt x="24" y="0"/>
                  </a:lnTo>
                  <a:lnTo>
                    <a:pt x="0" y="111"/>
                  </a:lnTo>
                  <a:lnTo>
                    <a:pt x="32" y="122"/>
                  </a:lnTo>
                  <a:lnTo>
                    <a:pt x="53" y="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10" name="Freeform 206"/>
            <p:cNvSpPr>
              <a:spLocks/>
            </p:cNvSpPr>
            <p:nvPr/>
          </p:nvSpPr>
          <p:spPr bwMode="auto">
            <a:xfrm>
              <a:off x="2234" y="1106"/>
              <a:ext cx="78" cy="159"/>
            </a:xfrm>
            <a:custGeom>
              <a:avLst/>
              <a:gdLst>
                <a:gd name="T0" fmla="*/ 77 w 78"/>
                <a:gd name="T1" fmla="*/ 30 h 159"/>
                <a:gd name="T2" fmla="*/ 34 w 78"/>
                <a:gd name="T3" fmla="*/ 0 h 159"/>
                <a:gd name="T4" fmla="*/ 0 w 78"/>
                <a:gd name="T5" fmla="*/ 158 h 159"/>
                <a:gd name="T6" fmla="*/ 54 w 78"/>
                <a:gd name="T7" fmla="*/ 145 h 159"/>
                <a:gd name="T8" fmla="*/ 77 w 78"/>
                <a:gd name="T9" fmla="*/ 30 h 159"/>
              </a:gdLst>
              <a:ahLst/>
              <a:cxnLst>
                <a:cxn ang="0">
                  <a:pos x="T0" y="T1"/>
                </a:cxn>
                <a:cxn ang="0">
                  <a:pos x="T2" y="T3"/>
                </a:cxn>
                <a:cxn ang="0">
                  <a:pos x="T4" y="T5"/>
                </a:cxn>
                <a:cxn ang="0">
                  <a:pos x="T6" y="T7"/>
                </a:cxn>
                <a:cxn ang="0">
                  <a:pos x="T8" y="T9"/>
                </a:cxn>
              </a:cxnLst>
              <a:rect l="0" t="0" r="r" b="b"/>
              <a:pathLst>
                <a:path w="78" h="159">
                  <a:moveTo>
                    <a:pt x="77" y="30"/>
                  </a:moveTo>
                  <a:lnTo>
                    <a:pt x="34" y="0"/>
                  </a:lnTo>
                  <a:lnTo>
                    <a:pt x="0" y="158"/>
                  </a:lnTo>
                  <a:lnTo>
                    <a:pt x="54" y="145"/>
                  </a:lnTo>
                  <a:lnTo>
                    <a:pt x="77" y="30"/>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11" name="Freeform 207"/>
            <p:cNvSpPr>
              <a:spLocks/>
            </p:cNvSpPr>
            <p:nvPr/>
          </p:nvSpPr>
          <p:spPr bwMode="auto">
            <a:xfrm>
              <a:off x="2200" y="1094"/>
              <a:ext cx="61" cy="170"/>
            </a:xfrm>
            <a:custGeom>
              <a:avLst/>
              <a:gdLst>
                <a:gd name="T0" fmla="*/ 60 w 61"/>
                <a:gd name="T1" fmla="*/ 7 h 170"/>
                <a:gd name="T2" fmla="*/ 32 w 61"/>
                <a:gd name="T3" fmla="*/ 0 h 170"/>
                <a:gd name="T4" fmla="*/ 0 w 61"/>
                <a:gd name="T5" fmla="*/ 161 h 170"/>
                <a:gd name="T6" fmla="*/ 26 w 61"/>
                <a:gd name="T7" fmla="*/ 169 h 170"/>
                <a:gd name="T8" fmla="*/ 60 w 61"/>
                <a:gd name="T9" fmla="*/ 7 h 170"/>
              </a:gdLst>
              <a:ahLst/>
              <a:cxnLst>
                <a:cxn ang="0">
                  <a:pos x="T0" y="T1"/>
                </a:cxn>
                <a:cxn ang="0">
                  <a:pos x="T2" y="T3"/>
                </a:cxn>
                <a:cxn ang="0">
                  <a:pos x="T4" y="T5"/>
                </a:cxn>
                <a:cxn ang="0">
                  <a:pos x="T6" y="T7"/>
                </a:cxn>
                <a:cxn ang="0">
                  <a:pos x="T8" y="T9"/>
                </a:cxn>
              </a:cxnLst>
              <a:rect l="0" t="0" r="r" b="b"/>
              <a:pathLst>
                <a:path w="61" h="170">
                  <a:moveTo>
                    <a:pt x="60" y="7"/>
                  </a:moveTo>
                  <a:lnTo>
                    <a:pt x="32" y="0"/>
                  </a:lnTo>
                  <a:lnTo>
                    <a:pt x="0" y="161"/>
                  </a:lnTo>
                  <a:lnTo>
                    <a:pt x="26" y="169"/>
                  </a:lnTo>
                  <a:lnTo>
                    <a:pt x="60" y="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12" name="Freeform 208"/>
            <p:cNvSpPr>
              <a:spLocks/>
            </p:cNvSpPr>
            <p:nvPr/>
          </p:nvSpPr>
          <p:spPr bwMode="auto">
            <a:xfrm>
              <a:off x="2230" y="1066"/>
              <a:ext cx="164" cy="78"/>
            </a:xfrm>
            <a:custGeom>
              <a:avLst/>
              <a:gdLst>
                <a:gd name="T0" fmla="*/ 0 w 164"/>
                <a:gd name="T1" fmla="*/ 18 h 78"/>
                <a:gd name="T2" fmla="*/ 42 w 164"/>
                <a:gd name="T3" fmla="*/ 0 h 78"/>
                <a:gd name="T4" fmla="*/ 75 w 164"/>
                <a:gd name="T5" fmla="*/ 11 h 78"/>
                <a:gd name="T6" fmla="*/ 116 w 164"/>
                <a:gd name="T7" fmla="*/ 49 h 78"/>
                <a:gd name="T8" fmla="*/ 163 w 164"/>
                <a:gd name="T9" fmla="*/ 65 h 78"/>
                <a:gd name="T10" fmla="*/ 127 w 164"/>
                <a:gd name="T11" fmla="*/ 77 h 78"/>
                <a:gd name="T12" fmla="*/ 89 w 164"/>
                <a:gd name="T13" fmla="*/ 66 h 78"/>
                <a:gd name="T14" fmla="*/ 39 w 164"/>
                <a:gd name="T15" fmla="*/ 28 h 78"/>
                <a:gd name="T16" fmla="*/ 0 w 164"/>
                <a:gd name="T17" fmla="*/ 1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78">
                  <a:moveTo>
                    <a:pt x="0" y="18"/>
                  </a:moveTo>
                  <a:lnTo>
                    <a:pt x="42" y="0"/>
                  </a:lnTo>
                  <a:lnTo>
                    <a:pt x="75" y="11"/>
                  </a:lnTo>
                  <a:lnTo>
                    <a:pt x="116" y="49"/>
                  </a:lnTo>
                  <a:lnTo>
                    <a:pt x="163" y="65"/>
                  </a:lnTo>
                  <a:lnTo>
                    <a:pt x="127" y="77"/>
                  </a:lnTo>
                  <a:lnTo>
                    <a:pt x="89" y="66"/>
                  </a:lnTo>
                  <a:lnTo>
                    <a:pt x="39" y="28"/>
                  </a:lnTo>
                  <a:lnTo>
                    <a:pt x="0" y="18"/>
                  </a:lnTo>
                </a:path>
              </a:pathLst>
            </a:custGeom>
            <a:solidFill>
              <a:srgbClr val="E5E5E5"/>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1772" name="Group 268"/>
          <p:cNvGrpSpPr>
            <a:grpSpLocks/>
          </p:cNvGrpSpPr>
          <p:nvPr/>
        </p:nvGrpSpPr>
        <p:grpSpPr bwMode="auto">
          <a:xfrm>
            <a:off x="7897813" y="1489075"/>
            <a:ext cx="1098550" cy="1277938"/>
            <a:chOff x="4015" y="938"/>
            <a:chExt cx="692" cy="805"/>
          </a:xfrm>
        </p:grpSpPr>
        <p:sp>
          <p:nvSpPr>
            <p:cNvPr id="21714" name="Freeform 210"/>
            <p:cNvSpPr>
              <a:spLocks/>
            </p:cNvSpPr>
            <p:nvPr/>
          </p:nvSpPr>
          <p:spPr bwMode="auto">
            <a:xfrm>
              <a:off x="4083" y="938"/>
              <a:ext cx="332" cy="622"/>
            </a:xfrm>
            <a:custGeom>
              <a:avLst/>
              <a:gdLst>
                <a:gd name="T0" fmla="*/ 145 w 332"/>
                <a:gd name="T1" fmla="*/ 207 h 622"/>
                <a:gd name="T2" fmla="*/ 147 w 332"/>
                <a:gd name="T3" fmla="*/ 153 h 622"/>
                <a:gd name="T4" fmla="*/ 127 w 332"/>
                <a:gd name="T5" fmla="*/ 134 h 622"/>
                <a:gd name="T6" fmla="*/ 107 w 332"/>
                <a:gd name="T7" fmla="*/ 123 h 622"/>
                <a:gd name="T8" fmla="*/ 109 w 332"/>
                <a:gd name="T9" fmla="*/ 117 h 622"/>
                <a:gd name="T10" fmla="*/ 110 w 332"/>
                <a:gd name="T11" fmla="*/ 115 h 622"/>
                <a:gd name="T12" fmla="*/ 118 w 332"/>
                <a:gd name="T13" fmla="*/ 115 h 622"/>
                <a:gd name="T14" fmla="*/ 126 w 332"/>
                <a:gd name="T15" fmla="*/ 108 h 622"/>
                <a:gd name="T16" fmla="*/ 130 w 332"/>
                <a:gd name="T17" fmla="*/ 92 h 622"/>
                <a:gd name="T18" fmla="*/ 133 w 332"/>
                <a:gd name="T19" fmla="*/ 86 h 622"/>
                <a:gd name="T20" fmla="*/ 137 w 332"/>
                <a:gd name="T21" fmla="*/ 84 h 622"/>
                <a:gd name="T22" fmla="*/ 136 w 332"/>
                <a:gd name="T23" fmla="*/ 74 h 622"/>
                <a:gd name="T24" fmla="*/ 130 w 332"/>
                <a:gd name="T25" fmla="*/ 57 h 622"/>
                <a:gd name="T26" fmla="*/ 126 w 332"/>
                <a:gd name="T27" fmla="*/ 42 h 622"/>
                <a:gd name="T28" fmla="*/ 116 w 332"/>
                <a:gd name="T29" fmla="*/ 19 h 622"/>
                <a:gd name="T30" fmla="*/ 98 w 332"/>
                <a:gd name="T31" fmla="*/ 5 h 622"/>
                <a:gd name="T32" fmla="*/ 75 w 332"/>
                <a:gd name="T33" fmla="*/ 0 h 622"/>
                <a:gd name="T34" fmla="*/ 52 w 332"/>
                <a:gd name="T35" fmla="*/ 7 h 622"/>
                <a:gd name="T36" fmla="*/ 41 w 332"/>
                <a:gd name="T37" fmla="*/ 20 h 622"/>
                <a:gd name="T38" fmla="*/ 40 w 332"/>
                <a:gd name="T39" fmla="*/ 44 h 622"/>
                <a:gd name="T40" fmla="*/ 42 w 332"/>
                <a:gd name="T41" fmla="*/ 64 h 622"/>
                <a:gd name="T42" fmla="*/ 49 w 332"/>
                <a:gd name="T43" fmla="*/ 81 h 622"/>
                <a:gd name="T44" fmla="*/ 53 w 332"/>
                <a:gd name="T45" fmla="*/ 104 h 622"/>
                <a:gd name="T46" fmla="*/ 40 w 332"/>
                <a:gd name="T47" fmla="*/ 120 h 622"/>
                <a:gd name="T48" fmla="*/ 9 w 332"/>
                <a:gd name="T49" fmla="*/ 138 h 622"/>
                <a:gd name="T50" fmla="*/ 2 w 332"/>
                <a:gd name="T51" fmla="*/ 153 h 622"/>
                <a:gd name="T52" fmla="*/ 1 w 332"/>
                <a:gd name="T53" fmla="*/ 180 h 622"/>
                <a:gd name="T54" fmla="*/ 16 w 332"/>
                <a:gd name="T55" fmla="*/ 236 h 622"/>
                <a:gd name="T56" fmla="*/ 18 w 332"/>
                <a:gd name="T57" fmla="*/ 290 h 622"/>
                <a:gd name="T58" fmla="*/ 17 w 332"/>
                <a:gd name="T59" fmla="*/ 320 h 622"/>
                <a:gd name="T60" fmla="*/ 26 w 332"/>
                <a:gd name="T61" fmla="*/ 364 h 622"/>
                <a:gd name="T62" fmla="*/ 53 w 332"/>
                <a:gd name="T63" fmla="*/ 396 h 622"/>
                <a:gd name="T64" fmla="*/ 85 w 332"/>
                <a:gd name="T65" fmla="*/ 402 h 622"/>
                <a:gd name="T66" fmla="*/ 118 w 332"/>
                <a:gd name="T67" fmla="*/ 405 h 622"/>
                <a:gd name="T68" fmla="*/ 162 w 332"/>
                <a:gd name="T69" fmla="*/ 408 h 622"/>
                <a:gd name="T70" fmla="*/ 197 w 332"/>
                <a:gd name="T71" fmla="*/ 417 h 622"/>
                <a:gd name="T72" fmla="*/ 231 w 332"/>
                <a:gd name="T73" fmla="*/ 431 h 622"/>
                <a:gd name="T74" fmla="*/ 232 w 332"/>
                <a:gd name="T75" fmla="*/ 444 h 622"/>
                <a:gd name="T76" fmla="*/ 228 w 332"/>
                <a:gd name="T77" fmla="*/ 481 h 622"/>
                <a:gd name="T78" fmla="*/ 232 w 332"/>
                <a:gd name="T79" fmla="*/ 518 h 622"/>
                <a:gd name="T80" fmla="*/ 237 w 332"/>
                <a:gd name="T81" fmla="*/ 562 h 622"/>
                <a:gd name="T82" fmla="*/ 232 w 332"/>
                <a:gd name="T83" fmla="*/ 581 h 622"/>
                <a:gd name="T84" fmla="*/ 232 w 332"/>
                <a:gd name="T85" fmla="*/ 592 h 622"/>
                <a:gd name="T86" fmla="*/ 248 w 332"/>
                <a:gd name="T87" fmla="*/ 609 h 622"/>
                <a:gd name="T88" fmla="*/ 273 w 332"/>
                <a:gd name="T89" fmla="*/ 610 h 622"/>
                <a:gd name="T90" fmla="*/ 294 w 332"/>
                <a:gd name="T91" fmla="*/ 616 h 622"/>
                <a:gd name="T92" fmla="*/ 316 w 332"/>
                <a:gd name="T93" fmla="*/ 621 h 622"/>
                <a:gd name="T94" fmla="*/ 327 w 332"/>
                <a:gd name="T95" fmla="*/ 615 h 622"/>
                <a:gd name="T96" fmla="*/ 328 w 332"/>
                <a:gd name="T97" fmla="*/ 607 h 622"/>
                <a:gd name="T98" fmla="*/ 301 w 332"/>
                <a:gd name="T99" fmla="*/ 594 h 622"/>
                <a:gd name="T100" fmla="*/ 273 w 332"/>
                <a:gd name="T101" fmla="*/ 576 h 622"/>
                <a:gd name="T102" fmla="*/ 272 w 332"/>
                <a:gd name="T103" fmla="*/ 557 h 622"/>
                <a:gd name="T104" fmla="*/ 277 w 332"/>
                <a:gd name="T105" fmla="*/ 528 h 622"/>
                <a:gd name="T106" fmla="*/ 284 w 332"/>
                <a:gd name="T107" fmla="*/ 491 h 622"/>
                <a:gd name="T108" fmla="*/ 287 w 332"/>
                <a:gd name="T109" fmla="*/ 458 h 622"/>
                <a:gd name="T110" fmla="*/ 290 w 332"/>
                <a:gd name="T111" fmla="*/ 448 h 622"/>
                <a:gd name="T112" fmla="*/ 296 w 332"/>
                <a:gd name="T113" fmla="*/ 433 h 622"/>
                <a:gd name="T114" fmla="*/ 291 w 332"/>
                <a:gd name="T115" fmla="*/ 414 h 622"/>
                <a:gd name="T116" fmla="*/ 272 w 332"/>
                <a:gd name="T117" fmla="*/ 391 h 622"/>
                <a:gd name="T118" fmla="*/ 232 w 332"/>
                <a:gd name="T119" fmla="*/ 371 h 622"/>
                <a:gd name="T120" fmla="*/ 210 w 332"/>
                <a:gd name="T121" fmla="*/ 356 h 622"/>
                <a:gd name="T122" fmla="*/ 183 w 332"/>
                <a:gd name="T123" fmla="*/ 345 h 622"/>
                <a:gd name="T124" fmla="*/ 164 w 332"/>
                <a:gd name="T125" fmla="*/ 333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2" h="622">
                  <a:moveTo>
                    <a:pt x="142" y="231"/>
                  </a:moveTo>
                  <a:lnTo>
                    <a:pt x="143" y="229"/>
                  </a:lnTo>
                  <a:lnTo>
                    <a:pt x="144" y="220"/>
                  </a:lnTo>
                  <a:lnTo>
                    <a:pt x="145" y="207"/>
                  </a:lnTo>
                  <a:lnTo>
                    <a:pt x="147" y="193"/>
                  </a:lnTo>
                  <a:lnTo>
                    <a:pt x="148" y="178"/>
                  </a:lnTo>
                  <a:lnTo>
                    <a:pt x="148" y="165"/>
                  </a:lnTo>
                  <a:lnTo>
                    <a:pt x="147" y="153"/>
                  </a:lnTo>
                  <a:lnTo>
                    <a:pt x="145" y="146"/>
                  </a:lnTo>
                  <a:lnTo>
                    <a:pt x="139" y="142"/>
                  </a:lnTo>
                  <a:lnTo>
                    <a:pt x="133" y="138"/>
                  </a:lnTo>
                  <a:lnTo>
                    <a:pt x="127" y="134"/>
                  </a:lnTo>
                  <a:lnTo>
                    <a:pt x="121" y="131"/>
                  </a:lnTo>
                  <a:lnTo>
                    <a:pt x="115" y="128"/>
                  </a:lnTo>
                  <a:lnTo>
                    <a:pt x="110" y="126"/>
                  </a:lnTo>
                  <a:lnTo>
                    <a:pt x="107" y="123"/>
                  </a:lnTo>
                  <a:lnTo>
                    <a:pt x="106" y="121"/>
                  </a:lnTo>
                  <a:lnTo>
                    <a:pt x="107" y="120"/>
                  </a:lnTo>
                  <a:lnTo>
                    <a:pt x="108" y="118"/>
                  </a:lnTo>
                  <a:lnTo>
                    <a:pt x="109" y="117"/>
                  </a:lnTo>
                  <a:lnTo>
                    <a:pt x="110" y="116"/>
                  </a:lnTo>
                  <a:lnTo>
                    <a:pt x="110" y="115"/>
                  </a:lnTo>
                  <a:lnTo>
                    <a:pt x="110" y="114"/>
                  </a:lnTo>
                  <a:lnTo>
                    <a:pt x="110" y="115"/>
                  </a:lnTo>
                  <a:lnTo>
                    <a:pt x="111" y="115"/>
                  </a:lnTo>
                  <a:lnTo>
                    <a:pt x="114" y="115"/>
                  </a:lnTo>
                  <a:lnTo>
                    <a:pt x="116" y="115"/>
                  </a:lnTo>
                  <a:lnTo>
                    <a:pt x="118" y="115"/>
                  </a:lnTo>
                  <a:lnTo>
                    <a:pt x="121" y="115"/>
                  </a:lnTo>
                  <a:lnTo>
                    <a:pt x="122" y="113"/>
                  </a:lnTo>
                  <a:lnTo>
                    <a:pt x="124" y="112"/>
                  </a:lnTo>
                  <a:lnTo>
                    <a:pt x="126" y="108"/>
                  </a:lnTo>
                  <a:lnTo>
                    <a:pt x="127" y="103"/>
                  </a:lnTo>
                  <a:lnTo>
                    <a:pt x="128" y="99"/>
                  </a:lnTo>
                  <a:lnTo>
                    <a:pt x="129" y="95"/>
                  </a:lnTo>
                  <a:lnTo>
                    <a:pt x="130" y="92"/>
                  </a:lnTo>
                  <a:lnTo>
                    <a:pt x="131" y="88"/>
                  </a:lnTo>
                  <a:lnTo>
                    <a:pt x="131" y="86"/>
                  </a:lnTo>
                  <a:lnTo>
                    <a:pt x="132" y="86"/>
                  </a:lnTo>
                  <a:lnTo>
                    <a:pt x="133" y="86"/>
                  </a:lnTo>
                  <a:lnTo>
                    <a:pt x="134" y="86"/>
                  </a:lnTo>
                  <a:lnTo>
                    <a:pt x="135" y="86"/>
                  </a:lnTo>
                  <a:lnTo>
                    <a:pt x="136" y="85"/>
                  </a:lnTo>
                  <a:lnTo>
                    <a:pt x="137" y="84"/>
                  </a:lnTo>
                  <a:lnTo>
                    <a:pt x="138" y="83"/>
                  </a:lnTo>
                  <a:lnTo>
                    <a:pt x="138" y="80"/>
                  </a:lnTo>
                  <a:lnTo>
                    <a:pt x="137" y="77"/>
                  </a:lnTo>
                  <a:lnTo>
                    <a:pt x="136" y="74"/>
                  </a:lnTo>
                  <a:lnTo>
                    <a:pt x="134" y="69"/>
                  </a:lnTo>
                  <a:lnTo>
                    <a:pt x="133" y="65"/>
                  </a:lnTo>
                  <a:lnTo>
                    <a:pt x="131" y="61"/>
                  </a:lnTo>
                  <a:lnTo>
                    <a:pt x="130" y="57"/>
                  </a:lnTo>
                  <a:lnTo>
                    <a:pt x="129" y="55"/>
                  </a:lnTo>
                  <a:lnTo>
                    <a:pt x="128" y="51"/>
                  </a:lnTo>
                  <a:lnTo>
                    <a:pt x="127" y="47"/>
                  </a:lnTo>
                  <a:lnTo>
                    <a:pt x="126" y="42"/>
                  </a:lnTo>
                  <a:lnTo>
                    <a:pt x="124" y="36"/>
                  </a:lnTo>
                  <a:lnTo>
                    <a:pt x="121" y="30"/>
                  </a:lnTo>
                  <a:lnTo>
                    <a:pt x="119" y="24"/>
                  </a:lnTo>
                  <a:lnTo>
                    <a:pt x="116" y="19"/>
                  </a:lnTo>
                  <a:lnTo>
                    <a:pt x="111" y="16"/>
                  </a:lnTo>
                  <a:lnTo>
                    <a:pt x="107" y="12"/>
                  </a:lnTo>
                  <a:lnTo>
                    <a:pt x="102" y="9"/>
                  </a:lnTo>
                  <a:lnTo>
                    <a:pt x="98" y="5"/>
                  </a:lnTo>
                  <a:lnTo>
                    <a:pt x="92" y="3"/>
                  </a:lnTo>
                  <a:lnTo>
                    <a:pt x="87" y="0"/>
                  </a:lnTo>
                  <a:lnTo>
                    <a:pt x="81" y="0"/>
                  </a:lnTo>
                  <a:lnTo>
                    <a:pt x="75" y="0"/>
                  </a:lnTo>
                  <a:lnTo>
                    <a:pt x="69" y="1"/>
                  </a:lnTo>
                  <a:lnTo>
                    <a:pt x="63" y="4"/>
                  </a:lnTo>
                  <a:lnTo>
                    <a:pt x="58" y="5"/>
                  </a:lnTo>
                  <a:lnTo>
                    <a:pt x="52" y="7"/>
                  </a:lnTo>
                  <a:lnTo>
                    <a:pt x="49" y="10"/>
                  </a:lnTo>
                  <a:lnTo>
                    <a:pt x="46" y="12"/>
                  </a:lnTo>
                  <a:lnTo>
                    <a:pt x="43" y="16"/>
                  </a:lnTo>
                  <a:lnTo>
                    <a:pt x="41" y="20"/>
                  </a:lnTo>
                  <a:lnTo>
                    <a:pt x="40" y="26"/>
                  </a:lnTo>
                  <a:lnTo>
                    <a:pt x="40" y="32"/>
                  </a:lnTo>
                  <a:lnTo>
                    <a:pt x="40" y="38"/>
                  </a:lnTo>
                  <a:lnTo>
                    <a:pt x="40" y="44"/>
                  </a:lnTo>
                  <a:lnTo>
                    <a:pt x="40" y="50"/>
                  </a:lnTo>
                  <a:lnTo>
                    <a:pt x="40" y="55"/>
                  </a:lnTo>
                  <a:lnTo>
                    <a:pt x="40" y="60"/>
                  </a:lnTo>
                  <a:lnTo>
                    <a:pt x="42" y="64"/>
                  </a:lnTo>
                  <a:lnTo>
                    <a:pt x="44" y="68"/>
                  </a:lnTo>
                  <a:lnTo>
                    <a:pt x="46" y="71"/>
                  </a:lnTo>
                  <a:lnTo>
                    <a:pt x="47" y="76"/>
                  </a:lnTo>
                  <a:lnTo>
                    <a:pt x="49" y="81"/>
                  </a:lnTo>
                  <a:lnTo>
                    <a:pt x="51" y="87"/>
                  </a:lnTo>
                  <a:lnTo>
                    <a:pt x="52" y="94"/>
                  </a:lnTo>
                  <a:lnTo>
                    <a:pt x="52" y="99"/>
                  </a:lnTo>
                  <a:lnTo>
                    <a:pt x="53" y="104"/>
                  </a:lnTo>
                  <a:lnTo>
                    <a:pt x="54" y="108"/>
                  </a:lnTo>
                  <a:lnTo>
                    <a:pt x="52" y="111"/>
                  </a:lnTo>
                  <a:lnTo>
                    <a:pt x="47" y="115"/>
                  </a:lnTo>
                  <a:lnTo>
                    <a:pt x="40" y="120"/>
                  </a:lnTo>
                  <a:lnTo>
                    <a:pt x="31" y="124"/>
                  </a:lnTo>
                  <a:lnTo>
                    <a:pt x="23" y="129"/>
                  </a:lnTo>
                  <a:lnTo>
                    <a:pt x="15" y="133"/>
                  </a:lnTo>
                  <a:lnTo>
                    <a:pt x="9" y="138"/>
                  </a:lnTo>
                  <a:lnTo>
                    <a:pt x="7" y="142"/>
                  </a:lnTo>
                  <a:lnTo>
                    <a:pt x="5" y="145"/>
                  </a:lnTo>
                  <a:lnTo>
                    <a:pt x="4" y="149"/>
                  </a:lnTo>
                  <a:lnTo>
                    <a:pt x="2" y="153"/>
                  </a:lnTo>
                  <a:lnTo>
                    <a:pt x="0" y="157"/>
                  </a:lnTo>
                  <a:lnTo>
                    <a:pt x="0" y="163"/>
                  </a:lnTo>
                  <a:lnTo>
                    <a:pt x="0" y="171"/>
                  </a:lnTo>
                  <a:lnTo>
                    <a:pt x="1" y="180"/>
                  </a:lnTo>
                  <a:lnTo>
                    <a:pt x="5" y="192"/>
                  </a:lnTo>
                  <a:lnTo>
                    <a:pt x="10" y="206"/>
                  </a:lnTo>
                  <a:lnTo>
                    <a:pt x="13" y="221"/>
                  </a:lnTo>
                  <a:lnTo>
                    <a:pt x="16" y="236"/>
                  </a:lnTo>
                  <a:lnTo>
                    <a:pt x="17" y="253"/>
                  </a:lnTo>
                  <a:lnTo>
                    <a:pt x="18" y="267"/>
                  </a:lnTo>
                  <a:lnTo>
                    <a:pt x="18" y="280"/>
                  </a:lnTo>
                  <a:lnTo>
                    <a:pt x="18" y="290"/>
                  </a:lnTo>
                  <a:lnTo>
                    <a:pt x="17" y="297"/>
                  </a:lnTo>
                  <a:lnTo>
                    <a:pt x="17" y="304"/>
                  </a:lnTo>
                  <a:lnTo>
                    <a:pt x="17" y="311"/>
                  </a:lnTo>
                  <a:lnTo>
                    <a:pt x="17" y="320"/>
                  </a:lnTo>
                  <a:lnTo>
                    <a:pt x="18" y="330"/>
                  </a:lnTo>
                  <a:lnTo>
                    <a:pt x="20" y="341"/>
                  </a:lnTo>
                  <a:lnTo>
                    <a:pt x="23" y="352"/>
                  </a:lnTo>
                  <a:lnTo>
                    <a:pt x="26" y="364"/>
                  </a:lnTo>
                  <a:lnTo>
                    <a:pt x="31" y="376"/>
                  </a:lnTo>
                  <a:lnTo>
                    <a:pt x="37" y="385"/>
                  </a:lnTo>
                  <a:lnTo>
                    <a:pt x="45" y="391"/>
                  </a:lnTo>
                  <a:lnTo>
                    <a:pt x="53" y="396"/>
                  </a:lnTo>
                  <a:lnTo>
                    <a:pt x="63" y="398"/>
                  </a:lnTo>
                  <a:lnTo>
                    <a:pt x="71" y="401"/>
                  </a:lnTo>
                  <a:lnTo>
                    <a:pt x="79" y="402"/>
                  </a:lnTo>
                  <a:lnTo>
                    <a:pt x="85" y="402"/>
                  </a:lnTo>
                  <a:lnTo>
                    <a:pt x="89" y="402"/>
                  </a:lnTo>
                  <a:lnTo>
                    <a:pt x="97" y="403"/>
                  </a:lnTo>
                  <a:lnTo>
                    <a:pt x="107" y="404"/>
                  </a:lnTo>
                  <a:lnTo>
                    <a:pt x="118" y="405"/>
                  </a:lnTo>
                  <a:lnTo>
                    <a:pt x="130" y="406"/>
                  </a:lnTo>
                  <a:lnTo>
                    <a:pt x="142" y="406"/>
                  </a:lnTo>
                  <a:lnTo>
                    <a:pt x="153" y="407"/>
                  </a:lnTo>
                  <a:lnTo>
                    <a:pt x="162" y="408"/>
                  </a:lnTo>
                  <a:lnTo>
                    <a:pt x="170" y="408"/>
                  </a:lnTo>
                  <a:lnTo>
                    <a:pt x="178" y="410"/>
                  </a:lnTo>
                  <a:lnTo>
                    <a:pt x="187" y="414"/>
                  </a:lnTo>
                  <a:lnTo>
                    <a:pt x="197" y="417"/>
                  </a:lnTo>
                  <a:lnTo>
                    <a:pt x="208" y="421"/>
                  </a:lnTo>
                  <a:lnTo>
                    <a:pt x="217" y="425"/>
                  </a:lnTo>
                  <a:lnTo>
                    <a:pt x="226" y="428"/>
                  </a:lnTo>
                  <a:lnTo>
                    <a:pt x="231" y="431"/>
                  </a:lnTo>
                  <a:lnTo>
                    <a:pt x="233" y="431"/>
                  </a:lnTo>
                  <a:lnTo>
                    <a:pt x="232" y="433"/>
                  </a:lnTo>
                  <a:lnTo>
                    <a:pt x="232" y="437"/>
                  </a:lnTo>
                  <a:lnTo>
                    <a:pt x="232" y="444"/>
                  </a:lnTo>
                  <a:lnTo>
                    <a:pt x="231" y="453"/>
                  </a:lnTo>
                  <a:lnTo>
                    <a:pt x="230" y="462"/>
                  </a:lnTo>
                  <a:lnTo>
                    <a:pt x="229" y="471"/>
                  </a:lnTo>
                  <a:lnTo>
                    <a:pt x="228" y="481"/>
                  </a:lnTo>
                  <a:lnTo>
                    <a:pt x="228" y="488"/>
                  </a:lnTo>
                  <a:lnTo>
                    <a:pt x="229" y="496"/>
                  </a:lnTo>
                  <a:lnTo>
                    <a:pt x="230" y="507"/>
                  </a:lnTo>
                  <a:lnTo>
                    <a:pt x="232" y="518"/>
                  </a:lnTo>
                  <a:lnTo>
                    <a:pt x="234" y="530"/>
                  </a:lnTo>
                  <a:lnTo>
                    <a:pt x="236" y="542"/>
                  </a:lnTo>
                  <a:lnTo>
                    <a:pt x="237" y="552"/>
                  </a:lnTo>
                  <a:lnTo>
                    <a:pt x="237" y="562"/>
                  </a:lnTo>
                  <a:lnTo>
                    <a:pt x="236" y="568"/>
                  </a:lnTo>
                  <a:lnTo>
                    <a:pt x="234" y="573"/>
                  </a:lnTo>
                  <a:lnTo>
                    <a:pt x="233" y="577"/>
                  </a:lnTo>
                  <a:lnTo>
                    <a:pt x="232" y="581"/>
                  </a:lnTo>
                  <a:lnTo>
                    <a:pt x="232" y="585"/>
                  </a:lnTo>
                  <a:lnTo>
                    <a:pt x="232" y="587"/>
                  </a:lnTo>
                  <a:lnTo>
                    <a:pt x="232" y="590"/>
                  </a:lnTo>
                  <a:lnTo>
                    <a:pt x="232" y="592"/>
                  </a:lnTo>
                  <a:lnTo>
                    <a:pt x="238" y="609"/>
                  </a:lnTo>
                  <a:lnTo>
                    <a:pt x="239" y="609"/>
                  </a:lnTo>
                  <a:lnTo>
                    <a:pt x="243" y="609"/>
                  </a:lnTo>
                  <a:lnTo>
                    <a:pt x="248" y="609"/>
                  </a:lnTo>
                  <a:lnTo>
                    <a:pt x="255" y="609"/>
                  </a:lnTo>
                  <a:lnTo>
                    <a:pt x="261" y="609"/>
                  </a:lnTo>
                  <a:lnTo>
                    <a:pt x="267" y="609"/>
                  </a:lnTo>
                  <a:lnTo>
                    <a:pt x="273" y="610"/>
                  </a:lnTo>
                  <a:lnTo>
                    <a:pt x="278" y="612"/>
                  </a:lnTo>
                  <a:lnTo>
                    <a:pt x="283" y="613"/>
                  </a:lnTo>
                  <a:lnTo>
                    <a:pt x="288" y="615"/>
                  </a:lnTo>
                  <a:lnTo>
                    <a:pt x="294" y="616"/>
                  </a:lnTo>
                  <a:lnTo>
                    <a:pt x="300" y="618"/>
                  </a:lnTo>
                  <a:lnTo>
                    <a:pt x="306" y="619"/>
                  </a:lnTo>
                  <a:lnTo>
                    <a:pt x="312" y="620"/>
                  </a:lnTo>
                  <a:lnTo>
                    <a:pt x="316" y="621"/>
                  </a:lnTo>
                  <a:lnTo>
                    <a:pt x="319" y="620"/>
                  </a:lnTo>
                  <a:lnTo>
                    <a:pt x="322" y="619"/>
                  </a:lnTo>
                  <a:lnTo>
                    <a:pt x="325" y="617"/>
                  </a:lnTo>
                  <a:lnTo>
                    <a:pt x="327" y="615"/>
                  </a:lnTo>
                  <a:lnTo>
                    <a:pt x="330" y="614"/>
                  </a:lnTo>
                  <a:lnTo>
                    <a:pt x="331" y="611"/>
                  </a:lnTo>
                  <a:lnTo>
                    <a:pt x="331" y="609"/>
                  </a:lnTo>
                  <a:lnTo>
                    <a:pt x="328" y="607"/>
                  </a:lnTo>
                  <a:lnTo>
                    <a:pt x="324" y="604"/>
                  </a:lnTo>
                  <a:lnTo>
                    <a:pt x="318" y="601"/>
                  </a:lnTo>
                  <a:lnTo>
                    <a:pt x="309" y="598"/>
                  </a:lnTo>
                  <a:lnTo>
                    <a:pt x="301" y="594"/>
                  </a:lnTo>
                  <a:lnTo>
                    <a:pt x="292" y="590"/>
                  </a:lnTo>
                  <a:lnTo>
                    <a:pt x="284" y="586"/>
                  </a:lnTo>
                  <a:lnTo>
                    <a:pt x="278" y="581"/>
                  </a:lnTo>
                  <a:lnTo>
                    <a:pt x="273" y="576"/>
                  </a:lnTo>
                  <a:lnTo>
                    <a:pt x="272" y="572"/>
                  </a:lnTo>
                  <a:lnTo>
                    <a:pt x="272" y="568"/>
                  </a:lnTo>
                  <a:lnTo>
                    <a:pt x="272" y="563"/>
                  </a:lnTo>
                  <a:lnTo>
                    <a:pt x="272" y="557"/>
                  </a:lnTo>
                  <a:lnTo>
                    <a:pt x="273" y="550"/>
                  </a:lnTo>
                  <a:lnTo>
                    <a:pt x="274" y="542"/>
                  </a:lnTo>
                  <a:lnTo>
                    <a:pt x="275" y="535"/>
                  </a:lnTo>
                  <a:lnTo>
                    <a:pt x="277" y="528"/>
                  </a:lnTo>
                  <a:lnTo>
                    <a:pt x="278" y="519"/>
                  </a:lnTo>
                  <a:lnTo>
                    <a:pt x="280" y="511"/>
                  </a:lnTo>
                  <a:lnTo>
                    <a:pt x="282" y="501"/>
                  </a:lnTo>
                  <a:lnTo>
                    <a:pt x="284" y="491"/>
                  </a:lnTo>
                  <a:lnTo>
                    <a:pt x="284" y="481"/>
                  </a:lnTo>
                  <a:lnTo>
                    <a:pt x="286" y="471"/>
                  </a:lnTo>
                  <a:lnTo>
                    <a:pt x="286" y="464"/>
                  </a:lnTo>
                  <a:lnTo>
                    <a:pt x="287" y="458"/>
                  </a:lnTo>
                  <a:lnTo>
                    <a:pt x="287" y="454"/>
                  </a:lnTo>
                  <a:lnTo>
                    <a:pt x="287" y="453"/>
                  </a:lnTo>
                  <a:lnTo>
                    <a:pt x="288" y="450"/>
                  </a:lnTo>
                  <a:lnTo>
                    <a:pt x="290" y="448"/>
                  </a:lnTo>
                  <a:lnTo>
                    <a:pt x="291" y="444"/>
                  </a:lnTo>
                  <a:lnTo>
                    <a:pt x="293" y="441"/>
                  </a:lnTo>
                  <a:lnTo>
                    <a:pt x="295" y="437"/>
                  </a:lnTo>
                  <a:lnTo>
                    <a:pt x="296" y="433"/>
                  </a:lnTo>
                  <a:lnTo>
                    <a:pt x="295" y="429"/>
                  </a:lnTo>
                  <a:lnTo>
                    <a:pt x="294" y="424"/>
                  </a:lnTo>
                  <a:lnTo>
                    <a:pt x="293" y="419"/>
                  </a:lnTo>
                  <a:lnTo>
                    <a:pt x="291" y="414"/>
                  </a:lnTo>
                  <a:lnTo>
                    <a:pt x="289" y="408"/>
                  </a:lnTo>
                  <a:lnTo>
                    <a:pt x="285" y="402"/>
                  </a:lnTo>
                  <a:lnTo>
                    <a:pt x="279" y="397"/>
                  </a:lnTo>
                  <a:lnTo>
                    <a:pt x="272" y="391"/>
                  </a:lnTo>
                  <a:lnTo>
                    <a:pt x="261" y="386"/>
                  </a:lnTo>
                  <a:lnTo>
                    <a:pt x="249" y="381"/>
                  </a:lnTo>
                  <a:lnTo>
                    <a:pt x="240" y="375"/>
                  </a:lnTo>
                  <a:lnTo>
                    <a:pt x="232" y="371"/>
                  </a:lnTo>
                  <a:lnTo>
                    <a:pt x="226" y="366"/>
                  </a:lnTo>
                  <a:lnTo>
                    <a:pt x="220" y="362"/>
                  </a:lnTo>
                  <a:lnTo>
                    <a:pt x="215" y="358"/>
                  </a:lnTo>
                  <a:lnTo>
                    <a:pt x="210" y="356"/>
                  </a:lnTo>
                  <a:lnTo>
                    <a:pt x="203" y="354"/>
                  </a:lnTo>
                  <a:lnTo>
                    <a:pt x="197" y="351"/>
                  </a:lnTo>
                  <a:lnTo>
                    <a:pt x="190" y="349"/>
                  </a:lnTo>
                  <a:lnTo>
                    <a:pt x="183" y="345"/>
                  </a:lnTo>
                  <a:lnTo>
                    <a:pt x="176" y="341"/>
                  </a:lnTo>
                  <a:lnTo>
                    <a:pt x="171" y="338"/>
                  </a:lnTo>
                  <a:lnTo>
                    <a:pt x="167" y="335"/>
                  </a:lnTo>
                  <a:lnTo>
                    <a:pt x="164" y="333"/>
                  </a:lnTo>
                  <a:lnTo>
                    <a:pt x="163" y="332"/>
                  </a:lnTo>
                  <a:lnTo>
                    <a:pt x="142" y="23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15" name="Freeform 211"/>
            <p:cNvSpPr>
              <a:spLocks/>
            </p:cNvSpPr>
            <p:nvPr/>
          </p:nvSpPr>
          <p:spPr bwMode="auto">
            <a:xfrm>
              <a:off x="4036" y="1081"/>
              <a:ext cx="117" cy="201"/>
            </a:xfrm>
            <a:custGeom>
              <a:avLst/>
              <a:gdLst>
                <a:gd name="T0" fmla="*/ 49 w 117"/>
                <a:gd name="T1" fmla="*/ 200 h 201"/>
                <a:gd name="T2" fmla="*/ 64 w 117"/>
                <a:gd name="T3" fmla="*/ 199 h 201"/>
                <a:gd name="T4" fmla="*/ 87 w 117"/>
                <a:gd name="T5" fmla="*/ 194 h 201"/>
                <a:gd name="T6" fmla="*/ 107 w 117"/>
                <a:gd name="T7" fmla="*/ 183 h 201"/>
                <a:gd name="T8" fmla="*/ 116 w 117"/>
                <a:gd name="T9" fmla="*/ 166 h 201"/>
                <a:gd name="T10" fmla="*/ 110 w 117"/>
                <a:gd name="T11" fmla="*/ 146 h 201"/>
                <a:gd name="T12" fmla="*/ 95 w 117"/>
                <a:gd name="T13" fmla="*/ 124 h 201"/>
                <a:gd name="T14" fmla="*/ 80 w 117"/>
                <a:gd name="T15" fmla="*/ 100 h 201"/>
                <a:gd name="T16" fmla="*/ 73 w 117"/>
                <a:gd name="T17" fmla="*/ 72 h 201"/>
                <a:gd name="T18" fmla="*/ 80 w 117"/>
                <a:gd name="T19" fmla="*/ 45 h 201"/>
                <a:gd name="T20" fmla="*/ 92 w 117"/>
                <a:gd name="T21" fmla="*/ 25 h 201"/>
                <a:gd name="T22" fmla="*/ 98 w 117"/>
                <a:gd name="T23" fmla="*/ 11 h 201"/>
                <a:gd name="T24" fmla="*/ 88 w 117"/>
                <a:gd name="T25" fmla="*/ 4 h 201"/>
                <a:gd name="T26" fmla="*/ 63 w 117"/>
                <a:gd name="T27" fmla="*/ 0 h 201"/>
                <a:gd name="T28" fmla="*/ 35 w 117"/>
                <a:gd name="T29" fmla="*/ 0 h 201"/>
                <a:gd name="T30" fmla="*/ 13 w 117"/>
                <a:gd name="T31" fmla="*/ 4 h 201"/>
                <a:gd name="T32" fmla="*/ 5 w 117"/>
                <a:gd name="T33" fmla="*/ 11 h 201"/>
                <a:gd name="T34" fmla="*/ 1 w 117"/>
                <a:gd name="T35" fmla="*/ 18 h 201"/>
                <a:gd name="T36" fmla="*/ 0 w 117"/>
                <a:gd name="T37" fmla="*/ 26 h 201"/>
                <a:gd name="T38" fmla="*/ 2 w 117"/>
                <a:gd name="T39" fmla="*/ 39 h 201"/>
                <a:gd name="T40" fmla="*/ 9 w 117"/>
                <a:gd name="T41" fmla="*/ 57 h 201"/>
                <a:gd name="T42" fmla="*/ 14 w 117"/>
                <a:gd name="T43" fmla="*/ 70 h 201"/>
                <a:gd name="T44" fmla="*/ 17 w 117"/>
                <a:gd name="T45" fmla="*/ 80 h 201"/>
                <a:gd name="T46" fmla="*/ 19 w 117"/>
                <a:gd name="T47" fmla="*/ 94 h 201"/>
                <a:gd name="T48" fmla="*/ 20 w 117"/>
                <a:gd name="T49" fmla="*/ 116 h 201"/>
                <a:gd name="T50" fmla="*/ 19 w 117"/>
                <a:gd name="T51" fmla="*/ 132 h 201"/>
                <a:gd name="T52" fmla="*/ 17 w 117"/>
                <a:gd name="T53" fmla="*/ 144 h 201"/>
                <a:gd name="T54" fmla="*/ 17 w 117"/>
                <a:gd name="T55" fmla="*/ 155 h 201"/>
                <a:gd name="T56" fmla="*/ 17 w 117"/>
                <a:gd name="T57" fmla="*/ 171 h 201"/>
                <a:gd name="T58" fmla="*/ 21 w 117"/>
                <a:gd name="T59" fmla="*/ 182 h 201"/>
                <a:gd name="T60" fmla="*/ 24 w 117"/>
                <a:gd name="T61" fmla="*/ 188 h 201"/>
                <a:gd name="T62" fmla="*/ 29 w 117"/>
                <a:gd name="T63" fmla="*/ 192 h 201"/>
                <a:gd name="T64" fmla="*/ 33 w 117"/>
                <a:gd name="T65" fmla="*/ 195 h 201"/>
                <a:gd name="T66" fmla="*/ 38 w 117"/>
                <a:gd name="T67" fmla="*/ 197 h 201"/>
                <a:gd name="T68" fmla="*/ 43 w 117"/>
                <a:gd name="T69" fmla="*/ 199 h 201"/>
                <a:gd name="T70" fmla="*/ 46 w 117"/>
                <a:gd name="T71" fmla="*/ 20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7" h="201">
                  <a:moveTo>
                    <a:pt x="46" y="200"/>
                  </a:moveTo>
                  <a:lnTo>
                    <a:pt x="49" y="200"/>
                  </a:lnTo>
                  <a:lnTo>
                    <a:pt x="55" y="199"/>
                  </a:lnTo>
                  <a:lnTo>
                    <a:pt x="64" y="199"/>
                  </a:lnTo>
                  <a:lnTo>
                    <a:pt x="75" y="196"/>
                  </a:lnTo>
                  <a:lnTo>
                    <a:pt x="87" y="194"/>
                  </a:lnTo>
                  <a:lnTo>
                    <a:pt x="98" y="189"/>
                  </a:lnTo>
                  <a:lnTo>
                    <a:pt x="107" y="183"/>
                  </a:lnTo>
                  <a:lnTo>
                    <a:pt x="113" y="176"/>
                  </a:lnTo>
                  <a:lnTo>
                    <a:pt x="116" y="166"/>
                  </a:lnTo>
                  <a:lnTo>
                    <a:pt x="114" y="156"/>
                  </a:lnTo>
                  <a:lnTo>
                    <a:pt x="110" y="146"/>
                  </a:lnTo>
                  <a:lnTo>
                    <a:pt x="103" y="135"/>
                  </a:lnTo>
                  <a:lnTo>
                    <a:pt x="95" y="124"/>
                  </a:lnTo>
                  <a:lnTo>
                    <a:pt x="87" y="113"/>
                  </a:lnTo>
                  <a:lnTo>
                    <a:pt x="80" y="100"/>
                  </a:lnTo>
                  <a:lnTo>
                    <a:pt x="75" y="87"/>
                  </a:lnTo>
                  <a:lnTo>
                    <a:pt x="73" y="72"/>
                  </a:lnTo>
                  <a:lnTo>
                    <a:pt x="75" y="58"/>
                  </a:lnTo>
                  <a:lnTo>
                    <a:pt x="80" y="45"/>
                  </a:lnTo>
                  <a:lnTo>
                    <a:pt x="87" y="34"/>
                  </a:lnTo>
                  <a:lnTo>
                    <a:pt x="92" y="25"/>
                  </a:lnTo>
                  <a:lnTo>
                    <a:pt x="97" y="17"/>
                  </a:lnTo>
                  <a:lnTo>
                    <a:pt x="98" y="11"/>
                  </a:lnTo>
                  <a:lnTo>
                    <a:pt x="96" y="6"/>
                  </a:lnTo>
                  <a:lnTo>
                    <a:pt x="88" y="4"/>
                  </a:lnTo>
                  <a:lnTo>
                    <a:pt x="77" y="2"/>
                  </a:lnTo>
                  <a:lnTo>
                    <a:pt x="63" y="0"/>
                  </a:lnTo>
                  <a:lnTo>
                    <a:pt x="49" y="0"/>
                  </a:lnTo>
                  <a:lnTo>
                    <a:pt x="35" y="0"/>
                  </a:lnTo>
                  <a:lnTo>
                    <a:pt x="23" y="1"/>
                  </a:lnTo>
                  <a:lnTo>
                    <a:pt x="13" y="4"/>
                  </a:lnTo>
                  <a:lnTo>
                    <a:pt x="8" y="8"/>
                  </a:lnTo>
                  <a:lnTo>
                    <a:pt x="5" y="11"/>
                  </a:lnTo>
                  <a:lnTo>
                    <a:pt x="4" y="15"/>
                  </a:lnTo>
                  <a:lnTo>
                    <a:pt x="1" y="18"/>
                  </a:lnTo>
                  <a:lnTo>
                    <a:pt x="0" y="22"/>
                  </a:lnTo>
                  <a:lnTo>
                    <a:pt x="0" y="26"/>
                  </a:lnTo>
                  <a:lnTo>
                    <a:pt x="0" y="31"/>
                  </a:lnTo>
                  <a:lnTo>
                    <a:pt x="2" y="39"/>
                  </a:lnTo>
                  <a:lnTo>
                    <a:pt x="5" y="48"/>
                  </a:lnTo>
                  <a:lnTo>
                    <a:pt x="9" y="57"/>
                  </a:lnTo>
                  <a:lnTo>
                    <a:pt x="11" y="65"/>
                  </a:lnTo>
                  <a:lnTo>
                    <a:pt x="14" y="70"/>
                  </a:lnTo>
                  <a:lnTo>
                    <a:pt x="16" y="74"/>
                  </a:lnTo>
                  <a:lnTo>
                    <a:pt x="17" y="80"/>
                  </a:lnTo>
                  <a:lnTo>
                    <a:pt x="18" y="85"/>
                  </a:lnTo>
                  <a:lnTo>
                    <a:pt x="19" y="94"/>
                  </a:lnTo>
                  <a:lnTo>
                    <a:pt x="20" y="105"/>
                  </a:lnTo>
                  <a:lnTo>
                    <a:pt x="20" y="116"/>
                  </a:lnTo>
                  <a:lnTo>
                    <a:pt x="20" y="125"/>
                  </a:lnTo>
                  <a:lnTo>
                    <a:pt x="19" y="132"/>
                  </a:lnTo>
                  <a:lnTo>
                    <a:pt x="18" y="138"/>
                  </a:lnTo>
                  <a:lnTo>
                    <a:pt x="17" y="144"/>
                  </a:lnTo>
                  <a:lnTo>
                    <a:pt x="17" y="149"/>
                  </a:lnTo>
                  <a:lnTo>
                    <a:pt x="17" y="155"/>
                  </a:lnTo>
                  <a:lnTo>
                    <a:pt x="17" y="163"/>
                  </a:lnTo>
                  <a:lnTo>
                    <a:pt x="17" y="171"/>
                  </a:lnTo>
                  <a:lnTo>
                    <a:pt x="19" y="177"/>
                  </a:lnTo>
                  <a:lnTo>
                    <a:pt x="21" y="182"/>
                  </a:lnTo>
                  <a:lnTo>
                    <a:pt x="23" y="185"/>
                  </a:lnTo>
                  <a:lnTo>
                    <a:pt x="24" y="188"/>
                  </a:lnTo>
                  <a:lnTo>
                    <a:pt x="26" y="190"/>
                  </a:lnTo>
                  <a:lnTo>
                    <a:pt x="29" y="192"/>
                  </a:lnTo>
                  <a:lnTo>
                    <a:pt x="31" y="194"/>
                  </a:lnTo>
                  <a:lnTo>
                    <a:pt x="33" y="195"/>
                  </a:lnTo>
                  <a:lnTo>
                    <a:pt x="35" y="196"/>
                  </a:lnTo>
                  <a:lnTo>
                    <a:pt x="38" y="197"/>
                  </a:lnTo>
                  <a:lnTo>
                    <a:pt x="40" y="198"/>
                  </a:lnTo>
                  <a:lnTo>
                    <a:pt x="43" y="199"/>
                  </a:lnTo>
                  <a:lnTo>
                    <a:pt x="45" y="200"/>
                  </a:lnTo>
                  <a:lnTo>
                    <a:pt x="46" y="200"/>
                  </a:lnTo>
                </a:path>
              </a:pathLst>
            </a:custGeom>
            <a:solidFill>
              <a:srgbClr val="00CCC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16" name="Freeform 212"/>
            <p:cNvSpPr>
              <a:spLocks/>
            </p:cNvSpPr>
            <p:nvPr/>
          </p:nvSpPr>
          <p:spPr bwMode="auto">
            <a:xfrm>
              <a:off x="4081" y="940"/>
              <a:ext cx="332" cy="622"/>
            </a:xfrm>
            <a:custGeom>
              <a:avLst/>
              <a:gdLst>
                <a:gd name="T0" fmla="*/ 145 w 332"/>
                <a:gd name="T1" fmla="*/ 212 h 622"/>
                <a:gd name="T2" fmla="*/ 147 w 332"/>
                <a:gd name="T3" fmla="*/ 154 h 622"/>
                <a:gd name="T4" fmla="*/ 127 w 332"/>
                <a:gd name="T5" fmla="*/ 134 h 622"/>
                <a:gd name="T6" fmla="*/ 107 w 332"/>
                <a:gd name="T7" fmla="*/ 123 h 622"/>
                <a:gd name="T8" fmla="*/ 109 w 332"/>
                <a:gd name="T9" fmla="*/ 117 h 622"/>
                <a:gd name="T10" fmla="*/ 114 w 332"/>
                <a:gd name="T11" fmla="*/ 115 h 622"/>
                <a:gd name="T12" fmla="*/ 123 w 332"/>
                <a:gd name="T13" fmla="*/ 114 h 622"/>
                <a:gd name="T14" fmla="*/ 129 w 332"/>
                <a:gd name="T15" fmla="*/ 100 h 622"/>
                <a:gd name="T16" fmla="*/ 131 w 332"/>
                <a:gd name="T17" fmla="*/ 86 h 622"/>
                <a:gd name="T18" fmla="*/ 135 w 332"/>
                <a:gd name="T19" fmla="*/ 86 h 622"/>
                <a:gd name="T20" fmla="*/ 138 w 332"/>
                <a:gd name="T21" fmla="*/ 80 h 622"/>
                <a:gd name="T22" fmla="*/ 133 w 332"/>
                <a:gd name="T23" fmla="*/ 65 h 622"/>
                <a:gd name="T24" fmla="*/ 128 w 332"/>
                <a:gd name="T25" fmla="*/ 51 h 622"/>
                <a:gd name="T26" fmla="*/ 122 w 332"/>
                <a:gd name="T27" fmla="*/ 30 h 622"/>
                <a:gd name="T28" fmla="*/ 107 w 332"/>
                <a:gd name="T29" fmla="*/ 12 h 622"/>
                <a:gd name="T30" fmla="*/ 87 w 332"/>
                <a:gd name="T31" fmla="*/ 0 h 622"/>
                <a:gd name="T32" fmla="*/ 63 w 332"/>
                <a:gd name="T33" fmla="*/ 4 h 622"/>
                <a:gd name="T34" fmla="*/ 46 w 332"/>
                <a:gd name="T35" fmla="*/ 12 h 622"/>
                <a:gd name="T36" fmla="*/ 40 w 332"/>
                <a:gd name="T37" fmla="*/ 32 h 622"/>
                <a:gd name="T38" fmla="*/ 40 w 332"/>
                <a:gd name="T39" fmla="*/ 55 h 622"/>
                <a:gd name="T40" fmla="*/ 46 w 332"/>
                <a:gd name="T41" fmla="*/ 71 h 622"/>
                <a:gd name="T42" fmla="*/ 52 w 332"/>
                <a:gd name="T43" fmla="*/ 94 h 622"/>
                <a:gd name="T44" fmla="*/ 52 w 332"/>
                <a:gd name="T45" fmla="*/ 111 h 622"/>
                <a:gd name="T46" fmla="*/ 23 w 332"/>
                <a:gd name="T47" fmla="*/ 129 h 622"/>
                <a:gd name="T48" fmla="*/ 6 w 332"/>
                <a:gd name="T49" fmla="*/ 145 h 622"/>
                <a:gd name="T50" fmla="*/ 0 w 332"/>
                <a:gd name="T51" fmla="*/ 163 h 622"/>
                <a:gd name="T52" fmla="*/ 10 w 332"/>
                <a:gd name="T53" fmla="*/ 206 h 622"/>
                <a:gd name="T54" fmla="*/ 18 w 332"/>
                <a:gd name="T55" fmla="*/ 267 h 622"/>
                <a:gd name="T56" fmla="*/ 17 w 332"/>
                <a:gd name="T57" fmla="*/ 304 h 622"/>
                <a:gd name="T58" fmla="*/ 20 w 332"/>
                <a:gd name="T59" fmla="*/ 341 h 622"/>
                <a:gd name="T60" fmla="*/ 38 w 332"/>
                <a:gd name="T61" fmla="*/ 385 h 622"/>
                <a:gd name="T62" fmla="*/ 72 w 332"/>
                <a:gd name="T63" fmla="*/ 409 h 622"/>
                <a:gd name="T64" fmla="*/ 98 w 332"/>
                <a:gd name="T65" fmla="*/ 416 h 622"/>
                <a:gd name="T66" fmla="*/ 143 w 332"/>
                <a:gd name="T67" fmla="*/ 410 h 622"/>
                <a:gd name="T68" fmla="*/ 178 w 332"/>
                <a:gd name="T69" fmla="*/ 411 h 622"/>
                <a:gd name="T70" fmla="*/ 218 w 332"/>
                <a:gd name="T71" fmla="*/ 425 h 622"/>
                <a:gd name="T72" fmla="*/ 233 w 332"/>
                <a:gd name="T73" fmla="*/ 433 h 622"/>
                <a:gd name="T74" fmla="*/ 230 w 332"/>
                <a:gd name="T75" fmla="*/ 462 h 622"/>
                <a:gd name="T76" fmla="*/ 229 w 332"/>
                <a:gd name="T77" fmla="*/ 497 h 622"/>
                <a:gd name="T78" fmla="*/ 236 w 332"/>
                <a:gd name="T79" fmla="*/ 542 h 622"/>
                <a:gd name="T80" fmla="*/ 234 w 332"/>
                <a:gd name="T81" fmla="*/ 573 h 622"/>
                <a:gd name="T82" fmla="*/ 232 w 332"/>
                <a:gd name="T83" fmla="*/ 588 h 622"/>
                <a:gd name="T84" fmla="*/ 239 w 332"/>
                <a:gd name="T85" fmla="*/ 609 h 622"/>
                <a:gd name="T86" fmla="*/ 261 w 332"/>
                <a:gd name="T87" fmla="*/ 609 h 622"/>
                <a:gd name="T88" fmla="*/ 283 w 332"/>
                <a:gd name="T89" fmla="*/ 613 h 622"/>
                <a:gd name="T90" fmla="*/ 307 w 332"/>
                <a:gd name="T91" fmla="*/ 619 h 622"/>
                <a:gd name="T92" fmla="*/ 322 w 332"/>
                <a:gd name="T93" fmla="*/ 619 h 622"/>
                <a:gd name="T94" fmla="*/ 331 w 332"/>
                <a:gd name="T95" fmla="*/ 611 h 622"/>
                <a:gd name="T96" fmla="*/ 318 w 332"/>
                <a:gd name="T97" fmla="*/ 602 h 622"/>
                <a:gd name="T98" fmla="*/ 285 w 332"/>
                <a:gd name="T99" fmla="*/ 586 h 622"/>
                <a:gd name="T100" fmla="*/ 272 w 332"/>
                <a:gd name="T101" fmla="*/ 568 h 622"/>
                <a:gd name="T102" fmla="*/ 274 w 332"/>
                <a:gd name="T103" fmla="*/ 543 h 622"/>
                <a:gd name="T104" fmla="*/ 280 w 332"/>
                <a:gd name="T105" fmla="*/ 511 h 622"/>
                <a:gd name="T106" fmla="*/ 286 w 332"/>
                <a:gd name="T107" fmla="*/ 471 h 622"/>
                <a:gd name="T108" fmla="*/ 287 w 332"/>
                <a:gd name="T109" fmla="*/ 453 h 622"/>
                <a:gd name="T110" fmla="*/ 294 w 332"/>
                <a:gd name="T111" fmla="*/ 441 h 622"/>
                <a:gd name="T112" fmla="*/ 294 w 332"/>
                <a:gd name="T113" fmla="*/ 424 h 622"/>
                <a:gd name="T114" fmla="*/ 285 w 332"/>
                <a:gd name="T115" fmla="*/ 403 h 622"/>
                <a:gd name="T116" fmla="*/ 249 w 332"/>
                <a:gd name="T117" fmla="*/ 381 h 622"/>
                <a:gd name="T118" fmla="*/ 221 w 332"/>
                <a:gd name="T119" fmla="*/ 362 h 622"/>
                <a:gd name="T120" fmla="*/ 197 w 332"/>
                <a:gd name="T121" fmla="*/ 351 h 622"/>
                <a:gd name="T122" fmla="*/ 171 w 332"/>
                <a:gd name="T123" fmla="*/ 338 h 622"/>
                <a:gd name="T124" fmla="*/ 143 w 332"/>
                <a:gd name="T125" fmla="*/ 236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2" h="622">
                  <a:moveTo>
                    <a:pt x="143" y="236"/>
                  </a:moveTo>
                  <a:lnTo>
                    <a:pt x="143" y="233"/>
                  </a:lnTo>
                  <a:lnTo>
                    <a:pt x="145" y="224"/>
                  </a:lnTo>
                  <a:lnTo>
                    <a:pt x="145" y="212"/>
                  </a:lnTo>
                  <a:lnTo>
                    <a:pt x="147" y="196"/>
                  </a:lnTo>
                  <a:lnTo>
                    <a:pt x="148" y="180"/>
                  </a:lnTo>
                  <a:lnTo>
                    <a:pt x="148" y="166"/>
                  </a:lnTo>
                  <a:lnTo>
                    <a:pt x="147" y="154"/>
                  </a:lnTo>
                  <a:lnTo>
                    <a:pt x="145" y="146"/>
                  </a:lnTo>
                  <a:lnTo>
                    <a:pt x="140" y="142"/>
                  </a:lnTo>
                  <a:lnTo>
                    <a:pt x="134" y="138"/>
                  </a:lnTo>
                  <a:lnTo>
                    <a:pt x="127" y="134"/>
                  </a:lnTo>
                  <a:lnTo>
                    <a:pt x="121" y="131"/>
                  </a:lnTo>
                  <a:lnTo>
                    <a:pt x="115" y="128"/>
                  </a:lnTo>
                  <a:lnTo>
                    <a:pt x="110" y="126"/>
                  </a:lnTo>
                  <a:lnTo>
                    <a:pt x="107" y="123"/>
                  </a:lnTo>
                  <a:lnTo>
                    <a:pt x="107" y="121"/>
                  </a:lnTo>
                  <a:lnTo>
                    <a:pt x="108" y="120"/>
                  </a:lnTo>
                  <a:lnTo>
                    <a:pt x="109" y="119"/>
                  </a:lnTo>
                  <a:lnTo>
                    <a:pt x="109" y="117"/>
                  </a:lnTo>
                  <a:lnTo>
                    <a:pt x="110" y="116"/>
                  </a:lnTo>
                  <a:lnTo>
                    <a:pt x="110" y="115"/>
                  </a:lnTo>
                  <a:lnTo>
                    <a:pt x="112" y="115"/>
                  </a:lnTo>
                  <a:lnTo>
                    <a:pt x="114" y="115"/>
                  </a:lnTo>
                  <a:lnTo>
                    <a:pt x="116" y="115"/>
                  </a:lnTo>
                  <a:lnTo>
                    <a:pt x="118" y="115"/>
                  </a:lnTo>
                  <a:lnTo>
                    <a:pt x="121" y="115"/>
                  </a:lnTo>
                  <a:lnTo>
                    <a:pt x="123" y="114"/>
                  </a:lnTo>
                  <a:lnTo>
                    <a:pt x="124" y="112"/>
                  </a:lnTo>
                  <a:lnTo>
                    <a:pt x="127" y="109"/>
                  </a:lnTo>
                  <a:lnTo>
                    <a:pt x="127" y="104"/>
                  </a:lnTo>
                  <a:lnTo>
                    <a:pt x="129" y="100"/>
                  </a:lnTo>
                  <a:lnTo>
                    <a:pt x="130" y="95"/>
                  </a:lnTo>
                  <a:lnTo>
                    <a:pt x="131" y="92"/>
                  </a:lnTo>
                  <a:lnTo>
                    <a:pt x="131" y="88"/>
                  </a:lnTo>
                  <a:lnTo>
                    <a:pt x="131" y="86"/>
                  </a:lnTo>
                  <a:lnTo>
                    <a:pt x="132" y="86"/>
                  </a:lnTo>
                  <a:lnTo>
                    <a:pt x="133" y="86"/>
                  </a:lnTo>
                  <a:lnTo>
                    <a:pt x="134" y="86"/>
                  </a:lnTo>
                  <a:lnTo>
                    <a:pt x="135" y="86"/>
                  </a:lnTo>
                  <a:lnTo>
                    <a:pt x="137" y="86"/>
                  </a:lnTo>
                  <a:lnTo>
                    <a:pt x="138" y="85"/>
                  </a:lnTo>
                  <a:lnTo>
                    <a:pt x="139" y="83"/>
                  </a:lnTo>
                  <a:lnTo>
                    <a:pt x="138" y="80"/>
                  </a:lnTo>
                  <a:lnTo>
                    <a:pt x="137" y="77"/>
                  </a:lnTo>
                  <a:lnTo>
                    <a:pt x="136" y="74"/>
                  </a:lnTo>
                  <a:lnTo>
                    <a:pt x="134" y="69"/>
                  </a:lnTo>
                  <a:lnTo>
                    <a:pt x="133" y="65"/>
                  </a:lnTo>
                  <a:lnTo>
                    <a:pt x="131" y="61"/>
                  </a:lnTo>
                  <a:lnTo>
                    <a:pt x="130" y="57"/>
                  </a:lnTo>
                  <a:lnTo>
                    <a:pt x="129" y="55"/>
                  </a:lnTo>
                  <a:lnTo>
                    <a:pt x="128" y="51"/>
                  </a:lnTo>
                  <a:lnTo>
                    <a:pt x="127" y="47"/>
                  </a:lnTo>
                  <a:lnTo>
                    <a:pt x="127" y="42"/>
                  </a:lnTo>
                  <a:lnTo>
                    <a:pt x="125" y="36"/>
                  </a:lnTo>
                  <a:lnTo>
                    <a:pt x="122" y="30"/>
                  </a:lnTo>
                  <a:lnTo>
                    <a:pt x="119" y="24"/>
                  </a:lnTo>
                  <a:lnTo>
                    <a:pt x="116" y="19"/>
                  </a:lnTo>
                  <a:lnTo>
                    <a:pt x="111" y="16"/>
                  </a:lnTo>
                  <a:lnTo>
                    <a:pt x="107" y="12"/>
                  </a:lnTo>
                  <a:lnTo>
                    <a:pt x="103" y="9"/>
                  </a:lnTo>
                  <a:lnTo>
                    <a:pt x="98" y="5"/>
                  </a:lnTo>
                  <a:lnTo>
                    <a:pt x="92" y="3"/>
                  </a:lnTo>
                  <a:lnTo>
                    <a:pt x="87" y="0"/>
                  </a:lnTo>
                  <a:lnTo>
                    <a:pt x="82" y="0"/>
                  </a:lnTo>
                  <a:lnTo>
                    <a:pt x="75" y="0"/>
                  </a:lnTo>
                  <a:lnTo>
                    <a:pt x="69" y="1"/>
                  </a:lnTo>
                  <a:lnTo>
                    <a:pt x="63" y="4"/>
                  </a:lnTo>
                  <a:lnTo>
                    <a:pt x="58" y="5"/>
                  </a:lnTo>
                  <a:lnTo>
                    <a:pt x="53" y="8"/>
                  </a:lnTo>
                  <a:lnTo>
                    <a:pt x="49" y="10"/>
                  </a:lnTo>
                  <a:lnTo>
                    <a:pt x="46" y="12"/>
                  </a:lnTo>
                  <a:lnTo>
                    <a:pt x="43" y="16"/>
                  </a:lnTo>
                  <a:lnTo>
                    <a:pt x="42" y="20"/>
                  </a:lnTo>
                  <a:lnTo>
                    <a:pt x="41" y="26"/>
                  </a:lnTo>
                  <a:lnTo>
                    <a:pt x="40" y="32"/>
                  </a:lnTo>
                  <a:lnTo>
                    <a:pt x="40" y="38"/>
                  </a:lnTo>
                  <a:lnTo>
                    <a:pt x="40" y="44"/>
                  </a:lnTo>
                  <a:lnTo>
                    <a:pt x="40" y="50"/>
                  </a:lnTo>
                  <a:lnTo>
                    <a:pt x="40" y="55"/>
                  </a:lnTo>
                  <a:lnTo>
                    <a:pt x="40" y="60"/>
                  </a:lnTo>
                  <a:lnTo>
                    <a:pt x="42" y="64"/>
                  </a:lnTo>
                  <a:lnTo>
                    <a:pt x="44" y="68"/>
                  </a:lnTo>
                  <a:lnTo>
                    <a:pt x="46" y="71"/>
                  </a:lnTo>
                  <a:lnTo>
                    <a:pt x="48" y="76"/>
                  </a:lnTo>
                  <a:lnTo>
                    <a:pt x="50" y="81"/>
                  </a:lnTo>
                  <a:lnTo>
                    <a:pt x="51" y="88"/>
                  </a:lnTo>
                  <a:lnTo>
                    <a:pt x="52" y="94"/>
                  </a:lnTo>
                  <a:lnTo>
                    <a:pt x="53" y="99"/>
                  </a:lnTo>
                  <a:lnTo>
                    <a:pt x="54" y="104"/>
                  </a:lnTo>
                  <a:lnTo>
                    <a:pt x="54" y="108"/>
                  </a:lnTo>
                  <a:lnTo>
                    <a:pt x="52" y="111"/>
                  </a:lnTo>
                  <a:lnTo>
                    <a:pt x="47" y="115"/>
                  </a:lnTo>
                  <a:lnTo>
                    <a:pt x="40" y="120"/>
                  </a:lnTo>
                  <a:lnTo>
                    <a:pt x="31" y="124"/>
                  </a:lnTo>
                  <a:lnTo>
                    <a:pt x="23" y="129"/>
                  </a:lnTo>
                  <a:lnTo>
                    <a:pt x="15" y="133"/>
                  </a:lnTo>
                  <a:lnTo>
                    <a:pt x="10" y="138"/>
                  </a:lnTo>
                  <a:lnTo>
                    <a:pt x="7" y="142"/>
                  </a:lnTo>
                  <a:lnTo>
                    <a:pt x="6" y="145"/>
                  </a:lnTo>
                  <a:lnTo>
                    <a:pt x="5" y="149"/>
                  </a:lnTo>
                  <a:lnTo>
                    <a:pt x="3" y="153"/>
                  </a:lnTo>
                  <a:lnTo>
                    <a:pt x="0" y="157"/>
                  </a:lnTo>
                  <a:lnTo>
                    <a:pt x="0" y="163"/>
                  </a:lnTo>
                  <a:lnTo>
                    <a:pt x="0" y="171"/>
                  </a:lnTo>
                  <a:lnTo>
                    <a:pt x="1" y="180"/>
                  </a:lnTo>
                  <a:lnTo>
                    <a:pt x="5" y="192"/>
                  </a:lnTo>
                  <a:lnTo>
                    <a:pt x="10" y="206"/>
                  </a:lnTo>
                  <a:lnTo>
                    <a:pt x="13" y="221"/>
                  </a:lnTo>
                  <a:lnTo>
                    <a:pt x="16" y="237"/>
                  </a:lnTo>
                  <a:lnTo>
                    <a:pt x="17" y="253"/>
                  </a:lnTo>
                  <a:lnTo>
                    <a:pt x="18" y="267"/>
                  </a:lnTo>
                  <a:lnTo>
                    <a:pt x="19" y="280"/>
                  </a:lnTo>
                  <a:lnTo>
                    <a:pt x="18" y="290"/>
                  </a:lnTo>
                  <a:lnTo>
                    <a:pt x="18" y="297"/>
                  </a:lnTo>
                  <a:lnTo>
                    <a:pt x="17" y="304"/>
                  </a:lnTo>
                  <a:lnTo>
                    <a:pt x="17" y="311"/>
                  </a:lnTo>
                  <a:lnTo>
                    <a:pt x="17" y="320"/>
                  </a:lnTo>
                  <a:lnTo>
                    <a:pt x="18" y="330"/>
                  </a:lnTo>
                  <a:lnTo>
                    <a:pt x="20" y="341"/>
                  </a:lnTo>
                  <a:lnTo>
                    <a:pt x="23" y="352"/>
                  </a:lnTo>
                  <a:lnTo>
                    <a:pt x="27" y="364"/>
                  </a:lnTo>
                  <a:lnTo>
                    <a:pt x="32" y="376"/>
                  </a:lnTo>
                  <a:lnTo>
                    <a:pt x="38" y="385"/>
                  </a:lnTo>
                  <a:lnTo>
                    <a:pt x="46" y="393"/>
                  </a:lnTo>
                  <a:lnTo>
                    <a:pt x="54" y="400"/>
                  </a:lnTo>
                  <a:lnTo>
                    <a:pt x="63" y="405"/>
                  </a:lnTo>
                  <a:lnTo>
                    <a:pt x="72" y="409"/>
                  </a:lnTo>
                  <a:lnTo>
                    <a:pt x="80" y="413"/>
                  </a:lnTo>
                  <a:lnTo>
                    <a:pt x="86" y="414"/>
                  </a:lnTo>
                  <a:lnTo>
                    <a:pt x="90" y="415"/>
                  </a:lnTo>
                  <a:lnTo>
                    <a:pt x="98" y="416"/>
                  </a:lnTo>
                  <a:lnTo>
                    <a:pt x="108" y="415"/>
                  </a:lnTo>
                  <a:lnTo>
                    <a:pt x="119" y="414"/>
                  </a:lnTo>
                  <a:lnTo>
                    <a:pt x="131" y="412"/>
                  </a:lnTo>
                  <a:lnTo>
                    <a:pt x="143" y="410"/>
                  </a:lnTo>
                  <a:lnTo>
                    <a:pt x="154" y="409"/>
                  </a:lnTo>
                  <a:lnTo>
                    <a:pt x="163" y="408"/>
                  </a:lnTo>
                  <a:lnTo>
                    <a:pt x="170" y="408"/>
                  </a:lnTo>
                  <a:lnTo>
                    <a:pt x="178" y="411"/>
                  </a:lnTo>
                  <a:lnTo>
                    <a:pt x="187" y="414"/>
                  </a:lnTo>
                  <a:lnTo>
                    <a:pt x="197" y="417"/>
                  </a:lnTo>
                  <a:lnTo>
                    <a:pt x="209" y="421"/>
                  </a:lnTo>
                  <a:lnTo>
                    <a:pt x="218" y="425"/>
                  </a:lnTo>
                  <a:lnTo>
                    <a:pt x="226" y="428"/>
                  </a:lnTo>
                  <a:lnTo>
                    <a:pt x="232" y="431"/>
                  </a:lnTo>
                  <a:lnTo>
                    <a:pt x="233" y="431"/>
                  </a:lnTo>
                  <a:lnTo>
                    <a:pt x="233" y="433"/>
                  </a:lnTo>
                  <a:lnTo>
                    <a:pt x="232" y="438"/>
                  </a:lnTo>
                  <a:lnTo>
                    <a:pt x="232" y="445"/>
                  </a:lnTo>
                  <a:lnTo>
                    <a:pt x="231" y="453"/>
                  </a:lnTo>
                  <a:lnTo>
                    <a:pt x="230" y="462"/>
                  </a:lnTo>
                  <a:lnTo>
                    <a:pt x="229" y="471"/>
                  </a:lnTo>
                  <a:lnTo>
                    <a:pt x="228" y="481"/>
                  </a:lnTo>
                  <a:lnTo>
                    <a:pt x="228" y="488"/>
                  </a:lnTo>
                  <a:lnTo>
                    <a:pt x="229" y="497"/>
                  </a:lnTo>
                  <a:lnTo>
                    <a:pt x="230" y="507"/>
                  </a:lnTo>
                  <a:lnTo>
                    <a:pt x="232" y="518"/>
                  </a:lnTo>
                  <a:lnTo>
                    <a:pt x="234" y="530"/>
                  </a:lnTo>
                  <a:lnTo>
                    <a:pt x="236" y="542"/>
                  </a:lnTo>
                  <a:lnTo>
                    <a:pt x="238" y="553"/>
                  </a:lnTo>
                  <a:lnTo>
                    <a:pt x="238" y="562"/>
                  </a:lnTo>
                  <a:lnTo>
                    <a:pt x="236" y="569"/>
                  </a:lnTo>
                  <a:lnTo>
                    <a:pt x="234" y="573"/>
                  </a:lnTo>
                  <a:lnTo>
                    <a:pt x="233" y="577"/>
                  </a:lnTo>
                  <a:lnTo>
                    <a:pt x="232" y="581"/>
                  </a:lnTo>
                  <a:lnTo>
                    <a:pt x="232" y="585"/>
                  </a:lnTo>
                  <a:lnTo>
                    <a:pt x="232" y="588"/>
                  </a:lnTo>
                  <a:lnTo>
                    <a:pt x="232" y="590"/>
                  </a:lnTo>
                  <a:lnTo>
                    <a:pt x="232" y="592"/>
                  </a:lnTo>
                  <a:lnTo>
                    <a:pt x="238" y="609"/>
                  </a:lnTo>
                  <a:lnTo>
                    <a:pt x="239" y="609"/>
                  </a:lnTo>
                  <a:lnTo>
                    <a:pt x="243" y="609"/>
                  </a:lnTo>
                  <a:lnTo>
                    <a:pt x="249" y="609"/>
                  </a:lnTo>
                  <a:lnTo>
                    <a:pt x="255" y="609"/>
                  </a:lnTo>
                  <a:lnTo>
                    <a:pt x="261" y="609"/>
                  </a:lnTo>
                  <a:lnTo>
                    <a:pt x="268" y="609"/>
                  </a:lnTo>
                  <a:lnTo>
                    <a:pt x="274" y="610"/>
                  </a:lnTo>
                  <a:lnTo>
                    <a:pt x="278" y="612"/>
                  </a:lnTo>
                  <a:lnTo>
                    <a:pt x="283" y="613"/>
                  </a:lnTo>
                  <a:lnTo>
                    <a:pt x="288" y="615"/>
                  </a:lnTo>
                  <a:lnTo>
                    <a:pt x="294" y="616"/>
                  </a:lnTo>
                  <a:lnTo>
                    <a:pt x="301" y="618"/>
                  </a:lnTo>
                  <a:lnTo>
                    <a:pt x="307" y="619"/>
                  </a:lnTo>
                  <a:lnTo>
                    <a:pt x="312" y="620"/>
                  </a:lnTo>
                  <a:lnTo>
                    <a:pt x="317" y="621"/>
                  </a:lnTo>
                  <a:lnTo>
                    <a:pt x="319" y="620"/>
                  </a:lnTo>
                  <a:lnTo>
                    <a:pt x="322" y="619"/>
                  </a:lnTo>
                  <a:lnTo>
                    <a:pt x="325" y="618"/>
                  </a:lnTo>
                  <a:lnTo>
                    <a:pt x="327" y="616"/>
                  </a:lnTo>
                  <a:lnTo>
                    <a:pt x="330" y="614"/>
                  </a:lnTo>
                  <a:lnTo>
                    <a:pt x="331" y="611"/>
                  </a:lnTo>
                  <a:lnTo>
                    <a:pt x="331" y="609"/>
                  </a:lnTo>
                  <a:lnTo>
                    <a:pt x="329" y="607"/>
                  </a:lnTo>
                  <a:lnTo>
                    <a:pt x="325" y="604"/>
                  </a:lnTo>
                  <a:lnTo>
                    <a:pt x="318" y="602"/>
                  </a:lnTo>
                  <a:lnTo>
                    <a:pt x="310" y="598"/>
                  </a:lnTo>
                  <a:lnTo>
                    <a:pt x="301" y="594"/>
                  </a:lnTo>
                  <a:lnTo>
                    <a:pt x="293" y="590"/>
                  </a:lnTo>
                  <a:lnTo>
                    <a:pt x="285" y="586"/>
                  </a:lnTo>
                  <a:lnTo>
                    <a:pt x="278" y="581"/>
                  </a:lnTo>
                  <a:lnTo>
                    <a:pt x="274" y="577"/>
                  </a:lnTo>
                  <a:lnTo>
                    <a:pt x="272" y="573"/>
                  </a:lnTo>
                  <a:lnTo>
                    <a:pt x="272" y="568"/>
                  </a:lnTo>
                  <a:lnTo>
                    <a:pt x="272" y="563"/>
                  </a:lnTo>
                  <a:lnTo>
                    <a:pt x="273" y="557"/>
                  </a:lnTo>
                  <a:lnTo>
                    <a:pt x="273" y="550"/>
                  </a:lnTo>
                  <a:lnTo>
                    <a:pt x="274" y="543"/>
                  </a:lnTo>
                  <a:lnTo>
                    <a:pt x="275" y="535"/>
                  </a:lnTo>
                  <a:lnTo>
                    <a:pt x="277" y="528"/>
                  </a:lnTo>
                  <a:lnTo>
                    <a:pt x="278" y="520"/>
                  </a:lnTo>
                  <a:lnTo>
                    <a:pt x="280" y="511"/>
                  </a:lnTo>
                  <a:lnTo>
                    <a:pt x="282" y="501"/>
                  </a:lnTo>
                  <a:lnTo>
                    <a:pt x="284" y="491"/>
                  </a:lnTo>
                  <a:lnTo>
                    <a:pt x="285" y="481"/>
                  </a:lnTo>
                  <a:lnTo>
                    <a:pt x="286" y="471"/>
                  </a:lnTo>
                  <a:lnTo>
                    <a:pt x="287" y="464"/>
                  </a:lnTo>
                  <a:lnTo>
                    <a:pt x="287" y="458"/>
                  </a:lnTo>
                  <a:lnTo>
                    <a:pt x="287" y="454"/>
                  </a:lnTo>
                  <a:lnTo>
                    <a:pt x="287" y="453"/>
                  </a:lnTo>
                  <a:lnTo>
                    <a:pt x="289" y="451"/>
                  </a:lnTo>
                  <a:lnTo>
                    <a:pt x="290" y="448"/>
                  </a:lnTo>
                  <a:lnTo>
                    <a:pt x="292" y="445"/>
                  </a:lnTo>
                  <a:lnTo>
                    <a:pt x="294" y="441"/>
                  </a:lnTo>
                  <a:lnTo>
                    <a:pt x="295" y="437"/>
                  </a:lnTo>
                  <a:lnTo>
                    <a:pt x="296" y="433"/>
                  </a:lnTo>
                  <a:lnTo>
                    <a:pt x="295" y="429"/>
                  </a:lnTo>
                  <a:lnTo>
                    <a:pt x="294" y="424"/>
                  </a:lnTo>
                  <a:lnTo>
                    <a:pt x="293" y="419"/>
                  </a:lnTo>
                  <a:lnTo>
                    <a:pt x="291" y="414"/>
                  </a:lnTo>
                  <a:lnTo>
                    <a:pt x="290" y="408"/>
                  </a:lnTo>
                  <a:lnTo>
                    <a:pt x="285" y="403"/>
                  </a:lnTo>
                  <a:lnTo>
                    <a:pt x="279" y="397"/>
                  </a:lnTo>
                  <a:lnTo>
                    <a:pt x="272" y="392"/>
                  </a:lnTo>
                  <a:lnTo>
                    <a:pt x="261" y="386"/>
                  </a:lnTo>
                  <a:lnTo>
                    <a:pt x="249" y="381"/>
                  </a:lnTo>
                  <a:lnTo>
                    <a:pt x="240" y="376"/>
                  </a:lnTo>
                  <a:lnTo>
                    <a:pt x="233" y="371"/>
                  </a:lnTo>
                  <a:lnTo>
                    <a:pt x="226" y="366"/>
                  </a:lnTo>
                  <a:lnTo>
                    <a:pt x="221" y="362"/>
                  </a:lnTo>
                  <a:lnTo>
                    <a:pt x="216" y="359"/>
                  </a:lnTo>
                  <a:lnTo>
                    <a:pt x="210" y="356"/>
                  </a:lnTo>
                  <a:lnTo>
                    <a:pt x="204" y="354"/>
                  </a:lnTo>
                  <a:lnTo>
                    <a:pt x="197" y="351"/>
                  </a:lnTo>
                  <a:lnTo>
                    <a:pt x="190" y="349"/>
                  </a:lnTo>
                  <a:lnTo>
                    <a:pt x="183" y="345"/>
                  </a:lnTo>
                  <a:lnTo>
                    <a:pt x="177" y="341"/>
                  </a:lnTo>
                  <a:lnTo>
                    <a:pt x="171" y="338"/>
                  </a:lnTo>
                  <a:lnTo>
                    <a:pt x="167" y="334"/>
                  </a:lnTo>
                  <a:lnTo>
                    <a:pt x="164" y="333"/>
                  </a:lnTo>
                  <a:lnTo>
                    <a:pt x="163" y="332"/>
                  </a:lnTo>
                  <a:lnTo>
                    <a:pt x="143" y="236"/>
                  </a:lnTo>
                </a:path>
              </a:pathLst>
            </a:custGeom>
            <a:solidFill>
              <a:srgbClr val="99FF99"/>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17" name="Freeform 213"/>
            <p:cNvSpPr>
              <a:spLocks/>
            </p:cNvSpPr>
            <p:nvPr/>
          </p:nvSpPr>
          <p:spPr bwMode="auto">
            <a:xfrm>
              <a:off x="4052" y="1134"/>
              <a:ext cx="32" cy="135"/>
            </a:xfrm>
            <a:custGeom>
              <a:avLst/>
              <a:gdLst>
                <a:gd name="T0" fmla="*/ 15 w 32"/>
                <a:gd name="T1" fmla="*/ 111 h 135"/>
                <a:gd name="T2" fmla="*/ 13 w 32"/>
                <a:gd name="T3" fmla="*/ 101 h 135"/>
                <a:gd name="T4" fmla="*/ 12 w 32"/>
                <a:gd name="T5" fmla="*/ 87 h 135"/>
                <a:gd name="T6" fmla="*/ 13 w 32"/>
                <a:gd name="T7" fmla="*/ 71 h 135"/>
                <a:gd name="T8" fmla="*/ 16 w 32"/>
                <a:gd name="T9" fmla="*/ 58 h 135"/>
                <a:gd name="T10" fmla="*/ 17 w 32"/>
                <a:gd name="T11" fmla="*/ 48 h 135"/>
                <a:gd name="T12" fmla="*/ 17 w 32"/>
                <a:gd name="T13" fmla="*/ 39 h 135"/>
                <a:gd name="T14" fmla="*/ 15 w 32"/>
                <a:gd name="T15" fmla="*/ 29 h 135"/>
                <a:gd name="T16" fmla="*/ 12 w 32"/>
                <a:gd name="T17" fmla="*/ 22 h 135"/>
                <a:gd name="T18" fmla="*/ 10 w 32"/>
                <a:gd name="T19" fmla="*/ 17 h 135"/>
                <a:gd name="T20" fmla="*/ 6 w 32"/>
                <a:gd name="T21" fmla="*/ 10 h 135"/>
                <a:gd name="T22" fmla="*/ 2 w 32"/>
                <a:gd name="T23" fmla="*/ 3 h 135"/>
                <a:gd name="T24" fmla="*/ 1 w 32"/>
                <a:gd name="T25" fmla="*/ 5 h 135"/>
                <a:gd name="T26" fmla="*/ 5 w 32"/>
                <a:gd name="T27" fmla="*/ 14 h 135"/>
                <a:gd name="T28" fmla="*/ 7 w 32"/>
                <a:gd name="T29" fmla="*/ 22 h 135"/>
                <a:gd name="T30" fmla="*/ 8 w 32"/>
                <a:gd name="T31" fmla="*/ 34 h 135"/>
                <a:gd name="T32" fmla="*/ 9 w 32"/>
                <a:gd name="T33" fmla="*/ 55 h 135"/>
                <a:gd name="T34" fmla="*/ 8 w 32"/>
                <a:gd name="T35" fmla="*/ 70 h 135"/>
                <a:gd name="T36" fmla="*/ 6 w 32"/>
                <a:gd name="T37" fmla="*/ 81 h 135"/>
                <a:gd name="T38" fmla="*/ 6 w 32"/>
                <a:gd name="T39" fmla="*/ 93 h 135"/>
                <a:gd name="T40" fmla="*/ 7 w 32"/>
                <a:gd name="T41" fmla="*/ 106 h 135"/>
                <a:gd name="T42" fmla="*/ 10 w 32"/>
                <a:gd name="T43" fmla="*/ 116 h 135"/>
                <a:gd name="T44" fmla="*/ 12 w 32"/>
                <a:gd name="T45" fmla="*/ 123 h 135"/>
                <a:gd name="T46" fmla="*/ 15 w 32"/>
                <a:gd name="T47" fmla="*/ 127 h 135"/>
                <a:gd name="T48" fmla="*/ 20 w 32"/>
                <a:gd name="T49" fmla="*/ 129 h 135"/>
                <a:gd name="T50" fmla="*/ 24 w 32"/>
                <a:gd name="T51" fmla="*/ 132 h 135"/>
                <a:gd name="T52" fmla="*/ 27 w 32"/>
                <a:gd name="T53" fmla="*/ 133 h 135"/>
                <a:gd name="T54" fmla="*/ 30 w 32"/>
                <a:gd name="T55" fmla="*/ 134 h 135"/>
                <a:gd name="T56" fmla="*/ 28 w 32"/>
                <a:gd name="T57" fmla="*/ 131 h 135"/>
                <a:gd name="T58" fmla="*/ 23 w 32"/>
                <a:gd name="T59" fmla="*/ 127 h 135"/>
                <a:gd name="T60" fmla="*/ 19 w 32"/>
                <a:gd name="T61" fmla="*/ 121 h 135"/>
                <a:gd name="T62" fmla="*/ 15 w 32"/>
                <a:gd name="T63" fmla="*/ 11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 h="135">
                  <a:moveTo>
                    <a:pt x="15" y="114"/>
                  </a:moveTo>
                  <a:lnTo>
                    <a:pt x="15" y="111"/>
                  </a:lnTo>
                  <a:lnTo>
                    <a:pt x="14" y="107"/>
                  </a:lnTo>
                  <a:lnTo>
                    <a:pt x="13" y="101"/>
                  </a:lnTo>
                  <a:lnTo>
                    <a:pt x="12" y="95"/>
                  </a:lnTo>
                  <a:lnTo>
                    <a:pt x="12" y="87"/>
                  </a:lnTo>
                  <a:lnTo>
                    <a:pt x="12" y="80"/>
                  </a:lnTo>
                  <a:lnTo>
                    <a:pt x="13" y="71"/>
                  </a:lnTo>
                  <a:lnTo>
                    <a:pt x="15" y="63"/>
                  </a:lnTo>
                  <a:lnTo>
                    <a:pt x="16" y="58"/>
                  </a:lnTo>
                  <a:lnTo>
                    <a:pt x="17" y="53"/>
                  </a:lnTo>
                  <a:lnTo>
                    <a:pt x="17" y="48"/>
                  </a:lnTo>
                  <a:lnTo>
                    <a:pt x="17" y="43"/>
                  </a:lnTo>
                  <a:lnTo>
                    <a:pt x="17" y="39"/>
                  </a:lnTo>
                  <a:lnTo>
                    <a:pt x="16" y="34"/>
                  </a:lnTo>
                  <a:lnTo>
                    <a:pt x="15" y="29"/>
                  </a:lnTo>
                  <a:lnTo>
                    <a:pt x="13" y="23"/>
                  </a:lnTo>
                  <a:lnTo>
                    <a:pt x="12" y="22"/>
                  </a:lnTo>
                  <a:lnTo>
                    <a:pt x="11" y="19"/>
                  </a:lnTo>
                  <a:lnTo>
                    <a:pt x="10" y="17"/>
                  </a:lnTo>
                  <a:lnTo>
                    <a:pt x="8" y="13"/>
                  </a:lnTo>
                  <a:lnTo>
                    <a:pt x="6" y="10"/>
                  </a:lnTo>
                  <a:lnTo>
                    <a:pt x="4" y="6"/>
                  </a:lnTo>
                  <a:lnTo>
                    <a:pt x="2" y="3"/>
                  </a:lnTo>
                  <a:lnTo>
                    <a:pt x="0" y="0"/>
                  </a:lnTo>
                  <a:lnTo>
                    <a:pt x="1" y="5"/>
                  </a:lnTo>
                  <a:lnTo>
                    <a:pt x="4" y="10"/>
                  </a:lnTo>
                  <a:lnTo>
                    <a:pt x="5" y="14"/>
                  </a:lnTo>
                  <a:lnTo>
                    <a:pt x="6" y="17"/>
                  </a:lnTo>
                  <a:lnTo>
                    <a:pt x="7" y="22"/>
                  </a:lnTo>
                  <a:lnTo>
                    <a:pt x="8" y="28"/>
                  </a:lnTo>
                  <a:lnTo>
                    <a:pt x="8" y="34"/>
                  </a:lnTo>
                  <a:lnTo>
                    <a:pt x="9" y="44"/>
                  </a:lnTo>
                  <a:lnTo>
                    <a:pt x="9" y="55"/>
                  </a:lnTo>
                  <a:lnTo>
                    <a:pt x="9" y="64"/>
                  </a:lnTo>
                  <a:lnTo>
                    <a:pt x="8" y="70"/>
                  </a:lnTo>
                  <a:lnTo>
                    <a:pt x="7" y="76"/>
                  </a:lnTo>
                  <a:lnTo>
                    <a:pt x="6" y="81"/>
                  </a:lnTo>
                  <a:lnTo>
                    <a:pt x="6" y="87"/>
                  </a:lnTo>
                  <a:lnTo>
                    <a:pt x="6" y="93"/>
                  </a:lnTo>
                  <a:lnTo>
                    <a:pt x="6" y="99"/>
                  </a:lnTo>
                  <a:lnTo>
                    <a:pt x="7" y="106"/>
                  </a:lnTo>
                  <a:lnTo>
                    <a:pt x="8" y="112"/>
                  </a:lnTo>
                  <a:lnTo>
                    <a:pt x="10" y="116"/>
                  </a:lnTo>
                  <a:lnTo>
                    <a:pt x="10" y="120"/>
                  </a:lnTo>
                  <a:lnTo>
                    <a:pt x="12" y="123"/>
                  </a:lnTo>
                  <a:lnTo>
                    <a:pt x="14" y="125"/>
                  </a:lnTo>
                  <a:lnTo>
                    <a:pt x="15" y="127"/>
                  </a:lnTo>
                  <a:lnTo>
                    <a:pt x="18" y="128"/>
                  </a:lnTo>
                  <a:lnTo>
                    <a:pt x="20" y="129"/>
                  </a:lnTo>
                  <a:lnTo>
                    <a:pt x="21" y="131"/>
                  </a:lnTo>
                  <a:lnTo>
                    <a:pt x="24" y="132"/>
                  </a:lnTo>
                  <a:lnTo>
                    <a:pt x="25" y="132"/>
                  </a:lnTo>
                  <a:lnTo>
                    <a:pt x="27" y="133"/>
                  </a:lnTo>
                  <a:lnTo>
                    <a:pt x="29" y="133"/>
                  </a:lnTo>
                  <a:lnTo>
                    <a:pt x="30" y="134"/>
                  </a:lnTo>
                  <a:lnTo>
                    <a:pt x="31" y="134"/>
                  </a:lnTo>
                  <a:lnTo>
                    <a:pt x="28" y="131"/>
                  </a:lnTo>
                  <a:lnTo>
                    <a:pt x="25" y="129"/>
                  </a:lnTo>
                  <a:lnTo>
                    <a:pt x="23" y="127"/>
                  </a:lnTo>
                  <a:lnTo>
                    <a:pt x="20" y="123"/>
                  </a:lnTo>
                  <a:lnTo>
                    <a:pt x="19" y="121"/>
                  </a:lnTo>
                  <a:lnTo>
                    <a:pt x="17" y="118"/>
                  </a:lnTo>
                  <a:lnTo>
                    <a:pt x="15" y="116"/>
                  </a:lnTo>
                  <a:lnTo>
                    <a:pt x="15" y="114"/>
                  </a:lnTo>
                </a:path>
              </a:pathLst>
            </a:custGeom>
            <a:solidFill>
              <a:srgbClr val="00808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18" name="Freeform 214"/>
            <p:cNvSpPr>
              <a:spLocks/>
            </p:cNvSpPr>
            <p:nvPr/>
          </p:nvSpPr>
          <p:spPr bwMode="auto">
            <a:xfrm>
              <a:off x="4130" y="940"/>
              <a:ext cx="28" cy="68"/>
            </a:xfrm>
            <a:custGeom>
              <a:avLst/>
              <a:gdLst>
                <a:gd name="T0" fmla="*/ 21 w 28"/>
                <a:gd name="T1" fmla="*/ 0 h 68"/>
                <a:gd name="T2" fmla="*/ 21 w 28"/>
                <a:gd name="T3" fmla="*/ 0 h 68"/>
                <a:gd name="T4" fmla="*/ 20 w 28"/>
                <a:gd name="T5" fmla="*/ 2 h 68"/>
                <a:gd name="T6" fmla="*/ 18 w 28"/>
                <a:gd name="T7" fmla="*/ 5 h 68"/>
                <a:gd name="T8" fmla="*/ 16 w 28"/>
                <a:gd name="T9" fmla="*/ 9 h 68"/>
                <a:gd name="T10" fmla="*/ 14 w 28"/>
                <a:gd name="T11" fmla="*/ 14 h 68"/>
                <a:gd name="T12" fmla="*/ 13 w 28"/>
                <a:gd name="T13" fmla="*/ 19 h 68"/>
                <a:gd name="T14" fmla="*/ 13 w 28"/>
                <a:gd name="T15" fmla="*/ 26 h 68"/>
                <a:gd name="T16" fmla="*/ 14 w 28"/>
                <a:gd name="T17" fmla="*/ 32 h 68"/>
                <a:gd name="T18" fmla="*/ 16 w 28"/>
                <a:gd name="T19" fmla="*/ 39 h 68"/>
                <a:gd name="T20" fmla="*/ 18 w 28"/>
                <a:gd name="T21" fmla="*/ 44 h 68"/>
                <a:gd name="T22" fmla="*/ 20 w 28"/>
                <a:gd name="T23" fmla="*/ 50 h 68"/>
                <a:gd name="T24" fmla="*/ 22 w 28"/>
                <a:gd name="T25" fmla="*/ 55 h 68"/>
                <a:gd name="T26" fmla="*/ 24 w 28"/>
                <a:gd name="T27" fmla="*/ 59 h 68"/>
                <a:gd name="T28" fmla="*/ 25 w 28"/>
                <a:gd name="T29" fmla="*/ 61 h 68"/>
                <a:gd name="T30" fmla="*/ 26 w 28"/>
                <a:gd name="T31" fmla="*/ 63 h 68"/>
                <a:gd name="T32" fmla="*/ 27 w 28"/>
                <a:gd name="T33" fmla="*/ 64 h 68"/>
                <a:gd name="T34" fmla="*/ 18 w 28"/>
                <a:gd name="T35" fmla="*/ 67 h 68"/>
                <a:gd name="T36" fmla="*/ 17 w 28"/>
                <a:gd name="T37" fmla="*/ 66 h 68"/>
                <a:gd name="T38" fmla="*/ 16 w 28"/>
                <a:gd name="T39" fmla="*/ 64 h 68"/>
                <a:gd name="T40" fmla="*/ 13 w 28"/>
                <a:gd name="T41" fmla="*/ 61 h 68"/>
                <a:gd name="T42" fmla="*/ 11 w 28"/>
                <a:gd name="T43" fmla="*/ 58 h 68"/>
                <a:gd name="T44" fmla="*/ 8 w 28"/>
                <a:gd name="T45" fmla="*/ 54 h 68"/>
                <a:gd name="T46" fmla="*/ 6 w 28"/>
                <a:gd name="T47" fmla="*/ 49 h 68"/>
                <a:gd name="T48" fmla="*/ 4 w 28"/>
                <a:gd name="T49" fmla="*/ 44 h 68"/>
                <a:gd name="T50" fmla="*/ 2 w 28"/>
                <a:gd name="T51" fmla="*/ 38 h 68"/>
                <a:gd name="T52" fmla="*/ 1 w 28"/>
                <a:gd name="T53" fmla="*/ 31 h 68"/>
                <a:gd name="T54" fmla="*/ 0 w 28"/>
                <a:gd name="T55" fmla="*/ 26 h 68"/>
                <a:gd name="T56" fmla="*/ 0 w 28"/>
                <a:gd name="T57" fmla="*/ 21 h 68"/>
                <a:gd name="T58" fmla="*/ 0 w 28"/>
                <a:gd name="T59" fmla="*/ 17 h 68"/>
                <a:gd name="T60" fmla="*/ 0 w 28"/>
                <a:gd name="T61" fmla="*/ 13 h 68"/>
                <a:gd name="T62" fmla="*/ 1 w 28"/>
                <a:gd name="T63" fmla="*/ 11 h 68"/>
                <a:gd name="T64" fmla="*/ 2 w 28"/>
                <a:gd name="T65" fmla="*/ 8 h 68"/>
                <a:gd name="T66" fmla="*/ 3 w 28"/>
                <a:gd name="T67" fmla="*/ 6 h 68"/>
                <a:gd name="T68" fmla="*/ 6 w 28"/>
                <a:gd name="T69" fmla="*/ 4 h 68"/>
                <a:gd name="T70" fmla="*/ 8 w 28"/>
                <a:gd name="T71" fmla="*/ 1 h 68"/>
                <a:gd name="T72" fmla="*/ 12 w 28"/>
                <a:gd name="T73" fmla="*/ 0 h 68"/>
                <a:gd name="T74" fmla="*/ 14 w 28"/>
                <a:gd name="T75" fmla="*/ 0 h 68"/>
                <a:gd name="T76" fmla="*/ 17 w 28"/>
                <a:gd name="T77" fmla="*/ 0 h 68"/>
                <a:gd name="T78" fmla="*/ 20 w 28"/>
                <a:gd name="T79" fmla="*/ 0 h 68"/>
                <a:gd name="T80" fmla="*/ 21 w 28"/>
                <a:gd name="T81"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 h="68">
                  <a:moveTo>
                    <a:pt x="21" y="0"/>
                  </a:moveTo>
                  <a:lnTo>
                    <a:pt x="21" y="0"/>
                  </a:lnTo>
                  <a:lnTo>
                    <a:pt x="20" y="2"/>
                  </a:lnTo>
                  <a:lnTo>
                    <a:pt x="18" y="5"/>
                  </a:lnTo>
                  <a:lnTo>
                    <a:pt x="16" y="9"/>
                  </a:lnTo>
                  <a:lnTo>
                    <a:pt x="14" y="14"/>
                  </a:lnTo>
                  <a:lnTo>
                    <a:pt x="13" y="19"/>
                  </a:lnTo>
                  <a:lnTo>
                    <a:pt x="13" y="26"/>
                  </a:lnTo>
                  <a:lnTo>
                    <a:pt x="14" y="32"/>
                  </a:lnTo>
                  <a:lnTo>
                    <a:pt x="16" y="39"/>
                  </a:lnTo>
                  <a:lnTo>
                    <a:pt x="18" y="44"/>
                  </a:lnTo>
                  <a:lnTo>
                    <a:pt x="20" y="50"/>
                  </a:lnTo>
                  <a:lnTo>
                    <a:pt x="22" y="55"/>
                  </a:lnTo>
                  <a:lnTo>
                    <a:pt x="24" y="59"/>
                  </a:lnTo>
                  <a:lnTo>
                    <a:pt x="25" y="61"/>
                  </a:lnTo>
                  <a:lnTo>
                    <a:pt x="26" y="63"/>
                  </a:lnTo>
                  <a:lnTo>
                    <a:pt x="27" y="64"/>
                  </a:lnTo>
                  <a:lnTo>
                    <a:pt x="18" y="67"/>
                  </a:lnTo>
                  <a:lnTo>
                    <a:pt x="17" y="66"/>
                  </a:lnTo>
                  <a:lnTo>
                    <a:pt x="16" y="64"/>
                  </a:lnTo>
                  <a:lnTo>
                    <a:pt x="13" y="61"/>
                  </a:lnTo>
                  <a:lnTo>
                    <a:pt x="11" y="58"/>
                  </a:lnTo>
                  <a:lnTo>
                    <a:pt x="8" y="54"/>
                  </a:lnTo>
                  <a:lnTo>
                    <a:pt x="6" y="49"/>
                  </a:lnTo>
                  <a:lnTo>
                    <a:pt x="4" y="44"/>
                  </a:lnTo>
                  <a:lnTo>
                    <a:pt x="2" y="38"/>
                  </a:lnTo>
                  <a:lnTo>
                    <a:pt x="1" y="31"/>
                  </a:lnTo>
                  <a:lnTo>
                    <a:pt x="0" y="26"/>
                  </a:lnTo>
                  <a:lnTo>
                    <a:pt x="0" y="21"/>
                  </a:lnTo>
                  <a:lnTo>
                    <a:pt x="0" y="17"/>
                  </a:lnTo>
                  <a:lnTo>
                    <a:pt x="0" y="13"/>
                  </a:lnTo>
                  <a:lnTo>
                    <a:pt x="1" y="11"/>
                  </a:lnTo>
                  <a:lnTo>
                    <a:pt x="2" y="8"/>
                  </a:lnTo>
                  <a:lnTo>
                    <a:pt x="3" y="6"/>
                  </a:lnTo>
                  <a:lnTo>
                    <a:pt x="6" y="4"/>
                  </a:lnTo>
                  <a:lnTo>
                    <a:pt x="8" y="1"/>
                  </a:lnTo>
                  <a:lnTo>
                    <a:pt x="12" y="0"/>
                  </a:lnTo>
                  <a:lnTo>
                    <a:pt x="14" y="0"/>
                  </a:lnTo>
                  <a:lnTo>
                    <a:pt x="17" y="0"/>
                  </a:lnTo>
                  <a:lnTo>
                    <a:pt x="20" y="0"/>
                  </a:lnTo>
                  <a:lnTo>
                    <a:pt x="21"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19" name="Freeform 215"/>
            <p:cNvSpPr>
              <a:spLocks/>
            </p:cNvSpPr>
            <p:nvPr/>
          </p:nvSpPr>
          <p:spPr bwMode="auto">
            <a:xfrm>
              <a:off x="4150" y="1006"/>
              <a:ext cx="67" cy="50"/>
            </a:xfrm>
            <a:custGeom>
              <a:avLst/>
              <a:gdLst>
                <a:gd name="T0" fmla="*/ 66 w 67"/>
                <a:gd name="T1" fmla="*/ 49 h 50"/>
                <a:gd name="T2" fmla="*/ 64 w 67"/>
                <a:gd name="T3" fmla="*/ 49 h 50"/>
                <a:gd name="T4" fmla="*/ 62 w 67"/>
                <a:gd name="T5" fmla="*/ 49 h 50"/>
                <a:gd name="T6" fmla="*/ 59 w 67"/>
                <a:gd name="T7" fmla="*/ 49 h 50"/>
                <a:gd name="T8" fmla="*/ 55 w 67"/>
                <a:gd name="T9" fmla="*/ 49 h 50"/>
                <a:gd name="T10" fmla="*/ 49 w 67"/>
                <a:gd name="T11" fmla="*/ 47 h 50"/>
                <a:gd name="T12" fmla="*/ 44 w 67"/>
                <a:gd name="T13" fmla="*/ 45 h 50"/>
                <a:gd name="T14" fmla="*/ 37 w 67"/>
                <a:gd name="T15" fmla="*/ 42 h 50"/>
                <a:gd name="T16" fmla="*/ 30 w 67"/>
                <a:gd name="T17" fmla="*/ 40 h 50"/>
                <a:gd name="T18" fmla="*/ 23 w 67"/>
                <a:gd name="T19" fmla="*/ 35 h 50"/>
                <a:gd name="T20" fmla="*/ 17 w 67"/>
                <a:gd name="T21" fmla="*/ 29 h 50"/>
                <a:gd name="T22" fmla="*/ 12 w 67"/>
                <a:gd name="T23" fmla="*/ 23 h 50"/>
                <a:gd name="T24" fmla="*/ 8 w 67"/>
                <a:gd name="T25" fmla="*/ 16 h 50"/>
                <a:gd name="T26" fmla="*/ 5 w 67"/>
                <a:gd name="T27" fmla="*/ 10 h 50"/>
                <a:gd name="T28" fmla="*/ 2 w 67"/>
                <a:gd name="T29" fmla="*/ 5 h 50"/>
                <a:gd name="T30" fmla="*/ 0 w 67"/>
                <a:gd name="T31" fmla="*/ 1 h 50"/>
                <a:gd name="T32" fmla="*/ 0 w 67"/>
                <a:gd name="T33" fmla="*/ 0 h 50"/>
                <a:gd name="T34" fmla="*/ 1 w 67"/>
                <a:gd name="T35" fmla="*/ 0 h 50"/>
                <a:gd name="T36" fmla="*/ 2 w 67"/>
                <a:gd name="T37" fmla="*/ 0 h 50"/>
                <a:gd name="T38" fmla="*/ 4 w 67"/>
                <a:gd name="T39" fmla="*/ 4 h 50"/>
                <a:gd name="T40" fmla="*/ 5 w 67"/>
                <a:gd name="T41" fmla="*/ 9 h 50"/>
                <a:gd name="T42" fmla="*/ 9 w 67"/>
                <a:gd name="T43" fmla="*/ 15 h 50"/>
                <a:gd name="T44" fmla="*/ 13 w 67"/>
                <a:gd name="T45" fmla="*/ 22 h 50"/>
                <a:gd name="T46" fmla="*/ 18 w 67"/>
                <a:gd name="T47" fmla="*/ 28 h 50"/>
                <a:gd name="T48" fmla="*/ 24 w 67"/>
                <a:gd name="T49" fmla="*/ 34 h 50"/>
                <a:gd name="T50" fmla="*/ 31 w 67"/>
                <a:gd name="T51" fmla="*/ 38 h 50"/>
                <a:gd name="T52" fmla="*/ 38 w 67"/>
                <a:gd name="T53" fmla="*/ 42 h 50"/>
                <a:gd name="T54" fmla="*/ 44 w 67"/>
                <a:gd name="T55" fmla="*/ 44 h 50"/>
                <a:gd name="T56" fmla="*/ 49 w 67"/>
                <a:gd name="T57" fmla="*/ 45 h 50"/>
                <a:gd name="T58" fmla="*/ 55 w 67"/>
                <a:gd name="T59" fmla="*/ 47 h 50"/>
                <a:gd name="T60" fmla="*/ 59 w 67"/>
                <a:gd name="T61" fmla="*/ 47 h 50"/>
                <a:gd name="T62" fmla="*/ 61 w 67"/>
                <a:gd name="T63" fmla="*/ 47 h 50"/>
                <a:gd name="T64" fmla="*/ 64 w 67"/>
                <a:gd name="T65" fmla="*/ 47 h 50"/>
                <a:gd name="T66" fmla="*/ 65 w 67"/>
                <a:gd name="T67" fmla="*/ 47 h 50"/>
                <a:gd name="T68" fmla="*/ 66 w 67"/>
                <a:gd name="T69" fmla="*/ 4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7" h="50">
                  <a:moveTo>
                    <a:pt x="66" y="49"/>
                  </a:moveTo>
                  <a:lnTo>
                    <a:pt x="64" y="49"/>
                  </a:lnTo>
                  <a:lnTo>
                    <a:pt x="62" y="49"/>
                  </a:lnTo>
                  <a:lnTo>
                    <a:pt x="59" y="49"/>
                  </a:lnTo>
                  <a:lnTo>
                    <a:pt x="55" y="49"/>
                  </a:lnTo>
                  <a:lnTo>
                    <a:pt x="49" y="47"/>
                  </a:lnTo>
                  <a:lnTo>
                    <a:pt x="44" y="45"/>
                  </a:lnTo>
                  <a:lnTo>
                    <a:pt x="37" y="42"/>
                  </a:lnTo>
                  <a:lnTo>
                    <a:pt x="30" y="40"/>
                  </a:lnTo>
                  <a:lnTo>
                    <a:pt x="23" y="35"/>
                  </a:lnTo>
                  <a:lnTo>
                    <a:pt x="17" y="29"/>
                  </a:lnTo>
                  <a:lnTo>
                    <a:pt x="12" y="23"/>
                  </a:lnTo>
                  <a:lnTo>
                    <a:pt x="8" y="16"/>
                  </a:lnTo>
                  <a:lnTo>
                    <a:pt x="5" y="10"/>
                  </a:lnTo>
                  <a:lnTo>
                    <a:pt x="2" y="5"/>
                  </a:lnTo>
                  <a:lnTo>
                    <a:pt x="0" y="1"/>
                  </a:lnTo>
                  <a:lnTo>
                    <a:pt x="0" y="0"/>
                  </a:lnTo>
                  <a:lnTo>
                    <a:pt x="1" y="0"/>
                  </a:lnTo>
                  <a:lnTo>
                    <a:pt x="2" y="0"/>
                  </a:lnTo>
                  <a:lnTo>
                    <a:pt x="4" y="4"/>
                  </a:lnTo>
                  <a:lnTo>
                    <a:pt x="5" y="9"/>
                  </a:lnTo>
                  <a:lnTo>
                    <a:pt x="9" y="15"/>
                  </a:lnTo>
                  <a:lnTo>
                    <a:pt x="13" y="22"/>
                  </a:lnTo>
                  <a:lnTo>
                    <a:pt x="18" y="28"/>
                  </a:lnTo>
                  <a:lnTo>
                    <a:pt x="24" y="34"/>
                  </a:lnTo>
                  <a:lnTo>
                    <a:pt x="31" y="38"/>
                  </a:lnTo>
                  <a:lnTo>
                    <a:pt x="38" y="42"/>
                  </a:lnTo>
                  <a:lnTo>
                    <a:pt x="44" y="44"/>
                  </a:lnTo>
                  <a:lnTo>
                    <a:pt x="49" y="45"/>
                  </a:lnTo>
                  <a:lnTo>
                    <a:pt x="55" y="47"/>
                  </a:lnTo>
                  <a:lnTo>
                    <a:pt x="59" y="47"/>
                  </a:lnTo>
                  <a:lnTo>
                    <a:pt x="61" y="47"/>
                  </a:lnTo>
                  <a:lnTo>
                    <a:pt x="64" y="47"/>
                  </a:lnTo>
                  <a:lnTo>
                    <a:pt x="65" y="47"/>
                  </a:lnTo>
                  <a:lnTo>
                    <a:pt x="66" y="49"/>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20" name="Freeform 216"/>
            <p:cNvSpPr>
              <a:spLocks/>
            </p:cNvSpPr>
            <p:nvPr/>
          </p:nvSpPr>
          <p:spPr bwMode="auto">
            <a:xfrm>
              <a:off x="4212" y="1050"/>
              <a:ext cx="17" cy="17"/>
            </a:xfrm>
            <a:custGeom>
              <a:avLst/>
              <a:gdLst>
                <a:gd name="T0" fmla="*/ 3 w 17"/>
                <a:gd name="T1" fmla="*/ 2 h 17"/>
                <a:gd name="T2" fmla="*/ 3 w 17"/>
                <a:gd name="T3" fmla="*/ 2 h 17"/>
                <a:gd name="T4" fmla="*/ 4 w 17"/>
                <a:gd name="T5" fmla="*/ 2 h 17"/>
                <a:gd name="T6" fmla="*/ 6 w 17"/>
                <a:gd name="T7" fmla="*/ 2 h 17"/>
                <a:gd name="T8" fmla="*/ 8 w 17"/>
                <a:gd name="T9" fmla="*/ 2 h 17"/>
                <a:gd name="T10" fmla="*/ 9 w 17"/>
                <a:gd name="T11" fmla="*/ 0 h 17"/>
                <a:gd name="T12" fmla="*/ 11 w 17"/>
                <a:gd name="T13" fmla="*/ 0 h 17"/>
                <a:gd name="T14" fmla="*/ 11 w 17"/>
                <a:gd name="T15" fmla="*/ 2 h 17"/>
                <a:gd name="T16" fmla="*/ 12 w 17"/>
                <a:gd name="T17" fmla="*/ 2 h 17"/>
                <a:gd name="T18" fmla="*/ 14 w 17"/>
                <a:gd name="T19" fmla="*/ 2 h 17"/>
                <a:gd name="T20" fmla="*/ 14 w 17"/>
                <a:gd name="T21" fmla="*/ 4 h 17"/>
                <a:gd name="T22" fmla="*/ 14 w 17"/>
                <a:gd name="T23" fmla="*/ 6 h 17"/>
                <a:gd name="T24" fmla="*/ 16 w 17"/>
                <a:gd name="T25" fmla="*/ 8 h 17"/>
                <a:gd name="T26" fmla="*/ 16 w 17"/>
                <a:gd name="T27" fmla="*/ 10 h 17"/>
                <a:gd name="T28" fmla="*/ 14 w 17"/>
                <a:gd name="T29" fmla="*/ 10 h 17"/>
                <a:gd name="T30" fmla="*/ 14 w 17"/>
                <a:gd name="T31" fmla="*/ 12 h 17"/>
                <a:gd name="T32" fmla="*/ 12 w 17"/>
                <a:gd name="T33" fmla="*/ 12 h 17"/>
                <a:gd name="T34" fmla="*/ 12 w 17"/>
                <a:gd name="T35" fmla="*/ 14 h 17"/>
                <a:gd name="T36" fmla="*/ 11 w 17"/>
                <a:gd name="T37" fmla="*/ 14 h 17"/>
                <a:gd name="T38" fmla="*/ 9 w 17"/>
                <a:gd name="T39" fmla="*/ 14 h 17"/>
                <a:gd name="T40" fmla="*/ 8 w 17"/>
                <a:gd name="T41" fmla="*/ 16 h 17"/>
                <a:gd name="T42" fmla="*/ 6 w 17"/>
                <a:gd name="T43" fmla="*/ 16 h 17"/>
                <a:gd name="T44" fmla="*/ 4 w 17"/>
                <a:gd name="T45" fmla="*/ 14 h 17"/>
                <a:gd name="T46" fmla="*/ 3 w 17"/>
                <a:gd name="T47" fmla="*/ 14 h 17"/>
                <a:gd name="T48" fmla="*/ 1 w 17"/>
                <a:gd name="T49" fmla="*/ 12 h 17"/>
                <a:gd name="T50" fmla="*/ 1 w 17"/>
                <a:gd name="T51" fmla="*/ 10 h 17"/>
                <a:gd name="T52" fmla="*/ 1 w 17"/>
                <a:gd name="T53" fmla="*/ 8 h 17"/>
                <a:gd name="T54" fmla="*/ 0 w 17"/>
                <a:gd name="T55" fmla="*/ 8 h 17"/>
                <a:gd name="T56" fmla="*/ 0 w 17"/>
                <a:gd name="T57" fmla="*/ 6 h 17"/>
                <a:gd name="T58" fmla="*/ 3 w 17"/>
                <a:gd name="T59"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 h="17">
                  <a:moveTo>
                    <a:pt x="3" y="2"/>
                  </a:moveTo>
                  <a:lnTo>
                    <a:pt x="3" y="2"/>
                  </a:lnTo>
                  <a:lnTo>
                    <a:pt x="4" y="2"/>
                  </a:lnTo>
                  <a:lnTo>
                    <a:pt x="6" y="2"/>
                  </a:lnTo>
                  <a:lnTo>
                    <a:pt x="8" y="2"/>
                  </a:lnTo>
                  <a:lnTo>
                    <a:pt x="9" y="0"/>
                  </a:lnTo>
                  <a:lnTo>
                    <a:pt x="11" y="0"/>
                  </a:lnTo>
                  <a:lnTo>
                    <a:pt x="11" y="2"/>
                  </a:lnTo>
                  <a:lnTo>
                    <a:pt x="12" y="2"/>
                  </a:lnTo>
                  <a:lnTo>
                    <a:pt x="14" y="2"/>
                  </a:lnTo>
                  <a:lnTo>
                    <a:pt x="14" y="4"/>
                  </a:lnTo>
                  <a:lnTo>
                    <a:pt x="14" y="6"/>
                  </a:lnTo>
                  <a:lnTo>
                    <a:pt x="16" y="8"/>
                  </a:lnTo>
                  <a:lnTo>
                    <a:pt x="16" y="10"/>
                  </a:lnTo>
                  <a:lnTo>
                    <a:pt x="14" y="10"/>
                  </a:lnTo>
                  <a:lnTo>
                    <a:pt x="14" y="12"/>
                  </a:lnTo>
                  <a:lnTo>
                    <a:pt x="12" y="12"/>
                  </a:lnTo>
                  <a:lnTo>
                    <a:pt x="12" y="14"/>
                  </a:lnTo>
                  <a:lnTo>
                    <a:pt x="11" y="14"/>
                  </a:lnTo>
                  <a:lnTo>
                    <a:pt x="9" y="14"/>
                  </a:lnTo>
                  <a:lnTo>
                    <a:pt x="8" y="16"/>
                  </a:lnTo>
                  <a:lnTo>
                    <a:pt x="6" y="16"/>
                  </a:lnTo>
                  <a:lnTo>
                    <a:pt x="4" y="14"/>
                  </a:lnTo>
                  <a:lnTo>
                    <a:pt x="3" y="14"/>
                  </a:lnTo>
                  <a:lnTo>
                    <a:pt x="1" y="12"/>
                  </a:lnTo>
                  <a:lnTo>
                    <a:pt x="1" y="10"/>
                  </a:lnTo>
                  <a:lnTo>
                    <a:pt x="1" y="8"/>
                  </a:lnTo>
                  <a:lnTo>
                    <a:pt x="0" y="8"/>
                  </a:lnTo>
                  <a:lnTo>
                    <a:pt x="0" y="6"/>
                  </a:lnTo>
                  <a:lnTo>
                    <a:pt x="3" y="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21" name="Freeform 217"/>
            <p:cNvSpPr>
              <a:spLocks/>
            </p:cNvSpPr>
            <p:nvPr/>
          </p:nvSpPr>
          <p:spPr bwMode="auto">
            <a:xfrm>
              <a:off x="4254" y="1320"/>
              <a:ext cx="446" cy="402"/>
            </a:xfrm>
            <a:custGeom>
              <a:avLst/>
              <a:gdLst>
                <a:gd name="T0" fmla="*/ 0 w 446"/>
                <a:gd name="T1" fmla="*/ 401 h 402"/>
                <a:gd name="T2" fmla="*/ 0 w 446"/>
                <a:gd name="T3" fmla="*/ 106 h 402"/>
                <a:gd name="T4" fmla="*/ 445 w 446"/>
                <a:gd name="T5" fmla="*/ 0 h 402"/>
                <a:gd name="T6" fmla="*/ 445 w 446"/>
                <a:gd name="T7" fmla="*/ 303 h 402"/>
                <a:gd name="T8" fmla="*/ 0 w 446"/>
                <a:gd name="T9" fmla="*/ 401 h 402"/>
              </a:gdLst>
              <a:ahLst/>
              <a:cxnLst>
                <a:cxn ang="0">
                  <a:pos x="T0" y="T1"/>
                </a:cxn>
                <a:cxn ang="0">
                  <a:pos x="T2" y="T3"/>
                </a:cxn>
                <a:cxn ang="0">
                  <a:pos x="T4" y="T5"/>
                </a:cxn>
                <a:cxn ang="0">
                  <a:pos x="T6" y="T7"/>
                </a:cxn>
                <a:cxn ang="0">
                  <a:pos x="T8" y="T9"/>
                </a:cxn>
              </a:cxnLst>
              <a:rect l="0" t="0" r="r" b="b"/>
              <a:pathLst>
                <a:path w="446" h="402">
                  <a:moveTo>
                    <a:pt x="0" y="401"/>
                  </a:moveTo>
                  <a:lnTo>
                    <a:pt x="0" y="106"/>
                  </a:lnTo>
                  <a:lnTo>
                    <a:pt x="445" y="0"/>
                  </a:lnTo>
                  <a:lnTo>
                    <a:pt x="445" y="303"/>
                  </a:lnTo>
                  <a:lnTo>
                    <a:pt x="0" y="40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22" name="Freeform 218"/>
            <p:cNvSpPr>
              <a:spLocks/>
            </p:cNvSpPr>
            <p:nvPr/>
          </p:nvSpPr>
          <p:spPr bwMode="auto">
            <a:xfrm>
              <a:off x="4212" y="1437"/>
              <a:ext cx="24" cy="24"/>
            </a:xfrm>
            <a:custGeom>
              <a:avLst/>
              <a:gdLst>
                <a:gd name="T0" fmla="*/ 11 w 24"/>
                <a:gd name="T1" fmla="*/ 23 h 24"/>
                <a:gd name="T2" fmla="*/ 13 w 24"/>
                <a:gd name="T3" fmla="*/ 23 h 24"/>
                <a:gd name="T4" fmla="*/ 15 w 24"/>
                <a:gd name="T5" fmla="*/ 22 h 24"/>
                <a:gd name="T6" fmla="*/ 17 w 24"/>
                <a:gd name="T7" fmla="*/ 22 h 24"/>
                <a:gd name="T8" fmla="*/ 19 w 24"/>
                <a:gd name="T9" fmla="*/ 20 h 24"/>
                <a:gd name="T10" fmla="*/ 20 w 24"/>
                <a:gd name="T11" fmla="*/ 19 h 24"/>
                <a:gd name="T12" fmla="*/ 22 w 24"/>
                <a:gd name="T13" fmla="*/ 17 h 24"/>
                <a:gd name="T14" fmla="*/ 22 w 24"/>
                <a:gd name="T15" fmla="*/ 15 h 24"/>
                <a:gd name="T16" fmla="*/ 23 w 24"/>
                <a:gd name="T17" fmla="*/ 12 h 24"/>
                <a:gd name="T18" fmla="*/ 22 w 24"/>
                <a:gd name="T19" fmla="*/ 11 h 24"/>
                <a:gd name="T20" fmla="*/ 22 w 24"/>
                <a:gd name="T21" fmla="*/ 8 h 24"/>
                <a:gd name="T22" fmla="*/ 20 w 24"/>
                <a:gd name="T23" fmla="*/ 6 h 24"/>
                <a:gd name="T24" fmla="*/ 19 w 24"/>
                <a:gd name="T25" fmla="*/ 4 h 24"/>
                <a:gd name="T26" fmla="*/ 17 w 24"/>
                <a:gd name="T27" fmla="*/ 2 h 24"/>
                <a:gd name="T28" fmla="*/ 15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1 h 24"/>
                <a:gd name="T42" fmla="*/ 1 w 24"/>
                <a:gd name="T43" fmla="*/ 3 h 24"/>
                <a:gd name="T44" fmla="*/ 0 w 24"/>
                <a:gd name="T45" fmla="*/ 5 h 24"/>
                <a:gd name="T46" fmla="*/ 0 w 24"/>
                <a:gd name="T47" fmla="*/ 6 h 24"/>
                <a:gd name="T48" fmla="*/ 0 w 24"/>
                <a:gd name="T49" fmla="*/ 9 h 24"/>
                <a:gd name="T50" fmla="*/ 0 w 24"/>
                <a:gd name="T51" fmla="*/ 11 h 24"/>
                <a:gd name="T52" fmla="*/ 0 w 24"/>
                <a:gd name="T53" fmla="*/ 13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4">
                  <a:moveTo>
                    <a:pt x="11" y="23"/>
                  </a:moveTo>
                  <a:lnTo>
                    <a:pt x="13" y="23"/>
                  </a:lnTo>
                  <a:lnTo>
                    <a:pt x="15" y="22"/>
                  </a:lnTo>
                  <a:lnTo>
                    <a:pt x="17" y="22"/>
                  </a:lnTo>
                  <a:lnTo>
                    <a:pt x="19" y="20"/>
                  </a:lnTo>
                  <a:lnTo>
                    <a:pt x="20" y="19"/>
                  </a:lnTo>
                  <a:lnTo>
                    <a:pt x="22" y="17"/>
                  </a:lnTo>
                  <a:lnTo>
                    <a:pt x="22" y="15"/>
                  </a:lnTo>
                  <a:lnTo>
                    <a:pt x="23" y="12"/>
                  </a:lnTo>
                  <a:lnTo>
                    <a:pt x="22" y="11"/>
                  </a:lnTo>
                  <a:lnTo>
                    <a:pt x="22" y="8"/>
                  </a:lnTo>
                  <a:lnTo>
                    <a:pt x="20" y="6"/>
                  </a:lnTo>
                  <a:lnTo>
                    <a:pt x="19" y="4"/>
                  </a:lnTo>
                  <a:lnTo>
                    <a:pt x="17" y="2"/>
                  </a:lnTo>
                  <a:lnTo>
                    <a:pt x="15" y="1"/>
                  </a:lnTo>
                  <a:lnTo>
                    <a:pt x="13" y="0"/>
                  </a:lnTo>
                  <a:lnTo>
                    <a:pt x="11" y="0"/>
                  </a:lnTo>
                  <a:lnTo>
                    <a:pt x="9" y="0"/>
                  </a:lnTo>
                  <a:lnTo>
                    <a:pt x="6" y="0"/>
                  </a:lnTo>
                  <a:lnTo>
                    <a:pt x="5" y="0"/>
                  </a:lnTo>
                  <a:lnTo>
                    <a:pt x="3" y="1"/>
                  </a:lnTo>
                  <a:lnTo>
                    <a:pt x="1" y="3"/>
                  </a:lnTo>
                  <a:lnTo>
                    <a:pt x="0" y="5"/>
                  </a:lnTo>
                  <a:lnTo>
                    <a:pt x="0" y="6"/>
                  </a:lnTo>
                  <a:lnTo>
                    <a:pt x="0" y="9"/>
                  </a:lnTo>
                  <a:lnTo>
                    <a:pt x="0" y="11"/>
                  </a:lnTo>
                  <a:lnTo>
                    <a:pt x="0" y="13"/>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23" name="Freeform 219"/>
            <p:cNvSpPr>
              <a:spLocks/>
            </p:cNvSpPr>
            <p:nvPr/>
          </p:nvSpPr>
          <p:spPr bwMode="auto">
            <a:xfrm>
              <a:off x="4126" y="1411"/>
              <a:ext cx="24" cy="24"/>
            </a:xfrm>
            <a:custGeom>
              <a:avLst/>
              <a:gdLst>
                <a:gd name="T0" fmla="*/ 11 w 24"/>
                <a:gd name="T1" fmla="*/ 23 h 24"/>
                <a:gd name="T2" fmla="*/ 13 w 24"/>
                <a:gd name="T3" fmla="*/ 23 h 24"/>
                <a:gd name="T4" fmla="*/ 16 w 24"/>
                <a:gd name="T5" fmla="*/ 23 h 24"/>
                <a:gd name="T6" fmla="*/ 17 w 24"/>
                <a:gd name="T7" fmla="*/ 22 h 24"/>
                <a:gd name="T8" fmla="*/ 19 w 24"/>
                <a:gd name="T9" fmla="*/ 21 h 24"/>
                <a:gd name="T10" fmla="*/ 21 w 24"/>
                <a:gd name="T11" fmla="*/ 19 h 24"/>
                <a:gd name="T12" fmla="*/ 22 w 24"/>
                <a:gd name="T13" fmla="*/ 17 h 24"/>
                <a:gd name="T14" fmla="*/ 23 w 24"/>
                <a:gd name="T15" fmla="*/ 16 h 24"/>
                <a:gd name="T16" fmla="*/ 23 w 24"/>
                <a:gd name="T17" fmla="*/ 13 h 24"/>
                <a:gd name="T18" fmla="*/ 23 w 24"/>
                <a:gd name="T19" fmla="*/ 11 h 24"/>
                <a:gd name="T20" fmla="*/ 22 w 24"/>
                <a:gd name="T21" fmla="*/ 9 h 24"/>
                <a:gd name="T22" fmla="*/ 21 w 24"/>
                <a:gd name="T23" fmla="*/ 6 h 24"/>
                <a:gd name="T24" fmla="*/ 19 w 24"/>
                <a:gd name="T25" fmla="*/ 5 h 24"/>
                <a:gd name="T26" fmla="*/ 17 w 24"/>
                <a:gd name="T27" fmla="*/ 3 h 24"/>
                <a:gd name="T28" fmla="*/ 16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2 h 24"/>
                <a:gd name="T42" fmla="*/ 1 w 24"/>
                <a:gd name="T43" fmla="*/ 3 h 24"/>
                <a:gd name="T44" fmla="*/ 0 w 24"/>
                <a:gd name="T45" fmla="*/ 5 h 24"/>
                <a:gd name="T46" fmla="*/ 0 w 24"/>
                <a:gd name="T47" fmla="*/ 7 h 24"/>
                <a:gd name="T48" fmla="*/ 0 w 24"/>
                <a:gd name="T49" fmla="*/ 9 h 24"/>
                <a:gd name="T50" fmla="*/ 0 w 24"/>
                <a:gd name="T51" fmla="*/ 11 h 24"/>
                <a:gd name="T52" fmla="*/ 0 w 24"/>
                <a:gd name="T53" fmla="*/ 14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4">
                  <a:moveTo>
                    <a:pt x="11" y="23"/>
                  </a:moveTo>
                  <a:lnTo>
                    <a:pt x="13" y="23"/>
                  </a:lnTo>
                  <a:lnTo>
                    <a:pt x="16" y="23"/>
                  </a:lnTo>
                  <a:lnTo>
                    <a:pt x="17" y="22"/>
                  </a:lnTo>
                  <a:lnTo>
                    <a:pt x="19" y="21"/>
                  </a:lnTo>
                  <a:lnTo>
                    <a:pt x="21" y="19"/>
                  </a:lnTo>
                  <a:lnTo>
                    <a:pt x="22" y="17"/>
                  </a:lnTo>
                  <a:lnTo>
                    <a:pt x="23" y="16"/>
                  </a:lnTo>
                  <a:lnTo>
                    <a:pt x="23" y="13"/>
                  </a:lnTo>
                  <a:lnTo>
                    <a:pt x="23" y="11"/>
                  </a:lnTo>
                  <a:lnTo>
                    <a:pt x="22" y="9"/>
                  </a:lnTo>
                  <a:lnTo>
                    <a:pt x="21" y="6"/>
                  </a:lnTo>
                  <a:lnTo>
                    <a:pt x="19" y="5"/>
                  </a:lnTo>
                  <a:lnTo>
                    <a:pt x="17" y="3"/>
                  </a:lnTo>
                  <a:lnTo>
                    <a:pt x="16" y="1"/>
                  </a:lnTo>
                  <a:lnTo>
                    <a:pt x="13" y="0"/>
                  </a:lnTo>
                  <a:lnTo>
                    <a:pt x="11" y="0"/>
                  </a:lnTo>
                  <a:lnTo>
                    <a:pt x="9" y="0"/>
                  </a:lnTo>
                  <a:lnTo>
                    <a:pt x="6" y="0"/>
                  </a:lnTo>
                  <a:lnTo>
                    <a:pt x="5" y="0"/>
                  </a:lnTo>
                  <a:lnTo>
                    <a:pt x="3" y="2"/>
                  </a:lnTo>
                  <a:lnTo>
                    <a:pt x="1" y="3"/>
                  </a:lnTo>
                  <a:lnTo>
                    <a:pt x="0" y="5"/>
                  </a:lnTo>
                  <a:lnTo>
                    <a:pt x="0" y="7"/>
                  </a:lnTo>
                  <a:lnTo>
                    <a:pt x="0" y="9"/>
                  </a:lnTo>
                  <a:lnTo>
                    <a:pt x="0" y="11"/>
                  </a:lnTo>
                  <a:lnTo>
                    <a:pt x="0" y="14"/>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24" name="Freeform 220"/>
            <p:cNvSpPr>
              <a:spLocks/>
            </p:cNvSpPr>
            <p:nvPr/>
          </p:nvSpPr>
          <p:spPr bwMode="auto">
            <a:xfrm>
              <a:off x="4163" y="1351"/>
              <a:ext cx="17" cy="99"/>
            </a:xfrm>
            <a:custGeom>
              <a:avLst/>
              <a:gdLst>
                <a:gd name="T0" fmla="*/ 16 w 17"/>
                <a:gd name="T1" fmla="*/ 98 h 99"/>
                <a:gd name="T2" fmla="*/ 16 w 17"/>
                <a:gd name="T3" fmla="*/ 2 h 99"/>
                <a:gd name="T4" fmla="*/ 0 w 17"/>
                <a:gd name="T5" fmla="*/ 0 h 99"/>
                <a:gd name="T6" fmla="*/ 0 w 17"/>
                <a:gd name="T7" fmla="*/ 95 h 99"/>
                <a:gd name="T8" fmla="*/ 16 w 17"/>
                <a:gd name="T9" fmla="*/ 98 h 99"/>
              </a:gdLst>
              <a:ahLst/>
              <a:cxnLst>
                <a:cxn ang="0">
                  <a:pos x="T0" y="T1"/>
                </a:cxn>
                <a:cxn ang="0">
                  <a:pos x="T2" y="T3"/>
                </a:cxn>
                <a:cxn ang="0">
                  <a:pos x="T4" y="T5"/>
                </a:cxn>
                <a:cxn ang="0">
                  <a:pos x="T6" y="T7"/>
                </a:cxn>
                <a:cxn ang="0">
                  <a:pos x="T8" y="T9"/>
                </a:cxn>
              </a:cxnLst>
              <a:rect l="0" t="0" r="r" b="b"/>
              <a:pathLst>
                <a:path w="17" h="99">
                  <a:moveTo>
                    <a:pt x="16" y="98"/>
                  </a:moveTo>
                  <a:lnTo>
                    <a:pt x="16" y="2"/>
                  </a:lnTo>
                  <a:lnTo>
                    <a:pt x="0" y="0"/>
                  </a:lnTo>
                  <a:lnTo>
                    <a:pt x="0" y="95"/>
                  </a:lnTo>
                  <a:lnTo>
                    <a:pt x="16" y="9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25" name="Freeform 221"/>
            <p:cNvSpPr>
              <a:spLocks/>
            </p:cNvSpPr>
            <p:nvPr/>
          </p:nvSpPr>
          <p:spPr bwMode="auto">
            <a:xfrm>
              <a:off x="4164" y="1437"/>
              <a:ext cx="68" cy="67"/>
            </a:xfrm>
            <a:custGeom>
              <a:avLst/>
              <a:gdLst>
                <a:gd name="T0" fmla="*/ 10 w 68"/>
                <a:gd name="T1" fmla="*/ 0 h 67"/>
                <a:gd name="T2" fmla="*/ 67 w 68"/>
                <a:gd name="T3" fmla="*/ 58 h 67"/>
                <a:gd name="T4" fmla="*/ 67 w 68"/>
                <a:gd name="T5" fmla="*/ 66 h 67"/>
                <a:gd name="T6" fmla="*/ 0 w 68"/>
                <a:gd name="T7" fmla="*/ 13 h 67"/>
                <a:gd name="T8" fmla="*/ 10 w 68"/>
                <a:gd name="T9" fmla="*/ 0 h 67"/>
              </a:gdLst>
              <a:ahLst/>
              <a:cxnLst>
                <a:cxn ang="0">
                  <a:pos x="T0" y="T1"/>
                </a:cxn>
                <a:cxn ang="0">
                  <a:pos x="T2" y="T3"/>
                </a:cxn>
                <a:cxn ang="0">
                  <a:pos x="T4" y="T5"/>
                </a:cxn>
                <a:cxn ang="0">
                  <a:pos x="T6" y="T7"/>
                </a:cxn>
                <a:cxn ang="0">
                  <a:pos x="T8" y="T9"/>
                </a:cxn>
              </a:cxnLst>
              <a:rect l="0" t="0" r="r" b="b"/>
              <a:pathLst>
                <a:path w="68" h="67">
                  <a:moveTo>
                    <a:pt x="10" y="0"/>
                  </a:moveTo>
                  <a:lnTo>
                    <a:pt x="67" y="58"/>
                  </a:lnTo>
                  <a:lnTo>
                    <a:pt x="67" y="66"/>
                  </a:lnTo>
                  <a:lnTo>
                    <a:pt x="0" y="13"/>
                  </a:lnTo>
                  <a:lnTo>
                    <a:pt x="1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26" name="Freeform 222"/>
            <p:cNvSpPr>
              <a:spLocks/>
            </p:cNvSpPr>
            <p:nvPr/>
          </p:nvSpPr>
          <p:spPr bwMode="auto">
            <a:xfrm>
              <a:off x="4127" y="1441"/>
              <a:ext cx="47" cy="66"/>
            </a:xfrm>
            <a:custGeom>
              <a:avLst/>
              <a:gdLst>
                <a:gd name="T0" fmla="*/ 36 w 47"/>
                <a:gd name="T1" fmla="*/ 0 h 66"/>
                <a:gd name="T2" fmla="*/ 0 w 47"/>
                <a:gd name="T3" fmla="*/ 52 h 66"/>
                <a:gd name="T4" fmla="*/ 0 w 47"/>
                <a:gd name="T5" fmla="*/ 65 h 66"/>
                <a:gd name="T6" fmla="*/ 46 w 47"/>
                <a:gd name="T7" fmla="*/ 13 h 66"/>
                <a:gd name="T8" fmla="*/ 36 w 47"/>
                <a:gd name="T9" fmla="*/ 0 h 66"/>
              </a:gdLst>
              <a:ahLst/>
              <a:cxnLst>
                <a:cxn ang="0">
                  <a:pos x="T0" y="T1"/>
                </a:cxn>
                <a:cxn ang="0">
                  <a:pos x="T2" y="T3"/>
                </a:cxn>
                <a:cxn ang="0">
                  <a:pos x="T4" y="T5"/>
                </a:cxn>
                <a:cxn ang="0">
                  <a:pos x="T6" y="T7"/>
                </a:cxn>
                <a:cxn ang="0">
                  <a:pos x="T8" y="T9"/>
                </a:cxn>
              </a:cxnLst>
              <a:rect l="0" t="0" r="r" b="b"/>
              <a:pathLst>
                <a:path w="47" h="66">
                  <a:moveTo>
                    <a:pt x="36" y="0"/>
                  </a:moveTo>
                  <a:lnTo>
                    <a:pt x="0" y="52"/>
                  </a:lnTo>
                  <a:lnTo>
                    <a:pt x="0" y="65"/>
                  </a:lnTo>
                  <a:lnTo>
                    <a:pt x="46" y="13"/>
                  </a:lnTo>
                  <a:lnTo>
                    <a:pt x="36"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27" name="Freeform 223"/>
            <p:cNvSpPr>
              <a:spLocks/>
            </p:cNvSpPr>
            <p:nvPr/>
          </p:nvSpPr>
          <p:spPr bwMode="auto">
            <a:xfrm>
              <a:off x="4091" y="1438"/>
              <a:ext cx="75" cy="17"/>
            </a:xfrm>
            <a:custGeom>
              <a:avLst/>
              <a:gdLst>
                <a:gd name="T0" fmla="*/ 68 w 75"/>
                <a:gd name="T1" fmla="*/ 2 h 17"/>
                <a:gd name="T2" fmla="*/ 0 w 75"/>
                <a:gd name="T3" fmla="*/ 0 h 17"/>
                <a:gd name="T4" fmla="*/ 0 w 75"/>
                <a:gd name="T5" fmla="*/ 5 h 17"/>
                <a:gd name="T6" fmla="*/ 74 w 75"/>
                <a:gd name="T7" fmla="*/ 16 h 17"/>
                <a:gd name="T8" fmla="*/ 68 w 75"/>
                <a:gd name="T9" fmla="*/ 2 h 17"/>
              </a:gdLst>
              <a:ahLst/>
              <a:cxnLst>
                <a:cxn ang="0">
                  <a:pos x="T0" y="T1"/>
                </a:cxn>
                <a:cxn ang="0">
                  <a:pos x="T2" y="T3"/>
                </a:cxn>
                <a:cxn ang="0">
                  <a:pos x="T4" y="T5"/>
                </a:cxn>
                <a:cxn ang="0">
                  <a:pos x="T6" y="T7"/>
                </a:cxn>
                <a:cxn ang="0">
                  <a:pos x="T8" y="T9"/>
                </a:cxn>
              </a:cxnLst>
              <a:rect l="0" t="0" r="r" b="b"/>
              <a:pathLst>
                <a:path w="75" h="17">
                  <a:moveTo>
                    <a:pt x="68" y="2"/>
                  </a:moveTo>
                  <a:lnTo>
                    <a:pt x="0" y="0"/>
                  </a:lnTo>
                  <a:lnTo>
                    <a:pt x="0" y="5"/>
                  </a:lnTo>
                  <a:lnTo>
                    <a:pt x="74" y="16"/>
                  </a:lnTo>
                  <a:lnTo>
                    <a:pt x="68" y="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28" name="Freeform 224"/>
            <p:cNvSpPr>
              <a:spLocks/>
            </p:cNvSpPr>
            <p:nvPr/>
          </p:nvSpPr>
          <p:spPr bwMode="auto">
            <a:xfrm>
              <a:off x="4173" y="1432"/>
              <a:ext cx="53" cy="19"/>
            </a:xfrm>
            <a:custGeom>
              <a:avLst/>
              <a:gdLst>
                <a:gd name="T0" fmla="*/ 0 w 53"/>
                <a:gd name="T1" fmla="*/ 8 h 19"/>
                <a:gd name="T2" fmla="*/ 52 w 53"/>
                <a:gd name="T3" fmla="*/ 0 h 19"/>
                <a:gd name="T4" fmla="*/ 52 w 53"/>
                <a:gd name="T5" fmla="*/ 4 h 19"/>
                <a:gd name="T6" fmla="*/ 0 w 53"/>
                <a:gd name="T7" fmla="*/ 18 h 19"/>
                <a:gd name="T8" fmla="*/ 0 w 53"/>
                <a:gd name="T9" fmla="*/ 8 h 19"/>
              </a:gdLst>
              <a:ahLst/>
              <a:cxnLst>
                <a:cxn ang="0">
                  <a:pos x="T0" y="T1"/>
                </a:cxn>
                <a:cxn ang="0">
                  <a:pos x="T2" y="T3"/>
                </a:cxn>
                <a:cxn ang="0">
                  <a:pos x="T4" y="T5"/>
                </a:cxn>
                <a:cxn ang="0">
                  <a:pos x="T6" y="T7"/>
                </a:cxn>
                <a:cxn ang="0">
                  <a:pos x="T8" y="T9"/>
                </a:cxn>
              </a:cxnLst>
              <a:rect l="0" t="0" r="r" b="b"/>
              <a:pathLst>
                <a:path w="53" h="19">
                  <a:moveTo>
                    <a:pt x="0" y="8"/>
                  </a:moveTo>
                  <a:lnTo>
                    <a:pt x="52" y="0"/>
                  </a:lnTo>
                  <a:lnTo>
                    <a:pt x="52" y="4"/>
                  </a:lnTo>
                  <a:lnTo>
                    <a:pt x="0" y="18"/>
                  </a:lnTo>
                  <a:lnTo>
                    <a:pt x="0" y="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29" name="Freeform 225"/>
            <p:cNvSpPr>
              <a:spLocks/>
            </p:cNvSpPr>
            <p:nvPr/>
          </p:nvSpPr>
          <p:spPr bwMode="auto">
            <a:xfrm>
              <a:off x="4138" y="1404"/>
              <a:ext cx="29" cy="44"/>
            </a:xfrm>
            <a:custGeom>
              <a:avLst/>
              <a:gdLst>
                <a:gd name="T0" fmla="*/ 28 w 29"/>
                <a:gd name="T1" fmla="*/ 33 h 44"/>
                <a:gd name="T2" fmla="*/ 0 w 29"/>
                <a:gd name="T3" fmla="*/ 0 h 44"/>
                <a:gd name="T4" fmla="*/ 0 w 29"/>
                <a:gd name="T5" fmla="*/ 5 h 44"/>
                <a:gd name="T6" fmla="*/ 23 w 29"/>
                <a:gd name="T7" fmla="*/ 43 h 44"/>
                <a:gd name="T8" fmla="*/ 28 w 29"/>
                <a:gd name="T9" fmla="*/ 33 h 44"/>
              </a:gdLst>
              <a:ahLst/>
              <a:cxnLst>
                <a:cxn ang="0">
                  <a:pos x="T0" y="T1"/>
                </a:cxn>
                <a:cxn ang="0">
                  <a:pos x="T2" y="T3"/>
                </a:cxn>
                <a:cxn ang="0">
                  <a:pos x="T4" y="T5"/>
                </a:cxn>
                <a:cxn ang="0">
                  <a:pos x="T6" y="T7"/>
                </a:cxn>
                <a:cxn ang="0">
                  <a:pos x="T8" y="T9"/>
                </a:cxn>
              </a:cxnLst>
              <a:rect l="0" t="0" r="r" b="b"/>
              <a:pathLst>
                <a:path w="29" h="44">
                  <a:moveTo>
                    <a:pt x="28" y="33"/>
                  </a:moveTo>
                  <a:lnTo>
                    <a:pt x="0" y="0"/>
                  </a:lnTo>
                  <a:lnTo>
                    <a:pt x="0" y="5"/>
                  </a:lnTo>
                  <a:lnTo>
                    <a:pt x="23" y="43"/>
                  </a:lnTo>
                  <a:lnTo>
                    <a:pt x="28" y="33"/>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30" name="Freeform 226"/>
            <p:cNvSpPr>
              <a:spLocks/>
            </p:cNvSpPr>
            <p:nvPr/>
          </p:nvSpPr>
          <p:spPr bwMode="auto">
            <a:xfrm>
              <a:off x="4115" y="1500"/>
              <a:ext cx="29" cy="30"/>
            </a:xfrm>
            <a:custGeom>
              <a:avLst/>
              <a:gdLst>
                <a:gd name="T0" fmla="*/ 13 w 29"/>
                <a:gd name="T1" fmla="*/ 29 h 30"/>
                <a:gd name="T2" fmla="*/ 16 w 29"/>
                <a:gd name="T3" fmla="*/ 29 h 30"/>
                <a:gd name="T4" fmla="*/ 19 w 29"/>
                <a:gd name="T5" fmla="*/ 29 h 30"/>
                <a:gd name="T6" fmla="*/ 22 w 29"/>
                <a:gd name="T7" fmla="*/ 28 h 30"/>
                <a:gd name="T8" fmla="*/ 23 w 29"/>
                <a:gd name="T9" fmla="*/ 26 h 30"/>
                <a:gd name="T10" fmla="*/ 25 w 29"/>
                <a:gd name="T11" fmla="*/ 24 h 30"/>
                <a:gd name="T12" fmla="*/ 27 w 29"/>
                <a:gd name="T13" fmla="*/ 21 h 30"/>
                <a:gd name="T14" fmla="*/ 28 w 29"/>
                <a:gd name="T15" fmla="*/ 19 h 30"/>
                <a:gd name="T16" fmla="*/ 28 w 29"/>
                <a:gd name="T17" fmla="*/ 16 h 30"/>
                <a:gd name="T18" fmla="*/ 28 w 29"/>
                <a:gd name="T19" fmla="*/ 14 h 30"/>
                <a:gd name="T20" fmla="*/ 27 w 29"/>
                <a:gd name="T21" fmla="*/ 11 h 30"/>
                <a:gd name="T22" fmla="*/ 25 w 29"/>
                <a:gd name="T23" fmla="*/ 7 h 30"/>
                <a:gd name="T24" fmla="*/ 23 w 29"/>
                <a:gd name="T25" fmla="*/ 6 h 30"/>
                <a:gd name="T26" fmla="*/ 22 w 29"/>
                <a:gd name="T27" fmla="*/ 3 h 30"/>
                <a:gd name="T28" fmla="*/ 19 w 29"/>
                <a:gd name="T29" fmla="*/ 1 h 30"/>
                <a:gd name="T30" fmla="*/ 16 w 29"/>
                <a:gd name="T31" fmla="*/ 0 h 30"/>
                <a:gd name="T32" fmla="*/ 13 w 29"/>
                <a:gd name="T33" fmla="*/ 0 h 30"/>
                <a:gd name="T34" fmla="*/ 11 w 29"/>
                <a:gd name="T35" fmla="*/ 0 h 30"/>
                <a:gd name="T36" fmla="*/ 8 w 29"/>
                <a:gd name="T37" fmla="*/ 0 h 30"/>
                <a:gd name="T38" fmla="*/ 5 w 29"/>
                <a:gd name="T39" fmla="*/ 0 h 30"/>
                <a:gd name="T40" fmla="*/ 4 w 29"/>
                <a:gd name="T41" fmla="*/ 2 h 30"/>
                <a:gd name="T42" fmla="*/ 2 w 29"/>
                <a:gd name="T43" fmla="*/ 4 h 30"/>
                <a:gd name="T44" fmla="*/ 0 w 29"/>
                <a:gd name="T45" fmla="*/ 6 h 30"/>
                <a:gd name="T46" fmla="*/ 0 w 29"/>
                <a:gd name="T47" fmla="*/ 8 h 30"/>
                <a:gd name="T48" fmla="*/ 0 w 29"/>
                <a:gd name="T49" fmla="*/ 11 h 30"/>
                <a:gd name="T50" fmla="*/ 0 w 29"/>
                <a:gd name="T51" fmla="*/ 14 h 30"/>
                <a:gd name="T52" fmla="*/ 0 w 29"/>
                <a:gd name="T53" fmla="*/ 17 h 30"/>
                <a:gd name="T54" fmla="*/ 2 w 29"/>
                <a:gd name="T55" fmla="*/ 20 h 30"/>
                <a:gd name="T56" fmla="*/ 4 w 29"/>
                <a:gd name="T57" fmla="*/ 22 h 30"/>
                <a:gd name="T58" fmla="*/ 5 w 29"/>
                <a:gd name="T59" fmla="*/ 24 h 30"/>
                <a:gd name="T60" fmla="*/ 8 w 29"/>
                <a:gd name="T61" fmla="*/ 26 h 30"/>
                <a:gd name="T62" fmla="*/ 11 w 29"/>
                <a:gd name="T63" fmla="*/ 28 h 30"/>
                <a:gd name="T64" fmla="*/ 13 w 29"/>
                <a:gd name="T65"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 h="30">
                  <a:moveTo>
                    <a:pt x="13" y="29"/>
                  </a:moveTo>
                  <a:lnTo>
                    <a:pt x="16" y="29"/>
                  </a:lnTo>
                  <a:lnTo>
                    <a:pt x="19" y="29"/>
                  </a:lnTo>
                  <a:lnTo>
                    <a:pt x="22" y="28"/>
                  </a:lnTo>
                  <a:lnTo>
                    <a:pt x="23" y="26"/>
                  </a:lnTo>
                  <a:lnTo>
                    <a:pt x="25" y="24"/>
                  </a:lnTo>
                  <a:lnTo>
                    <a:pt x="27" y="21"/>
                  </a:lnTo>
                  <a:lnTo>
                    <a:pt x="28" y="19"/>
                  </a:lnTo>
                  <a:lnTo>
                    <a:pt x="28" y="16"/>
                  </a:lnTo>
                  <a:lnTo>
                    <a:pt x="28" y="14"/>
                  </a:lnTo>
                  <a:lnTo>
                    <a:pt x="27" y="11"/>
                  </a:lnTo>
                  <a:lnTo>
                    <a:pt x="25" y="7"/>
                  </a:lnTo>
                  <a:lnTo>
                    <a:pt x="23" y="6"/>
                  </a:lnTo>
                  <a:lnTo>
                    <a:pt x="22" y="3"/>
                  </a:lnTo>
                  <a:lnTo>
                    <a:pt x="19" y="1"/>
                  </a:lnTo>
                  <a:lnTo>
                    <a:pt x="16" y="0"/>
                  </a:lnTo>
                  <a:lnTo>
                    <a:pt x="13" y="0"/>
                  </a:lnTo>
                  <a:lnTo>
                    <a:pt x="11" y="0"/>
                  </a:lnTo>
                  <a:lnTo>
                    <a:pt x="8" y="0"/>
                  </a:lnTo>
                  <a:lnTo>
                    <a:pt x="5" y="0"/>
                  </a:lnTo>
                  <a:lnTo>
                    <a:pt x="4" y="2"/>
                  </a:lnTo>
                  <a:lnTo>
                    <a:pt x="2" y="4"/>
                  </a:lnTo>
                  <a:lnTo>
                    <a:pt x="0" y="6"/>
                  </a:lnTo>
                  <a:lnTo>
                    <a:pt x="0" y="8"/>
                  </a:lnTo>
                  <a:lnTo>
                    <a:pt x="0" y="11"/>
                  </a:lnTo>
                  <a:lnTo>
                    <a:pt x="0" y="14"/>
                  </a:lnTo>
                  <a:lnTo>
                    <a:pt x="0" y="17"/>
                  </a:lnTo>
                  <a:lnTo>
                    <a:pt x="2" y="20"/>
                  </a:lnTo>
                  <a:lnTo>
                    <a:pt x="4" y="22"/>
                  </a:lnTo>
                  <a:lnTo>
                    <a:pt x="5" y="24"/>
                  </a:lnTo>
                  <a:lnTo>
                    <a:pt x="8" y="26"/>
                  </a:lnTo>
                  <a:lnTo>
                    <a:pt x="11" y="28"/>
                  </a:lnTo>
                  <a:lnTo>
                    <a:pt x="13" y="29"/>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31" name="Freeform 227"/>
            <p:cNvSpPr>
              <a:spLocks/>
            </p:cNvSpPr>
            <p:nvPr/>
          </p:nvSpPr>
          <p:spPr bwMode="auto">
            <a:xfrm>
              <a:off x="4076" y="1442"/>
              <a:ext cx="30" cy="29"/>
            </a:xfrm>
            <a:custGeom>
              <a:avLst/>
              <a:gdLst>
                <a:gd name="T0" fmla="*/ 14 w 30"/>
                <a:gd name="T1" fmla="*/ 28 h 29"/>
                <a:gd name="T2" fmla="*/ 17 w 30"/>
                <a:gd name="T3" fmla="*/ 28 h 29"/>
                <a:gd name="T4" fmla="*/ 20 w 30"/>
                <a:gd name="T5" fmla="*/ 28 h 29"/>
                <a:gd name="T6" fmla="*/ 22 w 30"/>
                <a:gd name="T7" fmla="*/ 27 h 29"/>
                <a:gd name="T8" fmla="*/ 24 w 30"/>
                <a:gd name="T9" fmla="*/ 25 h 29"/>
                <a:gd name="T10" fmla="*/ 26 w 30"/>
                <a:gd name="T11" fmla="*/ 23 h 29"/>
                <a:gd name="T12" fmla="*/ 28 w 30"/>
                <a:gd name="T13" fmla="*/ 22 h 29"/>
                <a:gd name="T14" fmla="*/ 29 w 30"/>
                <a:gd name="T15" fmla="*/ 19 h 29"/>
                <a:gd name="T16" fmla="*/ 29 w 30"/>
                <a:gd name="T17" fmla="*/ 16 h 29"/>
                <a:gd name="T18" fmla="*/ 29 w 30"/>
                <a:gd name="T19" fmla="*/ 13 h 29"/>
                <a:gd name="T20" fmla="*/ 28 w 30"/>
                <a:gd name="T21" fmla="*/ 11 h 29"/>
                <a:gd name="T22" fmla="*/ 26 w 30"/>
                <a:gd name="T23" fmla="*/ 8 h 29"/>
                <a:gd name="T24" fmla="*/ 24 w 30"/>
                <a:gd name="T25" fmla="*/ 5 h 29"/>
                <a:gd name="T26" fmla="*/ 22 w 30"/>
                <a:gd name="T27" fmla="*/ 3 h 29"/>
                <a:gd name="T28" fmla="*/ 20 w 30"/>
                <a:gd name="T29" fmla="*/ 1 h 29"/>
                <a:gd name="T30" fmla="*/ 17 w 30"/>
                <a:gd name="T31" fmla="*/ 0 h 29"/>
                <a:gd name="T32" fmla="*/ 14 w 30"/>
                <a:gd name="T33" fmla="*/ 0 h 29"/>
                <a:gd name="T34" fmla="*/ 11 w 30"/>
                <a:gd name="T35" fmla="*/ 0 h 29"/>
                <a:gd name="T36" fmla="*/ 8 w 30"/>
                <a:gd name="T37" fmla="*/ 0 h 29"/>
                <a:gd name="T38" fmla="*/ 6 w 30"/>
                <a:gd name="T39" fmla="*/ 0 h 29"/>
                <a:gd name="T40" fmla="*/ 4 w 30"/>
                <a:gd name="T41" fmla="*/ 2 h 29"/>
                <a:gd name="T42" fmla="*/ 2 w 30"/>
                <a:gd name="T43" fmla="*/ 4 h 29"/>
                <a:gd name="T44" fmla="*/ 0 w 30"/>
                <a:gd name="T45" fmla="*/ 5 h 29"/>
                <a:gd name="T46" fmla="*/ 0 w 30"/>
                <a:gd name="T47" fmla="*/ 8 h 29"/>
                <a:gd name="T48" fmla="*/ 0 w 30"/>
                <a:gd name="T49" fmla="*/ 11 h 29"/>
                <a:gd name="T50" fmla="*/ 0 w 30"/>
                <a:gd name="T51" fmla="*/ 14 h 29"/>
                <a:gd name="T52" fmla="*/ 0 w 30"/>
                <a:gd name="T53" fmla="*/ 16 h 29"/>
                <a:gd name="T54" fmla="*/ 2 w 30"/>
                <a:gd name="T55" fmla="*/ 19 h 29"/>
                <a:gd name="T56" fmla="*/ 4 w 30"/>
                <a:gd name="T57" fmla="*/ 22 h 29"/>
                <a:gd name="T58" fmla="*/ 6 w 30"/>
                <a:gd name="T59" fmla="*/ 24 h 29"/>
                <a:gd name="T60" fmla="*/ 8 w 30"/>
                <a:gd name="T61" fmla="*/ 26 h 29"/>
                <a:gd name="T62" fmla="*/ 11 w 30"/>
                <a:gd name="T63" fmla="*/ 27 h 29"/>
                <a:gd name="T64" fmla="*/ 14 w 30"/>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 h="29">
                  <a:moveTo>
                    <a:pt x="14" y="28"/>
                  </a:moveTo>
                  <a:lnTo>
                    <a:pt x="17" y="28"/>
                  </a:lnTo>
                  <a:lnTo>
                    <a:pt x="20" y="28"/>
                  </a:lnTo>
                  <a:lnTo>
                    <a:pt x="22" y="27"/>
                  </a:lnTo>
                  <a:lnTo>
                    <a:pt x="24" y="25"/>
                  </a:lnTo>
                  <a:lnTo>
                    <a:pt x="26" y="23"/>
                  </a:lnTo>
                  <a:lnTo>
                    <a:pt x="28" y="22"/>
                  </a:lnTo>
                  <a:lnTo>
                    <a:pt x="29" y="19"/>
                  </a:lnTo>
                  <a:lnTo>
                    <a:pt x="29" y="16"/>
                  </a:lnTo>
                  <a:lnTo>
                    <a:pt x="29" y="13"/>
                  </a:lnTo>
                  <a:lnTo>
                    <a:pt x="28" y="11"/>
                  </a:lnTo>
                  <a:lnTo>
                    <a:pt x="26" y="8"/>
                  </a:lnTo>
                  <a:lnTo>
                    <a:pt x="24" y="5"/>
                  </a:lnTo>
                  <a:lnTo>
                    <a:pt x="22" y="3"/>
                  </a:lnTo>
                  <a:lnTo>
                    <a:pt x="20" y="1"/>
                  </a:lnTo>
                  <a:lnTo>
                    <a:pt x="17" y="0"/>
                  </a:lnTo>
                  <a:lnTo>
                    <a:pt x="14" y="0"/>
                  </a:lnTo>
                  <a:lnTo>
                    <a:pt x="11" y="0"/>
                  </a:lnTo>
                  <a:lnTo>
                    <a:pt x="8" y="0"/>
                  </a:lnTo>
                  <a:lnTo>
                    <a:pt x="6" y="0"/>
                  </a:lnTo>
                  <a:lnTo>
                    <a:pt x="4" y="2"/>
                  </a:lnTo>
                  <a:lnTo>
                    <a:pt x="2" y="4"/>
                  </a:lnTo>
                  <a:lnTo>
                    <a:pt x="0" y="5"/>
                  </a:lnTo>
                  <a:lnTo>
                    <a:pt x="0" y="8"/>
                  </a:lnTo>
                  <a:lnTo>
                    <a:pt x="0" y="11"/>
                  </a:lnTo>
                  <a:lnTo>
                    <a:pt x="0" y="14"/>
                  </a:lnTo>
                  <a:lnTo>
                    <a:pt x="0" y="16"/>
                  </a:lnTo>
                  <a:lnTo>
                    <a:pt x="2" y="19"/>
                  </a:lnTo>
                  <a:lnTo>
                    <a:pt x="4" y="22"/>
                  </a:lnTo>
                  <a:lnTo>
                    <a:pt x="6"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32" name="Freeform 228"/>
            <p:cNvSpPr>
              <a:spLocks/>
            </p:cNvSpPr>
            <p:nvPr/>
          </p:nvSpPr>
          <p:spPr bwMode="auto">
            <a:xfrm>
              <a:off x="4217" y="1501"/>
              <a:ext cx="30" cy="29"/>
            </a:xfrm>
            <a:custGeom>
              <a:avLst/>
              <a:gdLst>
                <a:gd name="T0" fmla="*/ 14 w 30"/>
                <a:gd name="T1" fmla="*/ 28 h 29"/>
                <a:gd name="T2" fmla="*/ 17 w 30"/>
                <a:gd name="T3" fmla="*/ 28 h 29"/>
                <a:gd name="T4" fmla="*/ 20 w 30"/>
                <a:gd name="T5" fmla="*/ 28 h 29"/>
                <a:gd name="T6" fmla="*/ 22 w 30"/>
                <a:gd name="T7" fmla="*/ 27 h 29"/>
                <a:gd name="T8" fmla="*/ 24 w 30"/>
                <a:gd name="T9" fmla="*/ 25 h 29"/>
                <a:gd name="T10" fmla="*/ 26 w 30"/>
                <a:gd name="T11" fmla="*/ 23 h 29"/>
                <a:gd name="T12" fmla="*/ 28 w 30"/>
                <a:gd name="T13" fmla="*/ 22 h 29"/>
                <a:gd name="T14" fmla="*/ 29 w 30"/>
                <a:gd name="T15" fmla="*/ 19 h 29"/>
                <a:gd name="T16" fmla="*/ 29 w 30"/>
                <a:gd name="T17" fmla="*/ 16 h 29"/>
                <a:gd name="T18" fmla="*/ 29 w 30"/>
                <a:gd name="T19" fmla="*/ 13 h 29"/>
                <a:gd name="T20" fmla="*/ 28 w 30"/>
                <a:gd name="T21" fmla="*/ 11 h 29"/>
                <a:gd name="T22" fmla="*/ 26 w 30"/>
                <a:gd name="T23" fmla="*/ 8 h 29"/>
                <a:gd name="T24" fmla="*/ 24 w 30"/>
                <a:gd name="T25" fmla="*/ 5 h 29"/>
                <a:gd name="T26" fmla="*/ 22 w 30"/>
                <a:gd name="T27" fmla="*/ 4 h 29"/>
                <a:gd name="T28" fmla="*/ 20 w 30"/>
                <a:gd name="T29" fmla="*/ 2 h 29"/>
                <a:gd name="T30" fmla="*/ 17 w 30"/>
                <a:gd name="T31" fmla="*/ 0 h 29"/>
                <a:gd name="T32" fmla="*/ 14 w 30"/>
                <a:gd name="T33" fmla="*/ 0 h 29"/>
                <a:gd name="T34" fmla="*/ 11 w 30"/>
                <a:gd name="T35" fmla="*/ 0 h 29"/>
                <a:gd name="T36" fmla="*/ 8 w 30"/>
                <a:gd name="T37" fmla="*/ 0 h 29"/>
                <a:gd name="T38" fmla="*/ 6 w 30"/>
                <a:gd name="T39" fmla="*/ 0 h 29"/>
                <a:gd name="T40" fmla="*/ 4 w 30"/>
                <a:gd name="T41" fmla="*/ 2 h 29"/>
                <a:gd name="T42" fmla="*/ 2 w 30"/>
                <a:gd name="T43" fmla="*/ 4 h 29"/>
                <a:gd name="T44" fmla="*/ 0 w 30"/>
                <a:gd name="T45" fmla="*/ 6 h 29"/>
                <a:gd name="T46" fmla="*/ 0 w 30"/>
                <a:gd name="T47" fmla="*/ 8 h 29"/>
                <a:gd name="T48" fmla="*/ 0 w 30"/>
                <a:gd name="T49" fmla="*/ 11 h 29"/>
                <a:gd name="T50" fmla="*/ 0 w 30"/>
                <a:gd name="T51" fmla="*/ 14 h 29"/>
                <a:gd name="T52" fmla="*/ 0 w 30"/>
                <a:gd name="T53" fmla="*/ 16 h 29"/>
                <a:gd name="T54" fmla="*/ 2 w 30"/>
                <a:gd name="T55" fmla="*/ 19 h 29"/>
                <a:gd name="T56" fmla="*/ 4 w 30"/>
                <a:gd name="T57" fmla="*/ 22 h 29"/>
                <a:gd name="T58" fmla="*/ 6 w 30"/>
                <a:gd name="T59" fmla="*/ 24 h 29"/>
                <a:gd name="T60" fmla="*/ 8 w 30"/>
                <a:gd name="T61" fmla="*/ 26 h 29"/>
                <a:gd name="T62" fmla="*/ 11 w 30"/>
                <a:gd name="T63" fmla="*/ 27 h 29"/>
                <a:gd name="T64" fmla="*/ 14 w 30"/>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 h="29">
                  <a:moveTo>
                    <a:pt x="14" y="28"/>
                  </a:moveTo>
                  <a:lnTo>
                    <a:pt x="17" y="28"/>
                  </a:lnTo>
                  <a:lnTo>
                    <a:pt x="20" y="28"/>
                  </a:lnTo>
                  <a:lnTo>
                    <a:pt x="22" y="27"/>
                  </a:lnTo>
                  <a:lnTo>
                    <a:pt x="24" y="25"/>
                  </a:lnTo>
                  <a:lnTo>
                    <a:pt x="26" y="23"/>
                  </a:lnTo>
                  <a:lnTo>
                    <a:pt x="28" y="22"/>
                  </a:lnTo>
                  <a:lnTo>
                    <a:pt x="29" y="19"/>
                  </a:lnTo>
                  <a:lnTo>
                    <a:pt x="29" y="16"/>
                  </a:lnTo>
                  <a:lnTo>
                    <a:pt x="29" y="13"/>
                  </a:lnTo>
                  <a:lnTo>
                    <a:pt x="28" y="11"/>
                  </a:lnTo>
                  <a:lnTo>
                    <a:pt x="26" y="8"/>
                  </a:lnTo>
                  <a:lnTo>
                    <a:pt x="24" y="5"/>
                  </a:lnTo>
                  <a:lnTo>
                    <a:pt x="22" y="4"/>
                  </a:lnTo>
                  <a:lnTo>
                    <a:pt x="20" y="2"/>
                  </a:lnTo>
                  <a:lnTo>
                    <a:pt x="17" y="0"/>
                  </a:lnTo>
                  <a:lnTo>
                    <a:pt x="14" y="0"/>
                  </a:lnTo>
                  <a:lnTo>
                    <a:pt x="11" y="0"/>
                  </a:lnTo>
                  <a:lnTo>
                    <a:pt x="8" y="0"/>
                  </a:lnTo>
                  <a:lnTo>
                    <a:pt x="6" y="0"/>
                  </a:lnTo>
                  <a:lnTo>
                    <a:pt x="4" y="2"/>
                  </a:lnTo>
                  <a:lnTo>
                    <a:pt x="2" y="4"/>
                  </a:lnTo>
                  <a:lnTo>
                    <a:pt x="0" y="6"/>
                  </a:lnTo>
                  <a:lnTo>
                    <a:pt x="0" y="8"/>
                  </a:lnTo>
                  <a:lnTo>
                    <a:pt x="0" y="11"/>
                  </a:lnTo>
                  <a:lnTo>
                    <a:pt x="0" y="14"/>
                  </a:lnTo>
                  <a:lnTo>
                    <a:pt x="0" y="16"/>
                  </a:lnTo>
                  <a:lnTo>
                    <a:pt x="2" y="19"/>
                  </a:lnTo>
                  <a:lnTo>
                    <a:pt x="4" y="22"/>
                  </a:lnTo>
                  <a:lnTo>
                    <a:pt x="6"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33" name="Freeform 229"/>
            <p:cNvSpPr>
              <a:spLocks/>
            </p:cNvSpPr>
            <p:nvPr/>
          </p:nvSpPr>
          <p:spPr bwMode="auto">
            <a:xfrm>
              <a:off x="4212" y="1437"/>
              <a:ext cx="24" cy="24"/>
            </a:xfrm>
            <a:custGeom>
              <a:avLst/>
              <a:gdLst>
                <a:gd name="T0" fmla="*/ 11 w 24"/>
                <a:gd name="T1" fmla="*/ 23 h 24"/>
                <a:gd name="T2" fmla="*/ 13 w 24"/>
                <a:gd name="T3" fmla="*/ 23 h 24"/>
                <a:gd name="T4" fmla="*/ 15 w 24"/>
                <a:gd name="T5" fmla="*/ 22 h 24"/>
                <a:gd name="T6" fmla="*/ 17 w 24"/>
                <a:gd name="T7" fmla="*/ 22 h 24"/>
                <a:gd name="T8" fmla="*/ 19 w 24"/>
                <a:gd name="T9" fmla="*/ 20 h 24"/>
                <a:gd name="T10" fmla="*/ 20 w 24"/>
                <a:gd name="T11" fmla="*/ 19 h 24"/>
                <a:gd name="T12" fmla="*/ 22 w 24"/>
                <a:gd name="T13" fmla="*/ 17 h 24"/>
                <a:gd name="T14" fmla="*/ 22 w 24"/>
                <a:gd name="T15" fmla="*/ 15 h 24"/>
                <a:gd name="T16" fmla="*/ 23 w 24"/>
                <a:gd name="T17" fmla="*/ 12 h 24"/>
                <a:gd name="T18" fmla="*/ 22 w 24"/>
                <a:gd name="T19" fmla="*/ 11 h 24"/>
                <a:gd name="T20" fmla="*/ 22 w 24"/>
                <a:gd name="T21" fmla="*/ 8 h 24"/>
                <a:gd name="T22" fmla="*/ 20 w 24"/>
                <a:gd name="T23" fmla="*/ 6 h 24"/>
                <a:gd name="T24" fmla="*/ 19 w 24"/>
                <a:gd name="T25" fmla="*/ 4 h 24"/>
                <a:gd name="T26" fmla="*/ 17 w 24"/>
                <a:gd name="T27" fmla="*/ 2 h 24"/>
                <a:gd name="T28" fmla="*/ 15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1 h 24"/>
                <a:gd name="T42" fmla="*/ 1 w 24"/>
                <a:gd name="T43" fmla="*/ 3 h 24"/>
                <a:gd name="T44" fmla="*/ 0 w 24"/>
                <a:gd name="T45" fmla="*/ 5 h 24"/>
                <a:gd name="T46" fmla="*/ 0 w 24"/>
                <a:gd name="T47" fmla="*/ 6 h 24"/>
                <a:gd name="T48" fmla="*/ 0 w 24"/>
                <a:gd name="T49" fmla="*/ 9 h 24"/>
                <a:gd name="T50" fmla="*/ 0 w 24"/>
                <a:gd name="T51" fmla="*/ 11 h 24"/>
                <a:gd name="T52" fmla="*/ 0 w 24"/>
                <a:gd name="T53" fmla="*/ 13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4">
                  <a:moveTo>
                    <a:pt x="11" y="23"/>
                  </a:moveTo>
                  <a:lnTo>
                    <a:pt x="13" y="23"/>
                  </a:lnTo>
                  <a:lnTo>
                    <a:pt x="15" y="22"/>
                  </a:lnTo>
                  <a:lnTo>
                    <a:pt x="17" y="22"/>
                  </a:lnTo>
                  <a:lnTo>
                    <a:pt x="19" y="20"/>
                  </a:lnTo>
                  <a:lnTo>
                    <a:pt x="20" y="19"/>
                  </a:lnTo>
                  <a:lnTo>
                    <a:pt x="22" y="17"/>
                  </a:lnTo>
                  <a:lnTo>
                    <a:pt x="22" y="15"/>
                  </a:lnTo>
                  <a:lnTo>
                    <a:pt x="23" y="12"/>
                  </a:lnTo>
                  <a:lnTo>
                    <a:pt x="22" y="11"/>
                  </a:lnTo>
                  <a:lnTo>
                    <a:pt x="22" y="8"/>
                  </a:lnTo>
                  <a:lnTo>
                    <a:pt x="20" y="6"/>
                  </a:lnTo>
                  <a:lnTo>
                    <a:pt x="19" y="4"/>
                  </a:lnTo>
                  <a:lnTo>
                    <a:pt x="17" y="2"/>
                  </a:lnTo>
                  <a:lnTo>
                    <a:pt x="15" y="1"/>
                  </a:lnTo>
                  <a:lnTo>
                    <a:pt x="13" y="0"/>
                  </a:lnTo>
                  <a:lnTo>
                    <a:pt x="11" y="0"/>
                  </a:lnTo>
                  <a:lnTo>
                    <a:pt x="9" y="0"/>
                  </a:lnTo>
                  <a:lnTo>
                    <a:pt x="6" y="0"/>
                  </a:lnTo>
                  <a:lnTo>
                    <a:pt x="5" y="0"/>
                  </a:lnTo>
                  <a:lnTo>
                    <a:pt x="3" y="1"/>
                  </a:lnTo>
                  <a:lnTo>
                    <a:pt x="1" y="3"/>
                  </a:lnTo>
                  <a:lnTo>
                    <a:pt x="0" y="5"/>
                  </a:lnTo>
                  <a:lnTo>
                    <a:pt x="0" y="6"/>
                  </a:lnTo>
                  <a:lnTo>
                    <a:pt x="0" y="9"/>
                  </a:lnTo>
                  <a:lnTo>
                    <a:pt x="0" y="11"/>
                  </a:lnTo>
                  <a:lnTo>
                    <a:pt x="0" y="13"/>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34" name="Freeform 230"/>
            <p:cNvSpPr>
              <a:spLocks/>
            </p:cNvSpPr>
            <p:nvPr/>
          </p:nvSpPr>
          <p:spPr bwMode="auto">
            <a:xfrm>
              <a:off x="4126" y="1411"/>
              <a:ext cx="24" cy="24"/>
            </a:xfrm>
            <a:custGeom>
              <a:avLst/>
              <a:gdLst>
                <a:gd name="T0" fmla="*/ 11 w 24"/>
                <a:gd name="T1" fmla="*/ 23 h 24"/>
                <a:gd name="T2" fmla="*/ 13 w 24"/>
                <a:gd name="T3" fmla="*/ 23 h 24"/>
                <a:gd name="T4" fmla="*/ 16 w 24"/>
                <a:gd name="T5" fmla="*/ 23 h 24"/>
                <a:gd name="T6" fmla="*/ 17 w 24"/>
                <a:gd name="T7" fmla="*/ 22 h 24"/>
                <a:gd name="T8" fmla="*/ 19 w 24"/>
                <a:gd name="T9" fmla="*/ 21 h 24"/>
                <a:gd name="T10" fmla="*/ 21 w 24"/>
                <a:gd name="T11" fmla="*/ 19 h 24"/>
                <a:gd name="T12" fmla="*/ 22 w 24"/>
                <a:gd name="T13" fmla="*/ 17 h 24"/>
                <a:gd name="T14" fmla="*/ 23 w 24"/>
                <a:gd name="T15" fmla="*/ 16 h 24"/>
                <a:gd name="T16" fmla="*/ 23 w 24"/>
                <a:gd name="T17" fmla="*/ 13 h 24"/>
                <a:gd name="T18" fmla="*/ 23 w 24"/>
                <a:gd name="T19" fmla="*/ 11 h 24"/>
                <a:gd name="T20" fmla="*/ 22 w 24"/>
                <a:gd name="T21" fmla="*/ 9 h 24"/>
                <a:gd name="T22" fmla="*/ 21 w 24"/>
                <a:gd name="T23" fmla="*/ 6 h 24"/>
                <a:gd name="T24" fmla="*/ 19 w 24"/>
                <a:gd name="T25" fmla="*/ 5 h 24"/>
                <a:gd name="T26" fmla="*/ 17 w 24"/>
                <a:gd name="T27" fmla="*/ 3 h 24"/>
                <a:gd name="T28" fmla="*/ 16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2 h 24"/>
                <a:gd name="T42" fmla="*/ 1 w 24"/>
                <a:gd name="T43" fmla="*/ 3 h 24"/>
                <a:gd name="T44" fmla="*/ 0 w 24"/>
                <a:gd name="T45" fmla="*/ 5 h 24"/>
                <a:gd name="T46" fmla="*/ 0 w 24"/>
                <a:gd name="T47" fmla="*/ 7 h 24"/>
                <a:gd name="T48" fmla="*/ 0 w 24"/>
                <a:gd name="T49" fmla="*/ 9 h 24"/>
                <a:gd name="T50" fmla="*/ 0 w 24"/>
                <a:gd name="T51" fmla="*/ 11 h 24"/>
                <a:gd name="T52" fmla="*/ 0 w 24"/>
                <a:gd name="T53" fmla="*/ 14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4">
                  <a:moveTo>
                    <a:pt x="11" y="23"/>
                  </a:moveTo>
                  <a:lnTo>
                    <a:pt x="13" y="23"/>
                  </a:lnTo>
                  <a:lnTo>
                    <a:pt x="16" y="23"/>
                  </a:lnTo>
                  <a:lnTo>
                    <a:pt x="17" y="22"/>
                  </a:lnTo>
                  <a:lnTo>
                    <a:pt x="19" y="21"/>
                  </a:lnTo>
                  <a:lnTo>
                    <a:pt x="21" y="19"/>
                  </a:lnTo>
                  <a:lnTo>
                    <a:pt x="22" y="17"/>
                  </a:lnTo>
                  <a:lnTo>
                    <a:pt x="23" y="16"/>
                  </a:lnTo>
                  <a:lnTo>
                    <a:pt x="23" y="13"/>
                  </a:lnTo>
                  <a:lnTo>
                    <a:pt x="23" y="11"/>
                  </a:lnTo>
                  <a:lnTo>
                    <a:pt x="22" y="9"/>
                  </a:lnTo>
                  <a:lnTo>
                    <a:pt x="21" y="6"/>
                  </a:lnTo>
                  <a:lnTo>
                    <a:pt x="19" y="5"/>
                  </a:lnTo>
                  <a:lnTo>
                    <a:pt x="17" y="3"/>
                  </a:lnTo>
                  <a:lnTo>
                    <a:pt x="16" y="1"/>
                  </a:lnTo>
                  <a:lnTo>
                    <a:pt x="13" y="0"/>
                  </a:lnTo>
                  <a:lnTo>
                    <a:pt x="11" y="0"/>
                  </a:lnTo>
                  <a:lnTo>
                    <a:pt x="9" y="0"/>
                  </a:lnTo>
                  <a:lnTo>
                    <a:pt x="6" y="0"/>
                  </a:lnTo>
                  <a:lnTo>
                    <a:pt x="5" y="0"/>
                  </a:lnTo>
                  <a:lnTo>
                    <a:pt x="3" y="2"/>
                  </a:lnTo>
                  <a:lnTo>
                    <a:pt x="1" y="3"/>
                  </a:lnTo>
                  <a:lnTo>
                    <a:pt x="0" y="5"/>
                  </a:lnTo>
                  <a:lnTo>
                    <a:pt x="0" y="7"/>
                  </a:lnTo>
                  <a:lnTo>
                    <a:pt x="0" y="9"/>
                  </a:lnTo>
                  <a:lnTo>
                    <a:pt x="0" y="11"/>
                  </a:lnTo>
                  <a:lnTo>
                    <a:pt x="0" y="14"/>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35" name="Freeform 231"/>
            <p:cNvSpPr>
              <a:spLocks/>
            </p:cNvSpPr>
            <p:nvPr/>
          </p:nvSpPr>
          <p:spPr bwMode="auto">
            <a:xfrm>
              <a:off x="4163" y="1351"/>
              <a:ext cx="17" cy="99"/>
            </a:xfrm>
            <a:custGeom>
              <a:avLst/>
              <a:gdLst>
                <a:gd name="T0" fmla="*/ 16 w 17"/>
                <a:gd name="T1" fmla="*/ 98 h 99"/>
                <a:gd name="T2" fmla="*/ 16 w 17"/>
                <a:gd name="T3" fmla="*/ 2 h 99"/>
                <a:gd name="T4" fmla="*/ 0 w 17"/>
                <a:gd name="T5" fmla="*/ 0 h 99"/>
                <a:gd name="T6" fmla="*/ 0 w 17"/>
                <a:gd name="T7" fmla="*/ 95 h 99"/>
                <a:gd name="T8" fmla="*/ 16 w 17"/>
                <a:gd name="T9" fmla="*/ 98 h 99"/>
              </a:gdLst>
              <a:ahLst/>
              <a:cxnLst>
                <a:cxn ang="0">
                  <a:pos x="T0" y="T1"/>
                </a:cxn>
                <a:cxn ang="0">
                  <a:pos x="T2" y="T3"/>
                </a:cxn>
                <a:cxn ang="0">
                  <a:pos x="T4" y="T5"/>
                </a:cxn>
                <a:cxn ang="0">
                  <a:pos x="T6" y="T7"/>
                </a:cxn>
                <a:cxn ang="0">
                  <a:pos x="T8" y="T9"/>
                </a:cxn>
              </a:cxnLst>
              <a:rect l="0" t="0" r="r" b="b"/>
              <a:pathLst>
                <a:path w="17" h="99">
                  <a:moveTo>
                    <a:pt x="16" y="98"/>
                  </a:moveTo>
                  <a:lnTo>
                    <a:pt x="16" y="2"/>
                  </a:lnTo>
                  <a:lnTo>
                    <a:pt x="0" y="0"/>
                  </a:lnTo>
                  <a:lnTo>
                    <a:pt x="0" y="95"/>
                  </a:lnTo>
                  <a:lnTo>
                    <a:pt x="16" y="9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36" name="Freeform 232"/>
            <p:cNvSpPr>
              <a:spLocks/>
            </p:cNvSpPr>
            <p:nvPr/>
          </p:nvSpPr>
          <p:spPr bwMode="auto">
            <a:xfrm>
              <a:off x="4164" y="1437"/>
              <a:ext cx="68" cy="67"/>
            </a:xfrm>
            <a:custGeom>
              <a:avLst/>
              <a:gdLst>
                <a:gd name="T0" fmla="*/ 10 w 68"/>
                <a:gd name="T1" fmla="*/ 0 h 67"/>
                <a:gd name="T2" fmla="*/ 67 w 68"/>
                <a:gd name="T3" fmla="*/ 58 h 67"/>
                <a:gd name="T4" fmla="*/ 67 w 68"/>
                <a:gd name="T5" fmla="*/ 66 h 67"/>
                <a:gd name="T6" fmla="*/ 0 w 68"/>
                <a:gd name="T7" fmla="*/ 13 h 67"/>
                <a:gd name="T8" fmla="*/ 10 w 68"/>
                <a:gd name="T9" fmla="*/ 0 h 67"/>
              </a:gdLst>
              <a:ahLst/>
              <a:cxnLst>
                <a:cxn ang="0">
                  <a:pos x="T0" y="T1"/>
                </a:cxn>
                <a:cxn ang="0">
                  <a:pos x="T2" y="T3"/>
                </a:cxn>
                <a:cxn ang="0">
                  <a:pos x="T4" y="T5"/>
                </a:cxn>
                <a:cxn ang="0">
                  <a:pos x="T6" y="T7"/>
                </a:cxn>
                <a:cxn ang="0">
                  <a:pos x="T8" y="T9"/>
                </a:cxn>
              </a:cxnLst>
              <a:rect l="0" t="0" r="r" b="b"/>
              <a:pathLst>
                <a:path w="68" h="67">
                  <a:moveTo>
                    <a:pt x="10" y="0"/>
                  </a:moveTo>
                  <a:lnTo>
                    <a:pt x="67" y="58"/>
                  </a:lnTo>
                  <a:lnTo>
                    <a:pt x="67" y="66"/>
                  </a:lnTo>
                  <a:lnTo>
                    <a:pt x="0" y="13"/>
                  </a:lnTo>
                  <a:lnTo>
                    <a:pt x="1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37" name="Freeform 233"/>
            <p:cNvSpPr>
              <a:spLocks/>
            </p:cNvSpPr>
            <p:nvPr/>
          </p:nvSpPr>
          <p:spPr bwMode="auto">
            <a:xfrm>
              <a:off x="4127" y="1441"/>
              <a:ext cx="47" cy="66"/>
            </a:xfrm>
            <a:custGeom>
              <a:avLst/>
              <a:gdLst>
                <a:gd name="T0" fmla="*/ 36 w 47"/>
                <a:gd name="T1" fmla="*/ 0 h 66"/>
                <a:gd name="T2" fmla="*/ 0 w 47"/>
                <a:gd name="T3" fmla="*/ 52 h 66"/>
                <a:gd name="T4" fmla="*/ 0 w 47"/>
                <a:gd name="T5" fmla="*/ 65 h 66"/>
                <a:gd name="T6" fmla="*/ 46 w 47"/>
                <a:gd name="T7" fmla="*/ 13 h 66"/>
                <a:gd name="T8" fmla="*/ 36 w 47"/>
                <a:gd name="T9" fmla="*/ 0 h 66"/>
              </a:gdLst>
              <a:ahLst/>
              <a:cxnLst>
                <a:cxn ang="0">
                  <a:pos x="T0" y="T1"/>
                </a:cxn>
                <a:cxn ang="0">
                  <a:pos x="T2" y="T3"/>
                </a:cxn>
                <a:cxn ang="0">
                  <a:pos x="T4" y="T5"/>
                </a:cxn>
                <a:cxn ang="0">
                  <a:pos x="T6" y="T7"/>
                </a:cxn>
                <a:cxn ang="0">
                  <a:pos x="T8" y="T9"/>
                </a:cxn>
              </a:cxnLst>
              <a:rect l="0" t="0" r="r" b="b"/>
              <a:pathLst>
                <a:path w="47" h="66">
                  <a:moveTo>
                    <a:pt x="36" y="0"/>
                  </a:moveTo>
                  <a:lnTo>
                    <a:pt x="0" y="52"/>
                  </a:lnTo>
                  <a:lnTo>
                    <a:pt x="0" y="65"/>
                  </a:lnTo>
                  <a:lnTo>
                    <a:pt x="46" y="13"/>
                  </a:lnTo>
                  <a:lnTo>
                    <a:pt x="36"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38" name="Freeform 234"/>
            <p:cNvSpPr>
              <a:spLocks/>
            </p:cNvSpPr>
            <p:nvPr/>
          </p:nvSpPr>
          <p:spPr bwMode="auto">
            <a:xfrm>
              <a:off x="4091" y="1438"/>
              <a:ext cx="75" cy="17"/>
            </a:xfrm>
            <a:custGeom>
              <a:avLst/>
              <a:gdLst>
                <a:gd name="T0" fmla="*/ 68 w 75"/>
                <a:gd name="T1" fmla="*/ 2 h 17"/>
                <a:gd name="T2" fmla="*/ 0 w 75"/>
                <a:gd name="T3" fmla="*/ 0 h 17"/>
                <a:gd name="T4" fmla="*/ 0 w 75"/>
                <a:gd name="T5" fmla="*/ 5 h 17"/>
                <a:gd name="T6" fmla="*/ 74 w 75"/>
                <a:gd name="T7" fmla="*/ 16 h 17"/>
                <a:gd name="T8" fmla="*/ 68 w 75"/>
                <a:gd name="T9" fmla="*/ 2 h 17"/>
              </a:gdLst>
              <a:ahLst/>
              <a:cxnLst>
                <a:cxn ang="0">
                  <a:pos x="T0" y="T1"/>
                </a:cxn>
                <a:cxn ang="0">
                  <a:pos x="T2" y="T3"/>
                </a:cxn>
                <a:cxn ang="0">
                  <a:pos x="T4" y="T5"/>
                </a:cxn>
                <a:cxn ang="0">
                  <a:pos x="T6" y="T7"/>
                </a:cxn>
                <a:cxn ang="0">
                  <a:pos x="T8" y="T9"/>
                </a:cxn>
              </a:cxnLst>
              <a:rect l="0" t="0" r="r" b="b"/>
              <a:pathLst>
                <a:path w="75" h="17">
                  <a:moveTo>
                    <a:pt x="68" y="2"/>
                  </a:moveTo>
                  <a:lnTo>
                    <a:pt x="0" y="0"/>
                  </a:lnTo>
                  <a:lnTo>
                    <a:pt x="0" y="5"/>
                  </a:lnTo>
                  <a:lnTo>
                    <a:pt x="74" y="16"/>
                  </a:lnTo>
                  <a:lnTo>
                    <a:pt x="68" y="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39" name="Freeform 235"/>
            <p:cNvSpPr>
              <a:spLocks/>
            </p:cNvSpPr>
            <p:nvPr/>
          </p:nvSpPr>
          <p:spPr bwMode="auto">
            <a:xfrm>
              <a:off x="4173" y="1432"/>
              <a:ext cx="53" cy="19"/>
            </a:xfrm>
            <a:custGeom>
              <a:avLst/>
              <a:gdLst>
                <a:gd name="T0" fmla="*/ 0 w 53"/>
                <a:gd name="T1" fmla="*/ 8 h 19"/>
                <a:gd name="T2" fmla="*/ 52 w 53"/>
                <a:gd name="T3" fmla="*/ 0 h 19"/>
                <a:gd name="T4" fmla="*/ 52 w 53"/>
                <a:gd name="T5" fmla="*/ 4 h 19"/>
                <a:gd name="T6" fmla="*/ 0 w 53"/>
                <a:gd name="T7" fmla="*/ 18 h 19"/>
                <a:gd name="T8" fmla="*/ 0 w 53"/>
                <a:gd name="T9" fmla="*/ 8 h 19"/>
              </a:gdLst>
              <a:ahLst/>
              <a:cxnLst>
                <a:cxn ang="0">
                  <a:pos x="T0" y="T1"/>
                </a:cxn>
                <a:cxn ang="0">
                  <a:pos x="T2" y="T3"/>
                </a:cxn>
                <a:cxn ang="0">
                  <a:pos x="T4" y="T5"/>
                </a:cxn>
                <a:cxn ang="0">
                  <a:pos x="T6" y="T7"/>
                </a:cxn>
                <a:cxn ang="0">
                  <a:pos x="T8" y="T9"/>
                </a:cxn>
              </a:cxnLst>
              <a:rect l="0" t="0" r="r" b="b"/>
              <a:pathLst>
                <a:path w="53" h="19">
                  <a:moveTo>
                    <a:pt x="0" y="8"/>
                  </a:moveTo>
                  <a:lnTo>
                    <a:pt x="52" y="0"/>
                  </a:lnTo>
                  <a:lnTo>
                    <a:pt x="52" y="4"/>
                  </a:lnTo>
                  <a:lnTo>
                    <a:pt x="0" y="18"/>
                  </a:lnTo>
                  <a:lnTo>
                    <a:pt x="0" y="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40" name="Freeform 236"/>
            <p:cNvSpPr>
              <a:spLocks/>
            </p:cNvSpPr>
            <p:nvPr/>
          </p:nvSpPr>
          <p:spPr bwMode="auto">
            <a:xfrm>
              <a:off x="4138" y="1404"/>
              <a:ext cx="29" cy="44"/>
            </a:xfrm>
            <a:custGeom>
              <a:avLst/>
              <a:gdLst>
                <a:gd name="T0" fmla="*/ 28 w 29"/>
                <a:gd name="T1" fmla="*/ 33 h 44"/>
                <a:gd name="T2" fmla="*/ 0 w 29"/>
                <a:gd name="T3" fmla="*/ 0 h 44"/>
                <a:gd name="T4" fmla="*/ 0 w 29"/>
                <a:gd name="T5" fmla="*/ 5 h 44"/>
                <a:gd name="T6" fmla="*/ 23 w 29"/>
                <a:gd name="T7" fmla="*/ 43 h 44"/>
                <a:gd name="T8" fmla="*/ 28 w 29"/>
                <a:gd name="T9" fmla="*/ 33 h 44"/>
              </a:gdLst>
              <a:ahLst/>
              <a:cxnLst>
                <a:cxn ang="0">
                  <a:pos x="T0" y="T1"/>
                </a:cxn>
                <a:cxn ang="0">
                  <a:pos x="T2" y="T3"/>
                </a:cxn>
                <a:cxn ang="0">
                  <a:pos x="T4" y="T5"/>
                </a:cxn>
                <a:cxn ang="0">
                  <a:pos x="T6" y="T7"/>
                </a:cxn>
                <a:cxn ang="0">
                  <a:pos x="T8" y="T9"/>
                </a:cxn>
              </a:cxnLst>
              <a:rect l="0" t="0" r="r" b="b"/>
              <a:pathLst>
                <a:path w="29" h="44">
                  <a:moveTo>
                    <a:pt x="28" y="33"/>
                  </a:moveTo>
                  <a:lnTo>
                    <a:pt x="0" y="0"/>
                  </a:lnTo>
                  <a:lnTo>
                    <a:pt x="0" y="5"/>
                  </a:lnTo>
                  <a:lnTo>
                    <a:pt x="23" y="43"/>
                  </a:lnTo>
                  <a:lnTo>
                    <a:pt x="28" y="33"/>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41" name="Freeform 237"/>
            <p:cNvSpPr>
              <a:spLocks/>
            </p:cNvSpPr>
            <p:nvPr/>
          </p:nvSpPr>
          <p:spPr bwMode="auto">
            <a:xfrm>
              <a:off x="4115" y="1500"/>
              <a:ext cx="29" cy="30"/>
            </a:xfrm>
            <a:custGeom>
              <a:avLst/>
              <a:gdLst>
                <a:gd name="T0" fmla="*/ 13 w 29"/>
                <a:gd name="T1" fmla="*/ 29 h 30"/>
                <a:gd name="T2" fmla="*/ 16 w 29"/>
                <a:gd name="T3" fmla="*/ 29 h 30"/>
                <a:gd name="T4" fmla="*/ 19 w 29"/>
                <a:gd name="T5" fmla="*/ 29 h 30"/>
                <a:gd name="T6" fmla="*/ 22 w 29"/>
                <a:gd name="T7" fmla="*/ 28 h 30"/>
                <a:gd name="T8" fmla="*/ 23 w 29"/>
                <a:gd name="T9" fmla="*/ 26 h 30"/>
                <a:gd name="T10" fmla="*/ 25 w 29"/>
                <a:gd name="T11" fmla="*/ 24 h 30"/>
                <a:gd name="T12" fmla="*/ 27 w 29"/>
                <a:gd name="T13" fmla="*/ 21 h 30"/>
                <a:gd name="T14" fmla="*/ 28 w 29"/>
                <a:gd name="T15" fmla="*/ 19 h 30"/>
                <a:gd name="T16" fmla="*/ 28 w 29"/>
                <a:gd name="T17" fmla="*/ 16 h 30"/>
                <a:gd name="T18" fmla="*/ 28 w 29"/>
                <a:gd name="T19" fmla="*/ 14 h 30"/>
                <a:gd name="T20" fmla="*/ 27 w 29"/>
                <a:gd name="T21" fmla="*/ 11 h 30"/>
                <a:gd name="T22" fmla="*/ 25 w 29"/>
                <a:gd name="T23" fmla="*/ 7 h 30"/>
                <a:gd name="T24" fmla="*/ 23 w 29"/>
                <a:gd name="T25" fmla="*/ 6 h 30"/>
                <a:gd name="T26" fmla="*/ 22 w 29"/>
                <a:gd name="T27" fmla="*/ 3 h 30"/>
                <a:gd name="T28" fmla="*/ 19 w 29"/>
                <a:gd name="T29" fmla="*/ 1 h 30"/>
                <a:gd name="T30" fmla="*/ 16 w 29"/>
                <a:gd name="T31" fmla="*/ 0 h 30"/>
                <a:gd name="T32" fmla="*/ 13 w 29"/>
                <a:gd name="T33" fmla="*/ 0 h 30"/>
                <a:gd name="T34" fmla="*/ 11 w 29"/>
                <a:gd name="T35" fmla="*/ 0 h 30"/>
                <a:gd name="T36" fmla="*/ 8 w 29"/>
                <a:gd name="T37" fmla="*/ 0 h 30"/>
                <a:gd name="T38" fmla="*/ 5 w 29"/>
                <a:gd name="T39" fmla="*/ 0 h 30"/>
                <a:gd name="T40" fmla="*/ 4 w 29"/>
                <a:gd name="T41" fmla="*/ 2 h 30"/>
                <a:gd name="T42" fmla="*/ 2 w 29"/>
                <a:gd name="T43" fmla="*/ 4 h 30"/>
                <a:gd name="T44" fmla="*/ 0 w 29"/>
                <a:gd name="T45" fmla="*/ 6 h 30"/>
                <a:gd name="T46" fmla="*/ 0 w 29"/>
                <a:gd name="T47" fmla="*/ 8 h 30"/>
                <a:gd name="T48" fmla="*/ 0 w 29"/>
                <a:gd name="T49" fmla="*/ 11 h 30"/>
                <a:gd name="T50" fmla="*/ 0 w 29"/>
                <a:gd name="T51" fmla="*/ 14 h 30"/>
                <a:gd name="T52" fmla="*/ 0 w 29"/>
                <a:gd name="T53" fmla="*/ 17 h 30"/>
                <a:gd name="T54" fmla="*/ 2 w 29"/>
                <a:gd name="T55" fmla="*/ 20 h 30"/>
                <a:gd name="T56" fmla="*/ 4 w 29"/>
                <a:gd name="T57" fmla="*/ 22 h 30"/>
                <a:gd name="T58" fmla="*/ 5 w 29"/>
                <a:gd name="T59" fmla="*/ 24 h 30"/>
                <a:gd name="T60" fmla="*/ 8 w 29"/>
                <a:gd name="T61" fmla="*/ 26 h 30"/>
                <a:gd name="T62" fmla="*/ 11 w 29"/>
                <a:gd name="T63" fmla="*/ 28 h 30"/>
                <a:gd name="T64" fmla="*/ 13 w 29"/>
                <a:gd name="T65"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 h="30">
                  <a:moveTo>
                    <a:pt x="13" y="29"/>
                  </a:moveTo>
                  <a:lnTo>
                    <a:pt x="16" y="29"/>
                  </a:lnTo>
                  <a:lnTo>
                    <a:pt x="19" y="29"/>
                  </a:lnTo>
                  <a:lnTo>
                    <a:pt x="22" y="28"/>
                  </a:lnTo>
                  <a:lnTo>
                    <a:pt x="23" y="26"/>
                  </a:lnTo>
                  <a:lnTo>
                    <a:pt x="25" y="24"/>
                  </a:lnTo>
                  <a:lnTo>
                    <a:pt x="27" y="21"/>
                  </a:lnTo>
                  <a:lnTo>
                    <a:pt x="28" y="19"/>
                  </a:lnTo>
                  <a:lnTo>
                    <a:pt x="28" y="16"/>
                  </a:lnTo>
                  <a:lnTo>
                    <a:pt x="28" y="14"/>
                  </a:lnTo>
                  <a:lnTo>
                    <a:pt x="27" y="11"/>
                  </a:lnTo>
                  <a:lnTo>
                    <a:pt x="25" y="7"/>
                  </a:lnTo>
                  <a:lnTo>
                    <a:pt x="23" y="6"/>
                  </a:lnTo>
                  <a:lnTo>
                    <a:pt x="22" y="3"/>
                  </a:lnTo>
                  <a:lnTo>
                    <a:pt x="19" y="1"/>
                  </a:lnTo>
                  <a:lnTo>
                    <a:pt x="16" y="0"/>
                  </a:lnTo>
                  <a:lnTo>
                    <a:pt x="13" y="0"/>
                  </a:lnTo>
                  <a:lnTo>
                    <a:pt x="11" y="0"/>
                  </a:lnTo>
                  <a:lnTo>
                    <a:pt x="8" y="0"/>
                  </a:lnTo>
                  <a:lnTo>
                    <a:pt x="5" y="0"/>
                  </a:lnTo>
                  <a:lnTo>
                    <a:pt x="4" y="2"/>
                  </a:lnTo>
                  <a:lnTo>
                    <a:pt x="2" y="4"/>
                  </a:lnTo>
                  <a:lnTo>
                    <a:pt x="0" y="6"/>
                  </a:lnTo>
                  <a:lnTo>
                    <a:pt x="0" y="8"/>
                  </a:lnTo>
                  <a:lnTo>
                    <a:pt x="0" y="11"/>
                  </a:lnTo>
                  <a:lnTo>
                    <a:pt x="0" y="14"/>
                  </a:lnTo>
                  <a:lnTo>
                    <a:pt x="0" y="17"/>
                  </a:lnTo>
                  <a:lnTo>
                    <a:pt x="2" y="20"/>
                  </a:lnTo>
                  <a:lnTo>
                    <a:pt x="4" y="22"/>
                  </a:lnTo>
                  <a:lnTo>
                    <a:pt x="5" y="24"/>
                  </a:lnTo>
                  <a:lnTo>
                    <a:pt x="8" y="26"/>
                  </a:lnTo>
                  <a:lnTo>
                    <a:pt x="11" y="28"/>
                  </a:lnTo>
                  <a:lnTo>
                    <a:pt x="13" y="29"/>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42" name="Freeform 238"/>
            <p:cNvSpPr>
              <a:spLocks/>
            </p:cNvSpPr>
            <p:nvPr/>
          </p:nvSpPr>
          <p:spPr bwMode="auto">
            <a:xfrm>
              <a:off x="4076" y="1442"/>
              <a:ext cx="30" cy="29"/>
            </a:xfrm>
            <a:custGeom>
              <a:avLst/>
              <a:gdLst>
                <a:gd name="T0" fmla="*/ 14 w 30"/>
                <a:gd name="T1" fmla="*/ 28 h 29"/>
                <a:gd name="T2" fmla="*/ 17 w 30"/>
                <a:gd name="T3" fmla="*/ 28 h 29"/>
                <a:gd name="T4" fmla="*/ 20 w 30"/>
                <a:gd name="T5" fmla="*/ 28 h 29"/>
                <a:gd name="T6" fmla="*/ 22 w 30"/>
                <a:gd name="T7" fmla="*/ 27 h 29"/>
                <a:gd name="T8" fmla="*/ 24 w 30"/>
                <a:gd name="T9" fmla="*/ 25 h 29"/>
                <a:gd name="T10" fmla="*/ 26 w 30"/>
                <a:gd name="T11" fmla="*/ 23 h 29"/>
                <a:gd name="T12" fmla="*/ 28 w 30"/>
                <a:gd name="T13" fmla="*/ 22 h 29"/>
                <a:gd name="T14" fmla="*/ 29 w 30"/>
                <a:gd name="T15" fmla="*/ 19 h 29"/>
                <a:gd name="T16" fmla="*/ 29 w 30"/>
                <a:gd name="T17" fmla="*/ 16 h 29"/>
                <a:gd name="T18" fmla="*/ 29 w 30"/>
                <a:gd name="T19" fmla="*/ 13 h 29"/>
                <a:gd name="T20" fmla="*/ 28 w 30"/>
                <a:gd name="T21" fmla="*/ 11 h 29"/>
                <a:gd name="T22" fmla="*/ 26 w 30"/>
                <a:gd name="T23" fmla="*/ 8 h 29"/>
                <a:gd name="T24" fmla="*/ 24 w 30"/>
                <a:gd name="T25" fmla="*/ 5 h 29"/>
                <a:gd name="T26" fmla="*/ 22 w 30"/>
                <a:gd name="T27" fmla="*/ 3 h 29"/>
                <a:gd name="T28" fmla="*/ 20 w 30"/>
                <a:gd name="T29" fmla="*/ 1 h 29"/>
                <a:gd name="T30" fmla="*/ 17 w 30"/>
                <a:gd name="T31" fmla="*/ 0 h 29"/>
                <a:gd name="T32" fmla="*/ 14 w 30"/>
                <a:gd name="T33" fmla="*/ 0 h 29"/>
                <a:gd name="T34" fmla="*/ 11 w 30"/>
                <a:gd name="T35" fmla="*/ 0 h 29"/>
                <a:gd name="T36" fmla="*/ 8 w 30"/>
                <a:gd name="T37" fmla="*/ 0 h 29"/>
                <a:gd name="T38" fmla="*/ 6 w 30"/>
                <a:gd name="T39" fmla="*/ 0 h 29"/>
                <a:gd name="T40" fmla="*/ 4 w 30"/>
                <a:gd name="T41" fmla="*/ 2 h 29"/>
                <a:gd name="T42" fmla="*/ 2 w 30"/>
                <a:gd name="T43" fmla="*/ 4 h 29"/>
                <a:gd name="T44" fmla="*/ 0 w 30"/>
                <a:gd name="T45" fmla="*/ 5 h 29"/>
                <a:gd name="T46" fmla="*/ 0 w 30"/>
                <a:gd name="T47" fmla="*/ 8 h 29"/>
                <a:gd name="T48" fmla="*/ 0 w 30"/>
                <a:gd name="T49" fmla="*/ 11 h 29"/>
                <a:gd name="T50" fmla="*/ 0 w 30"/>
                <a:gd name="T51" fmla="*/ 14 h 29"/>
                <a:gd name="T52" fmla="*/ 0 w 30"/>
                <a:gd name="T53" fmla="*/ 16 h 29"/>
                <a:gd name="T54" fmla="*/ 2 w 30"/>
                <a:gd name="T55" fmla="*/ 19 h 29"/>
                <a:gd name="T56" fmla="*/ 4 w 30"/>
                <a:gd name="T57" fmla="*/ 22 h 29"/>
                <a:gd name="T58" fmla="*/ 6 w 30"/>
                <a:gd name="T59" fmla="*/ 24 h 29"/>
                <a:gd name="T60" fmla="*/ 8 w 30"/>
                <a:gd name="T61" fmla="*/ 26 h 29"/>
                <a:gd name="T62" fmla="*/ 11 w 30"/>
                <a:gd name="T63" fmla="*/ 27 h 29"/>
                <a:gd name="T64" fmla="*/ 14 w 30"/>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 h="29">
                  <a:moveTo>
                    <a:pt x="14" y="28"/>
                  </a:moveTo>
                  <a:lnTo>
                    <a:pt x="17" y="28"/>
                  </a:lnTo>
                  <a:lnTo>
                    <a:pt x="20" y="28"/>
                  </a:lnTo>
                  <a:lnTo>
                    <a:pt x="22" y="27"/>
                  </a:lnTo>
                  <a:lnTo>
                    <a:pt x="24" y="25"/>
                  </a:lnTo>
                  <a:lnTo>
                    <a:pt x="26" y="23"/>
                  </a:lnTo>
                  <a:lnTo>
                    <a:pt x="28" y="22"/>
                  </a:lnTo>
                  <a:lnTo>
                    <a:pt x="29" y="19"/>
                  </a:lnTo>
                  <a:lnTo>
                    <a:pt x="29" y="16"/>
                  </a:lnTo>
                  <a:lnTo>
                    <a:pt x="29" y="13"/>
                  </a:lnTo>
                  <a:lnTo>
                    <a:pt x="28" y="11"/>
                  </a:lnTo>
                  <a:lnTo>
                    <a:pt x="26" y="8"/>
                  </a:lnTo>
                  <a:lnTo>
                    <a:pt x="24" y="5"/>
                  </a:lnTo>
                  <a:lnTo>
                    <a:pt x="22" y="3"/>
                  </a:lnTo>
                  <a:lnTo>
                    <a:pt x="20" y="1"/>
                  </a:lnTo>
                  <a:lnTo>
                    <a:pt x="17" y="0"/>
                  </a:lnTo>
                  <a:lnTo>
                    <a:pt x="14" y="0"/>
                  </a:lnTo>
                  <a:lnTo>
                    <a:pt x="11" y="0"/>
                  </a:lnTo>
                  <a:lnTo>
                    <a:pt x="8" y="0"/>
                  </a:lnTo>
                  <a:lnTo>
                    <a:pt x="6" y="0"/>
                  </a:lnTo>
                  <a:lnTo>
                    <a:pt x="4" y="2"/>
                  </a:lnTo>
                  <a:lnTo>
                    <a:pt x="2" y="4"/>
                  </a:lnTo>
                  <a:lnTo>
                    <a:pt x="0" y="5"/>
                  </a:lnTo>
                  <a:lnTo>
                    <a:pt x="0" y="8"/>
                  </a:lnTo>
                  <a:lnTo>
                    <a:pt x="0" y="11"/>
                  </a:lnTo>
                  <a:lnTo>
                    <a:pt x="0" y="14"/>
                  </a:lnTo>
                  <a:lnTo>
                    <a:pt x="0" y="16"/>
                  </a:lnTo>
                  <a:lnTo>
                    <a:pt x="2" y="19"/>
                  </a:lnTo>
                  <a:lnTo>
                    <a:pt x="4" y="22"/>
                  </a:lnTo>
                  <a:lnTo>
                    <a:pt x="6"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43" name="Freeform 239"/>
            <p:cNvSpPr>
              <a:spLocks/>
            </p:cNvSpPr>
            <p:nvPr/>
          </p:nvSpPr>
          <p:spPr bwMode="auto">
            <a:xfrm>
              <a:off x="4217" y="1501"/>
              <a:ext cx="30" cy="29"/>
            </a:xfrm>
            <a:custGeom>
              <a:avLst/>
              <a:gdLst>
                <a:gd name="T0" fmla="*/ 14 w 30"/>
                <a:gd name="T1" fmla="*/ 28 h 29"/>
                <a:gd name="T2" fmla="*/ 17 w 30"/>
                <a:gd name="T3" fmla="*/ 28 h 29"/>
                <a:gd name="T4" fmla="*/ 20 w 30"/>
                <a:gd name="T5" fmla="*/ 28 h 29"/>
                <a:gd name="T6" fmla="*/ 22 w 30"/>
                <a:gd name="T7" fmla="*/ 27 h 29"/>
                <a:gd name="T8" fmla="*/ 24 w 30"/>
                <a:gd name="T9" fmla="*/ 25 h 29"/>
                <a:gd name="T10" fmla="*/ 26 w 30"/>
                <a:gd name="T11" fmla="*/ 23 h 29"/>
                <a:gd name="T12" fmla="*/ 28 w 30"/>
                <a:gd name="T13" fmla="*/ 22 h 29"/>
                <a:gd name="T14" fmla="*/ 29 w 30"/>
                <a:gd name="T15" fmla="*/ 19 h 29"/>
                <a:gd name="T16" fmla="*/ 29 w 30"/>
                <a:gd name="T17" fmla="*/ 16 h 29"/>
                <a:gd name="T18" fmla="*/ 29 w 30"/>
                <a:gd name="T19" fmla="*/ 13 h 29"/>
                <a:gd name="T20" fmla="*/ 28 w 30"/>
                <a:gd name="T21" fmla="*/ 11 h 29"/>
                <a:gd name="T22" fmla="*/ 26 w 30"/>
                <a:gd name="T23" fmla="*/ 8 h 29"/>
                <a:gd name="T24" fmla="*/ 24 w 30"/>
                <a:gd name="T25" fmla="*/ 5 h 29"/>
                <a:gd name="T26" fmla="*/ 22 w 30"/>
                <a:gd name="T27" fmla="*/ 4 h 29"/>
                <a:gd name="T28" fmla="*/ 20 w 30"/>
                <a:gd name="T29" fmla="*/ 2 h 29"/>
                <a:gd name="T30" fmla="*/ 17 w 30"/>
                <a:gd name="T31" fmla="*/ 0 h 29"/>
                <a:gd name="T32" fmla="*/ 14 w 30"/>
                <a:gd name="T33" fmla="*/ 0 h 29"/>
                <a:gd name="T34" fmla="*/ 11 w 30"/>
                <a:gd name="T35" fmla="*/ 0 h 29"/>
                <a:gd name="T36" fmla="*/ 8 w 30"/>
                <a:gd name="T37" fmla="*/ 0 h 29"/>
                <a:gd name="T38" fmla="*/ 6 w 30"/>
                <a:gd name="T39" fmla="*/ 0 h 29"/>
                <a:gd name="T40" fmla="*/ 4 w 30"/>
                <a:gd name="T41" fmla="*/ 2 h 29"/>
                <a:gd name="T42" fmla="*/ 2 w 30"/>
                <a:gd name="T43" fmla="*/ 4 h 29"/>
                <a:gd name="T44" fmla="*/ 0 w 30"/>
                <a:gd name="T45" fmla="*/ 6 h 29"/>
                <a:gd name="T46" fmla="*/ 0 w 30"/>
                <a:gd name="T47" fmla="*/ 8 h 29"/>
                <a:gd name="T48" fmla="*/ 0 w 30"/>
                <a:gd name="T49" fmla="*/ 11 h 29"/>
                <a:gd name="T50" fmla="*/ 0 w 30"/>
                <a:gd name="T51" fmla="*/ 14 h 29"/>
                <a:gd name="T52" fmla="*/ 0 w 30"/>
                <a:gd name="T53" fmla="*/ 16 h 29"/>
                <a:gd name="T54" fmla="*/ 2 w 30"/>
                <a:gd name="T55" fmla="*/ 19 h 29"/>
                <a:gd name="T56" fmla="*/ 4 w 30"/>
                <a:gd name="T57" fmla="*/ 22 h 29"/>
                <a:gd name="T58" fmla="*/ 6 w 30"/>
                <a:gd name="T59" fmla="*/ 24 h 29"/>
                <a:gd name="T60" fmla="*/ 8 w 30"/>
                <a:gd name="T61" fmla="*/ 26 h 29"/>
                <a:gd name="T62" fmla="*/ 11 w 30"/>
                <a:gd name="T63" fmla="*/ 27 h 29"/>
                <a:gd name="T64" fmla="*/ 14 w 30"/>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 h="29">
                  <a:moveTo>
                    <a:pt x="14" y="28"/>
                  </a:moveTo>
                  <a:lnTo>
                    <a:pt x="17" y="28"/>
                  </a:lnTo>
                  <a:lnTo>
                    <a:pt x="20" y="28"/>
                  </a:lnTo>
                  <a:lnTo>
                    <a:pt x="22" y="27"/>
                  </a:lnTo>
                  <a:lnTo>
                    <a:pt x="24" y="25"/>
                  </a:lnTo>
                  <a:lnTo>
                    <a:pt x="26" y="23"/>
                  </a:lnTo>
                  <a:lnTo>
                    <a:pt x="28" y="22"/>
                  </a:lnTo>
                  <a:lnTo>
                    <a:pt x="29" y="19"/>
                  </a:lnTo>
                  <a:lnTo>
                    <a:pt x="29" y="16"/>
                  </a:lnTo>
                  <a:lnTo>
                    <a:pt x="29" y="13"/>
                  </a:lnTo>
                  <a:lnTo>
                    <a:pt x="28" y="11"/>
                  </a:lnTo>
                  <a:lnTo>
                    <a:pt x="26" y="8"/>
                  </a:lnTo>
                  <a:lnTo>
                    <a:pt x="24" y="5"/>
                  </a:lnTo>
                  <a:lnTo>
                    <a:pt x="22" y="4"/>
                  </a:lnTo>
                  <a:lnTo>
                    <a:pt x="20" y="2"/>
                  </a:lnTo>
                  <a:lnTo>
                    <a:pt x="17" y="0"/>
                  </a:lnTo>
                  <a:lnTo>
                    <a:pt x="14" y="0"/>
                  </a:lnTo>
                  <a:lnTo>
                    <a:pt x="11" y="0"/>
                  </a:lnTo>
                  <a:lnTo>
                    <a:pt x="8" y="0"/>
                  </a:lnTo>
                  <a:lnTo>
                    <a:pt x="6" y="0"/>
                  </a:lnTo>
                  <a:lnTo>
                    <a:pt x="4" y="2"/>
                  </a:lnTo>
                  <a:lnTo>
                    <a:pt x="2" y="4"/>
                  </a:lnTo>
                  <a:lnTo>
                    <a:pt x="0" y="6"/>
                  </a:lnTo>
                  <a:lnTo>
                    <a:pt x="0" y="8"/>
                  </a:lnTo>
                  <a:lnTo>
                    <a:pt x="0" y="11"/>
                  </a:lnTo>
                  <a:lnTo>
                    <a:pt x="0" y="14"/>
                  </a:lnTo>
                  <a:lnTo>
                    <a:pt x="0" y="16"/>
                  </a:lnTo>
                  <a:lnTo>
                    <a:pt x="2" y="19"/>
                  </a:lnTo>
                  <a:lnTo>
                    <a:pt x="4" y="22"/>
                  </a:lnTo>
                  <a:lnTo>
                    <a:pt x="6"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44" name="Freeform 240"/>
            <p:cNvSpPr>
              <a:spLocks/>
            </p:cNvSpPr>
            <p:nvPr/>
          </p:nvSpPr>
          <p:spPr bwMode="auto">
            <a:xfrm>
              <a:off x="4089" y="1253"/>
              <a:ext cx="52" cy="96"/>
            </a:xfrm>
            <a:custGeom>
              <a:avLst/>
              <a:gdLst>
                <a:gd name="T0" fmla="*/ 9 w 52"/>
                <a:gd name="T1" fmla="*/ 0 h 96"/>
                <a:gd name="T2" fmla="*/ 8 w 52"/>
                <a:gd name="T3" fmla="*/ 0 h 96"/>
                <a:gd name="T4" fmla="*/ 7 w 52"/>
                <a:gd name="T5" fmla="*/ 3 h 96"/>
                <a:gd name="T6" fmla="*/ 6 w 52"/>
                <a:gd name="T7" fmla="*/ 7 h 96"/>
                <a:gd name="T8" fmla="*/ 5 w 52"/>
                <a:gd name="T9" fmla="*/ 12 h 96"/>
                <a:gd name="T10" fmla="*/ 3 w 52"/>
                <a:gd name="T11" fmla="*/ 18 h 96"/>
                <a:gd name="T12" fmla="*/ 1 w 52"/>
                <a:gd name="T13" fmla="*/ 25 h 96"/>
                <a:gd name="T14" fmla="*/ 0 w 52"/>
                <a:gd name="T15" fmla="*/ 33 h 96"/>
                <a:gd name="T16" fmla="*/ 0 w 52"/>
                <a:gd name="T17" fmla="*/ 40 h 96"/>
                <a:gd name="T18" fmla="*/ 0 w 52"/>
                <a:gd name="T19" fmla="*/ 47 h 96"/>
                <a:gd name="T20" fmla="*/ 1 w 52"/>
                <a:gd name="T21" fmla="*/ 54 h 96"/>
                <a:gd name="T22" fmla="*/ 5 w 52"/>
                <a:gd name="T23" fmla="*/ 61 h 96"/>
                <a:gd name="T24" fmla="*/ 9 w 52"/>
                <a:gd name="T25" fmla="*/ 68 h 96"/>
                <a:gd name="T26" fmla="*/ 13 w 52"/>
                <a:gd name="T27" fmla="*/ 74 h 96"/>
                <a:gd name="T28" fmla="*/ 17 w 52"/>
                <a:gd name="T29" fmla="*/ 79 h 96"/>
                <a:gd name="T30" fmla="*/ 20 w 52"/>
                <a:gd name="T31" fmla="*/ 84 h 96"/>
                <a:gd name="T32" fmla="*/ 22 w 52"/>
                <a:gd name="T33" fmla="*/ 89 h 96"/>
                <a:gd name="T34" fmla="*/ 24 w 52"/>
                <a:gd name="T35" fmla="*/ 92 h 96"/>
                <a:gd name="T36" fmla="*/ 28 w 52"/>
                <a:gd name="T37" fmla="*/ 94 h 96"/>
                <a:gd name="T38" fmla="*/ 33 w 52"/>
                <a:gd name="T39" fmla="*/ 95 h 96"/>
                <a:gd name="T40" fmla="*/ 38 w 52"/>
                <a:gd name="T41" fmla="*/ 95 h 96"/>
                <a:gd name="T42" fmla="*/ 43 w 52"/>
                <a:gd name="T43" fmla="*/ 94 h 96"/>
                <a:gd name="T44" fmla="*/ 46 w 52"/>
                <a:gd name="T45" fmla="*/ 93 h 96"/>
                <a:gd name="T46" fmla="*/ 50 w 52"/>
                <a:gd name="T47" fmla="*/ 92 h 96"/>
                <a:gd name="T48" fmla="*/ 51 w 52"/>
                <a:gd name="T49" fmla="*/ 91 h 96"/>
                <a:gd name="T50" fmla="*/ 50 w 52"/>
                <a:gd name="T51" fmla="*/ 91 h 96"/>
                <a:gd name="T52" fmla="*/ 48 w 52"/>
                <a:gd name="T53" fmla="*/ 91 h 96"/>
                <a:gd name="T54" fmla="*/ 46 w 52"/>
                <a:gd name="T55" fmla="*/ 91 h 96"/>
                <a:gd name="T56" fmla="*/ 44 w 52"/>
                <a:gd name="T57" fmla="*/ 90 h 96"/>
                <a:gd name="T58" fmla="*/ 40 w 52"/>
                <a:gd name="T59" fmla="*/ 89 h 96"/>
                <a:gd name="T60" fmla="*/ 38 w 52"/>
                <a:gd name="T61" fmla="*/ 88 h 96"/>
                <a:gd name="T62" fmla="*/ 35 w 52"/>
                <a:gd name="T63" fmla="*/ 85 h 96"/>
                <a:gd name="T64" fmla="*/ 34 w 52"/>
                <a:gd name="T65" fmla="*/ 83 h 96"/>
                <a:gd name="T66" fmla="*/ 30 w 52"/>
                <a:gd name="T67" fmla="*/ 78 h 96"/>
                <a:gd name="T68" fmla="*/ 27 w 52"/>
                <a:gd name="T69" fmla="*/ 74 h 96"/>
                <a:gd name="T70" fmla="*/ 22 w 52"/>
                <a:gd name="T71" fmla="*/ 68 h 96"/>
                <a:gd name="T72" fmla="*/ 17 w 52"/>
                <a:gd name="T73" fmla="*/ 61 h 96"/>
                <a:gd name="T74" fmla="*/ 11 w 52"/>
                <a:gd name="T75" fmla="*/ 53 h 96"/>
                <a:gd name="T76" fmla="*/ 8 w 52"/>
                <a:gd name="T77" fmla="*/ 46 h 96"/>
                <a:gd name="T78" fmla="*/ 5 w 52"/>
                <a:gd name="T79" fmla="*/ 36 h 96"/>
                <a:gd name="T80" fmla="*/ 6 w 52"/>
                <a:gd name="T81" fmla="*/ 28 h 96"/>
                <a:gd name="T82" fmla="*/ 8 w 52"/>
                <a:gd name="T83" fmla="*/ 22 h 96"/>
                <a:gd name="T84" fmla="*/ 10 w 52"/>
                <a:gd name="T85" fmla="*/ 17 h 96"/>
                <a:gd name="T86" fmla="*/ 11 w 52"/>
                <a:gd name="T87" fmla="*/ 13 h 96"/>
                <a:gd name="T88" fmla="*/ 12 w 52"/>
                <a:gd name="T89" fmla="*/ 10 h 96"/>
                <a:gd name="T90" fmla="*/ 13 w 52"/>
                <a:gd name="T91" fmla="*/ 7 h 96"/>
                <a:gd name="T92" fmla="*/ 14 w 52"/>
                <a:gd name="T93" fmla="*/ 5 h 96"/>
                <a:gd name="T94" fmla="*/ 14 w 52"/>
                <a:gd name="T95" fmla="*/ 4 h 96"/>
                <a:gd name="T96" fmla="*/ 15 w 52"/>
                <a:gd name="T97" fmla="*/ 4 h 96"/>
                <a:gd name="T98" fmla="*/ 9 w 52"/>
                <a:gd name="T99"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2" h="96">
                  <a:moveTo>
                    <a:pt x="9" y="0"/>
                  </a:moveTo>
                  <a:lnTo>
                    <a:pt x="8" y="0"/>
                  </a:lnTo>
                  <a:lnTo>
                    <a:pt x="7" y="3"/>
                  </a:lnTo>
                  <a:lnTo>
                    <a:pt x="6" y="7"/>
                  </a:lnTo>
                  <a:lnTo>
                    <a:pt x="5" y="12"/>
                  </a:lnTo>
                  <a:lnTo>
                    <a:pt x="3" y="18"/>
                  </a:lnTo>
                  <a:lnTo>
                    <a:pt x="1" y="25"/>
                  </a:lnTo>
                  <a:lnTo>
                    <a:pt x="0" y="33"/>
                  </a:lnTo>
                  <a:lnTo>
                    <a:pt x="0" y="40"/>
                  </a:lnTo>
                  <a:lnTo>
                    <a:pt x="0" y="47"/>
                  </a:lnTo>
                  <a:lnTo>
                    <a:pt x="1" y="54"/>
                  </a:lnTo>
                  <a:lnTo>
                    <a:pt x="5" y="61"/>
                  </a:lnTo>
                  <a:lnTo>
                    <a:pt x="9" y="68"/>
                  </a:lnTo>
                  <a:lnTo>
                    <a:pt x="13" y="74"/>
                  </a:lnTo>
                  <a:lnTo>
                    <a:pt x="17" y="79"/>
                  </a:lnTo>
                  <a:lnTo>
                    <a:pt x="20" y="84"/>
                  </a:lnTo>
                  <a:lnTo>
                    <a:pt x="22" y="89"/>
                  </a:lnTo>
                  <a:lnTo>
                    <a:pt x="24" y="92"/>
                  </a:lnTo>
                  <a:lnTo>
                    <a:pt x="28" y="94"/>
                  </a:lnTo>
                  <a:lnTo>
                    <a:pt x="33" y="95"/>
                  </a:lnTo>
                  <a:lnTo>
                    <a:pt x="38" y="95"/>
                  </a:lnTo>
                  <a:lnTo>
                    <a:pt x="43" y="94"/>
                  </a:lnTo>
                  <a:lnTo>
                    <a:pt x="46" y="93"/>
                  </a:lnTo>
                  <a:lnTo>
                    <a:pt x="50" y="92"/>
                  </a:lnTo>
                  <a:lnTo>
                    <a:pt x="51" y="91"/>
                  </a:lnTo>
                  <a:lnTo>
                    <a:pt x="50" y="91"/>
                  </a:lnTo>
                  <a:lnTo>
                    <a:pt x="48" y="91"/>
                  </a:lnTo>
                  <a:lnTo>
                    <a:pt x="46" y="91"/>
                  </a:lnTo>
                  <a:lnTo>
                    <a:pt x="44" y="90"/>
                  </a:lnTo>
                  <a:lnTo>
                    <a:pt x="40" y="89"/>
                  </a:lnTo>
                  <a:lnTo>
                    <a:pt x="38" y="88"/>
                  </a:lnTo>
                  <a:lnTo>
                    <a:pt x="35" y="85"/>
                  </a:lnTo>
                  <a:lnTo>
                    <a:pt x="34" y="83"/>
                  </a:lnTo>
                  <a:lnTo>
                    <a:pt x="30" y="78"/>
                  </a:lnTo>
                  <a:lnTo>
                    <a:pt x="27" y="74"/>
                  </a:lnTo>
                  <a:lnTo>
                    <a:pt x="22" y="68"/>
                  </a:lnTo>
                  <a:lnTo>
                    <a:pt x="17" y="61"/>
                  </a:lnTo>
                  <a:lnTo>
                    <a:pt x="11" y="53"/>
                  </a:lnTo>
                  <a:lnTo>
                    <a:pt x="8" y="46"/>
                  </a:lnTo>
                  <a:lnTo>
                    <a:pt x="5" y="36"/>
                  </a:lnTo>
                  <a:lnTo>
                    <a:pt x="6" y="28"/>
                  </a:lnTo>
                  <a:lnTo>
                    <a:pt x="8" y="22"/>
                  </a:lnTo>
                  <a:lnTo>
                    <a:pt x="10" y="17"/>
                  </a:lnTo>
                  <a:lnTo>
                    <a:pt x="11" y="13"/>
                  </a:lnTo>
                  <a:lnTo>
                    <a:pt x="12" y="10"/>
                  </a:lnTo>
                  <a:lnTo>
                    <a:pt x="13" y="7"/>
                  </a:lnTo>
                  <a:lnTo>
                    <a:pt x="14" y="5"/>
                  </a:lnTo>
                  <a:lnTo>
                    <a:pt x="14" y="4"/>
                  </a:lnTo>
                  <a:lnTo>
                    <a:pt x="15" y="4"/>
                  </a:lnTo>
                  <a:lnTo>
                    <a:pt x="9"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45" name="Freeform 241"/>
            <p:cNvSpPr>
              <a:spLocks/>
            </p:cNvSpPr>
            <p:nvPr/>
          </p:nvSpPr>
          <p:spPr bwMode="auto">
            <a:xfrm>
              <a:off x="4075" y="1311"/>
              <a:ext cx="182" cy="103"/>
            </a:xfrm>
            <a:custGeom>
              <a:avLst/>
              <a:gdLst>
                <a:gd name="T0" fmla="*/ 22 w 182"/>
                <a:gd name="T1" fmla="*/ 78 h 103"/>
                <a:gd name="T2" fmla="*/ 154 w 182"/>
                <a:gd name="T3" fmla="*/ 102 h 103"/>
                <a:gd name="T4" fmla="*/ 155 w 182"/>
                <a:gd name="T5" fmla="*/ 101 h 103"/>
                <a:gd name="T6" fmla="*/ 158 w 182"/>
                <a:gd name="T7" fmla="*/ 98 h 103"/>
                <a:gd name="T8" fmla="*/ 164 w 182"/>
                <a:gd name="T9" fmla="*/ 95 h 103"/>
                <a:gd name="T10" fmla="*/ 169 w 182"/>
                <a:gd name="T11" fmla="*/ 90 h 103"/>
                <a:gd name="T12" fmla="*/ 174 w 182"/>
                <a:gd name="T13" fmla="*/ 85 h 103"/>
                <a:gd name="T14" fmla="*/ 178 w 182"/>
                <a:gd name="T15" fmla="*/ 80 h 103"/>
                <a:gd name="T16" fmla="*/ 181 w 182"/>
                <a:gd name="T17" fmla="*/ 75 h 103"/>
                <a:gd name="T18" fmla="*/ 181 w 182"/>
                <a:gd name="T19" fmla="*/ 71 h 103"/>
                <a:gd name="T20" fmla="*/ 180 w 182"/>
                <a:gd name="T21" fmla="*/ 65 h 103"/>
                <a:gd name="T22" fmla="*/ 179 w 182"/>
                <a:gd name="T23" fmla="*/ 61 h 103"/>
                <a:gd name="T24" fmla="*/ 178 w 182"/>
                <a:gd name="T25" fmla="*/ 56 h 103"/>
                <a:gd name="T26" fmla="*/ 176 w 182"/>
                <a:gd name="T27" fmla="*/ 53 h 103"/>
                <a:gd name="T28" fmla="*/ 175 w 182"/>
                <a:gd name="T29" fmla="*/ 51 h 103"/>
                <a:gd name="T30" fmla="*/ 171 w 182"/>
                <a:gd name="T31" fmla="*/ 48 h 103"/>
                <a:gd name="T32" fmla="*/ 165 w 182"/>
                <a:gd name="T33" fmla="*/ 46 h 103"/>
                <a:gd name="T34" fmla="*/ 158 w 182"/>
                <a:gd name="T35" fmla="*/ 44 h 103"/>
                <a:gd name="T36" fmla="*/ 149 w 182"/>
                <a:gd name="T37" fmla="*/ 41 h 103"/>
                <a:gd name="T38" fmla="*/ 141 w 182"/>
                <a:gd name="T39" fmla="*/ 35 h 103"/>
                <a:gd name="T40" fmla="*/ 134 w 182"/>
                <a:gd name="T41" fmla="*/ 28 h 103"/>
                <a:gd name="T42" fmla="*/ 125 w 182"/>
                <a:gd name="T43" fmla="*/ 20 h 103"/>
                <a:gd name="T44" fmla="*/ 117 w 182"/>
                <a:gd name="T45" fmla="*/ 12 h 103"/>
                <a:gd name="T46" fmla="*/ 108 w 182"/>
                <a:gd name="T47" fmla="*/ 6 h 103"/>
                <a:gd name="T48" fmla="*/ 99 w 182"/>
                <a:gd name="T49" fmla="*/ 1 h 103"/>
                <a:gd name="T50" fmla="*/ 88 w 182"/>
                <a:gd name="T51" fmla="*/ 0 h 103"/>
                <a:gd name="T52" fmla="*/ 76 w 182"/>
                <a:gd name="T53" fmla="*/ 0 h 103"/>
                <a:gd name="T54" fmla="*/ 62 w 182"/>
                <a:gd name="T55" fmla="*/ 4 h 103"/>
                <a:gd name="T56" fmla="*/ 49 w 182"/>
                <a:gd name="T57" fmla="*/ 8 h 103"/>
                <a:gd name="T58" fmla="*/ 36 w 182"/>
                <a:gd name="T59" fmla="*/ 14 h 103"/>
                <a:gd name="T60" fmla="*/ 25 w 182"/>
                <a:gd name="T61" fmla="*/ 20 h 103"/>
                <a:gd name="T62" fmla="*/ 15 w 182"/>
                <a:gd name="T63" fmla="*/ 26 h 103"/>
                <a:gd name="T64" fmla="*/ 8 w 182"/>
                <a:gd name="T65" fmla="*/ 32 h 103"/>
                <a:gd name="T66" fmla="*/ 5 w 182"/>
                <a:gd name="T67" fmla="*/ 36 h 103"/>
                <a:gd name="T68" fmla="*/ 3 w 182"/>
                <a:gd name="T69" fmla="*/ 39 h 103"/>
                <a:gd name="T70" fmla="*/ 2 w 182"/>
                <a:gd name="T71" fmla="*/ 43 h 103"/>
                <a:gd name="T72" fmla="*/ 0 w 182"/>
                <a:gd name="T73" fmla="*/ 46 h 103"/>
                <a:gd name="T74" fmla="*/ 0 w 182"/>
                <a:gd name="T75" fmla="*/ 50 h 103"/>
                <a:gd name="T76" fmla="*/ 0 w 182"/>
                <a:gd name="T77" fmla="*/ 52 h 103"/>
                <a:gd name="T78" fmla="*/ 0 w 182"/>
                <a:gd name="T79" fmla="*/ 55 h 103"/>
                <a:gd name="T80" fmla="*/ 1 w 182"/>
                <a:gd name="T81" fmla="*/ 57 h 103"/>
                <a:gd name="T82" fmla="*/ 3 w 182"/>
                <a:gd name="T83" fmla="*/ 60 h 103"/>
                <a:gd name="T84" fmla="*/ 5 w 182"/>
                <a:gd name="T85" fmla="*/ 63 h 103"/>
                <a:gd name="T86" fmla="*/ 8 w 182"/>
                <a:gd name="T87" fmla="*/ 66 h 103"/>
                <a:gd name="T88" fmla="*/ 11 w 182"/>
                <a:gd name="T89" fmla="*/ 68 h 103"/>
                <a:gd name="T90" fmla="*/ 14 w 182"/>
                <a:gd name="T91" fmla="*/ 72 h 103"/>
                <a:gd name="T92" fmla="*/ 16 w 182"/>
                <a:gd name="T93" fmla="*/ 74 h 103"/>
                <a:gd name="T94" fmla="*/ 19 w 182"/>
                <a:gd name="T95" fmla="*/ 76 h 103"/>
                <a:gd name="T96" fmla="*/ 21 w 182"/>
                <a:gd name="T97" fmla="*/ 78 h 103"/>
                <a:gd name="T98" fmla="*/ 22 w 182"/>
                <a:gd name="T99" fmla="*/ 78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2" h="103">
                  <a:moveTo>
                    <a:pt x="22" y="78"/>
                  </a:moveTo>
                  <a:lnTo>
                    <a:pt x="154" y="102"/>
                  </a:lnTo>
                  <a:lnTo>
                    <a:pt x="155" y="101"/>
                  </a:lnTo>
                  <a:lnTo>
                    <a:pt x="158" y="98"/>
                  </a:lnTo>
                  <a:lnTo>
                    <a:pt x="164" y="95"/>
                  </a:lnTo>
                  <a:lnTo>
                    <a:pt x="169" y="90"/>
                  </a:lnTo>
                  <a:lnTo>
                    <a:pt x="174" y="85"/>
                  </a:lnTo>
                  <a:lnTo>
                    <a:pt x="178" y="80"/>
                  </a:lnTo>
                  <a:lnTo>
                    <a:pt x="181" y="75"/>
                  </a:lnTo>
                  <a:lnTo>
                    <a:pt x="181" y="71"/>
                  </a:lnTo>
                  <a:lnTo>
                    <a:pt x="180" y="65"/>
                  </a:lnTo>
                  <a:lnTo>
                    <a:pt x="179" y="61"/>
                  </a:lnTo>
                  <a:lnTo>
                    <a:pt x="178" y="56"/>
                  </a:lnTo>
                  <a:lnTo>
                    <a:pt x="176" y="53"/>
                  </a:lnTo>
                  <a:lnTo>
                    <a:pt x="175" y="51"/>
                  </a:lnTo>
                  <a:lnTo>
                    <a:pt x="171" y="48"/>
                  </a:lnTo>
                  <a:lnTo>
                    <a:pt x="165" y="46"/>
                  </a:lnTo>
                  <a:lnTo>
                    <a:pt x="158" y="44"/>
                  </a:lnTo>
                  <a:lnTo>
                    <a:pt x="149" y="41"/>
                  </a:lnTo>
                  <a:lnTo>
                    <a:pt x="141" y="35"/>
                  </a:lnTo>
                  <a:lnTo>
                    <a:pt x="134" y="28"/>
                  </a:lnTo>
                  <a:lnTo>
                    <a:pt x="125" y="20"/>
                  </a:lnTo>
                  <a:lnTo>
                    <a:pt x="117" y="12"/>
                  </a:lnTo>
                  <a:lnTo>
                    <a:pt x="108" y="6"/>
                  </a:lnTo>
                  <a:lnTo>
                    <a:pt x="99" y="1"/>
                  </a:lnTo>
                  <a:lnTo>
                    <a:pt x="88" y="0"/>
                  </a:lnTo>
                  <a:lnTo>
                    <a:pt x="76" y="0"/>
                  </a:lnTo>
                  <a:lnTo>
                    <a:pt x="62" y="4"/>
                  </a:lnTo>
                  <a:lnTo>
                    <a:pt x="49" y="8"/>
                  </a:lnTo>
                  <a:lnTo>
                    <a:pt x="36" y="14"/>
                  </a:lnTo>
                  <a:lnTo>
                    <a:pt x="25" y="20"/>
                  </a:lnTo>
                  <a:lnTo>
                    <a:pt x="15" y="26"/>
                  </a:lnTo>
                  <a:lnTo>
                    <a:pt x="8" y="32"/>
                  </a:lnTo>
                  <a:lnTo>
                    <a:pt x="5" y="36"/>
                  </a:lnTo>
                  <a:lnTo>
                    <a:pt x="3" y="39"/>
                  </a:lnTo>
                  <a:lnTo>
                    <a:pt x="2" y="43"/>
                  </a:lnTo>
                  <a:lnTo>
                    <a:pt x="0" y="46"/>
                  </a:lnTo>
                  <a:lnTo>
                    <a:pt x="0" y="50"/>
                  </a:lnTo>
                  <a:lnTo>
                    <a:pt x="0" y="52"/>
                  </a:lnTo>
                  <a:lnTo>
                    <a:pt x="0" y="55"/>
                  </a:lnTo>
                  <a:lnTo>
                    <a:pt x="1" y="57"/>
                  </a:lnTo>
                  <a:lnTo>
                    <a:pt x="3" y="60"/>
                  </a:lnTo>
                  <a:lnTo>
                    <a:pt x="5" y="63"/>
                  </a:lnTo>
                  <a:lnTo>
                    <a:pt x="8" y="66"/>
                  </a:lnTo>
                  <a:lnTo>
                    <a:pt x="11" y="68"/>
                  </a:lnTo>
                  <a:lnTo>
                    <a:pt x="14" y="72"/>
                  </a:lnTo>
                  <a:lnTo>
                    <a:pt x="16" y="74"/>
                  </a:lnTo>
                  <a:lnTo>
                    <a:pt x="19" y="76"/>
                  </a:lnTo>
                  <a:lnTo>
                    <a:pt x="21" y="78"/>
                  </a:lnTo>
                  <a:lnTo>
                    <a:pt x="22" y="78"/>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46" name="Freeform 242"/>
            <p:cNvSpPr>
              <a:spLocks/>
            </p:cNvSpPr>
            <p:nvPr/>
          </p:nvSpPr>
          <p:spPr bwMode="auto">
            <a:xfrm>
              <a:off x="4020" y="1187"/>
              <a:ext cx="682" cy="242"/>
            </a:xfrm>
            <a:custGeom>
              <a:avLst/>
              <a:gdLst>
                <a:gd name="T0" fmla="*/ 475 w 682"/>
                <a:gd name="T1" fmla="*/ 0 h 242"/>
                <a:gd name="T2" fmla="*/ 0 w 682"/>
                <a:gd name="T3" fmla="*/ 129 h 242"/>
                <a:gd name="T4" fmla="*/ 236 w 682"/>
                <a:gd name="T5" fmla="*/ 241 h 242"/>
                <a:gd name="T6" fmla="*/ 681 w 682"/>
                <a:gd name="T7" fmla="*/ 129 h 242"/>
                <a:gd name="T8" fmla="*/ 475 w 682"/>
                <a:gd name="T9" fmla="*/ 0 h 242"/>
              </a:gdLst>
              <a:ahLst/>
              <a:cxnLst>
                <a:cxn ang="0">
                  <a:pos x="T0" y="T1"/>
                </a:cxn>
                <a:cxn ang="0">
                  <a:pos x="T2" y="T3"/>
                </a:cxn>
                <a:cxn ang="0">
                  <a:pos x="T4" y="T5"/>
                </a:cxn>
                <a:cxn ang="0">
                  <a:pos x="T6" y="T7"/>
                </a:cxn>
                <a:cxn ang="0">
                  <a:pos x="T8" y="T9"/>
                </a:cxn>
              </a:cxnLst>
              <a:rect l="0" t="0" r="r" b="b"/>
              <a:pathLst>
                <a:path w="682" h="242">
                  <a:moveTo>
                    <a:pt x="475" y="0"/>
                  </a:moveTo>
                  <a:lnTo>
                    <a:pt x="0" y="129"/>
                  </a:lnTo>
                  <a:lnTo>
                    <a:pt x="236" y="241"/>
                  </a:lnTo>
                  <a:lnTo>
                    <a:pt x="681" y="129"/>
                  </a:lnTo>
                  <a:lnTo>
                    <a:pt x="475" y="0"/>
                  </a:lnTo>
                </a:path>
              </a:pathLst>
            </a:custGeom>
            <a:solidFill>
              <a:srgbClr val="FFCC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47" name="Freeform 243"/>
            <p:cNvSpPr>
              <a:spLocks/>
            </p:cNvSpPr>
            <p:nvPr/>
          </p:nvSpPr>
          <p:spPr bwMode="auto">
            <a:xfrm>
              <a:off x="4106" y="1070"/>
              <a:ext cx="198" cy="213"/>
            </a:xfrm>
            <a:custGeom>
              <a:avLst/>
              <a:gdLst>
                <a:gd name="T0" fmla="*/ 29 w 198"/>
                <a:gd name="T1" fmla="*/ 20 h 213"/>
                <a:gd name="T2" fmla="*/ 36 w 198"/>
                <a:gd name="T3" fmla="*/ 33 h 213"/>
                <a:gd name="T4" fmla="*/ 45 w 198"/>
                <a:gd name="T5" fmla="*/ 54 h 213"/>
                <a:gd name="T6" fmla="*/ 54 w 198"/>
                <a:gd name="T7" fmla="*/ 73 h 213"/>
                <a:gd name="T8" fmla="*/ 58 w 198"/>
                <a:gd name="T9" fmla="*/ 88 h 213"/>
                <a:gd name="T10" fmla="*/ 64 w 198"/>
                <a:gd name="T11" fmla="*/ 103 h 213"/>
                <a:gd name="T12" fmla="*/ 70 w 198"/>
                <a:gd name="T13" fmla="*/ 117 h 213"/>
                <a:gd name="T14" fmla="*/ 77 w 198"/>
                <a:gd name="T15" fmla="*/ 128 h 213"/>
                <a:gd name="T16" fmla="*/ 84 w 198"/>
                <a:gd name="T17" fmla="*/ 133 h 213"/>
                <a:gd name="T18" fmla="*/ 105 w 198"/>
                <a:gd name="T19" fmla="*/ 148 h 213"/>
                <a:gd name="T20" fmla="*/ 129 w 198"/>
                <a:gd name="T21" fmla="*/ 167 h 213"/>
                <a:gd name="T22" fmla="*/ 146 w 198"/>
                <a:gd name="T23" fmla="*/ 181 h 213"/>
                <a:gd name="T24" fmla="*/ 151 w 198"/>
                <a:gd name="T25" fmla="*/ 183 h 213"/>
                <a:gd name="T26" fmla="*/ 155 w 198"/>
                <a:gd name="T27" fmla="*/ 182 h 213"/>
                <a:gd name="T28" fmla="*/ 160 w 198"/>
                <a:gd name="T29" fmla="*/ 182 h 213"/>
                <a:gd name="T30" fmla="*/ 166 w 198"/>
                <a:gd name="T31" fmla="*/ 184 h 213"/>
                <a:gd name="T32" fmla="*/ 174 w 198"/>
                <a:gd name="T33" fmla="*/ 187 h 213"/>
                <a:gd name="T34" fmla="*/ 183 w 198"/>
                <a:gd name="T35" fmla="*/ 192 h 213"/>
                <a:gd name="T36" fmla="*/ 191 w 198"/>
                <a:gd name="T37" fmla="*/ 198 h 213"/>
                <a:gd name="T38" fmla="*/ 197 w 198"/>
                <a:gd name="T39" fmla="*/ 205 h 213"/>
                <a:gd name="T40" fmla="*/ 196 w 198"/>
                <a:gd name="T41" fmla="*/ 209 h 213"/>
                <a:gd name="T42" fmla="*/ 189 w 198"/>
                <a:gd name="T43" fmla="*/ 211 h 213"/>
                <a:gd name="T44" fmla="*/ 179 w 198"/>
                <a:gd name="T45" fmla="*/ 212 h 213"/>
                <a:gd name="T46" fmla="*/ 167 w 198"/>
                <a:gd name="T47" fmla="*/ 209 h 213"/>
                <a:gd name="T48" fmla="*/ 157 w 198"/>
                <a:gd name="T49" fmla="*/ 206 h 213"/>
                <a:gd name="T50" fmla="*/ 151 w 198"/>
                <a:gd name="T51" fmla="*/ 203 h 213"/>
                <a:gd name="T52" fmla="*/ 146 w 198"/>
                <a:gd name="T53" fmla="*/ 202 h 213"/>
                <a:gd name="T54" fmla="*/ 143 w 198"/>
                <a:gd name="T55" fmla="*/ 202 h 213"/>
                <a:gd name="T56" fmla="*/ 134 w 198"/>
                <a:gd name="T57" fmla="*/ 200 h 213"/>
                <a:gd name="T58" fmla="*/ 117 w 198"/>
                <a:gd name="T59" fmla="*/ 193 h 213"/>
                <a:gd name="T60" fmla="*/ 97 w 198"/>
                <a:gd name="T61" fmla="*/ 184 h 213"/>
                <a:gd name="T62" fmla="*/ 83 w 198"/>
                <a:gd name="T63" fmla="*/ 175 h 213"/>
                <a:gd name="T64" fmla="*/ 69 w 198"/>
                <a:gd name="T65" fmla="*/ 165 h 213"/>
                <a:gd name="T66" fmla="*/ 53 w 198"/>
                <a:gd name="T67" fmla="*/ 149 h 213"/>
                <a:gd name="T68" fmla="*/ 36 w 198"/>
                <a:gd name="T69" fmla="*/ 129 h 213"/>
                <a:gd name="T70" fmla="*/ 23 w 198"/>
                <a:gd name="T71" fmla="*/ 109 h 213"/>
                <a:gd name="T72" fmla="*/ 15 w 198"/>
                <a:gd name="T73" fmla="*/ 88 h 213"/>
                <a:gd name="T74" fmla="*/ 10 w 198"/>
                <a:gd name="T75" fmla="*/ 68 h 213"/>
                <a:gd name="T76" fmla="*/ 7 w 198"/>
                <a:gd name="T77" fmla="*/ 50 h 213"/>
                <a:gd name="T78" fmla="*/ 7 w 198"/>
                <a:gd name="T79" fmla="*/ 38 h 213"/>
                <a:gd name="T80" fmla="*/ 5 w 198"/>
                <a:gd name="T81" fmla="*/ 27 h 213"/>
                <a:gd name="T82" fmla="*/ 2 w 198"/>
                <a:gd name="T83" fmla="*/ 16 h 213"/>
                <a:gd name="T84" fmla="*/ 0 w 198"/>
                <a:gd name="T85" fmla="*/ 6 h 213"/>
                <a:gd name="T86" fmla="*/ 0 w 198"/>
                <a:gd name="T87"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8" h="213">
                  <a:moveTo>
                    <a:pt x="28" y="17"/>
                  </a:moveTo>
                  <a:lnTo>
                    <a:pt x="29" y="20"/>
                  </a:lnTo>
                  <a:lnTo>
                    <a:pt x="32" y="25"/>
                  </a:lnTo>
                  <a:lnTo>
                    <a:pt x="36" y="33"/>
                  </a:lnTo>
                  <a:lnTo>
                    <a:pt x="40" y="43"/>
                  </a:lnTo>
                  <a:lnTo>
                    <a:pt x="45" y="54"/>
                  </a:lnTo>
                  <a:lnTo>
                    <a:pt x="50" y="64"/>
                  </a:lnTo>
                  <a:lnTo>
                    <a:pt x="54" y="73"/>
                  </a:lnTo>
                  <a:lnTo>
                    <a:pt x="56" y="81"/>
                  </a:lnTo>
                  <a:lnTo>
                    <a:pt x="58" y="88"/>
                  </a:lnTo>
                  <a:lnTo>
                    <a:pt x="61" y="94"/>
                  </a:lnTo>
                  <a:lnTo>
                    <a:pt x="64" y="103"/>
                  </a:lnTo>
                  <a:lnTo>
                    <a:pt x="67" y="111"/>
                  </a:lnTo>
                  <a:lnTo>
                    <a:pt x="70" y="117"/>
                  </a:lnTo>
                  <a:lnTo>
                    <a:pt x="73" y="123"/>
                  </a:lnTo>
                  <a:lnTo>
                    <a:pt x="77" y="128"/>
                  </a:lnTo>
                  <a:lnTo>
                    <a:pt x="79" y="129"/>
                  </a:lnTo>
                  <a:lnTo>
                    <a:pt x="84" y="133"/>
                  </a:lnTo>
                  <a:lnTo>
                    <a:pt x="94" y="139"/>
                  </a:lnTo>
                  <a:lnTo>
                    <a:pt x="105" y="148"/>
                  </a:lnTo>
                  <a:lnTo>
                    <a:pt x="117" y="157"/>
                  </a:lnTo>
                  <a:lnTo>
                    <a:pt x="129" y="167"/>
                  </a:lnTo>
                  <a:lnTo>
                    <a:pt x="139" y="175"/>
                  </a:lnTo>
                  <a:lnTo>
                    <a:pt x="146" y="181"/>
                  </a:lnTo>
                  <a:lnTo>
                    <a:pt x="149" y="184"/>
                  </a:lnTo>
                  <a:lnTo>
                    <a:pt x="151" y="183"/>
                  </a:lnTo>
                  <a:lnTo>
                    <a:pt x="152" y="183"/>
                  </a:lnTo>
                  <a:lnTo>
                    <a:pt x="155" y="182"/>
                  </a:lnTo>
                  <a:lnTo>
                    <a:pt x="157" y="182"/>
                  </a:lnTo>
                  <a:lnTo>
                    <a:pt x="160" y="182"/>
                  </a:lnTo>
                  <a:lnTo>
                    <a:pt x="163" y="183"/>
                  </a:lnTo>
                  <a:lnTo>
                    <a:pt x="166" y="184"/>
                  </a:lnTo>
                  <a:lnTo>
                    <a:pt x="169" y="185"/>
                  </a:lnTo>
                  <a:lnTo>
                    <a:pt x="174" y="187"/>
                  </a:lnTo>
                  <a:lnTo>
                    <a:pt x="178" y="189"/>
                  </a:lnTo>
                  <a:lnTo>
                    <a:pt x="183" y="192"/>
                  </a:lnTo>
                  <a:lnTo>
                    <a:pt x="187" y="195"/>
                  </a:lnTo>
                  <a:lnTo>
                    <a:pt x="191" y="198"/>
                  </a:lnTo>
                  <a:lnTo>
                    <a:pt x="195" y="201"/>
                  </a:lnTo>
                  <a:lnTo>
                    <a:pt x="197" y="205"/>
                  </a:lnTo>
                  <a:lnTo>
                    <a:pt x="197" y="206"/>
                  </a:lnTo>
                  <a:lnTo>
                    <a:pt x="196" y="209"/>
                  </a:lnTo>
                  <a:lnTo>
                    <a:pt x="193" y="210"/>
                  </a:lnTo>
                  <a:lnTo>
                    <a:pt x="189" y="211"/>
                  </a:lnTo>
                  <a:lnTo>
                    <a:pt x="184" y="212"/>
                  </a:lnTo>
                  <a:lnTo>
                    <a:pt x="179" y="212"/>
                  </a:lnTo>
                  <a:lnTo>
                    <a:pt x="173" y="211"/>
                  </a:lnTo>
                  <a:lnTo>
                    <a:pt x="167" y="209"/>
                  </a:lnTo>
                  <a:lnTo>
                    <a:pt x="161" y="207"/>
                  </a:lnTo>
                  <a:lnTo>
                    <a:pt x="157" y="206"/>
                  </a:lnTo>
                  <a:lnTo>
                    <a:pt x="153" y="204"/>
                  </a:lnTo>
                  <a:lnTo>
                    <a:pt x="151" y="203"/>
                  </a:lnTo>
                  <a:lnTo>
                    <a:pt x="148" y="202"/>
                  </a:lnTo>
                  <a:lnTo>
                    <a:pt x="146" y="202"/>
                  </a:lnTo>
                  <a:lnTo>
                    <a:pt x="145" y="202"/>
                  </a:lnTo>
                  <a:lnTo>
                    <a:pt x="143" y="202"/>
                  </a:lnTo>
                  <a:lnTo>
                    <a:pt x="140" y="202"/>
                  </a:lnTo>
                  <a:lnTo>
                    <a:pt x="134" y="200"/>
                  </a:lnTo>
                  <a:lnTo>
                    <a:pt x="126" y="197"/>
                  </a:lnTo>
                  <a:lnTo>
                    <a:pt x="117" y="193"/>
                  </a:lnTo>
                  <a:lnTo>
                    <a:pt x="106" y="189"/>
                  </a:lnTo>
                  <a:lnTo>
                    <a:pt x="97" y="184"/>
                  </a:lnTo>
                  <a:lnTo>
                    <a:pt x="89" y="179"/>
                  </a:lnTo>
                  <a:lnTo>
                    <a:pt x="83" y="175"/>
                  </a:lnTo>
                  <a:lnTo>
                    <a:pt x="77" y="171"/>
                  </a:lnTo>
                  <a:lnTo>
                    <a:pt x="69" y="165"/>
                  </a:lnTo>
                  <a:lnTo>
                    <a:pt x="61" y="157"/>
                  </a:lnTo>
                  <a:lnTo>
                    <a:pt x="53" y="149"/>
                  </a:lnTo>
                  <a:lnTo>
                    <a:pt x="45" y="139"/>
                  </a:lnTo>
                  <a:lnTo>
                    <a:pt x="36" y="129"/>
                  </a:lnTo>
                  <a:lnTo>
                    <a:pt x="29" y="119"/>
                  </a:lnTo>
                  <a:lnTo>
                    <a:pt x="23" y="109"/>
                  </a:lnTo>
                  <a:lnTo>
                    <a:pt x="18" y="99"/>
                  </a:lnTo>
                  <a:lnTo>
                    <a:pt x="15" y="88"/>
                  </a:lnTo>
                  <a:lnTo>
                    <a:pt x="12" y="78"/>
                  </a:lnTo>
                  <a:lnTo>
                    <a:pt x="10" y="68"/>
                  </a:lnTo>
                  <a:lnTo>
                    <a:pt x="9" y="59"/>
                  </a:lnTo>
                  <a:lnTo>
                    <a:pt x="7" y="50"/>
                  </a:lnTo>
                  <a:lnTo>
                    <a:pt x="7" y="44"/>
                  </a:lnTo>
                  <a:lnTo>
                    <a:pt x="7" y="38"/>
                  </a:lnTo>
                  <a:lnTo>
                    <a:pt x="6" y="33"/>
                  </a:lnTo>
                  <a:lnTo>
                    <a:pt x="5" y="27"/>
                  </a:lnTo>
                  <a:lnTo>
                    <a:pt x="4" y="22"/>
                  </a:lnTo>
                  <a:lnTo>
                    <a:pt x="2" y="16"/>
                  </a:lnTo>
                  <a:lnTo>
                    <a:pt x="1" y="11"/>
                  </a:lnTo>
                  <a:lnTo>
                    <a:pt x="0" y="6"/>
                  </a:lnTo>
                  <a:lnTo>
                    <a:pt x="0" y="2"/>
                  </a:lnTo>
                  <a:lnTo>
                    <a:pt x="0" y="0"/>
                  </a:lnTo>
                  <a:lnTo>
                    <a:pt x="28" y="1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48" name="Freeform 244"/>
            <p:cNvSpPr>
              <a:spLocks/>
            </p:cNvSpPr>
            <p:nvPr/>
          </p:nvSpPr>
          <p:spPr bwMode="auto">
            <a:xfrm>
              <a:off x="4097" y="1068"/>
              <a:ext cx="213" cy="211"/>
            </a:xfrm>
            <a:custGeom>
              <a:avLst/>
              <a:gdLst>
                <a:gd name="T0" fmla="*/ 39 w 213"/>
                <a:gd name="T1" fmla="*/ 19 h 211"/>
                <a:gd name="T2" fmla="*/ 44 w 213"/>
                <a:gd name="T3" fmla="*/ 32 h 211"/>
                <a:gd name="T4" fmla="*/ 51 w 213"/>
                <a:gd name="T5" fmla="*/ 51 h 211"/>
                <a:gd name="T6" fmla="*/ 57 w 213"/>
                <a:gd name="T7" fmla="*/ 71 h 211"/>
                <a:gd name="T8" fmla="*/ 62 w 213"/>
                <a:gd name="T9" fmla="*/ 85 h 211"/>
                <a:gd name="T10" fmla="*/ 70 w 213"/>
                <a:gd name="T11" fmla="*/ 101 h 211"/>
                <a:gd name="T12" fmla="*/ 81 w 213"/>
                <a:gd name="T13" fmla="*/ 115 h 211"/>
                <a:gd name="T14" fmla="*/ 91 w 213"/>
                <a:gd name="T15" fmla="*/ 125 h 211"/>
                <a:gd name="T16" fmla="*/ 99 w 213"/>
                <a:gd name="T17" fmla="*/ 130 h 211"/>
                <a:gd name="T18" fmla="*/ 120 w 213"/>
                <a:gd name="T19" fmla="*/ 146 h 211"/>
                <a:gd name="T20" fmla="*/ 143 w 213"/>
                <a:gd name="T21" fmla="*/ 165 h 211"/>
                <a:gd name="T22" fmla="*/ 160 w 213"/>
                <a:gd name="T23" fmla="*/ 180 h 211"/>
                <a:gd name="T24" fmla="*/ 166 w 213"/>
                <a:gd name="T25" fmla="*/ 181 h 211"/>
                <a:gd name="T26" fmla="*/ 169 w 213"/>
                <a:gd name="T27" fmla="*/ 181 h 211"/>
                <a:gd name="T28" fmla="*/ 175 w 213"/>
                <a:gd name="T29" fmla="*/ 181 h 211"/>
                <a:gd name="T30" fmla="*/ 181 w 213"/>
                <a:gd name="T31" fmla="*/ 181 h 211"/>
                <a:gd name="T32" fmla="*/ 189 w 213"/>
                <a:gd name="T33" fmla="*/ 186 h 211"/>
                <a:gd name="T34" fmla="*/ 198 w 213"/>
                <a:gd name="T35" fmla="*/ 191 h 211"/>
                <a:gd name="T36" fmla="*/ 206 w 213"/>
                <a:gd name="T37" fmla="*/ 197 h 211"/>
                <a:gd name="T38" fmla="*/ 212 w 213"/>
                <a:gd name="T39" fmla="*/ 203 h 211"/>
                <a:gd name="T40" fmla="*/ 210 w 213"/>
                <a:gd name="T41" fmla="*/ 207 h 211"/>
                <a:gd name="T42" fmla="*/ 204 w 213"/>
                <a:gd name="T43" fmla="*/ 210 h 211"/>
                <a:gd name="T44" fmla="*/ 194 w 213"/>
                <a:gd name="T45" fmla="*/ 210 h 211"/>
                <a:gd name="T46" fmla="*/ 182 w 213"/>
                <a:gd name="T47" fmla="*/ 207 h 211"/>
                <a:gd name="T48" fmla="*/ 171 w 213"/>
                <a:gd name="T49" fmla="*/ 204 h 211"/>
                <a:gd name="T50" fmla="*/ 165 w 213"/>
                <a:gd name="T51" fmla="*/ 201 h 211"/>
                <a:gd name="T52" fmla="*/ 160 w 213"/>
                <a:gd name="T53" fmla="*/ 200 h 211"/>
                <a:gd name="T54" fmla="*/ 154 w 213"/>
                <a:gd name="T55" fmla="*/ 200 h 211"/>
                <a:gd name="T56" fmla="*/ 141 w 213"/>
                <a:gd name="T57" fmla="*/ 196 h 211"/>
                <a:gd name="T58" fmla="*/ 121 w 213"/>
                <a:gd name="T59" fmla="*/ 187 h 211"/>
                <a:gd name="T60" fmla="*/ 103 w 213"/>
                <a:gd name="T61" fmla="*/ 178 h 211"/>
                <a:gd name="T62" fmla="*/ 91 w 213"/>
                <a:gd name="T63" fmla="*/ 170 h 211"/>
                <a:gd name="T64" fmla="*/ 76 w 213"/>
                <a:gd name="T65" fmla="*/ 156 h 211"/>
                <a:gd name="T66" fmla="*/ 59 w 213"/>
                <a:gd name="T67" fmla="*/ 137 h 211"/>
                <a:gd name="T68" fmla="*/ 44 w 213"/>
                <a:gd name="T69" fmla="*/ 118 h 211"/>
                <a:gd name="T70" fmla="*/ 32 w 213"/>
                <a:gd name="T71" fmla="*/ 96 h 211"/>
                <a:gd name="T72" fmla="*/ 19 w 213"/>
                <a:gd name="T73" fmla="*/ 68 h 211"/>
                <a:gd name="T74" fmla="*/ 8 w 213"/>
                <a:gd name="T75" fmla="*/ 40 h 211"/>
                <a:gd name="T76" fmla="*/ 1 w 213"/>
                <a:gd name="T77" fmla="*/ 19 h 211"/>
                <a:gd name="T78" fmla="*/ 0 w 213"/>
                <a:gd name="T79" fmla="*/ 8 h 211"/>
                <a:gd name="T80" fmla="*/ 2 w 213"/>
                <a:gd name="T81" fmla="*/ 4 h 211"/>
                <a:gd name="T82" fmla="*/ 5 w 213"/>
                <a:gd name="T83" fmla="*/ 2 h 211"/>
                <a:gd name="T84" fmla="*/ 10 w 213"/>
                <a:gd name="T85" fmla="*/ 1 h 211"/>
                <a:gd name="T86" fmla="*/ 38 w 213"/>
                <a:gd name="T87" fmla="*/ 17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3" h="211">
                  <a:moveTo>
                    <a:pt x="38" y="17"/>
                  </a:moveTo>
                  <a:lnTo>
                    <a:pt x="39" y="19"/>
                  </a:lnTo>
                  <a:lnTo>
                    <a:pt x="40" y="24"/>
                  </a:lnTo>
                  <a:lnTo>
                    <a:pt x="44" y="32"/>
                  </a:lnTo>
                  <a:lnTo>
                    <a:pt x="47" y="41"/>
                  </a:lnTo>
                  <a:lnTo>
                    <a:pt x="51" y="51"/>
                  </a:lnTo>
                  <a:lnTo>
                    <a:pt x="54" y="62"/>
                  </a:lnTo>
                  <a:lnTo>
                    <a:pt x="57" y="71"/>
                  </a:lnTo>
                  <a:lnTo>
                    <a:pt x="59" y="79"/>
                  </a:lnTo>
                  <a:lnTo>
                    <a:pt x="62" y="85"/>
                  </a:lnTo>
                  <a:lnTo>
                    <a:pt x="66" y="92"/>
                  </a:lnTo>
                  <a:lnTo>
                    <a:pt x="70" y="101"/>
                  </a:lnTo>
                  <a:lnTo>
                    <a:pt x="76" y="108"/>
                  </a:lnTo>
                  <a:lnTo>
                    <a:pt x="81" y="115"/>
                  </a:lnTo>
                  <a:lnTo>
                    <a:pt x="86" y="121"/>
                  </a:lnTo>
                  <a:lnTo>
                    <a:pt x="91" y="125"/>
                  </a:lnTo>
                  <a:lnTo>
                    <a:pt x="94" y="128"/>
                  </a:lnTo>
                  <a:lnTo>
                    <a:pt x="99" y="130"/>
                  </a:lnTo>
                  <a:lnTo>
                    <a:pt x="108" y="137"/>
                  </a:lnTo>
                  <a:lnTo>
                    <a:pt x="120" y="146"/>
                  </a:lnTo>
                  <a:lnTo>
                    <a:pt x="131" y="156"/>
                  </a:lnTo>
                  <a:lnTo>
                    <a:pt x="143" y="165"/>
                  </a:lnTo>
                  <a:lnTo>
                    <a:pt x="154" y="174"/>
                  </a:lnTo>
                  <a:lnTo>
                    <a:pt x="160" y="180"/>
                  </a:lnTo>
                  <a:lnTo>
                    <a:pt x="164" y="181"/>
                  </a:lnTo>
                  <a:lnTo>
                    <a:pt x="166" y="181"/>
                  </a:lnTo>
                  <a:lnTo>
                    <a:pt x="167" y="181"/>
                  </a:lnTo>
                  <a:lnTo>
                    <a:pt x="169" y="181"/>
                  </a:lnTo>
                  <a:lnTo>
                    <a:pt x="172" y="181"/>
                  </a:lnTo>
                  <a:lnTo>
                    <a:pt x="175" y="181"/>
                  </a:lnTo>
                  <a:lnTo>
                    <a:pt x="177" y="181"/>
                  </a:lnTo>
                  <a:lnTo>
                    <a:pt x="181" y="181"/>
                  </a:lnTo>
                  <a:lnTo>
                    <a:pt x="184" y="183"/>
                  </a:lnTo>
                  <a:lnTo>
                    <a:pt x="189" y="186"/>
                  </a:lnTo>
                  <a:lnTo>
                    <a:pt x="193" y="187"/>
                  </a:lnTo>
                  <a:lnTo>
                    <a:pt x="198" y="191"/>
                  </a:lnTo>
                  <a:lnTo>
                    <a:pt x="202" y="193"/>
                  </a:lnTo>
                  <a:lnTo>
                    <a:pt x="206" y="197"/>
                  </a:lnTo>
                  <a:lnTo>
                    <a:pt x="210" y="199"/>
                  </a:lnTo>
                  <a:lnTo>
                    <a:pt x="212" y="203"/>
                  </a:lnTo>
                  <a:lnTo>
                    <a:pt x="212" y="205"/>
                  </a:lnTo>
                  <a:lnTo>
                    <a:pt x="210" y="207"/>
                  </a:lnTo>
                  <a:lnTo>
                    <a:pt x="207" y="209"/>
                  </a:lnTo>
                  <a:lnTo>
                    <a:pt x="204" y="210"/>
                  </a:lnTo>
                  <a:lnTo>
                    <a:pt x="199" y="210"/>
                  </a:lnTo>
                  <a:lnTo>
                    <a:pt x="194" y="210"/>
                  </a:lnTo>
                  <a:lnTo>
                    <a:pt x="188" y="209"/>
                  </a:lnTo>
                  <a:lnTo>
                    <a:pt x="182" y="207"/>
                  </a:lnTo>
                  <a:lnTo>
                    <a:pt x="176" y="205"/>
                  </a:lnTo>
                  <a:lnTo>
                    <a:pt x="171" y="204"/>
                  </a:lnTo>
                  <a:lnTo>
                    <a:pt x="168" y="202"/>
                  </a:lnTo>
                  <a:lnTo>
                    <a:pt x="165" y="201"/>
                  </a:lnTo>
                  <a:lnTo>
                    <a:pt x="163" y="200"/>
                  </a:lnTo>
                  <a:lnTo>
                    <a:pt x="160" y="200"/>
                  </a:lnTo>
                  <a:lnTo>
                    <a:pt x="158" y="201"/>
                  </a:lnTo>
                  <a:lnTo>
                    <a:pt x="154" y="200"/>
                  </a:lnTo>
                  <a:lnTo>
                    <a:pt x="148" y="198"/>
                  </a:lnTo>
                  <a:lnTo>
                    <a:pt x="141" y="196"/>
                  </a:lnTo>
                  <a:lnTo>
                    <a:pt x="131" y="192"/>
                  </a:lnTo>
                  <a:lnTo>
                    <a:pt x="121" y="187"/>
                  </a:lnTo>
                  <a:lnTo>
                    <a:pt x="112" y="182"/>
                  </a:lnTo>
                  <a:lnTo>
                    <a:pt x="103" y="178"/>
                  </a:lnTo>
                  <a:lnTo>
                    <a:pt x="97" y="174"/>
                  </a:lnTo>
                  <a:lnTo>
                    <a:pt x="91" y="170"/>
                  </a:lnTo>
                  <a:lnTo>
                    <a:pt x="84" y="163"/>
                  </a:lnTo>
                  <a:lnTo>
                    <a:pt x="76" y="156"/>
                  </a:lnTo>
                  <a:lnTo>
                    <a:pt x="68" y="147"/>
                  </a:lnTo>
                  <a:lnTo>
                    <a:pt x="59" y="137"/>
                  </a:lnTo>
                  <a:lnTo>
                    <a:pt x="51" y="128"/>
                  </a:lnTo>
                  <a:lnTo>
                    <a:pt x="44" y="118"/>
                  </a:lnTo>
                  <a:lnTo>
                    <a:pt x="38" y="107"/>
                  </a:lnTo>
                  <a:lnTo>
                    <a:pt x="32" y="96"/>
                  </a:lnTo>
                  <a:lnTo>
                    <a:pt x="26" y="83"/>
                  </a:lnTo>
                  <a:lnTo>
                    <a:pt x="19" y="68"/>
                  </a:lnTo>
                  <a:lnTo>
                    <a:pt x="13" y="54"/>
                  </a:lnTo>
                  <a:lnTo>
                    <a:pt x="8" y="40"/>
                  </a:lnTo>
                  <a:lnTo>
                    <a:pt x="4" y="28"/>
                  </a:lnTo>
                  <a:lnTo>
                    <a:pt x="1" y="19"/>
                  </a:lnTo>
                  <a:lnTo>
                    <a:pt x="0" y="12"/>
                  </a:lnTo>
                  <a:lnTo>
                    <a:pt x="0" y="8"/>
                  </a:lnTo>
                  <a:lnTo>
                    <a:pt x="1" y="5"/>
                  </a:lnTo>
                  <a:lnTo>
                    <a:pt x="2" y="4"/>
                  </a:lnTo>
                  <a:lnTo>
                    <a:pt x="4" y="3"/>
                  </a:lnTo>
                  <a:lnTo>
                    <a:pt x="5" y="2"/>
                  </a:lnTo>
                  <a:lnTo>
                    <a:pt x="8" y="1"/>
                  </a:lnTo>
                  <a:lnTo>
                    <a:pt x="10" y="1"/>
                  </a:lnTo>
                  <a:lnTo>
                    <a:pt x="12" y="0"/>
                  </a:lnTo>
                  <a:lnTo>
                    <a:pt x="38" y="1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49" name="Freeform 245"/>
            <p:cNvSpPr>
              <a:spLocks/>
            </p:cNvSpPr>
            <p:nvPr/>
          </p:nvSpPr>
          <p:spPr bwMode="auto">
            <a:xfrm>
              <a:off x="4036" y="1331"/>
              <a:ext cx="220" cy="406"/>
            </a:xfrm>
            <a:custGeom>
              <a:avLst/>
              <a:gdLst>
                <a:gd name="T0" fmla="*/ 219 w 220"/>
                <a:gd name="T1" fmla="*/ 405 h 406"/>
                <a:gd name="T2" fmla="*/ 219 w 220"/>
                <a:gd name="T3" fmla="*/ 109 h 406"/>
                <a:gd name="T4" fmla="*/ 0 w 220"/>
                <a:gd name="T5" fmla="*/ 0 h 406"/>
                <a:gd name="T6" fmla="*/ 0 w 220"/>
                <a:gd name="T7" fmla="*/ 276 h 406"/>
                <a:gd name="T8" fmla="*/ 219 w 220"/>
                <a:gd name="T9" fmla="*/ 405 h 406"/>
              </a:gdLst>
              <a:ahLst/>
              <a:cxnLst>
                <a:cxn ang="0">
                  <a:pos x="T0" y="T1"/>
                </a:cxn>
                <a:cxn ang="0">
                  <a:pos x="T2" y="T3"/>
                </a:cxn>
                <a:cxn ang="0">
                  <a:pos x="T4" y="T5"/>
                </a:cxn>
                <a:cxn ang="0">
                  <a:pos x="T6" y="T7"/>
                </a:cxn>
                <a:cxn ang="0">
                  <a:pos x="T8" y="T9"/>
                </a:cxn>
              </a:cxnLst>
              <a:rect l="0" t="0" r="r" b="b"/>
              <a:pathLst>
                <a:path w="220" h="406">
                  <a:moveTo>
                    <a:pt x="219" y="405"/>
                  </a:moveTo>
                  <a:lnTo>
                    <a:pt x="219" y="109"/>
                  </a:lnTo>
                  <a:lnTo>
                    <a:pt x="0" y="0"/>
                  </a:lnTo>
                  <a:lnTo>
                    <a:pt x="0" y="276"/>
                  </a:lnTo>
                  <a:lnTo>
                    <a:pt x="219" y="405"/>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50" name="Freeform 246"/>
            <p:cNvSpPr>
              <a:spLocks/>
            </p:cNvSpPr>
            <p:nvPr/>
          </p:nvSpPr>
          <p:spPr bwMode="auto">
            <a:xfrm>
              <a:off x="4018" y="1582"/>
              <a:ext cx="239" cy="161"/>
            </a:xfrm>
            <a:custGeom>
              <a:avLst/>
              <a:gdLst>
                <a:gd name="T0" fmla="*/ 238 w 239"/>
                <a:gd name="T1" fmla="*/ 160 h 161"/>
                <a:gd name="T2" fmla="*/ 238 w 239"/>
                <a:gd name="T3" fmla="*/ 129 h 161"/>
                <a:gd name="T4" fmla="*/ 0 w 239"/>
                <a:gd name="T5" fmla="*/ 0 h 161"/>
                <a:gd name="T6" fmla="*/ 0 w 239"/>
                <a:gd name="T7" fmla="*/ 28 h 161"/>
                <a:gd name="T8" fmla="*/ 238 w 239"/>
                <a:gd name="T9" fmla="*/ 160 h 161"/>
              </a:gdLst>
              <a:ahLst/>
              <a:cxnLst>
                <a:cxn ang="0">
                  <a:pos x="T0" y="T1"/>
                </a:cxn>
                <a:cxn ang="0">
                  <a:pos x="T2" y="T3"/>
                </a:cxn>
                <a:cxn ang="0">
                  <a:pos x="T4" y="T5"/>
                </a:cxn>
                <a:cxn ang="0">
                  <a:pos x="T6" y="T7"/>
                </a:cxn>
                <a:cxn ang="0">
                  <a:pos x="T8" y="T9"/>
                </a:cxn>
              </a:cxnLst>
              <a:rect l="0" t="0" r="r" b="b"/>
              <a:pathLst>
                <a:path w="239" h="161">
                  <a:moveTo>
                    <a:pt x="238" y="160"/>
                  </a:moveTo>
                  <a:lnTo>
                    <a:pt x="238" y="129"/>
                  </a:lnTo>
                  <a:lnTo>
                    <a:pt x="0" y="0"/>
                  </a:lnTo>
                  <a:lnTo>
                    <a:pt x="0" y="28"/>
                  </a:lnTo>
                  <a:lnTo>
                    <a:pt x="238" y="160"/>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51" name="Freeform 247"/>
            <p:cNvSpPr>
              <a:spLocks/>
            </p:cNvSpPr>
            <p:nvPr/>
          </p:nvSpPr>
          <p:spPr bwMode="auto">
            <a:xfrm>
              <a:off x="4015" y="1315"/>
              <a:ext cx="242" cy="144"/>
            </a:xfrm>
            <a:custGeom>
              <a:avLst/>
              <a:gdLst>
                <a:gd name="T0" fmla="*/ 241 w 242"/>
                <a:gd name="T1" fmla="*/ 143 h 144"/>
                <a:gd name="T2" fmla="*/ 241 w 242"/>
                <a:gd name="T3" fmla="*/ 113 h 144"/>
                <a:gd name="T4" fmla="*/ 0 w 242"/>
                <a:gd name="T5" fmla="*/ 0 h 144"/>
                <a:gd name="T6" fmla="*/ 0 w 242"/>
                <a:gd name="T7" fmla="*/ 29 h 144"/>
                <a:gd name="T8" fmla="*/ 241 w 242"/>
                <a:gd name="T9" fmla="*/ 143 h 144"/>
              </a:gdLst>
              <a:ahLst/>
              <a:cxnLst>
                <a:cxn ang="0">
                  <a:pos x="T0" y="T1"/>
                </a:cxn>
                <a:cxn ang="0">
                  <a:pos x="T2" y="T3"/>
                </a:cxn>
                <a:cxn ang="0">
                  <a:pos x="T4" y="T5"/>
                </a:cxn>
                <a:cxn ang="0">
                  <a:pos x="T6" y="T7"/>
                </a:cxn>
                <a:cxn ang="0">
                  <a:pos x="T8" y="T9"/>
                </a:cxn>
              </a:cxnLst>
              <a:rect l="0" t="0" r="r" b="b"/>
              <a:pathLst>
                <a:path w="242" h="144">
                  <a:moveTo>
                    <a:pt x="241" y="143"/>
                  </a:moveTo>
                  <a:lnTo>
                    <a:pt x="241" y="113"/>
                  </a:lnTo>
                  <a:lnTo>
                    <a:pt x="0" y="0"/>
                  </a:lnTo>
                  <a:lnTo>
                    <a:pt x="0" y="29"/>
                  </a:lnTo>
                  <a:lnTo>
                    <a:pt x="241" y="143"/>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52" name="Freeform 248"/>
            <p:cNvSpPr>
              <a:spLocks/>
            </p:cNvSpPr>
            <p:nvPr/>
          </p:nvSpPr>
          <p:spPr bwMode="auto">
            <a:xfrm>
              <a:off x="4256" y="1595"/>
              <a:ext cx="451" cy="148"/>
            </a:xfrm>
            <a:custGeom>
              <a:avLst/>
              <a:gdLst>
                <a:gd name="T0" fmla="*/ 0 w 451"/>
                <a:gd name="T1" fmla="*/ 147 h 148"/>
                <a:gd name="T2" fmla="*/ 0 w 451"/>
                <a:gd name="T3" fmla="*/ 116 h 148"/>
                <a:gd name="T4" fmla="*/ 450 w 451"/>
                <a:gd name="T5" fmla="*/ 0 h 148"/>
                <a:gd name="T6" fmla="*/ 450 w 451"/>
                <a:gd name="T7" fmla="*/ 28 h 148"/>
                <a:gd name="T8" fmla="*/ 0 w 451"/>
                <a:gd name="T9" fmla="*/ 147 h 148"/>
              </a:gdLst>
              <a:ahLst/>
              <a:cxnLst>
                <a:cxn ang="0">
                  <a:pos x="T0" y="T1"/>
                </a:cxn>
                <a:cxn ang="0">
                  <a:pos x="T2" y="T3"/>
                </a:cxn>
                <a:cxn ang="0">
                  <a:pos x="T4" y="T5"/>
                </a:cxn>
                <a:cxn ang="0">
                  <a:pos x="T6" y="T7"/>
                </a:cxn>
                <a:cxn ang="0">
                  <a:pos x="T8" y="T9"/>
                </a:cxn>
              </a:cxnLst>
              <a:rect l="0" t="0" r="r" b="b"/>
              <a:pathLst>
                <a:path w="451" h="148">
                  <a:moveTo>
                    <a:pt x="0" y="147"/>
                  </a:moveTo>
                  <a:lnTo>
                    <a:pt x="0" y="116"/>
                  </a:lnTo>
                  <a:lnTo>
                    <a:pt x="450" y="0"/>
                  </a:lnTo>
                  <a:lnTo>
                    <a:pt x="450" y="28"/>
                  </a:lnTo>
                  <a:lnTo>
                    <a:pt x="0" y="147"/>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53" name="Freeform 249"/>
            <p:cNvSpPr>
              <a:spLocks/>
            </p:cNvSpPr>
            <p:nvPr/>
          </p:nvSpPr>
          <p:spPr bwMode="auto">
            <a:xfrm>
              <a:off x="4254" y="1312"/>
              <a:ext cx="451" cy="149"/>
            </a:xfrm>
            <a:custGeom>
              <a:avLst/>
              <a:gdLst>
                <a:gd name="T0" fmla="*/ 0 w 451"/>
                <a:gd name="T1" fmla="*/ 148 h 149"/>
                <a:gd name="T2" fmla="*/ 0 w 451"/>
                <a:gd name="T3" fmla="*/ 118 h 149"/>
                <a:gd name="T4" fmla="*/ 450 w 451"/>
                <a:gd name="T5" fmla="*/ 0 h 149"/>
                <a:gd name="T6" fmla="*/ 450 w 451"/>
                <a:gd name="T7" fmla="*/ 27 h 149"/>
                <a:gd name="T8" fmla="*/ 0 w 451"/>
                <a:gd name="T9" fmla="*/ 148 h 149"/>
              </a:gdLst>
              <a:ahLst/>
              <a:cxnLst>
                <a:cxn ang="0">
                  <a:pos x="T0" y="T1"/>
                </a:cxn>
                <a:cxn ang="0">
                  <a:pos x="T2" y="T3"/>
                </a:cxn>
                <a:cxn ang="0">
                  <a:pos x="T4" y="T5"/>
                </a:cxn>
                <a:cxn ang="0">
                  <a:pos x="T6" y="T7"/>
                </a:cxn>
                <a:cxn ang="0">
                  <a:pos x="T8" y="T9"/>
                </a:cxn>
              </a:cxnLst>
              <a:rect l="0" t="0" r="r" b="b"/>
              <a:pathLst>
                <a:path w="451" h="149">
                  <a:moveTo>
                    <a:pt x="0" y="148"/>
                  </a:moveTo>
                  <a:lnTo>
                    <a:pt x="0" y="118"/>
                  </a:lnTo>
                  <a:lnTo>
                    <a:pt x="450" y="0"/>
                  </a:lnTo>
                  <a:lnTo>
                    <a:pt x="450" y="27"/>
                  </a:lnTo>
                  <a:lnTo>
                    <a:pt x="0" y="148"/>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54" name="Freeform 250"/>
            <p:cNvSpPr>
              <a:spLocks/>
            </p:cNvSpPr>
            <p:nvPr/>
          </p:nvSpPr>
          <p:spPr bwMode="auto">
            <a:xfrm>
              <a:off x="4254" y="1346"/>
              <a:ext cx="452" cy="355"/>
            </a:xfrm>
            <a:custGeom>
              <a:avLst/>
              <a:gdLst>
                <a:gd name="T0" fmla="*/ 0 w 452"/>
                <a:gd name="T1" fmla="*/ 354 h 355"/>
                <a:gd name="T2" fmla="*/ 0 w 452"/>
                <a:gd name="T3" fmla="*/ 122 h 355"/>
                <a:gd name="T4" fmla="*/ 451 w 452"/>
                <a:gd name="T5" fmla="*/ 0 h 355"/>
                <a:gd name="T6" fmla="*/ 451 w 452"/>
                <a:gd name="T7" fmla="*/ 243 h 355"/>
                <a:gd name="T8" fmla="*/ 0 w 452"/>
                <a:gd name="T9" fmla="*/ 354 h 355"/>
              </a:gdLst>
              <a:ahLst/>
              <a:cxnLst>
                <a:cxn ang="0">
                  <a:pos x="T0" y="T1"/>
                </a:cxn>
                <a:cxn ang="0">
                  <a:pos x="T2" y="T3"/>
                </a:cxn>
                <a:cxn ang="0">
                  <a:pos x="T4" y="T5"/>
                </a:cxn>
                <a:cxn ang="0">
                  <a:pos x="T6" y="T7"/>
                </a:cxn>
                <a:cxn ang="0">
                  <a:pos x="T8" y="T9"/>
                </a:cxn>
              </a:cxnLst>
              <a:rect l="0" t="0" r="r" b="b"/>
              <a:pathLst>
                <a:path w="452" h="355">
                  <a:moveTo>
                    <a:pt x="0" y="354"/>
                  </a:moveTo>
                  <a:lnTo>
                    <a:pt x="0" y="122"/>
                  </a:lnTo>
                  <a:lnTo>
                    <a:pt x="451" y="0"/>
                  </a:lnTo>
                  <a:lnTo>
                    <a:pt x="451" y="243"/>
                  </a:lnTo>
                  <a:lnTo>
                    <a:pt x="0" y="354"/>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55" name="Freeform 251"/>
            <p:cNvSpPr>
              <a:spLocks/>
            </p:cNvSpPr>
            <p:nvPr/>
          </p:nvSpPr>
          <p:spPr bwMode="auto">
            <a:xfrm>
              <a:off x="4196" y="1083"/>
              <a:ext cx="131" cy="173"/>
            </a:xfrm>
            <a:custGeom>
              <a:avLst/>
              <a:gdLst>
                <a:gd name="T0" fmla="*/ 31 w 131"/>
                <a:gd name="T1" fmla="*/ 17 h 173"/>
                <a:gd name="T2" fmla="*/ 35 w 131"/>
                <a:gd name="T3" fmla="*/ 26 h 173"/>
                <a:gd name="T4" fmla="*/ 39 w 131"/>
                <a:gd name="T5" fmla="*/ 40 h 173"/>
                <a:gd name="T6" fmla="*/ 42 w 131"/>
                <a:gd name="T7" fmla="*/ 52 h 173"/>
                <a:gd name="T8" fmla="*/ 43 w 131"/>
                <a:gd name="T9" fmla="*/ 63 h 173"/>
                <a:gd name="T10" fmla="*/ 47 w 131"/>
                <a:gd name="T11" fmla="*/ 78 h 173"/>
                <a:gd name="T12" fmla="*/ 53 w 131"/>
                <a:gd name="T13" fmla="*/ 92 h 173"/>
                <a:gd name="T14" fmla="*/ 59 w 131"/>
                <a:gd name="T15" fmla="*/ 103 h 173"/>
                <a:gd name="T16" fmla="*/ 65 w 131"/>
                <a:gd name="T17" fmla="*/ 108 h 173"/>
                <a:gd name="T18" fmla="*/ 71 w 131"/>
                <a:gd name="T19" fmla="*/ 121 h 173"/>
                <a:gd name="T20" fmla="*/ 80 w 131"/>
                <a:gd name="T21" fmla="*/ 137 h 173"/>
                <a:gd name="T22" fmla="*/ 85 w 131"/>
                <a:gd name="T23" fmla="*/ 148 h 173"/>
                <a:gd name="T24" fmla="*/ 87 w 131"/>
                <a:gd name="T25" fmla="*/ 149 h 173"/>
                <a:gd name="T26" fmla="*/ 90 w 131"/>
                <a:gd name="T27" fmla="*/ 149 h 173"/>
                <a:gd name="T28" fmla="*/ 96 w 131"/>
                <a:gd name="T29" fmla="*/ 148 h 173"/>
                <a:gd name="T30" fmla="*/ 102 w 131"/>
                <a:gd name="T31" fmla="*/ 148 h 173"/>
                <a:gd name="T32" fmla="*/ 106 w 131"/>
                <a:gd name="T33" fmla="*/ 149 h 173"/>
                <a:gd name="T34" fmla="*/ 114 w 131"/>
                <a:gd name="T35" fmla="*/ 153 h 173"/>
                <a:gd name="T36" fmla="*/ 122 w 131"/>
                <a:gd name="T37" fmla="*/ 158 h 173"/>
                <a:gd name="T38" fmla="*/ 128 w 131"/>
                <a:gd name="T39" fmla="*/ 163 h 173"/>
                <a:gd name="T40" fmla="*/ 129 w 131"/>
                <a:gd name="T41" fmla="*/ 167 h 173"/>
                <a:gd name="T42" fmla="*/ 124 w 131"/>
                <a:gd name="T43" fmla="*/ 170 h 173"/>
                <a:gd name="T44" fmla="*/ 116 w 131"/>
                <a:gd name="T45" fmla="*/ 172 h 173"/>
                <a:gd name="T46" fmla="*/ 106 w 131"/>
                <a:gd name="T47" fmla="*/ 172 h 173"/>
                <a:gd name="T48" fmla="*/ 97 w 131"/>
                <a:gd name="T49" fmla="*/ 170 h 173"/>
                <a:gd name="T50" fmla="*/ 91 w 131"/>
                <a:gd name="T51" fmla="*/ 168 h 173"/>
                <a:gd name="T52" fmla="*/ 88 w 131"/>
                <a:gd name="T53" fmla="*/ 167 h 173"/>
                <a:gd name="T54" fmla="*/ 85 w 131"/>
                <a:gd name="T55" fmla="*/ 166 h 173"/>
                <a:gd name="T56" fmla="*/ 82 w 131"/>
                <a:gd name="T57" fmla="*/ 166 h 173"/>
                <a:gd name="T58" fmla="*/ 70 w 131"/>
                <a:gd name="T59" fmla="*/ 157 h 173"/>
                <a:gd name="T60" fmla="*/ 56 w 131"/>
                <a:gd name="T61" fmla="*/ 143 h 173"/>
                <a:gd name="T62" fmla="*/ 43 w 131"/>
                <a:gd name="T63" fmla="*/ 129 h 173"/>
                <a:gd name="T64" fmla="*/ 36 w 131"/>
                <a:gd name="T65" fmla="*/ 121 h 173"/>
                <a:gd name="T66" fmla="*/ 33 w 131"/>
                <a:gd name="T67" fmla="*/ 114 h 173"/>
                <a:gd name="T68" fmla="*/ 32 w 131"/>
                <a:gd name="T69" fmla="*/ 107 h 173"/>
                <a:gd name="T70" fmla="*/ 30 w 131"/>
                <a:gd name="T71" fmla="*/ 96 h 173"/>
                <a:gd name="T72" fmla="*/ 25 w 131"/>
                <a:gd name="T73" fmla="*/ 80 h 173"/>
                <a:gd name="T74" fmla="*/ 16 w 131"/>
                <a:gd name="T75" fmla="*/ 56 h 173"/>
                <a:gd name="T76" fmla="*/ 5 w 131"/>
                <a:gd name="T77" fmla="*/ 32 h 173"/>
                <a:gd name="T78" fmla="*/ 0 w 131"/>
                <a:gd name="T79" fmla="*/ 13 h 173"/>
                <a:gd name="T80" fmla="*/ 0 w 131"/>
                <a:gd name="T81" fmla="*/ 5 h 173"/>
                <a:gd name="T82" fmla="*/ 4 w 131"/>
                <a:gd name="T83" fmla="*/ 3 h 173"/>
                <a:gd name="T84" fmla="*/ 8 w 131"/>
                <a:gd name="T85" fmla="*/ 1 h 173"/>
                <a:gd name="T86" fmla="*/ 12 w 131"/>
                <a:gd name="T87" fmla="*/ 0 h 173"/>
                <a:gd name="T88" fmla="*/ 31 w 131"/>
                <a:gd name="T89" fmla="*/ 15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1" h="173">
                  <a:moveTo>
                    <a:pt x="31" y="15"/>
                  </a:moveTo>
                  <a:lnTo>
                    <a:pt x="31" y="17"/>
                  </a:lnTo>
                  <a:lnTo>
                    <a:pt x="33" y="20"/>
                  </a:lnTo>
                  <a:lnTo>
                    <a:pt x="35" y="26"/>
                  </a:lnTo>
                  <a:lnTo>
                    <a:pt x="36" y="32"/>
                  </a:lnTo>
                  <a:lnTo>
                    <a:pt x="39" y="40"/>
                  </a:lnTo>
                  <a:lnTo>
                    <a:pt x="41" y="46"/>
                  </a:lnTo>
                  <a:lnTo>
                    <a:pt x="42" y="52"/>
                  </a:lnTo>
                  <a:lnTo>
                    <a:pt x="43" y="57"/>
                  </a:lnTo>
                  <a:lnTo>
                    <a:pt x="43" y="63"/>
                  </a:lnTo>
                  <a:lnTo>
                    <a:pt x="46" y="70"/>
                  </a:lnTo>
                  <a:lnTo>
                    <a:pt x="47" y="78"/>
                  </a:lnTo>
                  <a:lnTo>
                    <a:pt x="51" y="86"/>
                  </a:lnTo>
                  <a:lnTo>
                    <a:pt x="53" y="92"/>
                  </a:lnTo>
                  <a:lnTo>
                    <a:pt x="57" y="99"/>
                  </a:lnTo>
                  <a:lnTo>
                    <a:pt x="59" y="103"/>
                  </a:lnTo>
                  <a:lnTo>
                    <a:pt x="62" y="106"/>
                  </a:lnTo>
                  <a:lnTo>
                    <a:pt x="65" y="108"/>
                  </a:lnTo>
                  <a:lnTo>
                    <a:pt x="68" y="114"/>
                  </a:lnTo>
                  <a:lnTo>
                    <a:pt x="71" y="121"/>
                  </a:lnTo>
                  <a:lnTo>
                    <a:pt x="76" y="129"/>
                  </a:lnTo>
                  <a:lnTo>
                    <a:pt x="80" y="137"/>
                  </a:lnTo>
                  <a:lnTo>
                    <a:pt x="82" y="143"/>
                  </a:lnTo>
                  <a:lnTo>
                    <a:pt x="85" y="148"/>
                  </a:lnTo>
                  <a:lnTo>
                    <a:pt x="86" y="149"/>
                  </a:lnTo>
                  <a:lnTo>
                    <a:pt x="87" y="149"/>
                  </a:lnTo>
                  <a:lnTo>
                    <a:pt x="88" y="149"/>
                  </a:lnTo>
                  <a:lnTo>
                    <a:pt x="90" y="149"/>
                  </a:lnTo>
                  <a:lnTo>
                    <a:pt x="93" y="148"/>
                  </a:lnTo>
                  <a:lnTo>
                    <a:pt x="96" y="148"/>
                  </a:lnTo>
                  <a:lnTo>
                    <a:pt x="99" y="148"/>
                  </a:lnTo>
                  <a:lnTo>
                    <a:pt x="102" y="148"/>
                  </a:lnTo>
                  <a:lnTo>
                    <a:pt x="104" y="149"/>
                  </a:lnTo>
                  <a:lnTo>
                    <a:pt x="106" y="149"/>
                  </a:lnTo>
                  <a:lnTo>
                    <a:pt x="110" y="151"/>
                  </a:lnTo>
                  <a:lnTo>
                    <a:pt x="114" y="153"/>
                  </a:lnTo>
                  <a:lnTo>
                    <a:pt x="118" y="155"/>
                  </a:lnTo>
                  <a:lnTo>
                    <a:pt x="122" y="158"/>
                  </a:lnTo>
                  <a:lnTo>
                    <a:pt x="124" y="160"/>
                  </a:lnTo>
                  <a:lnTo>
                    <a:pt x="128" y="163"/>
                  </a:lnTo>
                  <a:lnTo>
                    <a:pt x="130" y="166"/>
                  </a:lnTo>
                  <a:lnTo>
                    <a:pt x="129" y="167"/>
                  </a:lnTo>
                  <a:lnTo>
                    <a:pt x="128" y="169"/>
                  </a:lnTo>
                  <a:lnTo>
                    <a:pt x="124" y="170"/>
                  </a:lnTo>
                  <a:lnTo>
                    <a:pt x="121" y="171"/>
                  </a:lnTo>
                  <a:lnTo>
                    <a:pt x="116" y="172"/>
                  </a:lnTo>
                  <a:lnTo>
                    <a:pt x="112" y="172"/>
                  </a:lnTo>
                  <a:lnTo>
                    <a:pt x="106" y="172"/>
                  </a:lnTo>
                  <a:lnTo>
                    <a:pt x="101" y="171"/>
                  </a:lnTo>
                  <a:lnTo>
                    <a:pt x="97" y="170"/>
                  </a:lnTo>
                  <a:lnTo>
                    <a:pt x="94" y="169"/>
                  </a:lnTo>
                  <a:lnTo>
                    <a:pt x="91" y="168"/>
                  </a:lnTo>
                  <a:lnTo>
                    <a:pt x="89" y="167"/>
                  </a:lnTo>
                  <a:lnTo>
                    <a:pt x="88" y="167"/>
                  </a:lnTo>
                  <a:lnTo>
                    <a:pt x="86" y="166"/>
                  </a:lnTo>
                  <a:lnTo>
                    <a:pt x="85" y="166"/>
                  </a:lnTo>
                  <a:lnTo>
                    <a:pt x="84" y="167"/>
                  </a:lnTo>
                  <a:lnTo>
                    <a:pt x="82" y="166"/>
                  </a:lnTo>
                  <a:lnTo>
                    <a:pt x="77" y="162"/>
                  </a:lnTo>
                  <a:lnTo>
                    <a:pt x="70" y="157"/>
                  </a:lnTo>
                  <a:lnTo>
                    <a:pt x="64" y="150"/>
                  </a:lnTo>
                  <a:lnTo>
                    <a:pt x="56" y="143"/>
                  </a:lnTo>
                  <a:lnTo>
                    <a:pt x="49" y="135"/>
                  </a:lnTo>
                  <a:lnTo>
                    <a:pt x="43" y="129"/>
                  </a:lnTo>
                  <a:lnTo>
                    <a:pt x="39" y="125"/>
                  </a:lnTo>
                  <a:lnTo>
                    <a:pt x="36" y="121"/>
                  </a:lnTo>
                  <a:lnTo>
                    <a:pt x="35" y="118"/>
                  </a:lnTo>
                  <a:lnTo>
                    <a:pt x="33" y="114"/>
                  </a:lnTo>
                  <a:lnTo>
                    <a:pt x="33" y="111"/>
                  </a:lnTo>
                  <a:lnTo>
                    <a:pt x="32" y="107"/>
                  </a:lnTo>
                  <a:lnTo>
                    <a:pt x="31" y="102"/>
                  </a:lnTo>
                  <a:lnTo>
                    <a:pt x="30" y="96"/>
                  </a:lnTo>
                  <a:lnTo>
                    <a:pt x="29" y="88"/>
                  </a:lnTo>
                  <a:lnTo>
                    <a:pt x="25" y="80"/>
                  </a:lnTo>
                  <a:lnTo>
                    <a:pt x="21" y="68"/>
                  </a:lnTo>
                  <a:lnTo>
                    <a:pt x="16" y="56"/>
                  </a:lnTo>
                  <a:lnTo>
                    <a:pt x="11" y="44"/>
                  </a:lnTo>
                  <a:lnTo>
                    <a:pt x="5" y="32"/>
                  </a:lnTo>
                  <a:lnTo>
                    <a:pt x="2" y="22"/>
                  </a:lnTo>
                  <a:lnTo>
                    <a:pt x="0" y="13"/>
                  </a:lnTo>
                  <a:lnTo>
                    <a:pt x="0" y="8"/>
                  </a:lnTo>
                  <a:lnTo>
                    <a:pt x="0" y="5"/>
                  </a:lnTo>
                  <a:lnTo>
                    <a:pt x="2" y="4"/>
                  </a:lnTo>
                  <a:lnTo>
                    <a:pt x="4" y="3"/>
                  </a:lnTo>
                  <a:lnTo>
                    <a:pt x="5" y="2"/>
                  </a:lnTo>
                  <a:lnTo>
                    <a:pt x="8" y="1"/>
                  </a:lnTo>
                  <a:lnTo>
                    <a:pt x="10" y="1"/>
                  </a:lnTo>
                  <a:lnTo>
                    <a:pt x="12" y="0"/>
                  </a:lnTo>
                  <a:lnTo>
                    <a:pt x="13" y="0"/>
                  </a:lnTo>
                  <a:lnTo>
                    <a:pt x="31" y="15"/>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56" name="Freeform 252"/>
            <p:cNvSpPr>
              <a:spLocks/>
            </p:cNvSpPr>
            <p:nvPr/>
          </p:nvSpPr>
          <p:spPr bwMode="auto">
            <a:xfrm>
              <a:off x="4195" y="1083"/>
              <a:ext cx="135" cy="169"/>
            </a:xfrm>
            <a:custGeom>
              <a:avLst/>
              <a:gdLst>
                <a:gd name="T0" fmla="*/ 35 w 135"/>
                <a:gd name="T1" fmla="*/ 15 h 169"/>
                <a:gd name="T2" fmla="*/ 39 w 135"/>
                <a:gd name="T3" fmla="*/ 23 h 169"/>
                <a:gd name="T4" fmla="*/ 43 w 135"/>
                <a:gd name="T5" fmla="*/ 36 h 169"/>
                <a:gd name="T6" fmla="*/ 46 w 135"/>
                <a:gd name="T7" fmla="*/ 48 h 169"/>
                <a:gd name="T8" fmla="*/ 48 w 135"/>
                <a:gd name="T9" fmla="*/ 59 h 169"/>
                <a:gd name="T10" fmla="*/ 52 w 135"/>
                <a:gd name="T11" fmla="*/ 74 h 169"/>
                <a:gd name="T12" fmla="*/ 58 w 135"/>
                <a:gd name="T13" fmla="*/ 88 h 169"/>
                <a:gd name="T14" fmla="*/ 64 w 135"/>
                <a:gd name="T15" fmla="*/ 99 h 169"/>
                <a:gd name="T16" fmla="*/ 69 w 135"/>
                <a:gd name="T17" fmla="*/ 104 h 169"/>
                <a:gd name="T18" fmla="*/ 76 w 135"/>
                <a:gd name="T19" fmla="*/ 117 h 169"/>
                <a:gd name="T20" fmla="*/ 84 w 135"/>
                <a:gd name="T21" fmla="*/ 133 h 169"/>
                <a:gd name="T22" fmla="*/ 89 w 135"/>
                <a:gd name="T23" fmla="*/ 144 h 169"/>
                <a:gd name="T24" fmla="*/ 93 w 135"/>
                <a:gd name="T25" fmla="*/ 145 h 169"/>
                <a:gd name="T26" fmla="*/ 98 w 135"/>
                <a:gd name="T27" fmla="*/ 144 h 169"/>
                <a:gd name="T28" fmla="*/ 104 w 135"/>
                <a:gd name="T29" fmla="*/ 144 h 169"/>
                <a:gd name="T30" fmla="*/ 109 w 135"/>
                <a:gd name="T31" fmla="*/ 144 h 169"/>
                <a:gd name="T32" fmla="*/ 115 w 135"/>
                <a:gd name="T33" fmla="*/ 147 h 169"/>
                <a:gd name="T34" fmla="*/ 122 w 135"/>
                <a:gd name="T35" fmla="*/ 151 h 169"/>
                <a:gd name="T36" fmla="*/ 129 w 135"/>
                <a:gd name="T37" fmla="*/ 156 h 169"/>
                <a:gd name="T38" fmla="*/ 134 w 135"/>
                <a:gd name="T39" fmla="*/ 162 h 169"/>
                <a:gd name="T40" fmla="*/ 132 w 135"/>
                <a:gd name="T41" fmla="*/ 165 h 169"/>
                <a:gd name="T42" fmla="*/ 125 w 135"/>
                <a:gd name="T43" fmla="*/ 167 h 169"/>
                <a:gd name="T44" fmla="*/ 116 w 135"/>
                <a:gd name="T45" fmla="*/ 168 h 169"/>
                <a:gd name="T46" fmla="*/ 106 w 135"/>
                <a:gd name="T47" fmla="*/ 167 h 169"/>
                <a:gd name="T48" fmla="*/ 99 w 135"/>
                <a:gd name="T49" fmla="*/ 165 h 169"/>
                <a:gd name="T50" fmla="*/ 94 w 135"/>
                <a:gd name="T51" fmla="*/ 163 h 169"/>
                <a:gd name="T52" fmla="*/ 91 w 135"/>
                <a:gd name="T53" fmla="*/ 162 h 169"/>
                <a:gd name="T54" fmla="*/ 89 w 135"/>
                <a:gd name="T55" fmla="*/ 163 h 169"/>
                <a:gd name="T56" fmla="*/ 81 w 135"/>
                <a:gd name="T57" fmla="*/ 159 h 169"/>
                <a:gd name="T58" fmla="*/ 69 w 135"/>
                <a:gd name="T59" fmla="*/ 146 h 169"/>
                <a:gd name="T60" fmla="*/ 54 w 135"/>
                <a:gd name="T61" fmla="*/ 131 h 169"/>
                <a:gd name="T62" fmla="*/ 44 w 135"/>
                <a:gd name="T63" fmla="*/ 121 h 169"/>
                <a:gd name="T64" fmla="*/ 35 w 135"/>
                <a:gd name="T65" fmla="*/ 111 h 169"/>
                <a:gd name="T66" fmla="*/ 24 w 135"/>
                <a:gd name="T67" fmla="*/ 98 h 169"/>
                <a:gd name="T68" fmla="*/ 14 w 135"/>
                <a:gd name="T69" fmla="*/ 83 h 169"/>
                <a:gd name="T70" fmla="*/ 7 w 135"/>
                <a:gd name="T71" fmla="*/ 67 h 169"/>
                <a:gd name="T72" fmla="*/ 4 w 135"/>
                <a:gd name="T73" fmla="*/ 49 h 169"/>
                <a:gd name="T74" fmla="*/ 1 w 135"/>
                <a:gd name="T75" fmla="*/ 30 h 169"/>
                <a:gd name="T76" fmla="*/ 0 w 135"/>
                <a:gd name="T77" fmla="*/ 13 h 169"/>
                <a:gd name="T78" fmla="*/ 0 w 135"/>
                <a:gd name="T79" fmla="*/ 3 h 169"/>
                <a:gd name="T80" fmla="*/ 3 w 135"/>
                <a:gd name="T81" fmla="*/ 0 h 169"/>
                <a:gd name="T82" fmla="*/ 6 w 135"/>
                <a:gd name="T83" fmla="*/ 1 h 169"/>
                <a:gd name="T84" fmla="*/ 10 w 135"/>
                <a:gd name="T85" fmla="*/ 4 h 169"/>
                <a:gd name="T86" fmla="*/ 12 w 135"/>
                <a:gd name="T87" fmla="*/ 5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5" h="169">
                  <a:moveTo>
                    <a:pt x="35" y="14"/>
                  </a:moveTo>
                  <a:lnTo>
                    <a:pt x="35" y="15"/>
                  </a:lnTo>
                  <a:lnTo>
                    <a:pt x="37" y="18"/>
                  </a:lnTo>
                  <a:lnTo>
                    <a:pt x="39" y="23"/>
                  </a:lnTo>
                  <a:lnTo>
                    <a:pt x="41" y="29"/>
                  </a:lnTo>
                  <a:lnTo>
                    <a:pt x="43" y="36"/>
                  </a:lnTo>
                  <a:lnTo>
                    <a:pt x="45" y="42"/>
                  </a:lnTo>
                  <a:lnTo>
                    <a:pt x="46" y="48"/>
                  </a:lnTo>
                  <a:lnTo>
                    <a:pt x="47" y="54"/>
                  </a:lnTo>
                  <a:lnTo>
                    <a:pt x="48" y="59"/>
                  </a:lnTo>
                  <a:lnTo>
                    <a:pt x="50" y="66"/>
                  </a:lnTo>
                  <a:lnTo>
                    <a:pt x="52" y="74"/>
                  </a:lnTo>
                  <a:lnTo>
                    <a:pt x="55" y="81"/>
                  </a:lnTo>
                  <a:lnTo>
                    <a:pt x="58" y="88"/>
                  </a:lnTo>
                  <a:lnTo>
                    <a:pt x="61" y="95"/>
                  </a:lnTo>
                  <a:lnTo>
                    <a:pt x="64" y="99"/>
                  </a:lnTo>
                  <a:lnTo>
                    <a:pt x="66" y="102"/>
                  </a:lnTo>
                  <a:lnTo>
                    <a:pt x="69" y="104"/>
                  </a:lnTo>
                  <a:lnTo>
                    <a:pt x="72" y="110"/>
                  </a:lnTo>
                  <a:lnTo>
                    <a:pt x="76" y="117"/>
                  </a:lnTo>
                  <a:lnTo>
                    <a:pt x="81" y="125"/>
                  </a:lnTo>
                  <a:lnTo>
                    <a:pt x="84" y="133"/>
                  </a:lnTo>
                  <a:lnTo>
                    <a:pt x="87" y="139"/>
                  </a:lnTo>
                  <a:lnTo>
                    <a:pt x="89" y="144"/>
                  </a:lnTo>
                  <a:lnTo>
                    <a:pt x="91" y="145"/>
                  </a:lnTo>
                  <a:lnTo>
                    <a:pt x="93" y="145"/>
                  </a:lnTo>
                  <a:lnTo>
                    <a:pt x="95" y="144"/>
                  </a:lnTo>
                  <a:lnTo>
                    <a:pt x="98" y="144"/>
                  </a:lnTo>
                  <a:lnTo>
                    <a:pt x="100" y="144"/>
                  </a:lnTo>
                  <a:lnTo>
                    <a:pt x="104" y="144"/>
                  </a:lnTo>
                  <a:lnTo>
                    <a:pt x="106" y="144"/>
                  </a:lnTo>
                  <a:lnTo>
                    <a:pt x="109" y="144"/>
                  </a:lnTo>
                  <a:lnTo>
                    <a:pt x="111" y="145"/>
                  </a:lnTo>
                  <a:lnTo>
                    <a:pt x="115" y="147"/>
                  </a:lnTo>
                  <a:lnTo>
                    <a:pt x="118" y="149"/>
                  </a:lnTo>
                  <a:lnTo>
                    <a:pt x="122" y="151"/>
                  </a:lnTo>
                  <a:lnTo>
                    <a:pt x="126" y="154"/>
                  </a:lnTo>
                  <a:lnTo>
                    <a:pt x="129" y="156"/>
                  </a:lnTo>
                  <a:lnTo>
                    <a:pt x="132" y="159"/>
                  </a:lnTo>
                  <a:lnTo>
                    <a:pt x="134" y="162"/>
                  </a:lnTo>
                  <a:lnTo>
                    <a:pt x="134" y="163"/>
                  </a:lnTo>
                  <a:lnTo>
                    <a:pt x="132" y="165"/>
                  </a:lnTo>
                  <a:lnTo>
                    <a:pt x="129" y="166"/>
                  </a:lnTo>
                  <a:lnTo>
                    <a:pt x="125" y="167"/>
                  </a:lnTo>
                  <a:lnTo>
                    <a:pt x="121" y="168"/>
                  </a:lnTo>
                  <a:lnTo>
                    <a:pt x="116" y="168"/>
                  </a:lnTo>
                  <a:lnTo>
                    <a:pt x="110" y="168"/>
                  </a:lnTo>
                  <a:lnTo>
                    <a:pt x="106" y="167"/>
                  </a:lnTo>
                  <a:lnTo>
                    <a:pt x="102" y="166"/>
                  </a:lnTo>
                  <a:lnTo>
                    <a:pt x="99" y="165"/>
                  </a:lnTo>
                  <a:lnTo>
                    <a:pt x="96" y="164"/>
                  </a:lnTo>
                  <a:lnTo>
                    <a:pt x="94" y="163"/>
                  </a:lnTo>
                  <a:lnTo>
                    <a:pt x="93" y="163"/>
                  </a:lnTo>
                  <a:lnTo>
                    <a:pt x="91" y="162"/>
                  </a:lnTo>
                  <a:lnTo>
                    <a:pt x="90" y="163"/>
                  </a:lnTo>
                  <a:lnTo>
                    <a:pt x="89" y="163"/>
                  </a:lnTo>
                  <a:lnTo>
                    <a:pt x="87" y="162"/>
                  </a:lnTo>
                  <a:lnTo>
                    <a:pt x="81" y="159"/>
                  </a:lnTo>
                  <a:lnTo>
                    <a:pt x="75" y="153"/>
                  </a:lnTo>
                  <a:lnTo>
                    <a:pt x="69" y="146"/>
                  </a:lnTo>
                  <a:lnTo>
                    <a:pt x="61" y="139"/>
                  </a:lnTo>
                  <a:lnTo>
                    <a:pt x="54" y="131"/>
                  </a:lnTo>
                  <a:lnTo>
                    <a:pt x="48" y="125"/>
                  </a:lnTo>
                  <a:lnTo>
                    <a:pt x="44" y="121"/>
                  </a:lnTo>
                  <a:lnTo>
                    <a:pt x="40" y="116"/>
                  </a:lnTo>
                  <a:lnTo>
                    <a:pt x="35" y="111"/>
                  </a:lnTo>
                  <a:lnTo>
                    <a:pt x="30" y="105"/>
                  </a:lnTo>
                  <a:lnTo>
                    <a:pt x="24" y="98"/>
                  </a:lnTo>
                  <a:lnTo>
                    <a:pt x="19" y="91"/>
                  </a:lnTo>
                  <a:lnTo>
                    <a:pt x="14" y="83"/>
                  </a:lnTo>
                  <a:lnTo>
                    <a:pt x="11" y="75"/>
                  </a:lnTo>
                  <a:lnTo>
                    <a:pt x="7" y="67"/>
                  </a:lnTo>
                  <a:lnTo>
                    <a:pt x="5" y="58"/>
                  </a:lnTo>
                  <a:lnTo>
                    <a:pt x="4" y="49"/>
                  </a:lnTo>
                  <a:lnTo>
                    <a:pt x="2" y="40"/>
                  </a:lnTo>
                  <a:lnTo>
                    <a:pt x="1" y="30"/>
                  </a:lnTo>
                  <a:lnTo>
                    <a:pt x="0" y="21"/>
                  </a:lnTo>
                  <a:lnTo>
                    <a:pt x="0" y="13"/>
                  </a:lnTo>
                  <a:lnTo>
                    <a:pt x="0" y="7"/>
                  </a:lnTo>
                  <a:lnTo>
                    <a:pt x="0" y="3"/>
                  </a:lnTo>
                  <a:lnTo>
                    <a:pt x="1" y="0"/>
                  </a:lnTo>
                  <a:lnTo>
                    <a:pt x="3" y="0"/>
                  </a:lnTo>
                  <a:lnTo>
                    <a:pt x="5" y="0"/>
                  </a:lnTo>
                  <a:lnTo>
                    <a:pt x="6" y="1"/>
                  </a:lnTo>
                  <a:lnTo>
                    <a:pt x="8" y="3"/>
                  </a:lnTo>
                  <a:lnTo>
                    <a:pt x="10" y="4"/>
                  </a:lnTo>
                  <a:lnTo>
                    <a:pt x="11" y="5"/>
                  </a:lnTo>
                  <a:lnTo>
                    <a:pt x="12" y="5"/>
                  </a:lnTo>
                  <a:lnTo>
                    <a:pt x="35" y="14"/>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57" name="Freeform 253"/>
            <p:cNvSpPr>
              <a:spLocks/>
            </p:cNvSpPr>
            <p:nvPr/>
          </p:nvSpPr>
          <p:spPr bwMode="auto">
            <a:xfrm>
              <a:off x="4017" y="1355"/>
              <a:ext cx="239" cy="345"/>
            </a:xfrm>
            <a:custGeom>
              <a:avLst/>
              <a:gdLst>
                <a:gd name="T0" fmla="*/ 238 w 239"/>
                <a:gd name="T1" fmla="*/ 344 h 345"/>
                <a:gd name="T2" fmla="*/ 238 w 239"/>
                <a:gd name="T3" fmla="*/ 113 h 345"/>
                <a:gd name="T4" fmla="*/ 0 w 239"/>
                <a:gd name="T5" fmla="*/ 0 h 345"/>
                <a:gd name="T6" fmla="*/ 0 w 239"/>
                <a:gd name="T7" fmla="*/ 215 h 345"/>
                <a:gd name="T8" fmla="*/ 238 w 239"/>
                <a:gd name="T9" fmla="*/ 344 h 345"/>
              </a:gdLst>
              <a:ahLst/>
              <a:cxnLst>
                <a:cxn ang="0">
                  <a:pos x="T0" y="T1"/>
                </a:cxn>
                <a:cxn ang="0">
                  <a:pos x="T2" y="T3"/>
                </a:cxn>
                <a:cxn ang="0">
                  <a:pos x="T4" y="T5"/>
                </a:cxn>
                <a:cxn ang="0">
                  <a:pos x="T6" y="T7"/>
                </a:cxn>
                <a:cxn ang="0">
                  <a:pos x="T8" y="T9"/>
                </a:cxn>
              </a:cxnLst>
              <a:rect l="0" t="0" r="r" b="b"/>
              <a:pathLst>
                <a:path w="239" h="345">
                  <a:moveTo>
                    <a:pt x="238" y="344"/>
                  </a:moveTo>
                  <a:lnTo>
                    <a:pt x="238" y="113"/>
                  </a:lnTo>
                  <a:lnTo>
                    <a:pt x="0" y="0"/>
                  </a:lnTo>
                  <a:lnTo>
                    <a:pt x="0" y="215"/>
                  </a:lnTo>
                  <a:lnTo>
                    <a:pt x="238" y="344"/>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58" name="Freeform 254"/>
            <p:cNvSpPr>
              <a:spLocks/>
            </p:cNvSpPr>
            <p:nvPr/>
          </p:nvSpPr>
          <p:spPr bwMode="auto">
            <a:xfrm>
              <a:off x="4181" y="1233"/>
              <a:ext cx="193" cy="82"/>
            </a:xfrm>
            <a:custGeom>
              <a:avLst/>
              <a:gdLst>
                <a:gd name="T0" fmla="*/ 192 w 193"/>
                <a:gd name="T1" fmla="*/ 14 h 82"/>
                <a:gd name="T2" fmla="*/ 67 w 193"/>
                <a:gd name="T3" fmla="*/ 81 h 82"/>
                <a:gd name="T4" fmla="*/ 0 w 193"/>
                <a:gd name="T5" fmla="*/ 66 h 82"/>
                <a:gd name="T6" fmla="*/ 124 w 193"/>
                <a:gd name="T7" fmla="*/ 0 h 82"/>
                <a:gd name="T8" fmla="*/ 192 w 193"/>
                <a:gd name="T9" fmla="*/ 14 h 82"/>
              </a:gdLst>
              <a:ahLst/>
              <a:cxnLst>
                <a:cxn ang="0">
                  <a:pos x="T0" y="T1"/>
                </a:cxn>
                <a:cxn ang="0">
                  <a:pos x="T2" y="T3"/>
                </a:cxn>
                <a:cxn ang="0">
                  <a:pos x="T4" y="T5"/>
                </a:cxn>
                <a:cxn ang="0">
                  <a:pos x="T6" y="T7"/>
                </a:cxn>
                <a:cxn ang="0">
                  <a:pos x="T8" y="T9"/>
                </a:cxn>
              </a:cxnLst>
              <a:rect l="0" t="0" r="r" b="b"/>
              <a:pathLst>
                <a:path w="193" h="82">
                  <a:moveTo>
                    <a:pt x="192" y="14"/>
                  </a:moveTo>
                  <a:lnTo>
                    <a:pt x="67" y="81"/>
                  </a:lnTo>
                  <a:lnTo>
                    <a:pt x="0" y="66"/>
                  </a:lnTo>
                  <a:lnTo>
                    <a:pt x="124" y="0"/>
                  </a:lnTo>
                  <a:lnTo>
                    <a:pt x="192" y="14"/>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59" name="Freeform 255"/>
            <p:cNvSpPr>
              <a:spLocks/>
            </p:cNvSpPr>
            <p:nvPr/>
          </p:nvSpPr>
          <p:spPr bwMode="auto">
            <a:xfrm>
              <a:off x="4096" y="1067"/>
              <a:ext cx="213" cy="213"/>
            </a:xfrm>
            <a:custGeom>
              <a:avLst/>
              <a:gdLst>
                <a:gd name="T0" fmla="*/ 44 w 213"/>
                <a:gd name="T1" fmla="*/ 20 h 213"/>
                <a:gd name="T2" fmla="*/ 50 w 213"/>
                <a:gd name="T3" fmla="*/ 33 h 213"/>
                <a:gd name="T4" fmla="*/ 59 w 213"/>
                <a:gd name="T5" fmla="*/ 54 h 213"/>
                <a:gd name="T6" fmla="*/ 68 w 213"/>
                <a:gd name="T7" fmla="*/ 74 h 213"/>
                <a:gd name="T8" fmla="*/ 73 w 213"/>
                <a:gd name="T9" fmla="*/ 88 h 213"/>
                <a:gd name="T10" fmla="*/ 78 w 213"/>
                <a:gd name="T11" fmla="*/ 103 h 213"/>
                <a:gd name="T12" fmla="*/ 85 w 213"/>
                <a:gd name="T13" fmla="*/ 118 h 213"/>
                <a:gd name="T14" fmla="*/ 91 w 213"/>
                <a:gd name="T15" fmla="*/ 128 h 213"/>
                <a:gd name="T16" fmla="*/ 99 w 213"/>
                <a:gd name="T17" fmla="*/ 133 h 213"/>
                <a:gd name="T18" fmla="*/ 120 w 213"/>
                <a:gd name="T19" fmla="*/ 148 h 213"/>
                <a:gd name="T20" fmla="*/ 143 w 213"/>
                <a:gd name="T21" fmla="*/ 167 h 213"/>
                <a:gd name="T22" fmla="*/ 160 w 213"/>
                <a:gd name="T23" fmla="*/ 182 h 213"/>
                <a:gd name="T24" fmla="*/ 165 w 213"/>
                <a:gd name="T25" fmla="*/ 184 h 213"/>
                <a:gd name="T26" fmla="*/ 169 w 213"/>
                <a:gd name="T27" fmla="*/ 183 h 213"/>
                <a:gd name="T28" fmla="*/ 175 w 213"/>
                <a:gd name="T29" fmla="*/ 183 h 213"/>
                <a:gd name="T30" fmla="*/ 181 w 213"/>
                <a:gd name="T31" fmla="*/ 184 h 213"/>
                <a:gd name="T32" fmla="*/ 189 w 213"/>
                <a:gd name="T33" fmla="*/ 188 h 213"/>
                <a:gd name="T34" fmla="*/ 198 w 213"/>
                <a:gd name="T35" fmla="*/ 193 h 213"/>
                <a:gd name="T36" fmla="*/ 206 w 213"/>
                <a:gd name="T37" fmla="*/ 199 h 213"/>
                <a:gd name="T38" fmla="*/ 212 w 213"/>
                <a:gd name="T39" fmla="*/ 205 h 213"/>
                <a:gd name="T40" fmla="*/ 210 w 213"/>
                <a:gd name="T41" fmla="*/ 209 h 213"/>
                <a:gd name="T42" fmla="*/ 204 w 213"/>
                <a:gd name="T43" fmla="*/ 212 h 213"/>
                <a:gd name="T44" fmla="*/ 194 w 213"/>
                <a:gd name="T45" fmla="*/ 212 h 213"/>
                <a:gd name="T46" fmla="*/ 182 w 213"/>
                <a:gd name="T47" fmla="*/ 209 h 213"/>
                <a:gd name="T48" fmla="*/ 171 w 213"/>
                <a:gd name="T49" fmla="*/ 206 h 213"/>
                <a:gd name="T50" fmla="*/ 165 w 213"/>
                <a:gd name="T51" fmla="*/ 203 h 213"/>
                <a:gd name="T52" fmla="*/ 160 w 213"/>
                <a:gd name="T53" fmla="*/ 202 h 213"/>
                <a:gd name="T54" fmla="*/ 154 w 213"/>
                <a:gd name="T55" fmla="*/ 202 h 213"/>
                <a:gd name="T56" fmla="*/ 140 w 213"/>
                <a:gd name="T57" fmla="*/ 198 h 213"/>
                <a:gd name="T58" fmla="*/ 121 w 213"/>
                <a:gd name="T59" fmla="*/ 189 h 213"/>
                <a:gd name="T60" fmla="*/ 103 w 213"/>
                <a:gd name="T61" fmla="*/ 180 h 213"/>
                <a:gd name="T62" fmla="*/ 91 w 213"/>
                <a:gd name="T63" fmla="*/ 172 h 213"/>
                <a:gd name="T64" fmla="*/ 75 w 213"/>
                <a:gd name="T65" fmla="*/ 158 h 213"/>
                <a:gd name="T66" fmla="*/ 58 w 213"/>
                <a:gd name="T67" fmla="*/ 140 h 213"/>
                <a:gd name="T68" fmla="*/ 44 w 213"/>
                <a:gd name="T69" fmla="*/ 120 h 213"/>
                <a:gd name="T70" fmla="*/ 32 w 213"/>
                <a:gd name="T71" fmla="*/ 98 h 213"/>
                <a:gd name="T72" fmla="*/ 19 w 213"/>
                <a:gd name="T73" fmla="*/ 71 h 213"/>
                <a:gd name="T74" fmla="*/ 8 w 213"/>
                <a:gd name="T75" fmla="*/ 43 h 213"/>
                <a:gd name="T76" fmla="*/ 0 w 213"/>
                <a:gd name="T77" fmla="*/ 22 h 213"/>
                <a:gd name="T78" fmla="*/ 0 w 213"/>
                <a:gd name="T79" fmla="*/ 11 h 213"/>
                <a:gd name="T80" fmla="*/ 2 w 213"/>
                <a:gd name="T81" fmla="*/ 5 h 213"/>
                <a:gd name="T82" fmla="*/ 6 w 213"/>
                <a:gd name="T83" fmla="*/ 3 h 213"/>
                <a:gd name="T84" fmla="*/ 11 w 213"/>
                <a:gd name="T85" fmla="*/ 1 h 213"/>
                <a:gd name="T86" fmla="*/ 42 w 213"/>
                <a:gd name="T87" fmla="*/ 18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3" h="213">
                  <a:moveTo>
                    <a:pt x="42" y="18"/>
                  </a:moveTo>
                  <a:lnTo>
                    <a:pt x="44" y="20"/>
                  </a:lnTo>
                  <a:lnTo>
                    <a:pt x="46" y="26"/>
                  </a:lnTo>
                  <a:lnTo>
                    <a:pt x="50" y="33"/>
                  </a:lnTo>
                  <a:lnTo>
                    <a:pt x="55" y="44"/>
                  </a:lnTo>
                  <a:lnTo>
                    <a:pt x="59" y="54"/>
                  </a:lnTo>
                  <a:lnTo>
                    <a:pt x="64" y="65"/>
                  </a:lnTo>
                  <a:lnTo>
                    <a:pt x="68" y="74"/>
                  </a:lnTo>
                  <a:lnTo>
                    <a:pt x="71" y="81"/>
                  </a:lnTo>
                  <a:lnTo>
                    <a:pt x="73" y="88"/>
                  </a:lnTo>
                  <a:lnTo>
                    <a:pt x="75" y="95"/>
                  </a:lnTo>
                  <a:lnTo>
                    <a:pt x="78" y="103"/>
                  </a:lnTo>
                  <a:lnTo>
                    <a:pt x="81" y="111"/>
                  </a:lnTo>
                  <a:lnTo>
                    <a:pt x="85" y="118"/>
                  </a:lnTo>
                  <a:lnTo>
                    <a:pt x="88" y="124"/>
                  </a:lnTo>
                  <a:lnTo>
                    <a:pt x="91" y="128"/>
                  </a:lnTo>
                  <a:lnTo>
                    <a:pt x="94" y="130"/>
                  </a:lnTo>
                  <a:lnTo>
                    <a:pt x="99" y="133"/>
                  </a:lnTo>
                  <a:lnTo>
                    <a:pt x="108" y="139"/>
                  </a:lnTo>
                  <a:lnTo>
                    <a:pt x="120" y="148"/>
                  </a:lnTo>
                  <a:lnTo>
                    <a:pt x="131" y="158"/>
                  </a:lnTo>
                  <a:lnTo>
                    <a:pt x="143" y="167"/>
                  </a:lnTo>
                  <a:lnTo>
                    <a:pt x="154" y="176"/>
                  </a:lnTo>
                  <a:lnTo>
                    <a:pt x="160" y="182"/>
                  </a:lnTo>
                  <a:lnTo>
                    <a:pt x="164" y="184"/>
                  </a:lnTo>
                  <a:lnTo>
                    <a:pt x="165" y="184"/>
                  </a:lnTo>
                  <a:lnTo>
                    <a:pt x="167" y="183"/>
                  </a:lnTo>
                  <a:lnTo>
                    <a:pt x="169" y="183"/>
                  </a:lnTo>
                  <a:lnTo>
                    <a:pt x="171" y="183"/>
                  </a:lnTo>
                  <a:lnTo>
                    <a:pt x="175" y="183"/>
                  </a:lnTo>
                  <a:lnTo>
                    <a:pt x="177" y="183"/>
                  </a:lnTo>
                  <a:lnTo>
                    <a:pt x="181" y="184"/>
                  </a:lnTo>
                  <a:lnTo>
                    <a:pt x="184" y="185"/>
                  </a:lnTo>
                  <a:lnTo>
                    <a:pt x="189" y="188"/>
                  </a:lnTo>
                  <a:lnTo>
                    <a:pt x="193" y="189"/>
                  </a:lnTo>
                  <a:lnTo>
                    <a:pt x="198" y="193"/>
                  </a:lnTo>
                  <a:lnTo>
                    <a:pt x="202" y="195"/>
                  </a:lnTo>
                  <a:lnTo>
                    <a:pt x="206" y="199"/>
                  </a:lnTo>
                  <a:lnTo>
                    <a:pt x="209" y="201"/>
                  </a:lnTo>
                  <a:lnTo>
                    <a:pt x="212" y="205"/>
                  </a:lnTo>
                  <a:lnTo>
                    <a:pt x="212" y="207"/>
                  </a:lnTo>
                  <a:lnTo>
                    <a:pt x="210" y="209"/>
                  </a:lnTo>
                  <a:lnTo>
                    <a:pt x="207" y="211"/>
                  </a:lnTo>
                  <a:lnTo>
                    <a:pt x="204" y="212"/>
                  </a:lnTo>
                  <a:lnTo>
                    <a:pt x="199" y="212"/>
                  </a:lnTo>
                  <a:lnTo>
                    <a:pt x="194" y="212"/>
                  </a:lnTo>
                  <a:lnTo>
                    <a:pt x="188" y="211"/>
                  </a:lnTo>
                  <a:lnTo>
                    <a:pt x="182" y="209"/>
                  </a:lnTo>
                  <a:lnTo>
                    <a:pt x="176" y="207"/>
                  </a:lnTo>
                  <a:lnTo>
                    <a:pt x="171" y="206"/>
                  </a:lnTo>
                  <a:lnTo>
                    <a:pt x="168" y="205"/>
                  </a:lnTo>
                  <a:lnTo>
                    <a:pt x="165" y="203"/>
                  </a:lnTo>
                  <a:lnTo>
                    <a:pt x="163" y="203"/>
                  </a:lnTo>
                  <a:lnTo>
                    <a:pt x="160" y="202"/>
                  </a:lnTo>
                  <a:lnTo>
                    <a:pt x="158" y="203"/>
                  </a:lnTo>
                  <a:lnTo>
                    <a:pt x="154" y="202"/>
                  </a:lnTo>
                  <a:lnTo>
                    <a:pt x="148" y="200"/>
                  </a:lnTo>
                  <a:lnTo>
                    <a:pt x="140" y="198"/>
                  </a:lnTo>
                  <a:lnTo>
                    <a:pt x="131" y="194"/>
                  </a:lnTo>
                  <a:lnTo>
                    <a:pt x="121" y="189"/>
                  </a:lnTo>
                  <a:lnTo>
                    <a:pt x="112" y="184"/>
                  </a:lnTo>
                  <a:lnTo>
                    <a:pt x="103" y="180"/>
                  </a:lnTo>
                  <a:lnTo>
                    <a:pt x="97" y="176"/>
                  </a:lnTo>
                  <a:lnTo>
                    <a:pt x="91" y="172"/>
                  </a:lnTo>
                  <a:lnTo>
                    <a:pt x="84" y="165"/>
                  </a:lnTo>
                  <a:lnTo>
                    <a:pt x="75" y="158"/>
                  </a:lnTo>
                  <a:lnTo>
                    <a:pt x="67" y="150"/>
                  </a:lnTo>
                  <a:lnTo>
                    <a:pt x="58" y="140"/>
                  </a:lnTo>
                  <a:lnTo>
                    <a:pt x="51" y="130"/>
                  </a:lnTo>
                  <a:lnTo>
                    <a:pt x="44" y="120"/>
                  </a:lnTo>
                  <a:lnTo>
                    <a:pt x="38" y="110"/>
                  </a:lnTo>
                  <a:lnTo>
                    <a:pt x="32" y="98"/>
                  </a:lnTo>
                  <a:lnTo>
                    <a:pt x="26" y="85"/>
                  </a:lnTo>
                  <a:lnTo>
                    <a:pt x="19" y="71"/>
                  </a:lnTo>
                  <a:lnTo>
                    <a:pt x="13" y="56"/>
                  </a:lnTo>
                  <a:lnTo>
                    <a:pt x="8" y="43"/>
                  </a:lnTo>
                  <a:lnTo>
                    <a:pt x="4" y="31"/>
                  </a:lnTo>
                  <a:lnTo>
                    <a:pt x="0" y="22"/>
                  </a:lnTo>
                  <a:lnTo>
                    <a:pt x="0" y="15"/>
                  </a:lnTo>
                  <a:lnTo>
                    <a:pt x="0" y="11"/>
                  </a:lnTo>
                  <a:lnTo>
                    <a:pt x="1" y="8"/>
                  </a:lnTo>
                  <a:lnTo>
                    <a:pt x="2" y="5"/>
                  </a:lnTo>
                  <a:lnTo>
                    <a:pt x="4" y="4"/>
                  </a:lnTo>
                  <a:lnTo>
                    <a:pt x="6" y="3"/>
                  </a:lnTo>
                  <a:lnTo>
                    <a:pt x="8" y="2"/>
                  </a:lnTo>
                  <a:lnTo>
                    <a:pt x="11" y="1"/>
                  </a:lnTo>
                  <a:lnTo>
                    <a:pt x="13" y="0"/>
                  </a:lnTo>
                  <a:lnTo>
                    <a:pt x="42" y="18"/>
                  </a:lnTo>
                </a:path>
              </a:pathLst>
            </a:custGeom>
            <a:solidFill>
              <a:srgbClr val="99FF99"/>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60" name="Freeform 256"/>
            <p:cNvSpPr>
              <a:spLocks/>
            </p:cNvSpPr>
            <p:nvPr/>
          </p:nvSpPr>
          <p:spPr bwMode="auto">
            <a:xfrm>
              <a:off x="4193" y="1081"/>
              <a:ext cx="135" cy="173"/>
            </a:xfrm>
            <a:custGeom>
              <a:avLst/>
              <a:gdLst>
                <a:gd name="T0" fmla="*/ 36 w 135"/>
                <a:gd name="T1" fmla="*/ 16 h 173"/>
                <a:gd name="T2" fmla="*/ 39 w 135"/>
                <a:gd name="T3" fmla="*/ 25 h 173"/>
                <a:gd name="T4" fmla="*/ 43 w 135"/>
                <a:gd name="T5" fmla="*/ 39 h 173"/>
                <a:gd name="T6" fmla="*/ 46 w 135"/>
                <a:gd name="T7" fmla="*/ 52 h 173"/>
                <a:gd name="T8" fmla="*/ 48 w 135"/>
                <a:gd name="T9" fmla="*/ 63 h 173"/>
                <a:gd name="T10" fmla="*/ 52 w 135"/>
                <a:gd name="T11" fmla="*/ 77 h 173"/>
                <a:gd name="T12" fmla="*/ 58 w 135"/>
                <a:gd name="T13" fmla="*/ 92 h 173"/>
                <a:gd name="T14" fmla="*/ 64 w 135"/>
                <a:gd name="T15" fmla="*/ 103 h 173"/>
                <a:gd name="T16" fmla="*/ 69 w 135"/>
                <a:gd name="T17" fmla="*/ 108 h 173"/>
                <a:gd name="T18" fmla="*/ 76 w 135"/>
                <a:gd name="T19" fmla="*/ 120 h 173"/>
                <a:gd name="T20" fmla="*/ 84 w 135"/>
                <a:gd name="T21" fmla="*/ 136 h 173"/>
                <a:gd name="T22" fmla="*/ 89 w 135"/>
                <a:gd name="T23" fmla="*/ 147 h 173"/>
                <a:gd name="T24" fmla="*/ 91 w 135"/>
                <a:gd name="T25" fmla="*/ 149 h 173"/>
                <a:gd name="T26" fmla="*/ 95 w 135"/>
                <a:gd name="T27" fmla="*/ 148 h 173"/>
                <a:gd name="T28" fmla="*/ 100 w 135"/>
                <a:gd name="T29" fmla="*/ 148 h 173"/>
                <a:gd name="T30" fmla="*/ 106 w 135"/>
                <a:gd name="T31" fmla="*/ 148 h 173"/>
                <a:gd name="T32" fmla="*/ 111 w 135"/>
                <a:gd name="T33" fmla="*/ 149 h 173"/>
                <a:gd name="T34" fmla="*/ 118 w 135"/>
                <a:gd name="T35" fmla="*/ 153 h 173"/>
                <a:gd name="T36" fmla="*/ 126 w 135"/>
                <a:gd name="T37" fmla="*/ 158 h 173"/>
                <a:gd name="T38" fmla="*/ 132 w 135"/>
                <a:gd name="T39" fmla="*/ 163 h 173"/>
                <a:gd name="T40" fmla="*/ 134 w 135"/>
                <a:gd name="T41" fmla="*/ 167 h 173"/>
                <a:gd name="T42" fmla="*/ 129 w 135"/>
                <a:gd name="T43" fmla="*/ 170 h 173"/>
                <a:gd name="T44" fmla="*/ 121 w 135"/>
                <a:gd name="T45" fmla="*/ 172 h 173"/>
                <a:gd name="T46" fmla="*/ 110 w 135"/>
                <a:gd name="T47" fmla="*/ 171 h 173"/>
                <a:gd name="T48" fmla="*/ 102 w 135"/>
                <a:gd name="T49" fmla="*/ 169 h 173"/>
                <a:gd name="T50" fmla="*/ 96 w 135"/>
                <a:gd name="T51" fmla="*/ 167 h 173"/>
                <a:gd name="T52" fmla="*/ 92 w 135"/>
                <a:gd name="T53" fmla="*/ 166 h 173"/>
                <a:gd name="T54" fmla="*/ 90 w 135"/>
                <a:gd name="T55" fmla="*/ 166 h 173"/>
                <a:gd name="T56" fmla="*/ 87 w 135"/>
                <a:gd name="T57" fmla="*/ 166 h 173"/>
                <a:gd name="T58" fmla="*/ 75 w 135"/>
                <a:gd name="T59" fmla="*/ 156 h 173"/>
                <a:gd name="T60" fmla="*/ 61 w 135"/>
                <a:gd name="T61" fmla="*/ 142 h 173"/>
                <a:gd name="T62" fmla="*/ 48 w 135"/>
                <a:gd name="T63" fmla="*/ 129 h 173"/>
                <a:gd name="T64" fmla="*/ 40 w 135"/>
                <a:gd name="T65" fmla="*/ 120 h 173"/>
                <a:gd name="T66" fmla="*/ 29 w 135"/>
                <a:gd name="T67" fmla="*/ 108 h 173"/>
                <a:gd name="T68" fmla="*/ 19 w 135"/>
                <a:gd name="T69" fmla="*/ 95 h 173"/>
                <a:gd name="T70" fmla="*/ 10 w 135"/>
                <a:gd name="T71" fmla="*/ 79 h 173"/>
                <a:gd name="T72" fmla="*/ 5 w 135"/>
                <a:gd name="T73" fmla="*/ 63 h 173"/>
                <a:gd name="T74" fmla="*/ 2 w 135"/>
                <a:gd name="T75" fmla="*/ 43 h 173"/>
                <a:gd name="T76" fmla="*/ 0 w 135"/>
                <a:gd name="T77" fmla="*/ 25 h 173"/>
                <a:gd name="T78" fmla="*/ 0 w 135"/>
                <a:gd name="T79" fmla="*/ 11 h 173"/>
                <a:gd name="T80" fmla="*/ 2 w 135"/>
                <a:gd name="T81" fmla="*/ 4 h 173"/>
                <a:gd name="T82" fmla="*/ 6 w 135"/>
                <a:gd name="T83" fmla="*/ 1 h 173"/>
                <a:gd name="T84" fmla="*/ 11 w 135"/>
                <a:gd name="T85" fmla="*/ 0 h 173"/>
                <a:gd name="T86" fmla="*/ 17 w 135"/>
                <a:gd name="T87" fmla="*/ 0 h 173"/>
                <a:gd name="T88" fmla="*/ 35 w 135"/>
                <a:gd name="T89" fmla="*/ 15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5" h="173">
                  <a:moveTo>
                    <a:pt x="35" y="15"/>
                  </a:moveTo>
                  <a:lnTo>
                    <a:pt x="36" y="16"/>
                  </a:lnTo>
                  <a:lnTo>
                    <a:pt x="37" y="20"/>
                  </a:lnTo>
                  <a:lnTo>
                    <a:pt x="39" y="25"/>
                  </a:lnTo>
                  <a:lnTo>
                    <a:pt x="41" y="32"/>
                  </a:lnTo>
                  <a:lnTo>
                    <a:pt x="43" y="39"/>
                  </a:lnTo>
                  <a:lnTo>
                    <a:pt x="45" y="45"/>
                  </a:lnTo>
                  <a:lnTo>
                    <a:pt x="46" y="52"/>
                  </a:lnTo>
                  <a:lnTo>
                    <a:pt x="47" y="57"/>
                  </a:lnTo>
                  <a:lnTo>
                    <a:pt x="48" y="63"/>
                  </a:lnTo>
                  <a:lnTo>
                    <a:pt x="50" y="69"/>
                  </a:lnTo>
                  <a:lnTo>
                    <a:pt x="52" y="77"/>
                  </a:lnTo>
                  <a:lnTo>
                    <a:pt x="55" y="85"/>
                  </a:lnTo>
                  <a:lnTo>
                    <a:pt x="58" y="92"/>
                  </a:lnTo>
                  <a:lnTo>
                    <a:pt x="61" y="98"/>
                  </a:lnTo>
                  <a:lnTo>
                    <a:pt x="64" y="103"/>
                  </a:lnTo>
                  <a:lnTo>
                    <a:pt x="66" y="105"/>
                  </a:lnTo>
                  <a:lnTo>
                    <a:pt x="69" y="108"/>
                  </a:lnTo>
                  <a:lnTo>
                    <a:pt x="72" y="114"/>
                  </a:lnTo>
                  <a:lnTo>
                    <a:pt x="76" y="120"/>
                  </a:lnTo>
                  <a:lnTo>
                    <a:pt x="81" y="128"/>
                  </a:lnTo>
                  <a:lnTo>
                    <a:pt x="84" y="136"/>
                  </a:lnTo>
                  <a:lnTo>
                    <a:pt x="87" y="143"/>
                  </a:lnTo>
                  <a:lnTo>
                    <a:pt x="89" y="147"/>
                  </a:lnTo>
                  <a:lnTo>
                    <a:pt x="90" y="149"/>
                  </a:lnTo>
                  <a:lnTo>
                    <a:pt x="91" y="149"/>
                  </a:lnTo>
                  <a:lnTo>
                    <a:pt x="93" y="149"/>
                  </a:lnTo>
                  <a:lnTo>
                    <a:pt x="95" y="148"/>
                  </a:lnTo>
                  <a:lnTo>
                    <a:pt x="98" y="148"/>
                  </a:lnTo>
                  <a:lnTo>
                    <a:pt x="100" y="148"/>
                  </a:lnTo>
                  <a:lnTo>
                    <a:pt x="104" y="147"/>
                  </a:lnTo>
                  <a:lnTo>
                    <a:pt x="106" y="148"/>
                  </a:lnTo>
                  <a:lnTo>
                    <a:pt x="109" y="148"/>
                  </a:lnTo>
                  <a:lnTo>
                    <a:pt x="111" y="149"/>
                  </a:lnTo>
                  <a:lnTo>
                    <a:pt x="115" y="150"/>
                  </a:lnTo>
                  <a:lnTo>
                    <a:pt x="118" y="153"/>
                  </a:lnTo>
                  <a:lnTo>
                    <a:pt x="122" y="155"/>
                  </a:lnTo>
                  <a:lnTo>
                    <a:pt x="126" y="158"/>
                  </a:lnTo>
                  <a:lnTo>
                    <a:pt x="129" y="160"/>
                  </a:lnTo>
                  <a:lnTo>
                    <a:pt x="132" y="163"/>
                  </a:lnTo>
                  <a:lnTo>
                    <a:pt x="134" y="166"/>
                  </a:lnTo>
                  <a:lnTo>
                    <a:pt x="134" y="167"/>
                  </a:lnTo>
                  <a:lnTo>
                    <a:pt x="132" y="168"/>
                  </a:lnTo>
                  <a:lnTo>
                    <a:pt x="129" y="170"/>
                  </a:lnTo>
                  <a:lnTo>
                    <a:pt x="125" y="171"/>
                  </a:lnTo>
                  <a:lnTo>
                    <a:pt x="121" y="172"/>
                  </a:lnTo>
                  <a:lnTo>
                    <a:pt x="116" y="172"/>
                  </a:lnTo>
                  <a:lnTo>
                    <a:pt x="110" y="171"/>
                  </a:lnTo>
                  <a:lnTo>
                    <a:pt x="106" y="171"/>
                  </a:lnTo>
                  <a:lnTo>
                    <a:pt x="102" y="169"/>
                  </a:lnTo>
                  <a:lnTo>
                    <a:pt x="99" y="168"/>
                  </a:lnTo>
                  <a:lnTo>
                    <a:pt x="96" y="167"/>
                  </a:lnTo>
                  <a:lnTo>
                    <a:pt x="93" y="167"/>
                  </a:lnTo>
                  <a:lnTo>
                    <a:pt x="92" y="166"/>
                  </a:lnTo>
                  <a:lnTo>
                    <a:pt x="91" y="166"/>
                  </a:lnTo>
                  <a:lnTo>
                    <a:pt x="90" y="166"/>
                  </a:lnTo>
                  <a:lnTo>
                    <a:pt x="88" y="167"/>
                  </a:lnTo>
                  <a:lnTo>
                    <a:pt x="87" y="166"/>
                  </a:lnTo>
                  <a:lnTo>
                    <a:pt x="81" y="162"/>
                  </a:lnTo>
                  <a:lnTo>
                    <a:pt x="75" y="156"/>
                  </a:lnTo>
                  <a:lnTo>
                    <a:pt x="69" y="149"/>
                  </a:lnTo>
                  <a:lnTo>
                    <a:pt x="61" y="142"/>
                  </a:lnTo>
                  <a:lnTo>
                    <a:pt x="54" y="135"/>
                  </a:lnTo>
                  <a:lnTo>
                    <a:pt x="48" y="129"/>
                  </a:lnTo>
                  <a:lnTo>
                    <a:pt x="44" y="124"/>
                  </a:lnTo>
                  <a:lnTo>
                    <a:pt x="40" y="120"/>
                  </a:lnTo>
                  <a:lnTo>
                    <a:pt x="35" y="114"/>
                  </a:lnTo>
                  <a:lnTo>
                    <a:pt x="29" y="108"/>
                  </a:lnTo>
                  <a:lnTo>
                    <a:pt x="24" y="102"/>
                  </a:lnTo>
                  <a:lnTo>
                    <a:pt x="19" y="95"/>
                  </a:lnTo>
                  <a:lnTo>
                    <a:pt x="14" y="86"/>
                  </a:lnTo>
                  <a:lnTo>
                    <a:pt x="10" y="79"/>
                  </a:lnTo>
                  <a:lnTo>
                    <a:pt x="7" y="71"/>
                  </a:lnTo>
                  <a:lnTo>
                    <a:pt x="5" y="63"/>
                  </a:lnTo>
                  <a:lnTo>
                    <a:pt x="4" y="53"/>
                  </a:lnTo>
                  <a:lnTo>
                    <a:pt x="2" y="43"/>
                  </a:lnTo>
                  <a:lnTo>
                    <a:pt x="1" y="34"/>
                  </a:lnTo>
                  <a:lnTo>
                    <a:pt x="0" y="25"/>
                  </a:lnTo>
                  <a:lnTo>
                    <a:pt x="0" y="17"/>
                  </a:lnTo>
                  <a:lnTo>
                    <a:pt x="0" y="11"/>
                  </a:lnTo>
                  <a:lnTo>
                    <a:pt x="0" y="6"/>
                  </a:lnTo>
                  <a:lnTo>
                    <a:pt x="2" y="4"/>
                  </a:lnTo>
                  <a:lnTo>
                    <a:pt x="4" y="2"/>
                  </a:lnTo>
                  <a:lnTo>
                    <a:pt x="6" y="1"/>
                  </a:lnTo>
                  <a:lnTo>
                    <a:pt x="9" y="0"/>
                  </a:lnTo>
                  <a:lnTo>
                    <a:pt x="11" y="0"/>
                  </a:lnTo>
                  <a:lnTo>
                    <a:pt x="14" y="0"/>
                  </a:lnTo>
                  <a:lnTo>
                    <a:pt x="17" y="0"/>
                  </a:lnTo>
                  <a:lnTo>
                    <a:pt x="18" y="0"/>
                  </a:lnTo>
                  <a:lnTo>
                    <a:pt x="35" y="15"/>
                  </a:lnTo>
                </a:path>
              </a:pathLst>
            </a:custGeom>
            <a:solidFill>
              <a:srgbClr val="99FF99"/>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61" name="Freeform 257"/>
            <p:cNvSpPr>
              <a:spLocks/>
            </p:cNvSpPr>
            <p:nvPr/>
          </p:nvSpPr>
          <p:spPr bwMode="auto">
            <a:xfrm>
              <a:off x="4287" y="1264"/>
              <a:ext cx="193" cy="93"/>
            </a:xfrm>
            <a:custGeom>
              <a:avLst/>
              <a:gdLst>
                <a:gd name="T0" fmla="*/ 0 w 193"/>
                <a:gd name="T1" fmla="*/ 0 h 93"/>
                <a:gd name="T2" fmla="*/ 0 w 193"/>
                <a:gd name="T3" fmla="*/ 50 h 93"/>
                <a:gd name="T4" fmla="*/ 192 w 193"/>
                <a:gd name="T5" fmla="*/ 92 h 93"/>
                <a:gd name="T6" fmla="*/ 192 w 193"/>
                <a:gd name="T7" fmla="*/ 41 h 93"/>
                <a:gd name="T8" fmla="*/ 0 w 193"/>
                <a:gd name="T9" fmla="*/ 0 h 93"/>
              </a:gdLst>
              <a:ahLst/>
              <a:cxnLst>
                <a:cxn ang="0">
                  <a:pos x="T0" y="T1"/>
                </a:cxn>
                <a:cxn ang="0">
                  <a:pos x="T2" y="T3"/>
                </a:cxn>
                <a:cxn ang="0">
                  <a:pos x="T4" y="T5"/>
                </a:cxn>
                <a:cxn ang="0">
                  <a:pos x="T6" y="T7"/>
                </a:cxn>
                <a:cxn ang="0">
                  <a:pos x="T8" y="T9"/>
                </a:cxn>
              </a:cxnLst>
              <a:rect l="0" t="0" r="r" b="b"/>
              <a:pathLst>
                <a:path w="193" h="93">
                  <a:moveTo>
                    <a:pt x="0" y="0"/>
                  </a:moveTo>
                  <a:lnTo>
                    <a:pt x="0" y="50"/>
                  </a:lnTo>
                  <a:lnTo>
                    <a:pt x="192" y="92"/>
                  </a:lnTo>
                  <a:lnTo>
                    <a:pt x="192" y="41"/>
                  </a:lnTo>
                  <a:lnTo>
                    <a:pt x="0" y="0"/>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62" name="Freeform 258"/>
            <p:cNvSpPr>
              <a:spLocks/>
            </p:cNvSpPr>
            <p:nvPr/>
          </p:nvSpPr>
          <p:spPr bwMode="auto">
            <a:xfrm>
              <a:off x="4479" y="1258"/>
              <a:ext cx="59" cy="99"/>
            </a:xfrm>
            <a:custGeom>
              <a:avLst/>
              <a:gdLst>
                <a:gd name="T0" fmla="*/ 0 w 59"/>
                <a:gd name="T1" fmla="*/ 47 h 99"/>
                <a:gd name="T2" fmla="*/ 0 w 59"/>
                <a:gd name="T3" fmla="*/ 98 h 99"/>
                <a:gd name="T4" fmla="*/ 58 w 59"/>
                <a:gd name="T5" fmla="*/ 43 h 99"/>
                <a:gd name="T6" fmla="*/ 58 w 59"/>
                <a:gd name="T7" fmla="*/ 0 h 99"/>
                <a:gd name="T8" fmla="*/ 0 w 59"/>
                <a:gd name="T9" fmla="*/ 47 h 99"/>
              </a:gdLst>
              <a:ahLst/>
              <a:cxnLst>
                <a:cxn ang="0">
                  <a:pos x="T0" y="T1"/>
                </a:cxn>
                <a:cxn ang="0">
                  <a:pos x="T2" y="T3"/>
                </a:cxn>
                <a:cxn ang="0">
                  <a:pos x="T4" y="T5"/>
                </a:cxn>
                <a:cxn ang="0">
                  <a:pos x="T6" y="T7"/>
                </a:cxn>
                <a:cxn ang="0">
                  <a:pos x="T8" y="T9"/>
                </a:cxn>
              </a:cxnLst>
              <a:rect l="0" t="0" r="r" b="b"/>
              <a:pathLst>
                <a:path w="59" h="99">
                  <a:moveTo>
                    <a:pt x="0" y="47"/>
                  </a:moveTo>
                  <a:lnTo>
                    <a:pt x="0" y="98"/>
                  </a:lnTo>
                  <a:lnTo>
                    <a:pt x="58" y="43"/>
                  </a:lnTo>
                  <a:lnTo>
                    <a:pt x="58" y="0"/>
                  </a:lnTo>
                  <a:lnTo>
                    <a:pt x="0" y="4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63" name="Freeform 259"/>
            <p:cNvSpPr>
              <a:spLocks/>
            </p:cNvSpPr>
            <p:nvPr/>
          </p:nvSpPr>
          <p:spPr bwMode="auto">
            <a:xfrm>
              <a:off x="4287" y="1218"/>
              <a:ext cx="250" cy="88"/>
            </a:xfrm>
            <a:custGeom>
              <a:avLst/>
              <a:gdLst>
                <a:gd name="T0" fmla="*/ 79 w 250"/>
                <a:gd name="T1" fmla="*/ 0 h 88"/>
                <a:gd name="T2" fmla="*/ 0 w 250"/>
                <a:gd name="T3" fmla="*/ 46 h 88"/>
                <a:gd name="T4" fmla="*/ 191 w 250"/>
                <a:gd name="T5" fmla="*/ 87 h 88"/>
                <a:gd name="T6" fmla="*/ 249 w 250"/>
                <a:gd name="T7" fmla="*/ 39 h 88"/>
                <a:gd name="T8" fmla="*/ 79 w 250"/>
                <a:gd name="T9" fmla="*/ 0 h 88"/>
              </a:gdLst>
              <a:ahLst/>
              <a:cxnLst>
                <a:cxn ang="0">
                  <a:pos x="T0" y="T1"/>
                </a:cxn>
                <a:cxn ang="0">
                  <a:pos x="T2" y="T3"/>
                </a:cxn>
                <a:cxn ang="0">
                  <a:pos x="T4" y="T5"/>
                </a:cxn>
                <a:cxn ang="0">
                  <a:pos x="T6" y="T7"/>
                </a:cxn>
                <a:cxn ang="0">
                  <a:pos x="T8" y="T9"/>
                </a:cxn>
              </a:cxnLst>
              <a:rect l="0" t="0" r="r" b="b"/>
              <a:pathLst>
                <a:path w="250" h="88">
                  <a:moveTo>
                    <a:pt x="79" y="0"/>
                  </a:moveTo>
                  <a:lnTo>
                    <a:pt x="0" y="46"/>
                  </a:lnTo>
                  <a:lnTo>
                    <a:pt x="191" y="87"/>
                  </a:lnTo>
                  <a:lnTo>
                    <a:pt x="249" y="39"/>
                  </a:lnTo>
                  <a:lnTo>
                    <a:pt x="79" y="0"/>
                  </a:lnTo>
                </a:path>
              </a:pathLst>
            </a:custGeom>
            <a:solidFill>
              <a:srgbClr val="E5E5E5"/>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64" name="Freeform 260"/>
            <p:cNvSpPr>
              <a:spLocks/>
            </p:cNvSpPr>
            <p:nvPr/>
          </p:nvSpPr>
          <p:spPr bwMode="auto">
            <a:xfrm>
              <a:off x="4322" y="1101"/>
              <a:ext cx="31" cy="133"/>
            </a:xfrm>
            <a:custGeom>
              <a:avLst/>
              <a:gdLst>
                <a:gd name="T0" fmla="*/ 30 w 31"/>
                <a:gd name="T1" fmla="*/ 0 h 133"/>
                <a:gd name="T2" fmla="*/ 29 w 31"/>
                <a:gd name="T3" fmla="*/ 0 h 133"/>
                <a:gd name="T4" fmla="*/ 27 w 31"/>
                <a:gd name="T5" fmla="*/ 3 h 133"/>
                <a:gd name="T6" fmla="*/ 24 w 31"/>
                <a:gd name="T7" fmla="*/ 6 h 133"/>
                <a:gd name="T8" fmla="*/ 21 w 31"/>
                <a:gd name="T9" fmla="*/ 12 h 133"/>
                <a:gd name="T10" fmla="*/ 17 w 31"/>
                <a:gd name="T11" fmla="*/ 21 h 133"/>
                <a:gd name="T12" fmla="*/ 13 w 31"/>
                <a:gd name="T13" fmla="*/ 31 h 133"/>
                <a:gd name="T14" fmla="*/ 9 w 31"/>
                <a:gd name="T15" fmla="*/ 44 h 133"/>
                <a:gd name="T16" fmla="*/ 6 w 31"/>
                <a:gd name="T17" fmla="*/ 60 h 133"/>
                <a:gd name="T18" fmla="*/ 2 w 31"/>
                <a:gd name="T19" fmla="*/ 76 h 133"/>
                <a:gd name="T20" fmla="*/ 0 w 31"/>
                <a:gd name="T21" fmla="*/ 90 h 133"/>
                <a:gd name="T22" fmla="*/ 0 w 31"/>
                <a:gd name="T23" fmla="*/ 103 h 133"/>
                <a:gd name="T24" fmla="*/ 0 w 31"/>
                <a:gd name="T25" fmla="*/ 113 h 133"/>
                <a:gd name="T26" fmla="*/ 0 w 31"/>
                <a:gd name="T27" fmla="*/ 121 h 133"/>
                <a:gd name="T28" fmla="*/ 1 w 31"/>
                <a:gd name="T29" fmla="*/ 127 h 133"/>
                <a:gd name="T30" fmla="*/ 2 w 31"/>
                <a:gd name="T31" fmla="*/ 131 h 133"/>
                <a:gd name="T32" fmla="*/ 2 w 31"/>
                <a:gd name="T33" fmla="*/ 132 h 133"/>
                <a:gd name="T34" fmla="*/ 30 w 31"/>
                <a:gd name="T35"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 h="133">
                  <a:moveTo>
                    <a:pt x="30" y="0"/>
                  </a:moveTo>
                  <a:lnTo>
                    <a:pt x="29" y="0"/>
                  </a:lnTo>
                  <a:lnTo>
                    <a:pt x="27" y="3"/>
                  </a:lnTo>
                  <a:lnTo>
                    <a:pt x="24" y="6"/>
                  </a:lnTo>
                  <a:lnTo>
                    <a:pt x="21" y="12"/>
                  </a:lnTo>
                  <a:lnTo>
                    <a:pt x="17" y="21"/>
                  </a:lnTo>
                  <a:lnTo>
                    <a:pt x="13" y="31"/>
                  </a:lnTo>
                  <a:lnTo>
                    <a:pt x="9" y="44"/>
                  </a:lnTo>
                  <a:lnTo>
                    <a:pt x="6" y="60"/>
                  </a:lnTo>
                  <a:lnTo>
                    <a:pt x="2" y="76"/>
                  </a:lnTo>
                  <a:lnTo>
                    <a:pt x="0" y="90"/>
                  </a:lnTo>
                  <a:lnTo>
                    <a:pt x="0" y="103"/>
                  </a:lnTo>
                  <a:lnTo>
                    <a:pt x="0" y="113"/>
                  </a:lnTo>
                  <a:lnTo>
                    <a:pt x="0" y="121"/>
                  </a:lnTo>
                  <a:lnTo>
                    <a:pt x="1" y="127"/>
                  </a:lnTo>
                  <a:lnTo>
                    <a:pt x="2" y="131"/>
                  </a:lnTo>
                  <a:lnTo>
                    <a:pt x="2" y="132"/>
                  </a:lnTo>
                  <a:lnTo>
                    <a:pt x="3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65" name="Freeform 261"/>
            <p:cNvSpPr>
              <a:spLocks/>
            </p:cNvSpPr>
            <p:nvPr/>
          </p:nvSpPr>
          <p:spPr bwMode="auto">
            <a:xfrm>
              <a:off x="4351" y="1162"/>
              <a:ext cx="117" cy="117"/>
            </a:xfrm>
            <a:custGeom>
              <a:avLst/>
              <a:gdLst>
                <a:gd name="T0" fmla="*/ 58 w 117"/>
                <a:gd name="T1" fmla="*/ 116 h 117"/>
                <a:gd name="T2" fmla="*/ 69 w 117"/>
                <a:gd name="T3" fmla="*/ 116 h 117"/>
                <a:gd name="T4" fmla="*/ 81 w 117"/>
                <a:gd name="T5" fmla="*/ 113 h 117"/>
                <a:gd name="T6" fmla="*/ 90 w 117"/>
                <a:gd name="T7" fmla="*/ 109 h 117"/>
                <a:gd name="T8" fmla="*/ 98 w 117"/>
                <a:gd name="T9" fmla="*/ 102 h 117"/>
                <a:gd name="T10" fmla="*/ 105 w 117"/>
                <a:gd name="T11" fmla="*/ 94 h 117"/>
                <a:gd name="T12" fmla="*/ 111 w 117"/>
                <a:gd name="T13" fmla="*/ 85 h 117"/>
                <a:gd name="T14" fmla="*/ 115 w 117"/>
                <a:gd name="T15" fmla="*/ 74 h 117"/>
                <a:gd name="T16" fmla="*/ 116 w 117"/>
                <a:gd name="T17" fmla="*/ 63 h 117"/>
                <a:gd name="T18" fmla="*/ 115 w 117"/>
                <a:gd name="T19" fmla="*/ 51 h 117"/>
                <a:gd name="T20" fmla="*/ 111 w 117"/>
                <a:gd name="T21" fmla="*/ 40 h 117"/>
                <a:gd name="T22" fmla="*/ 105 w 117"/>
                <a:gd name="T23" fmla="*/ 29 h 117"/>
                <a:gd name="T24" fmla="*/ 98 w 117"/>
                <a:gd name="T25" fmla="*/ 20 h 117"/>
                <a:gd name="T26" fmla="*/ 90 w 117"/>
                <a:gd name="T27" fmla="*/ 12 h 117"/>
                <a:gd name="T28" fmla="*/ 81 w 117"/>
                <a:gd name="T29" fmla="*/ 6 h 117"/>
                <a:gd name="T30" fmla="*/ 69 w 117"/>
                <a:gd name="T31" fmla="*/ 2 h 117"/>
                <a:gd name="T32" fmla="*/ 58 w 117"/>
                <a:gd name="T33" fmla="*/ 0 h 117"/>
                <a:gd name="T34" fmla="*/ 46 w 117"/>
                <a:gd name="T35" fmla="*/ 0 h 117"/>
                <a:gd name="T36" fmla="*/ 35 w 117"/>
                <a:gd name="T37" fmla="*/ 2 h 117"/>
                <a:gd name="T38" fmla="*/ 25 w 117"/>
                <a:gd name="T39" fmla="*/ 6 h 117"/>
                <a:gd name="T40" fmla="*/ 17 w 117"/>
                <a:gd name="T41" fmla="*/ 13 h 117"/>
                <a:gd name="T42" fmla="*/ 10 w 117"/>
                <a:gd name="T43" fmla="*/ 21 h 117"/>
                <a:gd name="T44" fmla="*/ 5 w 117"/>
                <a:gd name="T45" fmla="*/ 30 h 117"/>
                <a:gd name="T46" fmla="*/ 1 w 117"/>
                <a:gd name="T47" fmla="*/ 41 h 117"/>
                <a:gd name="T48" fmla="*/ 0 w 117"/>
                <a:gd name="T49" fmla="*/ 52 h 117"/>
                <a:gd name="T50" fmla="*/ 1 w 117"/>
                <a:gd name="T51" fmla="*/ 64 h 117"/>
                <a:gd name="T52" fmla="*/ 5 w 117"/>
                <a:gd name="T53" fmla="*/ 75 h 117"/>
                <a:gd name="T54" fmla="*/ 10 w 117"/>
                <a:gd name="T55" fmla="*/ 86 h 117"/>
                <a:gd name="T56" fmla="*/ 17 w 117"/>
                <a:gd name="T57" fmla="*/ 95 h 117"/>
                <a:gd name="T58" fmla="*/ 25 w 117"/>
                <a:gd name="T59" fmla="*/ 103 h 117"/>
                <a:gd name="T60" fmla="*/ 35 w 117"/>
                <a:gd name="T61" fmla="*/ 109 h 117"/>
                <a:gd name="T62" fmla="*/ 46 w 117"/>
                <a:gd name="T63" fmla="*/ 113 h 117"/>
                <a:gd name="T64" fmla="*/ 58 w 117"/>
                <a:gd name="T65" fmla="*/ 116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7" h="117">
                  <a:moveTo>
                    <a:pt x="58" y="116"/>
                  </a:moveTo>
                  <a:lnTo>
                    <a:pt x="69" y="116"/>
                  </a:lnTo>
                  <a:lnTo>
                    <a:pt x="81" y="113"/>
                  </a:lnTo>
                  <a:lnTo>
                    <a:pt x="90" y="109"/>
                  </a:lnTo>
                  <a:lnTo>
                    <a:pt x="98" y="102"/>
                  </a:lnTo>
                  <a:lnTo>
                    <a:pt x="105" y="94"/>
                  </a:lnTo>
                  <a:lnTo>
                    <a:pt x="111" y="85"/>
                  </a:lnTo>
                  <a:lnTo>
                    <a:pt x="115" y="74"/>
                  </a:lnTo>
                  <a:lnTo>
                    <a:pt x="116" y="63"/>
                  </a:lnTo>
                  <a:lnTo>
                    <a:pt x="115" y="51"/>
                  </a:lnTo>
                  <a:lnTo>
                    <a:pt x="111" y="40"/>
                  </a:lnTo>
                  <a:lnTo>
                    <a:pt x="105" y="29"/>
                  </a:lnTo>
                  <a:lnTo>
                    <a:pt x="98" y="20"/>
                  </a:lnTo>
                  <a:lnTo>
                    <a:pt x="90" y="12"/>
                  </a:lnTo>
                  <a:lnTo>
                    <a:pt x="81" y="6"/>
                  </a:lnTo>
                  <a:lnTo>
                    <a:pt x="69" y="2"/>
                  </a:lnTo>
                  <a:lnTo>
                    <a:pt x="58" y="0"/>
                  </a:lnTo>
                  <a:lnTo>
                    <a:pt x="46" y="0"/>
                  </a:lnTo>
                  <a:lnTo>
                    <a:pt x="35" y="2"/>
                  </a:lnTo>
                  <a:lnTo>
                    <a:pt x="25" y="6"/>
                  </a:lnTo>
                  <a:lnTo>
                    <a:pt x="17" y="13"/>
                  </a:lnTo>
                  <a:lnTo>
                    <a:pt x="10" y="21"/>
                  </a:lnTo>
                  <a:lnTo>
                    <a:pt x="5" y="30"/>
                  </a:lnTo>
                  <a:lnTo>
                    <a:pt x="1" y="41"/>
                  </a:lnTo>
                  <a:lnTo>
                    <a:pt x="0" y="52"/>
                  </a:lnTo>
                  <a:lnTo>
                    <a:pt x="1" y="64"/>
                  </a:lnTo>
                  <a:lnTo>
                    <a:pt x="5" y="75"/>
                  </a:lnTo>
                  <a:lnTo>
                    <a:pt x="10" y="86"/>
                  </a:lnTo>
                  <a:lnTo>
                    <a:pt x="17" y="95"/>
                  </a:lnTo>
                  <a:lnTo>
                    <a:pt x="25" y="103"/>
                  </a:lnTo>
                  <a:lnTo>
                    <a:pt x="35" y="109"/>
                  </a:lnTo>
                  <a:lnTo>
                    <a:pt x="46" y="113"/>
                  </a:lnTo>
                  <a:lnTo>
                    <a:pt x="58" y="116"/>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66" name="Freeform 262"/>
            <p:cNvSpPr>
              <a:spLocks/>
            </p:cNvSpPr>
            <p:nvPr/>
          </p:nvSpPr>
          <p:spPr bwMode="auto">
            <a:xfrm>
              <a:off x="4318" y="1085"/>
              <a:ext cx="164" cy="190"/>
            </a:xfrm>
            <a:custGeom>
              <a:avLst/>
              <a:gdLst>
                <a:gd name="T0" fmla="*/ 124 w 164"/>
                <a:gd name="T1" fmla="*/ 47 h 190"/>
                <a:gd name="T2" fmla="*/ 73 w 164"/>
                <a:gd name="T3" fmla="*/ 11 h 190"/>
                <a:gd name="T4" fmla="*/ 35 w 164"/>
                <a:gd name="T5" fmla="*/ 0 h 190"/>
                <a:gd name="T6" fmla="*/ 0 w 164"/>
                <a:gd name="T7" fmla="*/ 177 h 190"/>
                <a:gd name="T8" fmla="*/ 38 w 164"/>
                <a:gd name="T9" fmla="*/ 189 h 190"/>
                <a:gd name="T10" fmla="*/ 98 w 164"/>
                <a:gd name="T11" fmla="*/ 173 h 190"/>
                <a:gd name="T12" fmla="*/ 138 w 164"/>
                <a:gd name="T13" fmla="*/ 184 h 190"/>
                <a:gd name="T14" fmla="*/ 163 w 164"/>
                <a:gd name="T15" fmla="*/ 60 h 190"/>
                <a:gd name="T16" fmla="*/ 124 w 164"/>
                <a:gd name="T17" fmla="*/ 47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190">
                  <a:moveTo>
                    <a:pt x="124" y="47"/>
                  </a:moveTo>
                  <a:lnTo>
                    <a:pt x="73" y="11"/>
                  </a:lnTo>
                  <a:lnTo>
                    <a:pt x="35" y="0"/>
                  </a:lnTo>
                  <a:lnTo>
                    <a:pt x="0" y="177"/>
                  </a:lnTo>
                  <a:lnTo>
                    <a:pt x="38" y="189"/>
                  </a:lnTo>
                  <a:lnTo>
                    <a:pt x="98" y="173"/>
                  </a:lnTo>
                  <a:lnTo>
                    <a:pt x="138" y="184"/>
                  </a:lnTo>
                  <a:lnTo>
                    <a:pt x="163" y="60"/>
                  </a:lnTo>
                  <a:lnTo>
                    <a:pt x="124" y="47"/>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67" name="Freeform 263"/>
            <p:cNvSpPr>
              <a:spLocks/>
            </p:cNvSpPr>
            <p:nvPr/>
          </p:nvSpPr>
          <p:spPr bwMode="auto">
            <a:xfrm>
              <a:off x="4457" y="1132"/>
              <a:ext cx="61" cy="138"/>
            </a:xfrm>
            <a:custGeom>
              <a:avLst/>
              <a:gdLst>
                <a:gd name="T0" fmla="*/ 24 w 61"/>
                <a:gd name="T1" fmla="*/ 13 h 138"/>
                <a:gd name="T2" fmla="*/ 0 w 61"/>
                <a:gd name="T3" fmla="*/ 137 h 138"/>
                <a:gd name="T4" fmla="*/ 41 w 61"/>
                <a:gd name="T5" fmla="*/ 109 h 138"/>
                <a:gd name="T6" fmla="*/ 60 w 61"/>
                <a:gd name="T7" fmla="*/ 0 h 138"/>
                <a:gd name="T8" fmla="*/ 24 w 61"/>
                <a:gd name="T9" fmla="*/ 13 h 138"/>
              </a:gdLst>
              <a:ahLst/>
              <a:cxnLst>
                <a:cxn ang="0">
                  <a:pos x="T0" y="T1"/>
                </a:cxn>
                <a:cxn ang="0">
                  <a:pos x="T2" y="T3"/>
                </a:cxn>
                <a:cxn ang="0">
                  <a:pos x="T4" y="T5"/>
                </a:cxn>
                <a:cxn ang="0">
                  <a:pos x="T6" y="T7"/>
                </a:cxn>
                <a:cxn ang="0">
                  <a:pos x="T8" y="T9"/>
                </a:cxn>
              </a:cxnLst>
              <a:rect l="0" t="0" r="r" b="b"/>
              <a:pathLst>
                <a:path w="61" h="138">
                  <a:moveTo>
                    <a:pt x="24" y="13"/>
                  </a:moveTo>
                  <a:lnTo>
                    <a:pt x="0" y="137"/>
                  </a:lnTo>
                  <a:lnTo>
                    <a:pt x="41" y="109"/>
                  </a:lnTo>
                  <a:lnTo>
                    <a:pt x="60" y="0"/>
                  </a:lnTo>
                  <a:lnTo>
                    <a:pt x="24" y="13"/>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68" name="Freeform 264"/>
            <p:cNvSpPr>
              <a:spLocks/>
            </p:cNvSpPr>
            <p:nvPr/>
          </p:nvSpPr>
          <p:spPr bwMode="auto">
            <a:xfrm>
              <a:off x="4419" y="1141"/>
              <a:ext cx="54" cy="123"/>
            </a:xfrm>
            <a:custGeom>
              <a:avLst/>
              <a:gdLst>
                <a:gd name="T0" fmla="*/ 53 w 54"/>
                <a:gd name="T1" fmla="*/ 7 h 123"/>
                <a:gd name="T2" fmla="*/ 24 w 54"/>
                <a:gd name="T3" fmla="*/ 0 h 123"/>
                <a:gd name="T4" fmla="*/ 0 w 54"/>
                <a:gd name="T5" fmla="*/ 111 h 123"/>
                <a:gd name="T6" fmla="*/ 32 w 54"/>
                <a:gd name="T7" fmla="*/ 122 h 123"/>
                <a:gd name="T8" fmla="*/ 53 w 54"/>
                <a:gd name="T9" fmla="*/ 7 h 123"/>
              </a:gdLst>
              <a:ahLst/>
              <a:cxnLst>
                <a:cxn ang="0">
                  <a:pos x="T0" y="T1"/>
                </a:cxn>
                <a:cxn ang="0">
                  <a:pos x="T2" y="T3"/>
                </a:cxn>
                <a:cxn ang="0">
                  <a:pos x="T4" y="T5"/>
                </a:cxn>
                <a:cxn ang="0">
                  <a:pos x="T6" y="T7"/>
                </a:cxn>
                <a:cxn ang="0">
                  <a:pos x="T8" y="T9"/>
                </a:cxn>
              </a:cxnLst>
              <a:rect l="0" t="0" r="r" b="b"/>
              <a:pathLst>
                <a:path w="54" h="123">
                  <a:moveTo>
                    <a:pt x="53" y="7"/>
                  </a:moveTo>
                  <a:lnTo>
                    <a:pt x="24" y="0"/>
                  </a:lnTo>
                  <a:lnTo>
                    <a:pt x="0" y="111"/>
                  </a:lnTo>
                  <a:lnTo>
                    <a:pt x="32" y="122"/>
                  </a:lnTo>
                  <a:lnTo>
                    <a:pt x="53" y="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69" name="Freeform 265"/>
            <p:cNvSpPr>
              <a:spLocks/>
            </p:cNvSpPr>
            <p:nvPr/>
          </p:nvSpPr>
          <p:spPr bwMode="auto">
            <a:xfrm>
              <a:off x="4358" y="1106"/>
              <a:ext cx="78" cy="159"/>
            </a:xfrm>
            <a:custGeom>
              <a:avLst/>
              <a:gdLst>
                <a:gd name="T0" fmla="*/ 77 w 78"/>
                <a:gd name="T1" fmla="*/ 30 h 159"/>
                <a:gd name="T2" fmla="*/ 34 w 78"/>
                <a:gd name="T3" fmla="*/ 0 h 159"/>
                <a:gd name="T4" fmla="*/ 0 w 78"/>
                <a:gd name="T5" fmla="*/ 158 h 159"/>
                <a:gd name="T6" fmla="*/ 54 w 78"/>
                <a:gd name="T7" fmla="*/ 145 h 159"/>
                <a:gd name="T8" fmla="*/ 77 w 78"/>
                <a:gd name="T9" fmla="*/ 30 h 159"/>
              </a:gdLst>
              <a:ahLst/>
              <a:cxnLst>
                <a:cxn ang="0">
                  <a:pos x="T0" y="T1"/>
                </a:cxn>
                <a:cxn ang="0">
                  <a:pos x="T2" y="T3"/>
                </a:cxn>
                <a:cxn ang="0">
                  <a:pos x="T4" y="T5"/>
                </a:cxn>
                <a:cxn ang="0">
                  <a:pos x="T6" y="T7"/>
                </a:cxn>
                <a:cxn ang="0">
                  <a:pos x="T8" y="T9"/>
                </a:cxn>
              </a:cxnLst>
              <a:rect l="0" t="0" r="r" b="b"/>
              <a:pathLst>
                <a:path w="78" h="159">
                  <a:moveTo>
                    <a:pt x="77" y="30"/>
                  </a:moveTo>
                  <a:lnTo>
                    <a:pt x="34" y="0"/>
                  </a:lnTo>
                  <a:lnTo>
                    <a:pt x="0" y="158"/>
                  </a:lnTo>
                  <a:lnTo>
                    <a:pt x="54" y="145"/>
                  </a:lnTo>
                  <a:lnTo>
                    <a:pt x="77" y="30"/>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70" name="Freeform 266"/>
            <p:cNvSpPr>
              <a:spLocks/>
            </p:cNvSpPr>
            <p:nvPr/>
          </p:nvSpPr>
          <p:spPr bwMode="auto">
            <a:xfrm>
              <a:off x="4324" y="1094"/>
              <a:ext cx="61" cy="170"/>
            </a:xfrm>
            <a:custGeom>
              <a:avLst/>
              <a:gdLst>
                <a:gd name="T0" fmla="*/ 60 w 61"/>
                <a:gd name="T1" fmla="*/ 7 h 170"/>
                <a:gd name="T2" fmla="*/ 32 w 61"/>
                <a:gd name="T3" fmla="*/ 0 h 170"/>
                <a:gd name="T4" fmla="*/ 0 w 61"/>
                <a:gd name="T5" fmla="*/ 161 h 170"/>
                <a:gd name="T6" fmla="*/ 26 w 61"/>
                <a:gd name="T7" fmla="*/ 169 h 170"/>
                <a:gd name="T8" fmla="*/ 60 w 61"/>
                <a:gd name="T9" fmla="*/ 7 h 170"/>
              </a:gdLst>
              <a:ahLst/>
              <a:cxnLst>
                <a:cxn ang="0">
                  <a:pos x="T0" y="T1"/>
                </a:cxn>
                <a:cxn ang="0">
                  <a:pos x="T2" y="T3"/>
                </a:cxn>
                <a:cxn ang="0">
                  <a:pos x="T4" y="T5"/>
                </a:cxn>
                <a:cxn ang="0">
                  <a:pos x="T6" y="T7"/>
                </a:cxn>
                <a:cxn ang="0">
                  <a:pos x="T8" y="T9"/>
                </a:cxn>
              </a:cxnLst>
              <a:rect l="0" t="0" r="r" b="b"/>
              <a:pathLst>
                <a:path w="61" h="170">
                  <a:moveTo>
                    <a:pt x="60" y="7"/>
                  </a:moveTo>
                  <a:lnTo>
                    <a:pt x="32" y="0"/>
                  </a:lnTo>
                  <a:lnTo>
                    <a:pt x="0" y="161"/>
                  </a:lnTo>
                  <a:lnTo>
                    <a:pt x="26" y="169"/>
                  </a:lnTo>
                  <a:lnTo>
                    <a:pt x="60" y="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71" name="Freeform 267"/>
            <p:cNvSpPr>
              <a:spLocks/>
            </p:cNvSpPr>
            <p:nvPr/>
          </p:nvSpPr>
          <p:spPr bwMode="auto">
            <a:xfrm>
              <a:off x="4354" y="1066"/>
              <a:ext cx="164" cy="78"/>
            </a:xfrm>
            <a:custGeom>
              <a:avLst/>
              <a:gdLst>
                <a:gd name="T0" fmla="*/ 0 w 164"/>
                <a:gd name="T1" fmla="*/ 18 h 78"/>
                <a:gd name="T2" fmla="*/ 42 w 164"/>
                <a:gd name="T3" fmla="*/ 0 h 78"/>
                <a:gd name="T4" fmla="*/ 75 w 164"/>
                <a:gd name="T5" fmla="*/ 11 h 78"/>
                <a:gd name="T6" fmla="*/ 116 w 164"/>
                <a:gd name="T7" fmla="*/ 49 h 78"/>
                <a:gd name="T8" fmla="*/ 163 w 164"/>
                <a:gd name="T9" fmla="*/ 65 h 78"/>
                <a:gd name="T10" fmla="*/ 127 w 164"/>
                <a:gd name="T11" fmla="*/ 77 h 78"/>
                <a:gd name="T12" fmla="*/ 89 w 164"/>
                <a:gd name="T13" fmla="*/ 66 h 78"/>
                <a:gd name="T14" fmla="*/ 39 w 164"/>
                <a:gd name="T15" fmla="*/ 28 h 78"/>
                <a:gd name="T16" fmla="*/ 0 w 164"/>
                <a:gd name="T17" fmla="*/ 1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78">
                  <a:moveTo>
                    <a:pt x="0" y="18"/>
                  </a:moveTo>
                  <a:lnTo>
                    <a:pt x="42" y="0"/>
                  </a:lnTo>
                  <a:lnTo>
                    <a:pt x="75" y="11"/>
                  </a:lnTo>
                  <a:lnTo>
                    <a:pt x="116" y="49"/>
                  </a:lnTo>
                  <a:lnTo>
                    <a:pt x="163" y="65"/>
                  </a:lnTo>
                  <a:lnTo>
                    <a:pt x="127" y="77"/>
                  </a:lnTo>
                  <a:lnTo>
                    <a:pt x="89" y="66"/>
                  </a:lnTo>
                  <a:lnTo>
                    <a:pt x="39" y="28"/>
                  </a:lnTo>
                  <a:lnTo>
                    <a:pt x="0" y="18"/>
                  </a:lnTo>
                </a:path>
              </a:pathLst>
            </a:custGeom>
            <a:solidFill>
              <a:srgbClr val="E5E5E5"/>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1828" name="Group 324"/>
          <p:cNvGrpSpPr>
            <a:grpSpLocks/>
          </p:cNvGrpSpPr>
          <p:nvPr/>
        </p:nvGrpSpPr>
        <p:grpSpPr bwMode="auto">
          <a:xfrm>
            <a:off x="6731000" y="1477963"/>
            <a:ext cx="1106488" cy="1281112"/>
            <a:chOff x="3280" y="931"/>
            <a:chExt cx="697" cy="807"/>
          </a:xfrm>
        </p:grpSpPr>
        <p:sp>
          <p:nvSpPr>
            <p:cNvPr id="21773" name="Freeform 269"/>
            <p:cNvSpPr>
              <a:spLocks/>
            </p:cNvSpPr>
            <p:nvPr/>
          </p:nvSpPr>
          <p:spPr bwMode="auto">
            <a:xfrm>
              <a:off x="3352" y="931"/>
              <a:ext cx="332" cy="624"/>
            </a:xfrm>
            <a:custGeom>
              <a:avLst/>
              <a:gdLst>
                <a:gd name="T0" fmla="*/ 147 w 332"/>
                <a:gd name="T1" fmla="*/ 193 h 624"/>
                <a:gd name="T2" fmla="*/ 139 w 332"/>
                <a:gd name="T3" fmla="*/ 142 h 624"/>
                <a:gd name="T4" fmla="*/ 110 w 332"/>
                <a:gd name="T5" fmla="*/ 126 h 624"/>
                <a:gd name="T6" fmla="*/ 109 w 332"/>
                <a:gd name="T7" fmla="*/ 117 h 624"/>
                <a:gd name="T8" fmla="*/ 110 w 332"/>
                <a:gd name="T9" fmla="*/ 115 h 624"/>
                <a:gd name="T10" fmla="*/ 121 w 332"/>
                <a:gd name="T11" fmla="*/ 115 h 624"/>
                <a:gd name="T12" fmla="*/ 128 w 332"/>
                <a:gd name="T13" fmla="*/ 99 h 624"/>
                <a:gd name="T14" fmla="*/ 131 w 332"/>
                <a:gd name="T15" fmla="*/ 86 h 624"/>
                <a:gd name="T16" fmla="*/ 136 w 332"/>
                <a:gd name="T17" fmla="*/ 85 h 624"/>
                <a:gd name="T18" fmla="*/ 136 w 332"/>
                <a:gd name="T19" fmla="*/ 74 h 624"/>
                <a:gd name="T20" fmla="*/ 129 w 332"/>
                <a:gd name="T21" fmla="*/ 55 h 624"/>
                <a:gd name="T22" fmla="*/ 121 w 332"/>
                <a:gd name="T23" fmla="*/ 30 h 624"/>
                <a:gd name="T24" fmla="*/ 102 w 332"/>
                <a:gd name="T25" fmla="*/ 9 h 624"/>
                <a:gd name="T26" fmla="*/ 75 w 332"/>
                <a:gd name="T27" fmla="*/ 0 h 624"/>
                <a:gd name="T28" fmla="*/ 49 w 332"/>
                <a:gd name="T29" fmla="*/ 10 h 624"/>
                <a:gd name="T30" fmla="*/ 40 w 332"/>
                <a:gd name="T31" fmla="*/ 32 h 624"/>
                <a:gd name="T32" fmla="*/ 40 w 332"/>
                <a:gd name="T33" fmla="*/ 60 h 624"/>
                <a:gd name="T34" fmla="*/ 49 w 332"/>
                <a:gd name="T35" fmla="*/ 82 h 624"/>
                <a:gd name="T36" fmla="*/ 54 w 332"/>
                <a:gd name="T37" fmla="*/ 108 h 624"/>
                <a:gd name="T38" fmla="*/ 23 w 332"/>
                <a:gd name="T39" fmla="*/ 129 h 624"/>
                <a:gd name="T40" fmla="*/ 4 w 332"/>
                <a:gd name="T41" fmla="*/ 149 h 624"/>
                <a:gd name="T42" fmla="*/ 1 w 332"/>
                <a:gd name="T43" fmla="*/ 181 h 624"/>
                <a:gd name="T44" fmla="*/ 17 w 332"/>
                <a:gd name="T45" fmla="*/ 253 h 624"/>
                <a:gd name="T46" fmla="*/ 17 w 332"/>
                <a:gd name="T47" fmla="*/ 305 h 624"/>
                <a:gd name="T48" fmla="*/ 23 w 332"/>
                <a:gd name="T49" fmla="*/ 353 h 624"/>
                <a:gd name="T50" fmla="*/ 53 w 332"/>
                <a:gd name="T51" fmla="*/ 397 h 624"/>
                <a:gd name="T52" fmla="*/ 89 w 332"/>
                <a:gd name="T53" fmla="*/ 404 h 624"/>
                <a:gd name="T54" fmla="*/ 142 w 332"/>
                <a:gd name="T55" fmla="*/ 407 h 624"/>
                <a:gd name="T56" fmla="*/ 187 w 332"/>
                <a:gd name="T57" fmla="*/ 415 h 624"/>
                <a:gd name="T58" fmla="*/ 231 w 332"/>
                <a:gd name="T59" fmla="*/ 432 h 624"/>
                <a:gd name="T60" fmla="*/ 231 w 332"/>
                <a:gd name="T61" fmla="*/ 454 h 624"/>
                <a:gd name="T62" fmla="*/ 229 w 332"/>
                <a:gd name="T63" fmla="*/ 498 h 624"/>
                <a:gd name="T64" fmla="*/ 237 w 332"/>
                <a:gd name="T65" fmla="*/ 554 h 624"/>
                <a:gd name="T66" fmla="*/ 232 w 332"/>
                <a:gd name="T67" fmla="*/ 583 h 624"/>
                <a:gd name="T68" fmla="*/ 238 w 332"/>
                <a:gd name="T69" fmla="*/ 611 h 624"/>
                <a:gd name="T70" fmla="*/ 261 w 332"/>
                <a:gd name="T71" fmla="*/ 611 h 624"/>
                <a:gd name="T72" fmla="*/ 288 w 332"/>
                <a:gd name="T73" fmla="*/ 617 h 624"/>
                <a:gd name="T74" fmla="*/ 316 w 332"/>
                <a:gd name="T75" fmla="*/ 623 h 624"/>
                <a:gd name="T76" fmla="*/ 330 w 332"/>
                <a:gd name="T77" fmla="*/ 616 h 624"/>
                <a:gd name="T78" fmla="*/ 318 w 332"/>
                <a:gd name="T79" fmla="*/ 603 h 624"/>
                <a:gd name="T80" fmla="*/ 278 w 332"/>
                <a:gd name="T81" fmla="*/ 583 h 624"/>
                <a:gd name="T82" fmla="*/ 272 w 332"/>
                <a:gd name="T83" fmla="*/ 558 h 624"/>
                <a:gd name="T84" fmla="*/ 278 w 332"/>
                <a:gd name="T85" fmla="*/ 521 h 624"/>
                <a:gd name="T86" fmla="*/ 286 w 332"/>
                <a:gd name="T87" fmla="*/ 473 h 624"/>
                <a:gd name="T88" fmla="*/ 288 w 332"/>
                <a:gd name="T89" fmla="*/ 452 h 624"/>
                <a:gd name="T90" fmla="*/ 296 w 332"/>
                <a:gd name="T91" fmla="*/ 434 h 624"/>
                <a:gd name="T92" fmla="*/ 289 w 332"/>
                <a:gd name="T93" fmla="*/ 410 h 624"/>
                <a:gd name="T94" fmla="*/ 249 w 332"/>
                <a:gd name="T95" fmla="*/ 382 h 624"/>
                <a:gd name="T96" fmla="*/ 215 w 332"/>
                <a:gd name="T97" fmla="*/ 359 h 624"/>
                <a:gd name="T98" fmla="*/ 183 w 332"/>
                <a:gd name="T99" fmla="*/ 346 h 624"/>
                <a:gd name="T100" fmla="*/ 163 w 332"/>
                <a:gd name="T101" fmla="*/ 333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2" h="624">
                  <a:moveTo>
                    <a:pt x="142" y="232"/>
                  </a:moveTo>
                  <a:lnTo>
                    <a:pt x="143" y="229"/>
                  </a:lnTo>
                  <a:lnTo>
                    <a:pt x="144" y="221"/>
                  </a:lnTo>
                  <a:lnTo>
                    <a:pt x="145" y="208"/>
                  </a:lnTo>
                  <a:lnTo>
                    <a:pt x="147" y="193"/>
                  </a:lnTo>
                  <a:lnTo>
                    <a:pt x="148" y="179"/>
                  </a:lnTo>
                  <a:lnTo>
                    <a:pt x="148" y="165"/>
                  </a:lnTo>
                  <a:lnTo>
                    <a:pt x="147" y="153"/>
                  </a:lnTo>
                  <a:lnTo>
                    <a:pt x="145" y="146"/>
                  </a:lnTo>
                  <a:lnTo>
                    <a:pt x="139" y="142"/>
                  </a:lnTo>
                  <a:lnTo>
                    <a:pt x="133" y="138"/>
                  </a:lnTo>
                  <a:lnTo>
                    <a:pt x="127" y="135"/>
                  </a:lnTo>
                  <a:lnTo>
                    <a:pt x="121" y="131"/>
                  </a:lnTo>
                  <a:lnTo>
                    <a:pt x="115" y="129"/>
                  </a:lnTo>
                  <a:lnTo>
                    <a:pt x="110" y="126"/>
                  </a:lnTo>
                  <a:lnTo>
                    <a:pt x="107" y="123"/>
                  </a:lnTo>
                  <a:lnTo>
                    <a:pt x="106" y="122"/>
                  </a:lnTo>
                  <a:lnTo>
                    <a:pt x="107" y="120"/>
                  </a:lnTo>
                  <a:lnTo>
                    <a:pt x="108" y="118"/>
                  </a:lnTo>
                  <a:lnTo>
                    <a:pt x="109" y="117"/>
                  </a:lnTo>
                  <a:lnTo>
                    <a:pt x="110" y="117"/>
                  </a:lnTo>
                  <a:lnTo>
                    <a:pt x="110" y="116"/>
                  </a:lnTo>
                  <a:lnTo>
                    <a:pt x="110" y="115"/>
                  </a:lnTo>
                  <a:lnTo>
                    <a:pt x="110" y="114"/>
                  </a:lnTo>
                  <a:lnTo>
                    <a:pt x="110" y="115"/>
                  </a:lnTo>
                  <a:lnTo>
                    <a:pt x="111" y="115"/>
                  </a:lnTo>
                  <a:lnTo>
                    <a:pt x="114" y="115"/>
                  </a:lnTo>
                  <a:lnTo>
                    <a:pt x="116" y="115"/>
                  </a:lnTo>
                  <a:lnTo>
                    <a:pt x="118" y="115"/>
                  </a:lnTo>
                  <a:lnTo>
                    <a:pt x="121" y="115"/>
                  </a:lnTo>
                  <a:lnTo>
                    <a:pt x="122" y="113"/>
                  </a:lnTo>
                  <a:lnTo>
                    <a:pt x="124" y="112"/>
                  </a:lnTo>
                  <a:lnTo>
                    <a:pt x="126" y="108"/>
                  </a:lnTo>
                  <a:lnTo>
                    <a:pt x="127" y="104"/>
                  </a:lnTo>
                  <a:lnTo>
                    <a:pt x="128" y="99"/>
                  </a:lnTo>
                  <a:lnTo>
                    <a:pt x="129" y="95"/>
                  </a:lnTo>
                  <a:lnTo>
                    <a:pt x="130" y="92"/>
                  </a:lnTo>
                  <a:lnTo>
                    <a:pt x="131" y="88"/>
                  </a:lnTo>
                  <a:lnTo>
                    <a:pt x="131" y="87"/>
                  </a:lnTo>
                  <a:lnTo>
                    <a:pt x="131" y="86"/>
                  </a:lnTo>
                  <a:lnTo>
                    <a:pt x="132" y="86"/>
                  </a:lnTo>
                  <a:lnTo>
                    <a:pt x="133" y="86"/>
                  </a:lnTo>
                  <a:lnTo>
                    <a:pt x="134" y="86"/>
                  </a:lnTo>
                  <a:lnTo>
                    <a:pt x="135" y="86"/>
                  </a:lnTo>
                  <a:lnTo>
                    <a:pt x="136" y="85"/>
                  </a:lnTo>
                  <a:lnTo>
                    <a:pt x="137" y="84"/>
                  </a:lnTo>
                  <a:lnTo>
                    <a:pt x="138" y="83"/>
                  </a:lnTo>
                  <a:lnTo>
                    <a:pt x="138" y="81"/>
                  </a:lnTo>
                  <a:lnTo>
                    <a:pt x="137" y="77"/>
                  </a:lnTo>
                  <a:lnTo>
                    <a:pt x="136" y="74"/>
                  </a:lnTo>
                  <a:lnTo>
                    <a:pt x="134" y="70"/>
                  </a:lnTo>
                  <a:lnTo>
                    <a:pt x="133" y="65"/>
                  </a:lnTo>
                  <a:lnTo>
                    <a:pt x="131" y="61"/>
                  </a:lnTo>
                  <a:lnTo>
                    <a:pt x="130" y="58"/>
                  </a:lnTo>
                  <a:lnTo>
                    <a:pt x="129" y="55"/>
                  </a:lnTo>
                  <a:lnTo>
                    <a:pt x="128" y="52"/>
                  </a:lnTo>
                  <a:lnTo>
                    <a:pt x="127" y="47"/>
                  </a:lnTo>
                  <a:lnTo>
                    <a:pt x="126" y="42"/>
                  </a:lnTo>
                  <a:lnTo>
                    <a:pt x="124" y="36"/>
                  </a:lnTo>
                  <a:lnTo>
                    <a:pt x="121" y="30"/>
                  </a:lnTo>
                  <a:lnTo>
                    <a:pt x="119" y="24"/>
                  </a:lnTo>
                  <a:lnTo>
                    <a:pt x="116" y="19"/>
                  </a:lnTo>
                  <a:lnTo>
                    <a:pt x="111" y="16"/>
                  </a:lnTo>
                  <a:lnTo>
                    <a:pt x="107" y="12"/>
                  </a:lnTo>
                  <a:lnTo>
                    <a:pt x="102" y="9"/>
                  </a:lnTo>
                  <a:lnTo>
                    <a:pt x="98" y="5"/>
                  </a:lnTo>
                  <a:lnTo>
                    <a:pt x="92" y="3"/>
                  </a:lnTo>
                  <a:lnTo>
                    <a:pt x="87" y="0"/>
                  </a:lnTo>
                  <a:lnTo>
                    <a:pt x="81" y="0"/>
                  </a:lnTo>
                  <a:lnTo>
                    <a:pt x="75" y="0"/>
                  </a:lnTo>
                  <a:lnTo>
                    <a:pt x="69" y="1"/>
                  </a:lnTo>
                  <a:lnTo>
                    <a:pt x="63" y="4"/>
                  </a:lnTo>
                  <a:lnTo>
                    <a:pt x="58" y="5"/>
                  </a:lnTo>
                  <a:lnTo>
                    <a:pt x="52" y="7"/>
                  </a:lnTo>
                  <a:lnTo>
                    <a:pt x="49" y="10"/>
                  </a:lnTo>
                  <a:lnTo>
                    <a:pt x="46" y="12"/>
                  </a:lnTo>
                  <a:lnTo>
                    <a:pt x="43" y="16"/>
                  </a:lnTo>
                  <a:lnTo>
                    <a:pt x="41" y="20"/>
                  </a:lnTo>
                  <a:lnTo>
                    <a:pt x="40" y="26"/>
                  </a:lnTo>
                  <a:lnTo>
                    <a:pt x="40" y="32"/>
                  </a:lnTo>
                  <a:lnTo>
                    <a:pt x="40" y="38"/>
                  </a:lnTo>
                  <a:lnTo>
                    <a:pt x="40" y="44"/>
                  </a:lnTo>
                  <a:lnTo>
                    <a:pt x="40" y="50"/>
                  </a:lnTo>
                  <a:lnTo>
                    <a:pt x="40" y="55"/>
                  </a:lnTo>
                  <a:lnTo>
                    <a:pt x="40" y="60"/>
                  </a:lnTo>
                  <a:lnTo>
                    <a:pt x="42" y="64"/>
                  </a:lnTo>
                  <a:lnTo>
                    <a:pt x="44" y="68"/>
                  </a:lnTo>
                  <a:lnTo>
                    <a:pt x="46" y="71"/>
                  </a:lnTo>
                  <a:lnTo>
                    <a:pt x="47" y="76"/>
                  </a:lnTo>
                  <a:lnTo>
                    <a:pt x="49" y="82"/>
                  </a:lnTo>
                  <a:lnTo>
                    <a:pt x="51" y="88"/>
                  </a:lnTo>
                  <a:lnTo>
                    <a:pt x="52" y="94"/>
                  </a:lnTo>
                  <a:lnTo>
                    <a:pt x="52" y="99"/>
                  </a:lnTo>
                  <a:lnTo>
                    <a:pt x="53" y="105"/>
                  </a:lnTo>
                  <a:lnTo>
                    <a:pt x="54" y="108"/>
                  </a:lnTo>
                  <a:lnTo>
                    <a:pt x="52" y="111"/>
                  </a:lnTo>
                  <a:lnTo>
                    <a:pt x="47" y="116"/>
                  </a:lnTo>
                  <a:lnTo>
                    <a:pt x="40" y="120"/>
                  </a:lnTo>
                  <a:lnTo>
                    <a:pt x="31" y="124"/>
                  </a:lnTo>
                  <a:lnTo>
                    <a:pt x="23" y="129"/>
                  </a:lnTo>
                  <a:lnTo>
                    <a:pt x="15" y="134"/>
                  </a:lnTo>
                  <a:lnTo>
                    <a:pt x="9" y="138"/>
                  </a:lnTo>
                  <a:lnTo>
                    <a:pt x="7" y="142"/>
                  </a:lnTo>
                  <a:lnTo>
                    <a:pt x="5" y="146"/>
                  </a:lnTo>
                  <a:lnTo>
                    <a:pt x="4" y="149"/>
                  </a:lnTo>
                  <a:lnTo>
                    <a:pt x="2" y="153"/>
                  </a:lnTo>
                  <a:lnTo>
                    <a:pt x="0" y="158"/>
                  </a:lnTo>
                  <a:lnTo>
                    <a:pt x="0" y="164"/>
                  </a:lnTo>
                  <a:lnTo>
                    <a:pt x="0" y="171"/>
                  </a:lnTo>
                  <a:lnTo>
                    <a:pt x="1" y="181"/>
                  </a:lnTo>
                  <a:lnTo>
                    <a:pt x="5" y="193"/>
                  </a:lnTo>
                  <a:lnTo>
                    <a:pt x="10" y="206"/>
                  </a:lnTo>
                  <a:lnTo>
                    <a:pt x="13" y="222"/>
                  </a:lnTo>
                  <a:lnTo>
                    <a:pt x="16" y="237"/>
                  </a:lnTo>
                  <a:lnTo>
                    <a:pt x="17" y="253"/>
                  </a:lnTo>
                  <a:lnTo>
                    <a:pt x="18" y="268"/>
                  </a:lnTo>
                  <a:lnTo>
                    <a:pt x="18" y="281"/>
                  </a:lnTo>
                  <a:lnTo>
                    <a:pt x="18" y="291"/>
                  </a:lnTo>
                  <a:lnTo>
                    <a:pt x="17" y="298"/>
                  </a:lnTo>
                  <a:lnTo>
                    <a:pt x="17" y="305"/>
                  </a:lnTo>
                  <a:lnTo>
                    <a:pt x="17" y="312"/>
                  </a:lnTo>
                  <a:lnTo>
                    <a:pt x="17" y="321"/>
                  </a:lnTo>
                  <a:lnTo>
                    <a:pt x="18" y="331"/>
                  </a:lnTo>
                  <a:lnTo>
                    <a:pt x="20" y="342"/>
                  </a:lnTo>
                  <a:lnTo>
                    <a:pt x="23" y="353"/>
                  </a:lnTo>
                  <a:lnTo>
                    <a:pt x="26" y="365"/>
                  </a:lnTo>
                  <a:lnTo>
                    <a:pt x="31" y="377"/>
                  </a:lnTo>
                  <a:lnTo>
                    <a:pt x="37" y="386"/>
                  </a:lnTo>
                  <a:lnTo>
                    <a:pt x="45" y="393"/>
                  </a:lnTo>
                  <a:lnTo>
                    <a:pt x="53" y="397"/>
                  </a:lnTo>
                  <a:lnTo>
                    <a:pt x="63" y="399"/>
                  </a:lnTo>
                  <a:lnTo>
                    <a:pt x="71" y="402"/>
                  </a:lnTo>
                  <a:lnTo>
                    <a:pt x="79" y="403"/>
                  </a:lnTo>
                  <a:lnTo>
                    <a:pt x="85" y="403"/>
                  </a:lnTo>
                  <a:lnTo>
                    <a:pt x="89" y="404"/>
                  </a:lnTo>
                  <a:lnTo>
                    <a:pt x="97" y="405"/>
                  </a:lnTo>
                  <a:lnTo>
                    <a:pt x="107" y="405"/>
                  </a:lnTo>
                  <a:lnTo>
                    <a:pt x="118" y="406"/>
                  </a:lnTo>
                  <a:lnTo>
                    <a:pt x="130" y="407"/>
                  </a:lnTo>
                  <a:lnTo>
                    <a:pt x="142" y="407"/>
                  </a:lnTo>
                  <a:lnTo>
                    <a:pt x="153" y="408"/>
                  </a:lnTo>
                  <a:lnTo>
                    <a:pt x="162" y="409"/>
                  </a:lnTo>
                  <a:lnTo>
                    <a:pt x="170" y="410"/>
                  </a:lnTo>
                  <a:lnTo>
                    <a:pt x="178" y="411"/>
                  </a:lnTo>
                  <a:lnTo>
                    <a:pt x="187" y="415"/>
                  </a:lnTo>
                  <a:lnTo>
                    <a:pt x="197" y="418"/>
                  </a:lnTo>
                  <a:lnTo>
                    <a:pt x="208" y="423"/>
                  </a:lnTo>
                  <a:lnTo>
                    <a:pt x="217" y="426"/>
                  </a:lnTo>
                  <a:lnTo>
                    <a:pt x="226" y="429"/>
                  </a:lnTo>
                  <a:lnTo>
                    <a:pt x="231" y="432"/>
                  </a:lnTo>
                  <a:lnTo>
                    <a:pt x="233" y="433"/>
                  </a:lnTo>
                  <a:lnTo>
                    <a:pt x="232" y="434"/>
                  </a:lnTo>
                  <a:lnTo>
                    <a:pt x="232" y="439"/>
                  </a:lnTo>
                  <a:lnTo>
                    <a:pt x="232" y="446"/>
                  </a:lnTo>
                  <a:lnTo>
                    <a:pt x="231" y="454"/>
                  </a:lnTo>
                  <a:lnTo>
                    <a:pt x="230" y="464"/>
                  </a:lnTo>
                  <a:lnTo>
                    <a:pt x="229" y="473"/>
                  </a:lnTo>
                  <a:lnTo>
                    <a:pt x="228" y="482"/>
                  </a:lnTo>
                  <a:lnTo>
                    <a:pt x="228" y="490"/>
                  </a:lnTo>
                  <a:lnTo>
                    <a:pt x="229" y="498"/>
                  </a:lnTo>
                  <a:lnTo>
                    <a:pt x="230" y="509"/>
                  </a:lnTo>
                  <a:lnTo>
                    <a:pt x="232" y="520"/>
                  </a:lnTo>
                  <a:lnTo>
                    <a:pt x="234" y="532"/>
                  </a:lnTo>
                  <a:lnTo>
                    <a:pt x="236" y="544"/>
                  </a:lnTo>
                  <a:lnTo>
                    <a:pt x="237" y="554"/>
                  </a:lnTo>
                  <a:lnTo>
                    <a:pt x="237" y="564"/>
                  </a:lnTo>
                  <a:lnTo>
                    <a:pt x="236" y="570"/>
                  </a:lnTo>
                  <a:lnTo>
                    <a:pt x="234" y="575"/>
                  </a:lnTo>
                  <a:lnTo>
                    <a:pt x="233" y="579"/>
                  </a:lnTo>
                  <a:lnTo>
                    <a:pt x="232" y="583"/>
                  </a:lnTo>
                  <a:lnTo>
                    <a:pt x="232" y="587"/>
                  </a:lnTo>
                  <a:lnTo>
                    <a:pt x="232" y="589"/>
                  </a:lnTo>
                  <a:lnTo>
                    <a:pt x="232" y="592"/>
                  </a:lnTo>
                  <a:lnTo>
                    <a:pt x="232" y="593"/>
                  </a:lnTo>
                  <a:lnTo>
                    <a:pt x="238" y="611"/>
                  </a:lnTo>
                  <a:lnTo>
                    <a:pt x="239" y="611"/>
                  </a:lnTo>
                  <a:lnTo>
                    <a:pt x="243" y="611"/>
                  </a:lnTo>
                  <a:lnTo>
                    <a:pt x="248" y="611"/>
                  </a:lnTo>
                  <a:lnTo>
                    <a:pt x="255" y="611"/>
                  </a:lnTo>
                  <a:lnTo>
                    <a:pt x="261" y="611"/>
                  </a:lnTo>
                  <a:lnTo>
                    <a:pt x="267" y="611"/>
                  </a:lnTo>
                  <a:lnTo>
                    <a:pt x="273" y="612"/>
                  </a:lnTo>
                  <a:lnTo>
                    <a:pt x="278" y="614"/>
                  </a:lnTo>
                  <a:lnTo>
                    <a:pt x="283" y="615"/>
                  </a:lnTo>
                  <a:lnTo>
                    <a:pt x="288" y="617"/>
                  </a:lnTo>
                  <a:lnTo>
                    <a:pt x="294" y="618"/>
                  </a:lnTo>
                  <a:lnTo>
                    <a:pt x="300" y="620"/>
                  </a:lnTo>
                  <a:lnTo>
                    <a:pt x="306" y="621"/>
                  </a:lnTo>
                  <a:lnTo>
                    <a:pt x="312" y="622"/>
                  </a:lnTo>
                  <a:lnTo>
                    <a:pt x="316" y="623"/>
                  </a:lnTo>
                  <a:lnTo>
                    <a:pt x="319" y="622"/>
                  </a:lnTo>
                  <a:lnTo>
                    <a:pt x="322" y="621"/>
                  </a:lnTo>
                  <a:lnTo>
                    <a:pt x="325" y="619"/>
                  </a:lnTo>
                  <a:lnTo>
                    <a:pt x="327" y="617"/>
                  </a:lnTo>
                  <a:lnTo>
                    <a:pt x="330" y="616"/>
                  </a:lnTo>
                  <a:lnTo>
                    <a:pt x="331" y="613"/>
                  </a:lnTo>
                  <a:lnTo>
                    <a:pt x="331" y="611"/>
                  </a:lnTo>
                  <a:lnTo>
                    <a:pt x="328" y="609"/>
                  </a:lnTo>
                  <a:lnTo>
                    <a:pt x="324" y="606"/>
                  </a:lnTo>
                  <a:lnTo>
                    <a:pt x="318" y="603"/>
                  </a:lnTo>
                  <a:lnTo>
                    <a:pt x="309" y="600"/>
                  </a:lnTo>
                  <a:lnTo>
                    <a:pt x="301" y="596"/>
                  </a:lnTo>
                  <a:lnTo>
                    <a:pt x="292" y="592"/>
                  </a:lnTo>
                  <a:lnTo>
                    <a:pt x="284" y="587"/>
                  </a:lnTo>
                  <a:lnTo>
                    <a:pt x="278" y="583"/>
                  </a:lnTo>
                  <a:lnTo>
                    <a:pt x="273" y="578"/>
                  </a:lnTo>
                  <a:lnTo>
                    <a:pt x="272" y="574"/>
                  </a:lnTo>
                  <a:lnTo>
                    <a:pt x="272" y="570"/>
                  </a:lnTo>
                  <a:lnTo>
                    <a:pt x="272" y="564"/>
                  </a:lnTo>
                  <a:lnTo>
                    <a:pt x="272" y="558"/>
                  </a:lnTo>
                  <a:lnTo>
                    <a:pt x="273" y="552"/>
                  </a:lnTo>
                  <a:lnTo>
                    <a:pt x="274" y="544"/>
                  </a:lnTo>
                  <a:lnTo>
                    <a:pt x="275" y="537"/>
                  </a:lnTo>
                  <a:lnTo>
                    <a:pt x="277" y="529"/>
                  </a:lnTo>
                  <a:lnTo>
                    <a:pt x="278" y="521"/>
                  </a:lnTo>
                  <a:lnTo>
                    <a:pt x="280" y="512"/>
                  </a:lnTo>
                  <a:lnTo>
                    <a:pt x="282" y="503"/>
                  </a:lnTo>
                  <a:lnTo>
                    <a:pt x="284" y="493"/>
                  </a:lnTo>
                  <a:lnTo>
                    <a:pt x="284" y="482"/>
                  </a:lnTo>
                  <a:lnTo>
                    <a:pt x="286" y="473"/>
                  </a:lnTo>
                  <a:lnTo>
                    <a:pt x="286" y="465"/>
                  </a:lnTo>
                  <a:lnTo>
                    <a:pt x="287" y="459"/>
                  </a:lnTo>
                  <a:lnTo>
                    <a:pt x="287" y="456"/>
                  </a:lnTo>
                  <a:lnTo>
                    <a:pt x="287" y="454"/>
                  </a:lnTo>
                  <a:lnTo>
                    <a:pt x="288" y="452"/>
                  </a:lnTo>
                  <a:lnTo>
                    <a:pt x="290" y="449"/>
                  </a:lnTo>
                  <a:lnTo>
                    <a:pt x="291" y="446"/>
                  </a:lnTo>
                  <a:lnTo>
                    <a:pt x="293" y="442"/>
                  </a:lnTo>
                  <a:lnTo>
                    <a:pt x="295" y="439"/>
                  </a:lnTo>
                  <a:lnTo>
                    <a:pt x="296" y="434"/>
                  </a:lnTo>
                  <a:lnTo>
                    <a:pt x="295" y="430"/>
                  </a:lnTo>
                  <a:lnTo>
                    <a:pt x="294" y="425"/>
                  </a:lnTo>
                  <a:lnTo>
                    <a:pt x="293" y="420"/>
                  </a:lnTo>
                  <a:lnTo>
                    <a:pt x="291" y="415"/>
                  </a:lnTo>
                  <a:lnTo>
                    <a:pt x="289" y="410"/>
                  </a:lnTo>
                  <a:lnTo>
                    <a:pt x="285" y="404"/>
                  </a:lnTo>
                  <a:lnTo>
                    <a:pt x="279" y="399"/>
                  </a:lnTo>
                  <a:lnTo>
                    <a:pt x="272" y="393"/>
                  </a:lnTo>
                  <a:lnTo>
                    <a:pt x="261" y="387"/>
                  </a:lnTo>
                  <a:lnTo>
                    <a:pt x="249" y="382"/>
                  </a:lnTo>
                  <a:lnTo>
                    <a:pt x="240" y="376"/>
                  </a:lnTo>
                  <a:lnTo>
                    <a:pt x="232" y="372"/>
                  </a:lnTo>
                  <a:lnTo>
                    <a:pt x="226" y="367"/>
                  </a:lnTo>
                  <a:lnTo>
                    <a:pt x="220" y="364"/>
                  </a:lnTo>
                  <a:lnTo>
                    <a:pt x="215" y="359"/>
                  </a:lnTo>
                  <a:lnTo>
                    <a:pt x="210" y="357"/>
                  </a:lnTo>
                  <a:lnTo>
                    <a:pt x="203" y="355"/>
                  </a:lnTo>
                  <a:lnTo>
                    <a:pt x="197" y="352"/>
                  </a:lnTo>
                  <a:lnTo>
                    <a:pt x="190" y="350"/>
                  </a:lnTo>
                  <a:lnTo>
                    <a:pt x="183" y="346"/>
                  </a:lnTo>
                  <a:lnTo>
                    <a:pt x="176" y="342"/>
                  </a:lnTo>
                  <a:lnTo>
                    <a:pt x="171" y="339"/>
                  </a:lnTo>
                  <a:lnTo>
                    <a:pt x="167" y="336"/>
                  </a:lnTo>
                  <a:lnTo>
                    <a:pt x="164" y="334"/>
                  </a:lnTo>
                  <a:lnTo>
                    <a:pt x="163" y="333"/>
                  </a:lnTo>
                  <a:lnTo>
                    <a:pt x="142" y="23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74" name="Freeform 270"/>
            <p:cNvSpPr>
              <a:spLocks/>
            </p:cNvSpPr>
            <p:nvPr/>
          </p:nvSpPr>
          <p:spPr bwMode="auto">
            <a:xfrm>
              <a:off x="3305" y="1074"/>
              <a:ext cx="117" cy="201"/>
            </a:xfrm>
            <a:custGeom>
              <a:avLst/>
              <a:gdLst>
                <a:gd name="T0" fmla="*/ 49 w 117"/>
                <a:gd name="T1" fmla="*/ 200 h 201"/>
                <a:gd name="T2" fmla="*/ 64 w 117"/>
                <a:gd name="T3" fmla="*/ 199 h 201"/>
                <a:gd name="T4" fmla="*/ 87 w 117"/>
                <a:gd name="T5" fmla="*/ 194 h 201"/>
                <a:gd name="T6" fmla="*/ 107 w 117"/>
                <a:gd name="T7" fmla="*/ 183 h 201"/>
                <a:gd name="T8" fmla="*/ 116 w 117"/>
                <a:gd name="T9" fmla="*/ 166 h 201"/>
                <a:gd name="T10" fmla="*/ 110 w 117"/>
                <a:gd name="T11" fmla="*/ 146 h 201"/>
                <a:gd name="T12" fmla="*/ 95 w 117"/>
                <a:gd name="T13" fmla="*/ 124 h 201"/>
                <a:gd name="T14" fmla="*/ 80 w 117"/>
                <a:gd name="T15" fmla="*/ 100 h 201"/>
                <a:gd name="T16" fmla="*/ 73 w 117"/>
                <a:gd name="T17" fmla="*/ 72 h 201"/>
                <a:gd name="T18" fmla="*/ 80 w 117"/>
                <a:gd name="T19" fmla="*/ 45 h 201"/>
                <a:gd name="T20" fmla="*/ 92 w 117"/>
                <a:gd name="T21" fmla="*/ 25 h 201"/>
                <a:gd name="T22" fmla="*/ 98 w 117"/>
                <a:gd name="T23" fmla="*/ 11 h 201"/>
                <a:gd name="T24" fmla="*/ 88 w 117"/>
                <a:gd name="T25" fmla="*/ 4 h 201"/>
                <a:gd name="T26" fmla="*/ 63 w 117"/>
                <a:gd name="T27" fmla="*/ 0 h 201"/>
                <a:gd name="T28" fmla="*/ 35 w 117"/>
                <a:gd name="T29" fmla="*/ 0 h 201"/>
                <a:gd name="T30" fmla="*/ 13 w 117"/>
                <a:gd name="T31" fmla="*/ 4 h 201"/>
                <a:gd name="T32" fmla="*/ 5 w 117"/>
                <a:gd name="T33" fmla="*/ 11 h 201"/>
                <a:gd name="T34" fmla="*/ 1 w 117"/>
                <a:gd name="T35" fmla="*/ 18 h 201"/>
                <a:gd name="T36" fmla="*/ 0 w 117"/>
                <a:gd name="T37" fmla="*/ 26 h 201"/>
                <a:gd name="T38" fmla="*/ 2 w 117"/>
                <a:gd name="T39" fmla="*/ 39 h 201"/>
                <a:gd name="T40" fmla="*/ 9 w 117"/>
                <a:gd name="T41" fmla="*/ 57 h 201"/>
                <a:gd name="T42" fmla="*/ 14 w 117"/>
                <a:gd name="T43" fmla="*/ 70 h 201"/>
                <a:gd name="T44" fmla="*/ 17 w 117"/>
                <a:gd name="T45" fmla="*/ 80 h 201"/>
                <a:gd name="T46" fmla="*/ 19 w 117"/>
                <a:gd name="T47" fmla="*/ 94 h 201"/>
                <a:gd name="T48" fmla="*/ 20 w 117"/>
                <a:gd name="T49" fmla="*/ 116 h 201"/>
                <a:gd name="T50" fmla="*/ 19 w 117"/>
                <a:gd name="T51" fmla="*/ 132 h 201"/>
                <a:gd name="T52" fmla="*/ 17 w 117"/>
                <a:gd name="T53" fmla="*/ 144 h 201"/>
                <a:gd name="T54" fmla="*/ 17 w 117"/>
                <a:gd name="T55" fmla="*/ 155 h 201"/>
                <a:gd name="T56" fmla="*/ 17 w 117"/>
                <a:gd name="T57" fmla="*/ 171 h 201"/>
                <a:gd name="T58" fmla="*/ 21 w 117"/>
                <a:gd name="T59" fmla="*/ 182 h 201"/>
                <a:gd name="T60" fmla="*/ 24 w 117"/>
                <a:gd name="T61" fmla="*/ 188 h 201"/>
                <a:gd name="T62" fmla="*/ 29 w 117"/>
                <a:gd name="T63" fmla="*/ 192 h 201"/>
                <a:gd name="T64" fmla="*/ 33 w 117"/>
                <a:gd name="T65" fmla="*/ 195 h 201"/>
                <a:gd name="T66" fmla="*/ 38 w 117"/>
                <a:gd name="T67" fmla="*/ 197 h 201"/>
                <a:gd name="T68" fmla="*/ 43 w 117"/>
                <a:gd name="T69" fmla="*/ 199 h 201"/>
                <a:gd name="T70" fmla="*/ 46 w 117"/>
                <a:gd name="T71" fmla="*/ 20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7" h="201">
                  <a:moveTo>
                    <a:pt x="46" y="200"/>
                  </a:moveTo>
                  <a:lnTo>
                    <a:pt x="49" y="200"/>
                  </a:lnTo>
                  <a:lnTo>
                    <a:pt x="55" y="199"/>
                  </a:lnTo>
                  <a:lnTo>
                    <a:pt x="64" y="199"/>
                  </a:lnTo>
                  <a:lnTo>
                    <a:pt x="75" y="196"/>
                  </a:lnTo>
                  <a:lnTo>
                    <a:pt x="87" y="194"/>
                  </a:lnTo>
                  <a:lnTo>
                    <a:pt x="98" y="189"/>
                  </a:lnTo>
                  <a:lnTo>
                    <a:pt x="107" y="183"/>
                  </a:lnTo>
                  <a:lnTo>
                    <a:pt x="113" y="176"/>
                  </a:lnTo>
                  <a:lnTo>
                    <a:pt x="116" y="166"/>
                  </a:lnTo>
                  <a:lnTo>
                    <a:pt x="114" y="156"/>
                  </a:lnTo>
                  <a:lnTo>
                    <a:pt x="110" y="146"/>
                  </a:lnTo>
                  <a:lnTo>
                    <a:pt x="103" y="135"/>
                  </a:lnTo>
                  <a:lnTo>
                    <a:pt x="95" y="124"/>
                  </a:lnTo>
                  <a:lnTo>
                    <a:pt x="87" y="113"/>
                  </a:lnTo>
                  <a:lnTo>
                    <a:pt x="80" y="100"/>
                  </a:lnTo>
                  <a:lnTo>
                    <a:pt x="75" y="87"/>
                  </a:lnTo>
                  <a:lnTo>
                    <a:pt x="73" y="72"/>
                  </a:lnTo>
                  <a:lnTo>
                    <a:pt x="75" y="58"/>
                  </a:lnTo>
                  <a:lnTo>
                    <a:pt x="80" y="45"/>
                  </a:lnTo>
                  <a:lnTo>
                    <a:pt x="87" y="34"/>
                  </a:lnTo>
                  <a:lnTo>
                    <a:pt x="92" y="25"/>
                  </a:lnTo>
                  <a:lnTo>
                    <a:pt x="97" y="17"/>
                  </a:lnTo>
                  <a:lnTo>
                    <a:pt x="98" y="11"/>
                  </a:lnTo>
                  <a:lnTo>
                    <a:pt x="96" y="6"/>
                  </a:lnTo>
                  <a:lnTo>
                    <a:pt x="88" y="4"/>
                  </a:lnTo>
                  <a:lnTo>
                    <a:pt x="77" y="2"/>
                  </a:lnTo>
                  <a:lnTo>
                    <a:pt x="63" y="0"/>
                  </a:lnTo>
                  <a:lnTo>
                    <a:pt x="49" y="0"/>
                  </a:lnTo>
                  <a:lnTo>
                    <a:pt x="35" y="0"/>
                  </a:lnTo>
                  <a:lnTo>
                    <a:pt x="23" y="1"/>
                  </a:lnTo>
                  <a:lnTo>
                    <a:pt x="13" y="4"/>
                  </a:lnTo>
                  <a:lnTo>
                    <a:pt x="8" y="8"/>
                  </a:lnTo>
                  <a:lnTo>
                    <a:pt x="5" y="11"/>
                  </a:lnTo>
                  <a:lnTo>
                    <a:pt x="4" y="15"/>
                  </a:lnTo>
                  <a:lnTo>
                    <a:pt x="1" y="18"/>
                  </a:lnTo>
                  <a:lnTo>
                    <a:pt x="0" y="22"/>
                  </a:lnTo>
                  <a:lnTo>
                    <a:pt x="0" y="26"/>
                  </a:lnTo>
                  <a:lnTo>
                    <a:pt x="0" y="31"/>
                  </a:lnTo>
                  <a:lnTo>
                    <a:pt x="2" y="39"/>
                  </a:lnTo>
                  <a:lnTo>
                    <a:pt x="5" y="48"/>
                  </a:lnTo>
                  <a:lnTo>
                    <a:pt x="9" y="57"/>
                  </a:lnTo>
                  <a:lnTo>
                    <a:pt x="11" y="65"/>
                  </a:lnTo>
                  <a:lnTo>
                    <a:pt x="14" y="70"/>
                  </a:lnTo>
                  <a:lnTo>
                    <a:pt x="16" y="74"/>
                  </a:lnTo>
                  <a:lnTo>
                    <a:pt x="17" y="80"/>
                  </a:lnTo>
                  <a:lnTo>
                    <a:pt x="18" y="85"/>
                  </a:lnTo>
                  <a:lnTo>
                    <a:pt x="19" y="94"/>
                  </a:lnTo>
                  <a:lnTo>
                    <a:pt x="20" y="105"/>
                  </a:lnTo>
                  <a:lnTo>
                    <a:pt x="20" y="116"/>
                  </a:lnTo>
                  <a:lnTo>
                    <a:pt x="20" y="125"/>
                  </a:lnTo>
                  <a:lnTo>
                    <a:pt x="19" y="132"/>
                  </a:lnTo>
                  <a:lnTo>
                    <a:pt x="18" y="138"/>
                  </a:lnTo>
                  <a:lnTo>
                    <a:pt x="17" y="144"/>
                  </a:lnTo>
                  <a:lnTo>
                    <a:pt x="17" y="149"/>
                  </a:lnTo>
                  <a:lnTo>
                    <a:pt x="17" y="155"/>
                  </a:lnTo>
                  <a:lnTo>
                    <a:pt x="17" y="163"/>
                  </a:lnTo>
                  <a:lnTo>
                    <a:pt x="17" y="171"/>
                  </a:lnTo>
                  <a:lnTo>
                    <a:pt x="19" y="177"/>
                  </a:lnTo>
                  <a:lnTo>
                    <a:pt x="21" y="182"/>
                  </a:lnTo>
                  <a:lnTo>
                    <a:pt x="23" y="185"/>
                  </a:lnTo>
                  <a:lnTo>
                    <a:pt x="24" y="188"/>
                  </a:lnTo>
                  <a:lnTo>
                    <a:pt x="26" y="190"/>
                  </a:lnTo>
                  <a:lnTo>
                    <a:pt x="29" y="192"/>
                  </a:lnTo>
                  <a:lnTo>
                    <a:pt x="31" y="194"/>
                  </a:lnTo>
                  <a:lnTo>
                    <a:pt x="33" y="195"/>
                  </a:lnTo>
                  <a:lnTo>
                    <a:pt x="35" y="196"/>
                  </a:lnTo>
                  <a:lnTo>
                    <a:pt x="38" y="197"/>
                  </a:lnTo>
                  <a:lnTo>
                    <a:pt x="40" y="198"/>
                  </a:lnTo>
                  <a:lnTo>
                    <a:pt x="43" y="199"/>
                  </a:lnTo>
                  <a:lnTo>
                    <a:pt x="45" y="200"/>
                  </a:lnTo>
                  <a:lnTo>
                    <a:pt x="46" y="200"/>
                  </a:lnTo>
                </a:path>
              </a:pathLst>
            </a:custGeom>
            <a:solidFill>
              <a:srgbClr val="00CCC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75" name="Freeform 271"/>
            <p:cNvSpPr>
              <a:spLocks/>
            </p:cNvSpPr>
            <p:nvPr/>
          </p:nvSpPr>
          <p:spPr bwMode="auto">
            <a:xfrm>
              <a:off x="3349" y="933"/>
              <a:ext cx="332" cy="623"/>
            </a:xfrm>
            <a:custGeom>
              <a:avLst/>
              <a:gdLst>
                <a:gd name="T0" fmla="*/ 145 w 332"/>
                <a:gd name="T1" fmla="*/ 212 h 623"/>
                <a:gd name="T2" fmla="*/ 147 w 332"/>
                <a:gd name="T3" fmla="*/ 154 h 623"/>
                <a:gd name="T4" fmla="*/ 127 w 332"/>
                <a:gd name="T5" fmla="*/ 134 h 623"/>
                <a:gd name="T6" fmla="*/ 107 w 332"/>
                <a:gd name="T7" fmla="*/ 123 h 623"/>
                <a:gd name="T8" fmla="*/ 109 w 332"/>
                <a:gd name="T9" fmla="*/ 117 h 623"/>
                <a:gd name="T10" fmla="*/ 114 w 332"/>
                <a:gd name="T11" fmla="*/ 115 h 623"/>
                <a:gd name="T12" fmla="*/ 123 w 332"/>
                <a:gd name="T13" fmla="*/ 114 h 623"/>
                <a:gd name="T14" fmla="*/ 129 w 332"/>
                <a:gd name="T15" fmla="*/ 100 h 623"/>
                <a:gd name="T16" fmla="*/ 131 w 332"/>
                <a:gd name="T17" fmla="*/ 87 h 623"/>
                <a:gd name="T18" fmla="*/ 133 w 332"/>
                <a:gd name="T19" fmla="*/ 87 h 623"/>
                <a:gd name="T20" fmla="*/ 138 w 332"/>
                <a:gd name="T21" fmla="*/ 85 h 623"/>
                <a:gd name="T22" fmla="*/ 136 w 332"/>
                <a:gd name="T23" fmla="*/ 74 h 623"/>
                <a:gd name="T24" fmla="*/ 130 w 332"/>
                <a:gd name="T25" fmla="*/ 58 h 623"/>
                <a:gd name="T26" fmla="*/ 127 w 332"/>
                <a:gd name="T27" fmla="*/ 42 h 623"/>
                <a:gd name="T28" fmla="*/ 116 w 332"/>
                <a:gd name="T29" fmla="*/ 19 h 623"/>
                <a:gd name="T30" fmla="*/ 98 w 332"/>
                <a:gd name="T31" fmla="*/ 5 h 623"/>
                <a:gd name="T32" fmla="*/ 75 w 332"/>
                <a:gd name="T33" fmla="*/ 0 h 623"/>
                <a:gd name="T34" fmla="*/ 53 w 332"/>
                <a:gd name="T35" fmla="*/ 8 h 623"/>
                <a:gd name="T36" fmla="*/ 42 w 332"/>
                <a:gd name="T37" fmla="*/ 20 h 623"/>
                <a:gd name="T38" fmla="*/ 40 w 332"/>
                <a:gd name="T39" fmla="*/ 44 h 623"/>
                <a:gd name="T40" fmla="*/ 42 w 332"/>
                <a:gd name="T41" fmla="*/ 64 h 623"/>
                <a:gd name="T42" fmla="*/ 50 w 332"/>
                <a:gd name="T43" fmla="*/ 81 h 623"/>
                <a:gd name="T44" fmla="*/ 54 w 332"/>
                <a:gd name="T45" fmla="*/ 104 h 623"/>
                <a:gd name="T46" fmla="*/ 40 w 332"/>
                <a:gd name="T47" fmla="*/ 120 h 623"/>
                <a:gd name="T48" fmla="*/ 10 w 332"/>
                <a:gd name="T49" fmla="*/ 138 h 623"/>
                <a:gd name="T50" fmla="*/ 3 w 332"/>
                <a:gd name="T51" fmla="*/ 153 h 623"/>
                <a:gd name="T52" fmla="*/ 1 w 332"/>
                <a:gd name="T53" fmla="*/ 180 h 623"/>
                <a:gd name="T54" fmla="*/ 16 w 332"/>
                <a:gd name="T55" fmla="*/ 238 h 623"/>
                <a:gd name="T56" fmla="*/ 18 w 332"/>
                <a:gd name="T57" fmla="*/ 290 h 623"/>
                <a:gd name="T58" fmla="*/ 17 w 332"/>
                <a:gd name="T59" fmla="*/ 320 h 623"/>
                <a:gd name="T60" fmla="*/ 27 w 332"/>
                <a:gd name="T61" fmla="*/ 365 h 623"/>
                <a:gd name="T62" fmla="*/ 54 w 332"/>
                <a:gd name="T63" fmla="*/ 401 h 623"/>
                <a:gd name="T64" fmla="*/ 86 w 332"/>
                <a:gd name="T65" fmla="*/ 415 h 623"/>
                <a:gd name="T66" fmla="*/ 119 w 332"/>
                <a:gd name="T67" fmla="*/ 415 h 623"/>
                <a:gd name="T68" fmla="*/ 163 w 332"/>
                <a:gd name="T69" fmla="*/ 409 h 623"/>
                <a:gd name="T70" fmla="*/ 197 w 332"/>
                <a:gd name="T71" fmla="*/ 418 h 623"/>
                <a:gd name="T72" fmla="*/ 232 w 332"/>
                <a:gd name="T73" fmla="*/ 431 h 623"/>
                <a:gd name="T74" fmla="*/ 232 w 332"/>
                <a:gd name="T75" fmla="*/ 446 h 623"/>
                <a:gd name="T76" fmla="*/ 228 w 332"/>
                <a:gd name="T77" fmla="*/ 482 h 623"/>
                <a:gd name="T78" fmla="*/ 232 w 332"/>
                <a:gd name="T79" fmla="*/ 519 h 623"/>
                <a:gd name="T80" fmla="*/ 238 w 332"/>
                <a:gd name="T81" fmla="*/ 563 h 623"/>
                <a:gd name="T82" fmla="*/ 232 w 332"/>
                <a:gd name="T83" fmla="*/ 582 h 623"/>
                <a:gd name="T84" fmla="*/ 232 w 332"/>
                <a:gd name="T85" fmla="*/ 592 h 623"/>
                <a:gd name="T86" fmla="*/ 249 w 332"/>
                <a:gd name="T87" fmla="*/ 610 h 623"/>
                <a:gd name="T88" fmla="*/ 274 w 332"/>
                <a:gd name="T89" fmla="*/ 611 h 623"/>
                <a:gd name="T90" fmla="*/ 294 w 332"/>
                <a:gd name="T91" fmla="*/ 617 h 623"/>
                <a:gd name="T92" fmla="*/ 317 w 332"/>
                <a:gd name="T93" fmla="*/ 622 h 623"/>
                <a:gd name="T94" fmla="*/ 327 w 332"/>
                <a:gd name="T95" fmla="*/ 617 h 623"/>
                <a:gd name="T96" fmla="*/ 329 w 332"/>
                <a:gd name="T97" fmla="*/ 608 h 623"/>
                <a:gd name="T98" fmla="*/ 301 w 332"/>
                <a:gd name="T99" fmla="*/ 595 h 623"/>
                <a:gd name="T100" fmla="*/ 274 w 332"/>
                <a:gd name="T101" fmla="*/ 578 h 623"/>
                <a:gd name="T102" fmla="*/ 273 w 332"/>
                <a:gd name="T103" fmla="*/ 558 h 623"/>
                <a:gd name="T104" fmla="*/ 277 w 332"/>
                <a:gd name="T105" fmla="*/ 528 h 623"/>
                <a:gd name="T106" fmla="*/ 284 w 332"/>
                <a:gd name="T107" fmla="*/ 492 h 623"/>
                <a:gd name="T108" fmla="*/ 287 w 332"/>
                <a:gd name="T109" fmla="*/ 459 h 623"/>
                <a:gd name="T110" fmla="*/ 290 w 332"/>
                <a:gd name="T111" fmla="*/ 448 h 623"/>
                <a:gd name="T112" fmla="*/ 296 w 332"/>
                <a:gd name="T113" fmla="*/ 434 h 623"/>
                <a:gd name="T114" fmla="*/ 291 w 332"/>
                <a:gd name="T115" fmla="*/ 414 h 623"/>
                <a:gd name="T116" fmla="*/ 272 w 332"/>
                <a:gd name="T117" fmla="*/ 393 h 623"/>
                <a:gd name="T118" fmla="*/ 233 w 332"/>
                <a:gd name="T119" fmla="*/ 372 h 623"/>
                <a:gd name="T120" fmla="*/ 210 w 332"/>
                <a:gd name="T121" fmla="*/ 356 h 623"/>
                <a:gd name="T122" fmla="*/ 183 w 332"/>
                <a:gd name="T123" fmla="*/ 345 h 623"/>
                <a:gd name="T124" fmla="*/ 164 w 332"/>
                <a:gd name="T125" fmla="*/ 333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2" h="623">
                  <a:moveTo>
                    <a:pt x="143" y="237"/>
                  </a:moveTo>
                  <a:lnTo>
                    <a:pt x="143" y="233"/>
                  </a:lnTo>
                  <a:lnTo>
                    <a:pt x="145" y="225"/>
                  </a:lnTo>
                  <a:lnTo>
                    <a:pt x="145" y="212"/>
                  </a:lnTo>
                  <a:lnTo>
                    <a:pt x="147" y="197"/>
                  </a:lnTo>
                  <a:lnTo>
                    <a:pt x="148" y="180"/>
                  </a:lnTo>
                  <a:lnTo>
                    <a:pt x="148" y="166"/>
                  </a:lnTo>
                  <a:lnTo>
                    <a:pt x="147" y="154"/>
                  </a:lnTo>
                  <a:lnTo>
                    <a:pt x="145" y="146"/>
                  </a:lnTo>
                  <a:lnTo>
                    <a:pt x="140" y="142"/>
                  </a:lnTo>
                  <a:lnTo>
                    <a:pt x="134" y="138"/>
                  </a:lnTo>
                  <a:lnTo>
                    <a:pt x="127" y="134"/>
                  </a:lnTo>
                  <a:lnTo>
                    <a:pt x="121" y="131"/>
                  </a:lnTo>
                  <a:lnTo>
                    <a:pt x="115" y="128"/>
                  </a:lnTo>
                  <a:lnTo>
                    <a:pt x="110" y="126"/>
                  </a:lnTo>
                  <a:lnTo>
                    <a:pt x="107" y="123"/>
                  </a:lnTo>
                  <a:lnTo>
                    <a:pt x="107" y="122"/>
                  </a:lnTo>
                  <a:lnTo>
                    <a:pt x="108" y="120"/>
                  </a:lnTo>
                  <a:lnTo>
                    <a:pt x="109" y="119"/>
                  </a:lnTo>
                  <a:lnTo>
                    <a:pt x="109" y="117"/>
                  </a:lnTo>
                  <a:lnTo>
                    <a:pt x="110" y="116"/>
                  </a:lnTo>
                  <a:lnTo>
                    <a:pt x="110" y="115"/>
                  </a:lnTo>
                  <a:lnTo>
                    <a:pt x="112" y="115"/>
                  </a:lnTo>
                  <a:lnTo>
                    <a:pt x="114" y="115"/>
                  </a:lnTo>
                  <a:lnTo>
                    <a:pt x="116" y="115"/>
                  </a:lnTo>
                  <a:lnTo>
                    <a:pt x="118" y="115"/>
                  </a:lnTo>
                  <a:lnTo>
                    <a:pt x="121" y="115"/>
                  </a:lnTo>
                  <a:lnTo>
                    <a:pt x="123" y="114"/>
                  </a:lnTo>
                  <a:lnTo>
                    <a:pt x="124" y="112"/>
                  </a:lnTo>
                  <a:lnTo>
                    <a:pt x="127" y="109"/>
                  </a:lnTo>
                  <a:lnTo>
                    <a:pt x="127" y="104"/>
                  </a:lnTo>
                  <a:lnTo>
                    <a:pt x="129" y="100"/>
                  </a:lnTo>
                  <a:lnTo>
                    <a:pt x="130" y="95"/>
                  </a:lnTo>
                  <a:lnTo>
                    <a:pt x="131" y="92"/>
                  </a:lnTo>
                  <a:lnTo>
                    <a:pt x="131" y="88"/>
                  </a:lnTo>
                  <a:lnTo>
                    <a:pt x="131" y="87"/>
                  </a:lnTo>
                  <a:lnTo>
                    <a:pt x="131" y="86"/>
                  </a:lnTo>
                  <a:lnTo>
                    <a:pt x="132" y="86"/>
                  </a:lnTo>
                  <a:lnTo>
                    <a:pt x="133" y="86"/>
                  </a:lnTo>
                  <a:lnTo>
                    <a:pt x="133" y="87"/>
                  </a:lnTo>
                  <a:lnTo>
                    <a:pt x="134" y="87"/>
                  </a:lnTo>
                  <a:lnTo>
                    <a:pt x="135" y="86"/>
                  </a:lnTo>
                  <a:lnTo>
                    <a:pt x="137" y="86"/>
                  </a:lnTo>
                  <a:lnTo>
                    <a:pt x="138" y="85"/>
                  </a:lnTo>
                  <a:lnTo>
                    <a:pt x="139" y="83"/>
                  </a:lnTo>
                  <a:lnTo>
                    <a:pt x="138" y="81"/>
                  </a:lnTo>
                  <a:lnTo>
                    <a:pt x="137" y="77"/>
                  </a:lnTo>
                  <a:lnTo>
                    <a:pt x="136" y="74"/>
                  </a:lnTo>
                  <a:lnTo>
                    <a:pt x="134" y="69"/>
                  </a:lnTo>
                  <a:lnTo>
                    <a:pt x="133" y="65"/>
                  </a:lnTo>
                  <a:lnTo>
                    <a:pt x="131" y="61"/>
                  </a:lnTo>
                  <a:lnTo>
                    <a:pt x="130" y="58"/>
                  </a:lnTo>
                  <a:lnTo>
                    <a:pt x="129" y="55"/>
                  </a:lnTo>
                  <a:lnTo>
                    <a:pt x="128" y="52"/>
                  </a:lnTo>
                  <a:lnTo>
                    <a:pt x="127" y="47"/>
                  </a:lnTo>
                  <a:lnTo>
                    <a:pt x="127" y="42"/>
                  </a:lnTo>
                  <a:lnTo>
                    <a:pt x="125" y="36"/>
                  </a:lnTo>
                  <a:lnTo>
                    <a:pt x="122" y="30"/>
                  </a:lnTo>
                  <a:lnTo>
                    <a:pt x="119" y="24"/>
                  </a:lnTo>
                  <a:lnTo>
                    <a:pt x="116" y="19"/>
                  </a:lnTo>
                  <a:lnTo>
                    <a:pt x="111" y="16"/>
                  </a:lnTo>
                  <a:lnTo>
                    <a:pt x="107" y="12"/>
                  </a:lnTo>
                  <a:lnTo>
                    <a:pt x="103" y="9"/>
                  </a:lnTo>
                  <a:lnTo>
                    <a:pt x="98" y="5"/>
                  </a:lnTo>
                  <a:lnTo>
                    <a:pt x="92" y="3"/>
                  </a:lnTo>
                  <a:lnTo>
                    <a:pt x="87" y="0"/>
                  </a:lnTo>
                  <a:lnTo>
                    <a:pt x="82" y="0"/>
                  </a:lnTo>
                  <a:lnTo>
                    <a:pt x="75" y="0"/>
                  </a:lnTo>
                  <a:lnTo>
                    <a:pt x="69" y="1"/>
                  </a:lnTo>
                  <a:lnTo>
                    <a:pt x="63" y="4"/>
                  </a:lnTo>
                  <a:lnTo>
                    <a:pt x="58" y="5"/>
                  </a:lnTo>
                  <a:lnTo>
                    <a:pt x="53" y="8"/>
                  </a:lnTo>
                  <a:lnTo>
                    <a:pt x="49" y="10"/>
                  </a:lnTo>
                  <a:lnTo>
                    <a:pt x="46" y="12"/>
                  </a:lnTo>
                  <a:lnTo>
                    <a:pt x="43" y="16"/>
                  </a:lnTo>
                  <a:lnTo>
                    <a:pt x="42" y="20"/>
                  </a:lnTo>
                  <a:lnTo>
                    <a:pt x="41" y="26"/>
                  </a:lnTo>
                  <a:lnTo>
                    <a:pt x="40" y="32"/>
                  </a:lnTo>
                  <a:lnTo>
                    <a:pt x="40" y="38"/>
                  </a:lnTo>
                  <a:lnTo>
                    <a:pt x="40" y="44"/>
                  </a:lnTo>
                  <a:lnTo>
                    <a:pt x="40" y="50"/>
                  </a:lnTo>
                  <a:lnTo>
                    <a:pt x="40" y="55"/>
                  </a:lnTo>
                  <a:lnTo>
                    <a:pt x="40" y="60"/>
                  </a:lnTo>
                  <a:lnTo>
                    <a:pt x="42" y="64"/>
                  </a:lnTo>
                  <a:lnTo>
                    <a:pt x="44" y="68"/>
                  </a:lnTo>
                  <a:lnTo>
                    <a:pt x="46" y="71"/>
                  </a:lnTo>
                  <a:lnTo>
                    <a:pt x="48" y="76"/>
                  </a:lnTo>
                  <a:lnTo>
                    <a:pt x="50" y="81"/>
                  </a:lnTo>
                  <a:lnTo>
                    <a:pt x="51" y="88"/>
                  </a:lnTo>
                  <a:lnTo>
                    <a:pt x="52" y="94"/>
                  </a:lnTo>
                  <a:lnTo>
                    <a:pt x="53" y="99"/>
                  </a:lnTo>
                  <a:lnTo>
                    <a:pt x="54" y="104"/>
                  </a:lnTo>
                  <a:lnTo>
                    <a:pt x="54" y="108"/>
                  </a:lnTo>
                  <a:lnTo>
                    <a:pt x="52" y="111"/>
                  </a:lnTo>
                  <a:lnTo>
                    <a:pt x="47" y="116"/>
                  </a:lnTo>
                  <a:lnTo>
                    <a:pt x="40" y="120"/>
                  </a:lnTo>
                  <a:lnTo>
                    <a:pt x="31" y="124"/>
                  </a:lnTo>
                  <a:lnTo>
                    <a:pt x="23" y="129"/>
                  </a:lnTo>
                  <a:lnTo>
                    <a:pt x="15" y="133"/>
                  </a:lnTo>
                  <a:lnTo>
                    <a:pt x="10" y="138"/>
                  </a:lnTo>
                  <a:lnTo>
                    <a:pt x="7" y="142"/>
                  </a:lnTo>
                  <a:lnTo>
                    <a:pt x="6" y="145"/>
                  </a:lnTo>
                  <a:lnTo>
                    <a:pt x="5" y="149"/>
                  </a:lnTo>
                  <a:lnTo>
                    <a:pt x="3" y="153"/>
                  </a:lnTo>
                  <a:lnTo>
                    <a:pt x="0" y="157"/>
                  </a:lnTo>
                  <a:lnTo>
                    <a:pt x="0" y="163"/>
                  </a:lnTo>
                  <a:lnTo>
                    <a:pt x="0" y="171"/>
                  </a:lnTo>
                  <a:lnTo>
                    <a:pt x="1" y="180"/>
                  </a:lnTo>
                  <a:lnTo>
                    <a:pt x="5" y="192"/>
                  </a:lnTo>
                  <a:lnTo>
                    <a:pt x="10" y="206"/>
                  </a:lnTo>
                  <a:lnTo>
                    <a:pt x="13" y="221"/>
                  </a:lnTo>
                  <a:lnTo>
                    <a:pt x="16" y="238"/>
                  </a:lnTo>
                  <a:lnTo>
                    <a:pt x="17" y="253"/>
                  </a:lnTo>
                  <a:lnTo>
                    <a:pt x="18" y="267"/>
                  </a:lnTo>
                  <a:lnTo>
                    <a:pt x="19" y="280"/>
                  </a:lnTo>
                  <a:lnTo>
                    <a:pt x="18" y="290"/>
                  </a:lnTo>
                  <a:lnTo>
                    <a:pt x="18" y="297"/>
                  </a:lnTo>
                  <a:lnTo>
                    <a:pt x="17" y="304"/>
                  </a:lnTo>
                  <a:lnTo>
                    <a:pt x="17" y="312"/>
                  </a:lnTo>
                  <a:lnTo>
                    <a:pt x="17" y="320"/>
                  </a:lnTo>
                  <a:lnTo>
                    <a:pt x="18" y="331"/>
                  </a:lnTo>
                  <a:lnTo>
                    <a:pt x="20" y="342"/>
                  </a:lnTo>
                  <a:lnTo>
                    <a:pt x="23" y="353"/>
                  </a:lnTo>
                  <a:lnTo>
                    <a:pt x="27" y="365"/>
                  </a:lnTo>
                  <a:lnTo>
                    <a:pt x="32" y="377"/>
                  </a:lnTo>
                  <a:lnTo>
                    <a:pt x="38" y="386"/>
                  </a:lnTo>
                  <a:lnTo>
                    <a:pt x="46" y="394"/>
                  </a:lnTo>
                  <a:lnTo>
                    <a:pt x="54" y="401"/>
                  </a:lnTo>
                  <a:lnTo>
                    <a:pt x="63" y="406"/>
                  </a:lnTo>
                  <a:lnTo>
                    <a:pt x="72" y="410"/>
                  </a:lnTo>
                  <a:lnTo>
                    <a:pt x="80" y="413"/>
                  </a:lnTo>
                  <a:lnTo>
                    <a:pt x="86" y="415"/>
                  </a:lnTo>
                  <a:lnTo>
                    <a:pt x="90" y="416"/>
                  </a:lnTo>
                  <a:lnTo>
                    <a:pt x="98" y="417"/>
                  </a:lnTo>
                  <a:lnTo>
                    <a:pt x="108" y="416"/>
                  </a:lnTo>
                  <a:lnTo>
                    <a:pt x="119" y="415"/>
                  </a:lnTo>
                  <a:lnTo>
                    <a:pt x="131" y="412"/>
                  </a:lnTo>
                  <a:lnTo>
                    <a:pt x="143" y="411"/>
                  </a:lnTo>
                  <a:lnTo>
                    <a:pt x="154" y="410"/>
                  </a:lnTo>
                  <a:lnTo>
                    <a:pt x="163" y="409"/>
                  </a:lnTo>
                  <a:lnTo>
                    <a:pt x="170" y="409"/>
                  </a:lnTo>
                  <a:lnTo>
                    <a:pt x="178" y="412"/>
                  </a:lnTo>
                  <a:lnTo>
                    <a:pt x="187" y="414"/>
                  </a:lnTo>
                  <a:lnTo>
                    <a:pt x="197" y="418"/>
                  </a:lnTo>
                  <a:lnTo>
                    <a:pt x="209" y="422"/>
                  </a:lnTo>
                  <a:lnTo>
                    <a:pt x="218" y="426"/>
                  </a:lnTo>
                  <a:lnTo>
                    <a:pt x="226" y="429"/>
                  </a:lnTo>
                  <a:lnTo>
                    <a:pt x="232" y="431"/>
                  </a:lnTo>
                  <a:lnTo>
                    <a:pt x="233" y="432"/>
                  </a:lnTo>
                  <a:lnTo>
                    <a:pt x="233" y="434"/>
                  </a:lnTo>
                  <a:lnTo>
                    <a:pt x="232" y="439"/>
                  </a:lnTo>
                  <a:lnTo>
                    <a:pt x="232" y="446"/>
                  </a:lnTo>
                  <a:lnTo>
                    <a:pt x="231" y="453"/>
                  </a:lnTo>
                  <a:lnTo>
                    <a:pt x="230" y="463"/>
                  </a:lnTo>
                  <a:lnTo>
                    <a:pt x="229" y="472"/>
                  </a:lnTo>
                  <a:lnTo>
                    <a:pt x="228" y="482"/>
                  </a:lnTo>
                  <a:lnTo>
                    <a:pt x="228" y="489"/>
                  </a:lnTo>
                  <a:lnTo>
                    <a:pt x="229" y="498"/>
                  </a:lnTo>
                  <a:lnTo>
                    <a:pt x="230" y="508"/>
                  </a:lnTo>
                  <a:lnTo>
                    <a:pt x="232" y="519"/>
                  </a:lnTo>
                  <a:lnTo>
                    <a:pt x="234" y="531"/>
                  </a:lnTo>
                  <a:lnTo>
                    <a:pt x="236" y="543"/>
                  </a:lnTo>
                  <a:lnTo>
                    <a:pt x="238" y="554"/>
                  </a:lnTo>
                  <a:lnTo>
                    <a:pt x="238" y="563"/>
                  </a:lnTo>
                  <a:lnTo>
                    <a:pt x="236" y="569"/>
                  </a:lnTo>
                  <a:lnTo>
                    <a:pt x="234" y="574"/>
                  </a:lnTo>
                  <a:lnTo>
                    <a:pt x="233" y="578"/>
                  </a:lnTo>
                  <a:lnTo>
                    <a:pt x="232" y="582"/>
                  </a:lnTo>
                  <a:lnTo>
                    <a:pt x="232" y="586"/>
                  </a:lnTo>
                  <a:lnTo>
                    <a:pt x="232" y="589"/>
                  </a:lnTo>
                  <a:lnTo>
                    <a:pt x="232" y="591"/>
                  </a:lnTo>
                  <a:lnTo>
                    <a:pt x="232" y="592"/>
                  </a:lnTo>
                  <a:lnTo>
                    <a:pt x="238" y="610"/>
                  </a:lnTo>
                  <a:lnTo>
                    <a:pt x="239" y="610"/>
                  </a:lnTo>
                  <a:lnTo>
                    <a:pt x="243" y="610"/>
                  </a:lnTo>
                  <a:lnTo>
                    <a:pt x="249" y="610"/>
                  </a:lnTo>
                  <a:lnTo>
                    <a:pt x="255" y="610"/>
                  </a:lnTo>
                  <a:lnTo>
                    <a:pt x="261" y="610"/>
                  </a:lnTo>
                  <a:lnTo>
                    <a:pt x="268" y="610"/>
                  </a:lnTo>
                  <a:lnTo>
                    <a:pt x="274" y="611"/>
                  </a:lnTo>
                  <a:lnTo>
                    <a:pt x="278" y="613"/>
                  </a:lnTo>
                  <a:lnTo>
                    <a:pt x="283" y="614"/>
                  </a:lnTo>
                  <a:lnTo>
                    <a:pt x="288" y="616"/>
                  </a:lnTo>
                  <a:lnTo>
                    <a:pt x="294" y="617"/>
                  </a:lnTo>
                  <a:lnTo>
                    <a:pt x="301" y="619"/>
                  </a:lnTo>
                  <a:lnTo>
                    <a:pt x="307" y="620"/>
                  </a:lnTo>
                  <a:lnTo>
                    <a:pt x="312" y="621"/>
                  </a:lnTo>
                  <a:lnTo>
                    <a:pt x="317" y="622"/>
                  </a:lnTo>
                  <a:lnTo>
                    <a:pt x="319" y="621"/>
                  </a:lnTo>
                  <a:lnTo>
                    <a:pt x="322" y="620"/>
                  </a:lnTo>
                  <a:lnTo>
                    <a:pt x="325" y="619"/>
                  </a:lnTo>
                  <a:lnTo>
                    <a:pt x="327" y="617"/>
                  </a:lnTo>
                  <a:lnTo>
                    <a:pt x="330" y="615"/>
                  </a:lnTo>
                  <a:lnTo>
                    <a:pt x="331" y="612"/>
                  </a:lnTo>
                  <a:lnTo>
                    <a:pt x="331" y="610"/>
                  </a:lnTo>
                  <a:lnTo>
                    <a:pt x="329" y="608"/>
                  </a:lnTo>
                  <a:lnTo>
                    <a:pt x="325" y="605"/>
                  </a:lnTo>
                  <a:lnTo>
                    <a:pt x="318" y="603"/>
                  </a:lnTo>
                  <a:lnTo>
                    <a:pt x="310" y="599"/>
                  </a:lnTo>
                  <a:lnTo>
                    <a:pt x="301" y="595"/>
                  </a:lnTo>
                  <a:lnTo>
                    <a:pt x="293" y="591"/>
                  </a:lnTo>
                  <a:lnTo>
                    <a:pt x="285" y="587"/>
                  </a:lnTo>
                  <a:lnTo>
                    <a:pt x="278" y="582"/>
                  </a:lnTo>
                  <a:lnTo>
                    <a:pt x="274" y="578"/>
                  </a:lnTo>
                  <a:lnTo>
                    <a:pt x="272" y="574"/>
                  </a:lnTo>
                  <a:lnTo>
                    <a:pt x="272" y="569"/>
                  </a:lnTo>
                  <a:lnTo>
                    <a:pt x="272" y="563"/>
                  </a:lnTo>
                  <a:lnTo>
                    <a:pt x="273" y="558"/>
                  </a:lnTo>
                  <a:lnTo>
                    <a:pt x="273" y="551"/>
                  </a:lnTo>
                  <a:lnTo>
                    <a:pt x="274" y="544"/>
                  </a:lnTo>
                  <a:lnTo>
                    <a:pt x="275" y="536"/>
                  </a:lnTo>
                  <a:lnTo>
                    <a:pt x="277" y="528"/>
                  </a:lnTo>
                  <a:lnTo>
                    <a:pt x="278" y="521"/>
                  </a:lnTo>
                  <a:lnTo>
                    <a:pt x="280" y="512"/>
                  </a:lnTo>
                  <a:lnTo>
                    <a:pt x="282" y="502"/>
                  </a:lnTo>
                  <a:lnTo>
                    <a:pt x="284" y="492"/>
                  </a:lnTo>
                  <a:lnTo>
                    <a:pt x="285" y="482"/>
                  </a:lnTo>
                  <a:lnTo>
                    <a:pt x="286" y="472"/>
                  </a:lnTo>
                  <a:lnTo>
                    <a:pt x="287" y="465"/>
                  </a:lnTo>
                  <a:lnTo>
                    <a:pt x="287" y="459"/>
                  </a:lnTo>
                  <a:lnTo>
                    <a:pt x="287" y="455"/>
                  </a:lnTo>
                  <a:lnTo>
                    <a:pt x="287" y="453"/>
                  </a:lnTo>
                  <a:lnTo>
                    <a:pt x="289" y="452"/>
                  </a:lnTo>
                  <a:lnTo>
                    <a:pt x="290" y="448"/>
                  </a:lnTo>
                  <a:lnTo>
                    <a:pt x="292" y="446"/>
                  </a:lnTo>
                  <a:lnTo>
                    <a:pt x="294" y="441"/>
                  </a:lnTo>
                  <a:lnTo>
                    <a:pt x="295" y="438"/>
                  </a:lnTo>
                  <a:lnTo>
                    <a:pt x="296" y="434"/>
                  </a:lnTo>
                  <a:lnTo>
                    <a:pt x="295" y="430"/>
                  </a:lnTo>
                  <a:lnTo>
                    <a:pt x="294" y="424"/>
                  </a:lnTo>
                  <a:lnTo>
                    <a:pt x="293" y="419"/>
                  </a:lnTo>
                  <a:lnTo>
                    <a:pt x="291" y="414"/>
                  </a:lnTo>
                  <a:lnTo>
                    <a:pt x="290" y="409"/>
                  </a:lnTo>
                  <a:lnTo>
                    <a:pt x="285" y="404"/>
                  </a:lnTo>
                  <a:lnTo>
                    <a:pt x="279" y="398"/>
                  </a:lnTo>
                  <a:lnTo>
                    <a:pt x="272" y="393"/>
                  </a:lnTo>
                  <a:lnTo>
                    <a:pt x="261" y="387"/>
                  </a:lnTo>
                  <a:lnTo>
                    <a:pt x="249" y="382"/>
                  </a:lnTo>
                  <a:lnTo>
                    <a:pt x="240" y="377"/>
                  </a:lnTo>
                  <a:lnTo>
                    <a:pt x="233" y="372"/>
                  </a:lnTo>
                  <a:lnTo>
                    <a:pt x="226" y="366"/>
                  </a:lnTo>
                  <a:lnTo>
                    <a:pt x="221" y="363"/>
                  </a:lnTo>
                  <a:lnTo>
                    <a:pt x="216" y="360"/>
                  </a:lnTo>
                  <a:lnTo>
                    <a:pt x="210" y="356"/>
                  </a:lnTo>
                  <a:lnTo>
                    <a:pt x="204" y="354"/>
                  </a:lnTo>
                  <a:lnTo>
                    <a:pt x="197" y="352"/>
                  </a:lnTo>
                  <a:lnTo>
                    <a:pt x="190" y="349"/>
                  </a:lnTo>
                  <a:lnTo>
                    <a:pt x="183" y="345"/>
                  </a:lnTo>
                  <a:lnTo>
                    <a:pt x="177" y="342"/>
                  </a:lnTo>
                  <a:lnTo>
                    <a:pt x="171" y="338"/>
                  </a:lnTo>
                  <a:lnTo>
                    <a:pt x="167" y="335"/>
                  </a:lnTo>
                  <a:lnTo>
                    <a:pt x="164" y="333"/>
                  </a:lnTo>
                  <a:lnTo>
                    <a:pt x="163" y="332"/>
                  </a:lnTo>
                  <a:lnTo>
                    <a:pt x="143" y="237"/>
                  </a:lnTo>
                </a:path>
              </a:pathLst>
            </a:custGeom>
            <a:solidFill>
              <a:srgbClr val="CCCC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76" name="Freeform 272"/>
            <p:cNvSpPr>
              <a:spLocks/>
            </p:cNvSpPr>
            <p:nvPr/>
          </p:nvSpPr>
          <p:spPr bwMode="auto">
            <a:xfrm>
              <a:off x="3320" y="1127"/>
              <a:ext cx="33" cy="136"/>
            </a:xfrm>
            <a:custGeom>
              <a:avLst/>
              <a:gdLst>
                <a:gd name="T0" fmla="*/ 15 w 33"/>
                <a:gd name="T1" fmla="*/ 112 h 136"/>
                <a:gd name="T2" fmla="*/ 13 w 33"/>
                <a:gd name="T3" fmla="*/ 102 h 136"/>
                <a:gd name="T4" fmla="*/ 12 w 33"/>
                <a:gd name="T5" fmla="*/ 88 h 136"/>
                <a:gd name="T6" fmla="*/ 13 w 33"/>
                <a:gd name="T7" fmla="*/ 72 h 136"/>
                <a:gd name="T8" fmla="*/ 17 w 33"/>
                <a:gd name="T9" fmla="*/ 58 h 136"/>
                <a:gd name="T10" fmla="*/ 18 w 33"/>
                <a:gd name="T11" fmla="*/ 49 h 136"/>
                <a:gd name="T12" fmla="*/ 18 w 33"/>
                <a:gd name="T13" fmla="*/ 39 h 136"/>
                <a:gd name="T14" fmla="*/ 15 w 33"/>
                <a:gd name="T15" fmla="*/ 29 h 136"/>
                <a:gd name="T16" fmla="*/ 12 w 33"/>
                <a:gd name="T17" fmla="*/ 22 h 136"/>
                <a:gd name="T18" fmla="*/ 10 w 33"/>
                <a:gd name="T19" fmla="*/ 17 h 136"/>
                <a:gd name="T20" fmla="*/ 6 w 33"/>
                <a:gd name="T21" fmla="*/ 10 h 136"/>
                <a:gd name="T22" fmla="*/ 2 w 33"/>
                <a:gd name="T23" fmla="*/ 3 h 136"/>
                <a:gd name="T24" fmla="*/ 1 w 33"/>
                <a:gd name="T25" fmla="*/ 6 h 136"/>
                <a:gd name="T26" fmla="*/ 5 w 33"/>
                <a:gd name="T27" fmla="*/ 14 h 136"/>
                <a:gd name="T28" fmla="*/ 7 w 33"/>
                <a:gd name="T29" fmla="*/ 22 h 136"/>
                <a:gd name="T30" fmla="*/ 8 w 33"/>
                <a:gd name="T31" fmla="*/ 35 h 136"/>
                <a:gd name="T32" fmla="*/ 9 w 33"/>
                <a:gd name="T33" fmla="*/ 55 h 136"/>
                <a:gd name="T34" fmla="*/ 8 w 33"/>
                <a:gd name="T35" fmla="*/ 71 h 136"/>
                <a:gd name="T36" fmla="*/ 6 w 33"/>
                <a:gd name="T37" fmla="*/ 82 h 136"/>
                <a:gd name="T38" fmla="*/ 6 w 33"/>
                <a:gd name="T39" fmla="*/ 93 h 136"/>
                <a:gd name="T40" fmla="*/ 7 w 33"/>
                <a:gd name="T41" fmla="*/ 107 h 136"/>
                <a:gd name="T42" fmla="*/ 10 w 33"/>
                <a:gd name="T43" fmla="*/ 117 h 136"/>
                <a:gd name="T44" fmla="*/ 12 w 33"/>
                <a:gd name="T45" fmla="*/ 124 h 136"/>
                <a:gd name="T46" fmla="*/ 16 w 33"/>
                <a:gd name="T47" fmla="*/ 128 h 136"/>
                <a:gd name="T48" fmla="*/ 20 w 33"/>
                <a:gd name="T49" fmla="*/ 130 h 136"/>
                <a:gd name="T50" fmla="*/ 25 w 33"/>
                <a:gd name="T51" fmla="*/ 133 h 136"/>
                <a:gd name="T52" fmla="*/ 28 w 33"/>
                <a:gd name="T53" fmla="*/ 134 h 136"/>
                <a:gd name="T54" fmla="*/ 31 w 33"/>
                <a:gd name="T55" fmla="*/ 135 h 136"/>
                <a:gd name="T56" fmla="*/ 29 w 33"/>
                <a:gd name="T57" fmla="*/ 132 h 136"/>
                <a:gd name="T58" fmla="*/ 24 w 33"/>
                <a:gd name="T59" fmla="*/ 128 h 136"/>
                <a:gd name="T60" fmla="*/ 19 w 33"/>
                <a:gd name="T61" fmla="*/ 122 h 136"/>
                <a:gd name="T62" fmla="*/ 16 w 33"/>
                <a:gd name="T63" fmla="*/ 117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3" h="136">
                  <a:moveTo>
                    <a:pt x="16" y="115"/>
                  </a:moveTo>
                  <a:lnTo>
                    <a:pt x="15" y="112"/>
                  </a:lnTo>
                  <a:lnTo>
                    <a:pt x="14" y="108"/>
                  </a:lnTo>
                  <a:lnTo>
                    <a:pt x="13" y="102"/>
                  </a:lnTo>
                  <a:lnTo>
                    <a:pt x="12" y="96"/>
                  </a:lnTo>
                  <a:lnTo>
                    <a:pt x="12" y="88"/>
                  </a:lnTo>
                  <a:lnTo>
                    <a:pt x="12" y="80"/>
                  </a:lnTo>
                  <a:lnTo>
                    <a:pt x="13" y="72"/>
                  </a:lnTo>
                  <a:lnTo>
                    <a:pt x="15" y="63"/>
                  </a:lnTo>
                  <a:lnTo>
                    <a:pt x="17" y="58"/>
                  </a:lnTo>
                  <a:lnTo>
                    <a:pt x="18" y="54"/>
                  </a:lnTo>
                  <a:lnTo>
                    <a:pt x="18" y="49"/>
                  </a:lnTo>
                  <a:lnTo>
                    <a:pt x="18" y="43"/>
                  </a:lnTo>
                  <a:lnTo>
                    <a:pt x="18" y="39"/>
                  </a:lnTo>
                  <a:lnTo>
                    <a:pt x="17" y="34"/>
                  </a:lnTo>
                  <a:lnTo>
                    <a:pt x="15" y="29"/>
                  </a:lnTo>
                  <a:lnTo>
                    <a:pt x="13" y="24"/>
                  </a:lnTo>
                  <a:lnTo>
                    <a:pt x="12" y="22"/>
                  </a:lnTo>
                  <a:lnTo>
                    <a:pt x="12" y="19"/>
                  </a:lnTo>
                  <a:lnTo>
                    <a:pt x="10" y="17"/>
                  </a:lnTo>
                  <a:lnTo>
                    <a:pt x="8" y="13"/>
                  </a:lnTo>
                  <a:lnTo>
                    <a:pt x="6" y="10"/>
                  </a:lnTo>
                  <a:lnTo>
                    <a:pt x="4" y="6"/>
                  </a:lnTo>
                  <a:lnTo>
                    <a:pt x="2" y="3"/>
                  </a:lnTo>
                  <a:lnTo>
                    <a:pt x="0" y="0"/>
                  </a:lnTo>
                  <a:lnTo>
                    <a:pt x="1" y="6"/>
                  </a:lnTo>
                  <a:lnTo>
                    <a:pt x="4" y="10"/>
                  </a:lnTo>
                  <a:lnTo>
                    <a:pt x="5" y="14"/>
                  </a:lnTo>
                  <a:lnTo>
                    <a:pt x="6" y="18"/>
                  </a:lnTo>
                  <a:lnTo>
                    <a:pt x="7" y="22"/>
                  </a:lnTo>
                  <a:lnTo>
                    <a:pt x="8" y="28"/>
                  </a:lnTo>
                  <a:lnTo>
                    <a:pt x="8" y="35"/>
                  </a:lnTo>
                  <a:lnTo>
                    <a:pt x="9" y="44"/>
                  </a:lnTo>
                  <a:lnTo>
                    <a:pt x="9" y="55"/>
                  </a:lnTo>
                  <a:lnTo>
                    <a:pt x="9" y="64"/>
                  </a:lnTo>
                  <a:lnTo>
                    <a:pt x="8" y="71"/>
                  </a:lnTo>
                  <a:lnTo>
                    <a:pt x="7" y="77"/>
                  </a:lnTo>
                  <a:lnTo>
                    <a:pt x="6" y="82"/>
                  </a:lnTo>
                  <a:lnTo>
                    <a:pt x="6" y="87"/>
                  </a:lnTo>
                  <a:lnTo>
                    <a:pt x="6" y="93"/>
                  </a:lnTo>
                  <a:lnTo>
                    <a:pt x="6" y="100"/>
                  </a:lnTo>
                  <a:lnTo>
                    <a:pt x="7" y="107"/>
                  </a:lnTo>
                  <a:lnTo>
                    <a:pt x="8" y="113"/>
                  </a:lnTo>
                  <a:lnTo>
                    <a:pt x="10" y="117"/>
                  </a:lnTo>
                  <a:lnTo>
                    <a:pt x="11" y="121"/>
                  </a:lnTo>
                  <a:lnTo>
                    <a:pt x="12" y="124"/>
                  </a:lnTo>
                  <a:lnTo>
                    <a:pt x="14" y="126"/>
                  </a:lnTo>
                  <a:lnTo>
                    <a:pt x="16" y="128"/>
                  </a:lnTo>
                  <a:lnTo>
                    <a:pt x="19" y="129"/>
                  </a:lnTo>
                  <a:lnTo>
                    <a:pt x="20" y="130"/>
                  </a:lnTo>
                  <a:lnTo>
                    <a:pt x="22" y="132"/>
                  </a:lnTo>
                  <a:lnTo>
                    <a:pt x="25" y="133"/>
                  </a:lnTo>
                  <a:lnTo>
                    <a:pt x="26" y="133"/>
                  </a:lnTo>
                  <a:lnTo>
                    <a:pt x="28" y="134"/>
                  </a:lnTo>
                  <a:lnTo>
                    <a:pt x="30" y="134"/>
                  </a:lnTo>
                  <a:lnTo>
                    <a:pt x="31" y="135"/>
                  </a:lnTo>
                  <a:lnTo>
                    <a:pt x="32" y="135"/>
                  </a:lnTo>
                  <a:lnTo>
                    <a:pt x="29" y="132"/>
                  </a:lnTo>
                  <a:lnTo>
                    <a:pt x="26" y="130"/>
                  </a:lnTo>
                  <a:lnTo>
                    <a:pt x="24" y="128"/>
                  </a:lnTo>
                  <a:lnTo>
                    <a:pt x="21" y="124"/>
                  </a:lnTo>
                  <a:lnTo>
                    <a:pt x="19" y="122"/>
                  </a:lnTo>
                  <a:lnTo>
                    <a:pt x="18" y="119"/>
                  </a:lnTo>
                  <a:lnTo>
                    <a:pt x="16" y="117"/>
                  </a:lnTo>
                  <a:lnTo>
                    <a:pt x="16" y="115"/>
                  </a:lnTo>
                </a:path>
              </a:pathLst>
            </a:custGeom>
            <a:solidFill>
              <a:srgbClr val="00808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77" name="Freeform 273"/>
            <p:cNvSpPr>
              <a:spLocks/>
            </p:cNvSpPr>
            <p:nvPr/>
          </p:nvSpPr>
          <p:spPr bwMode="auto">
            <a:xfrm>
              <a:off x="3523" y="1314"/>
              <a:ext cx="447" cy="403"/>
            </a:xfrm>
            <a:custGeom>
              <a:avLst/>
              <a:gdLst>
                <a:gd name="T0" fmla="*/ 0 w 447"/>
                <a:gd name="T1" fmla="*/ 402 h 403"/>
                <a:gd name="T2" fmla="*/ 0 w 447"/>
                <a:gd name="T3" fmla="*/ 106 h 403"/>
                <a:gd name="T4" fmla="*/ 446 w 447"/>
                <a:gd name="T5" fmla="*/ 0 h 403"/>
                <a:gd name="T6" fmla="*/ 446 w 447"/>
                <a:gd name="T7" fmla="*/ 303 h 403"/>
                <a:gd name="T8" fmla="*/ 0 w 447"/>
                <a:gd name="T9" fmla="*/ 402 h 403"/>
              </a:gdLst>
              <a:ahLst/>
              <a:cxnLst>
                <a:cxn ang="0">
                  <a:pos x="T0" y="T1"/>
                </a:cxn>
                <a:cxn ang="0">
                  <a:pos x="T2" y="T3"/>
                </a:cxn>
                <a:cxn ang="0">
                  <a:pos x="T4" y="T5"/>
                </a:cxn>
                <a:cxn ang="0">
                  <a:pos x="T6" y="T7"/>
                </a:cxn>
                <a:cxn ang="0">
                  <a:pos x="T8" y="T9"/>
                </a:cxn>
              </a:cxnLst>
              <a:rect l="0" t="0" r="r" b="b"/>
              <a:pathLst>
                <a:path w="447" h="403">
                  <a:moveTo>
                    <a:pt x="0" y="402"/>
                  </a:moveTo>
                  <a:lnTo>
                    <a:pt x="0" y="106"/>
                  </a:lnTo>
                  <a:lnTo>
                    <a:pt x="446" y="0"/>
                  </a:lnTo>
                  <a:lnTo>
                    <a:pt x="446" y="303"/>
                  </a:lnTo>
                  <a:lnTo>
                    <a:pt x="0" y="40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78" name="Freeform 274"/>
            <p:cNvSpPr>
              <a:spLocks/>
            </p:cNvSpPr>
            <p:nvPr/>
          </p:nvSpPr>
          <p:spPr bwMode="auto">
            <a:xfrm>
              <a:off x="3482" y="1430"/>
              <a:ext cx="24" cy="24"/>
            </a:xfrm>
            <a:custGeom>
              <a:avLst/>
              <a:gdLst>
                <a:gd name="T0" fmla="*/ 11 w 24"/>
                <a:gd name="T1" fmla="*/ 23 h 24"/>
                <a:gd name="T2" fmla="*/ 13 w 24"/>
                <a:gd name="T3" fmla="*/ 23 h 24"/>
                <a:gd name="T4" fmla="*/ 15 w 24"/>
                <a:gd name="T5" fmla="*/ 22 h 24"/>
                <a:gd name="T6" fmla="*/ 17 w 24"/>
                <a:gd name="T7" fmla="*/ 22 h 24"/>
                <a:gd name="T8" fmla="*/ 19 w 24"/>
                <a:gd name="T9" fmla="*/ 20 h 24"/>
                <a:gd name="T10" fmla="*/ 20 w 24"/>
                <a:gd name="T11" fmla="*/ 19 h 24"/>
                <a:gd name="T12" fmla="*/ 22 w 24"/>
                <a:gd name="T13" fmla="*/ 17 h 24"/>
                <a:gd name="T14" fmla="*/ 22 w 24"/>
                <a:gd name="T15" fmla="*/ 15 h 24"/>
                <a:gd name="T16" fmla="*/ 23 w 24"/>
                <a:gd name="T17" fmla="*/ 12 h 24"/>
                <a:gd name="T18" fmla="*/ 22 w 24"/>
                <a:gd name="T19" fmla="*/ 11 h 24"/>
                <a:gd name="T20" fmla="*/ 22 w 24"/>
                <a:gd name="T21" fmla="*/ 8 h 24"/>
                <a:gd name="T22" fmla="*/ 20 w 24"/>
                <a:gd name="T23" fmla="*/ 6 h 24"/>
                <a:gd name="T24" fmla="*/ 19 w 24"/>
                <a:gd name="T25" fmla="*/ 4 h 24"/>
                <a:gd name="T26" fmla="*/ 17 w 24"/>
                <a:gd name="T27" fmla="*/ 2 h 24"/>
                <a:gd name="T28" fmla="*/ 15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1 h 24"/>
                <a:gd name="T42" fmla="*/ 1 w 24"/>
                <a:gd name="T43" fmla="*/ 3 h 24"/>
                <a:gd name="T44" fmla="*/ 0 w 24"/>
                <a:gd name="T45" fmla="*/ 5 h 24"/>
                <a:gd name="T46" fmla="*/ 0 w 24"/>
                <a:gd name="T47" fmla="*/ 6 h 24"/>
                <a:gd name="T48" fmla="*/ 0 w 24"/>
                <a:gd name="T49" fmla="*/ 9 h 24"/>
                <a:gd name="T50" fmla="*/ 0 w 24"/>
                <a:gd name="T51" fmla="*/ 11 h 24"/>
                <a:gd name="T52" fmla="*/ 0 w 24"/>
                <a:gd name="T53" fmla="*/ 13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4">
                  <a:moveTo>
                    <a:pt x="11" y="23"/>
                  </a:moveTo>
                  <a:lnTo>
                    <a:pt x="13" y="23"/>
                  </a:lnTo>
                  <a:lnTo>
                    <a:pt x="15" y="22"/>
                  </a:lnTo>
                  <a:lnTo>
                    <a:pt x="17" y="22"/>
                  </a:lnTo>
                  <a:lnTo>
                    <a:pt x="19" y="20"/>
                  </a:lnTo>
                  <a:lnTo>
                    <a:pt x="20" y="19"/>
                  </a:lnTo>
                  <a:lnTo>
                    <a:pt x="22" y="17"/>
                  </a:lnTo>
                  <a:lnTo>
                    <a:pt x="22" y="15"/>
                  </a:lnTo>
                  <a:lnTo>
                    <a:pt x="23" y="12"/>
                  </a:lnTo>
                  <a:lnTo>
                    <a:pt x="22" y="11"/>
                  </a:lnTo>
                  <a:lnTo>
                    <a:pt x="22" y="8"/>
                  </a:lnTo>
                  <a:lnTo>
                    <a:pt x="20" y="6"/>
                  </a:lnTo>
                  <a:lnTo>
                    <a:pt x="19" y="4"/>
                  </a:lnTo>
                  <a:lnTo>
                    <a:pt x="17" y="2"/>
                  </a:lnTo>
                  <a:lnTo>
                    <a:pt x="15" y="1"/>
                  </a:lnTo>
                  <a:lnTo>
                    <a:pt x="13" y="0"/>
                  </a:lnTo>
                  <a:lnTo>
                    <a:pt x="11" y="0"/>
                  </a:lnTo>
                  <a:lnTo>
                    <a:pt x="9" y="0"/>
                  </a:lnTo>
                  <a:lnTo>
                    <a:pt x="6" y="0"/>
                  </a:lnTo>
                  <a:lnTo>
                    <a:pt x="5" y="0"/>
                  </a:lnTo>
                  <a:lnTo>
                    <a:pt x="3" y="1"/>
                  </a:lnTo>
                  <a:lnTo>
                    <a:pt x="1" y="3"/>
                  </a:lnTo>
                  <a:lnTo>
                    <a:pt x="0" y="5"/>
                  </a:lnTo>
                  <a:lnTo>
                    <a:pt x="0" y="6"/>
                  </a:lnTo>
                  <a:lnTo>
                    <a:pt x="0" y="9"/>
                  </a:lnTo>
                  <a:lnTo>
                    <a:pt x="0" y="11"/>
                  </a:lnTo>
                  <a:lnTo>
                    <a:pt x="0" y="13"/>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79" name="Freeform 275"/>
            <p:cNvSpPr>
              <a:spLocks/>
            </p:cNvSpPr>
            <p:nvPr/>
          </p:nvSpPr>
          <p:spPr bwMode="auto">
            <a:xfrm>
              <a:off x="3394" y="1404"/>
              <a:ext cx="24" cy="24"/>
            </a:xfrm>
            <a:custGeom>
              <a:avLst/>
              <a:gdLst>
                <a:gd name="T0" fmla="*/ 11 w 24"/>
                <a:gd name="T1" fmla="*/ 23 h 24"/>
                <a:gd name="T2" fmla="*/ 13 w 24"/>
                <a:gd name="T3" fmla="*/ 23 h 24"/>
                <a:gd name="T4" fmla="*/ 16 w 24"/>
                <a:gd name="T5" fmla="*/ 23 h 24"/>
                <a:gd name="T6" fmla="*/ 17 w 24"/>
                <a:gd name="T7" fmla="*/ 22 h 24"/>
                <a:gd name="T8" fmla="*/ 19 w 24"/>
                <a:gd name="T9" fmla="*/ 21 h 24"/>
                <a:gd name="T10" fmla="*/ 21 w 24"/>
                <a:gd name="T11" fmla="*/ 19 h 24"/>
                <a:gd name="T12" fmla="*/ 22 w 24"/>
                <a:gd name="T13" fmla="*/ 17 h 24"/>
                <a:gd name="T14" fmla="*/ 23 w 24"/>
                <a:gd name="T15" fmla="*/ 16 h 24"/>
                <a:gd name="T16" fmla="*/ 23 w 24"/>
                <a:gd name="T17" fmla="*/ 13 h 24"/>
                <a:gd name="T18" fmla="*/ 23 w 24"/>
                <a:gd name="T19" fmla="*/ 11 h 24"/>
                <a:gd name="T20" fmla="*/ 22 w 24"/>
                <a:gd name="T21" fmla="*/ 9 h 24"/>
                <a:gd name="T22" fmla="*/ 21 w 24"/>
                <a:gd name="T23" fmla="*/ 6 h 24"/>
                <a:gd name="T24" fmla="*/ 19 w 24"/>
                <a:gd name="T25" fmla="*/ 5 h 24"/>
                <a:gd name="T26" fmla="*/ 17 w 24"/>
                <a:gd name="T27" fmla="*/ 3 h 24"/>
                <a:gd name="T28" fmla="*/ 16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2 h 24"/>
                <a:gd name="T42" fmla="*/ 1 w 24"/>
                <a:gd name="T43" fmla="*/ 3 h 24"/>
                <a:gd name="T44" fmla="*/ 0 w 24"/>
                <a:gd name="T45" fmla="*/ 5 h 24"/>
                <a:gd name="T46" fmla="*/ 0 w 24"/>
                <a:gd name="T47" fmla="*/ 7 h 24"/>
                <a:gd name="T48" fmla="*/ 0 w 24"/>
                <a:gd name="T49" fmla="*/ 9 h 24"/>
                <a:gd name="T50" fmla="*/ 0 w 24"/>
                <a:gd name="T51" fmla="*/ 11 h 24"/>
                <a:gd name="T52" fmla="*/ 0 w 24"/>
                <a:gd name="T53" fmla="*/ 14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4">
                  <a:moveTo>
                    <a:pt x="11" y="23"/>
                  </a:moveTo>
                  <a:lnTo>
                    <a:pt x="13" y="23"/>
                  </a:lnTo>
                  <a:lnTo>
                    <a:pt x="16" y="23"/>
                  </a:lnTo>
                  <a:lnTo>
                    <a:pt x="17" y="22"/>
                  </a:lnTo>
                  <a:lnTo>
                    <a:pt x="19" y="21"/>
                  </a:lnTo>
                  <a:lnTo>
                    <a:pt x="21" y="19"/>
                  </a:lnTo>
                  <a:lnTo>
                    <a:pt x="22" y="17"/>
                  </a:lnTo>
                  <a:lnTo>
                    <a:pt x="23" y="16"/>
                  </a:lnTo>
                  <a:lnTo>
                    <a:pt x="23" y="13"/>
                  </a:lnTo>
                  <a:lnTo>
                    <a:pt x="23" y="11"/>
                  </a:lnTo>
                  <a:lnTo>
                    <a:pt x="22" y="9"/>
                  </a:lnTo>
                  <a:lnTo>
                    <a:pt x="21" y="6"/>
                  </a:lnTo>
                  <a:lnTo>
                    <a:pt x="19" y="5"/>
                  </a:lnTo>
                  <a:lnTo>
                    <a:pt x="17" y="3"/>
                  </a:lnTo>
                  <a:lnTo>
                    <a:pt x="16" y="1"/>
                  </a:lnTo>
                  <a:lnTo>
                    <a:pt x="13" y="0"/>
                  </a:lnTo>
                  <a:lnTo>
                    <a:pt x="11" y="0"/>
                  </a:lnTo>
                  <a:lnTo>
                    <a:pt x="9" y="0"/>
                  </a:lnTo>
                  <a:lnTo>
                    <a:pt x="6" y="0"/>
                  </a:lnTo>
                  <a:lnTo>
                    <a:pt x="5" y="0"/>
                  </a:lnTo>
                  <a:lnTo>
                    <a:pt x="3" y="2"/>
                  </a:lnTo>
                  <a:lnTo>
                    <a:pt x="1" y="3"/>
                  </a:lnTo>
                  <a:lnTo>
                    <a:pt x="0" y="5"/>
                  </a:lnTo>
                  <a:lnTo>
                    <a:pt x="0" y="7"/>
                  </a:lnTo>
                  <a:lnTo>
                    <a:pt x="0" y="9"/>
                  </a:lnTo>
                  <a:lnTo>
                    <a:pt x="0" y="11"/>
                  </a:lnTo>
                  <a:lnTo>
                    <a:pt x="0" y="14"/>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80" name="Freeform 276"/>
            <p:cNvSpPr>
              <a:spLocks/>
            </p:cNvSpPr>
            <p:nvPr/>
          </p:nvSpPr>
          <p:spPr bwMode="auto">
            <a:xfrm>
              <a:off x="3431" y="1345"/>
              <a:ext cx="17" cy="99"/>
            </a:xfrm>
            <a:custGeom>
              <a:avLst/>
              <a:gdLst>
                <a:gd name="T0" fmla="*/ 16 w 17"/>
                <a:gd name="T1" fmla="*/ 98 h 99"/>
                <a:gd name="T2" fmla="*/ 16 w 17"/>
                <a:gd name="T3" fmla="*/ 2 h 99"/>
                <a:gd name="T4" fmla="*/ 0 w 17"/>
                <a:gd name="T5" fmla="*/ 0 h 99"/>
                <a:gd name="T6" fmla="*/ 0 w 17"/>
                <a:gd name="T7" fmla="*/ 95 h 99"/>
                <a:gd name="T8" fmla="*/ 16 w 17"/>
                <a:gd name="T9" fmla="*/ 98 h 99"/>
              </a:gdLst>
              <a:ahLst/>
              <a:cxnLst>
                <a:cxn ang="0">
                  <a:pos x="T0" y="T1"/>
                </a:cxn>
                <a:cxn ang="0">
                  <a:pos x="T2" y="T3"/>
                </a:cxn>
                <a:cxn ang="0">
                  <a:pos x="T4" y="T5"/>
                </a:cxn>
                <a:cxn ang="0">
                  <a:pos x="T6" y="T7"/>
                </a:cxn>
                <a:cxn ang="0">
                  <a:pos x="T8" y="T9"/>
                </a:cxn>
              </a:cxnLst>
              <a:rect l="0" t="0" r="r" b="b"/>
              <a:pathLst>
                <a:path w="17" h="99">
                  <a:moveTo>
                    <a:pt x="16" y="98"/>
                  </a:moveTo>
                  <a:lnTo>
                    <a:pt x="16" y="2"/>
                  </a:lnTo>
                  <a:lnTo>
                    <a:pt x="0" y="0"/>
                  </a:lnTo>
                  <a:lnTo>
                    <a:pt x="0" y="95"/>
                  </a:lnTo>
                  <a:lnTo>
                    <a:pt x="16" y="9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81" name="Freeform 277"/>
            <p:cNvSpPr>
              <a:spLocks/>
            </p:cNvSpPr>
            <p:nvPr/>
          </p:nvSpPr>
          <p:spPr bwMode="auto">
            <a:xfrm>
              <a:off x="3432" y="1430"/>
              <a:ext cx="69" cy="68"/>
            </a:xfrm>
            <a:custGeom>
              <a:avLst/>
              <a:gdLst>
                <a:gd name="T0" fmla="*/ 10 w 69"/>
                <a:gd name="T1" fmla="*/ 0 h 68"/>
                <a:gd name="T2" fmla="*/ 68 w 69"/>
                <a:gd name="T3" fmla="*/ 59 h 68"/>
                <a:gd name="T4" fmla="*/ 68 w 69"/>
                <a:gd name="T5" fmla="*/ 67 h 68"/>
                <a:gd name="T6" fmla="*/ 0 w 69"/>
                <a:gd name="T7" fmla="*/ 13 h 68"/>
                <a:gd name="T8" fmla="*/ 10 w 69"/>
                <a:gd name="T9" fmla="*/ 0 h 68"/>
              </a:gdLst>
              <a:ahLst/>
              <a:cxnLst>
                <a:cxn ang="0">
                  <a:pos x="T0" y="T1"/>
                </a:cxn>
                <a:cxn ang="0">
                  <a:pos x="T2" y="T3"/>
                </a:cxn>
                <a:cxn ang="0">
                  <a:pos x="T4" y="T5"/>
                </a:cxn>
                <a:cxn ang="0">
                  <a:pos x="T6" y="T7"/>
                </a:cxn>
                <a:cxn ang="0">
                  <a:pos x="T8" y="T9"/>
                </a:cxn>
              </a:cxnLst>
              <a:rect l="0" t="0" r="r" b="b"/>
              <a:pathLst>
                <a:path w="69" h="68">
                  <a:moveTo>
                    <a:pt x="10" y="0"/>
                  </a:moveTo>
                  <a:lnTo>
                    <a:pt x="68" y="59"/>
                  </a:lnTo>
                  <a:lnTo>
                    <a:pt x="68" y="67"/>
                  </a:lnTo>
                  <a:lnTo>
                    <a:pt x="0" y="13"/>
                  </a:lnTo>
                  <a:lnTo>
                    <a:pt x="1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82" name="Freeform 278"/>
            <p:cNvSpPr>
              <a:spLocks/>
            </p:cNvSpPr>
            <p:nvPr/>
          </p:nvSpPr>
          <p:spPr bwMode="auto">
            <a:xfrm>
              <a:off x="3395" y="1435"/>
              <a:ext cx="47" cy="65"/>
            </a:xfrm>
            <a:custGeom>
              <a:avLst/>
              <a:gdLst>
                <a:gd name="T0" fmla="*/ 36 w 47"/>
                <a:gd name="T1" fmla="*/ 0 h 65"/>
                <a:gd name="T2" fmla="*/ 0 w 47"/>
                <a:gd name="T3" fmla="*/ 51 h 65"/>
                <a:gd name="T4" fmla="*/ 0 w 47"/>
                <a:gd name="T5" fmla="*/ 64 h 65"/>
                <a:gd name="T6" fmla="*/ 46 w 47"/>
                <a:gd name="T7" fmla="*/ 13 h 65"/>
                <a:gd name="T8" fmla="*/ 36 w 47"/>
                <a:gd name="T9" fmla="*/ 0 h 65"/>
              </a:gdLst>
              <a:ahLst/>
              <a:cxnLst>
                <a:cxn ang="0">
                  <a:pos x="T0" y="T1"/>
                </a:cxn>
                <a:cxn ang="0">
                  <a:pos x="T2" y="T3"/>
                </a:cxn>
                <a:cxn ang="0">
                  <a:pos x="T4" y="T5"/>
                </a:cxn>
                <a:cxn ang="0">
                  <a:pos x="T6" y="T7"/>
                </a:cxn>
                <a:cxn ang="0">
                  <a:pos x="T8" y="T9"/>
                </a:cxn>
              </a:cxnLst>
              <a:rect l="0" t="0" r="r" b="b"/>
              <a:pathLst>
                <a:path w="47" h="65">
                  <a:moveTo>
                    <a:pt x="36" y="0"/>
                  </a:moveTo>
                  <a:lnTo>
                    <a:pt x="0" y="51"/>
                  </a:lnTo>
                  <a:lnTo>
                    <a:pt x="0" y="64"/>
                  </a:lnTo>
                  <a:lnTo>
                    <a:pt x="46" y="13"/>
                  </a:lnTo>
                  <a:lnTo>
                    <a:pt x="36"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83" name="Freeform 279"/>
            <p:cNvSpPr>
              <a:spLocks/>
            </p:cNvSpPr>
            <p:nvPr/>
          </p:nvSpPr>
          <p:spPr bwMode="auto">
            <a:xfrm>
              <a:off x="3360" y="1431"/>
              <a:ext cx="74" cy="17"/>
            </a:xfrm>
            <a:custGeom>
              <a:avLst/>
              <a:gdLst>
                <a:gd name="T0" fmla="*/ 67 w 74"/>
                <a:gd name="T1" fmla="*/ 2 h 17"/>
                <a:gd name="T2" fmla="*/ 0 w 74"/>
                <a:gd name="T3" fmla="*/ 0 h 17"/>
                <a:gd name="T4" fmla="*/ 0 w 74"/>
                <a:gd name="T5" fmla="*/ 5 h 17"/>
                <a:gd name="T6" fmla="*/ 73 w 74"/>
                <a:gd name="T7" fmla="*/ 16 h 17"/>
                <a:gd name="T8" fmla="*/ 67 w 74"/>
                <a:gd name="T9" fmla="*/ 2 h 17"/>
              </a:gdLst>
              <a:ahLst/>
              <a:cxnLst>
                <a:cxn ang="0">
                  <a:pos x="T0" y="T1"/>
                </a:cxn>
                <a:cxn ang="0">
                  <a:pos x="T2" y="T3"/>
                </a:cxn>
                <a:cxn ang="0">
                  <a:pos x="T4" y="T5"/>
                </a:cxn>
                <a:cxn ang="0">
                  <a:pos x="T6" y="T7"/>
                </a:cxn>
                <a:cxn ang="0">
                  <a:pos x="T8" y="T9"/>
                </a:cxn>
              </a:cxnLst>
              <a:rect l="0" t="0" r="r" b="b"/>
              <a:pathLst>
                <a:path w="74" h="17">
                  <a:moveTo>
                    <a:pt x="67" y="2"/>
                  </a:moveTo>
                  <a:lnTo>
                    <a:pt x="0" y="0"/>
                  </a:lnTo>
                  <a:lnTo>
                    <a:pt x="0" y="5"/>
                  </a:lnTo>
                  <a:lnTo>
                    <a:pt x="73" y="16"/>
                  </a:lnTo>
                  <a:lnTo>
                    <a:pt x="67" y="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84" name="Freeform 280"/>
            <p:cNvSpPr>
              <a:spLocks/>
            </p:cNvSpPr>
            <p:nvPr/>
          </p:nvSpPr>
          <p:spPr bwMode="auto">
            <a:xfrm>
              <a:off x="3441" y="1426"/>
              <a:ext cx="55" cy="18"/>
            </a:xfrm>
            <a:custGeom>
              <a:avLst/>
              <a:gdLst>
                <a:gd name="T0" fmla="*/ 0 w 55"/>
                <a:gd name="T1" fmla="*/ 8 h 18"/>
                <a:gd name="T2" fmla="*/ 54 w 55"/>
                <a:gd name="T3" fmla="*/ 0 h 18"/>
                <a:gd name="T4" fmla="*/ 54 w 55"/>
                <a:gd name="T5" fmla="*/ 4 h 18"/>
                <a:gd name="T6" fmla="*/ 0 w 55"/>
                <a:gd name="T7" fmla="*/ 17 h 18"/>
                <a:gd name="T8" fmla="*/ 0 w 55"/>
                <a:gd name="T9" fmla="*/ 8 h 18"/>
              </a:gdLst>
              <a:ahLst/>
              <a:cxnLst>
                <a:cxn ang="0">
                  <a:pos x="T0" y="T1"/>
                </a:cxn>
                <a:cxn ang="0">
                  <a:pos x="T2" y="T3"/>
                </a:cxn>
                <a:cxn ang="0">
                  <a:pos x="T4" y="T5"/>
                </a:cxn>
                <a:cxn ang="0">
                  <a:pos x="T6" y="T7"/>
                </a:cxn>
                <a:cxn ang="0">
                  <a:pos x="T8" y="T9"/>
                </a:cxn>
              </a:cxnLst>
              <a:rect l="0" t="0" r="r" b="b"/>
              <a:pathLst>
                <a:path w="55" h="18">
                  <a:moveTo>
                    <a:pt x="0" y="8"/>
                  </a:moveTo>
                  <a:lnTo>
                    <a:pt x="54" y="0"/>
                  </a:lnTo>
                  <a:lnTo>
                    <a:pt x="54" y="4"/>
                  </a:lnTo>
                  <a:lnTo>
                    <a:pt x="0" y="17"/>
                  </a:lnTo>
                  <a:lnTo>
                    <a:pt x="0" y="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85" name="Freeform 281"/>
            <p:cNvSpPr>
              <a:spLocks/>
            </p:cNvSpPr>
            <p:nvPr/>
          </p:nvSpPr>
          <p:spPr bwMode="auto">
            <a:xfrm>
              <a:off x="3407" y="1398"/>
              <a:ext cx="29" cy="43"/>
            </a:xfrm>
            <a:custGeom>
              <a:avLst/>
              <a:gdLst>
                <a:gd name="T0" fmla="*/ 28 w 29"/>
                <a:gd name="T1" fmla="*/ 32 h 43"/>
                <a:gd name="T2" fmla="*/ 0 w 29"/>
                <a:gd name="T3" fmla="*/ 0 h 43"/>
                <a:gd name="T4" fmla="*/ 0 w 29"/>
                <a:gd name="T5" fmla="*/ 5 h 43"/>
                <a:gd name="T6" fmla="*/ 23 w 29"/>
                <a:gd name="T7" fmla="*/ 42 h 43"/>
                <a:gd name="T8" fmla="*/ 28 w 29"/>
                <a:gd name="T9" fmla="*/ 32 h 43"/>
              </a:gdLst>
              <a:ahLst/>
              <a:cxnLst>
                <a:cxn ang="0">
                  <a:pos x="T0" y="T1"/>
                </a:cxn>
                <a:cxn ang="0">
                  <a:pos x="T2" y="T3"/>
                </a:cxn>
                <a:cxn ang="0">
                  <a:pos x="T4" y="T5"/>
                </a:cxn>
                <a:cxn ang="0">
                  <a:pos x="T6" y="T7"/>
                </a:cxn>
                <a:cxn ang="0">
                  <a:pos x="T8" y="T9"/>
                </a:cxn>
              </a:cxnLst>
              <a:rect l="0" t="0" r="r" b="b"/>
              <a:pathLst>
                <a:path w="29" h="43">
                  <a:moveTo>
                    <a:pt x="28" y="32"/>
                  </a:moveTo>
                  <a:lnTo>
                    <a:pt x="0" y="0"/>
                  </a:lnTo>
                  <a:lnTo>
                    <a:pt x="0" y="5"/>
                  </a:lnTo>
                  <a:lnTo>
                    <a:pt x="23" y="42"/>
                  </a:lnTo>
                  <a:lnTo>
                    <a:pt x="28" y="3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86" name="Freeform 282"/>
            <p:cNvSpPr>
              <a:spLocks/>
            </p:cNvSpPr>
            <p:nvPr/>
          </p:nvSpPr>
          <p:spPr bwMode="auto">
            <a:xfrm>
              <a:off x="3384" y="1494"/>
              <a:ext cx="29" cy="29"/>
            </a:xfrm>
            <a:custGeom>
              <a:avLst/>
              <a:gdLst>
                <a:gd name="T0" fmla="*/ 13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1 h 29"/>
                <a:gd name="T14" fmla="*/ 28 w 29"/>
                <a:gd name="T15" fmla="*/ 18 h 29"/>
                <a:gd name="T16" fmla="*/ 28 w 29"/>
                <a:gd name="T17" fmla="*/ 16 h 29"/>
                <a:gd name="T18" fmla="*/ 28 w 29"/>
                <a:gd name="T19" fmla="*/ 13 h 29"/>
                <a:gd name="T20" fmla="*/ 27 w 29"/>
                <a:gd name="T21" fmla="*/ 11 h 29"/>
                <a:gd name="T22" fmla="*/ 25 w 29"/>
                <a:gd name="T23" fmla="*/ 7 h 29"/>
                <a:gd name="T24" fmla="*/ 23 w 29"/>
                <a:gd name="T25" fmla="*/ 5 h 29"/>
                <a:gd name="T26" fmla="*/ 22 w 29"/>
                <a:gd name="T27" fmla="*/ 3 h 29"/>
                <a:gd name="T28" fmla="*/ 19 w 29"/>
                <a:gd name="T29" fmla="*/ 1 h 29"/>
                <a:gd name="T30" fmla="*/ 16 w 29"/>
                <a:gd name="T31" fmla="*/ 0 h 29"/>
                <a:gd name="T32" fmla="*/ 13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5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3 h 29"/>
                <a:gd name="T60" fmla="*/ 8 w 29"/>
                <a:gd name="T61" fmla="*/ 25 h 29"/>
                <a:gd name="T62" fmla="*/ 11 w 29"/>
                <a:gd name="T63" fmla="*/ 27 h 29"/>
                <a:gd name="T64" fmla="*/ 13 w 29"/>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 h="29">
                  <a:moveTo>
                    <a:pt x="13" y="28"/>
                  </a:moveTo>
                  <a:lnTo>
                    <a:pt x="16" y="28"/>
                  </a:lnTo>
                  <a:lnTo>
                    <a:pt x="19" y="28"/>
                  </a:lnTo>
                  <a:lnTo>
                    <a:pt x="22" y="27"/>
                  </a:lnTo>
                  <a:lnTo>
                    <a:pt x="23" y="25"/>
                  </a:lnTo>
                  <a:lnTo>
                    <a:pt x="25" y="23"/>
                  </a:lnTo>
                  <a:lnTo>
                    <a:pt x="27" y="21"/>
                  </a:lnTo>
                  <a:lnTo>
                    <a:pt x="28" y="18"/>
                  </a:lnTo>
                  <a:lnTo>
                    <a:pt x="28" y="16"/>
                  </a:lnTo>
                  <a:lnTo>
                    <a:pt x="28" y="13"/>
                  </a:lnTo>
                  <a:lnTo>
                    <a:pt x="27" y="11"/>
                  </a:lnTo>
                  <a:lnTo>
                    <a:pt x="25" y="7"/>
                  </a:lnTo>
                  <a:lnTo>
                    <a:pt x="23" y="5"/>
                  </a:lnTo>
                  <a:lnTo>
                    <a:pt x="22" y="3"/>
                  </a:lnTo>
                  <a:lnTo>
                    <a:pt x="19" y="1"/>
                  </a:lnTo>
                  <a:lnTo>
                    <a:pt x="16" y="0"/>
                  </a:lnTo>
                  <a:lnTo>
                    <a:pt x="13" y="0"/>
                  </a:lnTo>
                  <a:lnTo>
                    <a:pt x="11" y="0"/>
                  </a:lnTo>
                  <a:lnTo>
                    <a:pt x="8" y="0"/>
                  </a:lnTo>
                  <a:lnTo>
                    <a:pt x="5" y="0"/>
                  </a:lnTo>
                  <a:lnTo>
                    <a:pt x="4" y="2"/>
                  </a:lnTo>
                  <a:lnTo>
                    <a:pt x="2" y="4"/>
                  </a:lnTo>
                  <a:lnTo>
                    <a:pt x="0" y="5"/>
                  </a:lnTo>
                  <a:lnTo>
                    <a:pt x="0" y="8"/>
                  </a:lnTo>
                  <a:lnTo>
                    <a:pt x="0" y="11"/>
                  </a:lnTo>
                  <a:lnTo>
                    <a:pt x="0" y="14"/>
                  </a:lnTo>
                  <a:lnTo>
                    <a:pt x="0" y="16"/>
                  </a:lnTo>
                  <a:lnTo>
                    <a:pt x="2" y="19"/>
                  </a:lnTo>
                  <a:lnTo>
                    <a:pt x="4" y="22"/>
                  </a:lnTo>
                  <a:lnTo>
                    <a:pt x="5" y="23"/>
                  </a:lnTo>
                  <a:lnTo>
                    <a:pt x="8" y="25"/>
                  </a:lnTo>
                  <a:lnTo>
                    <a:pt x="11" y="27"/>
                  </a:lnTo>
                  <a:lnTo>
                    <a:pt x="13"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87" name="Freeform 283"/>
            <p:cNvSpPr>
              <a:spLocks/>
            </p:cNvSpPr>
            <p:nvPr/>
          </p:nvSpPr>
          <p:spPr bwMode="auto">
            <a:xfrm>
              <a:off x="3345" y="1436"/>
              <a:ext cx="29" cy="29"/>
            </a:xfrm>
            <a:custGeom>
              <a:avLst/>
              <a:gdLst>
                <a:gd name="T0" fmla="*/ 14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2 h 29"/>
                <a:gd name="T14" fmla="*/ 28 w 29"/>
                <a:gd name="T15" fmla="*/ 19 h 29"/>
                <a:gd name="T16" fmla="*/ 28 w 29"/>
                <a:gd name="T17" fmla="*/ 16 h 29"/>
                <a:gd name="T18" fmla="*/ 28 w 29"/>
                <a:gd name="T19" fmla="*/ 13 h 29"/>
                <a:gd name="T20" fmla="*/ 27 w 29"/>
                <a:gd name="T21" fmla="*/ 11 h 29"/>
                <a:gd name="T22" fmla="*/ 25 w 29"/>
                <a:gd name="T23" fmla="*/ 8 h 29"/>
                <a:gd name="T24" fmla="*/ 23 w 29"/>
                <a:gd name="T25" fmla="*/ 5 h 29"/>
                <a:gd name="T26" fmla="*/ 22 w 29"/>
                <a:gd name="T27" fmla="*/ 3 h 29"/>
                <a:gd name="T28" fmla="*/ 19 w 29"/>
                <a:gd name="T29" fmla="*/ 1 h 29"/>
                <a:gd name="T30" fmla="*/ 16 w 29"/>
                <a:gd name="T31" fmla="*/ 0 h 29"/>
                <a:gd name="T32" fmla="*/ 14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5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4 h 29"/>
                <a:gd name="T60" fmla="*/ 8 w 29"/>
                <a:gd name="T61" fmla="*/ 26 h 29"/>
                <a:gd name="T62" fmla="*/ 11 w 29"/>
                <a:gd name="T63" fmla="*/ 27 h 29"/>
                <a:gd name="T64" fmla="*/ 14 w 29"/>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 h="29">
                  <a:moveTo>
                    <a:pt x="14" y="28"/>
                  </a:moveTo>
                  <a:lnTo>
                    <a:pt x="16" y="28"/>
                  </a:lnTo>
                  <a:lnTo>
                    <a:pt x="19" y="28"/>
                  </a:lnTo>
                  <a:lnTo>
                    <a:pt x="22" y="27"/>
                  </a:lnTo>
                  <a:lnTo>
                    <a:pt x="23" y="25"/>
                  </a:lnTo>
                  <a:lnTo>
                    <a:pt x="25" y="23"/>
                  </a:lnTo>
                  <a:lnTo>
                    <a:pt x="27" y="22"/>
                  </a:lnTo>
                  <a:lnTo>
                    <a:pt x="28" y="19"/>
                  </a:lnTo>
                  <a:lnTo>
                    <a:pt x="28" y="16"/>
                  </a:lnTo>
                  <a:lnTo>
                    <a:pt x="28" y="13"/>
                  </a:lnTo>
                  <a:lnTo>
                    <a:pt x="27" y="11"/>
                  </a:lnTo>
                  <a:lnTo>
                    <a:pt x="25" y="8"/>
                  </a:lnTo>
                  <a:lnTo>
                    <a:pt x="23" y="5"/>
                  </a:lnTo>
                  <a:lnTo>
                    <a:pt x="22" y="3"/>
                  </a:lnTo>
                  <a:lnTo>
                    <a:pt x="19" y="1"/>
                  </a:lnTo>
                  <a:lnTo>
                    <a:pt x="16" y="0"/>
                  </a:lnTo>
                  <a:lnTo>
                    <a:pt x="14" y="0"/>
                  </a:lnTo>
                  <a:lnTo>
                    <a:pt x="11" y="0"/>
                  </a:lnTo>
                  <a:lnTo>
                    <a:pt x="8" y="0"/>
                  </a:lnTo>
                  <a:lnTo>
                    <a:pt x="5" y="0"/>
                  </a:lnTo>
                  <a:lnTo>
                    <a:pt x="4" y="2"/>
                  </a:lnTo>
                  <a:lnTo>
                    <a:pt x="2" y="4"/>
                  </a:lnTo>
                  <a:lnTo>
                    <a:pt x="0" y="5"/>
                  </a:lnTo>
                  <a:lnTo>
                    <a:pt x="0" y="8"/>
                  </a:lnTo>
                  <a:lnTo>
                    <a:pt x="0" y="11"/>
                  </a:lnTo>
                  <a:lnTo>
                    <a:pt x="0" y="14"/>
                  </a:lnTo>
                  <a:lnTo>
                    <a:pt x="0" y="16"/>
                  </a:lnTo>
                  <a:lnTo>
                    <a:pt x="2" y="19"/>
                  </a:lnTo>
                  <a:lnTo>
                    <a:pt x="4" y="22"/>
                  </a:lnTo>
                  <a:lnTo>
                    <a:pt x="5"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88" name="Freeform 284"/>
            <p:cNvSpPr>
              <a:spLocks/>
            </p:cNvSpPr>
            <p:nvPr/>
          </p:nvSpPr>
          <p:spPr bwMode="auto">
            <a:xfrm>
              <a:off x="3487" y="1495"/>
              <a:ext cx="29" cy="29"/>
            </a:xfrm>
            <a:custGeom>
              <a:avLst/>
              <a:gdLst>
                <a:gd name="T0" fmla="*/ 14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2 h 29"/>
                <a:gd name="T14" fmla="*/ 28 w 29"/>
                <a:gd name="T15" fmla="*/ 19 h 29"/>
                <a:gd name="T16" fmla="*/ 28 w 29"/>
                <a:gd name="T17" fmla="*/ 16 h 29"/>
                <a:gd name="T18" fmla="*/ 28 w 29"/>
                <a:gd name="T19" fmla="*/ 13 h 29"/>
                <a:gd name="T20" fmla="*/ 27 w 29"/>
                <a:gd name="T21" fmla="*/ 11 h 29"/>
                <a:gd name="T22" fmla="*/ 25 w 29"/>
                <a:gd name="T23" fmla="*/ 8 h 29"/>
                <a:gd name="T24" fmla="*/ 23 w 29"/>
                <a:gd name="T25" fmla="*/ 5 h 29"/>
                <a:gd name="T26" fmla="*/ 22 w 29"/>
                <a:gd name="T27" fmla="*/ 4 h 29"/>
                <a:gd name="T28" fmla="*/ 19 w 29"/>
                <a:gd name="T29" fmla="*/ 2 h 29"/>
                <a:gd name="T30" fmla="*/ 16 w 29"/>
                <a:gd name="T31" fmla="*/ 0 h 29"/>
                <a:gd name="T32" fmla="*/ 14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6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4 h 29"/>
                <a:gd name="T60" fmla="*/ 8 w 29"/>
                <a:gd name="T61" fmla="*/ 26 h 29"/>
                <a:gd name="T62" fmla="*/ 11 w 29"/>
                <a:gd name="T63" fmla="*/ 27 h 29"/>
                <a:gd name="T64" fmla="*/ 14 w 29"/>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 h="29">
                  <a:moveTo>
                    <a:pt x="14" y="28"/>
                  </a:moveTo>
                  <a:lnTo>
                    <a:pt x="16" y="28"/>
                  </a:lnTo>
                  <a:lnTo>
                    <a:pt x="19" y="28"/>
                  </a:lnTo>
                  <a:lnTo>
                    <a:pt x="22" y="27"/>
                  </a:lnTo>
                  <a:lnTo>
                    <a:pt x="23" y="25"/>
                  </a:lnTo>
                  <a:lnTo>
                    <a:pt x="25" y="23"/>
                  </a:lnTo>
                  <a:lnTo>
                    <a:pt x="27" y="22"/>
                  </a:lnTo>
                  <a:lnTo>
                    <a:pt x="28" y="19"/>
                  </a:lnTo>
                  <a:lnTo>
                    <a:pt x="28" y="16"/>
                  </a:lnTo>
                  <a:lnTo>
                    <a:pt x="28" y="13"/>
                  </a:lnTo>
                  <a:lnTo>
                    <a:pt x="27" y="11"/>
                  </a:lnTo>
                  <a:lnTo>
                    <a:pt x="25" y="8"/>
                  </a:lnTo>
                  <a:lnTo>
                    <a:pt x="23" y="5"/>
                  </a:lnTo>
                  <a:lnTo>
                    <a:pt x="22" y="4"/>
                  </a:lnTo>
                  <a:lnTo>
                    <a:pt x="19" y="2"/>
                  </a:lnTo>
                  <a:lnTo>
                    <a:pt x="16" y="0"/>
                  </a:lnTo>
                  <a:lnTo>
                    <a:pt x="14" y="0"/>
                  </a:lnTo>
                  <a:lnTo>
                    <a:pt x="11" y="0"/>
                  </a:lnTo>
                  <a:lnTo>
                    <a:pt x="8" y="0"/>
                  </a:lnTo>
                  <a:lnTo>
                    <a:pt x="5" y="0"/>
                  </a:lnTo>
                  <a:lnTo>
                    <a:pt x="4" y="2"/>
                  </a:lnTo>
                  <a:lnTo>
                    <a:pt x="2" y="4"/>
                  </a:lnTo>
                  <a:lnTo>
                    <a:pt x="0" y="6"/>
                  </a:lnTo>
                  <a:lnTo>
                    <a:pt x="0" y="8"/>
                  </a:lnTo>
                  <a:lnTo>
                    <a:pt x="0" y="11"/>
                  </a:lnTo>
                  <a:lnTo>
                    <a:pt x="0" y="14"/>
                  </a:lnTo>
                  <a:lnTo>
                    <a:pt x="0" y="16"/>
                  </a:lnTo>
                  <a:lnTo>
                    <a:pt x="2" y="19"/>
                  </a:lnTo>
                  <a:lnTo>
                    <a:pt x="4" y="22"/>
                  </a:lnTo>
                  <a:lnTo>
                    <a:pt x="5"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89" name="Freeform 285"/>
            <p:cNvSpPr>
              <a:spLocks/>
            </p:cNvSpPr>
            <p:nvPr/>
          </p:nvSpPr>
          <p:spPr bwMode="auto">
            <a:xfrm>
              <a:off x="3482" y="1430"/>
              <a:ext cx="24" cy="24"/>
            </a:xfrm>
            <a:custGeom>
              <a:avLst/>
              <a:gdLst>
                <a:gd name="T0" fmla="*/ 11 w 24"/>
                <a:gd name="T1" fmla="*/ 23 h 24"/>
                <a:gd name="T2" fmla="*/ 13 w 24"/>
                <a:gd name="T3" fmla="*/ 23 h 24"/>
                <a:gd name="T4" fmla="*/ 15 w 24"/>
                <a:gd name="T5" fmla="*/ 22 h 24"/>
                <a:gd name="T6" fmla="*/ 17 w 24"/>
                <a:gd name="T7" fmla="*/ 22 h 24"/>
                <a:gd name="T8" fmla="*/ 19 w 24"/>
                <a:gd name="T9" fmla="*/ 20 h 24"/>
                <a:gd name="T10" fmla="*/ 20 w 24"/>
                <a:gd name="T11" fmla="*/ 19 h 24"/>
                <a:gd name="T12" fmla="*/ 22 w 24"/>
                <a:gd name="T13" fmla="*/ 17 h 24"/>
                <a:gd name="T14" fmla="*/ 22 w 24"/>
                <a:gd name="T15" fmla="*/ 15 h 24"/>
                <a:gd name="T16" fmla="*/ 23 w 24"/>
                <a:gd name="T17" fmla="*/ 12 h 24"/>
                <a:gd name="T18" fmla="*/ 22 w 24"/>
                <a:gd name="T19" fmla="*/ 11 h 24"/>
                <a:gd name="T20" fmla="*/ 22 w 24"/>
                <a:gd name="T21" fmla="*/ 8 h 24"/>
                <a:gd name="T22" fmla="*/ 20 w 24"/>
                <a:gd name="T23" fmla="*/ 6 h 24"/>
                <a:gd name="T24" fmla="*/ 19 w 24"/>
                <a:gd name="T25" fmla="*/ 4 h 24"/>
                <a:gd name="T26" fmla="*/ 17 w 24"/>
                <a:gd name="T27" fmla="*/ 2 h 24"/>
                <a:gd name="T28" fmla="*/ 15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1 h 24"/>
                <a:gd name="T42" fmla="*/ 1 w 24"/>
                <a:gd name="T43" fmla="*/ 3 h 24"/>
                <a:gd name="T44" fmla="*/ 0 w 24"/>
                <a:gd name="T45" fmla="*/ 5 h 24"/>
                <a:gd name="T46" fmla="*/ 0 w 24"/>
                <a:gd name="T47" fmla="*/ 6 h 24"/>
                <a:gd name="T48" fmla="*/ 0 w 24"/>
                <a:gd name="T49" fmla="*/ 9 h 24"/>
                <a:gd name="T50" fmla="*/ 0 w 24"/>
                <a:gd name="T51" fmla="*/ 11 h 24"/>
                <a:gd name="T52" fmla="*/ 0 w 24"/>
                <a:gd name="T53" fmla="*/ 13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4">
                  <a:moveTo>
                    <a:pt x="11" y="23"/>
                  </a:moveTo>
                  <a:lnTo>
                    <a:pt x="13" y="23"/>
                  </a:lnTo>
                  <a:lnTo>
                    <a:pt x="15" y="22"/>
                  </a:lnTo>
                  <a:lnTo>
                    <a:pt x="17" y="22"/>
                  </a:lnTo>
                  <a:lnTo>
                    <a:pt x="19" y="20"/>
                  </a:lnTo>
                  <a:lnTo>
                    <a:pt x="20" y="19"/>
                  </a:lnTo>
                  <a:lnTo>
                    <a:pt x="22" y="17"/>
                  </a:lnTo>
                  <a:lnTo>
                    <a:pt x="22" y="15"/>
                  </a:lnTo>
                  <a:lnTo>
                    <a:pt x="23" y="12"/>
                  </a:lnTo>
                  <a:lnTo>
                    <a:pt x="22" y="11"/>
                  </a:lnTo>
                  <a:lnTo>
                    <a:pt x="22" y="8"/>
                  </a:lnTo>
                  <a:lnTo>
                    <a:pt x="20" y="6"/>
                  </a:lnTo>
                  <a:lnTo>
                    <a:pt x="19" y="4"/>
                  </a:lnTo>
                  <a:lnTo>
                    <a:pt x="17" y="2"/>
                  </a:lnTo>
                  <a:lnTo>
                    <a:pt x="15" y="1"/>
                  </a:lnTo>
                  <a:lnTo>
                    <a:pt x="13" y="0"/>
                  </a:lnTo>
                  <a:lnTo>
                    <a:pt x="11" y="0"/>
                  </a:lnTo>
                  <a:lnTo>
                    <a:pt x="9" y="0"/>
                  </a:lnTo>
                  <a:lnTo>
                    <a:pt x="6" y="0"/>
                  </a:lnTo>
                  <a:lnTo>
                    <a:pt x="5" y="0"/>
                  </a:lnTo>
                  <a:lnTo>
                    <a:pt x="3" y="1"/>
                  </a:lnTo>
                  <a:lnTo>
                    <a:pt x="1" y="3"/>
                  </a:lnTo>
                  <a:lnTo>
                    <a:pt x="0" y="5"/>
                  </a:lnTo>
                  <a:lnTo>
                    <a:pt x="0" y="6"/>
                  </a:lnTo>
                  <a:lnTo>
                    <a:pt x="0" y="9"/>
                  </a:lnTo>
                  <a:lnTo>
                    <a:pt x="0" y="11"/>
                  </a:lnTo>
                  <a:lnTo>
                    <a:pt x="0" y="13"/>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90" name="Freeform 286"/>
            <p:cNvSpPr>
              <a:spLocks/>
            </p:cNvSpPr>
            <p:nvPr/>
          </p:nvSpPr>
          <p:spPr bwMode="auto">
            <a:xfrm>
              <a:off x="3394" y="1404"/>
              <a:ext cx="24" cy="24"/>
            </a:xfrm>
            <a:custGeom>
              <a:avLst/>
              <a:gdLst>
                <a:gd name="T0" fmla="*/ 11 w 24"/>
                <a:gd name="T1" fmla="*/ 23 h 24"/>
                <a:gd name="T2" fmla="*/ 13 w 24"/>
                <a:gd name="T3" fmla="*/ 23 h 24"/>
                <a:gd name="T4" fmla="*/ 16 w 24"/>
                <a:gd name="T5" fmla="*/ 23 h 24"/>
                <a:gd name="T6" fmla="*/ 17 w 24"/>
                <a:gd name="T7" fmla="*/ 22 h 24"/>
                <a:gd name="T8" fmla="*/ 19 w 24"/>
                <a:gd name="T9" fmla="*/ 21 h 24"/>
                <a:gd name="T10" fmla="*/ 21 w 24"/>
                <a:gd name="T11" fmla="*/ 19 h 24"/>
                <a:gd name="T12" fmla="*/ 22 w 24"/>
                <a:gd name="T13" fmla="*/ 17 h 24"/>
                <a:gd name="T14" fmla="*/ 23 w 24"/>
                <a:gd name="T15" fmla="*/ 16 h 24"/>
                <a:gd name="T16" fmla="*/ 23 w 24"/>
                <a:gd name="T17" fmla="*/ 13 h 24"/>
                <a:gd name="T18" fmla="*/ 23 w 24"/>
                <a:gd name="T19" fmla="*/ 11 h 24"/>
                <a:gd name="T20" fmla="*/ 22 w 24"/>
                <a:gd name="T21" fmla="*/ 9 h 24"/>
                <a:gd name="T22" fmla="*/ 21 w 24"/>
                <a:gd name="T23" fmla="*/ 6 h 24"/>
                <a:gd name="T24" fmla="*/ 19 w 24"/>
                <a:gd name="T25" fmla="*/ 5 h 24"/>
                <a:gd name="T26" fmla="*/ 17 w 24"/>
                <a:gd name="T27" fmla="*/ 3 h 24"/>
                <a:gd name="T28" fmla="*/ 16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2 h 24"/>
                <a:gd name="T42" fmla="*/ 1 w 24"/>
                <a:gd name="T43" fmla="*/ 3 h 24"/>
                <a:gd name="T44" fmla="*/ 0 w 24"/>
                <a:gd name="T45" fmla="*/ 5 h 24"/>
                <a:gd name="T46" fmla="*/ 0 w 24"/>
                <a:gd name="T47" fmla="*/ 7 h 24"/>
                <a:gd name="T48" fmla="*/ 0 w 24"/>
                <a:gd name="T49" fmla="*/ 9 h 24"/>
                <a:gd name="T50" fmla="*/ 0 w 24"/>
                <a:gd name="T51" fmla="*/ 11 h 24"/>
                <a:gd name="T52" fmla="*/ 0 w 24"/>
                <a:gd name="T53" fmla="*/ 14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4">
                  <a:moveTo>
                    <a:pt x="11" y="23"/>
                  </a:moveTo>
                  <a:lnTo>
                    <a:pt x="13" y="23"/>
                  </a:lnTo>
                  <a:lnTo>
                    <a:pt x="16" y="23"/>
                  </a:lnTo>
                  <a:lnTo>
                    <a:pt x="17" y="22"/>
                  </a:lnTo>
                  <a:lnTo>
                    <a:pt x="19" y="21"/>
                  </a:lnTo>
                  <a:lnTo>
                    <a:pt x="21" y="19"/>
                  </a:lnTo>
                  <a:lnTo>
                    <a:pt x="22" y="17"/>
                  </a:lnTo>
                  <a:lnTo>
                    <a:pt x="23" y="16"/>
                  </a:lnTo>
                  <a:lnTo>
                    <a:pt x="23" y="13"/>
                  </a:lnTo>
                  <a:lnTo>
                    <a:pt x="23" y="11"/>
                  </a:lnTo>
                  <a:lnTo>
                    <a:pt x="22" y="9"/>
                  </a:lnTo>
                  <a:lnTo>
                    <a:pt x="21" y="6"/>
                  </a:lnTo>
                  <a:lnTo>
                    <a:pt x="19" y="5"/>
                  </a:lnTo>
                  <a:lnTo>
                    <a:pt x="17" y="3"/>
                  </a:lnTo>
                  <a:lnTo>
                    <a:pt x="16" y="1"/>
                  </a:lnTo>
                  <a:lnTo>
                    <a:pt x="13" y="0"/>
                  </a:lnTo>
                  <a:lnTo>
                    <a:pt x="11" y="0"/>
                  </a:lnTo>
                  <a:lnTo>
                    <a:pt x="9" y="0"/>
                  </a:lnTo>
                  <a:lnTo>
                    <a:pt x="6" y="0"/>
                  </a:lnTo>
                  <a:lnTo>
                    <a:pt x="5" y="0"/>
                  </a:lnTo>
                  <a:lnTo>
                    <a:pt x="3" y="2"/>
                  </a:lnTo>
                  <a:lnTo>
                    <a:pt x="1" y="3"/>
                  </a:lnTo>
                  <a:lnTo>
                    <a:pt x="0" y="5"/>
                  </a:lnTo>
                  <a:lnTo>
                    <a:pt x="0" y="7"/>
                  </a:lnTo>
                  <a:lnTo>
                    <a:pt x="0" y="9"/>
                  </a:lnTo>
                  <a:lnTo>
                    <a:pt x="0" y="11"/>
                  </a:lnTo>
                  <a:lnTo>
                    <a:pt x="0" y="14"/>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91" name="Freeform 287"/>
            <p:cNvSpPr>
              <a:spLocks/>
            </p:cNvSpPr>
            <p:nvPr/>
          </p:nvSpPr>
          <p:spPr bwMode="auto">
            <a:xfrm>
              <a:off x="3431" y="1345"/>
              <a:ext cx="17" cy="99"/>
            </a:xfrm>
            <a:custGeom>
              <a:avLst/>
              <a:gdLst>
                <a:gd name="T0" fmla="*/ 16 w 17"/>
                <a:gd name="T1" fmla="*/ 98 h 99"/>
                <a:gd name="T2" fmla="*/ 16 w 17"/>
                <a:gd name="T3" fmla="*/ 2 h 99"/>
                <a:gd name="T4" fmla="*/ 0 w 17"/>
                <a:gd name="T5" fmla="*/ 0 h 99"/>
                <a:gd name="T6" fmla="*/ 0 w 17"/>
                <a:gd name="T7" fmla="*/ 95 h 99"/>
                <a:gd name="T8" fmla="*/ 16 w 17"/>
                <a:gd name="T9" fmla="*/ 98 h 99"/>
              </a:gdLst>
              <a:ahLst/>
              <a:cxnLst>
                <a:cxn ang="0">
                  <a:pos x="T0" y="T1"/>
                </a:cxn>
                <a:cxn ang="0">
                  <a:pos x="T2" y="T3"/>
                </a:cxn>
                <a:cxn ang="0">
                  <a:pos x="T4" y="T5"/>
                </a:cxn>
                <a:cxn ang="0">
                  <a:pos x="T6" y="T7"/>
                </a:cxn>
                <a:cxn ang="0">
                  <a:pos x="T8" y="T9"/>
                </a:cxn>
              </a:cxnLst>
              <a:rect l="0" t="0" r="r" b="b"/>
              <a:pathLst>
                <a:path w="17" h="99">
                  <a:moveTo>
                    <a:pt x="16" y="98"/>
                  </a:moveTo>
                  <a:lnTo>
                    <a:pt x="16" y="2"/>
                  </a:lnTo>
                  <a:lnTo>
                    <a:pt x="0" y="0"/>
                  </a:lnTo>
                  <a:lnTo>
                    <a:pt x="0" y="95"/>
                  </a:lnTo>
                  <a:lnTo>
                    <a:pt x="16" y="9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92" name="Freeform 288"/>
            <p:cNvSpPr>
              <a:spLocks/>
            </p:cNvSpPr>
            <p:nvPr/>
          </p:nvSpPr>
          <p:spPr bwMode="auto">
            <a:xfrm>
              <a:off x="3432" y="1430"/>
              <a:ext cx="69" cy="68"/>
            </a:xfrm>
            <a:custGeom>
              <a:avLst/>
              <a:gdLst>
                <a:gd name="T0" fmla="*/ 10 w 69"/>
                <a:gd name="T1" fmla="*/ 0 h 68"/>
                <a:gd name="T2" fmla="*/ 68 w 69"/>
                <a:gd name="T3" fmla="*/ 59 h 68"/>
                <a:gd name="T4" fmla="*/ 68 w 69"/>
                <a:gd name="T5" fmla="*/ 67 h 68"/>
                <a:gd name="T6" fmla="*/ 0 w 69"/>
                <a:gd name="T7" fmla="*/ 13 h 68"/>
                <a:gd name="T8" fmla="*/ 10 w 69"/>
                <a:gd name="T9" fmla="*/ 0 h 68"/>
              </a:gdLst>
              <a:ahLst/>
              <a:cxnLst>
                <a:cxn ang="0">
                  <a:pos x="T0" y="T1"/>
                </a:cxn>
                <a:cxn ang="0">
                  <a:pos x="T2" y="T3"/>
                </a:cxn>
                <a:cxn ang="0">
                  <a:pos x="T4" y="T5"/>
                </a:cxn>
                <a:cxn ang="0">
                  <a:pos x="T6" y="T7"/>
                </a:cxn>
                <a:cxn ang="0">
                  <a:pos x="T8" y="T9"/>
                </a:cxn>
              </a:cxnLst>
              <a:rect l="0" t="0" r="r" b="b"/>
              <a:pathLst>
                <a:path w="69" h="68">
                  <a:moveTo>
                    <a:pt x="10" y="0"/>
                  </a:moveTo>
                  <a:lnTo>
                    <a:pt x="68" y="59"/>
                  </a:lnTo>
                  <a:lnTo>
                    <a:pt x="68" y="67"/>
                  </a:lnTo>
                  <a:lnTo>
                    <a:pt x="0" y="13"/>
                  </a:lnTo>
                  <a:lnTo>
                    <a:pt x="1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93" name="Freeform 289"/>
            <p:cNvSpPr>
              <a:spLocks/>
            </p:cNvSpPr>
            <p:nvPr/>
          </p:nvSpPr>
          <p:spPr bwMode="auto">
            <a:xfrm>
              <a:off x="3395" y="1435"/>
              <a:ext cx="47" cy="65"/>
            </a:xfrm>
            <a:custGeom>
              <a:avLst/>
              <a:gdLst>
                <a:gd name="T0" fmla="*/ 36 w 47"/>
                <a:gd name="T1" fmla="*/ 0 h 65"/>
                <a:gd name="T2" fmla="*/ 0 w 47"/>
                <a:gd name="T3" fmla="*/ 51 h 65"/>
                <a:gd name="T4" fmla="*/ 0 w 47"/>
                <a:gd name="T5" fmla="*/ 64 h 65"/>
                <a:gd name="T6" fmla="*/ 46 w 47"/>
                <a:gd name="T7" fmla="*/ 13 h 65"/>
                <a:gd name="T8" fmla="*/ 36 w 47"/>
                <a:gd name="T9" fmla="*/ 0 h 65"/>
              </a:gdLst>
              <a:ahLst/>
              <a:cxnLst>
                <a:cxn ang="0">
                  <a:pos x="T0" y="T1"/>
                </a:cxn>
                <a:cxn ang="0">
                  <a:pos x="T2" y="T3"/>
                </a:cxn>
                <a:cxn ang="0">
                  <a:pos x="T4" y="T5"/>
                </a:cxn>
                <a:cxn ang="0">
                  <a:pos x="T6" y="T7"/>
                </a:cxn>
                <a:cxn ang="0">
                  <a:pos x="T8" y="T9"/>
                </a:cxn>
              </a:cxnLst>
              <a:rect l="0" t="0" r="r" b="b"/>
              <a:pathLst>
                <a:path w="47" h="65">
                  <a:moveTo>
                    <a:pt x="36" y="0"/>
                  </a:moveTo>
                  <a:lnTo>
                    <a:pt x="0" y="51"/>
                  </a:lnTo>
                  <a:lnTo>
                    <a:pt x="0" y="64"/>
                  </a:lnTo>
                  <a:lnTo>
                    <a:pt x="46" y="13"/>
                  </a:lnTo>
                  <a:lnTo>
                    <a:pt x="36"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94" name="Freeform 290"/>
            <p:cNvSpPr>
              <a:spLocks/>
            </p:cNvSpPr>
            <p:nvPr/>
          </p:nvSpPr>
          <p:spPr bwMode="auto">
            <a:xfrm>
              <a:off x="3360" y="1431"/>
              <a:ext cx="74" cy="17"/>
            </a:xfrm>
            <a:custGeom>
              <a:avLst/>
              <a:gdLst>
                <a:gd name="T0" fmla="*/ 67 w 74"/>
                <a:gd name="T1" fmla="*/ 2 h 17"/>
                <a:gd name="T2" fmla="*/ 0 w 74"/>
                <a:gd name="T3" fmla="*/ 0 h 17"/>
                <a:gd name="T4" fmla="*/ 0 w 74"/>
                <a:gd name="T5" fmla="*/ 5 h 17"/>
                <a:gd name="T6" fmla="*/ 73 w 74"/>
                <a:gd name="T7" fmla="*/ 16 h 17"/>
                <a:gd name="T8" fmla="*/ 67 w 74"/>
                <a:gd name="T9" fmla="*/ 2 h 17"/>
              </a:gdLst>
              <a:ahLst/>
              <a:cxnLst>
                <a:cxn ang="0">
                  <a:pos x="T0" y="T1"/>
                </a:cxn>
                <a:cxn ang="0">
                  <a:pos x="T2" y="T3"/>
                </a:cxn>
                <a:cxn ang="0">
                  <a:pos x="T4" y="T5"/>
                </a:cxn>
                <a:cxn ang="0">
                  <a:pos x="T6" y="T7"/>
                </a:cxn>
                <a:cxn ang="0">
                  <a:pos x="T8" y="T9"/>
                </a:cxn>
              </a:cxnLst>
              <a:rect l="0" t="0" r="r" b="b"/>
              <a:pathLst>
                <a:path w="74" h="17">
                  <a:moveTo>
                    <a:pt x="67" y="2"/>
                  </a:moveTo>
                  <a:lnTo>
                    <a:pt x="0" y="0"/>
                  </a:lnTo>
                  <a:lnTo>
                    <a:pt x="0" y="5"/>
                  </a:lnTo>
                  <a:lnTo>
                    <a:pt x="73" y="16"/>
                  </a:lnTo>
                  <a:lnTo>
                    <a:pt x="67" y="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95" name="Freeform 291"/>
            <p:cNvSpPr>
              <a:spLocks/>
            </p:cNvSpPr>
            <p:nvPr/>
          </p:nvSpPr>
          <p:spPr bwMode="auto">
            <a:xfrm>
              <a:off x="3441" y="1426"/>
              <a:ext cx="55" cy="18"/>
            </a:xfrm>
            <a:custGeom>
              <a:avLst/>
              <a:gdLst>
                <a:gd name="T0" fmla="*/ 0 w 55"/>
                <a:gd name="T1" fmla="*/ 8 h 18"/>
                <a:gd name="T2" fmla="*/ 54 w 55"/>
                <a:gd name="T3" fmla="*/ 0 h 18"/>
                <a:gd name="T4" fmla="*/ 54 w 55"/>
                <a:gd name="T5" fmla="*/ 4 h 18"/>
                <a:gd name="T6" fmla="*/ 0 w 55"/>
                <a:gd name="T7" fmla="*/ 17 h 18"/>
                <a:gd name="T8" fmla="*/ 0 w 55"/>
                <a:gd name="T9" fmla="*/ 8 h 18"/>
              </a:gdLst>
              <a:ahLst/>
              <a:cxnLst>
                <a:cxn ang="0">
                  <a:pos x="T0" y="T1"/>
                </a:cxn>
                <a:cxn ang="0">
                  <a:pos x="T2" y="T3"/>
                </a:cxn>
                <a:cxn ang="0">
                  <a:pos x="T4" y="T5"/>
                </a:cxn>
                <a:cxn ang="0">
                  <a:pos x="T6" y="T7"/>
                </a:cxn>
                <a:cxn ang="0">
                  <a:pos x="T8" y="T9"/>
                </a:cxn>
              </a:cxnLst>
              <a:rect l="0" t="0" r="r" b="b"/>
              <a:pathLst>
                <a:path w="55" h="18">
                  <a:moveTo>
                    <a:pt x="0" y="8"/>
                  </a:moveTo>
                  <a:lnTo>
                    <a:pt x="54" y="0"/>
                  </a:lnTo>
                  <a:lnTo>
                    <a:pt x="54" y="4"/>
                  </a:lnTo>
                  <a:lnTo>
                    <a:pt x="0" y="17"/>
                  </a:lnTo>
                  <a:lnTo>
                    <a:pt x="0" y="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96" name="Freeform 292"/>
            <p:cNvSpPr>
              <a:spLocks/>
            </p:cNvSpPr>
            <p:nvPr/>
          </p:nvSpPr>
          <p:spPr bwMode="auto">
            <a:xfrm>
              <a:off x="3407" y="1398"/>
              <a:ext cx="29" cy="43"/>
            </a:xfrm>
            <a:custGeom>
              <a:avLst/>
              <a:gdLst>
                <a:gd name="T0" fmla="*/ 28 w 29"/>
                <a:gd name="T1" fmla="*/ 32 h 43"/>
                <a:gd name="T2" fmla="*/ 0 w 29"/>
                <a:gd name="T3" fmla="*/ 0 h 43"/>
                <a:gd name="T4" fmla="*/ 0 w 29"/>
                <a:gd name="T5" fmla="*/ 5 h 43"/>
                <a:gd name="T6" fmla="*/ 23 w 29"/>
                <a:gd name="T7" fmla="*/ 42 h 43"/>
                <a:gd name="T8" fmla="*/ 28 w 29"/>
                <a:gd name="T9" fmla="*/ 32 h 43"/>
              </a:gdLst>
              <a:ahLst/>
              <a:cxnLst>
                <a:cxn ang="0">
                  <a:pos x="T0" y="T1"/>
                </a:cxn>
                <a:cxn ang="0">
                  <a:pos x="T2" y="T3"/>
                </a:cxn>
                <a:cxn ang="0">
                  <a:pos x="T4" y="T5"/>
                </a:cxn>
                <a:cxn ang="0">
                  <a:pos x="T6" y="T7"/>
                </a:cxn>
                <a:cxn ang="0">
                  <a:pos x="T8" y="T9"/>
                </a:cxn>
              </a:cxnLst>
              <a:rect l="0" t="0" r="r" b="b"/>
              <a:pathLst>
                <a:path w="29" h="43">
                  <a:moveTo>
                    <a:pt x="28" y="32"/>
                  </a:moveTo>
                  <a:lnTo>
                    <a:pt x="0" y="0"/>
                  </a:lnTo>
                  <a:lnTo>
                    <a:pt x="0" y="5"/>
                  </a:lnTo>
                  <a:lnTo>
                    <a:pt x="23" y="42"/>
                  </a:lnTo>
                  <a:lnTo>
                    <a:pt x="28" y="3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97" name="Freeform 293"/>
            <p:cNvSpPr>
              <a:spLocks/>
            </p:cNvSpPr>
            <p:nvPr/>
          </p:nvSpPr>
          <p:spPr bwMode="auto">
            <a:xfrm>
              <a:off x="3384" y="1494"/>
              <a:ext cx="29" cy="29"/>
            </a:xfrm>
            <a:custGeom>
              <a:avLst/>
              <a:gdLst>
                <a:gd name="T0" fmla="*/ 13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1 h 29"/>
                <a:gd name="T14" fmla="*/ 28 w 29"/>
                <a:gd name="T15" fmla="*/ 18 h 29"/>
                <a:gd name="T16" fmla="*/ 28 w 29"/>
                <a:gd name="T17" fmla="*/ 16 h 29"/>
                <a:gd name="T18" fmla="*/ 28 w 29"/>
                <a:gd name="T19" fmla="*/ 13 h 29"/>
                <a:gd name="T20" fmla="*/ 27 w 29"/>
                <a:gd name="T21" fmla="*/ 11 h 29"/>
                <a:gd name="T22" fmla="*/ 25 w 29"/>
                <a:gd name="T23" fmla="*/ 7 h 29"/>
                <a:gd name="T24" fmla="*/ 23 w 29"/>
                <a:gd name="T25" fmla="*/ 5 h 29"/>
                <a:gd name="T26" fmla="*/ 22 w 29"/>
                <a:gd name="T27" fmla="*/ 3 h 29"/>
                <a:gd name="T28" fmla="*/ 19 w 29"/>
                <a:gd name="T29" fmla="*/ 1 h 29"/>
                <a:gd name="T30" fmla="*/ 16 w 29"/>
                <a:gd name="T31" fmla="*/ 0 h 29"/>
                <a:gd name="T32" fmla="*/ 13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5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3 h 29"/>
                <a:gd name="T60" fmla="*/ 8 w 29"/>
                <a:gd name="T61" fmla="*/ 25 h 29"/>
                <a:gd name="T62" fmla="*/ 11 w 29"/>
                <a:gd name="T63" fmla="*/ 27 h 29"/>
                <a:gd name="T64" fmla="*/ 13 w 29"/>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 h="29">
                  <a:moveTo>
                    <a:pt x="13" y="28"/>
                  </a:moveTo>
                  <a:lnTo>
                    <a:pt x="16" y="28"/>
                  </a:lnTo>
                  <a:lnTo>
                    <a:pt x="19" y="28"/>
                  </a:lnTo>
                  <a:lnTo>
                    <a:pt x="22" y="27"/>
                  </a:lnTo>
                  <a:lnTo>
                    <a:pt x="23" y="25"/>
                  </a:lnTo>
                  <a:lnTo>
                    <a:pt x="25" y="23"/>
                  </a:lnTo>
                  <a:lnTo>
                    <a:pt x="27" y="21"/>
                  </a:lnTo>
                  <a:lnTo>
                    <a:pt x="28" y="18"/>
                  </a:lnTo>
                  <a:lnTo>
                    <a:pt x="28" y="16"/>
                  </a:lnTo>
                  <a:lnTo>
                    <a:pt x="28" y="13"/>
                  </a:lnTo>
                  <a:lnTo>
                    <a:pt x="27" y="11"/>
                  </a:lnTo>
                  <a:lnTo>
                    <a:pt x="25" y="7"/>
                  </a:lnTo>
                  <a:lnTo>
                    <a:pt x="23" y="5"/>
                  </a:lnTo>
                  <a:lnTo>
                    <a:pt x="22" y="3"/>
                  </a:lnTo>
                  <a:lnTo>
                    <a:pt x="19" y="1"/>
                  </a:lnTo>
                  <a:lnTo>
                    <a:pt x="16" y="0"/>
                  </a:lnTo>
                  <a:lnTo>
                    <a:pt x="13" y="0"/>
                  </a:lnTo>
                  <a:lnTo>
                    <a:pt x="11" y="0"/>
                  </a:lnTo>
                  <a:lnTo>
                    <a:pt x="8" y="0"/>
                  </a:lnTo>
                  <a:lnTo>
                    <a:pt x="5" y="0"/>
                  </a:lnTo>
                  <a:lnTo>
                    <a:pt x="4" y="2"/>
                  </a:lnTo>
                  <a:lnTo>
                    <a:pt x="2" y="4"/>
                  </a:lnTo>
                  <a:lnTo>
                    <a:pt x="0" y="5"/>
                  </a:lnTo>
                  <a:lnTo>
                    <a:pt x="0" y="8"/>
                  </a:lnTo>
                  <a:lnTo>
                    <a:pt x="0" y="11"/>
                  </a:lnTo>
                  <a:lnTo>
                    <a:pt x="0" y="14"/>
                  </a:lnTo>
                  <a:lnTo>
                    <a:pt x="0" y="16"/>
                  </a:lnTo>
                  <a:lnTo>
                    <a:pt x="2" y="19"/>
                  </a:lnTo>
                  <a:lnTo>
                    <a:pt x="4" y="22"/>
                  </a:lnTo>
                  <a:lnTo>
                    <a:pt x="5" y="23"/>
                  </a:lnTo>
                  <a:lnTo>
                    <a:pt x="8" y="25"/>
                  </a:lnTo>
                  <a:lnTo>
                    <a:pt x="11" y="27"/>
                  </a:lnTo>
                  <a:lnTo>
                    <a:pt x="13"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98" name="Freeform 294"/>
            <p:cNvSpPr>
              <a:spLocks/>
            </p:cNvSpPr>
            <p:nvPr/>
          </p:nvSpPr>
          <p:spPr bwMode="auto">
            <a:xfrm>
              <a:off x="3345" y="1436"/>
              <a:ext cx="29" cy="29"/>
            </a:xfrm>
            <a:custGeom>
              <a:avLst/>
              <a:gdLst>
                <a:gd name="T0" fmla="*/ 14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2 h 29"/>
                <a:gd name="T14" fmla="*/ 28 w 29"/>
                <a:gd name="T15" fmla="*/ 19 h 29"/>
                <a:gd name="T16" fmla="*/ 28 w 29"/>
                <a:gd name="T17" fmla="*/ 16 h 29"/>
                <a:gd name="T18" fmla="*/ 28 w 29"/>
                <a:gd name="T19" fmla="*/ 13 h 29"/>
                <a:gd name="T20" fmla="*/ 27 w 29"/>
                <a:gd name="T21" fmla="*/ 11 h 29"/>
                <a:gd name="T22" fmla="*/ 25 w 29"/>
                <a:gd name="T23" fmla="*/ 8 h 29"/>
                <a:gd name="T24" fmla="*/ 23 w 29"/>
                <a:gd name="T25" fmla="*/ 5 h 29"/>
                <a:gd name="T26" fmla="*/ 22 w 29"/>
                <a:gd name="T27" fmla="*/ 3 h 29"/>
                <a:gd name="T28" fmla="*/ 19 w 29"/>
                <a:gd name="T29" fmla="*/ 1 h 29"/>
                <a:gd name="T30" fmla="*/ 16 w 29"/>
                <a:gd name="T31" fmla="*/ 0 h 29"/>
                <a:gd name="T32" fmla="*/ 14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5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4 h 29"/>
                <a:gd name="T60" fmla="*/ 8 w 29"/>
                <a:gd name="T61" fmla="*/ 26 h 29"/>
                <a:gd name="T62" fmla="*/ 11 w 29"/>
                <a:gd name="T63" fmla="*/ 27 h 29"/>
                <a:gd name="T64" fmla="*/ 14 w 29"/>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 h="29">
                  <a:moveTo>
                    <a:pt x="14" y="28"/>
                  </a:moveTo>
                  <a:lnTo>
                    <a:pt x="16" y="28"/>
                  </a:lnTo>
                  <a:lnTo>
                    <a:pt x="19" y="28"/>
                  </a:lnTo>
                  <a:lnTo>
                    <a:pt x="22" y="27"/>
                  </a:lnTo>
                  <a:lnTo>
                    <a:pt x="23" y="25"/>
                  </a:lnTo>
                  <a:lnTo>
                    <a:pt x="25" y="23"/>
                  </a:lnTo>
                  <a:lnTo>
                    <a:pt x="27" y="22"/>
                  </a:lnTo>
                  <a:lnTo>
                    <a:pt x="28" y="19"/>
                  </a:lnTo>
                  <a:lnTo>
                    <a:pt x="28" y="16"/>
                  </a:lnTo>
                  <a:lnTo>
                    <a:pt x="28" y="13"/>
                  </a:lnTo>
                  <a:lnTo>
                    <a:pt x="27" y="11"/>
                  </a:lnTo>
                  <a:lnTo>
                    <a:pt x="25" y="8"/>
                  </a:lnTo>
                  <a:lnTo>
                    <a:pt x="23" y="5"/>
                  </a:lnTo>
                  <a:lnTo>
                    <a:pt x="22" y="3"/>
                  </a:lnTo>
                  <a:lnTo>
                    <a:pt x="19" y="1"/>
                  </a:lnTo>
                  <a:lnTo>
                    <a:pt x="16" y="0"/>
                  </a:lnTo>
                  <a:lnTo>
                    <a:pt x="14" y="0"/>
                  </a:lnTo>
                  <a:lnTo>
                    <a:pt x="11" y="0"/>
                  </a:lnTo>
                  <a:lnTo>
                    <a:pt x="8" y="0"/>
                  </a:lnTo>
                  <a:lnTo>
                    <a:pt x="5" y="0"/>
                  </a:lnTo>
                  <a:lnTo>
                    <a:pt x="4" y="2"/>
                  </a:lnTo>
                  <a:lnTo>
                    <a:pt x="2" y="4"/>
                  </a:lnTo>
                  <a:lnTo>
                    <a:pt x="0" y="5"/>
                  </a:lnTo>
                  <a:lnTo>
                    <a:pt x="0" y="8"/>
                  </a:lnTo>
                  <a:lnTo>
                    <a:pt x="0" y="11"/>
                  </a:lnTo>
                  <a:lnTo>
                    <a:pt x="0" y="14"/>
                  </a:lnTo>
                  <a:lnTo>
                    <a:pt x="0" y="16"/>
                  </a:lnTo>
                  <a:lnTo>
                    <a:pt x="2" y="19"/>
                  </a:lnTo>
                  <a:lnTo>
                    <a:pt x="4" y="22"/>
                  </a:lnTo>
                  <a:lnTo>
                    <a:pt x="5"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99" name="Freeform 295"/>
            <p:cNvSpPr>
              <a:spLocks/>
            </p:cNvSpPr>
            <p:nvPr/>
          </p:nvSpPr>
          <p:spPr bwMode="auto">
            <a:xfrm>
              <a:off x="3487" y="1495"/>
              <a:ext cx="29" cy="29"/>
            </a:xfrm>
            <a:custGeom>
              <a:avLst/>
              <a:gdLst>
                <a:gd name="T0" fmla="*/ 14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2 h 29"/>
                <a:gd name="T14" fmla="*/ 28 w 29"/>
                <a:gd name="T15" fmla="*/ 19 h 29"/>
                <a:gd name="T16" fmla="*/ 28 w 29"/>
                <a:gd name="T17" fmla="*/ 16 h 29"/>
                <a:gd name="T18" fmla="*/ 28 w 29"/>
                <a:gd name="T19" fmla="*/ 13 h 29"/>
                <a:gd name="T20" fmla="*/ 27 w 29"/>
                <a:gd name="T21" fmla="*/ 11 h 29"/>
                <a:gd name="T22" fmla="*/ 25 w 29"/>
                <a:gd name="T23" fmla="*/ 8 h 29"/>
                <a:gd name="T24" fmla="*/ 23 w 29"/>
                <a:gd name="T25" fmla="*/ 5 h 29"/>
                <a:gd name="T26" fmla="*/ 22 w 29"/>
                <a:gd name="T27" fmla="*/ 4 h 29"/>
                <a:gd name="T28" fmla="*/ 19 w 29"/>
                <a:gd name="T29" fmla="*/ 2 h 29"/>
                <a:gd name="T30" fmla="*/ 16 w 29"/>
                <a:gd name="T31" fmla="*/ 0 h 29"/>
                <a:gd name="T32" fmla="*/ 14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6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4 h 29"/>
                <a:gd name="T60" fmla="*/ 8 w 29"/>
                <a:gd name="T61" fmla="*/ 26 h 29"/>
                <a:gd name="T62" fmla="*/ 11 w 29"/>
                <a:gd name="T63" fmla="*/ 27 h 29"/>
                <a:gd name="T64" fmla="*/ 14 w 29"/>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 h="29">
                  <a:moveTo>
                    <a:pt x="14" y="28"/>
                  </a:moveTo>
                  <a:lnTo>
                    <a:pt x="16" y="28"/>
                  </a:lnTo>
                  <a:lnTo>
                    <a:pt x="19" y="28"/>
                  </a:lnTo>
                  <a:lnTo>
                    <a:pt x="22" y="27"/>
                  </a:lnTo>
                  <a:lnTo>
                    <a:pt x="23" y="25"/>
                  </a:lnTo>
                  <a:lnTo>
                    <a:pt x="25" y="23"/>
                  </a:lnTo>
                  <a:lnTo>
                    <a:pt x="27" y="22"/>
                  </a:lnTo>
                  <a:lnTo>
                    <a:pt x="28" y="19"/>
                  </a:lnTo>
                  <a:lnTo>
                    <a:pt x="28" y="16"/>
                  </a:lnTo>
                  <a:lnTo>
                    <a:pt x="28" y="13"/>
                  </a:lnTo>
                  <a:lnTo>
                    <a:pt x="27" y="11"/>
                  </a:lnTo>
                  <a:lnTo>
                    <a:pt x="25" y="8"/>
                  </a:lnTo>
                  <a:lnTo>
                    <a:pt x="23" y="5"/>
                  </a:lnTo>
                  <a:lnTo>
                    <a:pt x="22" y="4"/>
                  </a:lnTo>
                  <a:lnTo>
                    <a:pt x="19" y="2"/>
                  </a:lnTo>
                  <a:lnTo>
                    <a:pt x="16" y="0"/>
                  </a:lnTo>
                  <a:lnTo>
                    <a:pt x="14" y="0"/>
                  </a:lnTo>
                  <a:lnTo>
                    <a:pt x="11" y="0"/>
                  </a:lnTo>
                  <a:lnTo>
                    <a:pt x="8" y="0"/>
                  </a:lnTo>
                  <a:lnTo>
                    <a:pt x="5" y="0"/>
                  </a:lnTo>
                  <a:lnTo>
                    <a:pt x="4" y="2"/>
                  </a:lnTo>
                  <a:lnTo>
                    <a:pt x="2" y="4"/>
                  </a:lnTo>
                  <a:lnTo>
                    <a:pt x="0" y="6"/>
                  </a:lnTo>
                  <a:lnTo>
                    <a:pt x="0" y="8"/>
                  </a:lnTo>
                  <a:lnTo>
                    <a:pt x="0" y="11"/>
                  </a:lnTo>
                  <a:lnTo>
                    <a:pt x="0" y="14"/>
                  </a:lnTo>
                  <a:lnTo>
                    <a:pt x="0" y="16"/>
                  </a:lnTo>
                  <a:lnTo>
                    <a:pt x="2" y="19"/>
                  </a:lnTo>
                  <a:lnTo>
                    <a:pt x="4" y="22"/>
                  </a:lnTo>
                  <a:lnTo>
                    <a:pt x="5"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800" name="Freeform 296"/>
            <p:cNvSpPr>
              <a:spLocks/>
            </p:cNvSpPr>
            <p:nvPr/>
          </p:nvSpPr>
          <p:spPr bwMode="auto">
            <a:xfrm>
              <a:off x="3357" y="1247"/>
              <a:ext cx="52" cy="95"/>
            </a:xfrm>
            <a:custGeom>
              <a:avLst/>
              <a:gdLst>
                <a:gd name="T0" fmla="*/ 9 w 52"/>
                <a:gd name="T1" fmla="*/ 0 h 95"/>
                <a:gd name="T2" fmla="*/ 8 w 52"/>
                <a:gd name="T3" fmla="*/ 0 h 95"/>
                <a:gd name="T4" fmla="*/ 7 w 52"/>
                <a:gd name="T5" fmla="*/ 3 h 95"/>
                <a:gd name="T6" fmla="*/ 6 w 52"/>
                <a:gd name="T7" fmla="*/ 7 h 95"/>
                <a:gd name="T8" fmla="*/ 5 w 52"/>
                <a:gd name="T9" fmla="*/ 12 h 95"/>
                <a:gd name="T10" fmla="*/ 3 w 52"/>
                <a:gd name="T11" fmla="*/ 18 h 95"/>
                <a:gd name="T12" fmla="*/ 1 w 52"/>
                <a:gd name="T13" fmla="*/ 25 h 95"/>
                <a:gd name="T14" fmla="*/ 0 w 52"/>
                <a:gd name="T15" fmla="*/ 33 h 95"/>
                <a:gd name="T16" fmla="*/ 0 w 52"/>
                <a:gd name="T17" fmla="*/ 39 h 95"/>
                <a:gd name="T18" fmla="*/ 0 w 52"/>
                <a:gd name="T19" fmla="*/ 47 h 95"/>
                <a:gd name="T20" fmla="*/ 1 w 52"/>
                <a:gd name="T21" fmla="*/ 54 h 95"/>
                <a:gd name="T22" fmla="*/ 5 w 52"/>
                <a:gd name="T23" fmla="*/ 60 h 95"/>
                <a:gd name="T24" fmla="*/ 9 w 52"/>
                <a:gd name="T25" fmla="*/ 67 h 95"/>
                <a:gd name="T26" fmla="*/ 13 w 52"/>
                <a:gd name="T27" fmla="*/ 73 h 95"/>
                <a:gd name="T28" fmla="*/ 17 w 52"/>
                <a:gd name="T29" fmla="*/ 78 h 95"/>
                <a:gd name="T30" fmla="*/ 20 w 52"/>
                <a:gd name="T31" fmla="*/ 83 h 95"/>
                <a:gd name="T32" fmla="*/ 22 w 52"/>
                <a:gd name="T33" fmla="*/ 88 h 95"/>
                <a:gd name="T34" fmla="*/ 24 w 52"/>
                <a:gd name="T35" fmla="*/ 91 h 95"/>
                <a:gd name="T36" fmla="*/ 28 w 52"/>
                <a:gd name="T37" fmla="*/ 93 h 95"/>
                <a:gd name="T38" fmla="*/ 33 w 52"/>
                <a:gd name="T39" fmla="*/ 94 h 95"/>
                <a:gd name="T40" fmla="*/ 38 w 52"/>
                <a:gd name="T41" fmla="*/ 94 h 95"/>
                <a:gd name="T42" fmla="*/ 43 w 52"/>
                <a:gd name="T43" fmla="*/ 93 h 95"/>
                <a:gd name="T44" fmla="*/ 46 w 52"/>
                <a:gd name="T45" fmla="*/ 92 h 95"/>
                <a:gd name="T46" fmla="*/ 50 w 52"/>
                <a:gd name="T47" fmla="*/ 91 h 95"/>
                <a:gd name="T48" fmla="*/ 51 w 52"/>
                <a:gd name="T49" fmla="*/ 90 h 95"/>
                <a:gd name="T50" fmla="*/ 50 w 52"/>
                <a:gd name="T51" fmla="*/ 90 h 95"/>
                <a:gd name="T52" fmla="*/ 48 w 52"/>
                <a:gd name="T53" fmla="*/ 90 h 95"/>
                <a:gd name="T54" fmla="*/ 46 w 52"/>
                <a:gd name="T55" fmla="*/ 90 h 95"/>
                <a:gd name="T56" fmla="*/ 44 w 52"/>
                <a:gd name="T57" fmla="*/ 89 h 95"/>
                <a:gd name="T58" fmla="*/ 40 w 52"/>
                <a:gd name="T59" fmla="*/ 88 h 95"/>
                <a:gd name="T60" fmla="*/ 38 w 52"/>
                <a:gd name="T61" fmla="*/ 87 h 95"/>
                <a:gd name="T62" fmla="*/ 35 w 52"/>
                <a:gd name="T63" fmla="*/ 84 h 95"/>
                <a:gd name="T64" fmla="*/ 34 w 52"/>
                <a:gd name="T65" fmla="*/ 82 h 95"/>
                <a:gd name="T66" fmla="*/ 30 w 52"/>
                <a:gd name="T67" fmla="*/ 77 h 95"/>
                <a:gd name="T68" fmla="*/ 27 w 52"/>
                <a:gd name="T69" fmla="*/ 73 h 95"/>
                <a:gd name="T70" fmla="*/ 22 w 52"/>
                <a:gd name="T71" fmla="*/ 67 h 95"/>
                <a:gd name="T72" fmla="*/ 17 w 52"/>
                <a:gd name="T73" fmla="*/ 60 h 95"/>
                <a:gd name="T74" fmla="*/ 11 w 52"/>
                <a:gd name="T75" fmla="*/ 53 h 95"/>
                <a:gd name="T76" fmla="*/ 8 w 52"/>
                <a:gd name="T77" fmla="*/ 45 h 95"/>
                <a:gd name="T78" fmla="*/ 5 w 52"/>
                <a:gd name="T79" fmla="*/ 36 h 95"/>
                <a:gd name="T80" fmla="*/ 6 w 52"/>
                <a:gd name="T81" fmla="*/ 27 h 95"/>
                <a:gd name="T82" fmla="*/ 8 w 52"/>
                <a:gd name="T83" fmla="*/ 22 h 95"/>
                <a:gd name="T84" fmla="*/ 10 w 52"/>
                <a:gd name="T85" fmla="*/ 16 h 95"/>
                <a:gd name="T86" fmla="*/ 11 w 52"/>
                <a:gd name="T87" fmla="*/ 13 h 95"/>
                <a:gd name="T88" fmla="*/ 12 w 52"/>
                <a:gd name="T89" fmla="*/ 10 h 95"/>
                <a:gd name="T90" fmla="*/ 13 w 52"/>
                <a:gd name="T91" fmla="*/ 7 h 95"/>
                <a:gd name="T92" fmla="*/ 14 w 52"/>
                <a:gd name="T93" fmla="*/ 5 h 95"/>
                <a:gd name="T94" fmla="*/ 14 w 52"/>
                <a:gd name="T95" fmla="*/ 4 h 95"/>
                <a:gd name="T96" fmla="*/ 15 w 52"/>
                <a:gd name="T97" fmla="*/ 4 h 95"/>
                <a:gd name="T98" fmla="*/ 9 w 52"/>
                <a:gd name="T99"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2" h="95">
                  <a:moveTo>
                    <a:pt x="9" y="0"/>
                  </a:moveTo>
                  <a:lnTo>
                    <a:pt x="8" y="0"/>
                  </a:lnTo>
                  <a:lnTo>
                    <a:pt x="7" y="3"/>
                  </a:lnTo>
                  <a:lnTo>
                    <a:pt x="6" y="7"/>
                  </a:lnTo>
                  <a:lnTo>
                    <a:pt x="5" y="12"/>
                  </a:lnTo>
                  <a:lnTo>
                    <a:pt x="3" y="18"/>
                  </a:lnTo>
                  <a:lnTo>
                    <a:pt x="1" y="25"/>
                  </a:lnTo>
                  <a:lnTo>
                    <a:pt x="0" y="33"/>
                  </a:lnTo>
                  <a:lnTo>
                    <a:pt x="0" y="39"/>
                  </a:lnTo>
                  <a:lnTo>
                    <a:pt x="0" y="47"/>
                  </a:lnTo>
                  <a:lnTo>
                    <a:pt x="1" y="54"/>
                  </a:lnTo>
                  <a:lnTo>
                    <a:pt x="5" y="60"/>
                  </a:lnTo>
                  <a:lnTo>
                    <a:pt x="9" y="67"/>
                  </a:lnTo>
                  <a:lnTo>
                    <a:pt x="13" y="73"/>
                  </a:lnTo>
                  <a:lnTo>
                    <a:pt x="17" y="78"/>
                  </a:lnTo>
                  <a:lnTo>
                    <a:pt x="20" y="83"/>
                  </a:lnTo>
                  <a:lnTo>
                    <a:pt x="22" y="88"/>
                  </a:lnTo>
                  <a:lnTo>
                    <a:pt x="24" y="91"/>
                  </a:lnTo>
                  <a:lnTo>
                    <a:pt x="28" y="93"/>
                  </a:lnTo>
                  <a:lnTo>
                    <a:pt x="33" y="94"/>
                  </a:lnTo>
                  <a:lnTo>
                    <a:pt x="38" y="94"/>
                  </a:lnTo>
                  <a:lnTo>
                    <a:pt x="43" y="93"/>
                  </a:lnTo>
                  <a:lnTo>
                    <a:pt x="46" y="92"/>
                  </a:lnTo>
                  <a:lnTo>
                    <a:pt x="50" y="91"/>
                  </a:lnTo>
                  <a:lnTo>
                    <a:pt x="51" y="90"/>
                  </a:lnTo>
                  <a:lnTo>
                    <a:pt x="50" y="90"/>
                  </a:lnTo>
                  <a:lnTo>
                    <a:pt x="48" y="90"/>
                  </a:lnTo>
                  <a:lnTo>
                    <a:pt x="46" y="90"/>
                  </a:lnTo>
                  <a:lnTo>
                    <a:pt x="44" y="89"/>
                  </a:lnTo>
                  <a:lnTo>
                    <a:pt x="40" y="88"/>
                  </a:lnTo>
                  <a:lnTo>
                    <a:pt x="38" y="87"/>
                  </a:lnTo>
                  <a:lnTo>
                    <a:pt x="35" y="84"/>
                  </a:lnTo>
                  <a:lnTo>
                    <a:pt x="34" y="82"/>
                  </a:lnTo>
                  <a:lnTo>
                    <a:pt x="30" y="77"/>
                  </a:lnTo>
                  <a:lnTo>
                    <a:pt x="27" y="73"/>
                  </a:lnTo>
                  <a:lnTo>
                    <a:pt x="22" y="67"/>
                  </a:lnTo>
                  <a:lnTo>
                    <a:pt x="17" y="60"/>
                  </a:lnTo>
                  <a:lnTo>
                    <a:pt x="11" y="53"/>
                  </a:lnTo>
                  <a:lnTo>
                    <a:pt x="8" y="45"/>
                  </a:lnTo>
                  <a:lnTo>
                    <a:pt x="5" y="36"/>
                  </a:lnTo>
                  <a:lnTo>
                    <a:pt x="6" y="27"/>
                  </a:lnTo>
                  <a:lnTo>
                    <a:pt x="8" y="22"/>
                  </a:lnTo>
                  <a:lnTo>
                    <a:pt x="10" y="16"/>
                  </a:lnTo>
                  <a:lnTo>
                    <a:pt x="11" y="13"/>
                  </a:lnTo>
                  <a:lnTo>
                    <a:pt x="12" y="10"/>
                  </a:lnTo>
                  <a:lnTo>
                    <a:pt x="13" y="7"/>
                  </a:lnTo>
                  <a:lnTo>
                    <a:pt x="14" y="5"/>
                  </a:lnTo>
                  <a:lnTo>
                    <a:pt x="14" y="4"/>
                  </a:lnTo>
                  <a:lnTo>
                    <a:pt x="15" y="4"/>
                  </a:lnTo>
                  <a:lnTo>
                    <a:pt x="9"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801" name="Freeform 297"/>
            <p:cNvSpPr>
              <a:spLocks/>
            </p:cNvSpPr>
            <p:nvPr/>
          </p:nvSpPr>
          <p:spPr bwMode="auto">
            <a:xfrm>
              <a:off x="3343" y="1304"/>
              <a:ext cx="183" cy="104"/>
            </a:xfrm>
            <a:custGeom>
              <a:avLst/>
              <a:gdLst>
                <a:gd name="T0" fmla="*/ 22 w 183"/>
                <a:gd name="T1" fmla="*/ 78 h 104"/>
                <a:gd name="T2" fmla="*/ 155 w 183"/>
                <a:gd name="T3" fmla="*/ 103 h 104"/>
                <a:gd name="T4" fmla="*/ 156 w 183"/>
                <a:gd name="T5" fmla="*/ 102 h 104"/>
                <a:gd name="T6" fmla="*/ 159 w 183"/>
                <a:gd name="T7" fmla="*/ 99 h 104"/>
                <a:gd name="T8" fmla="*/ 164 w 183"/>
                <a:gd name="T9" fmla="*/ 96 h 104"/>
                <a:gd name="T10" fmla="*/ 170 w 183"/>
                <a:gd name="T11" fmla="*/ 91 h 104"/>
                <a:gd name="T12" fmla="*/ 175 w 183"/>
                <a:gd name="T13" fmla="*/ 86 h 104"/>
                <a:gd name="T14" fmla="*/ 179 w 183"/>
                <a:gd name="T15" fmla="*/ 81 h 104"/>
                <a:gd name="T16" fmla="*/ 182 w 183"/>
                <a:gd name="T17" fmla="*/ 76 h 104"/>
                <a:gd name="T18" fmla="*/ 182 w 183"/>
                <a:gd name="T19" fmla="*/ 72 h 104"/>
                <a:gd name="T20" fmla="*/ 181 w 183"/>
                <a:gd name="T21" fmla="*/ 66 h 104"/>
                <a:gd name="T22" fmla="*/ 180 w 183"/>
                <a:gd name="T23" fmla="*/ 61 h 104"/>
                <a:gd name="T24" fmla="*/ 179 w 183"/>
                <a:gd name="T25" fmla="*/ 57 h 104"/>
                <a:gd name="T26" fmla="*/ 177 w 183"/>
                <a:gd name="T27" fmla="*/ 54 h 104"/>
                <a:gd name="T28" fmla="*/ 176 w 183"/>
                <a:gd name="T29" fmla="*/ 51 h 104"/>
                <a:gd name="T30" fmla="*/ 172 w 183"/>
                <a:gd name="T31" fmla="*/ 48 h 104"/>
                <a:gd name="T32" fmla="*/ 166 w 183"/>
                <a:gd name="T33" fmla="*/ 47 h 104"/>
                <a:gd name="T34" fmla="*/ 158 w 183"/>
                <a:gd name="T35" fmla="*/ 44 h 104"/>
                <a:gd name="T36" fmla="*/ 150 w 183"/>
                <a:gd name="T37" fmla="*/ 42 h 104"/>
                <a:gd name="T38" fmla="*/ 142 w 183"/>
                <a:gd name="T39" fmla="*/ 36 h 104"/>
                <a:gd name="T40" fmla="*/ 135 w 183"/>
                <a:gd name="T41" fmla="*/ 28 h 104"/>
                <a:gd name="T42" fmla="*/ 126 w 183"/>
                <a:gd name="T43" fmla="*/ 20 h 104"/>
                <a:gd name="T44" fmla="*/ 117 w 183"/>
                <a:gd name="T45" fmla="*/ 12 h 104"/>
                <a:gd name="T46" fmla="*/ 109 w 183"/>
                <a:gd name="T47" fmla="*/ 6 h 104"/>
                <a:gd name="T48" fmla="*/ 99 w 183"/>
                <a:gd name="T49" fmla="*/ 1 h 104"/>
                <a:gd name="T50" fmla="*/ 88 w 183"/>
                <a:gd name="T51" fmla="*/ 0 h 104"/>
                <a:gd name="T52" fmla="*/ 76 w 183"/>
                <a:gd name="T53" fmla="*/ 0 h 104"/>
                <a:gd name="T54" fmla="*/ 63 w 183"/>
                <a:gd name="T55" fmla="*/ 4 h 104"/>
                <a:gd name="T56" fmla="*/ 49 w 183"/>
                <a:gd name="T57" fmla="*/ 8 h 104"/>
                <a:gd name="T58" fmla="*/ 36 w 183"/>
                <a:gd name="T59" fmla="*/ 14 h 104"/>
                <a:gd name="T60" fmla="*/ 25 w 183"/>
                <a:gd name="T61" fmla="*/ 20 h 104"/>
                <a:gd name="T62" fmla="*/ 15 w 183"/>
                <a:gd name="T63" fmla="*/ 26 h 104"/>
                <a:gd name="T64" fmla="*/ 8 w 183"/>
                <a:gd name="T65" fmla="*/ 32 h 104"/>
                <a:gd name="T66" fmla="*/ 5 w 183"/>
                <a:gd name="T67" fmla="*/ 36 h 104"/>
                <a:gd name="T68" fmla="*/ 3 w 183"/>
                <a:gd name="T69" fmla="*/ 40 h 104"/>
                <a:gd name="T70" fmla="*/ 2 w 183"/>
                <a:gd name="T71" fmla="*/ 43 h 104"/>
                <a:gd name="T72" fmla="*/ 0 w 183"/>
                <a:gd name="T73" fmla="*/ 47 h 104"/>
                <a:gd name="T74" fmla="*/ 0 w 183"/>
                <a:gd name="T75" fmla="*/ 50 h 104"/>
                <a:gd name="T76" fmla="*/ 0 w 183"/>
                <a:gd name="T77" fmla="*/ 53 h 104"/>
                <a:gd name="T78" fmla="*/ 0 w 183"/>
                <a:gd name="T79" fmla="*/ 55 h 104"/>
                <a:gd name="T80" fmla="*/ 1 w 183"/>
                <a:gd name="T81" fmla="*/ 58 h 104"/>
                <a:gd name="T82" fmla="*/ 3 w 183"/>
                <a:gd name="T83" fmla="*/ 60 h 104"/>
                <a:gd name="T84" fmla="*/ 5 w 183"/>
                <a:gd name="T85" fmla="*/ 64 h 104"/>
                <a:gd name="T86" fmla="*/ 8 w 183"/>
                <a:gd name="T87" fmla="*/ 66 h 104"/>
                <a:gd name="T88" fmla="*/ 11 w 183"/>
                <a:gd name="T89" fmla="*/ 69 h 104"/>
                <a:gd name="T90" fmla="*/ 14 w 183"/>
                <a:gd name="T91" fmla="*/ 72 h 104"/>
                <a:gd name="T92" fmla="*/ 17 w 183"/>
                <a:gd name="T93" fmla="*/ 75 h 104"/>
                <a:gd name="T94" fmla="*/ 19 w 183"/>
                <a:gd name="T95" fmla="*/ 77 h 104"/>
                <a:gd name="T96" fmla="*/ 21 w 183"/>
                <a:gd name="T97" fmla="*/ 78 h 104"/>
                <a:gd name="T98" fmla="*/ 22 w 183"/>
                <a:gd name="T99" fmla="*/ 7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 h="104">
                  <a:moveTo>
                    <a:pt x="22" y="78"/>
                  </a:moveTo>
                  <a:lnTo>
                    <a:pt x="155" y="103"/>
                  </a:lnTo>
                  <a:lnTo>
                    <a:pt x="156" y="102"/>
                  </a:lnTo>
                  <a:lnTo>
                    <a:pt x="159" y="99"/>
                  </a:lnTo>
                  <a:lnTo>
                    <a:pt x="164" y="96"/>
                  </a:lnTo>
                  <a:lnTo>
                    <a:pt x="170" y="91"/>
                  </a:lnTo>
                  <a:lnTo>
                    <a:pt x="175" y="86"/>
                  </a:lnTo>
                  <a:lnTo>
                    <a:pt x="179" y="81"/>
                  </a:lnTo>
                  <a:lnTo>
                    <a:pt x="182" y="76"/>
                  </a:lnTo>
                  <a:lnTo>
                    <a:pt x="182" y="72"/>
                  </a:lnTo>
                  <a:lnTo>
                    <a:pt x="181" y="66"/>
                  </a:lnTo>
                  <a:lnTo>
                    <a:pt x="180" y="61"/>
                  </a:lnTo>
                  <a:lnTo>
                    <a:pt x="179" y="57"/>
                  </a:lnTo>
                  <a:lnTo>
                    <a:pt x="177" y="54"/>
                  </a:lnTo>
                  <a:lnTo>
                    <a:pt x="176" y="51"/>
                  </a:lnTo>
                  <a:lnTo>
                    <a:pt x="172" y="48"/>
                  </a:lnTo>
                  <a:lnTo>
                    <a:pt x="166" y="47"/>
                  </a:lnTo>
                  <a:lnTo>
                    <a:pt x="158" y="44"/>
                  </a:lnTo>
                  <a:lnTo>
                    <a:pt x="150" y="42"/>
                  </a:lnTo>
                  <a:lnTo>
                    <a:pt x="142" y="36"/>
                  </a:lnTo>
                  <a:lnTo>
                    <a:pt x="135" y="28"/>
                  </a:lnTo>
                  <a:lnTo>
                    <a:pt x="126" y="20"/>
                  </a:lnTo>
                  <a:lnTo>
                    <a:pt x="117" y="12"/>
                  </a:lnTo>
                  <a:lnTo>
                    <a:pt x="109" y="6"/>
                  </a:lnTo>
                  <a:lnTo>
                    <a:pt x="99" y="1"/>
                  </a:lnTo>
                  <a:lnTo>
                    <a:pt x="88" y="0"/>
                  </a:lnTo>
                  <a:lnTo>
                    <a:pt x="76" y="0"/>
                  </a:lnTo>
                  <a:lnTo>
                    <a:pt x="63" y="4"/>
                  </a:lnTo>
                  <a:lnTo>
                    <a:pt x="49" y="8"/>
                  </a:lnTo>
                  <a:lnTo>
                    <a:pt x="36" y="14"/>
                  </a:lnTo>
                  <a:lnTo>
                    <a:pt x="25" y="20"/>
                  </a:lnTo>
                  <a:lnTo>
                    <a:pt x="15" y="26"/>
                  </a:lnTo>
                  <a:lnTo>
                    <a:pt x="8" y="32"/>
                  </a:lnTo>
                  <a:lnTo>
                    <a:pt x="5" y="36"/>
                  </a:lnTo>
                  <a:lnTo>
                    <a:pt x="3" y="40"/>
                  </a:lnTo>
                  <a:lnTo>
                    <a:pt x="2" y="43"/>
                  </a:lnTo>
                  <a:lnTo>
                    <a:pt x="0" y="47"/>
                  </a:lnTo>
                  <a:lnTo>
                    <a:pt x="0" y="50"/>
                  </a:lnTo>
                  <a:lnTo>
                    <a:pt x="0" y="53"/>
                  </a:lnTo>
                  <a:lnTo>
                    <a:pt x="0" y="55"/>
                  </a:lnTo>
                  <a:lnTo>
                    <a:pt x="1" y="58"/>
                  </a:lnTo>
                  <a:lnTo>
                    <a:pt x="3" y="60"/>
                  </a:lnTo>
                  <a:lnTo>
                    <a:pt x="5" y="64"/>
                  </a:lnTo>
                  <a:lnTo>
                    <a:pt x="8" y="66"/>
                  </a:lnTo>
                  <a:lnTo>
                    <a:pt x="11" y="69"/>
                  </a:lnTo>
                  <a:lnTo>
                    <a:pt x="14" y="72"/>
                  </a:lnTo>
                  <a:lnTo>
                    <a:pt x="17" y="75"/>
                  </a:lnTo>
                  <a:lnTo>
                    <a:pt x="19" y="77"/>
                  </a:lnTo>
                  <a:lnTo>
                    <a:pt x="21" y="78"/>
                  </a:lnTo>
                  <a:lnTo>
                    <a:pt x="22" y="78"/>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802" name="Freeform 298"/>
            <p:cNvSpPr>
              <a:spLocks/>
            </p:cNvSpPr>
            <p:nvPr/>
          </p:nvSpPr>
          <p:spPr bwMode="auto">
            <a:xfrm>
              <a:off x="3280" y="1181"/>
              <a:ext cx="691" cy="242"/>
            </a:xfrm>
            <a:custGeom>
              <a:avLst/>
              <a:gdLst>
                <a:gd name="T0" fmla="*/ 485 w 691"/>
                <a:gd name="T1" fmla="*/ 0 h 242"/>
                <a:gd name="T2" fmla="*/ 0 w 691"/>
                <a:gd name="T3" fmla="*/ 133 h 242"/>
                <a:gd name="T4" fmla="*/ 245 w 691"/>
                <a:gd name="T5" fmla="*/ 241 h 242"/>
                <a:gd name="T6" fmla="*/ 690 w 691"/>
                <a:gd name="T7" fmla="*/ 129 h 242"/>
                <a:gd name="T8" fmla="*/ 485 w 691"/>
                <a:gd name="T9" fmla="*/ 0 h 242"/>
              </a:gdLst>
              <a:ahLst/>
              <a:cxnLst>
                <a:cxn ang="0">
                  <a:pos x="T0" y="T1"/>
                </a:cxn>
                <a:cxn ang="0">
                  <a:pos x="T2" y="T3"/>
                </a:cxn>
                <a:cxn ang="0">
                  <a:pos x="T4" y="T5"/>
                </a:cxn>
                <a:cxn ang="0">
                  <a:pos x="T6" y="T7"/>
                </a:cxn>
                <a:cxn ang="0">
                  <a:pos x="T8" y="T9"/>
                </a:cxn>
              </a:cxnLst>
              <a:rect l="0" t="0" r="r" b="b"/>
              <a:pathLst>
                <a:path w="691" h="242">
                  <a:moveTo>
                    <a:pt x="485" y="0"/>
                  </a:moveTo>
                  <a:lnTo>
                    <a:pt x="0" y="133"/>
                  </a:lnTo>
                  <a:lnTo>
                    <a:pt x="245" y="241"/>
                  </a:lnTo>
                  <a:lnTo>
                    <a:pt x="690" y="129"/>
                  </a:lnTo>
                  <a:lnTo>
                    <a:pt x="485" y="0"/>
                  </a:lnTo>
                </a:path>
              </a:pathLst>
            </a:custGeom>
            <a:solidFill>
              <a:srgbClr val="FFCC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803" name="Freeform 299"/>
            <p:cNvSpPr>
              <a:spLocks/>
            </p:cNvSpPr>
            <p:nvPr/>
          </p:nvSpPr>
          <p:spPr bwMode="auto">
            <a:xfrm>
              <a:off x="3375" y="1062"/>
              <a:ext cx="199" cy="215"/>
            </a:xfrm>
            <a:custGeom>
              <a:avLst/>
              <a:gdLst>
                <a:gd name="T0" fmla="*/ 29 w 199"/>
                <a:gd name="T1" fmla="*/ 20 h 215"/>
                <a:gd name="T2" fmla="*/ 36 w 199"/>
                <a:gd name="T3" fmla="*/ 34 h 215"/>
                <a:gd name="T4" fmla="*/ 46 w 199"/>
                <a:gd name="T5" fmla="*/ 54 h 215"/>
                <a:gd name="T6" fmla="*/ 54 w 199"/>
                <a:gd name="T7" fmla="*/ 74 h 215"/>
                <a:gd name="T8" fmla="*/ 58 w 199"/>
                <a:gd name="T9" fmla="*/ 89 h 215"/>
                <a:gd name="T10" fmla="*/ 64 w 199"/>
                <a:gd name="T11" fmla="*/ 104 h 215"/>
                <a:gd name="T12" fmla="*/ 70 w 199"/>
                <a:gd name="T13" fmla="*/ 118 h 215"/>
                <a:gd name="T14" fmla="*/ 77 w 199"/>
                <a:gd name="T15" fmla="*/ 129 h 215"/>
                <a:gd name="T16" fmla="*/ 85 w 199"/>
                <a:gd name="T17" fmla="*/ 134 h 215"/>
                <a:gd name="T18" fmla="*/ 105 w 199"/>
                <a:gd name="T19" fmla="*/ 149 h 215"/>
                <a:gd name="T20" fmla="*/ 129 w 199"/>
                <a:gd name="T21" fmla="*/ 168 h 215"/>
                <a:gd name="T22" fmla="*/ 147 w 199"/>
                <a:gd name="T23" fmla="*/ 183 h 215"/>
                <a:gd name="T24" fmla="*/ 151 w 199"/>
                <a:gd name="T25" fmla="*/ 184 h 215"/>
                <a:gd name="T26" fmla="*/ 156 w 199"/>
                <a:gd name="T27" fmla="*/ 184 h 215"/>
                <a:gd name="T28" fmla="*/ 161 w 199"/>
                <a:gd name="T29" fmla="*/ 184 h 215"/>
                <a:gd name="T30" fmla="*/ 167 w 199"/>
                <a:gd name="T31" fmla="*/ 185 h 215"/>
                <a:gd name="T32" fmla="*/ 174 w 199"/>
                <a:gd name="T33" fmla="*/ 189 h 215"/>
                <a:gd name="T34" fmla="*/ 184 w 199"/>
                <a:gd name="T35" fmla="*/ 194 h 215"/>
                <a:gd name="T36" fmla="*/ 192 w 199"/>
                <a:gd name="T37" fmla="*/ 200 h 215"/>
                <a:gd name="T38" fmla="*/ 198 w 199"/>
                <a:gd name="T39" fmla="*/ 207 h 215"/>
                <a:gd name="T40" fmla="*/ 197 w 199"/>
                <a:gd name="T41" fmla="*/ 211 h 215"/>
                <a:gd name="T42" fmla="*/ 190 w 199"/>
                <a:gd name="T43" fmla="*/ 213 h 215"/>
                <a:gd name="T44" fmla="*/ 180 w 199"/>
                <a:gd name="T45" fmla="*/ 214 h 215"/>
                <a:gd name="T46" fmla="*/ 168 w 199"/>
                <a:gd name="T47" fmla="*/ 211 h 215"/>
                <a:gd name="T48" fmla="*/ 157 w 199"/>
                <a:gd name="T49" fmla="*/ 208 h 215"/>
                <a:gd name="T50" fmla="*/ 151 w 199"/>
                <a:gd name="T51" fmla="*/ 205 h 215"/>
                <a:gd name="T52" fmla="*/ 147 w 199"/>
                <a:gd name="T53" fmla="*/ 204 h 215"/>
                <a:gd name="T54" fmla="*/ 144 w 199"/>
                <a:gd name="T55" fmla="*/ 204 h 215"/>
                <a:gd name="T56" fmla="*/ 134 w 199"/>
                <a:gd name="T57" fmla="*/ 202 h 215"/>
                <a:gd name="T58" fmla="*/ 117 w 199"/>
                <a:gd name="T59" fmla="*/ 195 h 215"/>
                <a:gd name="T60" fmla="*/ 98 w 199"/>
                <a:gd name="T61" fmla="*/ 185 h 215"/>
                <a:gd name="T62" fmla="*/ 83 w 199"/>
                <a:gd name="T63" fmla="*/ 177 h 215"/>
                <a:gd name="T64" fmla="*/ 69 w 199"/>
                <a:gd name="T65" fmla="*/ 166 h 215"/>
                <a:gd name="T66" fmla="*/ 53 w 199"/>
                <a:gd name="T67" fmla="*/ 150 h 215"/>
                <a:gd name="T68" fmla="*/ 36 w 199"/>
                <a:gd name="T69" fmla="*/ 130 h 215"/>
                <a:gd name="T70" fmla="*/ 23 w 199"/>
                <a:gd name="T71" fmla="*/ 110 h 215"/>
                <a:gd name="T72" fmla="*/ 15 w 199"/>
                <a:gd name="T73" fmla="*/ 89 h 215"/>
                <a:gd name="T74" fmla="*/ 10 w 199"/>
                <a:gd name="T75" fmla="*/ 69 h 215"/>
                <a:gd name="T76" fmla="*/ 7 w 199"/>
                <a:gd name="T77" fmla="*/ 51 h 215"/>
                <a:gd name="T78" fmla="*/ 7 w 199"/>
                <a:gd name="T79" fmla="*/ 38 h 215"/>
                <a:gd name="T80" fmla="*/ 5 w 199"/>
                <a:gd name="T81" fmla="*/ 28 h 215"/>
                <a:gd name="T82" fmla="*/ 2 w 199"/>
                <a:gd name="T83" fmla="*/ 16 h 215"/>
                <a:gd name="T84" fmla="*/ 0 w 199"/>
                <a:gd name="T85" fmla="*/ 6 h 215"/>
                <a:gd name="T86" fmla="*/ 0 w 199"/>
                <a:gd name="T87"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9" h="215">
                  <a:moveTo>
                    <a:pt x="29" y="17"/>
                  </a:moveTo>
                  <a:lnTo>
                    <a:pt x="29" y="20"/>
                  </a:lnTo>
                  <a:lnTo>
                    <a:pt x="32" y="25"/>
                  </a:lnTo>
                  <a:lnTo>
                    <a:pt x="36" y="34"/>
                  </a:lnTo>
                  <a:lnTo>
                    <a:pt x="40" y="43"/>
                  </a:lnTo>
                  <a:lnTo>
                    <a:pt x="46" y="54"/>
                  </a:lnTo>
                  <a:lnTo>
                    <a:pt x="50" y="65"/>
                  </a:lnTo>
                  <a:lnTo>
                    <a:pt x="54" y="74"/>
                  </a:lnTo>
                  <a:lnTo>
                    <a:pt x="57" y="82"/>
                  </a:lnTo>
                  <a:lnTo>
                    <a:pt x="58" y="89"/>
                  </a:lnTo>
                  <a:lnTo>
                    <a:pt x="61" y="95"/>
                  </a:lnTo>
                  <a:lnTo>
                    <a:pt x="64" y="104"/>
                  </a:lnTo>
                  <a:lnTo>
                    <a:pt x="68" y="112"/>
                  </a:lnTo>
                  <a:lnTo>
                    <a:pt x="70" y="118"/>
                  </a:lnTo>
                  <a:lnTo>
                    <a:pt x="74" y="124"/>
                  </a:lnTo>
                  <a:lnTo>
                    <a:pt x="77" y="129"/>
                  </a:lnTo>
                  <a:lnTo>
                    <a:pt x="80" y="130"/>
                  </a:lnTo>
                  <a:lnTo>
                    <a:pt x="85" y="134"/>
                  </a:lnTo>
                  <a:lnTo>
                    <a:pt x="94" y="141"/>
                  </a:lnTo>
                  <a:lnTo>
                    <a:pt x="105" y="149"/>
                  </a:lnTo>
                  <a:lnTo>
                    <a:pt x="117" y="159"/>
                  </a:lnTo>
                  <a:lnTo>
                    <a:pt x="129" y="168"/>
                  </a:lnTo>
                  <a:lnTo>
                    <a:pt x="139" y="177"/>
                  </a:lnTo>
                  <a:lnTo>
                    <a:pt x="147" y="183"/>
                  </a:lnTo>
                  <a:lnTo>
                    <a:pt x="150" y="185"/>
                  </a:lnTo>
                  <a:lnTo>
                    <a:pt x="151" y="184"/>
                  </a:lnTo>
                  <a:lnTo>
                    <a:pt x="153" y="184"/>
                  </a:lnTo>
                  <a:lnTo>
                    <a:pt x="156" y="184"/>
                  </a:lnTo>
                  <a:lnTo>
                    <a:pt x="158" y="184"/>
                  </a:lnTo>
                  <a:lnTo>
                    <a:pt x="161" y="184"/>
                  </a:lnTo>
                  <a:lnTo>
                    <a:pt x="164" y="184"/>
                  </a:lnTo>
                  <a:lnTo>
                    <a:pt x="167" y="185"/>
                  </a:lnTo>
                  <a:lnTo>
                    <a:pt x="170" y="187"/>
                  </a:lnTo>
                  <a:lnTo>
                    <a:pt x="174" y="189"/>
                  </a:lnTo>
                  <a:lnTo>
                    <a:pt x="179" y="191"/>
                  </a:lnTo>
                  <a:lnTo>
                    <a:pt x="184" y="194"/>
                  </a:lnTo>
                  <a:lnTo>
                    <a:pt x="188" y="197"/>
                  </a:lnTo>
                  <a:lnTo>
                    <a:pt x="192" y="200"/>
                  </a:lnTo>
                  <a:lnTo>
                    <a:pt x="196" y="203"/>
                  </a:lnTo>
                  <a:lnTo>
                    <a:pt x="198" y="207"/>
                  </a:lnTo>
                  <a:lnTo>
                    <a:pt x="198" y="208"/>
                  </a:lnTo>
                  <a:lnTo>
                    <a:pt x="197" y="211"/>
                  </a:lnTo>
                  <a:lnTo>
                    <a:pt x="194" y="212"/>
                  </a:lnTo>
                  <a:lnTo>
                    <a:pt x="190" y="213"/>
                  </a:lnTo>
                  <a:lnTo>
                    <a:pt x="185" y="214"/>
                  </a:lnTo>
                  <a:lnTo>
                    <a:pt x="180" y="214"/>
                  </a:lnTo>
                  <a:lnTo>
                    <a:pt x="174" y="213"/>
                  </a:lnTo>
                  <a:lnTo>
                    <a:pt x="168" y="211"/>
                  </a:lnTo>
                  <a:lnTo>
                    <a:pt x="162" y="209"/>
                  </a:lnTo>
                  <a:lnTo>
                    <a:pt x="157" y="208"/>
                  </a:lnTo>
                  <a:lnTo>
                    <a:pt x="154" y="206"/>
                  </a:lnTo>
                  <a:lnTo>
                    <a:pt x="151" y="205"/>
                  </a:lnTo>
                  <a:lnTo>
                    <a:pt x="149" y="204"/>
                  </a:lnTo>
                  <a:lnTo>
                    <a:pt x="147" y="204"/>
                  </a:lnTo>
                  <a:lnTo>
                    <a:pt x="145" y="204"/>
                  </a:lnTo>
                  <a:lnTo>
                    <a:pt x="144" y="204"/>
                  </a:lnTo>
                  <a:lnTo>
                    <a:pt x="140" y="204"/>
                  </a:lnTo>
                  <a:lnTo>
                    <a:pt x="134" y="202"/>
                  </a:lnTo>
                  <a:lnTo>
                    <a:pt x="127" y="199"/>
                  </a:lnTo>
                  <a:lnTo>
                    <a:pt x="117" y="195"/>
                  </a:lnTo>
                  <a:lnTo>
                    <a:pt x="107" y="190"/>
                  </a:lnTo>
                  <a:lnTo>
                    <a:pt x="98" y="185"/>
                  </a:lnTo>
                  <a:lnTo>
                    <a:pt x="89" y="181"/>
                  </a:lnTo>
                  <a:lnTo>
                    <a:pt x="83" y="177"/>
                  </a:lnTo>
                  <a:lnTo>
                    <a:pt x="77" y="172"/>
                  </a:lnTo>
                  <a:lnTo>
                    <a:pt x="69" y="166"/>
                  </a:lnTo>
                  <a:lnTo>
                    <a:pt x="62" y="159"/>
                  </a:lnTo>
                  <a:lnTo>
                    <a:pt x="53" y="150"/>
                  </a:lnTo>
                  <a:lnTo>
                    <a:pt x="45" y="141"/>
                  </a:lnTo>
                  <a:lnTo>
                    <a:pt x="36" y="130"/>
                  </a:lnTo>
                  <a:lnTo>
                    <a:pt x="29" y="120"/>
                  </a:lnTo>
                  <a:lnTo>
                    <a:pt x="23" y="110"/>
                  </a:lnTo>
                  <a:lnTo>
                    <a:pt x="18" y="100"/>
                  </a:lnTo>
                  <a:lnTo>
                    <a:pt x="15" y="89"/>
                  </a:lnTo>
                  <a:lnTo>
                    <a:pt x="12" y="78"/>
                  </a:lnTo>
                  <a:lnTo>
                    <a:pt x="10" y="69"/>
                  </a:lnTo>
                  <a:lnTo>
                    <a:pt x="9" y="59"/>
                  </a:lnTo>
                  <a:lnTo>
                    <a:pt x="7" y="51"/>
                  </a:lnTo>
                  <a:lnTo>
                    <a:pt x="7" y="44"/>
                  </a:lnTo>
                  <a:lnTo>
                    <a:pt x="7" y="38"/>
                  </a:lnTo>
                  <a:lnTo>
                    <a:pt x="6" y="33"/>
                  </a:lnTo>
                  <a:lnTo>
                    <a:pt x="5" y="28"/>
                  </a:lnTo>
                  <a:lnTo>
                    <a:pt x="4" y="22"/>
                  </a:lnTo>
                  <a:lnTo>
                    <a:pt x="2" y="16"/>
                  </a:lnTo>
                  <a:lnTo>
                    <a:pt x="1" y="11"/>
                  </a:lnTo>
                  <a:lnTo>
                    <a:pt x="0" y="6"/>
                  </a:lnTo>
                  <a:lnTo>
                    <a:pt x="0" y="2"/>
                  </a:lnTo>
                  <a:lnTo>
                    <a:pt x="0" y="0"/>
                  </a:lnTo>
                  <a:lnTo>
                    <a:pt x="29" y="1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804" name="Freeform 300"/>
            <p:cNvSpPr>
              <a:spLocks/>
            </p:cNvSpPr>
            <p:nvPr/>
          </p:nvSpPr>
          <p:spPr bwMode="auto">
            <a:xfrm>
              <a:off x="3365" y="1061"/>
              <a:ext cx="214" cy="212"/>
            </a:xfrm>
            <a:custGeom>
              <a:avLst/>
              <a:gdLst>
                <a:gd name="T0" fmla="*/ 39 w 214"/>
                <a:gd name="T1" fmla="*/ 19 h 212"/>
                <a:gd name="T2" fmla="*/ 44 w 214"/>
                <a:gd name="T3" fmla="*/ 32 h 212"/>
                <a:gd name="T4" fmla="*/ 51 w 214"/>
                <a:gd name="T5" fmla="*/ 52 h 212"/>
                <a:gd name="T6" fmla="*/ 58 w 214"/>
                <a:gd name="T7" fmla="*/ 71 h 212"/>
                <a:gd name="T8" fmla="*/ 62 w 214"/>
                <a:gd name="T9" fmla="*/ 86 h 212"/>
                <a:gd name="T10" fmla="*/ 71 w 214"/>
                <a:gd name="T11" fmla="*/ 101 h 212"/>
                <a:gd name="T12" fmla="*/ 82 w 214"/>
                <a:gd name="T13" fmla="*/ 116 h 212"/>
                <a:gd name="T14" fmla="*/ 91 w 214"/>
                <a:gd name="T15" fmla="*/ 126 h 212"/>
                <a:gd name="T16" fmla="*/ 100 w 214"/>
                <a:gd name="T17" fmla="*/ 131 h 212"/>
                <a:gd name="T18" fmla="*/ 120 w 214"/>
                <a:gd name="T19" fmla="*/ 146 h 212"/>
                <a:gd name="T20" fmla="*/ 144 w 214"/>
                <a:gd name="T21" fmla="*/ 166 h 212"/>
                <a:gd name="T22" fmla="*/ 161 w 214"/>
                <a:gd name="T23" fmla="*/ 181 h 212"/>
                <a:gd name="T24" fmla="*/ 166 w 214"/>
                <a:gd name="T25" fmla="*/ 182 h 212"/>
                <a:gd name="T26" fmla="*/ 170 w 214"/>
                <a:gd name="T27" fmla="*/ 181 h 212"/>
                <a:gd name="T28" fmla="*/ 176 w 214"/>
                <a:gd name="T29" fmla="*/ 181 h 212"/>
                <a:gd name="T30" fmla="*/ 182 w 214"/>
                <a:gd name="T31" fmla="*/ 182 h 212"/>
                <a:gd name="T32" fmla="*/ 189 w 214"/>
                <a:gd name="T33" fmla="*/ 187 h 212"/>
                <a:gd name="T34" fmla="*/ 199 w 214"/>
                <a:gd name="T35" fmla="*/ 192 h 212"/>
                <a:gd name="T36" fmla="*/ 207 w 214"/>
                <a:gd name="T37" fmla="*/ 198 h 212"/>
                <a:gd name="T38" fmla="*/ 213 w 214"/>
                <a:gd name="T39" fmla="*/ 204 h 212"/>
                <a:gd name="T40" fmla="*/ 211 w 214"/>
                <a:gd name="T41" fmla="*/ 208 h 212"/>
                <a:gd name="T42" fmla="*/ 205 w 214"/>
                <a:gd name="T43" fmla="*/ 211 h 212"/>
                <a:gd name="T44" fmla="*/ 195 w 214"/>
                <a:gd name="T45" fmla="*/ 211 h 212"/>
                <a:gd name="T46" fmla="*/ 183 w 214"/>
                <a:gd name="T47" fmla="*/ 208 h 212"/>
                <a:gd name="T48" fmla="*/ 172 w 214"/>
                <a:gd name="T49" fmla="*/ 205 h 212"/>
                <a:gd name="T50" fmla="*/ 165 w 214"/>
                <a:gd name="T51" fmla="*/ 202 h 212"/>
                <a:gd name="T52" fmla="*/ 161 w 214"/>
                <a:gd name="T53" fmla="*/ 201 h 212"/>
                <a:gd name="T54" fmla="*/ 159 w 214"/>
                <a:gd name="T55" fmla="*/ 202 h 212"/>
                <a:gd name="T56" fmla="*/ 149 w 214"/>
                <a:gd name="T57" fmla="*/ 199 h 212"/>
                <a:gd name="T58" fmla="*/ 132 w 214"/>
                <a:gd name="T59" fmla="*/ 193 h 212"/>
                <a:gd name="T60" fmla="*/ 112 w 214"/>
                <a:gd name="T61" fmla="*/ 183 h 212"/>
                <a:gd name="T62" fmla="*/ 98 w 214"/>
                <a:gd name="T63" fmla="*/ 175 h 212"/>
                <a:gd name="T64" fmla="*/ 84 w 214"/>
                <a:gd name="T65" fmla="*/ 164 h 212"/>
                <a:gd name="T66" fmla="*/ 68 w 214"/>
                <a:gd name="T67" fmla="*/ 147 h 212"/>
                <a:gd name="T68" fmla="*/ 51 w 214"/>
                <a:gd name="T69" fmla="*/ 128 h 212"/>
                <a:gd name="T70" fmla="*/ 38 w 214"/>
                <a:gd name="T71" fmla="*/ 107 h 212"/>
                <a:gd name="T72" fmla="*/ 26 w 214"/>
                <a:gd name="T73" fmla="*/ 83 h 212"/>
                <a:gd name="T74" fmla="*/ 13 w 214"/>
                <a:gd name="T75" fmla="*/ 54 h 212"/>
                <a:gd name="T76" fmla="*/ 4 w 214"/>
                <a:gd name="T77" fmla="*/ 29 h 212"/>
                <a:gd name="T78" fmla="*/ 0 w 214"/>
                <a:gd name="T79" fmla="*/ 12 h 212"/>
                <a:gd name="T80" fmla="*/ 1 w 214"/>
                <a:gd name="T81" fmla="*/ 5 h 212"/>
                <a:gd name="T82" fmla="*/ 4 w 214"/>
                <a:gd name="T83" fmla="*/ 3 h 212"/>
                <a:gd name="T84" fmla="*/ 8 w 214"/>
                <a:gd name="T85" fmla="*/ 1 h 212"/>
                <a:gd name="T86" fmla="*/ 12 w 214"/>
                <a:gd name="T87" fmla="*/ 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4" h="212">
                  <a:moveTo>
                    <a:pt x="38" y="17"/>
                  </a:moveTo>
                  <a:lnTo>
                    <a:pt x="39" y="19"/>
                  </a:lnTo>
                  <a:lnTo>
                    <a:pt x="41" y="24"/>
                  </a:lnTo>
                  <a:lnTo>
                    <a:pt x="44" y="32"/>
                  </a:lnTo>
                  <a:lnTo>
                    <a:pt x="47" y="41"/>
                  </a:lnTo>
                  <a:lnTo>
                    <a:pt x="51" y="52"/>
                  </a:lnTo>
                  <a:lnTo>
                    <a:pt x="54" y="62"/>
                  </a:lnTo>
                  <a:lnTo>
                    <a:pt x="58" y="71"/>
                  </a:lnTo>
                  <a:lnTo>
                    <a:pt x="59" y="79"/>
                  </a:lnTo>
                  <a:lnTo>
                    <a:pt x="62" y="86"/>
                  </a:lnTo>
                  <a:lnTo>
                    <a:pt x="66" y="93"/>
                  </a:lnTo>
                  <a:lnTo>
                    <a:pt x="71" y="101"/>
                  </a:lnTo>
                  <a:lnTo>
                    <a:pt x="76" y="109"/>
                  </a:lnTo>
                  <a:lnTo>
                    <a:pt x="82" y="116"/>
                  </a:lnTo>
                  <a:lnTo>
                    <a:pt x="87" y="122"/>
                  </a:lnTo>
                  <a:lnTo>
                    <a:pt x="91" y="126"/>
                  </a:lnTo>
                  <a:lnTo>
                    <a:pt x="94" y="128"/>
                  </a:lnTo>
                  <a:lnTo>
                    <a:pt x="100" y="131"/>
                  </a:lnTo>
                  <a:lnTo>
                    <a:pt x="108" y="138"/>
                  </a:lnTo>
                  <a:lnTo>
                    <a:pt x="120" y="146"/>
                  </a:lnTo>
                  <a:lnTo>
                    <a:pt x="132" y="157"/>
                  </a:lnTo>
                  <a:lnTo>
                    <a:pt x="144" y="166"/>
                  </a:lnTo>
                  <a:lnTo>
                    <a:pt x="154" y="175"/>
                  </a:lnTo>
                  <a:lnTo>
                    <a:pt x="161" y="181"/>
                  </a:lnTo>
                  <a:lnTo>
                    <a:pt x="165" y="182"/>
                  </a:lnTo>
                  <a:lnTo>
                    <a:pt x="166" y="182"/>
                  </a:lnTo>
                  <a:lnTo>
                    <a:pt x="168" y="181"/>
                  </a:lnTo>
                  <a:lnTo>
                    <a:pt x="170" y="181"/>
                  </a:lnTo>
                  <a:lnTo>
                    <a:pt x="173" y="181"/>
                  </a:lnTo>
                  <a:lnTo>
                    <a:pt x="176" y="181"/>
                  </a:lnTo>
                  <a:lnTo>
                    <a:pt x="178" y="181"/>
                  </a:lnTo>
                  <a:lnTo>
                    <a:pt x="182" y="182"/>
                  </a:lnTo>
                  <a:lnTo>
                    <a:pt x="185" y="184"/>
                  </a:lnTo>
                  <a:lnTo>
                    <a:pt x="189" y="187"/>
                  </a:lnTo>
                  <a:lnTo>
                    <a:pt x="194" y="188"/>
                  </a:lnTo>
                  <a:lnTo>
                    <a:pt x="199" y="192"/>
                  </a:lnTo>
                  <a:lnTo>
                    <a:pt x="203" y="194"/>
                  </a:lnTo>
                  <a:lnTo>
                    <a:pt x="207" y="198"/>
                  </a:lnTo>
                  <a:lnTo>
                    <a:pt x="211" y="200"/>
                  </a:lnTo>
                  <a:lnTo>
                    <a:pt x="213" y="204"/>
                  </a:lnTo>
                  <a:lnTo>
                    <a:pt x="213" y="206"/>
                  </a:lnTo>
                  <a:lnTo>
                    <a:pt x="211" y="208"/>
                  </a:lnTo>
                  <a:lnTo>
                    <a:pt x="208" y="210"/>
                  </a:lnTo>
                  <a:lnTo>
                    <a:pt x="205" y="211"/>
                  </a:lnTo>
                  <a:lnTo>
                    <a:pt x="200" y="211"/>
                  </a:lnTo>
                  <a:lnTo>
                    <a:pt x="195" y="211"/>
                  </a:lnTo>
                  <a:lnTo>
                    <a:pt x="189" y="210"/>
                  </a:lnTo>
                  <a:lnTo>
                    <a:pt x="183" y="208"/>
                  </a:lnTo>
                  <a:lnTo>
                    <a:pt x="177" y="206"/>
                  </a:lnTo>
                  <a:lnTo>
                    <a:pt x="172" y="205"/>
                  </a:lnTo>
                  <a:lnTo>
                    <a:pt x="169" y="203"/>
                  </a:lnTo>
                  <a:lnTo>
                    <a:pt x="165" y="202"/>
                  </a:lnTo>
                  <a:lnTo>
                    <a:pt x="164" y="201"/>
                  </a:lnTo>
                  <a:lnTo>
                    <a:pt x="161" y="201"/>
                  </a:lnTo>
                  <a:lnTo>
                    <a:pt x="160" y="201"/>
                  </a:lnTo>
                  <a:lnTo>
                    <a:pt x="159" y="202"/>
                  </a:lnTo>
                  <a:lnTo>
                    <a:pt x="155" y="201"/>
                  </a:lnTo>
                  <a:lnTo>
                    <a:pt x="149" y="199"/>
                  </a:lnTo>
                  <a:lnTo>
                    <a:pt x="142" y="197"/>
                  </a:lnTo>
                  <a:lnTo>
                    <a:pt x="132" y="193"/>
                  </a:lnTo>
                  <a:lnTo>
                    <a:pt x="122" y="187"/>
                  </a:lnTo>
                  <a:lnTo>
                    <a:pt x="112" y="183"/>
                  </a:lnTo>
                  <a:lnTo>
                    <a:pt x="104" y="179"/>
                  </a:lnTo>
                  <a:lnTo>
                    <a:pt x="98" y="175"/>
                  </a:lnTo>
                  <a:lnTo>
                    <a:pt x="92" y="170"/>
                  </a:lnTo>
                  <a:lnTo>
                    <a:pt x="84" y="164"/>
                  </a:lnTo>
                  <a:lnTo>
                    <a:pt x="76" y="157"/>
                  </a:lnTo>
                  <a:lnTo>
                    <a:pt x="68" y="147"/>
                  </a:lnTo>
                  <a:lnTo>
                    <a:pt x="59" y="138"/>
                  </a:lnTo>
                  <a:lnTo>
                    <a:pt x="51" y="128"/>
                  </a:lnTo>
                  <a:lnTo>
                    <a:pt x="44" y="118"/>
                  </a:lnTo>
                  <a:lnTo>
                    <a:pt x="38" y="107"/>
                  </a:lnTo>
                  <a:lnTo>
                    <a:pt x="32" y="96"/>
                  </a:lnTo>
                  <a:lnTo>
                    <a:pt x="26" y="83"/>
                  </a:lnTo>
                  <a:lnTo>
                    <a:pt x="19" y="69"/>
                  </a:lnTo>
                  <a:lnTo>
                    <a:pt x="13" y="54"/>
                  </a:lnTo>
                  <a:lnTo>
                    <a:pt x="8" y="41"/>
                  </a:lnTo>
                  <a:lnTo>
                    <a:pt x="4" y="29"/>
                  </a:lnTo>
                  <a:lnTo>
                    <a:pt x="1" y="19"/>
                  </a:lnTo>
                  <a:lnTo>
                    <a:pt x="0" y="12"/>
                  </a:lnTo>
                  <a:lnTo>
                    <a:pt x="0" y="8"/>
                  </a:lnTo>
                  <a:lnTo>
                    <a:pt x="1" y="5"/>
                  </a:lnTo>
                  <a:lnTo>
                    <a:pt x="2" y="4"/>
                  </a:lnTo>
                  <a:lnTo>
                    <a:pt x="4" y="3"/>
                  </a:lnTo>
                  <a:lnTo>
                    <a:pt x="5" y="2"/>
                  </a:lnTo>
                  <a:lnTo>
                    <a:pt x="8" y="1"/>
                  </a:lnTo>
                  <a:lnTo>
                    <a:pt x="10" y="1"/>
                  </a:lnTo>
                  <a:lnTo>
                    <a:pt x="12" y="0"/>
                  </a:lnTo>
                  <a:lnTo>
                    <a:pt x="38" y="1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805" name="Freeform 301"/>
            <p:cNvSpPr>
              <a:spLocks/>
            </p:cNvSpPr>
            <p:nvPr/>
          </p:nvSpPr>
          <p:spPr bwMode="auto">
            <a:xfrm>
              <a:off x="3305" y="1325"/>
              <a:ext cx="221" cy="406"/>
            </a:xfrm>
            <a:custGeom>
              <a:avLst/>
              <a:gdLst>
                <a:gd name="T0" fmla="*/ 220 w 221"/>
                <a:gd name="T1" fmla="*/ 405 h 406"/>
                <a:gd name="T2" fmla="*/ 220 w 221"/>
                <a:gd name="T3" fmla="*/ 109 h 406"/>
                <a:gd name="T4" fmla="*/ 0 w 221"/>
                <a:gd name="T5" fmla="*/ 0 h 406"/>
                <a:gd name="T6" fmla="*/ 0 w 221"/>
                <a:gd name="T7" fmla="*/ 276 h 406"/>
                <a:gd name="T8" fmla="*/ 220 w 221"/>
                <a:gd name="T9" fmla="*/ 405 h 406"/>
              </a:gdLst>
              <a:ahLst/>
              <a:cxnLst>
                <a:cxn ang="0">
                  <a:pos x="T0" y="T1"/>
                </a:cxn>
                <a:cxn ang="0">
                  <a:pos x="T2" y="T3"/>
                </a:cxn>
                <a:cxn ang="0">
                  <a:pos x="T4" y="T5"/>
                </a:cxn>
                <a:cxn ang="0">
                  <a:pos x="T6" y="T7"/>
                </a:cxn>
                <a:cxn ang="0">
                  <a:pos x="T8" y="T9"/>
                </a:cxn>
              </a:cxnLst>
              <a:rect l="0" t="0" r="r" b="b"/>
              <a:pathLst>
                <a:path w="221" h="406">
                  <a:moveTo>
                    <a:pt x="220" y="405"/>
                  </a:moveTo>
                  <a:lnTo>
                    <a:pt x="220" y="109"/>
                  </a:lnTo>
                  <a:lnTo>
                    <a:pt x="0" y="0"/>
                  </a:lnTo>
                  <a:lnTo>
                    <a:pt x="0" y="276"/>
                  </a:lnTo>
                  <a:lnTo>
                    <a:pt x="220" y="405"/>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806" name="Freeform 302"/>
            <p:cNvSpPr>
              <a:spLocks/>
            </p:cNvSpPr>
            <p:nvPr/>
          </p:nvSpPr>
          <p:spPr bwMode="auto">
            <a:xfrm>
              <a:off x="3287" y="1576"/>
              <a:ext cx="239" cy="162"/>
            </a:xfrm>
            <a:custGeom>
              <a:avLst/>
              <a:gdLst>
                <a:gd name="T0" fmla="*/ 238 w 239"/>
                <a:gd name="T1" fmla="*/ 161 h 162"/>
                <a:gd name="T2" fmla="*/ 238 w 239"/>
                <a:gd name="T3" fmla="*/ 130 h 162"/>
                <a:gd name="T4" fmla="*/ 0 w 239"/>
                <a:gd name="T5" fmla="*/ 0 h 162"/>
                <a:gd name="T6" fmla="*/ 0 w 239"/>
                <a:gd name="T7" fmla="*/ 28 h 162"/>
                <a:gd name="T8" fmla="*/ 238 w 239"/>
                <a:gd name="T9" fmla="*/ 161 h 162"/>
              </a:gdLst>
              <a:ahLst/>
              <a:cxnLst>
                <a:cxn ang="0">
                  <a:pos x="T0" y="T1"/>
                </a:cxn>
                <a:cxn ang="0">
                  <a:pos x="T2" y="T3"/>
                </a:cxn>
                <a:cxn ang="0">
                  <a:pos x="T4" y="T5"/>
                </a:cxn>
                <a:cxn ang="0">
                  <a:pos x="T6" y="T7"/>
                </a:cxn>
                <a:cxn ang="0">
                  <a:pos x="T8" y="T9"/>
                </a:cxn>
              </a:cxnLst>
              <a:rect l="0" t="0" r="r" b="b"/>
              <a:pathLst>
                <a:path w="239" h="162">
                  <a:moveTo>
                    <a:pt x="238" y="161"/>
                  </a:moveTo>
                  <a:lnTo>
                    <a:pt x="238" y="130"/>
                  </a:lnTo>
                  <a:lnTo>
                    <a:pt x="0" y="0"/>
                  </a:lnTo>
                  <a:lnTo>
                    <a:pt x="0" y="28"/>
                  </a:lnTo>
                  <a:lnTo>
                    <a:pt x="238" y="161"/>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807" name="Freeform 303"/>
            <p:cNvSpPr>
              <a:spLocks/>
            </p:cNvSpPr>
            <p:nvPr/>
          </p:nvSpPr>
          <p:spPr bwMode="auto">
            <a:xfrm>
              <a:off x="3283" y="1309"/>
              <a:ext cx="243" cy="144"/>
            </a:xfrm>
            <a:custGeom>
              <a:avLst/>
              <a:gdLst>
                <a:gd name="T0" fmla="*/ 242 w 243"/>
                <a:gd name="T1" fmla="*/ 143 h 144"/>
                <a:gd name="T2" fmla="*/ 242 w 243"/>
                <a:gd name="T3" fmla="*/ 113 h 144"/>
                <a:gd name="T4" fmla="*/ 0 w 243"/>
                <a:gd name="T5" fmla="*/ 0 h 144"/>
                <a:gd name="T6" fmla="*/ 0 w 243"/>
                <a:gd name="T7" fmla="*/ 29 h 144"/>
                <a:gd name="T8" fmla="*/ 242 w 243"/>
                <a:gd name="T9" fmla="*/ 143 h 144"/>
              </a:gdLst>
              <a:ahLst/>
              <a:cxnLst>
                <a:cxn ang="0">
                  <a:pos x="T0" y="T1"/>
                </a:cxn>
                <a:cxn ang="0">
                  <a:pos x="T2" y="T3"/>
                </a:cxn>
                <a:cxn ang="0">
                  <a:pos x="T4" y="T5"/>
                </a:cxn>
                <a:cxn ang="0">
                  <a:pos x="T6" y="T7"/>
                </a:cxn>
                <a:cxn ang="0">
                  <a:pos x="T8" y="T9"/>
                </a:cxn>
              </a:cxnLst>
              <a:rect l="0" t="0" r="r" b="b"/>
              <a:pathLst>
                <a:path w="243" h="144">
                  <a:moveTo>
                    <a:pt x="242" y="143"/>
                  </a:moveTo>
                  <a:lnTo>
                    <a:pt x="242" y="113"/>
                  </a:lnTo>
                  <a:lnTo>
                    <a:pt x="0" y="0"/>
                  </a:lnTo>
                  <a:lnTo>
                    <a:pt x="0" y="29"/>
                  </a:lnTo>
                  <a:lnTo>
                    <a:pt x="242" y="143"/>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808" name="Freeform 304"/>
            <p:cNvSpPr>
              <a:spLocks/>
            </p:cNvSpPr>
            <p:nvPr/>
          </p:nvSpPr>
          <p:spPr bwMode="auto">
            <a:xfrm>
              <a:off x="3525" y="1589"/>
              <a:ext cx="452" cy="149"/>
            </a:xfrm>
            <a:custGeom>
              <a:avLst/>
              <a:gdLst>
                <a:gd name="T0" fmla="*/ 0 w 452"/>
                <a:gd name="T1" fmla="*/ 148 h 149"/>
                <a:gd name="T2" fmla="*/ 0 w 452"/>
                <a:gd name="T3" fmla="*/ 117 h 149"/>
                <a:gd name="T4" fmla="*/ 451 w 452"/>
                <a:gd name="T5" fmla="*/ 0 h 149"/>
                <a:gd name="T6" fmla="*/ 451 w 452"/>
                <a:gd name="T7" fmla="*/ 28 h 149"/>
                <a:gd name="T8" fmla="*/ 0 w 452"/>
                <a:gd name="T9" fmla="*/ 148 h 149"/>
              </a:gdLst>
              <a:ahLst/>
              <a:cxnLst>
                <a:cxn ang="0">
                  <a:pos x="T0" y="T1"/>
                </a:cxn>
                <a:cxn ang="0">
                  <a:pos x="T2" y="T3"/>
                </a:cxn>
                <a:cxn ang="0">
                  <a:pos x="T4" y="T5"/>
                </a:cxn>
                <a:cxn ang="0">
                  <a:pos x="T6" y="T7"/>
                </a:cxn>
                <a:cxn ang="0">
                  <a:pos x="T8" y="T9"/>
                </a:cxn>
              </a:cxnLst>
              <a:rect l="0" t="0" r="r" b="b"/>
              <a:pathLst>
                <a:path w="452" h="149">
                  <a:moveTo>
                    <a:pt x="0" y="148"/>
                  </a:moveTo>
                  <a:lnTo>
                    <a:pt x="0" y="117"/>
                  </a:lnTo>
                  <a:lnTo>
                    <a:pt x="451" y="0"/>
                  </a:lnTo>
                  <a:lnTo>
                    <a:pt x="451" y="28"/>
                  </a:lnTo>
                  <a:lnTo>
                    <a:pt x="0" y="148"/>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809" name="Freeform 305"/>
            <p:cNvSpPr>
              <a:spLocks/>
            </p:cNvSpPr>
            <p:nvPr/>
          </p:nvSpPr>
          <p:spPr bwMode="auto">
            <a:xfrm>
              <a:off x="3523" y="1306"/>
              <a:ext cx="451" cy="148"/>
            </a:xfrm>
            <a:custGeom>
              <a:avLst/>
              <a:gdLst>
                <a:gd name="T0" fmla="*/ 0 w 451"/>
                <a:gd name="T1" fmla="*/ 147 h 148"/>
                <a:gd name="T2" fmla="*/ 0 w 451"/>
                <a:gd name="T3" fmla="*/ 117 h 148"/>
                <a:gd name="T4" fmla="*/ 450 w 451"/>
                <a:gd name="T5" fmla="*/ 0 h 148"/>
                <a:gd name="T6" fmla="*/ 450 w 451"/>
                <a:gd name="T7" fmla="*/ 27 h 148"/>
                <a:gd name="T8" fmla="*/ 0 w 451"/>
                <a:gd name="T9" fmla="*/ 147 h 148"/>
              </a:gdLst>
              <a:ahLst/>
              <a:cxnLst>
                <a:cxn ang="0">
                  <a:pos x="T0" y="T1"/>
                </a:cxn>
                <a:cxn ang="0">
                  <a:pos x="T2" y="T3"/>
                </a:cxn>
                <a:cxn ang="0">
                  <a:pos x="T4" y="T5"/>
                </a:cxn>
                <a:cxn ang="0">
                  <a:pos x="T6" y="T7"/>
                </a:cxn>
                <a:cxn ang="0">
                  <a:pos x="T8" y="T9"/>
                </a:cxn>
              </a:cxnLst>
              <a:rect l="0" t="0" r="r" b="b"/>
              <a:pathLst>
                <a:path w="451" h="148">
                  <a:moveTo>
                    <a:pt x="0" y="147"/>
                  </a:moveTo>
                  <a:lnTo>
                    <a:pt x="0" y="117"/>
                  </a:lnTo>
                  <a:lnTo>
                    <a:pt x="450" y="0"/>
                  </a:lnTo>
                  <a:lnTo>
                    <a:pt x="450" y="27"/>
                  </a:lnTo>
                  <a:lnTo>
                    <a:pt x="0" y="147"/>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810" name="Freeform 306"/>
            <p:cNvSpPr>
              <a:spLocks/>
            </p:cNvSpPr>
            <p:nvPr/>
          </p:nvSpPr>
          <p:spPr bwMode="auto">
            <a:xfrm>
              <a:off x="3523" y="1340"/>
              <a:ext cx="454" cy="355"/>
            </a:xfrm>
            <a:custGeom>
              <a:avLst/>
              <a:gdLst>
                <a:gd name="T0" fmla="*/ 0 w 454"/>
                <a:gd name="T1" fmla="*/ 354 h 355"/>
                <a:gd name="T2" fmla="*/ 0 w 454"/>
                <a:gd name="T3" fmla="*/ 122 h 355"/>
                <a:gd name="T4" fmla="*/ 453 w 454"/>
                <a:gd name="T5" fmla="*/ 0 h 355"/>
                <a:gd name="T6" fmla="*/ 453 w 454"/>
                <a:gd name="T7" fmla="*/ 243 h 355"/>
                <a:gd name="T8" fmla="*/ 0 w 454"/>
                <a:gd name="T9" fmla="*/ 354 h 355"/>
              </a:gdLst>
              <a:ahLst/>
              <a:cxnLst>
                <a:cxn ang="0">
                  <a:pos x="T0" y="T1"/>
                </a:cxn>
                <a:cxn ang="0">
                  <a:pos x="T2" y="T3"/>
                </a:cxn>
                <a:cxn ang="0">
                  <a:pos x="T4" y="T5"/>
                </a:cxn>
                <a:cxn ang="0">
                  <a:pos x="T6" y="T7"/>
                </a:cxn>
                <a:cxn ang="0">
                  <a:pos x="T8" y="T9"/>
                </a:cxn>
              </a:cxnLst>
              <a:rect l="0" t="0" r="r" b="b"/>
              <a:pathLst>
                <a:path w="454" h="355">
                  <a:moveTo>
                    <a:pt x="0" y="354"/>
                  </a:moveTo>
                  <a:lnTo>
                    <a:pt x="0" y="122"/>
                  </a:lnTo>
                  <a:lnTo>
                    <a:pt x="453" y="0"/>
                  </a:lnTo>
                  <a:lnTo>
                    <a:pt x="453" y="243"/>
                  </a:lnTo>
                  <a:lnTo>
                    <a:pt x="0" y="354"/>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811" name="Freeform 307"/>
            <p:cNvSpPr>
              <a:spLocks/>
            </p:cNvSpPr>
            <p:nvPr/>
          </p:nvSpPr>
          <p:spPr bwMode="auto">
            <a:xfrm>
              <a:off x="3466" y="1076"/>
              <a:ext cx="130" cy="174"/>
            </a:xfrm>
            <a:custGeom>
              <a:avLst/>
              <a:gdLst>
                <a:gd name="T0" fmla="*/ 31 w 130"/>
                <a:gd name="T1" fmla="*/ 17 h 174"/>
                <a:gd name="T2" fmla="*/ 34 w 130"/>
                <a:gd name="T3" fmla="*/ 26 h 174"/>
                <a:gd name="T4" fmla="*/ 39 w 130"/>
                <a:gd name="T5" fmla="*/ 40 h 174"/>
                <a:gd name="T6" fmla="*/ 42 w 130"/>
                <a:gd name="T7" fmla="*/ 53 h 174"/>
                <a:gd name="T8" fmla="*/ 43 w 130"/>
                <a:gd name="T9" fmla="*/ 64 h 174"/>
                <a:gd name="T10" fmla="*/ 47 w 130"/>
                <a:gd name="T11" fmla="*/ 78 h 174"/>
                <a:gd name="T12" fmla="*/ 53 w 130"/>
                <a:gd name="T13" fmla="*/ 93 h 174"/>
                <a:gd name="T14" fmla="*/ 59 w 130"/>
                <a:gd name="T15" fmla="*/ 104 h 174"/>
                <a:gd name="T16" fmla="*/ 64 w 130"/>
                <a:gd name="T17" fmla="*/ 109 h 174"/>
                <a:gd name="T18" fmla="*/ 71 w 130"/>
                <a:gd name="T19" fmla="*/ 122 h 174"/>
                <a:gd name="T20" fmla="*/ 79 w 130"/>
                <a:gd name="T21" fmla="*/ 137 h 174"/>
                <a:gd name="T22" fmla="*/ 84 w 130"/>
                <a:gd name="T23" fmla="*/ 149 h 174"/>
                <a:gd name="T24" fmla="*/ 86 w 130"/>
                <a:gd name="T25" fmla="*/ 150 h 174"/>
                <a:gd name="T26" fmla="*/ 89 w 130"/>
                <a:gd name="T27" fmla="*/ 149 h 174"/>
                <a:gd name="T28" fmla="*/ 95 w 130"/>
                <a:gd name="T29" fmla="*/ 149 h 174"/>
                <a:gd name="T30" fmla="*/ 101 w 130"/>
                <a:gd name="T31" fmla="*/ 149 h 174"/>
                <a:gd name="T32" fmla="*/ 106 w 130"/>
                <a:gd name="T33" fmla="*/ 150 h 174"/>
                <a:gd name="T34" fmla="*/ 113 w 130"/>
                <a:gd name="T35" fmla="*/ 154 h 174"/>
                <a:gd name="T36" fmla="*/ 121 w 130"/>
                <a:gd name="T37" fmla="*/ 159 h 174"/>
                <a:gd name="T38" fmla="*/ 127 w 130"/>
                <a:gd name="T39" fmla="*/ 164 h 174"/>
                <a:gd name="T40" fmla="*/ 128 w 130"/>
                <a:gd name="T41" fmla="*/ 168 h 174"/>
                <a:gd name="T42" fmla="*/ 123 w 130"/>
                <a:gd name="T43" fmla="*/ 171 h 174"/>
                <a:gd name="T44" fmla="*/ 115 w 130"/>
                <a:gd name="T45" fmla="*/ 173 h 174"/>
                <a:gd name="T46" fmla="*/ 106 w 130"/>
                <a:gd name="T47" fmla="*/ 173 h 174"/>
                <a:gd name="T48" fmla="*/ 96 w 130"/>
                <a:gd name="T49" fmla="*/ 171 h 174"/>
                <a:gd name="T50" fmla="*/ 90 w 130"/>
                <a:gd name="T51" fmla="*/ 169 h 174"/>
                <a:gd name="T52" fmla="*/ 87 w 130"/>
                <a:gd name="T53" fmla="*/ 168 h 174"/>
                <a:gd name="T54" fmla="*/ 84 w 130"/>
                <a:gd name="T55" fmla="*/ 167 h 174"/>
                <a:gd name="T56" fmla="*/ 81 w 130"/>
                <a:gd name="T57" fmla="*/ 167 h 174"/>
                <a:gd name="T58" fmla="*/ 70 w 130"/>
                <a:gd name="T59" fmla="*/ 158 h 174"/>
                <a:gd name="T60" fmla="*/ 56 w 130"/>
                <a:gd name="T61" fmla="*/ 143 h 174"/>
                <a:gd name="T62" fmla="*/ 43 w 130"/>
                <a:gd name="T63" fmla="*/ 130 h 174"/>
                <a:gd name="T64" fmla="*/ 36 w 130"/>
                <a:gd name="T65" fmla="*/ 122 h 174"/>
                <a:gd name="T66" fmla="*/ 33 w 130"/>
                <a:gd name="T67" fmla="*/ 115 h 174"/>
                <a:gd name="T68" fmla="*/ 32 w 130"/>
                <a:gd name="T69" fmla="*/ 107 h 174"/>
                <a:gd name="T70" fmla="*/ 30 w 130"/>
                <a:gd name="T71" fmla="*/ 96 h 174"/>
                <a:gd name="T72" fmla="*/ 25 w 130"/>
                <a:gd name="T73" fmla="*/ 80 h 174"/>
                <a:gd name="T74" fmla="*/ 16 w 130"/>
                <a:gd name="T75" fmla="*/ 56 h 174"/>
                <a:gd name="T76" fmla="*/ 5 w 130"/>
                <a:gd name="T77" fmla="*/ 32 h 174"/>
                <a:gd name="T78" fmla="*/ 0 w 130"/>
                <a:gd name="T79" fmla="*/ 13 h 174"/>
                <a:gd name="T80" fmla="*/ 0 w 130"/>
                <a:gd name="T81" fmla="*/ 5 h 174"/>
                <a:gd name="T82" fmla="*/ 4 w 130"/>
                <a:gd name="T83" fmla="*/ 3 h 174"/>
                <a:gd name="T84" fmla="*/ 8 w 130"/>
                <a:gd name="T85" fmla="*/ 1 h 174"/>
                <a:gd name="T86" fmla="*/ 12 w 130"/>
                <a:gd name="T87" fmla="*/ 0 h 174"/>
                <a:gd name="T88" fmla="*/ 31 w 130"/>
                <a:gd name="T89" fmla="*/ 15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0" h="174">
                  <a:moveTo>
                    <a:pt x="31" y="15"/>
                  </a:moveTo>
                  <a:lnTo>
                    <a:pt x="31" y="17"/>
                  </a:lnTo>
                  <a:lnTo>
                    <a:pt x="33" y="20"/>
                  </a:lnTo>
                  <a:lnTo>
                    <a:pt x="34" y="26"/>
                  </a:lnTo>
                  <a:lnTo>
                    <a:pt x="36" y="32"/>
                  </a:lnTo>
                  <a:lnTo>
                    <a:pt x="39" y="40"/>
                  </a:lnTo>
                  <a:lnTo>
                    <a:pt x="40" y="47"/>
                  </a:lnTo>
                  <a:lnTo>
                    <a:pt x="42" y="53"/>
                  </a:lnTo>
                  <a:lnTo>
                    <a:pt x="43" y="58"/>
                  </a:lnTo>
                  <a:lnTo>
                    <a:pt x="43" y="64"/>
                  </a:lnTo>
                  <a:lnTo>
                    <a:pt x="45" y="71"/>
                  </a:lnTo>
                  <a:lnTo>
                    <a:pt x="47" y="78"/>
                  </a:lnTo>
                  <a:lnTo>
                    <a:pt x="50" y="86"/>
                  </a:lnTo>
                  <a:lnTo>
                    <a:pt x="53" y="93"/>
                  </a:lnTo>
                  <a:lnTo>
                    <a:pt x="56" y="100"/>
                  </a:lnTo>
                  <a:lnTo>
                    <a:pt x="59" y="104"/>
                  </a:lnTo>
                  <a:lnTo>
                    <a:pt x="61" y="107"/>
                  </a:lnTo>
                  <a:lnTo>
                    <a:pt x="64" y="109"/>
                  </a:lnTo>
                  <a:lnTo>
                    <a:pt x="67" y="114"/>
                  </a:lnTo>
                  <a:lnTo>
                    <a:pt x="71" y="122"/>
                  </a:lnTo>
                  <a:lnTo>
                    <a:pt x="75" y="130"/>
                  </a:lnTo>
                  <a:lnTo>
                    <a:pt x="79" y="137"/>
                  </a:lnTo>
                  <a:lnTo>
                    <a:pt x="82" y="143"/>
                  </a:lnTo>
                  <a:lnTo>
                    <a:pt x="84" y="149"/>
                  </a:lnTo>
                  <a:lnTo>
                    <a:pt x="85" y="150"/>
                  </a:lnTo>
                  <a:lnTo>
                    <a:pt x="86" y="150"/>
                  </a:lnTo>
                  <a:lnTo>
                    <a:pt x="87" y="149"/>
                  </a:lnTo>
                  <a:lnTo>
                    <a:pt x="89" y="149"/>
                  </a:lnTo>
                  <a:lnTo>
                    <a:pt x="92" y="149"/>
                  </a:lnTo>
                  <a:lnTo>
                    <a:pt x="95" y="149"/>
                  </a:lnTo>
                  <a:lnTo>
                    <a:pt x="98" y="149"/>
                  </a:lnTo>
                  <a:lnTo>
                    <a:pt x="101" y="149"/>
                  </a:lnTo>
                  <a:lnTo>
                    <a:pt x="103" y="149"/>
                  </a:lnTo>
                  <a:lnTo>
                    <a:pt x="106" y="150"/>
                  </a:lnTo>
                  <a:lnTo>
                    <a:pt x="109" y="152"/>
                  </a:lnTo>
                  <a:lnTo>
                    <a:pt x="113" y="154"/>
                  </a:lnTo>
                  <a:lnTo>
                    <a:pt x="117" y="156"/>
                  </a:lnTo>
                  <a:lnTo>
                    <a:pt x="121" y="159"/>
                  </a:lnTo>
                  <a:lnTo>
                    <a:pt x="123" y="161"/>
                  </a:lnTo>
                  <a:lnTo>
                    <a:pt x="127" y="164"/>
                  </a:lnTo>
                  <a:lnTo>
                    <a:pt x="129" y="167"/>
                  </a:lnTo>
                  <a:lnTo>
                    <a:pt x="128" y="168"/>
                  </a:lnTo>
                  <a:lnTo>
                    <a:pt x="127" y="170"/>
                  </a:lnTo>
                  <a:lnTo>
                    <a:pt x="123" y="171"/>
                  </a:lnTo>
                  <a:lnTo>
                    <a:pt x="120" y="172"/>
                  </a:lnTo>
                  <a:lnTo>
                    <a:pt x="115" y="173"/>
                  </a:lnTo>
                  <a:lnTo>
                    <a:pt x="111" y="173"/>
                  </a:lnTo>
                  <a:lnTo>
                    <a:pt x="106" y="173"/>
                  </a:lnTo>
                  <a:lnTo>
                    <a:pt x="100" y="172"/>
                  </a:lnTo>
                  <a:lnTo>
                    <a:pt x="96" y="171"/>
                  </a:lnTo>
                  <a:lnTo>
                    <a:pt x="93" y="170"/>
                  </a:lnTo>
                  <a:lnTo>
                    <a:pt x="90" y="169"/>
                  </a:lnTo>
                  <a:lnTo>
                    <a:pt x="89" y="168"/>
                  </a:lnTo>
                  <a:lnTo>
                    <a:pt x="87" y="168"/>
                  </a:lnTo>
                  <a:lnTo>
                    <a:pt x="85" y="167"/>
                  </a:lnTo>
                  <a:lnTo>
                    <a:pt x="84" y="167"/>
                  </a:lnTo>
                  <a:lnTo>
                    <a:pt x="84" y="168"/>
                  </a:lnTo>
                  <a:lnTo>
                    <a:pt x="81" y="167"/>
                  </a:lnTo>
                  <a:lnTo>
                    <a:pt x="77" y="163"/>
                  </a:lnTo>
                  <a:lnTo>
                    <a:pt x="70" y="158"/>
                  </a:lnTo>
                  <a:lnTo>
                    <a:pt x="63" y="151"/>
                  </a:lnTo>
                  <a:lnTo>
                    <a:pt x="56" y="143"/>
                  </a:lnTo>
                  <a:lnTo>
                    <a:pt x="49" y="136"/>
                  </a:lnTo>
                  <a:lnTo>
                    <a:pt x="43" y="130"/>
                  </a:lnTo>
                  <a:lnTo>
                    <a:pt x="39" y="125"/>
                  </a:lnTo>
                  <a:lnTo>
                    <a:pt x="36" y="122"/>
                  </a:lnTo>
                  <a:lnTo>
                    <a:pt x="34" y="119"/>
                  </a:lnTo>
                  <a:lnTo>
                    <a:pt x="33" y="115"/>
                  </a:lnTo>
                  <a:lnTo>
                    <a:pt x="33" y="112"/>
                  </a:lnTo>
                  <a:lnTo>
                    <a:pt x="32" y="107"/>
                  </a:lnTo>
                  <a:lnTo>
                    <a:pt x="31" y="102"/>
                  </a:lnTo>
                  <a:lnTo>
                    <a:pt x="30" y="96"/>
                  </a:lnTo>
                  <a:lnTo>
                    <a:pt x="28" y="89"/>
                  </a:lnTo>
                  <a:lnTo>
                    <a:pt x="25" y="80"/>
                  </a:lnTo>
                  <a:lnTo>
                    <a:pt x="21" y="69"/>
                  </a:lnTo>
                  <a:lnTo>
                    <a:pt x="16" y="56"/>
                  </a:lnTo>
                  <a:lnTo>
                    <a:pt x="11" y="44"/>
                  </a:lnTo>
                  <a:lnTo>
                    <a:pt x="5" y="32"/>
                  </a:lnTo>
                  <a:lnTo>
                    <a:pt x="2" y="22"/>
                  </a:lnTo>
                  <a:lnTo>
                    <a:pt x="0" y="13"/>
                  </a:lnTo>
                  <a:lnTo>
                    <a:pt x="0" y="8"/>
                  </a:lnTo>
                  <a:lnTo>
                    <a:pt x="0" y="5"/>
                  </a:lnTo>
                  <a:lnTo>
                    <a:pt x="2" y="4"/>
                  </a:lnTo>
                  <a:lnTo>
                    <a:pt x="4" y="3"/>
                  </a:lnTo>
                  <a:lnTo>
                    <a:pt x="5" y="2"/>
                  </a:lnTo>
                  <a:lnTo>
                    <a:pt x="8" y="1"/>
                  </a:lnTo>
                  <a:lnTo>
                    <a:pt x="10" y="1"/>
                  </a:lnTo>
                  <a:lnTo>
                    <a:pt x="12" y="0"/>
                  </a:lnTo>
                  <a:lnTo>
                    <a:pt x="13" y="0"/>
                  </a:lnTo>
                  <a:lnTo>
                    <a:pt x="31" y="15"/>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812" name="Freeform 308"/>
            <p:cNvSpPr>
              <a:spLocks/>
            </p:cNvSpPr>
            <p:nvPr/>
          </p:nvSpPr>
          <p:spPr bwMode="auto">
            <a:xfrm>
              <a:off x="3465" y="1076"/>
              <a:ext cx="134" cy="170"/>
            </a:xfrm>
            <a:custGeom>
              <a:avLst/>
              <a:gdLst>
                <a:gd name="T0" fmla="*/ 35 w 134"/>
                <a:gd name="T1" fmla="*/ 15 h 170"/>
                <a:gd name="T2" fmla="*/ 38 w 134"/>
                <a:gd name="T3" fmla="*/ 24 h 170"/>
                <a:gd name="T4" fmla="*/ 43 w 134"/>
                <a:gd name="T5" fmla="*/ 36 h 170"/>
                <a:gd name="T6" fmla="*/ 46 w 134"/>
                <a:gd name="T7" fmla="*/ 48 h 170"/>
                <a:gd name="T8" fmla="*/ 48 w 134"/>
                <a:gd name="T9" fmla="*/ 60 h 170"/>
                <a:gd name="T10" fmla="*/ 52 w 134"/>
                <a:gd name="T11" fmla="*/ 74 h 170"/>
                <a:gd name="T12" fmla="*/ 58 w 134"/>
                <a:gd name="T13" fmla="*/ 89 h 170"/>
                <a:gd name="T14" fmla="*/ 64 w 134"/>
                <a:gd name="T15" fmla="*/ 100 h 170"/>
                <a:gd name="T16" fmla="*/ 68 w 134"/>
                <a:gd name="T17" fmla="*/ 105 h 170"/>
                <a:gd name="T18" fmla="*/ 76 w 134"/>
                <a:gd name="T19" fmla="*/ 118 h 170"/>
                <a:gd name="T20" fmla="*/ 83 w 134"/>
                <a:gd name="T21" fmla="*/ 133 h 170"/>
                <a:gd name="T22" fmla="*/ 88 w 134"/>
                <a:gd name="T23" fmla="*/ 144 h 170"/>
                <a:gd name="T24" fmla="*/ 92 w 134"/>
                <a:gd name="T25" fmla="*/ 146 h 170"/>
                <a:gd name="T26" fmla="*/ 97 w 134"/>
                <a:gd name="T27" fmla="*/ 144 h 170"/>
                <a:gd name="T28" fmla="*/ 103 w 134"/>
                <a:gd name="T29" fmla="*/ 144 h 170"/>
                <a:gd name="T30" fmla="*/ 108 w 134"/>
                <a:gd name="T31" fmla="*/ 145 h 170"/>
                <a:gd name="T32" fmla="*/ 114 w 134"/>
                <a:gd name="T33" fmla="*/ 148 h 170"/>
                <a:gd name="T34" fmla="*/ 121 w 134"/>
                <a:gd name="T35" fmla="*/ 152 h 170"/>
                <a:gd name="T36" fmla="*/ 128 w 134"/>
                <a:gd name="T37" fmla="*/ 157 h 170"/>
                <a:gd name="T38" fmla="*/ 133 w 134"/>
                <a:gd name="T39" fmla="*/ 162 h 170"/>
                <a:gd name="T40" fmla="*/ 131 w 134"/>
                <a:gd name="T41" fmla="*/ 166 h 170"/>
                <a:gd name="T42" fmla="*/ 124 w 134"/>
                <a:gd name="T43" fmla="*/ 168 h 170"/>
                <a:gd name="T44" fmla="*/ 115 w 134"/>
                <a:gd name="T45" fmla="*/ 169 h 170"/>
                <a:gd name="T46" fmla="*/ 105 w 134"/>
                <a:gd name="T47" fmla="*/ 168 h 170"/>
                <a:gd name="T48" fmla="*/ 98 w 134"/>
                <a:gd name="T49" fmla="*/ 166 h 170"/>
                <a:gd name="T50" fmla="*/ 94 w 134"/>
                <a:gd name="T51" fmla="*/ 164 h 170"/>
                <a:gd name="T52" fmla="*/ 90 w 134"/>
                <a:gd name="T53" fmla="*/ 163 h 170"/>
                <a:gd name="T54" fmla="*/ 88 w 134"/>
                <a:gd name="T55" fmla="*/ 164 h 170"/>
                <a:gd name="T56" fmla="*/ 81 w 134"/>
                <a:gd name="T57" fmla="*/ 160 h 170"/>
                <a:gd name="T58" fmla="*/ 68 w 134"/>
                <a:gd name="T59" fmla="*/ 147 h 170"/>
                <a:gd name="T60" fmla="*/ 54 w 134"/>
                <a:gd name="T61" fmla="*/ 132 h 170"/>
                <a:gd name="T62" fmla="*/ 44 w 134"/>
                <a:gd name="T63" fmla="*/ 121 h 170"/>
                <a:gd name="T64" fmla="*/ 35 w 134"/>
                <a:gd name="T65" fmla="*/ 112 h 170"/>
                <a:gd name="T66" fmla="*/ 24 w 134"/>
                <a:gd name="T67" fmla="*/ 99 h 170"/>
                <a:gd name="T68" fmla="*/ 14 w 134"/>
                <a:gd name="T69" fmla="*/ 84 h 170"/>
                <a:gd name="T70" fmla="*/ 7 w 134"/>
                <a:gd name="T71" fmla="*/ 67 h 170"/>
                <a:gd name="T72" fmla="*/ 4 w 134"/>
                <a:gd name="T73" fmla="*/ 49 h 170"/>
                <a:gd name="T74" fmla="*/ 1 w 134"/>
                <a:gd name="T75" fmla="*/ 30 h 170"/>
                <a:gd name="T76" fmla="*/ 0 w 134"/>
                <a:gd name="T77" fmla="*/ 13 h 170"/>
                <a:gd name="T78" fmla="*/ 0 w 134"/>
                <a:gd name="T79" fmla="*/ 3 h 170"/>
                <a:gd name="T80" fmla="*/ 3 w 134"/>
                <a:gd name="T81" fmla="*/ 0 h 170"/>
                <a:gd name="T82" fmla="*/ 6 w 134"/>
                <a:gd name="T83" fmla="*/ 1 h 170"/>
                <a:gd name="T84" fmla="*/ 10 w 134"/>
                <a:gd name="T85" fmla="*/ 4 h 170"/>
                <a:gd name="T86" fmla="*/ 12 w 134"/>
                <a:gd name="T87" fmla="*/ 5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4" h="170">
                  <a:moveTo>
                    <a:pt x="35" y="14"/>
                  </a:moveTo>
                  <a:lnTo>
                    <a:pt x="35" y="15"/>
                  </a:lnTo>
                  <a:lnTo>
                    <a:pt x="37" y="18"/>
                  </a:lnTo>
                  <a:lnTo>
                    <a:pt x="38" y="24"/>
                  </a:lnTo>
                  <a:lnTo>
                    <a:pt x="41" y="30"/>
                  </a:lnTo>
                  <a:lnTo>
                    <a:pt x="43" y="36"/>
                  </a:lnTo>
                  <a:lnTo>
                    <a:pt x="44" y="42"/>
                  </a:lnTo>
                  <a:lnTo>
                    <a:pt x="46" y="48"/>
                  </a:lnTo>
                  <a:lnTo>
                    <a:pt x="47" y="54"/>
                  </a:lnTo>
                  <a:lnTo>
                    <a:pt x="48" y="60"/>
                  </a:lnTo>
                  <a:lnTo>
                    <a:pt x="49" y="66"/>
                  </a:lnTo>
                  <a:lnTo>
                    <a:pt x="52" y="74"/>
                  </a:lnTo>
                  <a:lnTo>
                    <a:pt x="55" y="82"/>
                  </a:lnTo>
                  <a:lnTo>
                    <a:pt x="58" y="89"/>
                  </a:lnTo>
                  <a:lnTo>
                    <a:pt x="60" y="96"/>
                  </a:lnTo>
                  <a:lnTo>
                    <a:pt x="64" y="100"/>
                  </a:lnTo>
                  <a:lnTo>
                    <a:pt x="66" y="102"/>
                  </a:lnTo>
                  <a:lnTo>
                    <a:pt x="68" y="105"/>
                  </a:lnTo>
                  <a:lnTo>
                    <a:pt x="72" y="110"/>
                  </a:lnTo>
                  <a:lnTo>
                    <a:pt x="76" y="118"/>
                  </a:lnTo>
                  <a:lnTo>
                    <a:pt x="80" y="126"/>
                  </a:lnTo>
                  <a:lnTo>
                    <a:pt x="83" y="133"/>
                  </a:lnTo>
                  <a:lnTo>
                    <a:pt x="87" y="139"/>
                  </a:lnTo>
                  <a:lnTo>
                    <a:pt x="88" y="144"/>
                  </a:lnTo>
                  <a:lnTo>
                    <a:pt x="90" y="146"/>
                  </a:lnTo>
                  <a:lnTo>
                    <a:pt x="92" y="146"/>
                  </a:lnTo>
                  <a:lnTo>
                    <a:pt x="94" y="145"/>
                  </a:lnTo>
                  <a:lnTo>
                    <a:pt x="97" y="144"/>
                  </a:lnTo>
                  <a:lnTo>
                    <a:pt x="99" y="144"/>
                  </a:lnTo>
                  <a:lnTo>
                    <a:pt x="103" y="144"/>
                  </a:lnTo>
                  <a:lnTo>
                    <a:pt x="105" y="144"/>
                  </a:lnTo>
                  <a:lnTo>
                    <a:pt x="108" y="145"/>
                  </a:lnTo>
                  <a:lnTo>
                    <a:pt x="110" y="146"/>
                  </a:lnTo>
                  <a:lnTo>
                    <a:pt x="114" y="148"/>
                  </a:lnTo>
                  <a:lnTo>
                    <a:pt x="117" y="150"/>
                  </a:lnTo>
                  <a:lnTo>
                    <a:pt x="121" y="152"/>
                  </a:lnTo>
                  <a:lnTo>
                    <a:pt x="125" y="155"/>
                  </a:lnTo>
                  <a:lnTo>
                    <a:pt x="128" y="157"/>
                  </a:lnTo>
                  <a:lnTo>
                    <a:pt x="131" y="160"/>
                  </a:lnTo>
                  <a:lnTo>
                    <a:pt x="133" y="162"/>
                  </a:lnTo>
                  <a:lnTo>
                    <a:pt x="133" y="164"/>
                  </a:lnTo>
                  <a:lnTo>
                    <a:pt x="131" y="166"/>
                  </a:lnTo>
                  <a:lnTo>
                    <a:pt x="128" y="167"/>
                  </a:lnTo>
                  <a:lnTo>
                    <a:pt x="124" y="168"/>
                  </a:lnTo>
                  <a:lnTo>
                    <a:pt x="120" y="169"/>
                  </a:lnTo>
                  <a:lnTo>
                    <a:pt x="115" y="169"/>
                  </a:lnTo>
                  <a:lnTo>
                    <a:pt x="110" y="169"/>
                  </a:lnTo>
                  <a:lnTo>
                    <a:pt x="105" y="168"/>
                  </a:lnTo>
                  <a:lnTo>
                    <a:pt x="101" y="167"/>
                  </a:lnTo>
                  <a:lnTo>
                    <a:pt x="98" y="166"/>
                  </a:lnTo>
                  <a:lnTo>
                    <a:pt x="95" y="165"/>
                  </a:lnTo>
                  <a:lnTo>
                    <a:pt x="94" y="164"/>
                  </a:lnTo>
                  <a:lnTo>
                    <a:pt x="92" y="164"/>
                  </a:lnTo>
                  <a:lnTo>
                    <a:pt x="90" y="163"/>
                  </a:lnTo>
                  <a:lnTo>
                    <a:pt x="89" y="164"/>
                  </a:lnTo>
                  <a:lnTo>
                    <a:pt x="88" y="164"/>
                  </a:lnTo>
                  <a:lnTo>
                    <a:pt x="86" y="163"/>
                  </a:lnTo>
                  <a:lnTo>
                    <a:pt x="81" y="160"/>
                  </a:lnTo>
                  <a:lnTo>
                    <a:pt x="75" y="154"/>
                  </a:lnTo>
                  <a:lnTo>
                    <a:pt x="68" y="147"/>
                  </a:lnTo>
                  <a:lnTo>
                    <a:pt x="60" y="139"/>
                  </a:lnTo>
                  <a:lnTo>
                    <a:pt x="54" y="132"/>
                  </a:lnTo>
                  <a:lnTo>
                    <a:pt x="48" y="126"/>
                  </a:lnTo>
                  <a:lnTo>
                    <a:pt x="44" y="121"/>
                  </a:lnTo>
                  <a:lnTo>
                    <a:pt x="39" y="117"/>
                  </a:lnTo>
                  <a:lnTo>
                    <a:pt x="35" y="112"/>
                  </a:lnTo>
                  <a:lnTo>
                    <a:pt x="30" y="106"/>
                  </a:lnTo>
                  <a:lnTo>
                    <a:pt x="24" y="99"/>
                  </a:lnTo>
                  <a:lnTo>
                    <a:pt x="19" y="91"/>
                  </a:lnTo>
                  <a:lnTo>
                    <a:pt x="14" y="84"/>
                  </a:lnTo>
                  <a:lnTo>
                    <a:pt x="11" y="76"/>
                  </a:lnTo>
                  <a:lnTo>
                    <a:pt x="7" y="67"/>
                  </a:lnTo>
                  <a:lnTo>
                    <a:pt x="5" y="59"/>
                  </a:lnTo>
                  <a:lnTo>
                    <a:pt x="4" y="49"/>
                  </a:lnTo>
                  <a:lnTo>
                    <a:pt x="2" y="40"/>
                  </a:lnTo>
                  <a:lnTo>
                    <a:pt x="1" y="30"/>
                  </a:lnTo>
                  <a:lnTo>
                    <a:pt x="0" y="21"/>
                  </a:lnTo>
                  <a:lnTo>
                    <a:pt x="0" y="13"/>
                  </a:lnTo>
                  <a:lnTo>
                    <a:pt x="0" y="7"/>
                  </a:lnTo>
                  <a:lnTo>
                    <a:pt x="0" y="3"/>
                  </a:lnTo>
                  <a:lnTo>
                    <a:pt x="1" y="0"/>
                  </a:lnTo>
                  <a:lnTo>
                    <a:pt x="3" y="0"/>
                  </a:lnTo>
                  <a:lnTo>
                    <a:pt x="5" y="0"/>
                  </a:lnTo>
                  <a:lnTo>
                    <a:pt x="6" y="1"/>
                  </a:lnTo>
                  <a:lnTo>
                    <a:pt x="8" y="3"/>
                  </a:lnTo>
                  <a:lnTo>
                    <a:pt x="10" y="4"/>
                  </a:lnTo>
                  <a:lnTo>
                    <a:pt x="11" y="5"/>
                  </a:lnTo>
                  <a:lnTo>
                    <a:pt x="12" y="5"/>
                  </a:lnTo>
                  <a:lnTo>
                    <a:pt x="35" y="14"/>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813" name="Freeform 309"/>
            <p:cNvSpPr>
              <a:spLocks/>
            </p:cNvSpPr>
            <p:nvPr/>
          </p:nvSpPr>
          <p:spPr bwMode="auto">
            <a:xfrm>
              <a:off x="3286" y="1348"/>
              <a:ext cx="240" cy="347"/>
            </a:xfrm>
            <a:custGeom>
              <a:avLst/>
              <a:gdLst>
                <a:gd name="T0" fmla="*/ 239 w 240"/>
                <a:gd name="T1" fmla="*/ 346 h 347"/>
                <a:gd name="T2" fmla="*/ 239 w 240"/>
                <a:gd name="T3" fmla="*/ 113 h 347"/>
                <a:gd name="T4" fmla="*/ 0 w 240"/>
                <a:gd name="T5" fmla="*/ 0 h 347"/>
                <a:gd name="T6" fmla="*/ 0 w 240"/>
                <a:gd name="T7" fmla="*/ 216 h 347"/>
                <a:gd name="T8" fmla="*/ 239 w 240"/>
                <a:gd name="T9" fmla="*/ 346 h 347"/>
              </a:gdLst>
              <a:ahLst/>
              <a:cxnLst>
                <a:cxn ang="0">
                  <a:pos x="T0" y="T1"/>
                </a:cxn>
                <a:cxn ang="0">
                  <a:pos x="T2" y="T3"/>
                </a:cxn>
                <a:cxn ang="0">
                  <a:pos x="T4" y="T5"/>
                </a:cxn>
                <a:cxn ang="0">
                  <a:pos x="T6" y="T7"/>
                </a:cxn>
                <a:cxn ang="0">
                  <a:pos x="T8" y="T9"/>
                </a:cxn>
              </a:cxnLst>
              <a:rect l="0" t="0" r="r" b="b"/>
              <a:pathLst>
                <a:path w="240" h="347">
                  <a:moveTo>
                    <a:pt x="239" y="346"/>
                  </a:moveTo>
                  <a:lnTo>
                    <a:pt x="239" y="113"/>
                  </a:lnTo>
                  <a:lnTo>
                    <a:pt x="0" y="0"/>
                  </a:lnTo>
                  <a:lnTo>
                    <a:pt x="0" y="216"/>
                  </a:lnTo>
                  <a:lnTo>
                    <a:pt x="239" y="346"/>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814" name="Freeform 310"/>
            <p:cNvSpPr>
              <a:spLocks/>
            </p:cNvSpPr>
            <p:nvPr/>
          </p:nvSpPr>
          <p:spPr bwMode="auto">
            <a:xfrm>
              <a:off x="3449" y="1226"/>
              <a:ext cx="194" cy="83"/>
            </a:xfrm>
            <a:custGeom>
              <a:avLst/>
              <a:gdLst>
                <a:gd name="T0" fmla="*/ 193 w 194"/>
                <a:gd name="T1" fmla="*/ 14 h 83"/>
                <a:gd name="T2" fmla="*/ 67 w 194"/>
                <a:gd name="T3" fmla="*/ 82 h 83"/>
                <a:gd name="T4" fmla="*/ 0 w 194"/>
                <a:gd name="T5" fmla="*/ 67 h 83"/>
                <a:gd name="T6" fmla="*/ 125 w 194"/>
                <a:gd name="T7" fmla="*/ 0 h 83"/>
                <a:gd name="T8" fmla="*/ 193 w 194"/>
                <a:gd name="T9" fmla="*/ 14 h 83"/>
              </a:gdLst>
              <a:ahLst/>
              <a:cxnLst>
                <a:cxn ang="0">
                  <a:pos x="T0" y="T1"/>
                </a:cxn>
                <a:cxn ang="0">
                  <a:pos x="T2" y="T3"/>
                </a:cxn>
                <a:cxn ang="0">
                  <a:pos x="T4" y="T5"/>
                </a:cxn>
                <a:cxn ang="0">
                  <a:pos x="T6" y="T7"/>
                </a:cxn>
                <a:cxn ang="0">
                  <a:pos x="T8" y="T9"/>
                </a:cxn>
              </a:cxnLst>
              <a:rect l="0" t="0" r="r" b="b"/>
              <a:pathLst>
                <a:path w="194" h="83">
                  <a:moveTo>
                    <a:pt x="193" y="14"/>
                  </a:moveTo>
                  <a:lnTo>
                    <a:pt x="67" y="82"/>
                  </a:lnTo>
                  <a:lnTo>
                    <a:pt x="0" y="67"/>
                  </a:lnTo>
                  <a:lnTo>
                    <a:pt x="125" y="0"/>
                  </a:lnTo>
                  <a:lnTo>
                    <a:pt x="193" y="14"/>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815" name="Freeform 311"/>
            <p:cNvSpPr>
              <a:spLocks/>
            </p:cNvSpPr>
            <p:nvPr/>
          </p:nvSpPr>
          <p:spPr bwMode="auto">
            <a:xfrm>
              <a:off x="3364" y="1060"/>
              <a:ext cx="215" cy="214"/>
            </a:xfrm>
            <a:custGeom>
              <a:avLst/>
              <a:gdLst>
                <a:gd name="T0" fmla="*/ 44 w 215"/>
                <a:gd name="T1" fmla="*/ 20 h 214"/>
                <a:gd name="T2" fmla="*/ 50 w 215"/>
                <a:gd name="T3" fmla="*/ 34 h 214"/>
                <a:gd name="T4" fmla="*/ 60 w 215"/>
                <a:gd name="T5" fmla="*/ 54 h 214"/>
                <a:gd name="T6" fmla="*/ 68 w 215"/>
                <a:gd name="T7" fmla="*/ 74 h 214"/>
                <a:gd name="T8" fmla="*/ 73 w 215"/>
                <a:gd name="T9" fmla="*/ 88 h 214"/>
                <a:gd name="T10" fmla="*/ 79 w 215"/>
                <a:gd name="T11" fmla="*/ 103 h 214"/>
                <a:gd name="T12" fmla="*/ 85 w 215"/>
                <a:gd name="T13" fmla="*/ 119 h 214"/>
                <a:gd name="T14" fmla="*/ 91 w 215"/>
                <a:gd name="T15" fmla="*/ 129 h 214"/>
                <a:gd name="T16" fmla="*/ 100 w 215"/>
                <a:gd name="T17" fmla="*/ 134 h 214"/>
                <a:gd name="T18" fmla="*/ 121 w 215"/>
                <a:gd name="T19" fmla="*/ 149 h 214"/>
                <a:gd name="T20" fmla="*/ 145 w 215"/>
                <a:gd name="T21" fmla="*/ 168 h 214"/>
                <a:gd name="T22" fmla="*/ 162 w 215"/>
                <a:gd name="T23" fmla="*/ 183 h 214"/>
                <a:gd name="T24" fmla="*/ 166 w 215"/>
                <a:gd name="T25" fmla="*/ 184 h 214"/>
                <a:gd name="T26" fmla="*/ 171 w 215"/>
                <a:gd name="T27" fmla="*/ 184 h 214"/>
                <a:gd name="T28" fmla="*/ 177 w 215"/>
                <a:gd name="T29" fmla="*/ 184 h 214"/>
                <a:gd name="T30" fmla="*/ 183 w 215"/>
                <a:gd name="T31" fmla="*/ 184 h 214"/>
                <a:gd name="T32" fmla="*/ 190 w 215"/>
                <a:gd name="T33" fmla="*/ 189 h 214"/>
                <a:gd name="T34" fmla="*/ 200 w 215"/>
                <a:gd name="T35" fmla="*/ 194 h 214"/>
                <a:gd name="T36" fmla="*/ 208 w 215"/>
                <a:gd name="T37" fmla="*/ 200 h 214"/>
                <a:gd name="T38" fmla="*/ 214 w 215"/>
                <a:gd name="T39" fmla="*/ 206 h 214"/>
                <a:gd name="T40" fmla="*/ 212 w 215"/>
                <a:gd name="T41" fmla="*/ 210 h 214"/>
                <a:gd name="T42" fmla="*/ 206 w 215"/>
                <a:gd name="T43" fmla="*/ 213 h 214"/>
                <a:gd name="T44" fmla="*/ 195 w 215"/>
                <a:gd name="T45" fmla="*/ 213 h 214"/>
                <a:gd name="T46" fmla="*/ 183 w 215"/>
                <a:gd name="T47" fmla="*/ 210 h 214"/>
                <a:gd name="T48" fmla="*/ 173 w 215"/>
                <a:gd name="T49" fmla="*/ 207 h 214"/>
                <a:gd name="T50" fmla="*/ 166 w 215"/>
                <a:gd name="T51" fmla="*/ 204 h 214"/>
                <a:gd name="T52" fmla="*/ 162 w 215"/>
                <a:gd name="T53" fmla="*/ 203 h 214"/>
                <a:gd name="T54" fmla="*/ 159 w 215"/>
                <a:gd name="T55" fmla="*/ 204 h 214"/>
                <a:gd name="T56" fmla="*/ 150 w 215"/>
                <a:gd name="T57" fmla="*/ 201 h 214"/>
                <a:gd name="T58" fmla="*/ 133 w 215"/>
                <a:gd name="T59" fmla="*/ 195 h 214"/>
                <a:gd name="T60" fmla="*/ 113 w 215"/>
                <a:gd name="T61" fmla="*/ 185 h 214"/>
                <a:gd name="T62" fmla="*/ 97 w 215"/>
                <a:gd name="T63" fmla="*/ 177 h 214"/>
                <a:gd name="T64" fmla="*/ 85 w 215"/>
                <a:gd name="T65" fmla="*/ 166 h 214"/>
                <a:gd name="T66" fmla="*/ 67 w 215"/>
                <a:gd name="T67" fmla="*/ 150 h 214"/>
                <a:gd name="T68" fmla="*/ 51 w 215"/>
                <a:gd name="T69" fmla="*/ 131 h 214"/>
                <a:gd name="T70" fmla="*/ 38 w 215"/>
                <a:gd name="T71" fmla="*/ 110 h 214"/>
                <a:gd name="T72" fmla="*/ 26 w 215"/>
                <a:gd name="T73" fmla="*/ 86 h 214"/>
                <a:gd name="T74" fmla="*/ 13 w 215"/>
                <a:gd name="T75" fmla="*/ 57 h 214"/>
                <a:gd name="T76" fmla="*/ 4 w 215"/>
                <a:gd name="T77" fmla="*/ 31 h 214"/>
                <a:gd name="T78" fmla="*/ 0 w 215"/>
                <a:gd name="T79" fmla="*/ 15 h 214"/>
                <a:gd name="T80" fmla="*/ 1 w 215"/>
                <a:gd name="T81" fmla="*/ 8 h 214"/>
                <a:gd name="T82" fmla="*/ 4 w 215"/>
                <a:gd name="T83" fmla="*/ 4 h 214"/>
                <a:gd name="T84" fmla="*/ 8 w 215"/>
                <a:gd name="T85" fmla="*/ 2 h 214"/>
                <a:gd name="T86" fmla="*/ 13 w 215"/>
                <a:gd name="T87"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5" h="214">
                  <a:moveTo>
                    <a:pt x="42" y="18"/>
                  </a:moveTo>
                  <a:lnTo>
                    <a:pt x="44" y="20"/>
                  </a:lnTo>
                  <a:lnTo>
                    <a:pt x="47" y="26"/>
                  </a:lnTo>
                  <a:lnTo>
                    <a:pt x="50" y="34"/>
                  </a:lnTo>
                  <a:lnTo>
                    <a:pt x="55" y="44"/>
                  </a:lnTo>
                  <a:lnTo>
                    <a:pt x="60" y="54"/>
                  </a:lnTo>
                  <a:lnTo>
                    <a:pt x="65" y="65"/>
                  </a:lnTo>
                  <a:lnTo>
                    <a:pt x="68" y="74"/>
                  </a:lnTo>
                  <a:lnTo>
                    <a:pt x="72" y="81"/>
                  </a:lnTo>
                  <a:lnTo>
                    <a:pt x="73" y="88"/>
                  </a:lnTo>
                  <a:lnTo>
                    <a:pt x="76" y="96"/>
                  </a:lnTo>
                  <a:lnTo>
                    <a:pt x="79" y="103"/>
                  </a:lnTo>
                  <a:lnTo>
                    <a:pt x="82" y="111"/>
                  </a:lnTo>
                  <a:lnTo>
                    <a:pt x="85" y="119"/>
                  </a:lnTo>
                  <a:lnTo>
                    <a:pt x="89" y="125"/>
                  </a:lnTo>
                  <a:lnTo>
                    <a:pt x="91" y="129"/>
                  </a:lnTo>
                  <a:lnTo>
                    <a:pt x="95" y="131"/>
                  </a:lnTo>
                  <a:lnTo>
                    <a:pt x="100" y="134"/>
                  </a:lnTo>
                  <a:lnTo>
                    <a:pt x="109" y="140"/>
                  </a:lnTo>
                  <a:lnTo>
                    <a:pt x="121" y="149"/>
                  </a:lnTo>
                  <a:lnTo>
                    <a:pt x="133" y="159"/>
                  </a:lnTo>
                  <a:lnTo>
                    <a:pt x="145" y="168"/>
                  </a:lnTo>
                  <a:lnTo>
                    <a:pt x="155" y="177"/>
                  </a:lnTo>
                  <a:lnTo>
                    <a:pt x="162" y="183"/>
                  </a:lnTo>
                  <a:lnTo>
                    <a:pt x="165" y="184"/>
                  </a:lnTo>
                  <a:lnTo>
                    <a:pt x="166" y="184"/>
                  </a:lnTo>
                  <a:lnTo>
                    <a:pt x="169" y="184"/>
                  </a:lnTo>
                  <a:lnTo>
                    <a:pt x="171" y="184"/>
                  </a:lnTo>
                  <a:lnTo>
                    <a:pt x="173" y="184"/>
                  </a:lnTo>
                  <a:lnTo>
                    <a:pt x="177" y="184"/>
                  </a:lnTo>
                  <a:lnTo>
                    <a:pt x="179" y="184"/>
                  </a:lnTo>
                  <a:lnTo>
                    <a:pt x="183" y="184"/>
                  </a:lnTo>
                  <a:lnTo>
                    <a:pt x="186" y="186"/>
                  </a:lnTo>
                  <a:lnTo>
                    <a:pt x="190" y="189"/>
                  </a:lnTo>
                  <a:lnTo>
                    <a:pt x="195" y="190"/>
                  </a:lnTo>
                  <a:lnTo>
                    <a:pt x="200" y="194"/>
                  </a:lnTo>
                  <a:lnTo>
                    <a:pt x="204" y="196"/>
                  </a:lnTo>
                  <a:lnTo>
                    <a:pt x="208" y="200"/>
                  </a:lnTo>
                  <a:lnTo>
                    <a:pt x="211" y="202"/>
                  </a:lnTo>
                  <a:lnTo>
                    <a:pt x="214" y="206"/>
                  </a:lnTo>
                  <a:lnTo>
                    <a:pt x="214" y="208"/>
                  </a:lnTo>
                  <a:lnTo>
                    <a:pt x="212" y="210"/>
                  </a:lnTo>
                  <a:lnTo>
                    <a:pt x="209" y="212"/>
                  </a:lnTo>
                  <a:lnTo>
                    <a:pt x="206" y="213"/>
                  </a:lnTo>
                  <a:lnTo>
                    <a:pt x="201" y="213"/>
                  </a:lnTo>
                  <a:lnTo>
                    <a:pt x="195" y="213"/>
                  </a:lnTo>
                  <a:lnTo>
                    <a:pt x="189" y="212"/>
                  </a:lnTo>
                  <a:lnTo>
                    <a:pt x="183" y="210"/>
                  </a:lnTo>
                  <a:lnTo>
                    <a:pt x="177" y="208"/>
                  </a:lnTo>
                  <a:lnTo>
                    <a:pt x="173" y="207"/>
                  </a:lnTo>
                  <a:lnTo>
                    <a:pt x="170" y="206"/>
                  </a:lnTo>
                  <a:lnTo>
                    <a:pt x="166" y="204"/>
                  </a:lnTo>
                  <a:lnTo>
                    <a:pt x="165" y="204"/>
                  </a:lnTo>
                  <a:lnTo>
                    <a:pt x="162" y="203"/>
                  </a:lnTo>
                  <a:lnTo>
                    <a:pt x="161" y="203"/>
                  </a:lnTo>
                  <a:lnTo>
                    <a:pt x="159" y="204"/>
                  </a:lnTo>
                  <a:lnTo>
                    <a:pt x="156" y="203"/>
                  </a:lnTo>
                  <a:lnTo>
                    <a:pt x="150" y="201"/>
                  </a:lnTo>
                  <a:lnTo>
                    <a:pt x="141" y="199"/>
                  </a:lnTo>
                  <a:lnTo>
                    <a:pt x="133" y="195"/>
                  </a:lnTo>
                  <a:lnTo>
                    <a:pt x="122" y="190"/>
                  </a:lnTo>
                  <a:lnTo>
                    <a:pt x="113" y="185"/>
                  </a:lnTo>
                  <a:lnTo>
                    <a:pt x="104" y="181"/>
                  </a:lnTo>
                  <a:lnTo>
                    <a:pt x="97" y="177"/>
                  </a:lnTo>
                  <a:lnTo>
                    <a:pt x="91" y="172"/>
                  </a:lnTo>
                  <a:lnTo>
                    <a:pt x="85" y="166"/>
                  </a:lnTo>
                  <a:lnTo>
                    <a:pt x="76" y="159"/>
                  </a:lnTo>
                  <a:lnTo>
                    <a:pt x="67" y="150"/>
                  </a:lnTo>
                  <a:lnTo>
                    <a:pt x="59" y="141"/>
                  </a:lnTo>
                  <a:lnTo>
                    <a:pt x="51" y="131"/>
                  </a:lnTo>
                  <a:lnTo>
                    <a:pt x="44" y="120"/>
                  </a:lnTo>
                  <a:lnTo>
                    <a:pt x="38" y="110"/>
                  </a:lnTo>
                  <a:lnTo>
                    <a:pt x="32" y="98"/>
                  </a:lnTo>
                  <a:lnTo>
                    <a:pt x="26" y="86"/>
                  </a:lnTo>
                  <a:lnTo>
                    <a:pt x="19" y="71"/>
                  </a:lnTo>
                  <a:lnTo>
                    <a:pt x="13" y="57"/>
                  </a:lnTo>
                  <a:lnTo>
                    <a:pt x="8" y="43"/>
                  </a:lnTo>
                  <a:lnTo>
                    <a:pt x="4" y="31"/>
                  </a:lnTo>
                  <a:lnTo>
                    <a:pt x="0" y="22"/>
                  </a:lnTo>
                  <a:lnTo>
                    <a:pt x="0" y="15"/>
                  </a:lnTo>
                  <a:lnTo>
                    <a:pt x="0" y="11"/>
                  </a:lnTo>
                  <a:lnTo>
                    <a:pt x="1" y="8"/>
                  </a:lnTo>
                  <a:lnTo>
                    <a:pt x="2" y="5"/>
                  </a:lnTo>
                  <a:lnTo>
                    <a:pt x="4" y="4"/>
                  </a:lnTo>
                  <a:lnTo>
                    <a:pt x="6" y="3"/>
                  </a:lnTo>
                  <a:lnTo>
                    <a:pt x="8" y="2"/>
                  </a:lnTo>
                  <a:lnTo>
                    <a:pt x="11" y="1"/>
                  </a:lnTo>
                  <a:lnTo>
                    <a:pt x="13" y="0"/>
                  </a:lnTo>
                  <a:lnTo>
                    <a:pt x="42" y="18"/>
                  </a:lnTo>
                </a:path>
              </a:pathLst>
            </a:custGeom>
            <a:solidFill>
              <a:srgbClr val="CCCC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816" name="Freeform 312"/>
            <p:cNvSpPr>
              <a:spLocks/>
            </p:cNvSpPr>
            <p:nvPr/>
          </p:nvSpPr>
          <p:spPr bwMode="auto">
            <a:xfrm>
              <a:off x="3462" y="1074"/>
              <a:ext cx="135" cy="174"/>
            </a:xfrm>
            <a:custGeom>
              <a:avLst/>
              <a:gdLst>
                <a:gd name="T0" fmla="*/ 36 w 135"/>
                <a:gd name="T1" fmla="*/ 16 h 174"/>
                <a:gd name="T2" fmla="*/ 39 w 135"/>
                <a:gd name="T3" fmla="*/ 25 h 174"/>
                <a:gd name="T4" fmla="*/ 43 w 135"/>
                <a:gd name="T5" fmla="*/ 39 h 174"/>
                <a:gd name="T6" fmla="*/ 46 w 135"/>
                <a:gd name="T7" fmla="*/ 53 h 174"/>
                <a:gd name="T8" fmla="*/ 48 w 135"/>
                <a:gd name="T9" fmla="*/ 63 h 174"/>
                <a:gd name="T10" fmla="*/ 52 w 135"/>
                <a:gd name="T11" fmla="*/ 77 h 174"/>
                <a:gd name="T12" fmla="*/ 58 w 135"/>
                <a:gd name="T13" fmla="*/ 93 h 174"/>
                <a:gd name="T14" fmla="*/ 64 w 135"/>
                <a:gd name="T15" fmla="*/ 104 h 174"/>
                <a:gd name="T16" fmla="*/ 69 w 135"/>
                <a:gd name="T17" fmla="*/ 109 h 174"/>
                <a:gd name="T18" fmla="*/ 76 w 135"/>
                <a:gd name="T19" fmla="*/ 121 h 174"/>
                <a:gd name="T20" fmla="*/ 84 w 135"/>
                <a:gd name="T21" fmla="*/ 137 h 174"/>
                <a:gd name="T22" fmla="*/ 89 w 135"/>
                <a:gd name="T23" fmla="*/ 148 h 174"/>
                <a:gd name="T24" fmla="*/ 91 w 135"/>
                <a:gd name="T25" fmla="*/ 149 h 174"/>
                <a:gd name="T26" fmla="*/ 95 w 135"/>
                <a:gd name="T27" fmla="*/ 149 h 174"/>
                <a:gd name="T28" fmla="*/ 100 w 135"/>
                <a:gd name="T29" fmla="*/ 149 h 174"/>
                <a:gd name="T30" fmla="*/ 106 w 135"/>
                <a:gd name="T31" fmla="*/ 149 h 174"/>
                <a:gd name="T32" fmla="*/ 111 w 135"/>
                <a:gd name="T33" fmla="*/ 150 h 174"/>
                <a:gd name="T34" fmla="*/ 118 w 135"/>
                <a:gd name="T35" fmla="*/ 154 h 174"/>
                <a:gd name="T36" fmla="*/ 126 w 135"/>
                <a:gd name="T37" fmla="*/ 159 h 174"/>
                <a:gd name="T38" fmla="*/ 132 w 135"/>
                <a:gd name="T39" fmla="*/ 164 h 174"/>
                <a:gd name="T40" fmla="*/ 134 w 135"/>
                <a:gd name="T41" fmla="*/ 168 h 174"/>
                <a:gd name="T42" fmla="*/ 129 w 135"/>
                <a:gd name="T43" fmla="*/ 171 h 174"/>
                <a:gd name="T44" fmla="*/ 121 w 135"/>
                <a:gd name="T45" fmla="*/ 173 h 174"/>
                <a:gd name="T46" fmla="*/ 110 w 135"/>
                <a:gd name="T47" fmla="*/ 172 h 174"/>
                <a:gd name="T48" fmla="*/ 102 w 135"/>
                <a:gd name="T49" fmla="*/ 170 h 174"/>
                <a:gd name="T50" fmla="*/ 96 w 135"/>
                <a:gd name="T51" fmla="*/ 168 h 174"/>
                <a:gd name="T52" fmla="*/ 92 w 135"/>
                <a:gd name="T53" fmla="*/ 167 h 174"/>
                <a:gd name="T54" fmla="*/ 90 w 135"/>
                <a:gd name="T55" fmla="*/ 167 h 174"/>
                <a:gd name="T56" fmla="*/ 87 w 135"/>
                <a:gd name="T57" fmla="*/ 167 h 174"/>
                <a:gd name="T58" fmla="*/ 75 w 135"/>
                <a:gd name="T59" fmla="*/ 157 h 174"/>
                <a:gd name="T60" fmla="*/ 61 w 135"/>
                <a:gd name="T61" fmla="*/ 143 h 174"/>
                <a:gd name="T62" fmla="*/ 48 w 135"/>
                <a:gd name="T63" fmla="*/ 130 h 174"/>
                <a:gd name="T64" fmla="*/ 40 w 135"/>
                <a:gd name="T65" fmla="*/ 121 h 174"/>
                <a:gd name="T66" fmla="*/ 29 w 135"/>
                <a:gd name="T67" fmla="*/ 109 h 174"/>
                <a:gd name="T68" fmla="*/ 19 w 135"/>
                <a:gd name="T69" fmla="*/ 95 h 174"/>
                <a:gd name="T70" fmla="*/ 10 w 135"/>
                <a:gd name="T71" fmla="*/ 79 h 174"/>
                <a:gd name="T72" fmla="*/ 5 w 135"/>
                <a:gd name="T73" fmla="*/ 63 h 174"/>
                <a:gd name="T74" fmla="*/ 2 w 135"/>
                <a:gd name="T75" fmla="*/ 43 h 174"/>
                <a:gd name="T76" fmla="*/ 0 w 135"/>
                <a:gd name="T77" fmla="*/ 25 h 174"/>
                <a:gd name="T78" fmla="*/ 0 w 135"/>
                <a:gd name="T79" fmla="*/ 11 h 174"/>
                <a:gd name="T80" fmla="*/ 2 w 135"/>
                <a:gd name="T81" fmla="*/ 4 h 174"/>
                <a:gd name="T82" fmla="*/ 6 w 135"/>
                <a:gd name="T83" fmla="*/ 1 h 174"/>
                <a:gd name="T84" fmla="*/ 11 w 135"/>
                <a:gd name="T85" fmla="*/ 0 h 174"/>
                <a:gd name="T86" fmla="*/ 17 w 135"/>
                <a:gd name="T87" fmla="*/ 0 h 174"/>
                <a:gd name="T88" fmla="*/ 35 w 135"/>
                <a:gd name="T89" fmla="*/ 15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5" h="174">
                  <a:moveTo>
                    <a:pt x="35" y="15"/>
                  </a:moveTo>
                  <a:lnTo>
                    <a:pt x="36" y="16"/>
                  </a:lnTo>
                  <a:lnTo>
                    <a:pt x="37" y="20"/>
                  </a:lnTo>
                  <a:lnTo>
                    <a:pt x="39" y="25"/>
                  </a:lnTo>
                  <a:lnTo>
                    <a:pt x="41" y="32"/>
                  </a:lnTo>
                  <a:lnTo>
                    <a:pt x="43" y="39"/>
                  </a:lnTo>
                  <a:lnTo>
                    <a:pt x="45" y="46"/>
                  </a:lnTo>
                  <a:lnTo>
                    <a:pt x="46" y="53"/>
                  </a:lnTo>
                  <a:lnTo>
                    <a:pt x="47" y="58"/>
                  </a:lnTo>
                  <a:lnTo>
                    <a:pt x="48" y="63"/>
                  </a:lnTo>
                  <a:lnTo>
                    <a:pt x="50" y="70"/>
                  </a:lnTo>
                  <a:lnTo>
                    <a:pt x="52" y="77"/>
                  </a:lnTo>
                  <a:lnTo>
                    <a:pt x="55" y="85"/>
                  </a:lnTo>
                  <a:lnTo>
                    <a:pt x="58" y="93"/>
                  </a:lnTo>
                  <a:lnTo>
                    <a:pt x="61" y="99"/>
                  </a:lnTo>
                  <a:lnTo>
                    <a:pt x="64" y="104"/>
                  </a:lnTo>
                  <a:lnTo>
                    <a:pt x="66" y="106"/>
                  </a:lnTo>
                  <a:lnTo>
                    <a:pt x="69" y="109"/>
                  </a:lnTo>
                  <a:lnTo>
                    <a:pt x="72" y="114"/>
                  </a:lnTo>
                  <a:lnTo>
                    <a:pt x="76" y="121"/>
                  </a:lnTo>
                  <a:lnTo>
                    <a:pt x="81" y="129"/>
                  </a:lnTo>
                  <a:lnTo>
                    <a:pt x="84" y="137"/>
                  </a:lnTo>
                  <a:lnTo>
                    <a:pt x="87" y="143"/>
                  </a:lnTo>
                  <a:lnTo>
                    <a:pt x="89" y="148"/>
                  </a:lnTo>
                  <a:lnTo>
                    <a:pt x="90" y="149"/>
                  </a:lnTo>
                  <a:lnTo>
                    <a:pt x="91" y="149"/>
                  </a:lnTo>
                  <a:lnTo>
                    <a:pt x="93" y="149"/>
                  </a:lnTo>
                  <a:lnTo>
                    <a:pt x="95" y="149"/>
                  </a:lnTo>
                  <a:lnTo>
                    <a:pt x="98" y="149"/>
                  </a:lnTo>
                  <a:lnTo>
                    <a:pt x="100" y="149"/>
                  </a:lnTo>
                  <a:lnTo>
                    <a:pt x="104" y="148"/>
                  </a:lnTo>
                  <a:lnTo>
                    <a:pt x="106" y="149"/>
                  </a:lnTo>
                  <a:lnTo>
                    <a:pt x="109" y="149"/>
                  </a:lnTo>
                  <a:lnTo>
                    <a:pt x="111" y="150"/>
                  </a:lnTo>
                  <a:lnTo>
                    <a:pt x="115" y="151"/>
                  </a:lnTo>
                  <a:lnTo>
                    <a:pt x="118" y="154"/>
                  </a:lnTo>
                  <a:lnTo>
                    <a:pt x="122" y="156"/>
                  </a:lnTo>
                  <a:lnTo>
                    <a:pt x="126" y="159"/>
                  </a:lnTo>
                  <a:lnTo>
                    <a:pt x="129" y="161"/>
                  </a:lnTo>
                  <a:lnTo>
                    <a:pt x="132" y="164"/>
                  </a:lnTo>
                  <a:lnTo>
                    <a:pt x="134" y="167"/>
                  </a:lnTo>
                  <a:lnTo>
                    <a:pt x="134" y="168"/>
                  </a:lnTo>
                  <a:lnTo>
                    <a:pt x="132" y="169"/>
                  </a:lnTo>
                  <a:lnTo>
                    <a:pt x="129" y="171"/>
                  </a:lnTo>
                  <a:lnTo>
                    <a:pt x="125" y="172"/>
                  </a:lnTo>
                  <a:lnTo>
                    <a:pt x="121" y="173"/>
                  </a:lnTo>
                  <a:lnTo>
                    <a:pt x="116" y="173"/>
                  </a:lnTo>
                  <a:lnTo>
                    <a:pt x="110" y="172"/>
                  </a:lnTo>
                  <a:lnTo>
                    <a:pt x="106" y="172"/>
                  </a:lnTo>
                  <a:lnTo>
                    <a:pt x="102" y="170"/>
                  </a:lnTo>
                  <a:lnTo>
                    <a:pt x="99" y="169"/>
                  </a:lnTo>
                  <a:lnTo>
                    <a:pt x="96" y="168"/>
                  </a:lnTo>
                  <a:lnTo>
                    <a:pt x="93" y="168"/>
                  </a:lnTo>
                  <a:lnTo>
                    <a:pt x="92" y="167"/>
                  </a:lnTo>
                  <a:lnTo>
                    <a:pt x="91" y="167"/>
                  </a:lnTo>
                  <a:lnTo>
                    <a:pt x="90" y="167"/>
                  </a:lnTo>
                  <a:lnTo>
                    <a:pt x="88" y="168"/>
                  </a:lnTo>
                  <a:lnTo>
                    <a:pt x="87" y="167"/>
                  </a:lnTo>
                  <a:lnTo>
                    <a:pt x="81" y="163"/>
                  </a:lnTo>
                  <a:lnTo>
                    <a:pt x="75" y="157"/>
                  </a:lnTo>
                  <a:lnTo>
                    <a:pt x="69" y="150"/>
                  </a:lnTo>
                  <a:lnTo>
                    <a:pt x="61" y="143"/>
                  </a:lnTo>
                  <a:lnTo>
                    <a:pt x="54" y="136"/>
                  </a:lnTo>
                  <a:lnTo>
                    <a:pt x="48" y="130"/>
                  </a:lnTo>
                  <a:lnTo>
                    <a:pt x="44" y="125"/>
                  </a:lnTo>
                  <a:lnTo>
                    <a:pt x="40" y="121"/>
                  </a:lnTo>
                  <a:lnTo>
                    <a:pt x="35" y="115"/>
                  </a:lnTo>
                  <a:lnTo>
                    <a:pt x="29" y="109"/>
                  </a:lnTo>
                  <a:lnTo>
                    <a:pt x="24" y="102"/>
                  </a:lnTo>
                  <a:lnTo>
                    <a:pt x="19" y="95"/>
                  </a:lnTo>
                  <a:lnTo>
                    <a:pt x="14" y="87"/>
                  </a:lnTo>
                  <a:lnTo>
                    <a:pt x="10" y="79"/>
                  </a:lnTo>
                  <a:lnTo>
                    <a:pt x="7" y="71"/>
                  </a:lnTo>
                  <a:lnTo>
                    <a:pt x="5" y="63"/>
                  </a:lnTo>
                  <a:lnTo>
                    <a:pt x="4" y="53"/>
                  </a:lnTo>
                  <a:lnTo>
                    <a:pt x="2" y="43"/>
                  </a:lnTo>
                  <a:lnTo>
                    <a:pt x="1" y="34"/>
                  </a:lnTo>
                  <a:lnTo>
                    <a:pt x="0" y="25"/>
                  </a:lnTo>
                  <a:lnTo>
                    <a:pt x="0" y="17"/>
                  </a:lnTo>
                  <a:lnTo>
                    <a:pt x="0" y="11"/>
                  </a:lnTo>
                  <a:lnTo>
                    <a:pt x="0" y="6"/>
                  </a:lnTo>
                  <a:lnTo>
                    <a:pt x="2" y="4"/>
                  </a:lnTo>
                  <a:lnTo>
                    <a:pt x="4" y="2"/>
                  </a:lnTo>
                  <a:lnTo>
                    <a:pt x="6" y="1"/>
                  </a:lnTo>
                  <a:lnTo>
                    <a:pt x="9" y="0"/>
                  </a:lnTo>
                  <a:lnTo>
                    <a:pt x="11" y="0"/>
                  </a:lnTo>
                  <a:lnTo>
                    <a:pt x="14" y="0"/>
                  </a:lnTo>
                  <a:lnTo>
                    <a:pt x="17" y="0"/>
                  </a:lnTo>
                  <a:lnTo>
                    <a:pt x="18" y="0"/>
                  </a:lnTo>
                  <a:lnTo>
                    <a:pt x="35" y="15"/>
                  </a:lnTo>
                </a:path>
              </a:pathLst>
            </a:custGeom>
            <a:solidFill>
              <a:srgbClr val="CCCC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817" name="Freeform 313"/>
            <p:cNvSpPr>
              <a:spLocks/>
            </p:cNvSpPr>
            <p:nvPr/>
          </p:nvSpPr>
          <p:spPr bwMode="auto">
            <a:xfrm>
              <a:off x="3557" y="1258"/>
              <a:ext cx="192" cy="92"/>
            </a:xfrm>
            <a:custGeom>
              <a:avLst/>
              <a:gdLst>
                <a:gd name="T0" fmla="*/ 0 w 192"/>
                <a:gd name="T1" fmla="*/ 0 h 92"/>
                <a:gd name="T2" fmla="*/ 0 w 192"/>
                <a:gd name="T3" fmla="*/ 50 h 92"/>
                <a:gd name="T4" fmla="*/ 191 w 192"/>
                <a:gd name="T5" fmla="*/ 91 h 92"/>
                <a:gd name="T6" fmla="*/ 191 w 192"/>
                <a:gd name="T7" fmla="*/ 40 h 92"/>
                <a:gd name="T8" fmla="*/ 0 w 192"/>
                <a:gd name="T9" fmla="*/ 0 h 92"/>
              </a:gdLst>
              <a:ahLst/>
              <a:cxnLst>
                <a:cxn ang="0">
                  <a:pos x="T0" y="T1"/>
                </a:cxn>
                <a:cxn ang="0">
                  <a:pos x="T2" y="T3"/>
                </a:cxn>
                <a:cxn ang="0">
                  <a:pos x="T4" y="T5"/>
                </a:cxn>
                <a:cxn ang="0">
                  <a:pos x="T6" y="T7"/>
                </a:cxn>
                <a:cxn ang="0">
                  <a:pos x="T8" y="T9"/>
                </a:cxn>
              </a:cxnLst>
              <a:rect l="0" t="0" r="r" b="b"/>
              <a:pathLst>
                <a:path w="192" h="92">
                  <a:moveTo>
                    <a:pt x="0" y="0"/>
                  </a:moveTo>
                  <a:lnTo>
                    <a:pt x="0" y="50"/>
                  </a:lnTo>
                  <a:lnTo>
                    <a:pt x="191" y="91"/>
                  </a:lnTo>
                  <a:lnTo>
                    <a:pt x="191" y="40"/>
                  </a:lnTo>
                  <a:lnTo>
                    <a:pt x="0" y="0"/>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818" name="Freeform 314"/>
            <p:cNvSpPr>
              <a:spLocks/>
            </p:cNvSpPr>
            <p:nvPr/>
          </p:nvSpPr>
          <p:spPr bwMode="auto">
            <a:xfrm>
              <a:off x="3748" y="1251"/>
              <a:ext cx="60" cy="99"/>
            </a:xfrm>
            <a:custGeom>
              <a:avLst/>
              <a:gdLst>
                <a:gd name="T0" fmla="*/ 0 w 60"/>
                <a:gd name="T1" fmla="*/ 47 h 99"/>
                <a:gd name="T2" fmla="*/ 0 w 60"/>
                <a:gd name="T3" fmla="*/ 98 h 99"/>
                <a:gd name="T4" fmla="*/ 59 w 60"/>
                <a:gd name="T5" fmla="*/ 43 h 99"/>
                <a:gd name="T6" fmla="*/ 59 w 60"/>
                <a:gd name="T7" fmla="*/ 0 h 99"/>
                <a:gd name="T8" fmla="*/ 0 w 60"/>
                <a:gd name="T9" fmla="*/ 47 h 99"/>
              </a:gdLst>
              <a:ahLst/>
              <a:cxnLst>
                <a:cxn ang="0">
                  <a:pos x="T0" y="T1"/>
                </a:cxn>
                <a:cxn ang="0">
                  <a:pos x="T2" y="T3"/>
                </a:cxn>
                <a:cxn ang="0">
                  <a:pos x="T4" y="T5"/>
                </a:cxn>
                <a:cxn ang="0">
                  <a:pos x="T6" y="T7"/>
                </a:cxn>
                <a:cxn ang="0">
                  <a:pos x="T8" y="T9"/>
                </a:cxn>
              </a:cxnLst>
              <a:rect l="0" t="0" r="r" b="b"/>
              <a:pathLst>
                <a:path w="60" h="99">
                  <a:moveTo>
                    <a:pt x="0" y="47"/>
                  </a:moveTo>
                  <a:lnTo>
                    <a:pt x="0" y="98"/>
                  </a:lnTo>
                  <a:lnTo>
                    <a:pt x="59" y="43"/>
                  </a:lnTo>
                  <a:lnTo>
                    <a:pt x="59" y="0"/>
                  </a:lnTo>
                  <a:lnTo>
                    <a:pt x="0" y="4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819" name="Freeform 315"/>
            <p:cNvSpPr>
              <a:spLocks/>
            </p:cNvSpPr>
            <p:nvPr/>
          </p:nvSpPr>
          <p:spPr bwMode="auto">
            <a:xfrm>
              <a:off x="3557" y="1212"/>
              <a:ext cx="250" cy="87"/>
            </a:xfrm>
            <a:custGeom>
              <a:avLst/>
              <a:gdLst>
                <a:gd name="T0" fmla="*/ 79 w 250"/>
                <a:gd name="T1" fmla="*/ 0 h 87"/>
                <a:gd name="T2" fmla="*/ 0 w 250"/>
                <a:gd name="T3" fmla="*/ 45 h 87"/>
                <a:gd name="T4" fmla="*/ 191 w 250"/>
                <a:gd name="T5" fmla="*/ 86 h 87"/>
                <a:gd name="T6" fmla="*/ 249 w 250"/>
                <a:gd name="T7" fmla="*/ 39 h 87"/>
                <a:gd name="T8" fmla="*/ 79 w 250"/>
                <a:gd name="T9" fmla="*/ 0 h 87"/>
              </a:gdLst>
              <a:ahLst/>
              <a:cxnLst>
                <a:cxn ang="0">
                  <a:pos x="T0" y="T1"/>
                </a:cxn>
                <a:cxn ang="0">
                  <a:pos x="T2" y="T3"/>
                </a:cxn>
                <a:cxn ang="0">
                  <a:pos x="T4" y="T5"/>
                </a:cxn>
                <a:cxn ang="0">
                  <a:pos x="T6" y="T7"/>
                </a:cxn>
                <a:cxn ang="0">
                  <a:pos x="T8" y="T9"/>
                </a:cxn>
              </a:cxnLst>
              <a:rect l="0" t="0" r="r" b="b"/>
              <a:pathLst>
                <a:path w="250" h="87">
                  <a:moveTo>
                    <a:pt x="79" y="0"/>
                  </a:moveTo>
                  <a:lnTo>
                    <a:pt x="0" y="45"/>
                  </a:lnTo>
                  <a:lnTo>
                    <a:pt x="191" y="86"/>
                  </a:lnTo>
                  <a:lnTo>
                    <a:pt x="249" y="39"/>
                  </a:lnTo>
                  <a:lnTo>
                    <a:pt x="79" y="0"/>
                  </a:lnTo>
                </a:path>
              </a:pathLst>
            </a:custGeom>
            <a:solidFill>
              <a:srgbClr val="E5E5E5"/>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820" name="Freeform 316"/>
            <p:cNvSpPr>
              <a:spLocks/>
            </p:cNvSpPr>
            <p:nvPr/>
          </p:nvSpPr>
          <p:spPr bwMode="auto">
            <a:xfrm>
              <a:off x="3591" y="1093"/>
              <a:ext cx="31" cy="134"/>
            </a:xfrm>
            <a:custGeom>
              <a:avLst/>
              <a:gdLst>
                <a:gd name="T0" fmla="*/ 30 w 31"/>
                <a:gd name="T1" fmla="*/ 0 h 134"/>
                <a:gd name="T2" fmla="*/ 29 w 31"/>
                <a:gd name="T3" fmla="*/ 0 h 134"/>
                <a:gd name="T4" fmla="*/ 27 w 31"/>
                <a:gd name="T5" fmla="*/ 3 h 134"/>
                <a:gd name="T6" fmla="*/ 24 w 31"/>
                <a:gd name="T7" fmla="*/ 6 h 134"/>
                <a:gd name="T8" fmla="*/ 21 w 31"/>
                <a:gd name="T9" fmla="*/ 12 h 134"/>
                <a:gd name="T10" fmla="*/ 17 w 31"/>
                <a:gd name="T11" fmla="*/ 21 h 134"/>
                <a:gd name="T12" fmla="*/ 13 w 31"/>
                <a:gd name="T13" fmla="*/ 31 h 134"/>
                <a:gd name="T14" fmla="*/ 9 w 31"/>
                <a:gd name="T15" fmla="*/ 44 h 134"/>
                <a:gd name="T16" fmla="*/ 6 w 31"/>
                <a:gd name="T17" fmla="*/ 60 h 134"/>
                <a:gd name="T18" fmla="*/ 2 w 31"/>
                <a:gd name="T19" fmla="*/ 76 h 134"/>
                <a:gd name="T20" fmla="*/ 0 w 31"/>
                <a:gd name="T21" fmla="*/ 91 h 134"/>
                <a:gd name="T22" fmla="*/ 0 w 31"/>
                <a:gd name="T23" fmla="*/ 104 h 134"/>
                <a:gd name="T24" fmla="*/ 0 w 31"/>
                <a:gd name="T25" fmla="*/ 114 h 134"/>
                <a:gd name="T26" fmla="*/ 0 w 31"/>
                <a:gd name="T27" fmla="*/ 122 h 134"/>
                <a:gd name="T28" fmla="*/ 1 w 31"/>
                <a:gd name="T29" fmla="*/ 128 h 134"/>
                <a:gd name="T30" fmla="*/ 2 w 31"/>
                <a:gd name="T31" fmla="*/ 132 h 134"/>
                <a:gd name="T32" fmla="*/ 2 w 31"/>
                <a:gd name="T33" fmla="*/ 133 h 134"/>
                <a:gd name="T34" fmla="*/ 30 w 31"/>
                <a:gd name="T35" fmla="*/ 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 h="134">
                  <a:moveTo>
                    <a:pt x="30" y="0"/>
                  </a:moveTo>
                  <a:lnTo>
                    <a:pt x="29" y="0"/>
                  </a:lnTo>
                  <a:lnTo>
                    <a:pt x="27" y="3"/>
                  </a:lnTo>
                  <a:lnTo>
                    <a:pt x="24" y="6"/>
                  </a:lnTo>
                  <a:lnTo>
                    <a:pt x="21" y="12"/>
                  </a:lnTo>
                  <a:lnTo>
                    <a:pt x="17" y="21"/>
                  </a:lnTo>
                  <a:lnTo>
                    <a:pt x="13" y="31"/>
                  </a:lnTo>
                  <a:lnTo>
                    <a:pt x="9" y="44"/>
                  </a:lnTo>
                  <a:lnTo>
                    <a:pt x="6" y="60"/>
                  </a:lnTo>
                  <a:lnTo>
                    <a:pt x="2" y="76"/>
                  </a:lnTo>
                  <a:lnTo>
                    <a:pt x="0" y="91"/>
                  </a:lnTo>
                  <a:lnTo>
                    <a:pt x="0" y="104"/>
                  </a:lnTo>
                  <a:lnTo>
                    <a:pt x="0" y="114"/>
                  </a:lnTo>
                  <a:lnTo>
                    <a:pt x="0" y="122"/>
                  </a:lnTo>
                  <a:lnTo>
                    <a:pt x="1" y="128"/>
                  </a:lnTo>
                  <a:lnTo>
                    <a:pt x="2" y="132"/>
                  </a:lnTo>
                  <a:lnTo>
                    <a:pt x="2" y="133"/>
                  </a:lnTo>
                  <a:lnTo>
                    <a:pt x="3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821" name="Freeform 317"/>
            <p:cNvSpPr>
              <a:spLocks/>
            </p:cNvSpPr>
            <p:nvPr/>
          </p:nvSpPr>
          <p:spPr bwMode="auto">
            <a:xfrm>
              <a:off x="3620" y="1156"/>
              <a:ext cx="117" cy="117"/>
            </a:xfrm>
            <a:custGeom>
              <a:avLst/>
              <a:gdLst>
                <a:gd name="T0" fmla="*/ 58 w 117"/>
                <a:gd name="T1" fmla="*/ 116 h 117"/>
                <a:gd name="T2" fmla="*/ 69 w 117"/>
                <a:gd name="T3" fmla="*/ 116 h 117"/>
                <a:gd name="T4" fmla="*/ 81 w 117"/>
                <a:gd name="T5" fmla="*/ 113 h 117"/>
                <a:gd name="T6" fmla="*/ 90 w 117"/>
                <a:gd name="T7" fmla="*/ 109 h 117"/>
                <a:gd name="T8" fmla="*/ 98 w 117"/>
                <a:gd name="T9" fmla="*/ 102 h 117"/>
                <a:gd name="T10" fmla="*/ 105 w 117"/>
                <a:gd name="T11" fmla="*/ 94 h 117"/>
                <a:gd name="T12" fmla="*/ 111 w 117"/>
                <a:gd name="T13" fmla="*/ 85 h 117"/>
                <a:gd name="T14" fmla="*/ 115 w 117"/>
                <a:gd name="T15" fmla="*/ 74 h 117"/>
                <a:gd name="T16" fmla="*/ 116 w 117"/>
                <a:gd name="T17" fmla="*/ 63 h 117"/>
                <a:gd name="T18" fmla="*/ 115 w 117"/>
                <a:gd name="T19" fmla="*/ 51 h 117"/>
                <a:gd name="T20" fmla="*/ 111 w 117"/>
                <a:gd name="T21" fmla="*/ 40 h 117"/>
                <a:gd name="T22" fmla="*/ 105 w 117"/>
                <a:gd name="T23" fmla="*/ 29 h 117"/>
                <a:gd name="T24" fmla="*/ 98 w 117"/>
                <a:gd name="T25" fmla="*/ 20 h 117"/>
                <a:gd name="T26" fmla="*/ 90 w 117"/>
                <a:gd name="T27" fmla="*/ 12 h 117"/>
                <a:gd name="T28" fmla="*/ 81 w 117"/>
                <a:gd name="T29" fmla="*/ 6 h 117"/>
                <a:gd name="T30" fmla="*/ 69 w 117"/>
                <a:gd name="T31" fmla="*/ 2 h 117"/>
                <a:gd name="T32" fmla="*/ 58 w 117"/>
                <a:gd name="T33" fmla="*/ 0 h 117"/>
                <a:gd name="T34" fmla="*/ 46 w 117"/>
                <a:gd name="T35" fmla="*/ 0 h 117"/>
                <a:gd name="T36" fmla="*/ 35 w 117"/>
                <a:gd name="T37" fmla="*/ 2 h 117"/>
                <a:gd name="T38" fmla="*/ 25 w 117"/>
                <a:gd name="T39" fmla="*/ 6 h 117"/>
                <a:gd name="T40" fmla="*/ 17 w 117"/>
                <a:gd name="T41" fmla="*/ 13 h 117"/>
                <a:gd name="T42" fmla="*/ 10 w 117"/>
                <a:gd name="T43" fmla="*/ 21 h 117"/>
                <a:gd name="T44" fmla="*/ 5 w 117"/>
                <a:gd name="T45" fmla="*/ 30 h 117"/>
                <a:gd name="T46" fmla="*/ 1 w 117"/>
                <a:gd name="T47" fmla="*/ 41 h 117"/>
                <a:gd name="T48" fmla="*/ 0 w 117"/>
                <a:gd name="T49" fmla="*/ 52 h 117"/>
                <a:gd name="T50" fmla="*/ 1 w 117"/>
                <a:gd name="T51" fmla="*/ 64 h 117"/>
                <a:gd name="T52" fmla="*/ 5 w 117"/>
                <a:gd name="T53" fmla="*/ 75 h 117"/>
                <a:gd name="T54" fmla="*/ 10 w 117"/>
                <a:gd name="T55" fmla="*/ 86 h 117"/>
                <a:gd name="T56" fmla="*/ 17 w 117"/>
                <a:gd name="T57" fmla="*/ 95 h 117"/>
                <a:gd name="T58" fmla="*/ 25 w 117"/>
                <a:gd name="T59" fmla="*/ 103 h 117"/>
                <a:gd name="T60" fmla="*/ 35 w 117"/>
                <a:gd name="T61" fmla="*/ 109 h 117"/>
                <a:gd name="T62" fmla="*/ 46 w 117"/>
                <a:gd name="T63" fmla="*/ 113 h 117"/>
                <a:gd name="T64" fmla="*/ 58 w 117"/>
                <a:gd name="T65" fmla="*/ 116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7" h="117">
                  <a:moveTo>
                    <a:pt x="58" y="116"/>
                  </a:moveTo>
                  <a:lnTo>
                    <a:pt x="69" y="116"/>
                  </a:lnTo>
                  <a:lnTo>
                    <a:pt x="81" y="113"/>
                  </a:lnTo>
                  <a:lnTo>
                    <a:pt x="90" y="109"/>
                  </a:lnTo>
                  <a:lnTo>
                    <a:pt x="98" y="102"/>
                  </a:lnTo>
                  <a:lnTo>
                    <a:pt x="105" y="94"/>
                  </a:lnTo>
                  <a:lnTo>
                    <a:pt x="111" y="85"/>
                  </a:lnTo>
                  <a:lnTo>
                    <a:pt x="115" y="74"/>
                  </a:lnTo>
                  <a:lnTo>
                    <a:pt x="116" y="63"/>
                  </a:lnTo>
                  <a:lnTo>
                    <a:pt x="115" y="51"/>
                  </a:lnTo>
                  <a:lnTo>
                    <a:pt x="111" y="40"/>
                  </a:lnTo>
                  <a:lnTo>
                    <a:pt x="105" y="29"/>
                  </a:lnTo>
                  <a:lnTo>
                    <a:pt x="98" y="20"/>
                  </a:lnTo>
                  <a:lnTo>
                    <a:pt x="90" y="12"/>
                  </a:lnTo>
                  <a:lnTo>
                    <a:pt x="81" y="6"/>
                  </a:lnTo>
                  <a:lnTo>
                    <a:pt x="69" y="2"/>
                  </a:lnTo>
                  <a:lnTo>
                    <a:pt x="58" y="0"/>
                  </a:lnTo>
                  <a:lnTo>
                    <a:pt x="46" y="0"/>
                  </a:lnTo>
                  <a:lnTo>
                    <a:pt x="35" y="2"/>
                  </a:lnTo>
                  <a:lnTo>
                    <a:pt x="25" y="6"/>
                  </a:lnTo>
                  <a:lnTo>
                    <a:pt x="17" y="13"/>
                  </a:lnTo>
                  <a:lnTo>
                    <a:pt x="10" y="21"/>
                  </a:lnTo>
                  <a:lnTo>
                    <a:pt x="5" y="30"/>
                  </a:lnTo>
                  <a:lnTo>
                    <a:pt x="1" y="41"/>
                  </a:lnTo>
                  <a:lnTo>
                    <a:pt x="0" y="52"/>
                  </a:lnTo>
                  <a:lnTo>
                    <a:pt x="1" y="64"/>
                  </a:lnTo>
                  <a:lnTo>
                    <a:pt x="5" y="75"/>
                  </a:lnTo>
                  <a:lnTo>
                    <a:pt x="10" y="86"/>
                  </a:lnTo>
                  <a:lnTo>
                    <a:pt x="17" y="95"/>
                  </a:lnTo>
                  <a:lnTo>
                    <a:pt x="25" y="103"/>
                  </a:lnTo>
                  <a:lnTo>
                    <a:pt x="35" y="109"/>
                  </a:lnTo>
                  <a:lnTo>
                    <a:pt x="46" y="113"/>
                  </a:lnTo>
                  <a:lnTo>
                    <a:pt x="58" y="116"/>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822" name="Freeform 318"/>
            <p:cNvSpPr>
              <a:spLocks/>
            </p:cNvSpPr>
            <p:nvPr/>
          </p:nvSpPr>
          <p:spPr bwMode="auto">
            <a:xfrm>
              <a:off x="3588" y="1078"/>
              <a:ext cx="164" cy="191"/>
            </a:xfrm>
            <a:custGeom>
              <a:avLst/>
              <a:gdLst>
                <a:gd name="T0" fmla="*/ 124 w 164"/>
                <a:gd name="T1" fmla="*/ 47 h 191"/>
                <a:gd name="T2" fmla="*/ 73 w 164"/>
                <a:gd name="T3" fmla="*/ 11 h 191"/>
                <a:gd name="T4" fmla="*/ 35 w 164"/>
                <a:gd name="T5" fmla="*/ 0 h 191"/>
                <a:gd name="T6" fmla="*/ 0 w 164"/>
                <a:gd name="T7" fmla="*/ 178 h 191"/>
                <a:gd name="T8" fmla="*/ 38 w 164"/>
                <a:gd name="T9" fmla="*/ 190 h 191"/>
                <a:gd name="T10" fmla="*/ 98 w 164"/>
                <a:gd name="T11" fmla="*/ 174 h 191"/>
                <a:gd name="T12" fmla="*/ 138 w 164"/>
                <a:gd name="T13" fmla="*/ 185 h 191"/>
                <a:gd name="T14" fmla="*/ 163 w 164"/>
                <a:gd name="T15" fmla="*/ 60 h 191"/>
                <a:gd name="T16" fmla="*/ 124 w 164"/>
                <a:gd name="T17" fmla="*/ 47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191">
                  <a:moveTo>
                    <a:pt x="124" y="47"/>
                  </a:moveTo>
                  <a:lnTo>
                    <a:pt x="73" y="11"/>
                  </a:lnTo>
                  <a:lnTo>
                    <a:pt x="35" y="0"/>
                  </a:lnTo>
                  <a:lnTo>
                    <a:pt x="0" y="178"/>
                  </a:lnTo>
                  <a:lnTo>
                    <a:pt x="38" y="190"/>
                  </a:lnTo>
                  <a:lnTo>
                    <a:pt x="98" y="174"/>
                  </a:lnTo>
                  <a:lnTo>
                    <a:pt x="138" y="185"/>
                  </a:lnTo>
                  <a:lnTo>
                    <a:pt x="163" y="60"/>
                  </a:lnTo>
                  <a:lnTo>
                    <a:pt x="124" y="47"/>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823" name="Freeform 319"/>
            <p:cNvSpPr>
              <a:spLocks/>
            </p:cNvSpPr>
            <p:nvPr/>
          </p:nvSpPr>
          <p:spPr bwMode="auto">
            <a:xfrm>
              <a:off x="3726" y="1125"/>
              <a:ext cx="60" cy="139"/>
            </a:xfrm>
            <a:custGeom>
              <a:avLst/>
              <a:gdLst>
                <a:gd name="T0" fmla="*/ 24 w 60"/>
                <a:gd name="T1" fmla="*/ 13 h 139"/>
                <a:gd name="T2" fmla="*/ 0 w 60"/>
                <a:gd name="T3" fmla="*/ 138 h 139"/>
                <a:gd name="T4" fmla="*/ 40 w 60"/>
                <a:gd name="T5" fmla="*/ 109 h 139"/>
                <a:gd name="T6" fmla="*/ 59 w 60"/>
                <a:gd name="T7" fmla="*/ 0 h 139"/>
                <a:gd name="T8" fmla="*/ 24 w 60"/>
                <a:gd name="T9" fmla="*/ 13 h 139"/>
              </a:gdLst>
              <a:ahLst/>
              <a:cxnLst>
                <a:cxn ang="0">
                  <a:pos x="T0" y="T1"/>
                </a:cxn>
                <a:cxn ang="0">
                  <a:pos x="T2" y="T3"/>
                </a:cxn>
                <a:cxn ang="0">
                  <a:pos x="T4" y="T5"/>
                </a:cxn>
                <a:cxn ang="0">
                  <a:pos x="T6" y="T7"/>
                </a:cxn>
                <a:cxn ang="0">
                  <a:pos x="T8" y="T9"/>
                </a:cxn>
              </a:cxnLst>
              <a:rect l="0" t="0" r="r" b="b"/>
              <a:pathLst>
                <a:path w="60" h="139">
                  <a:moveTo>
                    <a:pt x="24" y="13"/>
                  </a:moveTo>
                  <a:lnTo>
                    <a:pt x="0" y="138"/>
                  </a:lnTo>
                  <a:lnTo>
                    <a:pt x="40" y="109"/>
                  </a:lnTo>
                  <a:lnTo>
                    <a:pt x="59" y="0"/>
                  </a:lnTo>
                  <a:lnTo>
                    <a:pt x="24" y="13"/>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824" name="Freeform 320"/>
            <p:cNvSpPr>
              <a:spLocks/>
            </p:cNvSpPr>
            <p:nvPr/>
          </p:nvSpPr>
          <p:spPr bwMode="auto">
            <a:xfrm>
              <a:off x="3688" y="1135"/>
              <a:ext cx="54" cy="123"/>
            </a:xfrm>
            <a:custGeom>
              <a:avLst/>
              <a:gdLst>
                <a:gd name="T0" fmla="*/ 53 w 54"/>
                <a:gd name="T1" fmla="*/ 7 h 123"/>
                <a:gd name="T2" fmla="*/ 24 w 54"/>
                <a:gd name="T3" fmla="*/ 0 h 123"/>
                <a:gd name="T4" fmla="*/ 0 w 54"/>
                <a:gd name="T5" fmla="*/ 111 h 123"/>
                <a:gd name="T6" fmla="*/ 32 w 54"/>
                <a:gd name="T7" fmla="*/ 122 h 123"/>
                <a:gd name="T8" fmla="*/ 53 w 54"/>
                <a:gd name="T9" fmla="*/ 7 h 123"/>
              </a:gdLst>
              <a:ahLst/>
              <a:cxnLst>
                <a:cxn ang="0">
                  <a:pos x="T0" y="T1"/>
                </a:cxn>
                <a:cxn ang="0">
                  <a:pos x="T2" y="T3"/>
                </a:cxn>
                <a:cxn ang="0">
                  <a:pos x="T4" y="T5"/>
                </a:cxn>
                <a:cxn ang="0">
                  <a:pos x="T6" y="T7"/>
                </a:cxn>
                <a:cxn ang="0">
                  <a:pos x="T8" y="T9"/>
                </a:cxn>
              </a:cxnLst>
              <a:rect l="0" t="0" r="r" b="b"/>
              <a:pathLst>
                <a:path w="54" h="123">
                  <a:moveTo>
                    <a:pt x="53" y="7"/>
                  </a:moveTo>
                  <a:lnTo>
                    <a:pt x="24" y="0"/>
                  </a:lnTo>
                  <a:lnTo>
                    <a:pt x="0" y="111"/>
                  </a:lnTo>
                  <a:lnTo>
                    <a:pt x="32" y="122"/>
                  </a:lnTo>
                  <a:lnTo>
                    <a:pt x="53" y="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825" name="Freeform 321"/>
            <p:cNvSpPr>
              <a:spLocks/>
            </p:cNvSpPr>
            <p:nvPr/>
          </p:nvSpPr>
          <p:spPr bwMode="auto">
            <a:xfrm>
              <a:off x="3627" y="1099"/>
              <a:ext cx="79" cy="160"/>
            </a:xfrm>
            <a:custGeom>
              <a:avLst/>
              <a:gdLst>
                <a:gd name="T0" fmla="*/ 78 w 79"/>
                <a:gd name="T1" fmla="*/ 30 h 160"/>
                <a:gd name="T2" fmla="*/ 35 w 79"/>
                <a:gd name="T3" fmla="*/ 0 h 160"/>
                <a:gd name="T4" fmla="*/ 0 w 79"/>
                <a:gd name="T5" fmla="*/ 159 h 160"/>
                <a:gd name="T6" fmla="*/ 54 w 79"/>
                <a:gd name="T7" fmla="*/ 146 h 160"/>
                <a:gd name="T8" fmla="*/ 78 w 79"/>
                <a:gd name="T9" fmla="*/ 30 h 160"/>
              </a:gdLst>
              <a:ahLst/>
              <a:cxnLst>
                <a:cxn ang="0">
                  <a:pos x="T0" y="T1"/>
                </a:cxn>
                <a:cxn ang="0">
                  <a:pos x="T2" y="T3"/>
                </a:cxn>
                <a:cxn ang="0">
                  <a:pos x="T4" y="T5"/>
                </a:cxn>
                <a:cxn ang="0">
                  <a:pos x="T6" y="T7"/>
                </a:cxn>
                <a:cxn ang="0">
                  <a:pos x="T8" y="T9"/>
                </a:cxn>
              </a:cxnLst>
              <a:rect l="0" t="0" r="r" b="b"/>
              <a:pathLst>
                <a:path w="79" h="160">
                  <a:moveTo>
                    <a:pt x="78" y="30"/>
                  </a:moveTo>
                  <a:lnTo>
                    <a:pt x="35" y="0"/>
                  </a:lnTo>
                  <a:lnTo>
                    <a:pt x="0" y="159"/>
                  </a:lnTo>
                  <a:lnTo>
                    <a:pt x="54" y="146"/>
                  </a:lnTo>
                  <a:lnTo>
                    <a:pt x="78" y="30"/>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826" name="Freeform 322"/>
            <p:cNvSpPr>
              <a:spLocks/>
            </p:cNvSpPr>
            <p:nvPr/>
          </p:nvSpPr>
          <p:spPr bwMode="auto">
            <a:xfrm>
              <a:off x="3594" y="1086"/>
              <a:ext cx="60" cy="172"/>
            </a:xfrm>
            <a:custGeom>
              <a:avLst/>
              <a:gdLst>
                <a:gd name="T0" fmla="*/ 59 w 60"/>
                <a:gd name="T1" fmla="*/ 7 h 172"/>
                <a:gd name="T2" fmla="*/ 32 w 60"/>
                <a:gd name="T3" fmla="*/ 0 h 172"/>
                <a:gd name="T4" fmla="*/ 0 w 60"/>
                <a:gd name="T5" fmla="*/ 163 h 172"/>
                <a:gd name="T6" fmla="*/ 26 w 60"/>
                <a:gd name="T7" fmla="*/ 171 h 172"/>
                <a:gd name="T8" fmla="*/ 59 w 60"/>
                <a:gd name="T9" fmla="*/ 7 h 172"/>
              </a:gdLst>
              <a:ahLst/>
              <a:cxnLst>
                <a:cxn ang="0">
                  <a:pos x="T0" y="T1"/>
                </a:cxn>
                <a:cxn ang="0">
                  <a:pos x="T2" y="T3"/>
                </a:cxn>
                <a:cxn ang="0">
                  <a:pos x="T4" y="T5"/>
                </a:cxn>
                <a:cxn ang="0">
                  <a:pos x="T6" y="T7"/>
                </a:cxn>
                <a:cxn ang="0">
                  <a:pos x="T8" y="T9"/>
                </a:cxn>
              </a:cxnLst>
              <a:rect l="0" t="0" r="r" b="b"/>
              <a:pathLst>
                <a:path w="60" h="172">
                  <a:moveTo>
                    <a:pt x="59" y="7"/>
                  </a:moveTo>
                  <a:lnTo>
                    <a:pt x="32" y="0"/>
                  </a:lnTo>
                  <a:lnTo>
                    <a:pt x="0" y="163"/>
                  </a:lnTo>
                  <a:lnTo>
                    <a:pt x="26" y="171"/>
                  </a:lnTo>
                  <a:lnTo>
                    <a:pt x="59" y="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827" name="Freeform 323"/>
            <p:cNvSpPr>
              <a:spLocks/>
            </p:cNvSpPr>
            <p:nvPr/>
          </p:nvSpPr>
          <p:spPr bwMode="auto">
            <a:xfrm>
              <a:off x="3624" y="1059"/>
              <a:ext cx="162" cy="79"/>
            </a:xfrm>
            <a:custGeom>
              <a:avLst/>
              <a:gdLst>
                <a:gd name="T0" fmla="*/ 0 w 162"/>
                <a:gd name="T1" fmla="*/ 18 h 79"/>
                <a:gd name="T2" fmla="*/ 41 w 162"/>
                <a:gd name="T3" fmla="*/ 0 h 79"/>
                <a:gd name="T4" fmla="*/ 74 w 162"/>
                <a:gd name="T5" fmla="*/ 11 h 79"/>
                <a:gd name="T6" fmla="*/ 115 w 162"/>
                <a:gd name="T7" fmla="*/ 49 h 79"/>
                <a:gd name="T8" fmla="*/ 161 w 162"/>
                <a:gd name="T9" fmla="*/ 66 h 79"/>
                <a:gd name="T10" fmla="*/ 126 w 162"/>
                <a:gd name="T11" fmla="*/ 78 h 79"/>
                <a:gd name="T12" fmla="*/ 88 w 162"/>
                <a:gd name="T13" fmla="*/ 66 h 79"/>
                <a:gd name="T14" fmla="*/ 38 w 162"/>
                <a:gd name="T15" fmla="*/ 29 h 79"/>
                <a:gd name="T16" fmla="*/ 0 w 162"/>
                <a:gd name="T17" fmla="*/ 1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2" h="79">
                  <a:moveTo>
                    <a:pt x="0" y="18"/>
                  </a:moveTo>
                  <a:lnTo>
                    <a:pt x="41" y="0"/>
                  </a:lnTo>
                  <a:lnTo>
                    <a:pt x="74" y="11"/>
                  </a:lnTo>
                  <a:lnTo>
                    <a:pt x="115" y="49"/>
                  </a:lnTo>
                  <a:lnTo>
                    <a:pt x="161" y="66"/>
                  </a:lnTo>
                  <a:lnTo>
                    <a:pt x="126" y="78"/>
                  </a:lnTo>
                  <a:lnTo>
                    <a:pt x="88" y="66"/>
                  </a:lnTo>
                  <a:lnTo>
                    <a:pt x="38" y="29"/>
                  </a:lnTo>
                  <a:lnTo>
                    <a:pt x="0" y="18"/>
                  </a:lnTo>
                </a:path>
              </a:pathLst>
            </a:custGeom>
            <a:solidFill>
              <a:srgbClr val="E5E5E5"/>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1887" name="Group 383"/>
          <p:cNvGrpSpPr>
            <a:grpSpLocks/>
          </p:cNvGrpSpPr>
          <p:nvPr/>
        </p:nvGrpSpPr>
        <p:grpSpPr bwMode="auto">
          <a:xfrm>
            <a:off x="9059863" y="1489075"/>
            <a:ext cx="1098550" cy="1277938"/>
            <a:chOff x="4747" y="938"/>
            <a:chExt cx="692" cy="805"/>
          </a:xfrm>
        </p:grpSpPr>
        <p:sp>
          <p:nvSpPr>
            <p:cNvPr id="21829" name="Freeform 325"/>
            <p:cNvSpPr>
              <a:spLocks/>
            </p:cNvSpPr>
            <p:nvPr/>
          </p:nvSpPr>
          <p:spPr bwMode="auto">
            <a:xfrm>
              <a:off x="4815" y="938"/>
              <a:ext cx="332" cy="622"/>
            </a:xfrm>
            <a:custGeom>
              <a:avLst/>
              <a:gdLst>
                <a:gd name="T0" fmla="*/ 145 w 332"/>
                <a:gd name="T1" fmla="*/ 207 h 622"/>
                <a:gd name="T2" fmla="*/ 147 w 332"/>
                <a:gd name="T3" fmla="*/ 153 h 622"/>
                <a:gd name="T4" fmla="*/ 127 w 332"/>
                <a:gd name="T5" fmla="*/ 134 h 622"/>
                <a:gd name="T6" fmla="*/ 107 w 332"/>
                <a:gd name="T7" fmla="*/ 123 h 622"/>
                <a:gd name="T8" fmla="*/ 109 w 332"/>
                <a:gd name="T9" fmla="*/ 117 h 622"/>
                <a:gd name="T10" fmla="*/ 110 w 332"/>
                <a:gd name="T11" fmla="*/ 115 h 622"/>
                <a:gd name="T12" fmla="*/ 118 w 332"/>
                <a:gd name="T13" fmla="*/ 115 h 622"/>
                <a:gd name="T14" fmla="*/ 126 w 332"/>
                <a:gd name="T15" fmla="*/ 108 h 622"/>
                <a:gd name="T16" fmla="*/ 130 w 332"/>
                <a:gd name="T17" fmla="*/ 92 h 622"/>
                <a:gd name="T18" fmla="*/ 133 w 332"/>
                <a:gd name="T19" fmla="*/ 86 h 622"/>
                <a:gd name="T20" fmla="*/ 137 w 332"/>
                <a:gd name="T21" fmla="*/ 84 h 622"/>
                <a:gd name="T22" fmla="*/ 136 w 332"/>
                <a:gd name="T23" fmla="*/ 74 h 622"/>
                <a:gd name="T24" fmla="*/ 130 w 332"/>
                <a:gd name="T25" fmla="*/ 57 h 622"/>
                <a:gd name="T26" fmla="*/ 126 w 332"/>
                <a:gd name="T27" fmla="*/ 42 h 622"/>
                <a:gd name="T28" fmla="*/ 116 w 332"/>
                <a:gd name="T29" fmla="*/ 19 h 622"/>
                <a:gd name="T30" fmla="*/ 98 w 332"/>
                <a:gd name="T31" fmla="*/ 5 h 622"/>
                <a:gd name="T32" fmla="*/ 75 w 332"/>
                <a:gd name="T33" fmla="*/ 0 h 622"/>
                <a:gd name="T34" fmla="*/ 52 w 332"/>
                <a:gd name="T35" fmla="*/ 7 h 622"/>
                <a:gd name="T36" fmla="*/ 41 w 332"/>
                <a:gd name="T37" fmla="*/ 20 h 622"/>
                <a:gd name="T38" fmla="*/ 40 w 332"/>
                <a:gd name="T39" fmla="*/ 44 h 622"/>
                <a:gd name="T40" fmla="*/ 42 w 332"/>
                <a:gd name="T41" fmla="*/ 64 h 622"/>
                <a:gd name="T42" fmla="*/ 49 w 332"/>
                <a:gd name="T43" fmla="*/ 81 h 622"/>
                <a:gd name="T44" fmla="*/ 53 w 332"/>
                <a:gd name="T45" fmla="*/ 104 h 622"/>
                <a:gd name="T46" fmla="*/ 40 w 332"/>
                <a:gd name="T47" fmla="*/ 120 h 622"/>
                <a:gd name="T48" fmla="*/ 9 w 332"/>
                <a:gd name="T49" fmla="*/ 138 h 622"/>
                <a:gd name="T50" fmla="*/ 2 w 332"/>
                <a:gd name="T51" fmla="*/ 153 h 622"/>
                <a:gd name="T52" fmla="*/ 1 w 332"/>
                <a:gd name="T53" fmla="*/ 180 h 622"/>
                <a:gd name="T54" fmla="*/ 16 w 332"/>
                <a:gd name="T55" fmla="*/ 236 h 622"/>
                <a:gd name="T56" fmla="*/ 18 w 332"/>
                <a:gd name="T57" fmla="*/ 290 h 622"/>
                <a:gd name="T58" fmla="*/ 17 w 332"/>
                <a:gd name="T59" fmla="*/ 320 h 622"/>
                <a:gd name="T60" fmla="*/ 26 w 332"/>
                <a:gd name="T61" fmla="*/ 364 h 622"/>
                <a:gd name="T62" fmla="*/ 53 w 332"/>
                <a:gd name="T63" fmla="*/ 396 h 622"/>
                <a:gd name="T64" fmla="*/ 85 w 332"/>
                <a:gd name="T65" fmla="*/ 402 h 622"/>
                <a:gd name="T66" fmla="*/ 118 w 332"/>
                <a:gd name="T67" fmla="*/ 405 h 622"/>
                <a:gd name="T68" fmla="*/ 162 w 332"/>
                <a:gd name="T69" fmla="*/ 408 h 622"/>
                <a:gd name="T70" fmla="*/ 197 w 332"/>
                <a:gd name="T71" fmla="*/ 417 h 622"/>
                <a:gd name="T72" fmla="*/ 231 w 332"/>
                <a:gd name="T73" fmla="*/ 431 h 622"/>
                <a:gd name="T74" fmla="*/ 232 w 332"/>
                <a:gd name="T75" fmla="*/ 444 h 622"/>
                <a:gd name="T76" fmla="*/ 228 w 332"/>
                <a:gd name="T77" fmla="*/ 481 h 622"/>
                <a:gd name="T78" fmla="*/ 232 w 332"/>
                <a:gd name="T79" fmla="*/ 518 h 622"/>
                <a:gd name="T80" fmla="*/ 237 w 332"/>
                <a:gd name="T81" fmla="*/ 562 h 622"/>
                <a:gd name="T82" fmla="*/ 232 w 332"/>
                <a:gd name="T83" fmla="*/ 581 h 622"/>
                <a:gd name="T84" fmla="*/ 232 w 332"/>
                <a:gd name="T85" fmla="*/ 592 h 622"/>
                <a:gd name="T86" fmla="*/ 248 w 332"/>
                <a:gd name="T87" fmla="*/ 609 h 622"/>
                <a:gd name="T88" fmla="*/ 273 w 332"/>
                <a:gd name="T89" fmla="*/ 610 h 622"/>
                <a:gd name="T90" fmla="*/ 294 w 332"/>
                <a:gd name="T91" fmla="*/ 616 h 622"/>
                <a:gd name="T92" fmla="*/ 316 w 332"/>
                <a:gd name="T93" fmla="*/ 621 h 622"/>
                <a:gd name="T94" fmla="*/ 327 w 332"/>
                <a:gd name="T95" fmla="*/ 615 h 622"/>
                <a:gd name="T96" fmla="*/ 328 w 332"/>
                <a:gd name="T97" fmla="*/ 607 h 622"/>
                <a:gd name="T98" fmla="*/ 301 w 332"/>
                <a:gd name="T99" fmla="*/ 594 h 622"/>
                <a:gd name="T100" fmla="*/ 273 w 332"/>
                <a:gd name="T101" fmla="*/ 576 h 622"/>
                <a:gd name="T102" fmla="*/ 272 w 332"/>
                <a:gd name="T103" fmla="*/ 557 h 622"/>
                <a:gd name="T104" fmla="*/ 277 w 332"/>
                <a:gd name="T105" fmla="*/ 528 h 622"/>
                <a:gd name="T106" fmla="*/ 284 w 332"/>
                <a:gd name="T107" fmla="*/ 491 h 622"/>
                <a:gd name="T108" fmla="*/ 287 w 332"/>
                <a:gd name="T109" fmla="*/ 458 h 622"/>
                <a:gd name="T110" fmla="*/ 290 w 332"/>
                <a:gd name="T111" fmla="*/ 448 h 622"/>
                <a:gd name="T112" fmla="*/ 296 w 332"/>
                <a:gd name="T113" fmla="*/ 433 h 622"/>
                <a:gd name="T114" fmla="*/ 291 w 332"/>
                <a:gd name="T115" fmla="*/ 414 h 622"/>
                <a:gd name="T116" fmla="*/ 272 w 332"/>
                <a:gd name="T117" fmla="*/ 391 h 622"/>
                <a:gd name="T118" fmla="*/ 232 w 332"/>
                <a:gd name="T119" fmla="*/ 371 h 622"/>
                <a:gd name="T120" fmla="*/ 210 w 332"/>
                <a:gd name="T121" fmla="*/ 356 h 622"/>
                <a:gd name="T122" fmla="*/ 183 w 332"/>
                <a:gd name="T123" fmla="*/ 345 h 622"/>
                <a:gd name="T124" fmla="*/ 164 w 332"/>
                <a:gd name="T125" fmla="*/ 333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2" h="622">
                  <a:moveTo>
                    <a:pt x="142" y="231"/>
                  </a:moveTo>
                  <a:lnTo>
                    <a:pt x="143" y="229"/>
                  </a:lnTo>
                  <a:lnTo>
                    <a:pt x="144" y="220"/>
                  </a:lnTo>
                  <a:lnTo>
                    <a:pt x="145" y="207"/>
                  </a:lnTo>
                  <a:lnTo>
                    <a:pt x="147" y="193"/>
                  </a:lnTo>
                  <a:lnTo>
                    <a:pt x="148" y="178"/>
                  </a:lnTo>
                  <a:lnTo>
                    <a:pt x="148" y="165"/>
                  </a:lnTo>
                  <a:lnTo>
                    <a:pt x="147" y="153"/>
                  </a:lnTo>
                  <a:lnTo>
                    <a:pt x="145" y="146"/>
                  </a:lnTo>
                  <a:lnTo>
                    <a:pt x="139" y="142"/>
                  </a:lnTo>
                  <a:lnTo>
                    <a:pt x="133" y="138"/>
                  </a:lnTo>
                  <a:lnTo>
                    <a:pt x="127" y="134"/>
                  </a:lnTo>
                  <a:lnTo>
                    <a:pt x="121" y="131"/>
                  </a:lnTo>
                  <a:lnTo>
                    <a:pt x="115" y="128"/>
                  </a:lnTo>
                  <a:lnTo>
                    <a:pt x="110" y="126"/>
                  </a:lnTo>
                  <a:lnTo>
                    <a:pt x="107" y="123"/>
                  </a:lnTo>
                  <a:lnTo>
                    <a:pt x="106" y="121"/>
                  </a:lnTo>
                  <a:lnTo>
                    <a:pt x="107" y="120"/>
                  </a:lnTo>
                  <a:lnTo>
                    <a:pt x="108" y="118"/>
                  </a:lnTo>
                  <a:lnTo>
                    <a:pt x="109" y="117"/>
                  </a:lnTo>
                  <a:lnTo>
                    <a:pt x="110" y="116"/>
                  </a:lnTo>
                  <a:lnTo>
                    <a:pt x="110" y="115"/>
                  </a:lnTo>
                  <a:lnTo>
                    <a:pt x="110" y="114"/>
                  </a:lnTo>
                  <a:lnTo>
                    <a:pt x="110" y="115"/>
                  </a:lnTo>
                  <a:lnTo>
                    <a:pt x="111" y="115"/>
                  </a:lnTo>
                  <a:lnTo>
                    <a:pt x="114" y="115"/>
                  </a:lnTo>
                  <a:lnTo>
                    <a:pt x="116" y="115"/>
                  </a:lnTo>
                  <a:lnTo>
                    <a:pt x="118" y="115"/>
                  </a:lnTo>
                  <a:lnTo>
                    <a:pt x="121" y="115"/>
                  </a:lnTo>
                  <a:lnTo>
                    <a:pt x="122" y="113"/>
                  </a:lnTo>
                  <a:lnTo>
                    <a:pt x="124" y="112"/>
                  </a:lnTo>
                  <a:lnTo>
                    <a:pt x="126" y="108"/>
                  </a:lnTo>
                  <a:lnTo>
                    <a:pt x="127" y="103"/>
                  </a:lnTo>
                  <a:lnTo>
                    <a:pt x="128" y="99"/>
                  </a:lnTo>
                  <a:lnTo>
                    <a:pt x="129" y="95"/>
                  </a:lnTo>
                  <a:lnTo>
                    <a:pt x="130" y="92"/>
                  </a:lnTo>
                  <a:lnTo>
                    <a:pt x="131" y="88"/>
                  </a:lnTo>
                  <a:lnTo>
                    <a:pt x="131" y="86"/>
                  </a:lnTo>
                  <a:lnTo>
                    <a:pt x="132" y="86"/>
                  </a:lnTo>
                  <a:lnTo>
                    <a:pt x="133" y="86"/>
                  </a:lnTo>
                  <a:lnTo>
                    <a:pt x="134" y="86"/>
                  </a:lnTo>
                  <a:lnTo>
                    <a:pt x="135" y="86"/>
                  </a:lnTo>
                  <a:lnTo>
                    <a:pt x="136" y="85"/>
                  </a:lnTo>
                  <a:lnTo>
                    <a:pt x="137" y="84"/>
                  </a:lnTo>
                  <a:lnTo>
                    <a:pt x="138" y="83"/>
                  </a:lnTo>
                  <a:lnTo>
                    <a:pt x="138" y="80"/>
                  </a:lnTo>
                  <a:lnTo>
                    <a:pt x="137" y="77"/>
                  </a:lnTo>
                  <a:lnTo>
                    <a:pt x="136" y="74"/>
                  </a:lnTo>
                  <a:lnTo>
                    <a:pt x="134" y="69"/>
                  </a:lnTo>
                  <a:lnTo>
                    <a:pt x="133" y="65"/>
                  </a:lnTo>
                  <a:lnTo>
                    <a:pt x="131" y="61"/>
                  </a:lnTo>
                  <a:lnTo>
                    <a:pt x="130" y="57"/>
                  </a:lnTo>
                  <a:lnTo>
                    <a:pt x="129" y="55"/>
                  </a:lnTo>
                  <a:lnTo>
                    <a:pt x="128" y="51"/>
                  </a:lnTo>
                  <a:lnTo>
                    <a:pt x="127" y="47"/>
                  </a:lnTo>
                  <a:lnTo>
                    <a:pt x="126" y="42"/>
                  </a:lnTo>
                  <a:lnTo>
                    <a:pt x="124" y="36"/>
                  </a:lnTo>
                  <a:lnTo>
                    <a:pt x="121" y="30"/>
                  </a:lnTo>
                  <a:lnTo>
                    <a:pt x="119" y="24"/>
                  </a:lnTo>
                  <a:lnTo>
                    <a:pt x="116" y="19"/>
                  </a:lnTo>
                  <a:lnTo>
                    <a:pt x="111" y="16"/>
                  </a:lnTo>
                  <a:lnTo>
                    <a:pt x="107" y="12"/>
                  </a:lnTo>
                  <a:lnTo>
                    <a:pt x="102" y="9"/>
                  </a:lnTo>
                  <a:lnTo>
                    <a:pt x="98" y="5"/>
                  </a:lnTo>
                  <a:lnTo>
                    <a:pt x="92" y="3"/>
                  </a:lnTo>
                  <a:lnTo>
                    <a:pt x="87" y="0"/>
                  </a:lnTo>
                  <a:lnTo>
                    <a:pt x="81" y="0"/>
                  </a:lnTo>
                  <a:lnTo>
                    <a:pt x="75" y="0"/>
                  </a:lnTo>
                  <a:lnTo>
                    <a:pt x="69" y="1"/>
                  </a:lnTo>
                  <a:lnTo>
                    <a:pt x="63" y="4"/>
                  </a:lnTo>
                  <a:lnTo>
                    <a:pt x="58" y="5"/>
                  </a:lnTo>
                  <a:lnTo>
                    <a:pt x="52" y="7"/>
                  </a:lnTo>
                  <a:lnTo>
                    <a:pt x="49" y="10"/>
                  </a:lnTo>
                  <a:lnTo>
                    <a:pt x="46" y="12"/>
                  </a:lnTo>
                  <a:lnTo>
                    <a:pt x="43" y="16"/>
                  </a:lnTo>
                  <a:lnTo>
                    <a:pt x="41" y="20"/>
                  </a:lnTo>
                  <a:lnTo>
                    <a:pt x="40" y="26"/>
                  </a:lnTo>
                  <a:lnTo>
                    <a:pt x="40" y="32"/>
                  </a:lnTo>
                  <a:lnTo>
                    <a:pt x="40" y="38"/>
                  </a:lnTo>
                  <a:lnTo>
                    <a:pt x="40" y="44"/>
                  </a:lnTo>
                  <a:lnTo>
                    <a:pt x="40" y="50"/>
                  </a:lnTo>
                  <a:lnTo>
                    <a:pt x="40" y="55"/>
                  </a:lnTo>
                  <a:lnTo>
                    <a:pt x="40" y="60"/>
                  </a:lnTo>
                  <a:lnTo>
                    <a:pt x="42" y="64"/>
                  </a:lnTo>
                  <a:lnTo>
                    <a:pt x="44" y="68"/>
                  </a:lnTo>
                  <a:lnTo>
                    <a:pt x="46" y="71"/>
                  </a:lnTo>
                  <a:lnTo>
                    <a:pt x="47" y="76"/>
                  </a:lnTo>
                  <a:lnTo>
                    <a:pt x="49" y="81"/>
                  </a:lnTo>
                  <a:lnTo>
                    <a:pt x="51" y="87"/>
                  </a:lnTo>
                  <a:lnTo>
                    <a:pt x="52" y="94"/>
                  </a:lnTo>
                  <a:lnTo>
                    <a:pt x="52" y="99"/>
                  </a:lnTo>
                  <a:lnTo>
                    <a:pt x="53" y="104"/>
                  </a:lnTo>
                  <a:lnTo>
                    <a:pt x="54" y="108"/>
                  </a:lnTo>
                  <a:lnTo>
                    <a:pt x="52" y="111"/>
                  </a:lnTo>
                  <a:lnTo>
                    <a:pt x="47" y="115"/>
                  </a:lnTo>
                  <a:lnTo>
                    <a:pt x="40" y="120"/>
                  </a:lnTo>
                  <a:lnTo>
                    <a:pt x="31" y="124"/>
                  </a:lnTo>
                  <a:lnTo>
                    <a:pt x="23" y="129"/>
                  </a:lnTo>
                  <a:lnTo>
                    <a:pt x="15" y="133"/>
                  </a:lnTo>
                  <a:lnTo>
                    <a:pt x="9" y="138"/>
                  </a:lnTo>
                  <a:lnTo>
                    <a:pt x="7" y="142"/>
                  </a:lnTo>
                  <a:lnTo>
                    <a:pt x="5" y="145"/>
                  </a:lnTo>
                  <a:lnTo>
                    <a:pt x="4" y="149"/>
                  </a:lnTo>
                  <a:lnTo>
                    <a:pt x="2" y="153"/>
                  </a:lnTo>
                  <a:lnTo>
                    <a:pt x="0" y="157"/>
                  </a:lnTo>
                  <a:lnTo>
                    <a:pt x="0" y="163"/>
                  </a:lnTo>
                  <a:lnTo>
                    <a:pt x="0" y="171"/>
                  </a:lnTo>
                  <a:lnTo>
                    <a:pt x="1" y="180"/>
                  </a:lnTo>
                  <a:lnTo>
                    <a:pt x="5" y="192"/>
                  </a:lnTo>
                  <a:lnTo>
                    <a:pt x="10" y="206"/>
                  </a:lnTo>
                  <a:lnTo>
                    <a:pt x="13" y="221"/>
                  </a:lnTo>
                  <a:lnTo>
                    <a:pt x="16" y="236"/>
                  </a:lnTo>
                  <a:lnTo>
                    <a:pt x="17" y="253"/>
                  </a:lnTo>
                  <a:lnTo>
                    <a:pt x="18" y="267"/>
                  </a:lnTo>
                  <a:lnTo>
                    <a:pt x="18" y="280"/>
                  </a:lnTo>
                  <a:lnTo>
                    <a:pt x="18" y="290"/>
                  </a:lnTo>
                  <a:lnTo>
                    <a:pt x="17" y="297"/>
                  </a:lnTo>
                  <a:lnTo>
                    <a:pt x="17" y="304"/>
                  </a:lnTo>
                  <a:lnTo>
                    <a:pt x="17" y="311"/>
                  </a:lnTo>
                  <a:lnTo>
                    <a:pt x="17" y="320"/>
                  </a:lnTo>
                  <a:lnTo>
                    <a:pt x="18" y="330"/>
                  </a:lnTo>
                  <a:lnTo>
                    <a:pt x="20" y="341"/>
                  </a:lnTo>
                  <a:lnTo>
                    <a:pt x="23" y="352"/>
                  </a:lnTo>
                  <a:lnTo>
                    <a:pt x="26" y="364"/>
                  </a:lnTo>
                  <a:lnTo>
                    <a:pt x="31" y="376"/>
                  </a:lnTo>
                  <a:lnTo>
                    <a:pt x="37" y="385"/>
                  </a:lnTo>
                  <a:lnTo>
                    <a:pt x="45" y="391"/>
                  </a:lnTo>
                  <a:lnTo>
                    <a:pt x="53" y="396"/>
                  </a:lnTo>
                  <a:lnTo>
                    <a:pt x="63" y="398"/>
                  </a:lnTo>
                  <a:lnTo>
                    <a:pt x="71" y="401"/>
                  </a:lnTo>
                  <a:lnTo>
                    <a:pt x="79" y="402"/>
                  </a:lnTo>
                  <a:lnTo>
                    <a:pt x="85" y="402"/>
                  </a:lnTo>
                  <a:lnTo>
                    <a:pt x="89" y="402"/>
                  </a:lnTo>
                  <a:lnTo>
                    <a:pt x="97" y="403"/>
                  </a:lnTo>
                  <a:lnTo>
                    <a:pt x="107" y="404"/>
                  </a:lnTo>
                  <a:lnTo>
                    <a:pt x="118" y="405"/>
                  </a:lnTo>
                  <a:lnTo>
                    <a:pt x="130" y="406"/>
                  </a:lnTo>
                  <a:lnTo>
                    <a:pt x="142" y="406"/>
                  </a:lnTo>
                  <a:lnTo>
                    <a:pt x="153" y="407"/>
                  </a:lnTo>
                  <a:lnTo>
                    <a:pt x="162" y="408"/>
                  </a:lnTo>
                  <a:lnTo>
                    <a:pt x="170" y="408"/>
                  </a:lnTo>
                  <a:lnTo>
                    <a:pt x="178" y="410"/>
                  </a:lnTo>
                  <a:lnTo>
                    <a:pt x="187" y="414"/>
                  </a:lnTo>
                  <a:lnTo>
                    <a:pt x="197" y="417"/>
                  </a:lnTo>
                  <a:lnTo>
                    <a:pt x="208" y="421"/>
                  </a:lnTo>
                  <a:lnTo>
                    <a:pt x="217" y="425"/>
                  </a:lnTo>
                  <a:lnTo>
                    <a:pt x="226" y="428"/>
                  </a:lnTo>
                  <a:lnTo>
                    <a:pt x="231" y="431"/>
                  </a:lnTo>
                  <a:lnTo>
                    <a:pt x="233" y="431"/>
                  </a:lnTo>
                  <a:lnTo>
                    <a:pt x="232" y="433"/>
                  </a:lnTo>
                  <a:lnTo>
                    <a:pt x="232" y="437"/>
                  </a:lnTo>
                  <a:lnTo>
                    <a:pt x="232" y="444"/>
                  </a:lnTo>
                  <a:lnTo>
                    <a:pt x="231" y="453"/>
                  </a:lnTo>
                  <a:lnTo>
                    <a:pt x="230" y="462"/>
                  </a:lnTo>
                  <a:lnTo>
                    <a:pt x="229" y="471"/>
                  </a:lnTo>
                  <a:lnTo>
                    <a:pt x="228" y="481"/>
                  </a:lnTo>
                  <a:lnTo>
                    <a:pt x="228" y="488"/>
                  </a:lnTo>
                  <a:lnTo>
                    <a:pt x="229" y="496"/>
                  </a:lnTo>
                  <a:lnTo>
                    <a:pt x="230" y="507"/>
                  </a:lnTo>
                  <a:lnTo>
                    <a:pt x="232" y="518"/>
                  </a:lnTo>
                  <a:lnTo>
                    <a:pt x="234" y="530"/>
                  </a:lnTo>
                  <a:lnTo>
                    <a:pt x="236" y="542"/>
                  </a:lnTo>
                  <a:lnTo>
                    <a:pt x="237" y="552"/>
                  </a:lnTo>
                  <a:lnTo>
                    <a:pt x="237" y="562"/>
                  </a:lnTo>
                  <a:lnTo>
                    <a:pt x="236" y="568"/>
                  </a:lnTo>
                  <a:lnTo>
                    <a:pt x="234" y="573"/>
                  </a:lnTo>
                  <a:lnTo>
                    <a:pt x="233" y="577"/>
                  </a:lnTo>
                  <a:lnTo>
                    <a:pt x="232" y="581"/>
                  </a:lnTo>
                  <a:lnTo>
                    <a:pt x="232" y="585"/>
                  </a:lnTo>
                  <a:lnTo>
                    <a:pt x="232" y="587"/>
                  </a:lnTo>
                  <a:lnTo>
                    <a:pt x="232" y="590"/>
                  </a:lnTo>
                  <a:lnTo>
                    <a:pt x="232" y="592"/>
                  </a:lnTo>
                  <a:lnTo>
                    <a:pt x="238" y="609"/>
                  </a:lnTo>
                  <a:lnTo>
                    <a:pt x="239" y="609"/>
                  </a:lnTo>
                  <a:lnTo>
                    <a:pt x="243" y="609"/>
                  </a:lnTo>
                  <a:lnTo>
                    <a:pt x="248" y="609"/>
                  </a:lnTo>
                  <a:lnTo>
                    <a:pt x="255" y="609"/>
                  </a:lnTo>
                  <a:lnTo>
                    <a:pt x="261" y="609"/>
                  </a:lnTo>
                  <a:lnTo>
                    <a:pt x="267" y="609"/>
                  </a:lnTo>
                  <a:lnTo>
                    <a:pt x="273" y="610"/>
                  </a:lnTo>
                  <a:lnTo>
                    <a:pt x="278" y="612"/>
                  </a:lnTo>
                  <a:lnTo>
                    <a:pt x="283" y="613"/>
                  </a:lnTo>
                  <a:lnTo>
                    <a:pt x="288" y="615"/>
                  </a:lnTo>
                  <a:lnTo>
                    <a:pt x="294" y="616"/>
                  </a:lnTo>
                  <a:lnTo>
                    <a:pt x="300" y="618"/>
                  </a:lnTo>
                  <a:lnTo>
                    <a:pt x="306" y="619"/>
                  </a:lnTo>
                  <a:lnTo>
                    <a:pt x="312" y="620"/>
                  </a:lnTo>
                  <a:lnTo>
                    <a:pt x="316" y="621"/>
                  </a:lnTo>
                  <a:lnTo>
                    <a:pt x="319" y="620"/>
                  </a:lnTo>
                  <a:lnTo>
                    <a:pt x="322" y="619"/>
                  </a:lnTo>
                  <a:lnTo>
                    <a:pt x="325" y="617"/>
                  </a:lnTo>
                  <a:lnTo>
                    <a:pt x="327" y="615"/>
                  </a:lnTo>
                  <a:lnTo>
                    <a:pt x="330" y="614"/>
                  </a:lnTo>
                  <a:lnTo>
                    <a:pt x="331" y="611"/>
                  </a:lnTo>
                  <a:lnTo>
                    <a:pt x="331" y="609"/>
                  </a:lnTo>
                  <a:lnTo>
                    <a:pt x="328" y="607"/>
                  </a:lnTo>
                  <a:lnTo>
                    <a:pt x="324" y="604"/>
                  </a:lnTo>
                  <a:lnTo>
                    <a:pt x="318" y="601"/>
                  </a:lnTo>
                  <a:lnTo>
                    <a:pt x="309" y="598"/>
                  </a:lnTo>
                  <a:lnTo>
                    <a:pt x="301" y="594"/>
                  </a:lnTo>
                  <a:lnTo>
                    <a:pt x="292" y="590"/>
                  </a:lnTo>
                  <a:lnTo>
                    <a:pt x="284" y="586"/>
                  </a:lnTo>
                  <a:lnTo>
                    <a:pt x="278" y="581"/>
                  </a:lnTo>
                  <a:lnTo>
                    <a:pt x="273" y="576"/>
                  </a:lnTo>
                  <a:lnTo>
                    <a:pt x="272" y="572"/>
                  </a:lnTo>
                  <a:lnTo>
                    <a:pt x="272" y="568"/>
                  </a:lnTo>
                  <a:lnTo>
                    <a:pt x="272" y="563"/>
                  </a:lnTo>
                  <a:lnTo>
                    <a:pt x="272" y="557"/>
                  </a:lnTo>
                  <a:lnTo>
                    <a:pt x="273" y="550"/>
                  </a:lnTo>
                  <a:lnTo>
                    <a:pt x="274" y="542"/>
                  </a:lnTo>
                  <a:lnTo>
                    <a:pt x="275" y="535"/>
                  </a:lnTo>
                  <a:lnTo>
                    <a:pt x="277" y="528"/>
                  </a:lnTo>
                  <a:lnTo>
                    <a:pt x="278" y="519"/>
                  </a:lnTo>
                  <a:lnTo>
                    <a:pt x="280" y="511"/>
                  </a:lnTo>
                  <a:lnTo>
                    <a:pt x="282" y="501"/>
                  </a:lnTo>
                  <a:lnTo>
                    <a:pt x="284" y="491"/>
                  </a:lnTo>
                  <a:lnTo>
                    <a:pt x="284" y="481"/>
                  </a:lnTo>
                  <a:lnTo>
                    <a:pt x="286" y="471"/>
                  </a:lnTo>
                  <a:lnTo>
                    <a:pt x="286" y="464"/>
                  </a:lnTo>
                  <a:lnTo>
                    <a:pt x="287" y="458"/>
                  </a:lnTo>
                  <a:lnTo>
                    <a:pt x="287" y="454"/>
                  </a:lnTo>
                  <a:lnTo>
                    <a:pt x="287" y="453"/>
                  </a:lnTo>
                  <a:lnTo>
                    <a:pt x="288" y="450"/>
                  </a:lnTo>
                  <a:lnTo>
                    <a:pt x="290" y="448"/>
                  </a:lnTo>
                  <a:lnTo>
                    <a:pt x="291" y="444"/>
                  </a:lnTo>
                  <a:lnTo>
                    <a:pt x="293" y="441"/>
                  </a:lnTo>
                  <a:lnTo>
                    <a:pt x="295" y="437"/>
                  </a:lnTo>
                  <a:lnTo>
                    <a:pt x="296" y="433"/>
                  </a:lnTo>
                  <a:lnTo>
                    <a:pt x="295" y="429"/>
                  </a:lnTo>
                  <a:lnTo>
                    <a:pt x="294" y="424"/>
                  </a:lnTo>
                  <a:lnTo>
                    <a:pt x="293" y="419"/>
                  </a:lnTo>
                  <a:lnTo>
                    <a:pt x="291" y="414"/>
                  </a:lnTo>
                  <a:lnTo>
                    <a:pt x="289" y="408"/>
                  </a:lnTo>
                  <a:lnTo>
                    <a:pt x="285" y="402"/>
                  </a:lnTo>
                  <a:lnTo>
                    <a:pt x="279" y="397"/>
                  </a:lnTo>
                  <a:lnTo>
                    <a:pt x="272" y="391"/>
                  </a:lnTo>
                  <a:lnTo>
                    <a:pt x="261" y="386"/>
                  </a:lnTo>
                  <a:lnTo>
                    <a:pt x="249" y="381"/>
                  </a:lnTo>
                  <a:lnTo>
                    <a:pt x="240" y="375"/>
                  </a:lnTo>
                  <a:lnTo>
                    <a:pt x="232" y="371"/>
                  </a:lnTo>
                  <a:lnTo>
                    <a:pt x="226" y="366"/>
                  </a:lnTo>
                  <a:lnTo>
                    <a:pt x="220" y="362"/>
                  </a:lnTo>
                  <a:lnTo>
                    <a:pt x="215" y="358"/>
                  </a:lnTo>
                  <a:lnTo>
                    <a:pt x="210" y="356"/>
                  </a:lnTo>
                  <a:lnTo>
                    <a:pt x="203" y="354"/>
                  </a:lnTo>
                  <a:lnTo>
                    <a:pt x="197" y="351"/>
                  </a:lnTo>
                  <a:lnTo>
                    <a:pt x="190" y="349"/>
                  </a:lnTo>
                  <a:lnTo>
                    <a:pt x="183" y="345"/>
                  </a:lnTo>
                  <a:lnTo>
                    <a:pt x="176" y="341"/>
                  </a:lnTo>
                  <a:lnTo>
                    <a:pt x="171" y="338"/>
                  </a:lnTo>
                  <a:lnTo>
                    <a:pt x="167" y="335"/>
                  </a:lnTo>
                  <a:lnTo>
                    <a:pt x="164" y="333"/>
                  </a:lnTo>
                  <a:lnTo>
                    <a:pt x="163" y="332"/>
                  </a:lnTo>
                  <a:lnTo>
                    <a:pt x="142" y="23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830" name="Freeform 326"/>
            <p:cNvSpPr>
              <a:spLocks/>
            </p:cNvSpPr>
            <p:nvPr/>
          </p:nvSpPr>
          <p:spPr bwMode="auto">
            <a:xfrm>
              <a:off x="4768" y="1081"/>
              <a:ext cx="117" cy="201"/>
            </a:xfrm>
            <a:custGeom>
              <a:avLst/>
              <a:gdLst>
                <a:gd name="T0" fmla="*/ 49 w 117"/>
                <a:gd name="T1" fmla="*/ 200 h 201"/>
                <a:gd name="T2" fmla="*/ 64 w 117"/>
                <a:gd name="T3" fmla="*/ 199 h 201"/>
                <a:gd name="T4" fmla="*/ 87 w 117"/>
                <a:gd name="T5" fmla="*/ 194 h 201"/>
                <a:gd name="T6" fmla="*/ 107 w 117"/>
                <a:gd name="T7" fmla="*/ 183 h 201"/>
                <a:gd name="T8" fmla="*/ 116 w 117"/>
                <a:gd name="T9" fmla="*/ 166 h 201"/>
                <a:gd name="T10" fmla="*/ 110 w 117"/>
                <a:gd name="T11" fmla="*/ 146 h 201"/>
                <a:gd name="T12" fmla="*/ 95 w 117"/>
                <a:gd name="T13" fmla="*/ 124 h 201"/>
                <a:gd name="T14" fmla="*/ 80 w 117"/>
                <a:gd name="T15" fmla="*/ 100 h 201"/>
                <a:gd name="T16" fmla="*/ 73 w 117"/>
                <a:gd name="T17" fmla="*/ 72 h 201"/>
                <a:gd name="T18" fmla="*/ 80 w 117"/>
                <a:gd name="T19" fmla="*/ 45 h 201"/>
                <a:gd name="T20" fmla="*/ 92 w 117"/>
                <a:gd name="T21" fmla="*/ 25 h 201"/>
                <a:gd name="T22" fmla="*/ 98 w 117"/>
                <a:gd name="T23" fmla="*/ 11 h 201"/>
                <a:gd name="T24" fmla="*/ 88 w 117"/>
                <a:gd name="T25" fmla="*/ 4 h 201"/>
                <a:gd name="T26" fmla="*/ 63 w 117"/>
                <a:gd name="T27" fmla="*/ 0 h 201"/>
                <a:gd name="T28" fmla="*/ 35 w 117"/>
                <a:gd name="T29" fmla="*/ 0 h 201"/>
                <a:gd name="T30" fmla="*/ 13 w 117"/>
                <a:gd name="T31" fmla="*/ 4 h 201"/>
                <a:gd name="T32" fmla="*/ 5 w 117"/>
                <a:gd name="T33" fmla="*/ 11 h 201"/>
                <a:gd name="T34" fmla="*/ 1 w 117"/>
                <a:gd name="T35" fmla="*/ 18 h 201"/>
                <a:gd name="T36" fmla="*/ 0 w 117"/>
                <a:gd name="T37" fmla="*/ 26 h 201"/>
                <a:gd name="T38" fmla="*/ 2 w 117"/>
                <a:gd name="T39" fmla="*/ 39 h 201"/>
                <a:gd name="T40" fmla="*/ 9 w 117"/>
                <a:gd name="T41" fmla="*/ 57 h 201"/>
                <a:gd name="T42" fmla="*/ 14 w 117"/>
                <a:gd name="T43" fmla="*/ 70 h 201"/>
                <a:gd name="T44" fmla="*/ 17 w 117"/>
                <a:gd name="T45" fmla="*/ 80 h 201"/>
                <a:gd name="T46" fmla="*/ 19 w 117"/>
                <a:gd name="T47" fmla="*/ 94 h 201"/>
                <a:gd name="T48" fmla="*/ 20 w 117"/>
                <a:gd name="T49" fmla="*/ 116 h 201"/>
                <a:gd name="T50" fmla="*/ 19 w 117"/>
                <a:gd name="T51" fmla="*/ 132 h 201"/>
                <a:gd name="T52" fmla="*/ 17 w 117"/>
                <a:gd name="T53" fmla="*/ 144 h 201"/>
                <a:gd name="T54" fmla="*/ 17 w 117"/>
                <a:gd name="T55" fmla="*/ 155 h 201"/>
                <a:gd name="T56" fmla="*/ 17 w 117"/>
                <a:gd name="T57" fmla="*/ 171 h 201"/>
                <a:gd name="T58" fmla="*/ 21 w 117"/>
                <a:gd name="T59" fmla="*/ 182 h 201"/>
                <a:gd name="T60" fmla="*/ 24 w 117"/>
                <a:gd name="T61" fmla="*/ 188 h 201"/>
                <a:gd name="T62" fmla="*/ 29 w 117"/>
                <a:gd name="T63" fmla="*/ 192 h 201"/>
                <a:gd name="T64" fmla="*/ 33 w 117"/>
                <a:gd name="T65" fmla="*/ 195 h 201"/>
                <a:gd name="T66" fmla="*/ 38 w 117"/>
                <a:gd name="T67" fmla="*/ 197 h 201"/>
                <a:gd name="T68" fmla="*/ 43 w 117"/>
                <a:gd name="T69" fmla="*/ 199 h 201"/>
                <a:gd name="T70" fmla="*/ 46 w 117"/>
                <a:gd name="T71" fmla="*/ 20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7" h="201">
                  <a:moveTo>
                    <a:pt x="46" y="200"/>
                  </a:moveTo>
                  <a:lnTo>
                    <a:pt x="49" y="200"/>
                  </a:lnTo>
                  <a:lnTo>
                    <a:pt x="55" y="199"/>
                  </a:lnTo>
                  <a:lnTo>
                    <a:pt x="64" y="199"/>
                  </a:lnTo>
                  <a:lnTo>
                    <a:pt x="75" y="196"/>
                  </a:lnTo>
                  <a:lnTo>
                    <a:pt x="87" y="194"/>
                  </a:lnTo>
                  <a:lnTo>
                    <a:pt x="98" y="189"/>
                  </a:lnTo>
                  <a:lnTo>
                    <a:pt x="107" y="183"/>
                  </a:lnTo>
                  <a:lnTo>
                    <a:pt x="113" y="176"/>
                  </a:lnTo>
                  <a:lnTo>
                    <a:pt x="116" y="166"/>
                  </a:lnTo>
                  <a:lnTo>
                    <a:pt x="114" y="156"/>
                  </a:lnTo>
                  <a:lnTo>
                    <a:pt x="110" y="146"/>
                  </a:lnTo>
                  <a:lnTo>
                    <a:pt x="103" y="135"/>
                  </a:lnTo>
                  <a:lnTo>
                    <a:pt x="95" y="124"/>
                  </a:lnTo>
                  <a:lnTo>
                    <a:pt x="87" y="113"/>
                  </a:lnTo>
                  <a:lnTo>
                    <a:pt x="80" y="100"/>
                  </a:lnTo>
                  <a:lnTo>
                    <a:pt x="75" y="87"/>
                  </a:lnTo>
                  <a:lnTo>
                    <a:pt x="73" y="72"/>
                  </a:lnTo>
                  <a:lnTo>
                    <a:pt x="75" y="58"/>
                  </a:lnTo>
                  <a:lnTo>
                    <a:pt x="80" y="45"/>
                  </a:lnTo>
                  <a:lnTo>
                    <a:pt x="87" y="34"/>
                  </a:lnTo>
                  <a:lnTo>
                    <a:pt x="92" y="25"/>
                  </a:lnTo>
                  <a:lnTo>
                    <a:pt x="97" y="17"/>
                  </a:lnTo>
                  <a:lnTo>
                    <a:pt x="98" y="11"/>
                  </a:lnTo>
                  <a:lnTo>
                    <a:pt x="96" y="6"/>
                  </a:lnTo>
                  <a:lnTo>
                    <a:pt x="88" y="4"/>
                  </a:lnTo>
                  <a:lnTo>
                    <a:pt x="77" y="2"/>
                  </a:lnTo>
                  <a:lnTo>
                    <a:pt x="63" y="0"/>
                  </a:lnTo>
                  <a:lnTo>
                    <a:pt x="49" y="0"/>
                  </a:lnTo>
                  <a:lnTo>
                    <a:pt x="35" y="0"/>
                  </a:lnTo>
                  <a:lnTo>
                    <a:pt x="23" y="1"/>
                  </a:lnTo>
                  <a:lnTo>
                    <a:pt x="13" y="4"/>
                  </a:lnTo>
                  <a:lnTo>
                    <a:pt x="8" y="8"/>
                  </a:lnTo>
                  <a:lnTo>
                    <a:pt x="5" y="11"/>
                  </a:lnTo>
                  <a:lnTo>
                    <a:pt x="4" y="15"/>
                  </a:lnTo>
                  <a:lnTo>
                    <a:pt x="1" y="18"/>
                  </a:lnTo>
                  <a:lnTo>
                    <a:pt x="0" y="22"/>
                  </a:lnTo>
                  <a:lnTo>
                    <a:pt x="0" y="26"/>
                  </a:lnTo>
                  <a:lnTo>
                    <a:pt x="0" y="31"/>
                  </a:lnTo>
                  <a:lnTo>
                    <a:pt x="2" y="39"/>
                  </a:lnTo>
                  <a:lnTo>
                    <a:pt x="5" y="48"/>
                  </a:lnTo>
                  <a:lnTo>
                    <a:pt x="9" y="57"/>
                  </a:lnTo>
                  <a:lnTo>
                    <a:pt x="11" y="65"/>
                  </a:lnTo>
                  <a:lnTo>
                    <a:pt x="14" y="70"/>
                  </a:lnTo>
                  <a:lnTo>
                    <a:pt x="16" y="74"/>
                  </a:lnTo>
                  <a:lnTo>
                    <a:pt x="17" y="80"/>
                  </a:lnTo>
                  <a:lnTo>
                    <a:pt x="18" y="85"/>
                  </a:lnTo>
                  <a:lnTo>
                    <a:pt x="19" y="94"/>
                  </a:lnTo>
                  <a:lnTo>
                    <a:pt x="20" y="105"/>
                  </a:lnTo>
                  <a:lnTo>
                    <a:pt x="20" y="116"/>
                  </a:lnTo>
                  <a:lnTo>
                    <a:pt x="20" y="125"/>
                  </a:lnTo>
                  <a:lnTo>
                    <a:pt x="19" y="132"/>
                  </a:lnTo>
                  <a:lnTo>
                    <a:pt x="18" y="138"/>
                  </a:lnTo>
                  <a:lnTo>
                    <a:pt x="17" y="144"/>
                  </a:lnTo>
                  <a:lnTo>
                    <a:pt x="17" y="149"/>
                  </a:lnTo>
                  <a:lnTo>
                    <a:pt x="17" y="155"/>
                  </a:lnTo>
                  <a:lnTo>
                    <a:pt x="17" y="163"/>
                  </a:lnTo>
                  <a:lnTo>
                    <a:pt x="17" y="171"/>
                  </a:lnTo>
                  <a:lnTo>
                    <a:pt x="19" y="177"/>
                  </a:lnTo>
                  <a:lnTo>
                    <a:pt x="21" y="182"/>
                  </a:lnTo>
                  <a:lnTo>
                    <a:pt x="23" y="185"/>
                  </a:lnTo>
                  <a:lnTo>
                    <a:pt x="24" y="188"/>
                  </a:lnTo>
                  <a:lnTo>
                    <a:pt x="26" y="190"/>
                  </a:lnTo>
                  <a:lnTo>
                    <a:pt x="29" y="192"/>
                  </a:lnTo>
                  <a:lnTo>
                    <a:pt x="31" y="194"/>
                  </a:lnTo>
                  <a:lnTo>
                    <a:pt x="33" y="195"/>
                  </a:lnTo>
                  <a:lnTo>
                    <a:pt x="35" y="196"/>
                  </a:lnTo>
                  <a:lnTo>
                    <a:pt x="38" y="197"/>
                  </a:lnTo>
                  <a:lnTo>
                    <a:pt x="40" y="198"/>
                  </a:lnTo>
                  <a:lnTo>
                    <a:pt x="43" y="199"/>
                  </a:lnTo>
                  <a:lnTo>
                    <a:pt x="45" y="200"/>
                  </a:lnTo>
                  <a:lnTo>
                    <a:pt x="46" y="200"/>
                  </a:lnTo>
                </a:path>
              </a:pathLst>
            </a:custGeom>
            <a:solidFill>
              <a:srgbClr val="00CCC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831" name="Freeform 327"/>
            <p:cNvSpPr>
              <a:spLocks/>
            </p:cNvSpPr>
            <p:nvPr/>
          </p:nvSpPr>
          <p:spPr bwMode="auto">
            <a:xfrm>
              <a:off x="4813" y="940"/>
              <a:ext cx="332" cy="622"/>
            </a:xfrm>
            <a:custGeom>
              <a:avLst/>
              <a:gdLst>
                <a:gd name="T0" fmla="*/ 145 w 332"/>
                <a:gd name="T1" fmla="*/ 212 h 622"/>
                <a:gd name="T2" fmla="*/ 147 w 332"/>
                <a:gd name="T3" fmla="*/ 154 h 622"/>
                <a:gd name="T4" fmla="*/ 127 w 332"/>
                <a:gd name="T5" fmla="*/ 134 h 622"/>
                <a:gd name="T6" fmla="*/ 107 w 332"/>
                <a:gd name="T7" fmla="*/ 123 h 622"/>
                <a:gd name="T8" fmla="*/ 109 w 332"/>
                <a:gd name="T9" fmla="*/ 117 h 622"/>
                <a:gd name="T10" fmla="*/ 114 w 332"/>
                <a:gd name="T11" fmla="*/ 115 h 622"/>
                <a:gd name="T12" fmla="*/ 123 w 332"/>
                <a:gd name="T13" fmla="*/ 114 h 622"/>
                <a:gd name="T14" fmla="*/ 129 w 332"/>
                <a:gd name="T15" fmla="*/ 100 h 622"/>
                <a:gd name="T16" fmla="*/ 131 w 332"/>
                <a:gd name="T17" fmla="*/ 86 h 622"/>
                <a:gd name="T18" fmla="*/ 135 w 332"/>
                <a:gd name="T19" fmla="*/ 86 h 622"/>
                <a:gd name="T20" fmla="*/ 138 w 332"/>
                <a:gd name="T21" fmla="*/ 80 h 622"/>
                <a:gd name="T22" fmla="*/ 133 w 332"/>
                <a:gd name="T23" fmla="*/ 65 h 622"/>
                <a:gd name="T24" fmla="*/ 128 w 332"/>
                <a:gd name="T25" fmla="*/ 51 h 622"/>
                <a:gd name="T26" fmla="*/ 122 w 332"/>
                <a:gd name="T27" fmla="*/ 30 h 622"/>
                <a:gd name="T28" fmla="*/ 107 w 332"/>
                <a:gd name="T29" fmla="*/ 12 h 622"/>
                <a:gd name="T30" fmla="*/ 87 w 332"/>
                <a:gd name="T31" fmla="*/ 0 h 622"/>
                <a:gd name="T32" fmla="*/ 63 w 332"/>
                <a:gd name="T33" fmla="*/ 4 h 622"/>
                <a:gd name="T34" fmla="*/ 46 w 332"/>
                <a:gd name="T35" fmla="*/ 12 h 622"/>
                <a:gd name="T36" fmla="*/ 40 w 332"/>
                <a:gd name="T37" fmla="*/ 32 h 622"/>
                <a:gd name="T38" fmla="*/ 40 w 332"/>
                <a:gd name="T39" fmla="*/ 55 h 622"/>
                <a:gd name="T40" fmla="*/ 46 w 332"/>
                <a:gd name="T41" fmla="*/ 71 h 622"/>
                <a:gd name="T42" fmla="*/ 52 w 332"/>
                <a:gd name="T43" fmla="*/ 94 h 622"/>
                <a:gd name="T44" fmla="*/ 52 w 332"/>
                <a:gd name="T45" fmla="*/ 111 h 622"/>
                <a:gd name="T46" fmla="*/ 23 w 332"/>
                <a:gd name="T47" fmla="*/ 129 h 622"/>
                <a:gd name="T48" fmla="*/ 6 w 332"/>
                <a:gd name="T49" fmla="*/ 145 h 622"/>
                <a:gd name="T50" fmla="*/ 0 w 332"/>
                <a:gd name="T51" fmla="*/ 163 h 622"/>
                <a:gd name="T52" fmla="*/ 10 w 332"/>
                <a:gd name="T53" fmla="*/ 206 h 622"/>
                <a:gd name="T54" fmla="*/ 18 w 332"/>
                <a:gd name="T55" fmla="*/ 267 h 622"/>
                <a:gd name="T56" fmla="*/ 17 w 332"/>
                <a:gd name="T57" fmla="*/ 304 h 622"/>
                <a:gd name="T58" fmla="*/ 20 w 332"/>
                <a:gd name="T59" fmla="*/ 341 h 622"/>
                <a:gd name="T60" fmla="*/ 38 w 332"/>
                <a:gd name="T61" fmla="*/ 385 h 622"/>
                <a:gd name="T62" fmla="*/ 72 w 332"/>
                <a:gd name="T63" fmla="*/ 409 h 622"/>
                <a:gd name="T64" fmla="*/ 98 w 332"/>
                <a:gd name="T65" fmla="*/ 416 h 622"/>
                <a:gd name="T66" fmla="*/ 143 w 332"/>
                <a:gd name="T67" fmla="*/ 410 h 622"/>
                <a:gd name="T68" fmla="*/ 178 w 332"/>
                <a:gd name="T69" fmla="*/ 411 h 622"/>
                <a:gd name="T70" fmla="*/ 218 w 332"/>
                <a:gd name="T71" fmla="*/ 425 h 622"/>
                <a:gd name="T72" fmla="*/ 233 w 332"/>
                <a:gd name="T73" fmla="*/ 433 h 622"/>
                <a:gd name="T74" fmla="*/ 230 w 332"/>
                <a:gd name="T75" fmla="*/ 462 h 622"/>
                <a:gd name="T76" fmla="*/ 229 w 332"/>
                <a:gd name="T77" fmla="*/ 497 h 622"/>
                <a:gd name="T78" fmla="*/ 236 w 332"/>
                <a:gd name="T79" fmla="*/ 542 h 622"/>
                <a:gd name="T80" fmla="*/ 234 w 332"/>
                <a:gd name="T81" fmla="*/ 573 h 622"/>
                <a:gd name="T82" fmla="*/ 232 w 332"/>
                <a:gd name="T83" fmla="*/ 588 h 622"/>
                <a:gd name="T84" fmla="*/ 239 w 332"/>
                <a:gd name="T85" fmla="*/ 609 h 622"/>
                <a:gd name="T86" fmla="*/ 261 w 332"/>
                <a:gd name="T87" fmla="*/ 609 h 622"/>
                <a:gd name="T88" fmla="*/ 283 w 332"/>
                <a:gd name="T89" fmla="*/ 613 h 622"/>
                <a:gd name="T90" fmla="*/ 307 w 332"/>
                <a:gd name="T91" fmla="*/ 619 h 622"/>
                <a:gd name="T92" fmla="*/ 322 w 332"/>
                <a:gd name="T93" fmla="*/ 619 h 622"/>
                <a:gd name="T94" fmla="*/ 331 w 332"/>
                <a:gd name="T95" fmla="*/ 611 h 622"/>
                <a:gd name="T96" fmla="*/ 318 w 332"/>
                <a:gd name="T97" fmla="*/ 602 h 622"/>
                <a:gd name="T98" fmla="*/ 285 w 332"/>
                <a:gd name="T99" fmla="*/ 586 h 622"/>
                <a:gd name="T100" fmla="*/ 272 w 332"/>
                <a:gd name="T101" fmla="*/ 568 h 622"/>
                <a:gd name="T102" fmla="*/ 274 w 332"/>
                <a:gd name="T103" fmla="*/ 543 h 622"/>
                <a:gd name="T104" fmla="*/ 280 w 332"/>
                <a:gd name="T105" fmla="*/ 511 h 622"/>
                <a:gd name="T106" fmla="*/ 286 w 332"/>
                <a:gd name="T107" fmla="*/ 471 h 622"/>
                <a:gd name="T108" fmla="*/ 287 w 332"/>
                <a:gd name="T109" fmla="*/ 453 h 622"/>
                <a:gd name="T110" fmla="*/ 294 w 332"/>
                <a:gd name="T111" fmla="*/ 441 h 622"/>
                <a:gd name="T112" fmla="*/ 294 w 332"/>
                <a:gd name="T113" fmla="*/ 424 h 622"/>
                <a:gd name="T114" fmla="*/ 285 w 332"/>
                <a:gd name="T115" fmla="*/ 403 h 622"/>
                <a:gd name="T116" fmla="*/ 249 w 332"/>
                <a:gd name="T117" fmla="*/ 381 h 622"/>
                <a:gd name="T118" fmla="*/ 221 w 332"/>
                <a:gd name="T119" fmla="*/ 362 h 622"/>
                <a:gd name="T120" fmla="*/ 197 w 332"/>
                <a:gd name="T121" fmla="*/ 351 h 622"/>
                <a:gd name="T122" fmla="*/ 171 w 332"/>
                <a:gd name="T123" fmla="*/ 338 h 622"/>
                <a:gd name="T124" fmla="*/ 143 w 332"/>
                <a:gd name="T125" fmla="*/ 236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2" h="622">
                  <a:moveTo>
                    <a:pt x="143" y="236"/>
                  </a:moveTo>
                  <a:lnTo>
                    <a:pt x="143" y="233"/>
                  </a:lnTo>
                  <a:lnTo>
                    <a:pt x="145" y="224"/>
                  </a:lnTo>
                  <a:lnTo>
                    <a:pt x="145" y="212"/>
                  </a:lnTo>
                  <a:lnTo>
                    <a:pt x="147" y="196"/>
                  </a:lnTo>
                  <a:lnTo>
                    <a:pt x="148" y="180"/>
                  </a:lnTo>
                  <a:lnTo>
                    <a:pt x="148" y="166"/>
                  </a:lnTo>
                  <a:lnTo>
                    <a:pt x="147" y="154"/>
                  </a:lnTo>
                  <a:lnTo>
                    <a:pt x="145" y="146"/>
                  </a:lnTo>
                  <a:lnTo>
                    <a:pt x="140" y="142"/>
                  </a:lnTo>
                  <a:lnTo>
                    <a:pt x="134" y="138"/>
                  </a:lnTo>
                  <a:lnTo>
                    <a:pt x="127" y="134"/>
                  </a:lnTo>
                  <a:lnTo>
                    <a:pt x="121" y="131"/>
                  </a:lnTo>
                  <a:lnTo>
                    <a:pt x="115" y="128"/>
                  </a:lnTo>
                  <a:lnTo>
                    <a:pt x="110" y="126"/>
                  </a:lnTo>
                  <a:lnTo>
                    <a:pt x="107" y="123"/>
                  </a:lnTo>
                  <a:lnTo>
                    <a:pt x="107" y="121"/>
                  </a:lnTo>
                  <a:lnTo>
                    <a:pt x="108" y="120"/>
                  </a:lnTo>
                  <a:lnTo>
                    <a:pt x="109" y="119"/>
                  </a:lnTo>
                  <a:lnTo>
                    <a:pt x="109" y="117"/>
                  </a:lnTo>
                  <a:lnTo>
                    <a:pt x="110" y="116"/>
                  </a:lnTo>
                  <a:lnTo>
                    <a:pt x="110" y="115"/>
                  </a:lnTo>
                  <a:lnTo>
                    <a:pt x="112" y="115"/>
                  </a:lnTo>
                  <a:lnTo>
                    <a:pt x="114" y="115"/>
                  </a:lnTo>
                  <a:lnTo>
                    <a:pt x="116" y="115"/>
                  </a:lnTo>
                  <a:lnTo>
                    <a:pt x="118" y="115"/>
                  </a:lnTo>
                  <a:lnTo>
                    <a:pt x="121" y="115"/>
                  </a:lnTo>
                  <a:lnTo>
                    <a:pt x="123" y="114"/>
                  </a:lnTo>
                  <a:lnTo>
                    <a:pt x="124" y="112"/>
                  </a:lnTo>
                  <a:lnTo>
                    <a:pt x="127" y="109"/>
                  </a:lnTo>
                  <a:lnTo>
                    <a:pt x="127" y="104"/>
                  </a:lnTo>
                  <a:lnTo>
                    <a:pt x="129" y="100"/>
                  </a:lnTo>
                  <a:lnTo>
                    <a:pt x="130" y="95"/>
                  </a:lnTo>
                  <a:lnTo>
                    <a:pt x="131" y="92"/>
                  </a:lnTo>
                  <a:lnTo>
                    <a:pt x="131" y="88"/>
                  </a:lnTo>
                  <a:lnTo>
                    <a:pt x="131" y="86"/>
                  </a:lnTo>
                  <a:lnTo>
                    <a:pt x="132" y="86"/>
                  </a:lnTo>
                  <a:lnTo>
                    <a:pt x="133" y="86"/>
                  </a:lnTo>
                  <a:lnTo>
                    <a:pt x="134" y="86"/>
                  </a:lnTo>
                  <a:lnTo>
                    <a:pt x="135" y="86"/>
                  </a:lnTo>
                  <a:lnTo>
                    <a:pt x="137" y="86"/>
                  </a:lnTo>
                  <a:lnTo>
                    <a:pt x="138" y="85"/>
                  </a:lnTo>
                  <a:lnTo>
                    <a:pt x="139" y="83"/>
                  </a:lnTo>
                  <a:lnTo>
                    <a:pt x="138" y="80"/>
                  </a:lnTo>
                  <a:lnTo>
                    <a:pt x="137" y="77"/>
                  </a:lnTo>
                  <a:lnTo>
                    <a:pt x="136" y="74"/>
                  </a:lnTo>
                  <a:lnTo>
                    <a:pt x="134" y="69"/>
                  </a:lnTo>
                  <a:lnTo>
                    <a:pt x="133" y="65"/>
                  </a:lnTo>
                  <a:lnTo>
                    <a:pt x="131" y="61"/>
                  </a:lnTo>
                  <a:lnTo>
                    <a:pt x="130" y="57"/>
                  </a:lnTo>
                  <a:lnTo>
                    <a:pt x="129" y="55"/>
                  </a:lnTo>
                  <a:lnTo>
                    <a:pt x="128" y="51"/>
                  </a:lnTo>
                  <a:lnTo>
                    <a:pt x="127" y="47"/>
                  </a:lnTo>
                  <a:lnTo>
                    <a:pt x="127" y="42"/>
                  </a:lnTo>
                  <a:lnTo>
                    <a:pt x="125" y="36"/>
                  </a:lnTo>
                  <a:lnTo>
                    <a:pt x="122" y="30"/>
                  </a:lnTo>
                  <a:lnTo>
                    <a:pt x="119" y="24"/>
                  </a:lnTo>
                  <a:lnTo>
                    <a:pt x="116" y="19"/>
                  </a:lnTo>
                  <a:lnTo>
                    <a:pt x="111" y="16"/>
                  </a:lnTo>
                  <a:lnTo>
                    <a:pt x="107" y="12"/>
                  </a:lnTo>
                  <a:lnTo>
                    <a:pt x="103" y="9"/>
                  </a:lnTo>
                  <a:lnTo>
                    <a:pt x="98" y="5"/>
                  </a:lnTo>
                  <a:lnTo>
                    <a:pt x="92" y="3"/>
                  </a:lnTo>
                  <a:lnTo>
                    <a:pt x="87" y="0"/>
                  </a:lnTo>
                  <a:lnTo>
                    <a:pt x="82" y="0"/>
                  </a:lnTo>
                  <a:lnTo>
                    <a:pt x="75" y="0"/>
                  </a:lnTo>
                  <a:lnTo>
                    <a:pt x="69" y="1"/>
                  </a:lnTo>
                  <a:lnTo>
                    <a:pt x="63" y="4"/>
                  </a:lnTo>
                  <a:lnTo>
                    <a:pt x="58" y="5"/>
                  </a:lnTo>
                  <a:lnTo>
                    <a:pt x="53" y="8"/>
                  </a:lnTo>
                  <a:lnTo>
                    <a:pt x="49" y="10"/>
                  </a:lnTo>
                  <a:lnTo>
                    <a:pt x="46" y="12"/>
                  </a:lnTo>
                  <a:lnTo>
                    <a:pt x="43" y="16"/>
                  </a:lnTo>
                  <a:lnTo>
                    <a:pt x="42" y="20"/>
                  </a:lnTo>
                  <a:lnTo>
                    <a:pt x="41" y="26"/>
                  </a:lnTo>
                  <a:lnTo>
                    <a:pt x="40" y="32"/>
                  </a:lnTo>
                  <a:lnTo>
                    <a:pt x="40" y="38"/>
                  </a:lnTo>
                  <a:lnTo>
                    <a:pt x="40" y="44"/>
                  </a:lnTo>
                  <a:lnTo>
                    <a:pt x="40" y="50"/>
                  </a:lnTo>
                  <a:lnTo>
                    <a:pt x="40" y="55"/>
                  </a:lnTo>
                  <a:lnTo>
                    <a:pt x="40" y="60"/>
                  </a:lnTo>
                  <a:lnTo>
                    <a:pt x="42" y="64"/>
                  </a:lnTo>
                  <a:lnTo>
                    <a:pt x="44" y="68"/>
                  </a:lnTo>
                  <a:lnTo>
                    <a:pt x="46" y="71"/>
                  </a:lnTo>
                  <a:lnTo>
                    <a:pt x="48" y="76"/>
                  </a:lnTo>
                  <a:lnTo>
                    <a:pt x="50" y="81"/>
                  </a:lnTo>
                  <a:lnTo>
                    <a:pt x="51" y="88"/>
                  </a:lnTo>
                  <a:lnTo>
                    <a:pt x="52" y="94"/>
                  </a:lnTo>
                  <a:lnTo>
                    <a:pt x="53" y="99"/>
                  </a:lnTo>
                  <a:lnTo>
                    <a:pt x="54" y="104"/>
                  </a:lnTo>
                  <a:lnTo>
                    <a:pt x="54" y="108"/>
                  </a:lnTo>
                  <a:lnTo>
                    <a:pt x="52" y="111"/>
                  </a:lnTo>
                  <a:lnTo>
                    <a:pt x="47" y="115"/>
                  </a:lnTo>
                  <a:lnTo>
                    <a:pt x="40" y="120"/>
                  </a:lnTo>
                  <a:lnTo>
                    <a:pt x="31" y="124"/>
                  </a:lnTo>
                  <a:lnTo>
                    <a:pt x="23" y="129"/>
                  </a:lnTo>
                  <a:lnTo>
                    <a:pt x="15" y="133"/>
                  </a:lnTo>
                  <a:lnTo>
                    <a:pt x="10" y="138"/>
                  </a:lnTo>
                  <a:lnTo>
                    <a:pt x="7" y="142"/>
                  </a:lnTo>
                  <a:lnTo>
                    <a:pt x="6" y="145"/>
                  </a:lnTo>
                  <a:lnTo>
                    <a:pt x="5" y="149"/>
                  </a:lnTo>
                  <a:lnTo>
                    <a:pt x="3" y="153"/>
                  </a:lnTo>
                  <a:lnTo>
                    <a:pt x="0" y="157"/>
                  </a:lnTo>
                  <a:lnTo>
                    <a:pt x="0" y="163"/>
                  </a:lnTo>
                  <a:lnTo>
                    <a:pt x="0" y="171"/>
                  </a:lnTo>
                  <a:lnTo>
                    <a:pt x="1" y="180"/>
                  </a:lnTo>
                  <a:lnTo>
                    <a:pt x="5" y="192"/>
                  </a:lnTo>
                  <a:lnTo>
                    <a:pt x="10" y="206"/>
                  </a:lnTo>
                  <a:lnTo>
                    <a:pt x="13" y="221"/>
                  </a:lnTo>
                  <a:lnTo>
                    <a:pt x="16" y="237"/>
                  </a:lnTo>
                  <a:lnTo>
                    <a:pt x="17" y="253"/>
                  </a:lnTo>
                  <a:lnTo>
                    <a:pt x="18" y="267"/>
                  </a:lnTo>
                  <a:lnTo>
                    <a:pt x="19" y="280"/>
                  </a:lnTo>
                  <a:lnTo>
                    <a:pt x="18" y="290"/>
                  </a:lnTo>
                  <a:lnTo>
                    <a:pt x="18" y="297"/>
                  </a:lnTo>
                  <a:lnTo>
                    <a:pt x="17" y="304"/>
                  </a:lnTo>
                  <a:lnTo>
                    <a:pt x="17" y="311"/>
                  </a:lnTo>
                  <a:lnTo>
                    <a:pt x="17" y="320"/>
                  </a:lnTo>
                  <a:lnTo>
                    <a:pt x="18" y="330"/>
                  </a:lnTo>
                  <a:lnTo>
                    <a:pt x="20" y="341"/>
                  </a:lnTo>
                  <a:lnTo>
                    <a:pt x="23" y="352"/>
                  </a:lnTo>
                  <a:lnTo>
                    <a:pt x="27" y="364"/>
                  </a:lnTo>
                  <a:lnTo>
                    <a:pt x="32" y="376"/>
                  </a:lnTo>
                  <a:lnTo>
                    <a:pt x="38" y="385"/>
                  </a:lnTo>
                  <a:lnTo>
                    <a:pt x="46" y="393"/>
                  </a:lnTo>
                  <a:lnTo>
                    <a:pt x="54" y="400"/>
                  </a:lnTo>
                  <a:lnTo>
                    <a:pt x="63" y="405"/>
                  </a:lnTo>
                  <a:lnTo>
                    <a:pt x="72" y="409"/>
                  </a:lnTo>
                  <a:lnTo>
                    <a:pt x="80" y="413"/>
                  </a:lnTo>
                  <a:lnTo>
                    <a:pt x="86" y="414"/>
                  </a:lnTo>
                  <a:lnTo>
                    <a:pt x="90" y="415"/>
                  </a:lnTo>
                  <a:lnTo>
                    <a:pt x="98" y="416"/>
                  </a:lnTo>
                  <a:lnTo>
                    <a:pt x="108" y="415"/>
                  </a:lnTo>
                  <a:lnTo>
                    <a:pt x="119" y="414"/>
                  </a:lnTo>
                  <a:lnTo>
                    <a:pt x="131" y="412"/>
                  </a:lnTo>
                  <a:lnTo>
                    <a:pt x="143" y="410"/>
                  </a:lnTo>
                  <a:lnTo>
                    <a:pt x="154" y="409"/>
                  </a:lnTo>
                  <a:lnTo>
                    <a:pt x="163" y="408"/>
                  </a:lnTo>
                  <a:lnTo>
                    <a:pt x="170" y="408"/>
                  </a:lnTo>
                  <a:lnTo>
                    <a:pt x="178" y="411"/>
                  </a:lnTo>
                  <a:lnTo>
                    <a:pt x="187" y="414"/>
                  </a:lnTo>
                  <a:lnTo>
                    <a:pt x="197" y="417"/>
                  </a:lnTo>
                  <a:lnTo>
                    <a:pt x="209" y="421"/>
                  </a:lnTo>
                  <a:lnTo>
                    <a:pt x="218" y="425"/>
                  </a:lnTo>
                  <a:lnTo>
                    <a:pt x="226" y="428"/>
                  </a:lnTo>
                  <a:lnTo>
                    <a:pt x="232" y="431"/>
                  </a:lnTo>
                  <a:lnTo>
                    <a:pt x="233" y="431"/>
                  </a:lnTo>
                  <a:lnTo>
                    <a:pt x="233" y="433"/>
                  </a:lnTo>
                  <a:lnTo>
                    <a:pt x="232" y="438"/>
                  </a:lnTo>
                  <a:lnTo>
                    <a:pt x="232" y="445"/>
                  </a:lnTo>
                  <a:lnTo>
                    <a:pt x="231" y="453"/>
                  </a:lnTo>
                  <a:lnTo>
                    <a:pt x="230" y="462"/>
                  </a:lnTo>
                  <a:lnTo>
                    <a:pt x="229" y="471"/>
                  </a:lnTo>
                  <a:lnTo>
                    <a:pt x="228" y="481"/>
                  </a:lnTo>
                  <a:lnTo>
                    <a:pt x="228" y="488"/>
                  </a:lnTo>
                  <a:lnTo>
                    <a:pt x="229" y="497"/>
                  </a:lnTo>
                  <a:lnTo>
                    <a:pt x="230" y="507"/>
                  </a:lnTo>
                  <a:lnTo>
                    <a:pt x="232" y="518"/>
                  </a:lnTo>
                  <a:lnTo>
                    <a:pt x="234" y="530"/>
                  </a:lnTo>
                  <a:lnTo>
                    <a:pt x="236" y="542"/>
                  </a:lnTo>
                  <a:lnTo>
                    <a:pt x="238" y="553"/>
                  </a:lnTo>
                  <a:lnTo>
                    <a:pt x="238" y="562"/>
                  </a:lnTo>
                  <a:lnTo>
                    <a:pt x="236" y="569"/>
                  </a:lnTo>
                  <a:lnTo>
                    <a:pt x="234" y="573"/>
                  </a:lnTo>
                  <a:lnTo>
                    <a:pt x="233" y="577"/>
                  </a:lnTo>
                  <a:lnTo>
                    <a:pt x="232" y="581"/>
                  </a:lnTo>
                  <a:lnTo>
                    <a:pt x="232" y="585"/>
                  </a:lnTo>
                  <a:lnTo>
                    <a:pt x="232" y="588"/>
                  </a:lnTo>
                  <a:lnTo>
                    <a:pt x="232" y="590"/>
                  </a:lnTo>
                  <a:lnTo>
                    <a:pt x="232" y="592"/>
                  </a:lnTo>
                  <a:lnTo>
                    <a:pt x="238" y="609"/>
                  </a:lnTo>
                  <a:lnTo>
                    <a:pt x="239" y="609"/>
                  </a:lnTo>
                  <a:lnTo>
                    <a:pt x="243" y="609"/>
                  </a:lnTo>
                  <a:lnTo>
                    <a:pt x="249" y="609"/>
                  </a:lnTo>
                  <a:lnTo>
                    <a:pt x="255" y="609"/>
                  </a:lnTo>
                  <a:lnTo>
                    <a:pt x="261" y="609"/>
                  </a:lnTo>
                  <a:lnTo>
                    <a:pt x="268" y="609"/>
                  </a:lnTo>
                  <a:lnTo>
                    <a:pt x="274" y="610"/>
                  </a:lnTo>
                  <a:lnTo>
                    <a:pt x="278" y="612"/>
                  </a:lnTo>
                  <a:lnTo>
                    <a:pt x="283" y="613"/>
                  </a:lnTo>
                  <a:lnTo>
                    <a:pt x="288" y="615"/>
                  </a:lnTo>
                  <a:lnTo>
                    <a:pt x="294" y="616"/>
                  </a:lnTo>
                  <a:lnTo>
                    <a:pt x="301" y="618"/>
                  </a:lnTo>
                  <a:lnTo>
                    <a:pt x="307" y="619"/>
                  </a:lnTo>
                  <a:lnTo>
                    <a:pt x="312" y="620"/>
                  </a:lnTo>
                  <a:lnTo>
                    <a:pt x="317" y="621"/>
                  </a:lnTo>
                  <a:lnTo>
                    <a:pt x="319" y="620"/>
                  </a:lnTo>
                  <a:lnTo>
                    <a:pt x="322" y="619"/>
                  </a:lnTo>
                  <a:lnTo>
                    <a:pt x="325" y="618"/>
                  </a:lnTo>
                  <a:lnTo>
                    <a:pt x="327" y="616"/>
                  </a:lnTo>
                  <a:lnTo>
                    <a:pt x="330" y="614"/>
                  </a:lnTo>
                  <a:lnTo>
                    <a:pt x="331" y="611"/>
                  </a:lnTo>
                  <a:lnTo>
                    <a:pt x="331" y="609"/>
                  </a:lnTo>
                  <a:lnTo>
                    <a:pt x="329" y="607"/>
                  </a:lnTo>
                  <a:lnTo>
                    <a:pt x="325" y="604"/>
                  </a:lnTo>
                  <a:lnTo>
                    <a:pt x="318" y="602"/>
                  </a:lnTo>
                  <a:lnTo>
                    <a:pt x="310" y="598"/>
                  </a:lnTo>
                  <a:lnTo>
                    <a:pt x="301" y="594"/>
                  </a:lnTo>
                  <a:lnTo>
                    <a:pt x="293" y="590"/>
                  </a:lnTo>
                  <a:lnTo>
                    <a:pt x="285" y="586"/>
                  </a:lnTo>
                  <a:lnTo>
                    <a:pt x="278" y="581"/>
                  </a:lnTo>
                  <a:lnTo>
                    <a:pt x="274" y="577"/>
                  </a:lnTo>
                  <a:lnTo>
                    <a:pt x="272" y="573"/>
                  </a:lnTo>
                  <a:lnTo>
                    <a:pt x="272" y="568"/>
                  </a:lnTo>
                  <a:lnTo>
                    <a:pt x="272" y="563"/>
                  </a:lnTo>
                  <a:lnTo>
                    <a:pt x="273" y="557"/>
                  </a:lnTo>
                  <a:lnTo>
                    <a:pt x="273" y="550"/>
                  </a:lnTo>
                  <a:lnTo>
                    <a:pt x="274" y="543"/>
                  </a:lnTo>
                  <a:lnTo>
                    <a:pt x="275" y="535"/>
                  </a:lnTo>
                  <a:lnTo>
                    <a:pt x="277" y="528"/>
                  </a:lnTo>
                  <a:lnTo>
                    <a:pt x="278" y="520"/>
                  </a:lnTo>
                  <a:lnTo>
                    <a:pt x="280" y="511"/>
                  </a:lnTo>
                  <a:lnTo>
                    <a:pt x="282" y="501"/>
                  </a:lnTo>
                  <a:lnTo>
                    <a:pt x="284" y="491"/>
                  </a:lnTo>
                  <a:lnTo>
                    <a:pt x="285" y="481"/>
                  </a:lnTo>
                  <a:lnTo>
                    <a:pt x="286" y="471"/>
                  </a:lnTo>
                  <a:lnTo>
                    <a:pt x="287" y="464"/>
                  </a:lnTo>
                  <a:lnTo>
                    <a:pt x="287" y="458"/>
                  </a:lnTo>
                  <a:lnTo>
                    <a:pt x="287" y="454"/>
                  </a:lnTo>
                  <a:lnTo>
                    <a:pt x="287" y="453"/>
                  </a:lnTo>
                  <a:lnTo>
                    <a:pt x="289" y="451"/>
                  </a:lnTo>
                  <a:lnTo>
                    <a:pt x="290" y="448"/>
                  </a:lnTo>
                  <a:lnTo>
                    <a:pt x="292" y="445"/>
                  </a:lnTo>
                  <a:lnTo>
                    <a:pt x="294" y="441"/>
                  </a:lnTo>
                  <a:lnTo>
                    <a:pt x="295" y="437"/>
                  </a:lnTo>
                  <a:lnTo>
                    <a:pt x="296" y="433"/>
                  </a:lnTo>
                  <a:lnTo>
                    <a:pt x="295" y="429"/>
                  </a:lnTo>
                  <a:lnTo>
                    <a:pt x="294" y="424"/>
                  </a:lnTo>
                  <a:lnTo>
                    <a:pt x="293" y="419"/>
                  </a:lnTo>
                  <a:lnTo>
                    <a:pt x="291" y="414"/>
                  </a:lnTo>
                  <a:lnTo>
                    <a:pt x="290" y="408"/>
                  </a:lnTo>
                  <a:lnTo>
                    <a:pt x="285" y="403"/>
                  </a:lnTo>
                  <a:lnTo>
                    <a:pt x="279" y="397"/>
                  </a:lnTo>
                  <a:lnTo>
                    <a:pt x="272" y="392"/>
                  </a:lnTo>
                  <a:lnTo>
                    <a:pt x="261" y="386"/>
                  </a:lnTo>
                  <a:lnTo>
                    <a:pt x="249" y="381"/>
                  </a:lnTo>
                  <a:lnTo>
                    <a:pt x="240" y="376"/>
                  </a:lnTo>
                  <a:lnTo>
                    <a:pt x="233" y="371"/>
                  </a:lnTo>
                  <a:lnTo>
                    <a:pt x="226" y="366"/>
                  </a:lnTo>
                  <a:lnTo>
                    <a:pt x="221" y="362"/>
                  </a:lnTo>
                  <a:lnTo>
                    <a:pt x="216" y="359"/>
                  </a:lnTo>
                  <a:lnTo>
                    <a:pt x="210" y="356"/>
                  </a:lnTo>
                  <a:lnTo>
                    <a:pt x="204" y="354"/>
                  </a:lnTo>
                  <a:lnTo>
                    <a:pt x="197" y="351"/>
                  </a:lnTo>
                  <a:lnTo>
                    <a:pt x="190" y="349"/>
                  </a:lnTo>
                  <a:lnTo>
                    <a:pt x="183" y="345"/>
                  </a:lnTo>
                  <a:lnTo>
                    <a:pt x="177" y="341"/>
                  </a:lnTo>
                  <a:lnTo>
                    <a:pt x="171" y="338"/>
                  </a:lnTo>
                  <a:lnTo>
                    <a:pt x="167" y="334"/>
                  </a:lnTo>
                  <a:lnTo>
                    <a:pt x="164" y="333"/>
                  </a:lnTo>
                  <a:lnTo>
                    <a:pt x="163" y="332"/>
                  </a:lnTo>
                  <a:lnTo>
                    <a:pt x="143" y="236"/>
                  </a:lnTo>
                </a:path>
              </a:pathLst>
            </a:custGeom>
            <a:solidFill>
              <a:srgbClr val="99FF99"/>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832" name="Freeform 328"/>
            <p:cNvSpPr>
              <a:spLocks/>
            </p:cNvSpPr>
            <p:nvPr/>
          </p:nvSpPr>
          <p:spPr bwMode="auto">
            <a:xfrm>
              <a:off x="4784" y="1134"/>
              <a:ext cx="32" cy="135"/>
            </a:xfrm>
            <a:custGeom>
              <a:avLst/>
              <a:gdLst>
                <a:gd name="T0" fmla="*/ 15 w 32"/>
                <a:gd name="T1" fmla="*/ 111 h 135"/>
                <a:gd name="T2" fmla="*/ 13 w 32"/>
                <a:gd name="T3" fmla="*/ 101 h 135"/>
                <a:gd name="T4" fmla="*/ 12 w 32"/>
                <a:gd name="T5" fmla="*/ 87 h 135"/>
                <a:gd name="T6" fmla="*/ 13 w 32"/>
                <a:gd name="T7" fmla="*/ 71 h 135"/>
                <a:gd name="T8" fmla="*/ 16 w 32"/>
                <a:gd name="T9" fmla="*/ 58 h 135"/>
                <a:gd name="T10" fmla="*/ 17 w 32"/>
                <a:gd name="T11" fmla="*/ 48 h 135"/>
                <a:gd name="T12" fmla="*/ 17 w 32"/>
                <a:gd name="T13" fmla="*/ 39 h 135"/>
                <a:gd name="T14" fmla="*/ 15 w 32"/>
                <a:gd name="T15" fmla="*/ 29 h 135"/>
                <a:gd name="T16" fmla="*/ 12 w 32"/>
                <a:gd name="T17" fmla="*/ 22 h 135"/>
                <a:gd name="T18" fmla="*/ 10 w 32"/>
                <a:gd name="T19" fmla="*/ 17 h 135"/>
                <a:gd name="T20" fmla="*/ 6 w 32"/>
                <a:gd name="T21" fmla="*/ 10 h 135"/>
                <a:gd name="T22" fmla="*/ 2 w 32"/>
                <a:gd name="T23" fmla="*/ 3 h 135"/>
                <a:gd name="T24" fmla="*/ 1 w 32"/>
                <a:gd name="T25" fmla="*/ 5 h 135"/>
                <a:gd name="T26" fmla="*/ 5 w 32"/>
                <a:gd name="T27" fmla="*/ 14 h 135"/>
                <a:gd name="T28" fmla="*/ 7 w 32"/>
                <a:gd name="T29" fmla="*/ 22 h 135"/>
                <a:gd name="T30" fmla="*/ 8 w 32"/>
                <a:gd name="T31" fmla="*/ 34 h 135"/>
                <a:gd name="T32" fmla="*/ 9 w 32"/>
                <a:gd name="T33" fmla="*/ 55 h 135"/>
                <a:gd name="T34" fmla="*/ 8 w 32"/>
                <a:gd name="T35" fmla="*/ 70 h 135"/>
                <a:gd name="T36" fmla="*/ 6 w 32"/>
                <a:gd name="T37" fmla="*/ 81 h 135"/>
                <a:gd name="T38" fmla="*/ 6 w 32"/>
                <a:gd name="T39" fmla="*/ 93 h 135"/>
                <a:gd name="T40" fmla="*/ 7 w 32"/>
                <a:gd name="T41" fmla="*/ 106 h 135"/>
                <a:gd name="T42" fmla="*/ 10 w 32"/>
                <a:gd name="T43" fmla="*/ 116 h 135"/>
                <a:gd name="T44" fmla="*/ 12 w 32"/>
                <a:gd name="T45" fmla="*/ 123 h 135"/>
                <a:gd name="T46" fmla="*/ 15 w 32"/>
                <a:gd name="T47" fmla="*/ 127 h 135"/>
                <a:gd name="T48" fmla="*/ 20 w 32"/>
                <a:gd name="T49" fmla="*/ 129 h 135"/>
                <a:gd name="T50" fmla="*/ 24 w 32"/>
                <a:gd name="T51" fmla="*/ 132 h 135"/>
                <a:gd name="T52" fmla="*/ 27 w 32"/>
                <a:gd name="T53" fmla="*/ 133 h 135"/>
                <a:gd name="T54" fmla="*/ 30 w 32"/>
                <a:gd name="T55" fmla="*/ 134 h 135"/>
                <a:gd name="T56" fmla="*/ 28 w 32"/>
                <a:gd name="T57" fmla="*/ 131 h 135"/>
                <a:gd name="T58" fmla="*/ 23 w 32"/>
                <a:gd name="T59" fmla="*/ 127 h 135"/>
                <a:gd name="T60" fmla="*/ 19 w 32"/>
                <a:gd name="T61" fmla="*/ 121 h 135"/>
                <a:gd name="T62" fmla="*/ 15 w 32"/>
                <a:gd name="T63" fmla="*/ 11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 h="135">
                  <a:moveTo>
                    <a:pt x="15" y="114"/>
                  </a:moveTo>
                  <a:lnTo>
                    <a:pt x="15" y="111"/>
                  </a:lnTo>
                  <a:lnTo>
                    <a:pt x="14" y="107"/>
                  </a:lnTo>
                  <a:lnTo>
                    <a:pt x="13" y="101"/>
                  </a:lnTo>
                  <a:lnTo>
                    <a:pt x="12" y="95"/>
                  </a:lnTo>
                  <a:lnTo>
                    <a:pt x="12" y="87"/>
                  </a:lnTo>
                  <a:lnTo>
                    <a:pt x="12" y="80"/>
                  </a:lnTo>
                  <a:lnTo>
                    <a:pt x="13" y="71"/>
                  </a:lnTo>
                  <a:lnTo>
                    <a:pt x="15" y="63"/>
                  </a:lnTo>
                  <a:lnTo>
                    <a:pt x="16" y="58"/>
                  </a:lnTo>
                  <a:lnTo>
                    <a:pt x="17" y="53"/>
                  </a:lnTo>
                  <a:lnTo>
                    <a:pt x="17" y="48"/>
                  </a:lnTo>
                  <a:lnTo>
                    <a:pt x="17" y="43"/>
                  </a:lnTo>
                  <a:lnTo>
                    <a:pt x="17" y="39"/>
                  </a:lnTo>
                  <a:lnTo>
                    <a:pt x="16" y="34"/>
                  </a:lnTo>
                  <a:lnTo>
                    <a:pt x="15" y="29"/>
                  </a:lnTo>
                  <a:lnTo>
                    <a:pt x="13" y="23"/>
                  </a:lnTo>
                  <a:lnTo>
                    <a:pt x="12" y="22"/>
                  </a:lnTo>
                  <a:lnTo>
                    <a:pt x="11" y="19"/>
                  </a:lnTo>
                  <a:lnTo>
                    <a:pt x="10" y="17"/>
                  </a:lnTo>
                  <a:lnTo>
                    <a:pt x="8" y="13"/>
                  </a:lnTo>
                  <a:lnTo>
                    <a:pt x="6" y="10"/>
                  </a:lnTo>
                  <a:lnTo>
                    <a:pt x="4" y="6"/>
                  </a:lnTo>
                  <a:lnTo>
                    <a:pt x="2" y="3"/>
                  </a:lnTo>
                  <a:lnTo>
                    <a:pt x="0" y="0"/>
                  </a:lnTo>
                  <a:lnTo>
                    <a:pt x="1" y="5"/>
                  </a:lnTo>
                  <a:lnTo>
                    <a:pt x="4" y="10"/>
                  </a:lnTo>
                  <a:lnTo>
                    <a:pt x="5" y="14"/>
                  </a:lnTo>
                  <a:lnTo>
                    <a:pt x="6" y="17"/>
                  </a:lnTo>
                  <a:lnTo>
                    <a:pt x="7" y="22"/>
                  </a:lnTo>
                  <a:lnTo>
                    <a:pt x="8" y="28"/>
                  </a:lnTo>
                  <a:lnTo>
                    <a:pt x="8" y="34"/>
                  </a:lnTo>
                  <a:lnTo>
                    <a:pt x="9" y="44"/>
                  </a:lnTo>
                  <a:lnTo>
                    <a:pt x="9" y="55"/>
                  </a:lnTo>
                  <a:lnTo>
                    <a:pt x="9" y="64"/>
                  </a:lnTo>
                  <a:lnTo>
                    <a:pt x="8" y="70"/>
                  </a:lnTo>
                  <a:lnTo>
                    <a:pt x="7" y="76"/>
                  </a:lnTo>
                  <a:lnTo>
                    <a:pt x="6" y="81"/>
                  </a:lnTo>
                  <a:lnTo>
                    <a:pt x="6" y="87"/>
                  </a:lnTo>
                  <a:lnTo>
                    <a:pt x="6" y="93"/>
                  </a:lnTo>
                  <a:lnTo>
                    <a:pt x="6" y="99"/>
                  </a:lnTo>
                  <a:lnTo>
                    <a:pt x="7" y="106"/>
                  </a:lnTo>
                  <a:lnTo>
                    <a:pt x="8" y="112"/>
                  </a:lnTo>
                  <a:lnTo>
                    <a:pt x="10" y="116"/>
                  </a:lnTo>
                  <a:lnTo>
                    <a:pt x="10" y="120"/>
                  </a:lnTo>
                  <a:lnTo>
                    <a:pt x="12" y="123"/>
                  </a:lnTo>
                  <a:lnTo>
                    <a:pt x="14" y="125"/>
                  </a:lnTo>
                  <a:lnTo>
                    <a:pt x="15" y="127"/>
                  </a:lnTo>
                  <a:lnTo>
                    <a:pt x="18" y="128"/>
                  </a:lnTo>
                  <a:lnTo>
                    <a:pt x="20" y="129"/>
                  </a:lnTo>
                  <a:lnTo>
                    <a:pt x="21" y="131"/>
                  </a:lnTo>
                  <a:lnTo>
                    <a:pt x="24" y="132"/>
                  </a:lnTo>
                  <a:lnTo>
                    <a:pt x="25" y="132"/>
                  </a:lnTo>
                  <a:lnTo>
                    <a:pt x="27" y="133"/>
                  </a:lnTo>
                  <a:lnTo>
                    <a:pt x="29" y="133"/>
                  </a:lnTo>
                  <a:lnTo>
                    <a:pt x="30" y="134"/>
                  </a:lnTo>
                  <a:lnTo>
                    <a:pt x="31" y="134"/>
                  </a:lnTo>
                  <a:lnTo>
                    <a:pt x="28" y="131"/>
                  </a:lnTo>
                  <a:lnTo>
                    <a:pt x="25" y="129"/>
                  </a:lnTo>
                  <a:lnTo>
                    <a:pt x="23" y="127"/>
                  </a:lnTo>
                  <a:lnTo>
                    <a:pt x="20" y="123"/>
                  </a:lnTo>
                  <a:lnTo>
                    <a:pt x="19" y="121"/>
                  </a:lnTo>
                  <a:lnTo>
                    <a:pt x="17" y="118"/>
                  </a:lnTo>
                  <a:lnTo>
                    <a:pt x="15" y="116"/>
                  </a:lnTo>
                  <a:lnTo>
                    <a:pt x="15" y="114"/>
                  </a:lnTo>
                </a:path>
              </a:pathLst>
            </a:custGeom>
            <a:solidFill>
              <a:srgbClr val="00808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833" name="Freeform 329"/>
            <p:cNvSpPr>
              <a:spLocks/>
            </p:cNvSpPr>
            <p:nvPr/>
          </p:nvSpPr>
          <p:spPr bwMode="auto">
            <a:xfrm>
              <a:off x="4862" y="940"/>
              <a:ext cx="28" cy="68"/>
            </a:xfrm>
            <a:custGeom>
              <a:avLst/>
              <a:gdLst>
                <a:gd name="T0" fmla="*/ 21 w 28"/>
                <a:gd name="T1" fmla="*/ 0 h 68"/>
                <a:gd name="T2" fmla="*/ 21 w 28"/>
                <a:gd name="T3" fmla="*/ 0 h 68"/>
                <a:gd name="T4" fmla="*/ 20 w 28"/>
                <a:gd name="T5" fmla="*/ 2 h 68"/>
                <a:gd name="T6" fmla="*/ 18 w 28"/>
                <a:gd name="T7" fmla="*/ 5 h 68"/>
                <a:gd name="T8" fmla="*/ 16 w 28"/>
                <a:gd name="T9" fmla="*/ 9 h 68"/>
                <a:gd name="T10" fmla="*/ 14 w 28"/>
                <a:gd name="T11" fmla="*/ 14 h 68"/>
                <a:gd name="T12" fmla="*/ 13 w 28"/>
                <a:gd name="T13" fmla="*/ 19 h 68"/>
                <a:gd name="T14" fmla="*/ 13 w 28"/>
                <a:gd name="T15" fmla="*/ 26 h 68"/>
                <a:gd name="T16" fmla="*/ 14 w 28"/>
                <a:gd name="T17" fmla="*/ 32 h 68"/>
                <a:gd name="T18" fmla="*/ 16 w 28"/>
                <a:gd name="T19" fmla="*/ 39 h 68"/>
                <a:gd name="T20" fmla="*/ 18 w 28"/>
                <a:gd name="T21" fmla="*/ 44 h 68"/>
                <a:gd name="T22" fmla="*/ 20 w 28"/>
                <a:gd name="T23" fmla="*/ 50 h 68"/>
                <a:gd name="T24" fmla="*/ 22 w 28"/>
                <a:gd name="T25" fmla="*/ 55 h 68"/>
                <a:gd name="T26" fmla="*/ 24 w 28"/>
                <a:gd name="T27" fmla="*/ 59 h 68"/>
                <a:gd name="T28" fmla="*/ 25 w 28"/>
                <a:gd name="T29" fmla="*/ 61 h 68"/>
                <a:gd name="T30" fmla="*/ 26 w 28"/>
                <a:gd name="T31" fmla="*/ 63 h 68"/>
                <a:gd name="T32" fmla="*/ 27 w 28"/>
                <a:gd name="T33" fmla="*/ 64 h 68"/>
                <a:gd name="T34" fmla="*/ 18 w 28"/>
                <a:gd name="T35" fmla="*/ 67 h 68"/>
                <a:gd name="T36" fmla="*/ 17 w 28"/>
                <a:gd name="T37" fmla="*/ 66 h 68"/>
                <a:gd name="T38" fmla="*/ 16 w 28"/>
                <a:gd name="T39" fmla="*/ 64 h 68"/>
                <a:gd name="T40" fmla="*/ 13 w 28"/>
                <a:gd name="T41" fmla="*/ 61 h 68"/>
                <a:gd name="T42" fmla="*/ 11 w 28"/>
                <a:gd name="T43" fmla="*/ 58 h 68"/>
                <a:gd name="T44" fmla="*/ 8 w 28"/>
                <a:gd name="T45" fmla="*/ 54 h 68"/>
                <a:gd name="T46" fmla="*/ 6 w 28"/>
                <a:gd name="T47" fmla="*/ 49 h 68"/>
                <a:gd name="T48" fmla="*/ 4 w 28"/>
                <a:gd name="T49" fmla="*/ 44 h 68"/>
                <a:gd name="T50" fmla="*/ 2 w 28"/>
                <a:gd name="T51" fmla="*/ 38 h 68"/>
                <a:gd name="T52" fmla="*/ 1 w 28"/>
                <a:gd name="T53" fmla="*/ 31 h 68"/>
                <a:gd name="T54" fmla="*/ 0 w 28"/>
                <a:gd name="T55" fmla="*/ 26 h 68"/>
                <a:gd name="T56" fmla="*/ 0 w 28"/>
                <a:gd name="T57" fmla="*/ 21 h 68"/>
                <a:gd name="T58" fmla="*/ 0 w 28"/>
                <a:gd name="T59" fmla="*/ 17 h 68"/>
                <a:gd name="T60" fmla="*/ 0 w 28"/>
                <a:gd name="T61" fmla="*/ 13 h 68"/>
                <a:gd name="T62" fmla="*/ 1 w 28"/>
                <a:gd name="T63" fmla="*/ 11 h 68"/>
                <a:gd name="T64" fmla="*/ 2 w 28"/>
                <a:gd name="T65" fmla="*/ 8 h 68"/>
                <a:gd name="T66" fmla="*/ 3 w 28"/>
                <a:gd name="T67" fmla="*/ 6 h 68"/>
                <a:gd name="T68" fmla="*/ 6 w 28"/>
                <a:gd name="T69" fmla="*/ 4 h 68"/>
                <a:gd name="T70" fmla="*/ 8 w 28"/>
                <a:gd name="T71" fmla="*/ 1 h 68"/>
                <a:gd name="T72" fmla="*/ 12 w 28"/>
                <a:gd name="T73" fmla="*/ 0 h 68"/>
                <a:gd name="T74" fmla="*/ 14 w 28"/>
                <a:gd name="T75" fmla="*/ 0 h 68"/>
                <a:gd name="T76" fmla="*/ 17 w 28"/>
                <a:gd name="T77" fmla="*/ 0 h 68"/>
                <a:gd name="T78" fmla="*/ 20 w 28"/>
                <a:gd name="T79" fmla="*/ 0 h 68"/>
                <a:gd name="T80" fmla="*/ 21 w 28"/>
                <a:gd name="T81"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 h="68">
                  <a:moveTo>
                    <a:pt x="21" y="0"/>
                  </a:moveTo>
                  <a:lnTo>
                    <a:pt x="21" y="0"/>
                  </a:lnTo>
                  <a:lnTo>
                    <a:pt x="20" y="2"/>
                  </a:lnTo>
                  <a:lnTo>
                    <a:pt x="18" y="5"/>
                  </a:lnTo>
                  <a:lnTo>
                    <a:pt x="16" y="9"/>
                  </a:lnTo>
                  <a:lnTo>
                    <a:pt x="14" y="14"/>
                  </a:lnTo>
                  <a:lnTo>
                    <a:pt x="13" y="19"/>
                  </a:lnTo>
                  <a:lnTo>
                    <a:pt x="13" y="26"/>
                  </a:lnTo>
                  <a:lnTo>
                    <a:pt x="14" y="32"/>
                  </a:lnTo>
                  <a:lnTo>
                    <a:pt x="16" y="39"/>
                  </a:lnTo>
                  <a:lnTo>
                    <a:pt x="18" y="44"/>
                  </a:lnTo>
                  <a:lnTo>
                    <a:pt x="20" y="50"/>
                  </a:lnTo>
                  <a:lnTo>
                    <a:pt x="22" y="55"/>
                  </a:lnTo>
                  <a:lnTo>
                    <a:pt x="24" y="59"/>
                  </a:lnTo>
                  <a:lnTo>
                    <a:pt x="25" y="61"/>
                  </a:lnTo>
                  <a:lnTo>
                    <a:pt x="26" y="63"/>
                  </a:lnTo>
                  <a:lnTo>
                    <a:pt x="27" y="64"/>
                  </a:lnTo>
                  <a:lnTo>
                    <a:pt x="18" y="67"/>
                  </a:lnTo>
                  <a:lnTo>
                    <a:pt x="17" y="66"/>
                  </a:lnTo>
                  <a:lnTo>
                    <a:pt x="16" y="64"/>
                  </a:lnTo>
                  <a:lnTo>
                    <a:pt x="13" y="61"/>
                  </a:lnTo>
                  <a:lnTo>
                    <a:pt x="11" y="58"/>
                  </a:lnTo>
                  <a:lnTo>
                    <a:pt x="8" y="54"/>
                  </a:lnTo>
                  <a:lnTo>
                    <a:pt x="6" y="49"/>
                  </a:lnTo>
                  <a:lnTo>
                    <a:pt x="4" y="44"/>
                  </a:lnTo>
                  <a:lnTo>
                    <a:pt x="2" y="38"/>
                  </a:lnTo>
                  <a:lnTo>
                    <a:pt x="1" y="31"/>
                  </a:lnTo>
                  <a:lnTo>
                    <a:pt x="0" y="26"/>
                  </a:lnTo>
                  <a:lnTo>
                    <a:pt x="0" y="21"/>
                  </a:lnTo>
                  <a:lnTo>
                    <a:pt x="0" y="17"/>
                  </a:lnTo>
                  <a:lnTo>
                    <a:pt x="0" y="13"/>
                  </a:lnTo>
                  <a:lnTo>
                    <a:pt x="1" y="11"/>
                  </a:lnTo>
                  <a:lnTo>
                    <a:pt x="2" y="8"/>
                  </a:lnTo>
                  <a:lnTo>
                    <a:pt x="3" y="6"/>
                  </a:lnTo>
                  <a:lnTo>
                    <a:pt x="6" y="4"/>
                  </a:lnTo>
                  <a:lnTo>
                    <a:pt x="8" y="1"/>
                  </a:lnTo>
                  <a:lnTo>
                    <a:pt x="12" y="0"/>
                  </a:lnTo>
                  <a:lnTo>
                    <a:pt x="14" y="0"/>
                  </a:lnTo>
                  <a:lnTo>
                    <a:pt x="17" y="0"/>
                  </a:lnTo>
                  <a:lnTo>
                    <a:pt x="20" y="0"/>
                  </a:lnTo>
                  <a:lnTo>
                    <a:pt x="21"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834" name="Freeform 330"/>
            <p:cNvSpPr>
              <a:spLocks/>
            </p:cNvSpPr>
            <p:nvPr/>
          </p:nvSpPr>
          <p:spPr bwMode="auto">
            <a:xfrm>
              <a:off x="4882" y="1006"/>
              <a:ext cx="67" cy="50"/>
            </a:xfrm>
            <a:custGeom>
              <a:avLst/>
              <a:gdLst>
                <a:gd name="T0" fmla="*/ 66 w 67"/>
                <a:gd name="T1" fmla="*/ 49 h 50"/>
                <a:gd name="T2" fmla="*/ 64 w 67"/>
                <a:gd name="T3" fmla="*/ 49 h 50"/>
                <a:gd name="T4" fmla="*/ 62 w 67"/>
                <a:gd name="T5" fmla="*/ 49 h 50"/>
                <a:gd name="T6" fmla="*/ 59 w 67"/>
                <a:gd name="T7" fmla="*/ 49 h 50"/>
                <a:gd name="T8" fmla="*/ 55 w 67"/>
                <a:gd name="T9" fmla="*/ 49 h 50"/>
                <a:gd name="T10" fmla="*/ 49 w 67"/>
                <a:gd name="T11" fmla="*/ 47 h 50"/>
                <a:gd name="T12" fmla="*/ 44 w 67"/>
                <a:gd name="T13" fmla="*/ 45 h 50"/>
                <a:gd name="T14" fmla="*/ 37 w 67"/>
                <a:gd name="T15" fmla="*/ 42 h 50"/>
                <a:gd name="T16" fmla="*/ 30 w 67"/>
                <a:gd name="T17" fmla="*/ 40 h 50"/>
                <a:gd name="T18" fmla="*/ 23 w 67"/>
                <a:gd name="T19" fmla="*/ 35 h 50"/>
                <a:gd name="T20" fmla="*/ 17 w 67"/>
                <a:gd name="T21" fmla="*/ 29 h 50"/>
                <a:gd name="T22" fmla="*/ 12 w 67"/>
                <a:gd name="T23" fmla="*/ 23 h 50"/>
                <a:gd name="T24" fmla="*/ 8 w 67"/>
                <a:gd name="T25" fmla="*/ 16 h 50"/>
                <a:gd name="T26" fmla="*/ 5 w 67"/>
                <a:gd name="T27" fmla="*/ 10 h 50"/>
                <a:gd name="T28" fmla="*/ 2 w 67"/>
                <a:gd name="T29" fmla="*/ 5 h 50"/>
                <a:gd name="T30" fmla="*/ 0 w 67"/>
                <a:gd name="T31" fmla="*/ 1 h 50"/>
                <a:gd name="T32" fmla="*/ 0 w 67"/>
                <a:gd name="T33" fmla="*/ 0 h 50"/>
                <a:gd name="T34" fmla="*/ 1 w 67"/>
                <a:gd name="T35" fmla="*/ 0 h 50"/>
                <a:gd name="T36" fmla="*/ 2 w 67"/>
                <a:gd name="T37" fmla="*/ 0 h 50"/>
                <a:gd name="T38" fmla="*/ 4 w 67"/>
                <a:gd name="T39" fmla="*/ 4 h 50"/>
                <a:gd name="T40" fmla="*/ 5 w 67"/>
                <a:gd name="T41" fmla="*/ 9 h 50"/>
                <a:gd name="T42" fmla="*/ 9 w 67"/>
                <a:gd name="T43" fmla="*/ 15 h 50"/>
                <a:gd name="T44" fmla="*/ 13 w 67"/>
                <a:gd name="T45" fmla="*/ 22 h 50"/>
                <a:gd name="T46" fmla="*/ 18 w 67"/>
                <a:gd name="T47" fmla="*/ 28 h 50"/>
                <a:gd name="T48" fmla="*/ 24 w 67"/>
                <a:gd name="T49" fmla="*/ 34 h 50"/>
                <a:gd name="T50" fmla="*/ 31 w 67"/>
                <a:gd name="T51" fmla="*/ 38 h 50"/>
                <a:gd name="T52" fmla="*/ 38 w 67"/>
                <a:gd name="T53" fmla="*/ 42 h 50"/>
                <a:gd name="T54" fmla="*/ 44 w 67"/>
                <a:gd name="T55" fmla="*/ 44 h 50"/>
                <a:gd name="T56" fmla="*/ 49 w 67"/>
                <a:gd name="T57" fmla="*/ 45 h 50"/>
                <a:gd name="T58" fmla="*/ 55 w 67"/>
                <a:gd name="T59" fmla="*/ 47 h 50"/>
                <a:gd name="T60" fmla="*/ 59 w 67"/>
                <a:gd name="T61" fmla="*/ 47 h 50"/>
                <a:gd name="T62" fmla="*/ 61 w 67"/>
                <a:gd name="T63" fmla="*/ 47 h 50"/>
                <a:gd name="T64" fmla="*/ 64 w 67"/>
                <a:gd name="T65" fmla="*/ 47 h 50"/>
                <a:gd name="T66" fmla="*/ 65 w 67"/>
                <a:gd name="T67" fmla="*/ 47 h 50"/>
                <a:gd name="T68" fmla="*/ 66 w 67"/>
                <a:gd name="T69" fmla="*/ 4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7" h="50">
                  <a:moveTo>
                    <a:pt x="66" y="49"/>
                  </a:moveTo>
                  <a:lnTo>
                    <a:pt x="64" y="49"/>
                  </a:lnTo>
                  <a:lnTo>
                    <a:pt x="62" y="49"/>
                  </a:lnTo>
                  <a:lnTo>
                    <a:pt x="59" y="49"/>
                  </a:lnTo>
                  <a:lnTo>
                    <a:pt x="55" y="49"/>
                  </a:lnTo>
                  <a:lnTo>
                    <a:pt x="49" y="47"/>
                  </a:lnTo>
                  <a:lnTo>
                    <a:pt x="44" y="45"/>
                  </a:lnTo>
                  <a:lnTo>
                    <a:pt x="37" y="42"/>
                  </a:lnTo>
                  <a:lnTo>
                    <a:pt x="30" y="40"/>
                  </a:lnTo>
                  <a:lnTo>
                    <a:pt x="23" y="35"/>
                  </a:lnTo>
                  <a:lnTo>
                    <a:pt x="17" y="29"/>
                  </a:lnTo>
                  <a:lnTo>
                    <a:pt x="12" y="23"/>
                  </a:lnTo>
                  <a:lnTo>
                    <a:pt x="8" y="16"/>
                  </a:lnTo>
                  <a:lnTo>
                    <a:pt x="5" y="10"/>
                  </a:lnTo>
                  <a:lnTo>
                    <a:pt x="2" y="5"/>
                  </a:lnTo>
                  <a:lnTo>
                    <a:pt x="0" y="1"/>
                  </a:lnTo>
                  <a:lnTo>
                    <a:pt x="0" y="0"/>
                  </a:lnTo>
                  <a:lnTo>
                    <a:pt x="1" y="0"/>
                  </a:lnTo>
                  <a:lnTo>
                    <a:pt x="2" y="0"/>
                  </a:lnTo>
                  <a:lnTo>
                    <a:pt x="4" y="4"/>
                  </a:lnTo>
                  <a:lnTo>
                    <a:pt x="5" y="9"/>
                  </a:lnTo>
                  <a:lnTo>
                    <a:pt x="9" y="15"/>
                  </a:lnTo>
                  <a:lnTo>
                    <a:pt x="13" y="22"/>
                  </a:lnTo>
                  <a:lnTo>
                    <a:pt x="18" y="28"/>
                  </a:lnTo>
                  <a:lnTo>
                    <a:pt x="24" y="34"/>
                  </a:lnTo>
                  <a:lnTo>
                    <a:pt x="31" y="38"/>
                  </a:lnTo>
                  <a:lnTo>
                    <a:pt x="38" y="42"/>
                  </a:lnTo>
                  <a:lnTo>
                    <a:pt x="44" y="44"/>
                  </a:lnTo>
                  <a:lnTo>
                    <a:pt x="49" y="45"/>
                  </a:lnTo>
                  <a:lnTo>
                    <a:pt x="55" y="47"/>
                  </a:lnTo>
                  <a:lnTo>
                    <a:pt x="59" y="47"/>
                  </a:lnTo>
                  <a:lnTo>
                    <a:pt x="61" y="47"/>
                  </a:lnTo>
                  <a:lnTo>
                    <a:pt x="64" y="47"/>
                  </a:lnTo>
                  <a:lnTo>
                    <a:pt x="65" y="47"/>
                  </a:lnTo>
                  <a:lnTo>
                    <a:pt x="66" y="49"/>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835" name="Freeform 331"/>
            <p:cNvSpPr>
              <a:spLocks/>
            </p:cNvSpPr>
            <p:nvPr/>
          </p:nvSpPr>
          <p:spPr bwMode="auto">
            <a:xfrm>
              <a:off x="4944" y="1050"/>
              <a:ext cx="17" cy="17"/>
            </a:xfrm>
            <a:custGeom>
              <a:avLst/>
              <a:gdLst>
                <a:gd name="T0" fmla="*/ 3 w 17"/>
                <a:gd name="T1" fmla="*/ 2 h 17"/>
                <a:gd name="T2" fmla="*/ 3 w 17"/>
                <a:gd name="T3" fmla="*/ 2 h 17"/>
                <a:gd name="T4" fmla="*/ 4 w 17"/>
                <a:gd name="T5" fmla="*/ 2 h 17"/>
                <a:gd name="T6" fmla="*/ 6 w 17"/>
                <a:gd name="T7" fmla="*/ 2 h 17"/>
                <a:gd name="T8" fmla="*/ 8 w 17"/>
                <a:gd name="T9" fmla="*/ 2 h 17"/>
                <a:gd name="T10" fmla="*/ 9 w 17"/>
                <a:gd name="T11" fmla="*/ 0 h 17"/>
                <a:gd name="T12" fmla="*/ 11 w 17"/>
                <a:gd name="T13" fmla="*/ 0 h 17"/>
                <a:gd name="T14" fmla="*/ 11 w 17"/>
                <a:gd name="T15" fmla="*/ 2 h 17"/>
                <a:gd name="T16" fmla="*/ 12 w 17"/>
                <a:gd name="T17" fmla="*/ 2 h 17"/>
                <a:gd name="T18" fmla="*/ 14 w 17"/>
                <a:gd name="T19" fmla="*/ 2 h 17"/>
                <a:gd name="T20" fmla="*/ 14 w 17"/>
                <a:gd name="T21" fmla="*/ 4 h 17"/>
                <a:gd name="T22" fmla="*/ 14 w 17"/>
                <a:gd name="T23" fmla="*/ 6 h 17"/>
                <a:gd name="T24" fmla="*/ 16 w 17"/>
                <a:gd name="T25" fmla="*/ 8 h 17"/>
                <a:gd name="T26" fmla="*/ 16 w 17"/>
                <a:gd name="T27" fmla="*/ 10 h 17"/>
                <a:gd name="T28" fmla="*/ 14 w 17"/>
                <a:gd name="T29" fmla="*/ 10 h 17"/>
                <a:gd name="T30" fmla="*/ 14 w 17"/>
                <a:gd name="T31" fmla="*/ 12 h 17"/>
                <a:gd name="T32" fmla="*/ 12 w 17"/>
                <a:gd name="T33" fmla="*/ 12 h 17"/>
                <a:gd name="T34" fmla="*/ 12 w 17"/>
                <a:gd name="T35" fmla="*/ 14 h 17"/>
                <a:gd name="T36" fmla="*/ 11 w 17"/>
                <a:gd name="T37" fmla="*/ 14 h 17"/>
                <a:gd name="T38" fmla="*/ 9 w 17"/>
                <a:gd name="T39" fmla="*/ 14 h 17"/>
                <a:gd name="T40" fmla="*/ 8 w 17"/>
                <a:gd name="T41" fmla="*/ 16 h 17"/>
                <a:gd name="T42" fmla="*/ 6 w 17"/>
                <a:gd name="T43" fmla="*/ 16 h 17"/>
                <a:gd name="T44" fmla="*/ 4 w 17"/>
                <a:gd name="T45" fmla="*/ 14 h 17"/>
                <a:gd name="T46" fmla="*/ 3 w 17"/>
                <a:gd name="T47" fmla="*/ 14 h 17"/>
                <a:gd name="T48" fmla="*/ 1 w 17"/>
                <a:gd name="T49" fmla="*/ 12 h 17"/>
                <a:gd name="T50" fmla="*/ 1 w 17"/>
                <a:gd name="T51" fmla="*/ 10 h 17"/>
                <a:gd name="T52" fmla="*/ 1 w 17"/>
                <a:gd name="T53" fmla="*/ 8 h 17"/>
                <a:gd name="T54" fmla="*/ 0 w 17"/>
                <a:gd name="T55" fmla="*/ 8 h 17"/>
                <a:gd name="T56" fmla="*/ 0 w 17"/>
                <a:gd name="T57" fmla="*/ 6 h 17"/>
                <a:gd name="T58" fmla="*/ 3 w 17"/>
                <a:gd name="T59"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 h="17">
                  <a:moveTo>
                    <a:pt x="3" y="2"/>
                  </a:moveTo>
                  <a:lnTo>
                    <a:pt x="3" y="2"/>
                  </a:lnTo>
                  <a:lnTo>
                    <a:pt x="4" y="2"/>
                  </a:lnTo>
                  <a:lnTo>
                    <a:pt x="6" y="2"/>
                  </a:lnTo>
                  <a:lnTo>
                    <a:pt x="8" y="2"/>
                  </a:lnTo>
                  <a:lnTo>
                    <a:pt x="9" y="0"/>
                  </a:lnTo>
                  <a:lnTo>
                    <a:pt x="11" y="0"/>
                  </a:lnTo>
                  <a:lnTo>
                    <a:pt x="11" y="2"/>
                  </a:lnTo>
                  <a:lnTo>
                    <a:pt x="12" y="2"/>
                  </a:lnTo>
                  <a:lnTo>
                    <a:pt x="14" y="2"/>
                  </a:lnTo>
                  <a:lnTo>
                    <a:pt x="14" y="4"/>
                  </a:lnTo>
                  <a:lnTo>
                    <a:pt x="14" y="6"/>
                  </a:lnTo>
                  <a:lnTo>
                    <a:pt x="16" y="8"/>
                  </a:lnTo>
                  <a:lnTo>
                    <a:pt x="16" y="10"/>
                  </a:lnTo>
                  <a:lnTo>
                    <a:pt x="14" y="10"/>
                  </a:lnTo>
                  <a:lnTo>
                    <a:pt x="14" y="12"/>
                  </a:lnTo>
                  <a:lnTo>
                    <a:pt x="12" y="12"/>
                  </a:lnTo>
                  <a:lnTo>
                    <a:pt x="12" y="14"/>
                  </a:lnTo>
                  <a:lnTo>
                    <a:pt x="11" y="14"/>
                  </a:lnTo>
                  <a:lnTo>
                    <a:pt x="9" y="14"/>
                  </a:lnTo>
                  <a:lnTo>
                    <a:pt x="8" y="16"/>
                  </a:lnTo>
                  <a:lnTo>
                    <a:pt x="6" y="16"/>
                  </a:lnTo>
                  <a:lnTo>
                    <a:pt x="4" y="14"/>
                  </a:lnTo>
                  <a:lnTo>
                    <a:pt x="3" y="14"/>
                  </a:lnTo>
                  <a:lnTo>
                    <a:pt x="1" y="12"/>
                  </a:lnTo>
                  <a:lnTo>
                    <a:pt x="1" y="10"/>
                  </a:lnTo>
                  <a:lnTo>
                    <a:pt x="1" y="8"/>
                  </a:lnTo>
                  <a:lnTo>
                    <a:pt x="0" y="8"/>
                  </a:lnTo>
                  <a:lnTo>
                    <a:pt x="0" y="6"/>
                  </a:lnTo>
                  <a:lnTo>
                    <a:pt x="3" y="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836" name="Freeform 332"/>
            <p:cNvSpPr>
              <a:spLocks/>
            </p:cNvSpPr>
            <p:nvPr/>
          </p:nvSpPr>
          <p:spPr bwMode="auto">
            <a:xfrm>
              <a:off x="4986" y="1320"/>
              <a:ext cx="446" cy="402"/>
            </a:xfrm>
            <a:custGeom>
              <a:avLst/>
              <a:gdLst>
                <a:gd name="T0" fmla="*/ 0 w 446"/>
                <a:gd name="T1" fmla="*/ 401 h 402"/>
                <a:gd name="T2" fmla="*/ 0 w 446"/>
                <a:gd name="T3" fmla="*/ 106 h 402"/>
                <a:gd name="T4" fmla="*/ 445 w 446"/>
                <a:gd name="T5" fmla="*/ 0 h 402"/>
                <a:gd name="T6" fmla="*/ 445 w 446"/>
                <a:gd name="T7" fmla="*/ 303 h 402"/>
                <a:gd name="T8" fmla="*/ 0 w 446"/>
                <a:gd name="T9" fmla="*/ 401 h 402"/>
              </a:gdLst>
              <a:ahLst/>
              <a:cxnLst>
                <a:cxn ang="0">
                  <a:pos x="T0" y="T1"/>
                </a:cxn>
                <a:cxn ang="0">
                  <a:pos x="T2" y="T3"/>
                </a:cxn>
                <a:cxn ang="0">
                  <a:pos x="T4" y="T5"/>
                </a:cxn>
                <a:cxn ang="0">
                  <a:pos x="T6" y="T7"/>
                </a:cxn>
                <a:cxn ang="0">
                  <a:pos x="T8" y="T9"/>
                </a:cxn>
              </a:cxnLst>
              <a:rect l="0" t="0" r="r" b="b"/>
              <a:pathLst>
                <a:path w="446" h="402">
                  <a:moveTo>
                    <a:pt x="0" y="401"/>
                  </a:moveTo>
                  <a:lnTo>
                    <a:pt x="0" y="106"/>
                  </a:lnTo>
                  <a:lnTo>
                    <a:pt x="445" y="0"/>
                  </a:lnTo>
                  <a:lnTo>
                    <a:pt x="445" y="303"/>
                  </a:lnTo>
                  <a:lnTo>
                    <a:pt x="0" y="40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837" name="Freeform 333"/>
            <p:cNvSpPr>
              <a:spLocks/>
            </p:cNvSpPr>
            <p:nvPr/>
          </p:nvSpPr>
          <p:spPr bwMode="auto">
            <a:xfrm>
              <a:off x="4944" y="1437"/>
              <a:ext cx="24" cy="24"/>
            </a:xfrm>
            <a:custGeom>
              <a:avLst/>
              <a:gdLst>
                <a:gd name="T0" fmla="*/ 11 w 24"/>
                <a:gd name="T1" fmla="*/ 23 h 24"/>
                <a:gd name="T2" fmla="*/ 13 w 24"/>
                <a:gd name="T3" fmla="*/ 23 h 24"/>
                <a:gd name="T4" fmla="*/ 15 w 24"/>
                <a:gd name="T5" fmla="*/ 22 h 24"/>
                <a:gd name="T6" fmla="*/ 17 w 24"/>
                <a:gd name="T7" fmla="*/ 22 h 24"/>
                <a:gd name="T8" fmla="*/ 19 w 24"/>
                <a:gd name="T9" fmla="*/ 20 h 24"/>
                <a:gd name="T10" fmla="*/ 20 w 24"/>
                <a:gd name="T11" fmla="*/ 19 h 24"/>
                <a:gd name="T12" fmla="*/ 22 w 24"/>
                <a:gd name="T13" fmla="*/ 17 h 24"/>
                <a:gd name="T14" fmla="*/ 22 w 24"/>
                <a:gd name="T15" fmla="*/ 15 h 24"/>
                <a:gd name="T16" fmla="*/ 23 w 24"/>
                <a:gd name="T17" fmla="*/ 12 h 24"/>
                <a:gd name="T18" fmla="*/ 22 w 24"/>
                <a:gd name="T19" fmla="*/ 11 h 24"/>
                <a:gd name="T20" fmla="*/ 22 w 24"/>
                <a:gd name="T21" fmla="*/ 8 h 24"/>
                <a:gd name="T22" fmla="*/ 20 w 24"/>
                <a:gd name="T23" fmla="*/ 6 h 24"/>
                <a:gd name="T24" fmla="*/ 19 w 24"/>
                <a:gd name="T25" fmla="*/ 4 h 24"/>
                <a:gd name="T26" fmla="*/ 17 w 24"/>
                <a:gd name="T27" fmla="*/ 2 h 24"/>
                <a:gd name="T28" fmla="*/ 15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1 h 24"/>
                <a:gd name="T42" fmla="*/ 1 w 24"/>
                <a:gd name="T43" fmla="*/ 3 h 24"/>
                <a:gd name="T44" fmla="*/ 0 w 24"/>
                <a:gd name="T45" fmla="*/ 5 h 24"/>
                <a:gd name="T46" fmla="*/ 0 w 24"/>
                <a:gd name="T47" fmla="*/ 6 h 24"/>
                <a:gd name="T48" fmla="*/ 0 w 24"/>
                <a:gd name="T49" fmla="*/ 9 h 24"/>
                <a:gd name="T50" fmla="*/ 0 w 24"/>
                <a:gd name="T51" fmla="*/ 11 h 24"/>
                <a:gd name="T52" fmla="*/ 0 w 24"/>
                <a:gd name="T53" fmla="*/ 13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4">
                  <a:moveTo>
                    <a:pt x="11" y="23"/>
                  </a:moveTo>
                  <a:lnTo>
                    <a:pt x="13" y="23"/>
                  </a:lnTo>
                  <a:lnTo>
                    <a:pt x="15" y="22"/>
                  </a:lnTo>
                  <a:lnTo>
                    <a:pt x="17" y="22"/>
                  </a:lnTo>
                  <a:lnTo>
                    <a:pt x="19" y="20"/>
                  </a:lnTo>
                  <a:lnTo>
                    <a:pt x="20" y="19"/>
                  </a:lnTo>
                  <a:lnTo>
                    <a:pt x="22" y="17"/>
                  </a:lnTo>
                  <a:lnTo>
                    <a:pt x="22" y="15"/>
                  </a:lnTo>
                  <a:lnTo>
                    <a:pt x="23" y="12"/>
                  </a:lnTo>
                  <a:lnTo>
                    <a:pt x="22" y="11"/>
                  </a:lnTo>
                  <a:lnTo>
                    <a:pt x="22" y="8"/>
                  </a:lnTo>
                  <a:lnTo>
                    <a:pt x="20" y="6"/>
                  </a:lnTo>
                  <a:lnTo>
                    <a:pt x="19" y="4"/>
                  </a:lnTo>
                  <a:lnTo>
                    <a:pt x="17" y="2"/>
                  </a:lnTo>
                  <a:lnTo>
                    <a:pt x="15" y="1"/>
                  </a:lnTo>
                  <a:lnTo>
                    <a:pt x="13" y="0"/>
                  </a:lnTo>
                  <a:lnTo>
                    <a:pt x="11" y="0"/>
                  </a:lnTo>
                  <a:lnTo>
                    <a:pt x="9" y="0"/>
                  </a:lnTo>
                  <a:lnTo>
                    <a:pt x="6" y="0"/>
                  </a:lnTo>
                  <a:lnTo>
                    <a:pt x="5" y="0"/>
                  </a:lnTo>
                  <a:lnTo>
                    <a:pt x="3" y="1"/>
                  </a:lnTo>
                  <a:lnTo>
                    <a:pt x="1" y="3"/>
                  </a:lnTo>
                  <a:lnTo>
                    <a:pt x="0" y="5"/>
                  </a:lnTo>
                  <a:lnTo>
                    <a:pt x="0" y="6"/>
                  </a:lnTo>
                  <a:lnTo>
                    <a:pt x="0" y="9"/>
                  </a:lnTo>
                  <a:lnTo>
                    <a:pt x="0" y="11"/>
                  </a:lnTo>
                  <a:lnTo>
                    <a:pt x="0" y="13"/>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838" name="Freeform 334"/>
            <p:cNvSpPr>
              <a:spLocks/>
            </p:cNvSpPr>
            <p:nvPr/>
          </p:nvSpPr>
          <p:spPr bwMode="auto">
            <a:xfrm>
              <a:off x="4858" y="1411"/>
              <a:ext cx="24" cy="24"/>
            </a:xfrm>
            <a:custGeom>
              <a:avLst/>
              <a:gdLst>
                <a:gd name="T0" fmla="*/ 11 w 24"/>
                <a:gd name="T1" fmla="*/ 23 h 24"/>
                <a:gd name="T2" fmla="*/ 13 w 24"/>
                <a:gd name="T3" fmla="*/ 23 h 24"/>
                <a:gd name="T4" fmla="*/ 16 w 24"/>
                <a:gd name="T5" fmla="*/ 23 h 24"/>
                <a:gd name="T6" fmla="*/ 17 w 24"/>
                <a:gd name="T7" fmla="*/ 22 h 24"/>
                <a:gd name="T8" fmla="*/ 19 w 24"/>
                <a:gd name="T9" fmla="*/ 21 h 24"/>
                <a:gd name="T10" fmla="*/ 21 w 24"/>
                <a:gd name="T11" fmla="*/ 19 h 24"/>
                <a:gd name="T12" fmla="*/ 22 w 24"/>
                <a:gd name="T13" fmla="*/ 17 h 24"/>
                <a:gd name="T14" fmla="*/ 23 w 24"/>
                <a:gd name="T15" fmla="*/ 16 h 24"/>
                <a:gd name="T16" fmla="*/ 23 w 24"/>
                <a:gd name="T17" fmla="*/ 13 h 24"/>
                <a:gd name="T18" fmla="*/ 23 w 24"/>
                <a:gd name="T19" fmla="*/ 11 h 24"/>
                <a:gd name="T20" fmla="*/ 22 w 24"/>
                <a:gd name="T21" fmla="*/ 9 h 24"/>
                <a:gd name="T22" fmla="*/ 21 w 24"/>
                <a:gd name="T23" fmla="*/ 6 h 24"/>
                <a:gd name="T24" fmla="*/ 19 w 24"/>
                <a:gd name="T25" fmla="*/ 5 h 24"/>
                <a:gd name="T26" fmla="*/ 17 w 24"/>
                <a:gd name="T27" fmla="*/ 3 h 24"/>
                <a:gd name="T28" fmla="*/ 16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2 h 24"/>
                <a:gd name="T42" fmla="*/ 1 w 24"/>
                <a:gd name="T43" fmla="*/ 3 h 24"/>
                <a:gd name="T44" fmla="*/ 0 w 24"/>
                <a:gd name="T45" fmla="*/ 5 h 24"/>
                <a:gd name="T46" fmla="*/ 0 w 24"/>
                <a:gd name="T47" fmla="*/ 7 h 24"/>
                <a:gd name="T48" fmla="*/ 0 w 24"/>
                <a:gd name="T49" fmla="*/ 9 h 24"/>
                <a:gd name="T50" fmla="*/ 0 w 24"/>
                <a:gd name="T51" fmla="*/ 11 h 24"/>
                <a:gd name="T52" fmla="*/ 0 w 24"/>
                <a:gd name="T53" fmla="*/ 14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4">
                  <a:moveTo>
                    <a:pt x="11" y="23"/>
                  </a:moveTo>
                  <a:lnTo>
                    <a:pt x="13" y="23"/>
                  </a:lnTo>
                  <a:lnTo>
                    <a:pt x="16" y="23"/>
                  </a:lnTo>
                  <a:lnTo>
                    <a:pt x="17" y="22"/>
                  </a:lnTo>
                  <a:lnTo>
                    <a:pt x="19" y="21"/>
                  </a:lnTo>
                  <a:lnTo>
                    <a:pt x="21" y="19"/>
                  </a:lnTo>
                  <a:lnTo>
                    <a:pt x="22" y="17"/>
                  </a:lnTo>
                  <a:lnTo>
                    <a:pt x="23" y="16"/>
                  </a:lnTo>
                  <a:lnTo>
                    <a:pt x="23" y="13"/>
                  </a:lnTo>
                  <a:lnTo>
                    <a:pt x="23" y="11"/>
                  </a:lnTo>
                  <a:lnTo>
                    <a:pt x="22" y="9"/>
                  </a:lnTo>
                  <a:lnTo>
                    <a:pt x="21" y="6"/>
                  </a:lnTo>
                  <a:lnTo>
                    <a:pt x="19" y="5"/>
                  </a:lnTo>
                  <a:lnTo>
                    <a:pt x="17" y="3"/>
                  </a:lnTo>
                  <a:lnTo>
                    <a:pt x="16" y="1"/>
                  </a:lnTo>
                  <a:lnTo>
                    <a:pt x="13" y="0"/>
                  </a:lnTo>
                  <a:lnTo>
                    <a:pt x="11" y="0"/>
                  </a:lnTo>
                  <a:lnTo>
                    <a:pt x="9" y="0"/>
                  </a:lnTo>
                  <a:lnTo>
                    <a:pt x="6" y="0"/>
                  </a:lnTo>
                  <a:lnTo>
                    <a:pt x="5" y="0"/>
                  </a:lnTo>
                  <a:lnTo>
                    <a:pt x="3" y="2"/>
                  </a:lnTo>
                  <a:lnTo>
                    <a:pt x="1" y="3"/>
                  </a:lnTo>
                  <a:lnTo>
                    <a:pt x="0" y="5"/>
                  </a:lnTo>
                  <a:lnTo>
                    <a:pt x="0" y="7"/>
                  </a:lnTo>
                  <a:lnTo>
                    <a:pt x="0" y="9"/>
                  </a:lnTo>
                  <a:lnTo>
                    <a:pt x="0" y="11"/>
                  </a:lnTo>
                  <a:lnTo>
                    <a:pt x="0" y="14"/>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839" name="Freeform 335"/>
            <p:cNvSpPr>
              <a:spLocks/>
            </p:cNvSpPr>
            <p:nvPr/>
          </p:nvSpPr>
          <p:spPr bwMode="auto">
            <a:xfrm>
              <a:off x="4895" y="1351"/>
              <a:ext cx="17" cy="99"/>
            </a:xfrm>
            <a:custGeom>
              <a:avLst/>
              <a:gdLst>
                <a:gd name="T0" fmla="*/ 16 w 17"/>
                <a:gd name="T1" fmla="*/ 98 h 99"/>
                <a:gd name="T2" fmla="*/ 16 w 17"/>
                <a:gd name="T3" fmla="*/ 2 h 99"/>
                <a:gd name="T4" fmla="*/ 0 w 17"/>
                <a:gd name="T5" fmla="*/ 0 h 99"/>
                <a:gd name="T6" fmla="*/ 0 w 17"/>
                <a:gd name="T7" fmla="*/ 95 h 99"/>
                <a:gd name="T8" fmla="*/ 16 w 17"/>
                <a:gd name="T9" fmla="*/ 98 h 99"/>
              </a:gdLst>
              <a:ahLst/>
              <a:cxnLst>
                <a:cxn ang="0">
                  <a:pos x="T0" y="T1"/>
                </a:cxn>
                <a:cxn ang="0">
                  <a:pos x="T2" y="T3"/>
                </a:cxn>
                <a:cxn ang="0">
                  <a:pos x="T4" y="T5"/>
                </a:cxn>
                <a:cxn ang="0">
                  <a:pos x="T6" y="T7"/>
                </a:cxn>
                <a:cxn ang="0">
                  <a:pos x="T8" y="T9"/>
                </a:cxn>
              </a:cxnLst>
              <a:rect l="0" t="0" r="r" b="b"/>
              <a:pathLst>
                <a:path w="17" h="99">
                  <a:moveTo>
                    <a:pt x="16" y="98"/>
                  </a:moveTo>
                  <a:lnTo>
                    <a:pt x="16" y="2"/>
                  </a:lnTo>
                  <a:lnTo>
                    <a:pt x="0" y="0"/>
                  </a:lnTo>
                  <a:lnTo>
                    <a:pt x="0" y="95"/>
                  </a:lnTo>
                  <a:lnTo>
                    <a:pt x="16" y="9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840" name="Freeform 336"/>
            <p:cNvSpPr>
              <a:spLocks/>
            </p:cNvSpPr>
            <p:nvPr/>
          </p:nvSpPr>
          <p:spPr bwMode="auto">
            <a:xfrm>
              <a:off x="4896" y="1437"/>
              <a:ext cx="68" cy="67"/>
            </a:xfrm>
            <a:custGeom>
              <a:avLst/>
              <a:gdLst>
                <a:gd name="T0" fmla="*/ 10 w 68"/>
                <a:gd name="T1" fmla="*/ 0 h 67"/>
                <a:gd name="T2" fmla="*/ 67 w 68"/>
                <a:gd name="T3" fmla="*/ 58 h 67"/>
                <a:gd name="T4" fmla="*/ 67 w 68"/>
                <a:gd name="T5" fmla="*/ 66 h 67"/>
                <a:gd name="T6" fmla="*/ 0 w 68"/>
                <a:gd name="T7" fmla="*/ 13 h 67"/>
                <a:gd name="T8" fmla="*/ 10 w 68"/>
                <a:gd name="T9" fmla="*/ 0 h 67"/>
              </a:gdLst>
              <a:ahLst/>
              <a:cxnLst>
                <a:cxn ang="0">
                  <a:pos x="T0" y="T1"/>
                </a:cxn>
                <a:cxn ang="0">
                  <a:pos x="T2" y="T3"/>
                </a:cxn>
                <a:cxn ang="0">
                  <a:pos x="T4" y="T5"/>
                </a:cxn>
                <a:cxn ang="0">
                  <a:pos x="T6" y="T7"/>
                </a:cxn>
                <a:cxn ang="0">
                  <a:pos x="T8" y="T9"/>
                </a:cxn>
              </a:cxnLst>
              <a:rect l="0" t="0" r="r" b="b"/>
              <a:pathLst>
                <a:path w="68" h="67">
                  <a:moveTo>
                    <a:pt x="10" y="0"/>
                  </a:moveTo>
                  <a:lnTo>
                    <a:pt x="67" y="58"/>
                  </a:lnTo>
                  <a:lnTo>
                    <a:pt x="67" y="66"/>
                  </a:lnTo>
                  <a:lnTo>
                    <a:pt x="0" y="13"/>
                  </a:lnTo>
                  <a:lnTo>
                    <a:pt x="1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841" name="Freeform 337"/>
            <p:cNvSpPr>
              <a:spLocks/>
            </p:cNvSpPr>
            <p:nvPr/>
          </p:nvSpPr>
          <p:spPr bwMode="auto">
            <a:xfrm>
              <a:off x="4859" y="1441"/>
              <a:ext cx="47" cy="66"/>
            </a:xfrm>
            <a:custGeom>
              <a:avLst/>
              <a:gdLst>
                <a:gd name="T0" fmla="*/ 36 w 47"/>
                <a:gd name="T1" fmla="*/ 0 h 66"/>
                <a:gd name="T2" fmla="*/ 0 w 47"/>
                <a:gd name="T3" fmla="*/ 52 h 66"/>
                <a:gd name="T4" fmla="*/ 0 w 47"/>
                <a:gd name="T5" fmla="*/ 65 h 66"/>
                <a:gd name="T6" fmla="*/ 46 w 47"/>
                <a:gd name="T7" fmla="*/ 13 h 66"/>
                <a:gd name="T8" fmla="*/ 36 w 47"/>
                <a:gd name="T9" fmla="*/ 0 h 66"/>
              </a:gdLst>
              <a:ahLst/>
              <a:cxnLst>
                <a:cxn ang="0">
                  <a:pos x="T0" y="T1"/>
                </a:cxn>
                <a:cxn ang="0">
                  <a:pos x="T2" y="T3"/>
                </a:cxn>
                <a:cxn ang="0">
                  <a:pos x="T4" y="T5"/>
                </a:cxn>
                <a:cxn ang="0">
                  <a:pos x="T6" y="T7"/>
                </a:cxn>
                <a:cxn ang="0">
                  <a:pos x="T8" y="T9"/>
                </a:cxn>
              </a:cxnLst>
              <a:rect l="0" t="0" r="r" b="b"/>
              <a:pathLst>
                <a:path w="47" h="66">
                  <a:moveTo>
                    <a:pt x="36" y="0"/>
                  </a:moveTo>
                  <a:lnTo>
                    <a:pt x="0" y="52"/>
                  </a:lnTo>
                  <a:lnTo>
                    <a:pt x="0" y="65"/>
                  </a:lnTo>
                  <a:lnTo>
                    <a:pt x="46" y="13"/>
                  </a:lnTo>
                  <a:lnTo>
                    <a:pt x="36"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842" name="Freeform 338"/>
            <p:cNvSpPr>
              <a:spLocks/>
            </p:cNvSpPr>
            <p:nvPr/>
          </p:nvSpPr>
          <p:spPr bwMode="auto">
            <a:xfrm>
              <a:off x="4823" y="1438"/>
              <a:ext cx="75" cy="17"/>
            </a:xfrm>
            <a:custGeom>
              <a:avLst/>
              <a:gdLst>
                <a:gd name="T0" fmla="*/ 68 w 75"/>
                <a:gd name="T1" fmla="*/ 2 h 17"/>
                <a:gd name="T2" fmla="*/ 0 w 75"/>
                <a:gd name="T3" fmla="*/ 0 h 17"/>
                <a:gd name="T4" fmla="*/ 0 w 75"/>
                <a:gd name="T5" fmla="*/ 5 h 17"/>
                <a:gd name="T6" fmla="*/ 74 w 75"/>
                <a:gd name="T7" fmla="*/ 16 h 17"/>
                <a:gd name="T8" fmla="*/ 68 w 75"/>
                <a:gd name="T9" fmla="*/ 2 h 17"/>
              </a:gdLst>
              <a:ahLst/>
              <a:cxnLst>
                <a:cxn ang="0">
                  <a:pos x="T0" y="T1"/>
                </a:cxn>
                <a:cxn ang="0">
                  <a:pos x="T2" y="T3"/>
                </a:cxn>
                <a:cxn ang="0">
                  <a:pos x="T4" y="T5"/>
                </a:cxn>
                <a:cxn ang="0">
                  <a:pos x="T6" y="T7"/>
                </a:cxn>
                <a:cxn ang="0">
                  <a:pos x="T8" y="T9"/>
                </a:cxn>
              </a:cxnLst>
              <a:rect l="0" t="0" r="r" b="b"/>
              <a:pathLst>
                <a:path w="75" h="17">
                  <a:moveTo>
                    <a:pt x="68" y="2"/>
                  </a:moveTo>
                  <a:lnTo>
                    <a:pt x="0" y="0"/>
                  </a:lnTo>
                  <a:lnTo>
                    <a:pt x="0" y="5"/>
                  </a:lnTo>
                  <a:lnTo>
                    <a:pt x="74" y="16"/>
                  </a:lnTo>
                  <a:lnTo>
                    <a:pt x="68" y="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843" name="Freeform 339"/>
            <p:cNvSpPr>
              <a:spLocks/>
            </p:cNvSpPr>
            <p:nvPr/>
          </p:nvSpPr>
          <p:spPr bwMode="auto">
            <a:xfrm>
              <a:off x="4905" y="1432"/>
              <a:ext cx="53" cy="19"/>
            </a:xfrm>
            <a:custGeom>
              <a:avLst/>
              <a:gdLst>
                <a:gd name="T0" fmla="*/ 0 w 53"/>
                <a:gd name="T1" fmla="*/ 8 h 19"/>
                <a:gd name="T2" fmla="*/ 52 w 53"/>
                <a:gd name="T3" fmla="*/ 0 h 19"/>
                <a:gd name="T4" fmla="*/ 52 w 53"/>
                <a:gd name="T5" fmla="*/ 4 h 19"/>
                <a:gd name="T6" fmla="*/ 0 w 53"/>
                <a:gd name="T7" fmla="*/ 18 h 19"/>
                <a:gd name="T8" fmla="*/ 0 w 53"/>
                <a:gd name="T9" fmla="*/ 8 h 19"/>
              </a:gdLst>
              <a:ahLst/>
              <a:cxnLst>
                <a:cxn ang="0">
                  <a:pos x="T0" y="T1"/>
                </a:cxn>
                <a:cxn ang="0">
                  <a:pos x="T2" y="T3"/>
                </a:cxn>
                <a:cxn ang="0">
                  <a:pos x="T4" y="T5"/>
                </a:cxn>
                <a:cxn ang="0">
                  <a:pos x="T6" y="T7"/>
                </a:cxn>
                <a:cxn ang="0">
                  <a:pos x="T8" y="T9"/>
                </a:cxn>
              </a:cxnLst>
              <a:rect l="0" t="0" r="r" b="b"/>
              <a:pathLst>
                <a:path w="53" h="19">
                  <a:moveTo>
                    <a:pt x="0" y="8"/>
                  </a:moveTo>
                  <a:lnTo>
                    <a:pt x="52" y="0"/>
                  </a:lnTo>
                  <a:lnTo>
                    <a:pt x="52" y="4"/>
                  </a:lnTo>
                  <a:lnTo>
                    <a:pt x="0" y="18"/>
                  </a:lnTo>
                  <a:lnTo>
                    <a:pt x="0" y="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844" name="Freeform 340"/>
            <p:cNvSpPr>
              <a:spLocks/>
            </p:cNvSpPr>
            <p:nvPr/>
          </p:nvSpPr>
          <p:spPr bwMode="auto">
            <a:xfrm>
              <a:off x="4870" y="1404"/>
              <a:ext cx="29" cy="44"/>
            </a:xfrm>
            <a:custGeom>
              <a:avLst/>
              <a:gdLst>
                <a:gd name="T0" fmla="*/ 28 w 29"/>
                <a:gd name="T1" fmla="*/ 33 h 44"/>
                <a:gd name="T2" fmla="*/ 0 w 29"/>
                <a:gd name="T3" fmla="*/ 0 h 44"/>
                <a:gd name="T4" fmla="*/ 0 w 29"/>
                <a:gd name="T5" fmla="*/ 5 h 44"/>
                <a:gd name="T6" fmla="*/ 23 w 29"/>
                <a:gd name="T7" fmla="*/ 43 h 44"/>
                <a:gd name="T8" fmla="*/ 28 w 29"/>
                <a:gd name="T9" fmla="*/ 33 h 44"/>
              </a:gdLst>
              <a:ahLst/>
              <a:cxnLst>
                <a:cxn ang="0">
                  <a:pos x="T0" y="T1"/>
                </a:cxn>
                <a:cxn ang="0">
                  <a:pos x="T2" y="T3"/>
                </a:cxn>
                <a:cxn ang="0">
                  <a:pos x="T4" y="T5"/>
                </a:cxn>
                <a:cxn ang="0">
                  <a:pos x="T6" y="T7"/>
                </a:cxn>
                <a:cxn ang="0">
                  <a:pos x="T8" y="T9"/>
                </a:cxn>
              </a:cxnLst>
              <a:rect l="0" t="0" r="r" b="b"/>
              <a:pathLst>
                <a:path w="29" h="44">
                  <a:moveTo>
                    <a:pt x="28" y="33"/>
                  </a:moveTo>
                  <a:lnTo>
                    <a:pt x="0" y="0"/>
                  </a:lnTo>
                  <a:lnTo>
                    <a:pt x="0" y="5"/>
                  </a:lnTo>
                  <a:lnTo>
                    <a:pt x="23" y="43"/>
                  </a:lnTo>
                  <a:lnTo>
                    <a:pt x="28" y="33"/>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845" name="Freeform 341"/>
            <p:cNvSpPr>
              <a:spLocks/>
            </p:cNvSpPr>
            <p:nvPr/>
          </p:nvSpPr>
          <p:spPr bwMode="auto">
            <a:xfrm>
              <a:off x="4847" y="1500"/>
              <a:ext cx="29" cy="30"/>
            </a:xfrm>
            <a:custGeom>
              <a:avLst/>
              <a:gdLst>
                <a:gd name="T0" fmla="*/ 13 w 29"/>
                <a:gd name="T1" fmla="*/ 29 h 30"/>
                <a:gd name="T2" fmla="*/ 16 w 29"/>
                <a:gd name="T3" fmla="*/ 29 h 30"/>
                <a:gd name="T4" fmla="*/ 19 w 29"/>
                <a:gd name="T5" fmla="*/ 29 h 30"/>
                <a:gd name="T6" fmla="*/ 22 w 29"/>
                <a:gd name="T7" fmla="*/ 28 h 30"/>
                <a:gd name="T8" fmla="*/ 23 w 29"/>
                <a:gd name="T9" fmla="*/ 26 h 30"/>
                <a:gd name="T10" fmla="*/ 25 w 29"/>
                <a:gd name="T11" fmla="*/ 24 h 30"/>
                <a:gd name="T12" fmla="*/ 27 w 29"/>
                <a:gd name="T13" fmla="*/ 21 h 30"/>
                <a:gd name="T14" fmla="*/ 28 w 29"/>
                <a:gd name="T15" fmla="*/ 19 h 30"/>
                <a:gd name="T16" fmla="*/ 28 w 29"/>
                <a:gd name="T17" fmla="*/ 16 h 30"/>
                <a:gd name="T18" fmla="*/ 28 w 29"/>
                <a:gd name="T19" fmla="*/ 14 h 30"/>
                <a:gd name="T20" fmla="*/ 27 w 29"/>
                <a:gd name="T21" fmla="*/ 11 h 30"/>
                <a:gd name="T22" fmla="*/ 25 w 29"/>
                <a:gd name="T23" fmla="*/ 7 h 30"/>
                <a:gd name="T24" fmla="*/ 23 w 29"/>
                <a:gd name="T25" fmla="*/ 6 h 30"/>
                <a:gd name="T26" fmla="*/ 22 w 29"/>
                <a:gd name="T27" fmla="*/ 3 h 30"/>
                <a:gd name="T28" fmla="*/ 19 w 29"/>
                <a:gd name="T29" fmla="*/ 1 h 30"/>
                <a:gd name="T30" fmla="*/ 16 w 29"/>
                <a:gd name="T31" fmla="*/ 0 h 30"/>
                <a:gd name="T32" fmla="*/ 13 w 29"/>
                <a:gd name="T33" fmla="*/ 0 h 30"/>
                <a:gd name="T34" fmla="*/ 11 w 29"/>
                <a:gd name="T35" fmla="*/ 0 h 30"/>
                <a:gd name="T36" fmla="*/ 8 w 29"/>
                <a:gd name="T37" fmla="*/ 0 h 30"/>
                <a:gd name="T38" fmla="*/ 5 w 29"/>
                <a:gd name="T39" fmla="*/ 0 h 30"/>
                <a:gd name="T40" fmla="*/ 4 w 29"/>
                <a:gd name="T41" fmla="*/ 2 h 30"/>
                <a:gd name="T42" fmla="*/ 2 w 29"/>
                <a:gd name="T43" fmla="*/ 4 h 30"/>
                <a:gd name="T44" fmla="*/ 0 w 29"/>
                <a:gd name="T45" fmla="*/ 6 h 30"/>
                <a:gd name="T46" fmla="*/ 0 w 29"/>
                <a:gd name="T47" fmla="*/ 8 h 30"/>
                <a:gd name="T48" fmla="*/ 0 w 29"/>
                <a:gd name="T49" fmla="*/ 11 h 30"/>
                <a:gd name="T50" fmla="*/ 0 w 29"/>
                <a:gd name="T51" fmla="*/ 14 h 30"/>
                <a:gd name="T52" fmla="*/ 0 w 29"/>
                <a:gd name="T53" fmla="*/ 17 h 30"/>
                <a:gd name="T54" fmla="*/ 2 w 29"/>
                <a:gd name="T55" fmla="*/ 20 h 30"/>
                <a:gd name="T56" fmla="*/ 4 w 29"/>
                <a:gd name="T57" fmla="*/ 22 h 30"/>
                <a:gd name="T58" fmla="*/ 5 w 29"/>
                <a:gd name="T59" fmla="*/ 24 h 30"/>
                <a:gd name="T60" fmla="*/ 8 w 29"/>
                <a:gd name="T61" fmla="*/ 26 h 30"/>
                <a:gd name="T62" fmla="*/ 11 w 29"/>
                <a:gd name="T63" fmla="*/ 28 h 30"/>
                <a:gd name="T64" fmla="*/ 13 w 29"/>
                <a:gd name="T65"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 h="30">
                  <a:moveTo>
                    <a:pt x="13" y="29"/>
                  </a:moveTo>
                  <a:lnTo>
                    <a:pt x="16" y="29"/>
                  </a:lnTo>
                  <a:lnTo>
                    <a:pt x="19" y="29"/>
                  </a:lnTo>
                  <a:lnTo>
                    <a:pt x="22" y="28"/>
                  </a:lnTo>
                  <a:lnTo>
                    <a:pt x="23" y="26"/>
                  </a:lnTo>
                  <a:lnTo>
                    <a:pt x="25" y="24"/>
                  </a:lnTo>
                  <a:lnTo>
                    <a:pt x="27" y="21"/>
                  </a:lnTo>
                  <a:lnTo>
                    <a:pt x="28" y="19"/>
                  </a:lnTo>
                  <a:lnTo>
                    <a:pt x="28" y="16"/>
                  </a:lnTo>
                  <a:lnTo>
                    <a:pt x="28" y="14"/>
                  </a:lnTo>
                  <a:lnTo>
                    <a:pt x="27" y="11"/>
                  </a:lnTo>
                  <a:lnTo>
                    <a:pt x="25" y="7"/>
                  </a:lnTo>
                  <a:lnTo>
                    <a:pt x="23" y="6"/>
                  </a:lnTo>
                  <a:lnTo>
                    <a:pt x="22" y="3"/>
                  </a:lnTo>
                  <a:lnTo>
                    <a:pt x="19" y="1"/>
                  </a:lnTo>
                  <a:lnTo>
                    <a:pt x="16" y="0"/>
                  </a:lnTo>
                  <a:lnTo>
                    <a:pt x="13" y="0"/>
                  </a:lnTo>
                  <a:lnTo>
                    <a:pt x="11" y="0"/>
                  </a:lnTo>
                  <a:lnTo>
                    <a:pt x="8" y="0"/>
                  </a:lnTo>
                  <a:lnTo>
                    <a:pt x="5" y="0"/>
                  </a:lnTo>
                  <a:lnTo>
                    <a:pt x="4" y="2"/>
                  </a:lnTo>
                  <a:lnTo>
                    <a:pt x="2" y="4"/>
                  </a:lnTo>
                  <a:lnTo>
                    <a:pt x="0" y="6"/>
                  </a:lnTo>
                  <a:lnTo>
                    <a:pt x="0" y="8"/>
                  </a:lnTo>
                  <a:lnTo>
                    <a:pt x="0" y="11"/>
                  </a:lnTo>
                  <a:lnTo>
                    <a:pt x="0" y="14"/>
                  </a:lnTo>
                  <a:lnTo>
                    <a:pt x="0" y="17"/>
                  </a:lnTo>
                  <a:lnTo>
                    <a:pt x="2" y="20"/>
                  </a:lnTo>
                  <a:lnTo>
                    <a:pt x="4" y="22"/>
                  </a:lnTo>
                  <a:lnTo>
                    <a:pt x="5" y="24"/>
                  </a:lnTo>
                  <a:lnTo>
                    <a:pt x="8" y="26"/>
                  </a:lnTo>
                  <a:lnTo>
                    <a:pt x="11" y="28"/>
                  </a:lnTo>
                  <a:lnTo>
                    <a:pt x="13" y="29"/>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846" name="Freeform 342"/>
            <p:cNvSpPr>
              <a:spLocks/>
            </p:cNvSpPr>
            <p:nvPr/>
          </p:nvSpPr>
          <p:spPr bwMode="auto">
            <a:xfrm>
              <a:off x="4808" y="1442"/>
              <a:ext cx="30" cy="29"/>
            </a:xfrm>
            <a:custGeom>
              <a:avLst/>
              <a:gdLst>
                <a:gd name="T0" fmla="*/ 14 w 30"/>
                <a:gd name="T1" fmla="*/ 28 h 29"/>
                <a:gd name="T2" fmla="*/ 17 w 30"/>
                <a:gd name="T3" fmla="*/ 28 h 29"/>
                <a:gd name="T4" fmla="*/ 20 w 30"/>
                <a:gd name="T5" fmla="*/ 28 h 29"/>
                <a:gd name="T6" fmla="*/ 22 w 30"/>
                <a:gd name="T7" fmla="*/ 27 h 29"/>
                <a:gd name="T8" fmla="*/ 24 w 30"/>
                <a:gd name="T9" fmla="*/ 25 h 29"/>
                <a:gd name="T10" fmla="*/ 26 w 30"/>
                <a:gd name="T11" fmla="*/ 23 h 29"/>
                <a:gd name="T12" fmla="*/ 28 w 30"/>
                <a:gd name="T13" fmla="*/ 22 h 29"/>
                <a:gd name="T14" fmla="*/ 29 w 30"/>
                <a:gd name="T15" fmla="*/ 19 h 29"/>
                <a:gd name="T16" fmla="*/ 29 w 30"/>
                <a:gd name="T17" fmla="*/ 16 h 29"/>
                <a:gd name="T18" fmla="*/ 29 w 30"/>
                <a:gd name="T19" fmla="*/ 13 h 29"/>
                <a:gd name="T20" fmla="*/ 28 w 30"/>
                <a:gd name="T21" fmla="*/ 11 h 29"/>
                <a:gd name="T22" fmla="*/ 26 w 30"/>
                <a:gd name="T23" fmla="*/ 8 h 29"/>
                <a:gd name="T24" fmla="*/ 24 w 30"/>
                <a:gd name="T25" fmla="*/ 5 h 29"/>
                <a:gd name="T26" fmla="*/ 22 w 30"/>
                <a:gd name="T27" fmla="*/ 3 h 29"/>
                <a:gd name="T28" fmla="*/ 20 w 30"/>
                <a:gd name="T29" fmla="*/ 1 h 29"/>
                <a:gd name="T30" fmla="*/ 17 w 30"/>
                <a:gd name="T31" fmla="*/ 0 h 29"/>
                <a:gd name="T32" fmla="*/ 14 w 30"/>
                <a:gd name="T33" fmla="*/ 0 h 29"/>
                <a:gd name="T34" fmla="*/ 11 w 30"/>
                <a:gd name="T35" fmla="*/ 0 h 29"/>
                <a:gd name="T36" fmla="*/ 8 w 30"/>
                <a:gd name="T37" fmla="*/ 0 h 29"/>
                <a:gd name="T38" fmla="*/ 6 w 30"/>
                <a:gd name="T39" fmla="*/ 0 h 29"/>
                <a:gd name="T40" fmla="*/ 4 w 30"/>
                <a:gd name="T41" fmla="*/ 2 h 29"/>
                <a:gd name="T42" fmla="*/ 2 w 30"/>
                <a:gd name="T43" fmla="*/ 4 h 29"/>
                <a:gd name="T44" fmla="*/ 0 w 30"/>
                <a:gd name="T45" fmla="*/ 5 h 29"/>
                <a:gd name="T46" fmla="*/ 0 w 30"/>
                <a:gd name="T47" fmla="*/ 8 h 29"/>
                <a:gd name="T48" fmla="*/ 0 w 30"/>
                <a:gd name="T49" fmla="*/ 11 h 29"/>
                <a:gd name="T50" fmla="*/ 0 w 30"/>
                <a:gd name="T51" fmla="*/ 14 h 29"/>
                <a:gd name="T52" fmla="*/ 0 w 30"/>
                <a:gd name="T53" fmla="*/ 16 h 29"/>
                <a:gd name="T54" fmla="*/ 2 w 30"/>
                <a:gd name="T55" fmla="*/ 19 h 29"/>
                <a:gd name="T56" fmla="*/ 4 w 30"/>
                <a:gd name="T57" fmla="*/ 22 h 29"/>
                <a:gd name="T58" fmla="*/ 6 w 30"/>
                <a:gd name="T59" fmla="*/ 24 h 29"/>
                <a:gd name="T60" fmla="*/ 8 w 30"/>
                <a:gd name="T61" fmla="*/ 26 h 29"/>
                <a:gd name="T62" fmla="*/ 11 w 30"/>
                <a:gd name="T63" fmla="*/ 27 h 29"/>
                <a:gd name="T64" fmla="*/ 14 w 30"/>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 h="29">
                  <a:moveTo>
                    <a:pt x="14" y="28"/>
                  </a:moveTo>
                  <a:lnTo>
                    <a:pt x="17" y="28"/>
                  </a:lnTo>
                  <a:lnTo>
                    <a:pt x="20" y="28"/>
                  </a:lnTo>
                  <a:lnTo>
                    <a:pt x="22" y="27"/>
                  </a:lnTo>
                  <a:lnTo>
                    <a:pt x="24" y="25"/>
                  </a:lnTo>
                  <a:lnTo>
                    <a:pt x="26" y="23"/>
                  </a:lnTo>
                  <a:lnTo>
                    <a:pt x="28" y="22"/>
                  </a:lnTo>
                  <a:lnTo>
                    <a:pt x="29" y="19"/>
                  </a:lnTo>
                  <a:lnTo>
                    <a:pt x="29" y="16"/>
                  </a:lnTo>
                  <a:lnTo>
                    <a:pt x="29" y="13"/>
                  </a:lnTo>
                  <a:lnTo>
                    <a:pt x="28" y="11"/>
                  </a:lnTo>
                  <a:lnTo>
                    <a:pt x="26" y="8"/>
                  </a:lnTo>
                  <a:lnTo>
                    <a:pt x="24" y="5"/>
                  </a:lnTo>
                  <a:lnTo>
                    <a:pt x="22" y="3"/>
                  </a:lnTo>
                  <a:lnTo>
                    <a:pt x="20" y="1"/>
                  </a:lnTo>
                  <a:lnTo>
                    <a:pt x="17" y="0"/>
                  </a:lnTo>
                  <a:lnTo>
                    <a:pt x="14" y="0"/>
                  </a:lnTo>
                  <a:lnTo>
                    <a:pt x="11" y="0"/>
                  </a:lnTo>
                  <a:lnTo>
                    <a:pt x="8" y="0"/>
                  </a:lnTo>
                  <a:lnTo>
                    <a:pt x="6" y="0"/>
                  </a:lnTo>
                  <a:lnTo>
                    <a:pt x="4" y="2"/>
                  </a:lnTo>
                  <a:lnTo>
                    <a:pt x="2" y="4"/>
                  </a:lnTo>
                  <a:lnTo>
                    <a:pt x="0" y="5"/>
                  </a:lnTo>
                  <a:lnTo>
                    <a:pt x="0" y="8"/>
                  </a:lnTo>
                  <a:lnTo>
                    <a:pt x="0" y="11"/>
                  </a:lnTo>
                  <a:lnTo>
                    <a:pt x="0" y="14"/>
                  </a:lnTo>
                  <a:lnTo>
                    <a:pt x="0" y="16"/>
                  </a:lnTo>
                  <a:lnTo>
                    <a:pt x="2" y="19"/>
                  </a:lnTo>
                  <a:lnTo>
                    <a:pt x="4" y="22"/>
                  </a:lnTo>
                  <a:lnTo>
                    <a:pt x="6"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847" name="Freeform 343"/>
            <p:cNvSpPr>
              <a:spLocks/>
            </p:cNvSpPr>
            <p:nvPr/>
          </p:nvSpPr>
          <p:spPr bwMode="auto">
            <a:xfrm>
              <a:off x="4949" y="1501"/>
              <a:ext cx="30" cy="29"/>
            </a:xfrm>
            <a:custGeom>
              <a:avLst/>
              <a:gdLst>
                <a:gd name="T0" fmla="*/ 14 w 30"/>
                <a:gd name="T1" fmla="*/ 28 h 29"/>
                <a:gd name="T2" fmla="*/ 17 w 30"/>
                <a:gd name="T3" fmla="*/ 28 h 29"/>
                <a:gd name="T4" fmla="*/ 20 w 30"/>
                <a:gd name="T5" fmla="*/ 28 h 29"/>
                <a:gd name="T6" fmla="*/ 22 w 30"/>
                <a:gd name="T7" fmla="*/ 27 h 29"/>
                <a:gd name="T8" fmla="*/ 24 w 30"/>
                <a:gd name="T9" fmla="*/ 25 h 29"/>
                <a:gd name="T10" fmla="*/ 26 w 30"/>
                <a:gd name="T11" fmla="*/ 23 h 29"/>
                <a:gd name="T12" fmla="*/ 28 w 30"/>
                <a:gd name="T13" fmla="*/ 22 h 29"/>
                <a:gd name="T14" fmla="*/ 29 w 30"/>
                <a:gd name="T15" fmla="*/ 19 h 29"/>
                <a:gd name="T16" fmla="*/ 29 w 30"/>
                <a:gd name="T17" fmla="*/ 16 h 29"/>
                <a:gd name="T18" fmla="*/ 29 w 30"/>
                <a:gd name="T19" fmla="*/ 13 h 29"/>
                <a:gd name="T20" fmla="*/ 28 w 30"/>
                <a:gd name="T21" fmla="*/ 11 h 29"/>
                <a:gd name="T22" fmla="*/ 26 w 30"/>
                <a:gd name="T23" fmla="*/ 8 h 29"/>
                <a:gd name="T24" fmla="*/ 24 w 30"/>
                <a:gd name="T25" fmla="*/ 5 h 29"/>
                <a:gd name="T26" fmla="*/ 22 w 30"/>
                <a:gd name="T27" fmla="*/ 4 h 29"/>
                <a:gd name="T28" fmla="*/ 20 w 30"/>
                <a:gd name="T29" fmla="*/ 2 h 29"/>
                <a:gd name="T30" fmla="*/ 17 w 30"/>
                <a:gd name="T31" fmla="*/ 0 h 29"/>
                <a:gd name="T32" fmla="*/ 14 w 30"/>
                <a:gd name="T33" fmla="*/ 0 h 29"/>
                <a:gd name="T34" fmla="*/ 11 w 30"/>
                <a:gd name="T35" fmla="*/ 0 h 29"/>
                <a:gd name="T36" fmla="*/ 8 w 30"/>
                <a:gd name="T37" fmla="*/ 0 h 29"/>
                <a:gd name="T38" fmla="*/ 6 w 30"/>
                <a:gd name="T39" fmla="*/ 0 h 29"/>
                <a:gd name="T40" fmla="*/ 4 w 30"/>
                <a:gd name="T41" fmla="*/ 2 h 29"/>
                <a:gd name="T42" fmla="*/ 2 w 30"/>
                <a:gd name="T43" fmla="*/ 4 h 29"/>
                <a:gd name="T44" fmla="*/ 0 w 30"/>
                <a:gd name="T45" fmla="*/ 6 h 29"/>
                <a:gd name="T46" fmla="*/ 0 w 30"/>
                <a:gd name="T47" fmla="*/ 8 h 29"/>
                <a:gd name="T48" fmla="*/ 0 w 30"/>
                <a:gd name="T49" fmla="*/ 11 h 29"/>
                <a:gd name="T50" fmla="*/ 0 w 30"/>
                <a:gd name="T51" fmla="*/ 14 h 29"/>
                <a:gd name="T52" fmla="*/ 0 w 30"/>
                <a:gd name="T53" fmla="*/ 16 h 29"/>
                <a:gd name="T54" fmla="*/ 2 w 30"/>
                <a:gd name="T55" fmla="*/ 19 h 29"/>
                <a:gd name="T56" fmla="*/ 4 w 30"/>
                <a:gd name="T57" fmla="*/ 22 h 29"/>
                <a:gd name="T58" fmla="*/ 6 w 30"/>
                <a:gd name="T59" fmla="*/ 24 h 29"/>
                <a:gd name="T60" fmla="*/ 8 w 30"/>
                <a:gd name="T61" fmla="*/ 26 h 29"/>
                <a:gd name="T62" fmla="*/ 11 w 30"/>
                <a:gd name="T63" fmla="*/ 27 h 29"/>
                <a:gd name="T64" fmla="*/ 14 w 30"/>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 h="29">
                  <a:moveTo>
                    <a:pt x="14" y="28"/>
                  </a:moveTo>
                  <a:lnTo>
                    <a:pt x="17" y="28"/>
                  </a:lnTo>
                  <a:lnTo>
                    <a:pt x="20" y="28"/>
                  </a:lnTo>
                  <a:lnTo>
                    <a:pt x="22" y="27"/>
                  </a:lnTo>
                  <a:lnTo>
                    <a:pt x="24" y="25"/>
                  </a:lnTo>
                  <a:lnTo>
                    <a:pt x="26" y="23"/>
                  </a:lnTo>
                  <a:lnTo>
                    <a:pt x="28" y="22"/>
                  </a:lnTo>
                  <a:lnTo>
                    <a:pt x="29" y="19"/>
                  </a:lnTo>
                  <a:lnTo>
                    <a:pt x="29" y="16"/>
                  </a:lnTo>
                  <a:lnTo>
                    <a:pt x="29" y="13"/>
                  </a:lnTo>
                  <a:lnTo>
                    <a:pt x="28" y="11"/>
                  </a:lnTo>
                  <a:lnTo>
                    <a:pt x="26" y="8"/>
                  </a:lnTo>
                  <a:lnTo>
                    <a:pt x="24" y="5"/>
                  </a:lnTo>
                  <a:lnTo>
                    <a:pt x="22" y="4"/>
                  </a:lnTo>
                  <a:lnTo>
                    <a:pt x="20" y="2"/>
                  </a:lnTo>
                  <a:lnTo>
                    <a:pt x="17" y="0"/>
                  </a:lnTo>
                  <a:lnTo>
                    <a:pt x="14" y="0"/>
                  </a:lnTo>
                  <a:lnTo>
                    <a:pt x="11" y="0"/>
                  </a:lnTo>
                  <a:lnTo>
                    <a:pt x="8" y="0"/>
                  </a:lnTo>
                  <a:lnTo>
                    <a:pt x="6" y="0"/>
                  </a:lnTo>
                  <a:lnTo>
                    <a:pt x="4" y="2"/>
                  </a:lnTo>
                  <a:lnTo>
                    <a:pt x="2" y="4"/>
                  </a:lnTo>
                  <a:lnTo>
                    <a:pt x="0" y="6"/>
                  </a:lnTo>
                  <a:lnTo>
                    <a:pt x="0" y="8"/>
                  </a:lnTo>
                  <a:lnTo>
                    <a:pt x="0" y="11"/>
                  </a:lnTo>
                  <a:lnTo>
                    <a:pt x="0" y="14"/>
                  </a:lnTo>
                  <a:lnTo>
                    <a:pt x="0" y="16"/>
                  </a:lnTo>
                  <a:lnTo>
                    <a:pt x="2" y="19"/>
                  </a:lnTo>
                  <a:lnTo>
                    <a:pt x="4" y="22"/>
                  </a:lnTo>
                  <a:lnTo>
                    <a:pt x="6"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848" name="Freeform 344"/>
            <p:cNvSpPr>
              <a:spLocks/>
            </p:cNvSpPr>
            <p:nvPr/>
          </p:nvSpPr>
          <p:spPr bwMode="auto">
            <a:xfrm>
              <a:off x="4944" y="1437"/>
              <a:ext cx="24" cy="24"/>
            </a:xfrm>
            <a:custGeom>
              <a:avLst/>
              <a:gdLst>
                <a:gd name="T0" fmla="*/ 11 w 24"/>
                <a:gd name="T1" fmla="*/ 23 h 24"/>
                <a:gd name="T2" fmla="*/ 13 w 24"/>
                <a:gd name="T3" fmla="*/ 23 h 24"/>
                <a:gd name="T4" fmla="*/ 15 w 24"/>
                <a:gd name="T5" fmla="*/ 22 h 24"/>
                <a:gd name="T6" fmla="*/ 17 w 24"/>
                <a:gd name="T7" fmla="*/ 22 h 24"/>
                <a:gd name="T8" fmla="*/ 19 w 24"/>
                <a:gd name="T9" fmla="*/ 20 h 24"/>
                <a:gd name="T10" fmla="*/ 20 w 24"/>
                <a:gd name="T11" fmla="*/ 19 h 24"/>
                <a:gd name="T12" fmla="*/ 22 w 24"/>
                <a:gd name="T13" fmla="*/ 17 h 24"/>
                <a:gd name="T14" fmla="*/ 22 w 24"/>
                <a:gd name="T15" fmla="*/ 15 h 24"/>
                <a:gd name="T16" fmla="*/ 23 w 24"/>
                <a:gd name="T17" fmla="*/ 12 h 24"/>
                <a:gd name="T18" fmla="*/ 22 w 24"/>
                <a:gd name="T19" fmla="*/ 11 h 24"/>
                <a:gd name="T20" fmla="*/ 22 w 24"/>
                <a:gd name="T21" fmla="*/ 8 h 24"/>
                <a:gd name="T22" fmla="*/ 20 w 24"/>
                <a:gd name="T23" fmla="*/ 6 h 24"/>
                <a:gd name="T24" fmla="*/ 19 w 24"/>
                <a:gd name="T25" fmla="*/ 4 h 24"/>
                <a:gd name="T26" fmla="*/ 17 w 24"/>
                <a:gd name="T27" fmla="*/ 2 h 24"/>
                <a:gd name="T28" fmla="*/ 15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1 h 24"/>
                <a:gd name="T42" fmla="*/ 1 w 24"/>
                <a:gd name="T43" fmla="*/ 3 h 24"/>
                <a:gd name="T44" fmla="*/ 0 w 24"/>
                <a:gd name="T45" fmla="*/ 5 h 24"/>
                <a:gd name="T46" fmla="*/ 0 w 24"/>
                <a:gd name="T47" fmla="*/ 6 h 24"/>
                <a:gd name="T48" fmla="*/ 0 w 24"/>
                <a:gd name="T49" fmla="*/ 9 h 24"/>
                <a:gd name="T50" fmla="*/ 0 w 24"/>
                <a:gd name="T51" fmla="*/ 11 h 24"/>
                <a:gd name="T52" fmla="*/ 0 w 24"/>
                <a:gd name="T53" fmla="*/ 13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4">
                  <a:moveTo>
                    <a:pt x="11" y="23"/>
                  </a:moveTo>
                  <a:lnTo>
                    <a:pt x="13" y="23"/>
                  </a:lnTo>
                  <a:lnTo>
                    <a:pt x="15" y="22"/>
                  </a:lnTo>
                  <a:lnTo>
                    <a:pt x="17" y="22"/>
                  </a:lnTo>
                  <a:lnTo>
                    <a:pt x="19" y="20"/>
                  </a:lnTo>
                  <a:lnTo>
                    <a:pt x="20" y="19"/>
                  </a:lnTo>
                  <a:lnTo>
                    <a:pt x="22" y="17"/>
                  </a:lnTo>
                  <a:lnTo>
                    <a:pt x="22" y="15"/>
                  </a:lnTo>
                  <a:lnTo>
                    <a:pt x="23" y="12"/>
                  </a:lnTo>
                  <a:lnTo>
                    <a:pt x="22" y="11"/>
                  </a:lnTo>
                  <a:lnTo>
                    <a:pt x="22" y="8"/>
                  </a:lnTo>
                  <a:lnTo>
                    <a:pt x="20" y="6"/>
                  </a:lnTo>
                  <a:lnTo>
                    <a:pt x="19" y="4"/>
                  </a:lnTo>
                  <a:lnTo>
                    <a:pt x="17" y="2"/>
                  </a:lnTo>
                  <a:lnTo>
                    <a:pt x="15" y="1"/>
                  </a:lnTo>
                  <a:lnTo>
                    <a:pt x="13" y="0"/>
                  </a:lnTo>
                  <a:lnTo>
                    <a:pt x="11" y="0"/>
                  </a:lnTo>
                  <a:lnTo>
                    <a:pt x="9" y="0"/>
                  </a:lnTo>
                  <a:lnTo>
                    <a:pt x="6" y="0"/>
                  </a:lnTo>
                  <a:lnTo>
                    <a:pt x="5" y="0"/>
                  </a:lnTo>
                  <a:lnTo>
                    <a:pt x="3" y="1"/>
                  </a:lnTo>
                  <a:lnTo>
                    <a:pt x="1" y="3"/>
                  </a:lnTo>
                  <a:lnTo>
                    <a:pt x="0" y="5"/>
                  </a:lnTo>
                  <a:lnTo>
                    <a:pt x="0" y="6"/>
                  </a:lnTo>
                  <a:lnTo>
                    <a:pt x="0" y="9"/>
                  </a:lnTo>
                  <a:lnTo>
                    <a:pt x="0" y="11"/>
                  </a:lnTo>
                  <a:lnTo>
                    <a:pt x="0" y="13"/>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849" name="Freeform 345"/>
            <p:cNvSpPr>
              <a:spLocks/>
            </p:cNvSpPr>
            <p:nvPr/>
          </p:nvSpPr>
          <p:spPr bwMode="auto">
            <a:xfrm>
              <a:off x="4858" y="1411"/>
              <a:ext cx="24" cy="24"/>
            </a:xfrm>
            <a:custGeom>
              <a:avLst/>
              <a:gdLst>
                <a:gd name="T0" fmla="*/ 11 w 24"/>
                <a:gd name="T1" fmla="*/ 23 h 24"/>
                <a:gd name="T2" fmla="*/ 13 w 24"/>
                <a:gd name="T3" fmla="*/ 23 h 24"/>
                <a:gd name="T4" fmla="*/ 16 w 24"/>
                <a:gd name="T5" fmla="*/ 23 h 24"/>
                <a:gd name="T6" fmla="*/ 17 w 24"/>
                <a:gd name="T7" fmla="*/ 22 h 24"/>
                <a:gd name="T8" fmla="*/ 19 w 24"/>
                <a:gd name="T9" fmla="*/ 21 h 24"/>
                <a:gd name="T10" fmla="*/ 21 w 24"/>
                <a:gd name="T11" fmla="*/ 19 h 24"/>
                <a:gd name="T12" fmla="*/ 22 w 24"/>
                <a:gd name="T13" fmla="*/ 17 h 24"/>
                <a:gd name="T14" fmla="*/ 23 w 24"/>
                <a:gd name="T15" fmla="*/ 16 h 24"/>
                <a:gd name="T16" fmla="*/ 23 w 24"/>
                <a:gd name="T17" fmla="*/ 13 h 24"/>
                <a:gd name="T18" fmla="*/ 23 w 24"/>
                <a:gd name="T19" fmla="*/ 11 h 24"/>
                <a:gd name="T20" fmla="*/ 22 w 24"/>
                <a:gd name="T21" fmla="*/ 9 h 24"/>
                <a:gd name="T22" fmla="*/ 21 w 24"/>
                <a:gd name="T23" fmla="*/ 6 h 24"/>
                <a:gd name="T24" fmla="*/ 19 w 24"/>
                <a:gd name="T25" fmla="*/ 5 h 24"/>
                <a:gd name="T26" fmla="*/ 17 w 24"/>
                <a:gd name="T27" fmla="*/ 3 h 24"/>
                <a:gd name="T28" fmla="*/ 16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2 h 24"/>
                <a:gd name="T42" fmla="*/ 1 w 24"/>
                <a:gd name="T43" fmla="*/ 3 h 24"/>
                <a:gd name="T44" fmla="*/ 0 w 24"/>
                <a:gd name="T45" fmla="*/ 5 h 24"/>
                <a:gd name="T46" fmla="*/ 0 w 24"/>
                <a:gd name="T47" fmla="*/ 7 h 24"/>
                <a:gd name="T48" fmla="*/ 0 w 24"/>
                <a:gd name="T49" fmla="*/ 9 h 24"/>
                <a:gd name="T50" fmla="*/ 0 w 24"/>
                <a:gd name="T51" fmla="*/ 11 h 24"/>
                <a:gd name="T52" fmla="*/ 0 w 24"/>
                <a:gd name="T53" fmla="*/ 14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4">
                  <a:moveTo>
                    <a:pt x="11" y="23"/>
                  </a:moveTo>
                  <a:lnTo>
                    <a:pt x="13" y="23"/>
                  </a:lnTo>
                  <a:lnTo>
                    <a:pt x="16" y="23"/>
                  </a:lnTo>
                  <a:lnTo>
                    <a:pt x="17" y="22"/>
                  </a:lnTo>
                  <a:lnTo>
                    <a:pt x="19" y="21"/>
                  </a:lnTo>
                  <a:lnTo>
                    <a:pt x="21" y="19"/>
                  </a:lnTo>
                  <a:lnTo>
                    <a:pt x="22" y="17"/>
                  </a:lnTo>
                  <a:lnTo>
                    <a:pt x="23" y="16"/>
                  </a:lnTo>
                  <a:lnTo>
                    <a:pt x="23" y="13"/>
                  </a:lnTo>
                  <a:lnTo>
                    <a:pt x="23" y="11"/>
                  </a:lnTo>
                  <a:lnTo>
                    <a:pt x="22" y="9"/>
                  </a:lnTo>
                  <a:lnTo>
                    <a:pt x="21" y="6"/>
                  </a:lnTo>
                  <a:lnTo>
                    <a:pt x="19" y="5"/>
                  </a:lnTo>
                  <a:lnTo>
                    <a:pt x="17" y="3"/>
                  </a:lnTo>
                  <a:lnTo>
                    <a:pt x="16" y="1"/>
                  </a:lnTo>
                  <a:lnTo>
                    <a:pt x="13" y="0"/>
                  </a:lnTo>
                  <a:lnTo>
                    <a:pt x="11" y="0"/>
                  </a:lnTo>
                  <a:lnTo>
                    <a:pt x="9" y="0"/>
                  </a:lnTo>
                  <a:lnTo>
                    <a:pt x="6" y="0"/>
                  </a:lnTo>
                  <a:lnTo>
                    <a:pt x="5" y="0"/>
                  </a:lnTo>
                  <a:lnTo>
                    <a:pt x="3" y="2"/>
                  </a:lnTo>
                  <a:lnTo>
                    <a:pt x="1" y="3"/>
                  </a:lnTo>
                  <a:lnTo>
                    <a:pt x="0" y="5"/>
                  </a:lnTo>
                  <a:lnTo>
                    <a:pt x="0" y="7"/>
                  </a:lnTo>
                  <a:lnTo>
                    <a:pt x="0" y="9"/>
                  </a:lnTo>
                  <a:lnTo>
                    <a:pt x="0" y="11"/>
                  </a:lnTo>
                  <a:lnTo>
                    <a:pt x="0" y="14"/>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850" name="Freeform 346"/>
            <p:cNvSpPr>
              <a:spLocks/>
            </p:cNvSpPr>
            <p:nvPr/>
          </p:nvSpPr>
          <p:spPr bwMode="auto">
            <a:xfrm>
              <a:off x="4895" y="1351"/>
              <a:ext cx="17" cy="99"/>
            </a:xfrm>
            <a:custGeom>
              <a:avLst/>
              <a:gdLst>
                <a:gd name="T0" fmla="*/ 16 w 17"/>
                <a:gd name="T1" fmla="*/ 98 h 99"/>
                <a:gd name="T2" fmla="*/ 16 w 17"/>
                <a:gd name="T3" fmla="*/ 2 h 99"/>
                <a:gd name="T4" fmla="*/ 0 w 17"/>
                <a:gd name="T5" fmla="*/ 0 h 99"/>
                <a:gd name="T6" fmla="*/ 0 w 17"/>
                <a:gd name="T7" fmla="*/ 95 h 99"/>
                <a:gd name="T8" fmla="*/ 16 w 17"/>
                <a:gd name="T9" fmla="*/ 98 h 99"/>
              </a:gdLst>
              <a:ahLst/>
              <a:cxnLst>
                <a:cxn ang="0">
                  <a:pos x="T0" y="T1"/>
                </a:cxn>
                <a:cxn ang="0">
                  <a:pos x="T2" y="T3"/>
                </a:cxn>
                <a:cxn ang="0">
                  <a:pos x="T4" y="T5"/>
                </a:cxn>
                <a:cxn ang="0">
                  <a:pos x="T6" y="T7"/>
                </a:cxn>
                <a:cxn ang="0">
                  <a:pos x="T8" y="T9"/>
                </a:cxn>
              </a:cxnLst>
              <a:rect l="0" t="0" r="r" b="b"/>
              <a:pathLst>
                <a:path w="17" h="99">
                  <a:moveTo>
                    <a:pt x="16" y="98"/>
                  </a:moveTo>
                  <a:lnTo>
                    <a:pt x="16" y="2"/>
                  </a:lnTo>
                  <a:lnTo>
                    <a:pt x="0" y="0"/>
                  </a:lnTo>
                  <a:lnTo>
                    <a:pt x="0" y="95"/>
                  </a:lnTo>
                  <a:lnTo>
                    <a:pt x="16" y="9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851" name="Freeform 347"/>
            <p:cNvSpPr>
              <a:spLocks/>
            </p:cNvSpPr>
            <p:nvPr/>
          </p:nvSpPr>
          <p:spPr bwMode="auto">
            <a:xfrm>
              <a:off x="4896" y="1437"/>
              <a:ext cx="68" cy="67"/>
            </a:xfrm>
            <a:custGeom>
              <a:avLst/>
              <a:gdLst>
                <a:gd name="T0" fmla="*/ 10 w 68"/>
                <a:gd name="T1" fmla="*/ 0 h 67"/>
                <a:gd name="T2" fmla="*/ 67 w 68"/>
                <a:gd name="T3" fmla="*/ 58 h 67"/>
                <a:gd name="T4" fmla="*/ 67 w 68"/>
                <a:gd name="T5" fmla="*/ 66 h 67"/>
                <a:gd name="T6" fmla="*/ 0 w 68"/>
                <a:gd name="T7" fmla="*/ 13 h 67"/>
                <a:gd name="T8" fmla="*/ 10 w 68"/>
                <a:gd name="T9" fmla="*/ 0 h 67"/>
              </a:gdLst>
              <a:ahLst/>
              <a:cxnLst>
                <a:cxn ang="0">
                  <a:pos x="T0" y="T1"/>
                </a:cxn>
                <a:cxn ang="0">
                  <a:pos x="T2" y="T3"/>
                </a:cxn>
                <a:cxn ang="0">
                  <a:pos x="T4" y="T5"/>
                </a:cxn>
                <a:cxn ang="0">
                  <a:pos x="T6" y="T7"/>
                </a:cxn>
                <a:cxn ang="0">
                  <a:pos x="T8" y="T9"/>
                </a:cxn>
              </a:cxnLst>
              <a:rect l="0" t="0" r="r" b="b"/>
              <a:pathLst>
                <a:path w="68" h="67">
                  <a:moveTo>
                    <a:pt x="10" y="0"/>
                  </a:moveTo>
                  <a:lnTo>
                    <a:pt x="67" y="58"/>
                  </a:lnTo>
                  <a:lnTo>
                    <a:pt x="67" y="66"/>
                  </a:lnTo>
                  <a:lnTo>
                    <a:pt x="0" y="13"/>
                  </a:lnTo>
                  <a:lnTo>
                    <a:pt x="1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852" name="Freeform 348"/>
            <p:cNvSpPr>
              <a:spLocks/>
            </p:cNvSpPr>
            <p:nvPr/>
          </p:nvSpPr>
          <p:spPr bwMode="auto">
            <a:xfrm>
              <a:off x="4859" y="1441"/>
              <a:ext cx="47" cy="66"/>
            </a:xfrm>
            <a:custGeom>
              <a:avLst/>
              <a:gdLst>
                <a:gd name="T0" fmla="*/ 36 w 47"/>
                <a:gd name="T1" fmla="*/ 0 h 66"/>
                <a:gd name="T2" fmla="*/ 0 w 47"/>
                <a:gd name="T3" fmla="*/ 52 h 66"/>
                <a:gd name="T4" fmla="*/ 0 w 47"/>
                <a:gd name="T5" fmla="*/ 65 h 66"/>
                <a:gd name="T6" fmla="*/ 46 w 47"/>
                <a:gd name="T7" fmla="*/ 13 h 66"/>
                <a:gd name="T8" fmla="*/ 36 w 47"/>
                <a:gd name="T9" fmla="*/ 0 h 66"/>
              </a:gdLst>
              <a:ahLst/>
              <a:cxnLst>
                <a:cxn ang="0">
                  <a:pos x="T0" y="T1"/>
                </a:cxn>
                <a:cxn ang="0">
                  <a:pos x="T2" y="T3"/>
                </a:cxn>
                <a:cxn ang="0">
                  <a:pos x="T4" y="T5"/>
                </a:cxn>
                <a:cxn ang="0">
                  <a:pos x="T6" y="T7"/>
                </a:cxn>
                <a:cxn ang="0">
                  <a:pos x="T8" y="T9"/>
                </a:cxn>
              </a:cxnLst>
              <a:rect l="0" t="0" r="r" b="b"/>
              <a:pathLst>
                <a:path w="47" h="66">
                  <a:moveTo>
                    <a:pt x="36" y="0"/>
                  </a:moveTo>
                  <a:lnTo>
                    <a:pt x="0" y="52"/>
                  </a:lnTo>
                  <a:lnTo>
                    <a:pt x="0" y="65"/>
                  </a:lnTo>
                  <a:lnTo>
                    <a:pt x="46" y="13"/>
                  </a:lnTo>
                  <a:lnTo>
                    <a:pt x="36"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853" name="Freeform 349"/>
            <p:cNvSpPr>
              <a:spLocks/>
            </p:cNvSpPr>
            <p:nvPr/>
          </p:nvSpPr>
          <p:spPr bwMode="auto">
            <a:xfrm>
              <a:off x="4823" y="1438"/>
              <a:ext cx="75" cy="17"/>
            </a:xfrm>
            <a:custGeom>
              <a:avLst/>
              <a:gdLst>
                <a:gd name="T0" fmla="*/ 68 w 75"/>
                <a:gd name="T1" fmla="*/ 2 h 17"/>
                <a:gd name="T2" fmla="*/ 0 w 75"/>
                <a:gd name="T3" fmla="*/ 0 h 17"/>
                <a:gd name="T4" fmla="*/ 0 w 75"/>
                <a:gd name="T5" fmla="*/ 5 h 17"/>
                <a:gd name="T6" fmla="*/ 74 w 75"/>
                <a:gd name="T7" fmla="*/ 16 h 17"/>
                <a:gd name="T8" fmla="*/ 68 w 75"/>
                <a:gd name="T9" fmla="*/ 2 h 17"/>
              </a:gdLst>
              <a:ahLst/>
              <a:cxnLst>
                <a:cxn ang="0">
                  <a:pos x="T0" y="T1"/>
                </a:cxn>
                <a:cxn ang="0">
                  <a:pos x="T2" y="T3"/>
                </a:cxn>
                <a:cxn ang="0">
                  <a:pos x="T4" y="T5"/>
                </a:cxn>
                <a:cxn ang="0">
                  <a:pos x="T6" y="T7"/>
                </a:cxn>
                <a:cxn ang="0">
                  <a:pos x="T8" y="T9"/>
                </a:cxn>
              </a:cxnLst>
              <a:rect l="0" t="0" r="r" b="b"/>
              <a:pathLst>
                <a:path w="75" h="17">
                  <a:moveTo>
                    <a:pt x="68" y="2"/>
                  </a:moveTo>
                  <a:lnTo>
                    <a:pt x="0" y="0"/>
                  </a:lnTo>
                  <a:lnTo>
                    <a:pt x="0" y="5"/>
                  </a:lnTo>
                  <a:lnTo>
                    <a:pt x="74" y="16"/>
                  </a:lnTo>
                  <a:lnTo>
                    <a:pt x="68" y="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854" name="Freeform 350"/>
            <p:cNvSpPr>
              <a:spLocks/>
            </p:cNvSpPr>
            <p:nvPr/>
          </p:nvSpPr>
          <p:spPr bwMode="auto">
            <a:xfrm>
              <a:off x="4905" y="1432"/>
              <a:ext cx="53" cy="19"/>
            </a:xfrm>
            <a:custGeom>
              <a:avLst/>
              <a:gdLst>
                <a:gd name="T0" fmla="*/ 0 w 53"/>
                <a:gd name="T1" fmla="*/ 8 h 19"/>
                <a:gd name="T2" fmla="*/ 52 w 53"/>
                <a:gd name="T3" fmla="*/ 0 h 19"/>
                <a:gd name="T4" fmla="*/ 52 w 53"/>
                <a:gd name="T5" fmla="*/ 4 h 19"/>
                <a:gd name="T6" fmla="*/ 0 w 53"/>
                <a:gd name="T7" fmla="*/ 18 h 19"/>
                <a:gd name="T8" fmla="*/ 0 w 53"/>
                <a:gd name="T9" fmla="*/ 8 h 19"/>
              </a:gdLst>
              <a:ahLst/>
              <a:cxnLst>
                <a:cxn ang="0">
                  <a:pos x="T0" y="T1"/>
                </a:cxn>
                <a:cxn ang="0">
                  <a:pos x="T2" y="T3"/>
                </a:cxn>
                <a:cxn ang="0">
                  <a:pos x="T4" y="T5"/>
                </a:cxn>
                <a:cxn ang="0">
                  <a:pos x="T6" y="T7"/>
                </a:cxn>
                <a:cxn ang="0">
                  <a:pos x="T8" y="T9"/>
                </a:cxn>
              </a:cxnLst>
              <a:rect l="0" t="0" r="r" b="b"/>
              <a:pathLst>
                <a:path w="53" h="19">
                  <a:moveTo>
                    <a:pt x="0" y="8"/>
                  </a:moveTo>
                  <a:lnTo>
                    <a:pt x="52" y="0"/>
                  </a:lnTo>
                  <a:lnTo>
                    <a:pt x="52" y="4"/>
                  </a:lnTo>
                  <a:lnTo>
                    <a:pt x="0" y="18"/>
                  </a:lnTo>
                  <a:lnTo>
                    <a:pt x="0" y="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855" name="Freeform 351"/>
            <p:cNvSpPr>
              <a:spLocks/>
            </p:cNvSpPr>
            <p:nvPr/>
          </p:nvSpPr>
          <p:spPr bwMode="auto">
            <a:xfrm>
              <a:off x="4870" y="1404"/>
              <a:ext cx="29" cy="44"/>
            </a:xfrm>
            <a:custGeom>
              <a:avLst/>
              <a:gdLst>
                <a:gd name="T0" fmla="*/ 28 w 29"/>
                <a:gd name="T1" fmla="*/ 33 h 44"/>
                <a:gd name="T2" fmla="*/ 0 w 29"/>
                <a:gd name="T3" fmla="*/ 0 h 44"/>
                <a:gd name="T4" fmla="*/ 0 w 29"/>
                <a:gd name="T5" fmla="*/ 5 h 44"/>
                <a:gd name="T6" fmla="*/ 23 w 29"/>
                <a:gd name="T7" fmla="*/ 43 h 44"/>
                <a:gd name="T8" fmla="*/ 28 w 29"/>
                <a:gd name="T9" fmla="*/ 33 h 44"/>
              </a:gdLst>
              <a:ahLst/>
              <a:cxnLst>
                <a:cxn ang="0">
                  <a:pos x="T0" y="T1"/>
                </a:cxn>
                <a:cxn ang="0">
                  <a:pos x="T2" y="T3"/>
                </a:cxn>
                <a:cxn ang="0">
                  <a:pos x="T4" y="T5"/>
                </a:cxn>
                <a:cxn ang="0">
                  <a:pos x="T6" y="T7"/>
                </a:cxn>
                <a:cxn ang="0">
                  <a:pos x="T8" y="T9"/>
                </a:cxn>
              </a:cxnLst>
              <a:rect l="0" t="0" r="r" b="b"/>
              <a:pathLst>
                <a:path w="29" h="44">
                  <a:moveTo>
                    <a:pt x="28" y="33"/>
                  </a:moveTo>
                  <a:lnTo>
                    <a:pt x="0" y="0"/>
                  </a:lnTo>
                  <a:lnTo>
                    <a:pt x="0" y="5"/>
                  </a:lnTo>
                  <a:lnTo>
                    <a:pt x="23" y="43"/>
                  </a:lnTo>
                  <a:lnTo>
                    <a:pt x="28" y="33"/>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856" name="Freeform 352"/>
            <p:cNvSpPr>
              <a:spLocks/>
            </p:cNvSpPr>
            <p:nvPr/>
          </p:nvSpPr>
          <p:spPr bwMode="auto">
            <a:xfrm>
              <a:off x="4847" y="1500"/>
              <a:ext cx="29" cy="30"/>
            </a:xfrm>
            <a:custGeom>
              <a:avLst/>
              <a:gdLst>
                <a:gd name="T0" fmla="*/ 13 w 29"/>
                <a:gd name="T1" fmla="*/ 29 h 30"/>
                <a:gd name="T2" fmla="*/ 16 w 29"/>
                <a:gd name="T3" fmla="*/ 29 h 30"/>
                <a:gd name="T4" fmla="*/ 19 w 29"/>
                <a:gd name="T5" fmla="*/ 29 h 30"/>
                <a:gd name="T6" fmla="*/ 22 w 29"/>
                <a:gd name="T7" fmla="*/ 28 h 30"/>
                <a:gd name="T8" fmla="*/ 23 w 29"/>
                <a:gd name="T9" fmla="*/ 26 h 30"/>
                <a:gd name="T10" fmla="*/ 25 w 29"/>
                <a:gd name="T11" fmla="*/ 24 h 30"/>
                <a:gd name="T12" fmla="*/ 27 w 29"/>
                <a:gd name="T13" fmla="*/ 21 h 30"/>
                <a:gd name="T14" fmla="*/ 28 w 29"/>
                <a:gd name="T15" fmla="*/ 19 h 30"/>
                <a:gd name="T16" fmla="*/ 28 w 29"/>
                <a:gd name="T17" fmla="*/ 16 h 30"/>
                <a:gd name="T18" fmla="*/ 28 w 29"/>
                <a:gd name="T19" fmla="*/ 14 h 30"/>
                <a:gd name="T20" fmla="*/ 27 w 29"/>
                <a:gd name="T21" fmla="*/ 11 h 30"/>
                <a:gd name="T22" fmla="*/ 25 w 29"/>
                <a:gd name="T23" fmla="*/ 7 h 30"/>
                <a:gd name="T24" fmla="*/ 23 w 29"/>
                <a:gd name="T25" fmla="*/ 6 h 30"/>
                <a:gd name="T26" fmla="*/ 22 w 29"/>
                <a:gd name="T27" fmla="*/ 3 h 30"/>
                <a:gd name="T28" fmla="*/ 19 w 29"/>
                <a:gd name="T29" fmla="*/ 1 h 30"/>
                <a:gd name="T30" fmla="*/ 16 w 29"/>
                <a:gd name="T31" fmla="*/ 0 h 30"/>
                <a:gd name="T32" fmla="*/ 13 w 29"/>
                <a:gd name="T33" fmla="*/ 0 h 30"/>
                <a:gd name="T34" fmla="*/ 11 w 29"/>
                <a:gd name="T35" fmla="*/ 0 h 30"/>
                <a:gd name="T36" fmla="*/ 8 w 29"/>
                <a:gd name="T37" fmla="*/ 0 h 30"/>
                <a:gd name="T38" fmla="*/ 5 w 29"/>
                <a:gd name="T39" fmla="*/ 0 h 30"/>
                <a:gd name="T40" fmla="*/ 4 w 29"/>
                <a:gd name="T41" fmla="*/ 2 h 30"/>
                <a:gd name="T42" fmla="*/ 2 w 29"/>
                <a:gd name="T43" fmla="*/ 4 h 30"/>
                <a:gd name="T44" fmla="*/ 0 w 29"/>
                <a:gd name="T45" fmla="*/ 6 h 30"/>
                <a:gd name="T46" fmla="*/ 0 w 29"/>
                <a:gd name="T47" fmla="*/ 8 h 30"/>
                <a:gd name="T48" fmla="*/ 0 w 29"/>
                <a:gd name="T49" fmla="*/ 11 h 30"/>
                <a:gd name="T50" fmla="*/ 0 w 29"/>
                <a:gd name="T51" fmla="*/ 14 h 30"/>
                <a:gd name="T52" fmla="*/ 0 w 29"/>
                <a:gd name="T53" fmla="*/ 17 h 30"/>
                <a:gd name="T54" fmla="*/ 2 w 29"/>
                <a:gd name="T55" fmla="*/ 20 h 30"/>
                <a:gd name="T56" fmla="*/ 4 w 29"/>
                <a:gd name="T57" fmla="*/ 22 h 30"/>
                <a:gd name="T58" fmla="*/ 5 w 29"/>
                <a:gd name="T59" fmla="*/ 24 h 30"/>
                <a:gd name="T60" fmla="*/ 8 w 29"/>
                <a:gd name="T61" fmla="*/ 26 h 30"/>
                <a:gd name="T62" fmla="*/ 11 w 29"/>
                <a:gd name="T63" fmla="*/ 28 h 30"/>
                <a:gd name="T64" fmla="*/ 13 w 29"/>
                <a:gd name="T65"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 h="30">
                  <a:moveTo>
                    <a:pt x="13" y="29"/>
                  </a:moveTo>
                  <a:lnTo>
                    <a:pt x="16" y="29"/>
                  </a:lnTo>
                  <a:lnTo>
                    <a:pt x="19" y="29"/>
                  </a:lnTo>
                  <a:lnTo>
                    <a:pt x="22" y="28"/>
                  </a:lnTo>
                  <a:lnTo>
                    <a:pt x="23" y="26"/>
                  </a:lnTo>
                  <a:lnTo>
                    <a:pt x="25" y="24"/>
                  </a:lnTo>
                  <a:lnTo>
                    <a:pt x="27" y="21"/>
                  </a:lnTo>
                  <a:lnTo>
                    <a:pt x="28" y="19"/>
                  </a:lnTo>
                  <a:lnTo>
                    <a:pt x="28" y="16"/>
                  </a:lnTo>
                  <a:lnTo>
                    <a:pt x="28" y="14"/>
                  </a:lnTo>
                  <a:lnTo>
                    <a:pt x="27" y="11"/>
                  </a:lnTo>
                  <a:lnTo>
                    <a:pt x="25" y="7"/>
                  </a:lnTo>
                  <a:lnTo>
                    <a:pt x="23" y="6"/>
                  </a:lnTo>
                  <a:lnTo>
                    <a:pt x="22" y="3"/>
                  </a:lnTo>
                  <a:lnTo>
                    <a:pt x="19" y="1"/>
                  </a:lnTo>
                  <a:lnTo>
                    <a:pt x="16" y="0"/>
                  </a:lnTo>
                  <a:lnTo>
                    <a:pt x="13" y="0"/>
                  </a:lnTo>
                  <a:lnTo>
                    <a:pt x="11" y="0"/>
                  </a:lnTo>
                  <a:lnTo>
                    <a:pt x="8" y="0"/>
                  </a:lnTo>
                  <a:lnTo>
                    <a:pt x="5" y="0"/>
                  </a:lnTo>
                  <a:lnTo>
                    <a:pt x="4" y="2"/>
                  </a:lnTo>
                  <a:lnTo>
                    <a:pt x="2" y="4"/>
                  </a:lnTo>
                  <a:lnTo>
                    <a:pt x="0" y="6"/>
                  </a:lnTo>
                  <a:lnTo>
                    <a:pt x="0" y="8"/>
                  </a:lnTo>
                  <a:lnTo>
                    <a:pt x="0" y="11"/>
                  </a:lnTo>
                  <a:lnTo>
                    <a:pt x="0" y="14"/>
                  </a:lnTo>
                  <a:lnTo>
                    <a:pt x="0" y="17"/>
                  </a:lnTo>
                  <a:lnTo>
                    <a:pt x="2" y="20"/>
                  </a:lnTo>
                  <a:lnTo>
                    <a:pt x="4" y="22"/>
                  </a:lnTo>
                  <a:lnTo>
                    <a:pt x="5" y="24"/>
                  </a:lnTo>
                  <a:lnTo>
                    <a:pt x="8" y="26"/>
                  </a:lnTo>
                  <a:lnTo>
                    <a:pt x="11" y="28"/>
                  </a:lnTo>
                  <a:lnTo>
                    <a:pt x="13" y="29"/>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857" name="Freeform 353"/>
            <p:cNvSpPr>
              <a:spLocks/>
            </p:cNvSpPr>
            <p:nvPr/>
          </p:nvSpPr>
          <p:spPr bwMode="auto">
            <a:xfrm>
              <a:off x="4808" y="1442"/>
              <a:ext cx="30" cy="29"/>
            </a:xfrm>
            <a:custGeom>
              <a:avLst/>
              <a:gdLst>
                <a:gd name="T0" fmla="*/ 14 w 30"/>
                <a:gd name="T1" fmla="*/ 28 h 29"/>
                <a:gd name="T2" fmla="*/ 17 w 30"/>
                <a:gd name="T3" fmla="*/ 28 h 29"/>
                <a:gd name="T4" fmla="*/ 20 w 30"/>
                <a:gd name="T5" fmla="*/ 28 h 29"/>
                <a:gd name="T6" fmla="*/ 22 w 30"/>
                <a:gd name="T7" fmla="*/ 27 h 29"/>
                <a:gd name="T8" fmla="*/ 24 w 30"/>
                <a:gd name="T9" fmla="*/ 25 h 29"/>
                <a:gd name="T10" fmla="*/ 26 w 30"/>
                <a:gd name="T11" fmla="*/ 23 h 29"/>
                <a:gd name="T12" fmla="*/ 28 w 30"/>
                <a:gd name="T13" fmla="*/ 22 h 29"/>
                <a:gd name="T14" fmla="*/ 29 w 30"/>
                <a:gd name="T15" fmla="*/ 19 h 29"/>
                <a:gd name="T16" fmla="*/ 29 w 30"/>
                <a:gd name="T17" fmla="*/ 16 h 29"/>
                <a:gd name="T18" fmla="*/ 29 w 30"/>
                <a:gd name="T19" fmla="*/ 13 h 29"/>
                <a:gd name="T20" fmla="*/ 28 w 30"/>
                <a:gd name="T21" fmla="*/ 11 h 29"/>
                <a:gd name="T22" fmla="*/ 26 w 30"/>
                <a:gd name="T23" fmla="*/ 8 h 29"/>
                <a:gd name="T24" fmla="*/ 24 w 30"/>
                <a:gd name="T25" fmla="*/ 5 h 29"/>
                <a:gd name="T26" fmla="*/ 22 w 30"/>
                <a:gd name="T27" fmla="*/ 3 h 29"/>
                <a:gd name="T28" fmla="*/ 20 w 30"/>
                <a:gd name="T29" fmla="*/ 1 h 29"/>
                <a:gd name="T30" fmla="*/ 17 w 30"/>
                <a:gd name="T31" fmla="*/ 0 h 29"/>
                <a:gd name="T32" fmla="*/ 14 w 30"/>
                <a:gd name="T33" fmla="*/ 0 h 29"/>
                <a:gd name="T34" fmla="*/ 11 w 30"/>
                <a:gd name="T35" fmla="*/ 0 h 29"/>
                <a:gd name="T36" fmla="*/ 8 w 30"/>
                <a:gd name="T37" fmla="*/ 0 h 29"/>
                <a:gd name="T38" fmla="*/ 6 w 30"/>
                <a:gd name="T39" fmla="*/ 0 h 29"/>
                <a:gd name="T40" fmla="*/ 4 w 30"/>
                <a:gd name="T41" fmla="*/ 2 h 29"/>
                <a:gd name="T42" fmla="*/ 2 w 30"/>
                <a:gd name="T43" fmla="*/ 4 h 29"/>
                <a:gd name="T44" fmla="*/ 0 w 30"/>
                <a:gd name="T45" fmla="*/ 5 h 29"/>
                <a:gd name="T46" fmla="*/ 0 w 30"/>
                <a:gd name="T47" fmla="*/ 8 h 29"/>
                <a:gd name="T48" fmla="*/ 0 w 30"/>
                <a:gd name="T49" fmla="*/ 11 h 29"/>
                <a:gd name="T50" fmla="*/ 0 w 30"/>
                <a:gd name="T51" fmla="*/ 14 h 29"/>
                <a:gd name="T52" fmla="*/ 0 w 30"/>
                <a:gd name="T53" fmla="*/ 16 h 29"/>
                <a:gd name="T54" fmla="*/ 2 w 30"/>
                <a:gd name="T55" fmla="*/ 19 h 29"/>
                <a:gd name="T56" fmla="*/ 4 w 30"/>
                <a:gd name="T57" fmla="*/ 22 h 29"/>
                <a:gd name="T58" fmla="*/ 6 w 30"/>
                <a:gd name="T59" fmla="*/ 24 h 29"/>
                <a:gd name="T60" fmla="*/ 8 w 30"/>
                <a:gd name="T61" fmla="*/ 26 h 29"/>
                <a:gd name="T62" fmla="*/ 11 w 30"/>
                <a:gd name="T63" fmla="*/ 27 h 29"/>
                <a:gd name="T64" fmla="*/ 14 w 30"/>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 h="29">
                  <a:moveTo>
                    <a:pt x="14" y="28"/>
                  </a:moveTo>
                  <a:lnTo>
                    <a:pt x="17" y="28"/>
                  </a:lnTo>
                  <a:lnTo>
                    <a:pt x="20" y="28"/>
                  </a:lnTo>
                  <a:lnTo>
                    <a:pt x="22" y="27"/>
                  </a:lnTo>
                  <a:lnTo>
                    <a:pt x="24" y="25"/>
                  </a:lnTo>
                  <a:lnTo>
                    <a:pt x="26" y="23"/>
                  </a:lnTo>
                  <a:lnTo>
                    <a:pt x="28" y="22"/>
                  </a:lnTo>
                  <a:lnTo>
                    <a:pt x="29" y="19"/>
                  </a:lnTo>
                  <a:lnTo>
                    <a:pt x="29" y="16"/>
                  </a:lnTo>
                  <a:lnTo>
                    <a:pt x="29" y="13"/>
                  </a:lnTo>
                  <a:lnTo>
                    <a:pt x="28" y="11"/>
                  </a:lnTo>
                  <a:lnTo>
                    <a:pt x="26" y="8"/>
                  </a:lnTo>
                  <a:lnTo>
                    <a:pt x="24" y="5"/>
                  </a:lnTo>
                  <a:lnTo>
                    <a:pt x="22" y="3"/>
                  </a:lnTo>
                  <a:lnTo>
                    <a:pt x="20" y="1"/>
                  </a:lnTo>
                  <a:lnTo>
                    <a:pt x="17" y="0"/>
                  </a:lnTo>
                  <a:lnTo>
                    <a:pt x="14" y="0"/>
                  </a:lnTo>
                  <a:lnTo>
                    <a:pt x="11" y="0"/>
                  </a:lnTo>
                  <a:lnTo>
                    <a:pt x="8" y="0"/>
                  </a:lnTo>
                  <a:lnTo>
                    <a:pt x="6" y="0"/>
                  </a:lnTo>
                  <a:lnTo>
                    <a:pt x="4" y="2"/>
                  </a:lnTo>
                  <a:lnTo>
                    <a:pt x="2" y="4"/>
                  </a:lnTo>
                  <a:lnTo>
                    <a:pt x="0" y="5"/>
                  </a:lnTo>
                  <a:lnTo>
                    <a:pt x="0" y="8"/>
                  </a:lnTo>
                  <a:lnTo>
                    <a:pt x="0" y="11"/>
                  </a:lnTo>
                  <a:lnTo>
                    <a:pt x="0" y="14"/>
                  </a:lnTo>
                  <a:lnTo>
                    <a:pt x="0" y="16"/>
                  </a:lnTo>
                  <a:lnTo>
                    <a:pt x="2" y="19"/>
                  </a:lnTo>
                  <a:lnTo>
                    <a:pt x="4" y="22"/>
                  </a:lnTo>
                  <a:lnTo>
                    <a:pt x="6"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858" name="Freeform 354"/>
            <p:cNvSpPr>
              <a:spLocks/>
            </p:cNvSpPr>
            <p:nvPr/>
          </p:nvSpPr>
          <p:spPr bwMode="auto">
            <a:xfrm>
              <a:off x="4949" y="1501"/>
              <a:ext cx="30" cy="29"/>
            </a:xfrm>
            <a:custGeom>
              <a:avLst/>
              <a:gdLst>
                <a:gd name="T0" fmla="*/ 14 w 30"/>
                <a:gd name="T1" fmla="*/ 28 h 29"/>
                <a:gd name="T2" fmla="*/ 17 w 30"/>
                <a:gd name="T3" fmla="*/ 28 h 29"/>
                <a:gd name="T4" fmla="*/ 20 w 30"/>
                <a:gd name="T5" fmla="*/ 28 h 29"/>
                <a:gd name="T6" fmla="*/ 22 w 30"/>
                <a:gd name="T7" fmla="*/ 27 h 29"/>
                <a:gd name="T8" fmla="*/ 24 w 30"/>
                <a:gd name="T9" fmla="*/ 25 h 29"/>
                <a:gd name="T10" fmla="*/ 26 w 30"/>
                <a:gd name="T11" fmla="*/ 23 h 29"/>
                <a:gd name="T12" fmla="*/ 28 w 30"/>
                <a:gd name="T13" fmla="*/ 22 h 29"/>
                <a:gd name="T14" fmla="*/ 29 w 30"/>
                <a:gd name="T15" fmla="*/ 19 h 29"/>
                <a:gd name="T16" fmla="*/ 29 w 30"/>
                <a:gd name="T17" fmla="*/ 16 h 29"/>
                <a:gd name="T18" fmla="*/ 29 w 30"/>
                <a:gd name="T19" fmla="*/ 13 h 29"/>
                <a:gd name="T20" fmla="*/ 28 w 30"/>
                <a:gd name="T21" fmla="*/ 11 h 29"/>
                <a:gd name="T22" fmla="*/ 26 w 30"/>
                <a:gd name="T23" fmla="*/ 8 h 29"/>
                <a:gd name="T24" fmla="*/ 24 w 30"/>
                <a:gd name="T25" fmla="*/ 5 h 29"/>
                <a:gd name="T26" fmla="*/ 22 w 30"/>
                <a:gd name="T27" fmla="*/ 4 h 29"/>
                <a:gd name="T28" fmla="*/ 20 w 30"/>
                <a:gd name="T29" fmla="*/ 2 h 29"/>
                <a:gd name="T30" fmla="*/ 17 w 30"/>
                <a:gd name="T31" fmla="*/ 0 h 29"/>
                <a:gd name="T32" fmla="*/ 14 w 30"/>
                <a:gd name="T33" fmla="*/ 0 h 29"/>
                <a:gd name="T34" fmla="*/ 11 w 30"/>
                <a:gd name="T35" fmla="*/ 0 h 29"/>
                <a:gd name="T36" fmla="*/ 8 w 30"/>
                <a:gd name="T37" fmla="*/ 0 h 29"/>
                <a:gd name="T38" fmla="*/ 6 w 30"/>
                <a:gd name="T39" fmla="*/ 0 h 29"/>
                <a:gd name="T40" fmla="*/ 4 w 30"/>
                <a:gd name="T41" fmla="*/ 2 h 29"/>
                <a:gd name="T42" fmla="*/ 2 w 30"/>
                <a:gd name="T43" fmla="*/ 4 h 29"/>
                <a:gd name="T44" fmla="*/ 0 w 30"/>
                <a:gd name="T45" fmla="*/ 6 h 29"/>
                <a:gd name="T46" fmla="*/ 0 w 30"/>
                <a:gd name="T47" fmla="*/ 8 h 29"/>
                <a:gd name="T48" fmla="*/ 0 w 30"/>
                <a:gd name="T49" fmla="*/ 11 h 29"/>
                <a:gd name="T50" fmla="*/ 0 w 30"/>
                <a:gd name="T51" fmla="*/ 14 h 29"/>
                <a:gd name="T52" fmla="*/ 0 w 30"/>
                <a:gd name="T53" fmla="*/ 16 h 29"/>
                <a:gd name="T54" fmla="*/ 2 w 30"/>
                <a:gd name="T55" fmla="*/ 19 h 29"/>
                <a:gd name="T56" fmla="*/ 4 w 30"/>
                <a:gd name="T57" fmla="*/ 22 h 29"/>
                <a:gd name="T58" fmla="*/ 6 w 30"/>
                <a:gd name="T59" fmla="*/ 24 h 29"/>
                <a:gd name="T60" fmla="*/ 8 w 30"/>
                <a:gd name="T61" fmla="*/ 26 h 29"/>
                <a:gd name="T62" fmla="*/ 11 w 30"/>
                <a:gd name="T63" fmla="*/ 27 h 29"/>
                <a:gd name="T64" fmla="*/ 14 w 30"/>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 h="29">
                  <a:moveTo>
                    <a:pt x="14" y="28"/>
                  </a:moveTo>
                  <a:lnTo>
                    <a:pt x="17" y="28"/>
                  </a:lnTo>
                  <a:lnTo>
                    <a:pt x="20" y="28"/>
                  </a:lnTo>
                  <a:lnTo>
                    <a:pt x="22" y="27"/>
                  </a:lnTo>
                  <a:lnTo>
                    <a:pt x="24" y="25"/>
                  </a:lnTo>
                  <a:lnTo>
                    <a:pt x="26" y="23"/>
                  </a:lnTo>
                  <a:lnTo>
                    <a:pt x="28" y="22"/>
                  </a:lnTo>
                  <a:lnTo>
                    <a:pt x="29" y="19"/>
                  </a:lnTo>
                  <a:lnTo>
                    <a:pt x="29" y="16"/>
                  </a:lnTo>
                  <a:lnTo>
                    <a:pt x="29" y="13"/>
                  </a:lnTo>
                  <a:lnTo>
                    <a:pt x="28" y="11"/>
                  </a:lnTo>
                  <a:lnTo>
                    <a:pt x="26" y="8"/>
                  </a:lnTo>
                  <a:lnTo>
                    <a:pt x="24" y="5"/>
                  </a:lnTo>
                  <a:lnTo>
                    <a:pt x="22" y="4"/>
                  </a:lnTo>
                  <a:lnTo>
                    <a:pt x="20" y="2"/>
                  </a:lnTo>
                  <a:lnTo>
                    <a:pt x="17" y="0"/>
                  </a:lnTo>
                  <a:lnTo>
                    <a:pt x="14" y="0"/>
                  </a:lnTo>
                  <a:lnTo>
                    <a:pt x="11" y="0"/>
                  </a:lnTo>
                  <a:lnTo>
                    <a:pt x="8" y="0"/>
                  </a:lnTo>
                  <a:lnTo>
                    <a:pt x="6" y="0"/>
                  </a:lnTo>
                  <a:lnTo>
                    <a:pt x="4" y="2"/>
                  </a:lnTo>
                  <a:lnTo>
                    <a:pt x="2" y="4"/>
                  </a:lnTo>
                  <a:lnTo>
                    <a:pt x="0" y="6"/>
                  </a:lnTo>
                  <a:lnTo>
                    <a:pt x="0" y="8"/>
                  </a:lnTo>
                  <a:lnTo>
                    <a:pt x="0" y="11"/>
                  </a:lnTo>
                  <a:lnTo>
                    <a:pt x="0" y="14"/>
                  </a:lnTo>
                  <a:lnTo>
                    <a:pt x="0" y="16"/>
                  </a:lnTo>
                  <a:lnTo>
                    <a:pt x="2" y="19"/>
                  </a:lnTo>
                  <a:lnTo>
                    <a:pt x="4" y="22"/>
                  </a:lnTo>
                  <a:lnTo>
                    <a:pt x="6"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859" name="Freeform 355"/>
            <p:cNvSpPr>
              <a:spLocks/>
            </p:cNvSpPr>
            <p:nvPr/>
          </p:nvSpPr>
          <p:spPr bwMode="auto">
            <a:xfrm>
              <a:off x="4821" y="1253"/>
              <a:ext cx="52" cy="96"/>
            </a:xfrm>
            <a:custGeom>
              <a:avLst/>
              <a:gdLst>
                <a:gd name="T0" fmla="*/ 9 w 52"/>
                <a:gd name="T1" fmla="*/ 0 h 96"/>
                <a:gd name="T2" fmla="*/ 8 w 52"/>
                <a:gd name="T3" fmla="*/ 0 h 96"/>
                <a:gd name="T4" fmla="*/ 7 w 52"/>
                <a:gd name="T5" fmla="*/ 3 h 96"/>
                <a:gd name="T6" fmla="*/ 6 w 52"/>
                <a:gd name="T7" fmla="*/ 7 h 96"/>
                <a:gd name="T8" fmla="*/ 5 w 52"/>
                <a:gd name="T9" fmla="*/ 12 h 96"/>
                <a:gd name="T10" fmla="*/ 3 w 52"/>
                <a:gd name="T11" fmla="*/ 18 h 96"/>
                <a:gd name="T12" fmla="*/ 1 w 52"/>
                <a:gd name="T13" fmla="*/ 25 h 96"/>
                <a:gd name="T14" fmla="*/ 0 w 52"/>
                <a:gd name="T15" fmla="*/ 33 h 96"/>
                <a:gd name="T16" fmla="*/ 0 w 52"/>
                <a:gd name="T17" fmla="*/ 40 h 96"/>
                <a:gd name="T18" fmla="*/ 0 w 52"/>
                <a:gd name="T19" fmla="*/ 47 h 96"/>
                <a:gd name="T20" fmla="*/ 1 w 52"/>
                <a:gd name="T21" fmla="*/ 54 h 96"/>
                <a:gd name="T22" fmla="*/ 5 w 52"/>
                <a:gd name="T23" fmla="*/ 61 h 96"/>
                <a:gd name="T24" fmla="*/ 9 w 52"/>
                <a:gd name="T25" fmla="*/ 68 h 96"/>
                <a:gd name="T26" fmla="*/ 13 w 52"/>
                <a:gd name="T27" fmla="*/ 74 h 96"/>
                <a:gd name="T28" fmla="*/ 17 w 52"/>
                <a:gd name="T29" fmla="*/ 79 h 96"/>
                <a:gd name="T30" fmla="*/ 20 w 52"/>
                <a:gd name="T31" fmla="*/ 84 h 96"/>
                <a:gd name="T32" fmla="*/ 22 w 52"/>
                <a:gd name="T33" fmla="*/ 89 h 96"/>
                <a:gd name="T34" fmla="*/ 24 w 52"/>
                <a:gd name="T35" fmla="*/ 92 h 96"/>
                <a:gd name="T36" fmla="*/ 28 w 52"/>
                <a:gd name="T37" fmla="*/ 94 h 96"/>
                <a:gd name="T38" fmla="*/ 33 w 52"/>
                <a:gd name="T39" fmla="*/ 95 h 96"/>
                <a:gd name="T40" fmla="*/ 38 w 52"/>
                <a:gd name="T41" fmla="*/ 95 h 96"/>
                <a:gd name="T42" fmla="*/ 43 w 52"/>
                <a:gd name="T43" fmla="*/ 94 h 96"/>
                <a:gd name="T44" fmla="*/ 46 w 52"/>
                <a:gd name="T45" fmla="*/ 93 h 96"/>
                <a:gd name="T46" fmla="*/ 50 w 52"/>
                <a:gd name="T47" fmla="*/ 92 h 96"/>
                <a:gd name="T48" fmla="*/ 51 w 52"/>
                <a:gd name="T49" fmla="*/ 91 h 96"/>
                <a:gd name="T50" fmla="*/ 50 w 52"/>
                <a:gd name="T51" fmla="*/ 91 h 96"/>
                <a:gd name="T52" fmla="*/ 48 w 52"/>
                <a:gd name="T53" fmla="*/ 91 h 96"/>
                <a:gd name="T54" fmla="*/ 46 w 52"/>
                <a:gd name="T55" fmla="*/ 91 h 96"/>
                <a:gd name="T56" fmla="*/ 44 w 52"/>
                <a:gd name="T57" fmla="*/ 90 h 96"/>
                <a:gd name="T58" fmla="*/ 40 w 52"/>
                <a:gd name="T59" fmla="*/ 89 h 96"/>
                <a:gd name="T60" fmla="*/ 38 w 52"/>
                <a:gd name="T61" fmla="*/ 88 h 96"/>
                <a:gd name="T62" fmla="*/ 35 w 52"/>
                <a:gd name="T63" fmla="*/ 85 h 96"/>
                <a:gd name="T64" fmla="*/ 34 w 52"/>
                <a:gd name="T65" fmla="*/ 83 h 96"/>
                <a:gd name="T66" fmla="*/ 30 w 52"/>
                <a:gd name="T67" fmla="*/ 78 h 96"/>
                <a:gd name="T68" fmla="*/ 27 w 52"/>
                <a:gd name="T69" fmla="*/ 74 h 96"/>
                <a:gd name="T70" fmla="*/ 22 w 52"/>
                <a:gd name="T71" fmla="*/ 68 h 96"/>
                <a:gd name="T72" fmla="*/ 17 w 52"/>
                <a:gd name="T73" fmla="*/ 61 h 96"/>
                <a:gd name="T74" fmla="*/ 11 w 52"/>
                <a:gd name="T75" fmla="*/ 53 h 96"/>
                <a:gd name="T76" fmla="*/ 8 w 52"/>
                <a:gd name="T77" fmla="*/ 46 h 96"/>
                <a:gd name="T78" fmla="*/ 5 w 52"/>
                <a:gd name="T79" fmla="*/ 36 h 96"/>
                <a:gd name="T80" fmla="*/ 6 w 52"/>
                <a:gd name="T81" fmla="*/ 28 h 96"/>
                <a:gd name="T82" fmla="*/ 8 w 52"/>
                <a:gd name="T83" fmla="*/ 22 h 96"/>
                <a:gd name="T84" fmla="*/ 10 w 52"/>
                <a:gd name="T85" fmla="*/ 17 h 96"/>
                <a:gd name="T86" fmla="*/ 11 w 52"/>
                <a:gd name="T87" fmla="*/ 13 h 96"/>
                <a:gd name="T88" fmla="*/ 12 w 52"/>
                <a:gd name="T89" fmla="*/ 10 h 96"/>
                <a:gd name="T90" fmla="*/ 13 w 52"/>
                <a:gd name="T91" fmla="*/ 7 h 96"/>
                <a:gd name="T92" fmla="*/ 14 w 52"/>
                <a:gd name="T93" fmla="*/ 5 h 96"/>
                <a:gd name="T94" fmla="*/ 14 w 52"/>
                <a:gd name="T95" fmla="*/ 4 h 96"/>
                <a:gd name="T96" fmla="*/ 15 w 52"/>
                <a:gd name="T97" fmla="*/ 4 h 96"/>
                <a:gd name="T98" fmla="*/ 9 w 52"/>
                <a:gd name="T99"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2" h="96">
                  <a:moveTo>
                    <a:pt x="9" y="0"/>
                  </a:moveTo>
                  <a:lnTo>
                    <a:pt x="8" y="0"/>
                  </a:lnTo>
                  <a:lnTo>
                    <a:pt x="7" y="3"/>
                  </a:lnTo>
                  <a:lnTo>
                    <a:pt x="6" y="7"/>
                  </a:lnTo>
                  <a:lnTo>
                    <a:pt x="5" y="12"/>
                  </a:lnTo>
                  <a:lnTo>
                    <a:pt x="3" y="18"/>
                  </a:lnTo>
                  <a:lnTo>
                    <a:pt x="1" y="25"/>
                  </a:lnTo>
                  <a:lnTo>
                    <a:pt x="0" y="33"/>
                  </a:lnTo>
                  <a:lnTo>
                    <a:pt x="0" y="40"/>
                  </a:lnTo>
                  <a:lnTo>
                    <a:pt x="0" y="47"/>
                  </a:lnTo>
                  <a:lnTo>
                    <a:pt x="1" y="54"/>
                  </a:lnTo>
                  <a:lnTo>
                    <a:pt x="5" y="61"/>
                  </a:lnTo>
                  <a:lnTo>
                    <a:pt x="9" y="68"/>
                  </a:lnTo>
                  <a:lnTo>
                    <a:pt x="13" y="74"/>
                  </a:lnTo>
                  <a:lnTo>
                    <a:pt x="17" y="79"/>
                  </a:lnTo>
                  <a:lnTo>
                    <a:pt x="20" y="84"/>
                  </a:lnTo>
                  <a:lnTo>
                    <a:pt x="22" y="89"/>
                  </a:lnTo>
                  <a:lnTo>
                    <a:pt x="24" y="92"/>
                  </a:lnTo>
                  <a:lnTo>
                    <a:pt x="28" y="94"/>
                  </a:lnTo>
                  <a:lnTo>
                    <a:pt x="33" y="95"/>
                  </a:lnTo>
                  <a:lnTo>
                    <a:pt x="38" y="95"/>
                  </a:lnTo>
                  <a:lnTo>
                    <a:pt x="43" y="94"/>
                  </a:lnTo>
                  <a:lnTo>
                    <a:pt x="46" y="93"/>
                  </a:lnTo>
                  <a:lnTo>
                    <a:pt x="50" y="92"/>
                  </a:lnTo>
                  <a:lnTo>
                    <a:pt x="51" y="91"/>
                  </a:lnTo>
                  <a:lnTo>
                    <a:pt x="50" y="91"/>
                  </a:lnTo>
                  <a:lnTo>
                    <a:pt x="48" y="91"/>
                  </a:lnTo>
                  <a:lnTo>
                    <a:pt x="46" y="91"/>
                  </a:lnTo>
                  <a:lnTo>
                    <a:pt x="44" y="90"/>
                  </a:lnTo>
                  <a:lnTo>
                    <a:pt x="40" y="89"/>
                  </a:lnTo>
                  <a:lnTo>
                    <a:pt x="38" y="88"/>
                  </a:lnTo>
                  <a:lnTo>
                    <a:pt x="35" y="85"/>
                  </a:lnTo>
                  <a:lnTo>
                    <a:pt x="34" y="83"/>
                  </a:lnTo>
                  <a:lnTo>
                    <a:pt x="30" y="78"/>
                  </a:lnTo>
                  <a:lnTo>
                    <a:pt x="27" y="74"/>
                  </a:lnTo>
                  <a:lnTo>
                    <a:pt x="22" y="68"/>
                  </a:lnTo>
                  <a:lnTo>
                    <a:pt x="17" y="61"/>
                  </a:lnTo>
                  <a:lnTo>
                    <a:pt x="11" y="53"/>
                  </a:lnTo>
                  <a:lnTo>
                    <a:pt x="8" y="46"/>
                  </a:lnTo>
                  <a:lnTo>
                    <a:pt x="5" y="36"/>
                  </a:lnTo>
                  <a:lnTo>
                    <a:pt x="6" y="28"/>
                  </a:lnTo>
                  <a:lnTo>
                    <a:pt x="8" y="22"/>
                  </a:lnTo>
                  <a:lnTo>
                    <a:pt x="10" y="17"/>
                  </a:lnTo>
                  <a:lnTo>
                    <a:pt x="11" y="13"/>
                  </a:lnTo>
                  <a:lnTo>
                    <a:pt x="12" y="10"/>
                  </a:lnTo>
                  <a:lnTo>
                    <a:pt x="13" y="7"/>
                  </a:lnTo>
                  <a:lnTo>
                    <a:pt x="14" y="5"/>
                  </a:lnTo>
                  <a:lnTo>
                    <a:pt x="14" y="4"/>
                  </a:lnTo>
                  <a:lnTo>
                    <a:pt x="15" y="4"/>
                  </a:lnTo>
                  <a:lnTo>
                    <a:pt x="9"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860" name="Freeform 356"/>
            <p:cNvSpPr>
              <a:spLocks/>
            </p:cNvSpPr>
            <p:nvPr/>
          </p:nvSpPr>
          <p:spPr bwMode="auto">
            <a:xfrm>
              <a:off x="4807" y="1311"/>
              <a:ext cx="182" cy="103"/>
            </a:xfrm>
            <a:custGeom>
              <a:avLst/>
              <a:gdLst>
                <a:gd name="T0" fmla="*/ 22 w 182"/>
                <a:gd name="T1" fmla="*/ 78 h 103"/>
                <a:gd name="T2" fmla="*/ 154 w 182"/>
                <a:gd name="T3" fmla="*/ 102 h 103"/>
                <a:gd name="T4" fmla="*/ 155 w 182"/>
                <a:gd name="T5" fmla="*/ 101 h 103"/>
                <a:gd name="T6" fmla="*/ 158 w 182"/>
                <a:gd name="T7" fmla="*/ 98 h 103"/>
                <a:gd name="T8" fmla="*/ 164 w 182"/>
                <a:gd name="T9" fmla="*/ 95 h 103"/>
                <a:gd name="T10" fmla="*/ 169 w 182"/>
                <a:gd name="T11" fmla="*/ 90 h 103"/>
                <a:gd name="T12" fmla="*/ 174 w 182"/>
                <a:gd name="T13" fmla="*/ 85 h 103"/>
                <a:gd name="T14" fmla="*/ 178 w 182"/>
                <a:gd name="T15" fmla="*/ 80 h 103"/>
                <a:gd name="T16" fmla="*/ 181 w 182"/>
                <a:gd name="T17" fmla="*/ 75 h 103"/>
                <a:gd name="T18" fmla="*/ 181 w 182"/>
                <a:gd name="T19" fmla="*/ 71 h 103"/>
                <a:gd name="T20" fmla="*/ 180 w 182"/>
                <a:gd name="T21" fmla="*/ 65 h 103"/>
                <a:gd name="T22" fmla="*/ 179 w 182"/>
                <a:gd name="T23" fmla="*/ 61 h 103"/>
                <a:gd name="T24" fmla="*/ 178 w 182"/>
                <a:gd name="T25" fmla="*/ 56 h 103"/>
                <a:gd name="T26" fmla="*/ 176 w 182"/>
                <a:gd name="T27" fmla="*/ 53 h 103"/>
                <a:gd name="T28" fmla="*/ 175 w 182"/>
                <a:gd name="T29" fmla="*/ 51 h 103"/>
                <a:gd name="T30" fmla="*/ 171 w 182"/>
                <a:gd name="T31" fmla="*/ 48 h 103"/>
                <a:gd name="T32" fmla="*/ 165 w 182"/>
                <a:gd name="T33" fmla="*/ 46 h 103"/>
                <a:gd name="T34" fmla="*/ 158 w 182"/>
                <a:gd name="T35" fmla="*/ 44 h 103"/>
                <a:gd name="T36" fmla="*/ 149 w 182"/>
                <a:gd name="T37" fmla="*/ 41 h 103"/>
                <a:gd name="T38" fmla="*/ 141 w 182"/>
                <a:gd name="T39" fmla="*/ 35 h 103"/>
                <a:gd name="T40" fmla="*/ 134 w 182"/>
                <a:gd name="T41" fmla="*/ 28 h 103"/>
                <a:gd name="T42" fmla="*/ 125 w 182"/>
                <a:gd name="T43" fmla="*/ 20 h 103"/>
                <a:gd name="T44" fmla="*/ 117 w 182"/>
                <a:gd name="T45" fmla="*/ 12 h 103"/>
                <a:gd name="T46" fmla="*/ 108 w 182"/>
                <a:gd name="T47" fmla="*/ 6 h 103"/>
                <a:gd name="T48" fmla="*/ 99 w 182"/>
                <a:gd name="T49" fmla="*/ 1 h 103"/>
                <a:gd name="T50" fmla="*/ 88 w 182"/>
                <a:gd name="T51" fmla="*/ 0 h 103"/>
                <a:gd name="T52" fmla="*/ 76 w 182"/>
                <a:gd name="T53" fmla="*/ 0 h 103"/>
                <a:gd name="T54" fmla="*/ 62 w 182"/>
                <a:gd name="T55" fmla="*/ 4 h 103"/>
                <a:gd name="T56" fmla="*/ 49 w 182"/>
                <a:gd name="T57" fmla="*/ 8 h 103"/>
                <a:gd name="T58" fmla="*/ 36 w 182"/>
                <a:gd name="T59" fmla="*/ 14 h 103"/>
                <a:gd name="T60" fmla="*/ 25 w 182"/>
                <a:gd name="T61" fmla="*/ 20 h 103"/>
                <a:gd name="T62" fmla="*/ 15 w 182"/>
                <a:gd name="T63" fmla="*/ 26 h 103"/>
                <a:gd name="T64" fmla="*/ 8 w 182"/>
                <a:gd name="T65" fmla="*/ 32 h 103"/>
                <a:gd name="T66" fmla="*/ 5 w 182"/>
                <a:gd name="T67" fmla="*/ 36 h 103"/>
                <a:gd name="T68" fmla="*/ 3 w 182"/>
                <a:gd name="T69" fmla="*/ 39 h 103"/>
                <a:gd name="T70" fmla="*/ 2 w 182"/>
                <a:gd name="T71" fmla="*/ 43 h 103"/>
                <a:gd name="T72" fmla="*/ 0 w 182"/>
                <a:gd name="T73" fmla="*/ 46 h 103"/>
                <a:gd name="T74" fmla="*/ 0 w 182"/>
                <a:gd name="T75" fmla="*/ 50 h 103"/>
                <a:gd name="T76" fmla="*/ 0 w 182"/>
                <a:gd name="T77" fmla="*/ 52 h 103"/>
                <a:gd name="T78" fmla="*/ 0 w 182"/>
                <a:gd name="T79" fmla="*/ 55 h 103"/>
                <a:gd name="T80" fmla="*/ 1 w 182"/>
                <a:gd name="T81" fmla="*/ 57 h 103"/>
                <a:gd name="T82" fmla="*/ 3 w 182"/>
                <a:gd name="T83" fmla="*/ 60 h 103"/>
                <a:gd name="T84" fmla="*/ 5 w 182"/>
                <a:gd name="T85" fmla="*/ 63 h 103"/>
                <a:gd name="T86" fmla="*/ 8 w 182"/>
                <a:gd name="T87" fmla="*/ 66 h 103"/>
                <a:gd name="T88" fmla="*/ 11 w 182"/>
                <a:gd name="T89" fmla="*/ 68 h 103"/>
                <a:gd name="T90" fmla="*/ 14 w 182"/>
                <a:gd name="T91" fmla="*/ 72 h 103"/>
                <a:gd name="T92" fmla="*/ 16 w 182"/>
                <a:gd name="T93" fmla="*/ 74 h 103"/>
                <a:gd name="T94" fmla="*/ 19 w 182"/>
                <a:gd name="T95" fmla="*/ 76 h 103"/>
                <a:gd name="T96" fmla="*/ 21 w 182"/>
                <a:gd name="T97" fmla="*/ 78 h 103"/>
                <a:gd name="T98" fmla="*/ 22 w 182"/>
                <a:gd name="T99" fmla="*/ 78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2" h="103">
                  <a:moveTo>
                    <a:pt x="22" y="78"/>
                  </a:moveTo>
                  <a:lnTo>
                    <a:pt x="154" y="102"/>
                  </a:lnTo>
                  <a:lnTo>
                    <a:pt x="155" y="101"/>
                  </a:lnTo>
                  <a:lnTo>
                    <a:pt x="158" y="98"/>
                  </a:lnTo>
                  <a:lnTo>
                    <a:pt x="164" y="95"/>
                  </a:lnTo>
                  <a:lnTo>
                    <a:pt x="169" y="90"/>
                  </a:lnTo>
                  <a:lnTo>
                    <a:pt x="174" y="85"/>
                  </a:lnTo>
                  <a:lnTo>
                    <a:pt x="178" y="80"/>
                  </a:lnTo>
                  <a:lnTo>
                    <a:pt x="181" y="75"/>
                  </a:lnTo>
                  <a:lnTo>
                    <a:pt x="181" y="71"/>
                  </a:lnTo>
                  <a:lnTo>
                    <a:pt x="180" y="65"/>
                  </a:lnTo>
                  <a:lnTo>
                    <a:pt x="179" y="61"/>
                  </a:lnTo>
                  <a:lnTo>
                    <a:pt x="178" y="56"/>
                  </a:lnTo>
                  <a:lnTo>
                    <a:pt x="176" y="53"/>
                  </a:lnTo>
                  <a:lnTo>
                    <a:pt x="175" y="51"/>
                  </a:lnTo>
                  <a:lnTo>
                    <a:pt x="171" y="48"/>
                  </a:lnTo>
                  <a:lnTo>
                    <a:pt x="165" y="46"/>
                  </a:lnTo>
                  <a:lnTo>
                    <a:pt x="158" y="44"/>
                  </a:lnTo>
                  <a:lnTo>
                    <a:pt x="149" y="41"/>
                  </a:lnTo>
                  <a:lnTo>
                    <a:pt x="141" y="35"/>
                  </a:lnTo>
                  <a:lnTo>
                    <a:pt x="134" y="28"/>
                  </a:lnTo>
                  <a:lnTo>
                    <a:pt x="125" y="20"/>
                  </a:lnTo>
                  <a:lnTo>
                    <a:pt x="117" y="12"/>
                  </a:lnTo>
                  <a:lnTo>
                    <a:pt x="108" y="6"/>
                  </a:lnTo>
                  <a:lnTo>
                    <a:pt x="99" y="1"/>
                  </a:lnTo>
                  <a:lnTo>
                    <a:pt x="88" y="0"/>
                  </a:lnTo>
                  <a:lnTo>
                    <a:pt x="76" y="0"/>
                  </a:lnTo>
                  <a:lnTo>
                    <a:pt x="62" y="4"/>
                  </a:lnTo>
                  <a:lnTo>
                    <a:pt x="49" y="8"/>
                  </a:lnTo>
                  <a:lnTo>
                    <a:pt x="36" y="14"/>
                  </a:lnTo>
                  <a:lnTo>
                    <a:pt x="25" y="20"/>
                  </a:lnTo>
                  <a:lnTo>
                    <a:pt x="15" y="26"/>
                  </a:lnTo>
                  <a:lnTo>
                    <a:pt x="8" y="32"/>
                  </a:lnTo>
                  <a:lnTo>
                    <a:pt x="5" y="36"/>
                  </a:lnTo>
                  <a:lnTo>
                    <a:pt x="3" y="39"/>
                  </a:lnTo>
                  <a:lnTo>
                    <a:pt x="2" y="43"/>
                  </a:lnTo>
                  <a:lnTo>
                    <a:pt x="0" y="46"/>
                  </a:lnTo>
                  <a:lnTo>
                    <a:pt x="0" y="50"/>
                  </a:lnTo>
                  <a:lnTo>
                    <a:pt x="0" y="52"/>
                  </a:lnTo>
                  <a:lnTo>
                    <a:pt x="0" y="55"/>
                  </a:lnTo>
                  <a:lnTo>
                    <a:pt x="1" y="57"/>
                  </a:lnTo>
                  <a:lnTo>
                    <a:pt x="3" y="60"/>
                  </a:lnTo>
                  <a:lnTo>
                    <a:pt x="5" y="63"/>
                  </a:lnTo>
                  <a:lnTo>
                    <a:pt x="8" y="66"/>
                  </a:lnTo>
                  <a:lnTo>
                    <a:pt x="11" y="68"/>
                  </a:lnTo>
                  <a:lnTo>
                    <a:pt x="14" y="72"/>
                  </a:lnTo>
                  <a:lnTo>
                    <a:pt x="16" y="74"/>
                  </a:lnTo>
                  <a:lnTo>
                    <a:pt x="19" y="76"/>
                  </a:lnTo>
                  <a:lnTo>
                    <a:pt x="21" y="78"/>
                  </a:lnTo>
                  <a:lnTo>
                    <a:pt x="22" y="78"/>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861" name="Freeform 357"/>
            <p:cNvSpPr>
              <a:spLocks/>
            </p:cNvSpPr>
            <p:nvPr/>
          </p:nvSpPr>
          <p:spPr bwMode="auto">
            <a:xfrm>
              <a:off x="4752" y="1187"/>
              <a:ext cx="682" cy="242"/>
            </a:xfrm>
            <a:custGeom>
              <a:avLst/>
              <a:gdLst>
                <a:gd name="T0" fmla="*/ 475 w 682"/>
                <a:gd name="T1" fmla="*/ 0 h 242"/>
                <a:gd name="T2" fmla="*/ 0 w 682"/>
                <a:gd name="T3" fmla="*/ 129 h 242"/>
                <a:gd name="T4" fmla="*/ 236 w 682"/>
                <a:gd name="T5" fmla="*/ 241 h 242"/>
                <a:gd name="T6" fmla="*/ 681 w 682"/>
                <a:gd name="T7" fmla="*/ 129 h 242"/>
                <a:gd name="T8" fmla="*/ 475 w 682"/>
                <a:gd name="T9" fmla="*/ 0 h 242"/>
              </a:gdLst>
              <a:ahLst/>
              <a:cxnLst>
                <a:cxn ang="0">
                  <a:pos x="T0" y="T1"/>
                </a:cxn>
                <a:cxn ang="0">
                  <a:pos x="T2" y="T3"/>
                </a:cxn>
                <a:cxn ang="0">
                  <a:pos x="T4" y="T5"/>
                </a:cxn>
                <a:cxn ang="0">
                  <a:pos x="T6" y="T7"/>
                </a:cxn>
                <a:cxn ang="0">
                  <a:pos x="T8" y="T9"/>
                </a:cxn>
              </a:cxnLst>
              <a:rect l="0" t="0" r="r" b="b"/>
              <a:pathLst>
                <a:path w="682" h="242">
                  <a:moveTo>
                    <a:pt x="475" y="0"/>
                  </a:moveTo>
                  <a:lnTo>
                    <a:pt x="0" y="129"/>
                  </a:lnTo>
                  <a:lnTo>
                    <a:pt x="236" y="241"/>
                  </a:lnTo>
                  <a:lnTo>
                    <a:pt x="681" y="129"/>
                  </a:lnTo>
                  <a:lnTo>
                    <a:pt x="475" y="0"/>
                  </a:lnTo>
                </a:path>
              </a:pathLst>
            </a:custGeom>
            <a:solidFill>
              <a:srgbClr val="FFCC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862" name="Freeform 358"/>
            <p:cNvSpPr>
              <a:spLocks/>
            </p:cNvSpPr>
            <p:nvPr/>
          </p:nvSpPr>
          <p:spPr bwMode="auto">
            <a:xfrm>
              <a:off x="4838" y="1070"/>
              <a:ext cx="198" cy="213"/>
            </a:xfrm>
            <a:custGeom>
              <a:avLst/>
              <a:gdLst>
                <a:gd name="T0" fmla="*/ 29 w 198"/>
                <a:gd name="T1" fmla="*/ 20 h 213"/>
                <a:gd name="T2" fmla="*/ 36 w 198"/>
                <a:gd name="T3" fmla="*/ 33 h 213"/>
                <a:gd name="T4" fmla="*/ 45 w 198"/>
                <a:gd name="T5" fmla="*/ 54 h 213"/>
                <a:gd name="T6" fmla="*/ 54 w 198"/>
                <a:gd name="T7" fmla="*/ 73 h 213"/>
                <a:gd name="T8" fmla="*/ 58 w 198"/>
                <a:gd name="T9" fmla="*/ 88 h 213"/>
                <a:gd name="T10" fmla="*/ 64 w 198"/>
                <a:gd name="T11" fmla="*/ 103 h 213"/>
                <a:gd name="T12" fmla="*/ 70 w 198"/>
                <a:gd name="T13" fmla="*/ 117 h 213"/>
                <a:gd name="T14" fmla="*/ 77 w 198"/>
                <a:gd name="T15" fmla="*/ 128 h 213"/>
                <a:gd name="T16" fmla="*/ 84 w 198"/>
                <a:gd name="T17" fmla="*/ 133 h 213"/>
                <a:gd name="T18" fmla="*/ 105 w 198"/>
                <a:gd name="T19" fmla="*/ 148 h 213"/>
                <a:gd name="T20" fmla="*/ 129 w 198"/>
                <a:gd name="T21" fmla="*/ 167 h 213"/>
                <a:gd name="T22" fmla="*/ 146 w 198"/>
                <a:gd name="T23" fmla="*/ 181 h 213"/>
                <a:gd name="T24" fmla="*/ 151 w 198"/>
                <a:gd name="T25" fmla="*/ 183 h 213"/>
                <a:gd name="T26" fmla="*/ 155 w 198"/>
                <a:gd name="T27" fmla="*/ 182 h 213"/>
                <a:gd name="T28" fmla="*/ 160 w 198"/>
                <a:gd name="T29" fmla="*/ 182 h 213"/>
                <a:gd name="T30" fmla="*/ 166 w 198"/>
                <a:gd name="T31" fmla="*/ 184 h 213"/>
                <a:gd name="T32" fmla="*/ 174 w 198"/>
                <a:gd name="T33" fmla="*/ 187 h 213"/>
                <a:gd name="T34" fmla="*/ 183 w 198"/>
                <a:gd name="T35" fmla="*/ 192 h 213"/>
                <a:gd name="T36" fmla="*/ 191 w 198"/>
                <a:gd name="T37" fmla="*/ 198 h 213"/>
                <a:gd name="T38" fmla="*/ 197 w 198"/>
                <a:gd name="T39" fmla="*/ 205 h 213"/>
                <a:gd name="T40" fmla="*/ 196 w 198"/>
                <a:gd name="T41" fmla="*/ 209 h 213"/>
                <a:gd name="T42" fmla="*/ 189 w 198"/>
                <a:gd name="T43" fmla="*/ 211 h 213"/>
                <a:gd name="T44" fmla="*/ 179 w 198"/>
                <a:gd name="T45" fmla="*/ 212 h 213"/>
                <a:gd name="T46" fmla="*/ 167 w 198"/>
                <a:gd name="T47" fmla="*/ 209 h 213"/>
                <a:gd name="T48" fmla="*/ 157 w 198"/>
                <a:gd name="T49" fmla="*/ 206 h 213"/>
                <a:gd name="T50" fmla="*/ 151 w 198"/>
                <a:gd name="T51" fmla="*/ 203 h 213"/>
                <a:gd name="T52" fmla="*/ 146 w 198"/>
                <a:gd name="T53" fmla="*/ 202 h 213"/>
                <a:gd name="T54" fmla="*/ 143 w 198"/>
                <a:gd name="T55" fmla="*/ 202 h 213"/>
                <a:gd name="T56" fmla="*/ 134 w 198"/>
                <a:gd name="T57" fmla="*/ 200 h 213"/>
                <a:gd name="T58" fmla="*/ 117 w 198"/>
                <a:gd name="T59" fmla="*/ 193 h 213"/>
                <a:gd name="T60" fmla="*/ 97 w 198"/>
                <a:gd name="T61" fmla="*/ 184 h 213"/>
                <a:gd name="T62" fmla="*/ 83 w 198"/>
                <a:gd name="T63" fmla="*/ 175 h 213"/>
                <a:gd name="T64" fmla="*/ 69 w 198"/>
                <a:gd name="T65" fmla="*/ 165 h 213"/>
                <a:gd name="T66" fmla="*/ 53 w 198"/>
                <a:gd name="T67" fmla="*/ 149 h 213"/>
                <a:gd name="T68" fmla="*/ 36 w 198"/>
                <a:gd name="T69" fmla="*/ 129 h 213"/>
                <a:gd name="T70" fmla="*/ 23 w 198"/>
                <a:gd name="T71" fmla="*/ 109 h 213"/>
                <a:gd name="T72" fmla="*/ 15 w 198"/>
                <a:gd name="T73" fmla="*/ 88 h 213"/>
                <a:gd name="T74" fmla="*/ 10 w 198"/>
                <a:gd name="T75" fmla="*/ 68 h 213"/>
                <a:gd name="T76" fmla="*/ 7 w 198"/>
                <a:gd name="T77" fmla="*/ 50 h 213"/>
                <a:gd name="T78" fmla="*/ 7 w 198"/>
                <a:gd name="T79" fmla="*/ 38 h 213"/>
                <a:gd name="T80" fmla="*/ 5 w 198"/>
                <a:gd name="T81" fmla="*/ 27 h 213"/>
                <a:gd name="T82" fmla="*/ 2 w 198"/>
                <a:gd name="T83" fmla="*/ 16 h 213"/>
                <a:gd name="T84" fmla="*/ 0 w 198"/>
                <a:gd name="T85" fmla="*/ 6 h 213"/>
                <a:gd name="T86" fmla="*/ 0 w 198"/>
                <a:gd name="T87"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8" h="213">
                  <a:moveTo>
                    <a:pt x="28" y="17"/>
                  </a:moveTo>
                  <a:lnTo>
                    <a:pt x="29" y="20"/>
                  </a:lnTo>
                  <a:lnTo>
                    <a:pt x="32" y="25"/>
                  </a:lnTo>
                  <a:lnTo>
                    <a:pt x="36" y="33"/>
                  </a:lnTo>
                  <a:lnTo>
                    <a:pt x="40" y="43"/>
                  </a:lnTo>
                  <a:lnTo>
                    <a:pt x="45" y="54"/>
                  </a:lnTo>
                  <a:lnTo>
                    <a:pt x="50" y="64"/>
                  </a:lnTo>
                  <a:lnTo>
                    <a:pt x="54" y="73"/>
                  </a:lnTo>
                  <a:lnTo>
                    <a:pt x="56" y="81"/>
                  </a:lnTo>
                  <a:lnTo>
                    <a:pt x="58" y="88"/>
                  </a:lnTo>
                  <a:lnTo>
                    <a:pt x="61" y="94"/>
                  </a:lnTo>
                  <a:lnTo>
                    <a:pt x="64" y="103"/>
                  </a:lnTo>
                  <a:lnTo>
                    <a:pt x="67" y="111"/>
                  </a:lnTo>
                  <a:lnTo>
                    <a:pt x="70" y="117"/>
                  </a:lnTo>
                  <a:lnTo>
                    <a:pt x="73" y="123"/>
                  </a:lnTo>
                  <a:lnTo>
                    <a:pt x="77" y="128"/>
                  </a:lnTo>
                  <a:lnTo>
                    <a:pt x="79" y="129"/>
                  </a:lnTo>
                  <a:lnTo>
                    <a:pt x="84" y="133"/>
                  </a:lnTo>
                  <a:lnTo>
                    <a:pt x="94" y="139"/>
                  </a:lnTo>
                  <a:lnTo>
                    <a:pt x="105" y="148"/>
                  </a:lnTo>
                  <a:lnTo>
                    <a:pt x="117" y="157"/>
                  </a:lnTo>
                  <a:lnTo>
                    <a:pt x="129" y="167"/>
                  </a:lnTo>
                  <a:lnTo>
                    <a:pt x="139" y="175"/>
                  </a:lnTo>
                  <a:lnTo>
                    <a:pt x="146" y="181"/>
                  </a:lnTo>
                  <a:lnTo>
                    <a:pt x="149" y="184"/>
                  </a:lnTo>
                  <a:lnTo>
                    <a:pt x="151" y="183"/>
                  </a:lnTo>
                  <a:lnTo>
                    <a:pt x="152" y="183"/>
                  </a:lnTo>
                  <a:lnTo>
                    <a:pt x="155" y="182"/>
                  </a:lnTo>
                  <a:lnTo>
                    <a:pt x="157" y="182"/>
                  </a:lnTo>
                  <a:lnTo>
                    <a:pt x="160" y="182"/>
                  </a:lnTo>
                  <a:lnTo>
                    <a:pt x="163" y="183"/>
                  </a:lnTo>
                  <a:lnTo>
                    <a:pt x="166" y="184"/>
                  </a:lnTo>
                  <a:lnTo>
                    <a:pt x="169" y="185"/>
                  </a:lnTo>
                  <a:lnTo>
                    <a:pt x="174" y="187"/>
                  </a:lnTo>
                  <a:lnTo>
                    <a:pt x="178" y="189"/>
                  </a:lnTo>
                  <a:lnTo>
                    <a:pt x="183" y="192"/>
                  </a:lnTo>
                  <a:lnTo>
                    <a:pt x="187" y="195"/>
                  </a:lnTo>
                  <a:lnTo>
                    <a:pt x="191" y="198"/>
                  </a:lnTo>
                  <a:lnTo>
                    <a:pt x="195" y="201"/>
                  </a:lnTo>
                  <a:lnTo>
                    <a:pt x="197" y="205"/>
                  </a:lnTo>
                  <a:lnTo>
                    <a:pt x="197" y="206"/>
                  </a:lnTo>
                  <a:lnTo>
                    <a:pt x="196" y="209"/>
                  </a:lnTo>
                  <a:lnTo>
                    <a:pt x="193" y="210"/>
                  </a:lnTo>
                  <a:lnTo>
                    <a:pt x="189" y="211"/>
                  </a:lnTo>
                  <a:lnTo>
                    <a:pt x="184" y="212"/>
                  </a:lnTo>
                  <a:lnTo>
                    <a:pt x="179" y="212"/>
                  </a:lnTo>
                  <a:lnTo>
                    <a:pt x="173" y="211"/>
                  </a:lnTo>
                  <a:lnTo>
                    <a:pt x="167" y="209"/>
                  </a:lnTo>
                  <a:lnTo>
                    <a:pt x="161" y="207"/>
                  </a:lnTo>
                  <a:lnTo>
                    <a:pt x="157" y="206"/>
                  </a:lnTo>
                  <a:lnTo>
                    <a:pt x="153" y="204"/>
                  </a:lnTo>
                  <a:lnTo>
                    <a:pt x="151" y="203"/>
                  </a:lnTo>
                  <a:lnTo>
                    <a:pt x="148" y="202"/>
                  </a:lnTo>
                  <a:lnTo>
                    <a:pt x="146" y="202"/>
                  </a:lnTo>
                  <a:lnTo>
                    <a:pt x="145" y="202"/>
                  </a:lnTo>
                  <a:lnTo>
                    <a:pt x="143" y="202"/>
                  </a:lnTo>
                  <a:lnTo>
                    <a:pt x="140" y="202"/>
                  </a:lnTo>
                  <a:lnTo>
                    <a:pt x="134" y="200"/>
                  </a:lnTo>
                  <a:lnTo>
                    <a:pt x="126" y="197"/>
                  </a:lnTo>
                  <a:lnTo>
                    <a:pt x="117" y="193"/>
                  </a:lnTo>
                  <a:lnTo>
                    <a:pt x="106" y="189"/>
                  </a:lnTo>
                  <a:lnTo>
                    <a:pt x="97" y="184"/>
                  </a:lnTo>
                  <a:lnTo>
                    <a:pt x="89" y="179"/>
                  </a:lnTo>
                  <a:lnTo>
                    <a:pt x="83" y="175"/>
                  </a:lnTo>
                  <a:lnTo>
                    <a:pt x="77" y="171"/>
                  </a:lnTo>
                  <a:lnTo>
                    <a:pt x="69" y="165"/>
                  </a:lnTo>
                  <a:lnTo>
                    <a:pt x="61" y="157"/>
                  </a:lnTo>
                  <a:lnTo>
                    <a:pt x="53" y="149"/>
                  </a:lnTo>
                  <a:lnTo>
                    <a:pt x="45" y="139"/>
                  </a:lnTo>
                  <a:lnTo>
                    <a:pt x="36" y="129"/>
                  </a:lnTo>
                  <a:lnTo>
                    <a:pt x="29" y="119"/>
                  </a:lnTo>
                  <a:lnTo>
                    <a:pt x="23" y="109"/>
                  </a:lnTo>
                  <a:lnTo>
                    <a:pt x="18" y="99"/>
                  </a:lnTo>
                  <a:lnTo>
                    <a:pt x="15" y="88"/>
                  </a:lnTo>
                  <a:lnTo>
                    <a:pt x="12" y="78"/>
                  </a:lnTo>
                  <a:lnTo>
                    <a:pt x="10" y="68"/>
                  </a:lnTo>
                  <a:lnTo>
                    <a:pt x="9" y="59"/>
                  </a:lnTo>
                  <a:lnTo>
                    <a:pt x="7" y="50"/>
                  </a:lnTo>
                  <a:lnTo>
                    <a:pt x="7" y="44"/>
                  </a:lnTo>
                  <a:lnTo>
                    <a:pt x="7" y="38"/>
                  </a:lnTo>
                  <a:lnTo>
                    <a:pt x="6" y="33"/>
                  </a:lnTo>
                  <a:lnTo>
                    <a:pt x="5" y="27"/>
                  </a:lnTo>
                  <a:lnTo>
                    <a:pt x="4" y="22"/>
                  </a:lnTo>
                  <a:lnTo>
                    <a:pt x="2" y="16"/>
                  </a:lnTo>
                  <a:lnTo>
                    <a:pt x="1" y="11"/>
                  </a:lnTo>
                  <a:lnTo>
                    <a:pt x="0" y="6"/>
                  </a:lnTo>
                  <a:lnTo>
                    <a:pt x="0" y="2"/>
                  </a:lnTo>
                  <a:lnTo>
                    <a:pt x="0" y="0"/>
                  </a:lnTo>
                  <a:lnTo>
                    <a:pt x="28" y="1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863" name="Freeform 359"/>
            <p:cNvSpPr>
              <a:spLocks/>
            </p:cNvSpPr>
            <p:nvPr/>
          </p:nvSpPr>
          <p:spPr bwMode="auto">
            <a:xfrm>
              <a:off x="4829" y="1068"/>
              <a:ext cx="213" cy="211"/>
            </a:xfrm>
            <a:custGeom>
              <a:avLst/>
              <a:gdLst>
                <a:gd name="T0" fmla="*/ 39 w 213"/>
                <a:gd name="T1" fmla="*/ 19 h 211"/>
                <a:gd name="T2" fmla="*/ 44 w 213"/>
                <a:gd name="T3" fmla="*/ 32 h 211"/>
                <a:gd name="T4" fmla="*/ 51 w 213"/>
                <a:gd name="T5" fmla="*/ 51 h 211"/>
                <a:gd name="T6" fmla="*/ 57 w 213"/>
                <a:gd name="T7" fmla="*/ 71 h 211"/>
                <a:gd name="T8" fmla="*/ 62 w 213"/>
                <a:gd name="T9" fmla="*/ 85 h 211"/>
                <a:gd name="T10" fmla="*/ 70 w 213"/>
                <a:gd name="T11" fmla="*/ 101 h 211"/>
                <a:gd name="T12" fmla="*/ 81 w 213"/>
                <a:gd name="T13" fmla="*/ 115 h 211"/>
                <a:gd name="T14" fmla="*/ 91 w 213"/>
                <a:gd name="T15" fmla="*/ 125 h 211"/>
                <a:gd name="T16" fmla="*/ 99 w 213"/>
                <a:gd name="T17" fmla="*/ 130 h 211"/>
                <a:gd name="T18" fmla="*/ 120 w 213"/>
                <a:gd name="T19" fmla="*/ 146 h 211"/>
                <a:gd name="T20" fmla="*/ 143 w 213"/>
                <a:gd name="T21" fmla="*/ 165 h 211"/>
                <a:gd name="T22" fmla="*/ 160 w 213"/>
                <a:gd name="T23" fmla="*/ 180 h 211"/>
                <a:gd name="T24" fmla="*/ 166 w 213"/>
                <a:gd name="T25" fmla="*/ 181 h 211"/>
                <a:gd name="T26" fmla="*/ 169 w 213"/>
                <a:gd name="T27" fmla="*/ 181 h 211"/>
                <a:gd name="T28" fmla="*/ 175 w 213"/>
                <a:gd name="T29" fmla="*/ 181 h 211"/>
                <a:gd name="T30" fmla="*/ 181 w 213"/>
                <a:gd name="T31" fmla="*/ 181 h 211"/>
                <a:gd name="T32" fmla="*/ 189 w 213"/>
                <a:gd name="T33" fmla="*/ 186 h 211"/>
                <a:gd name="T34" fmla="*/ 198 w 213"/>
                <a:gd name="T35" fmla="*/ 191 h 211"/>
                <a:gd name="T36" fmla="*/ 206 w 213"/>
                <a:gd name="T37" fmla="*/ 197 h 211"/>
                <a:gd name="T38" fmla="*/ 212 w 213"/>
                <a:gd name="T39" fmla="*/ 203 h 211"/>
                <a:gd name="T40" fmla="*/ 210 w 213"/>
                <a:gd name="T41" fmla="*/ 207 h 211"/>
                <a:gd name="T42" fmla="*/ 204 w 213"/>
                <a:gd name="T43" fmla="*/ 210 h 211"/>
                <a:gd name="T44" fmla="*/ 194 w 213"/>
                <a:gd name="T45" fmla="*/ 210 h 211"/>
                <a:gd name="T46" fmla="*/ 182 w 213"/>
                <a:gd name="T47" fmla="*/ 207 h 211"/>
                <a:gd name="T48" fmla="*/ 171 w 213"/>
                <a:gd name="T49" fmla="*/ 204 h 211"/>
                <a:gd name="T50" fmla="*/ 165 w 213"/>
                <a:gd name="T51" fmla="*/ 201 h 211"/>
                <a:gd name="T52" fmla="*/ 160 w 213"/>
                <a:gd name="T53" fmla="*/ 200 h 211"/>
                <a:gd name="T54" fmla="*/ 154 w 213"/>
                <a:gd name="T55" fmla="*/ 200 h 211"/>
                <a:gd name="T56" fmla="*/ 141 w 213"/>
                <a:gd name="T57" fmla="*/ 196 h 211"/>
                <a:gd name="T58" fmla="*/ 121 w 213"/>
                <a:gd name="T59" fmla="*/ 187 h 211"/>
                <a:gd name="T60" fmla="*/ 103 w 213"/>
                <a:gd name="T61" fmla="*/ 178 h 211"/>
                <a:gd name="T62" fmla="*/ 91 w 213"/>
                <a:gd name="T63" fmla="*/ 170 h 211"/>
                <a:gd name="T64" fmla="*/ 76 w 213"/>
                <a:gd name="T65" fmla="*/ 156 h 211"/>
                <a:gd name="T66" fmla="*/ 59 w 213"/>
                <a:gd name="T67" fmla="*/ 137 h 211"/>
                <a:gd name="T68" fmla="*/ 44 w 213"/>
                <a:gd name="T69" fmla="*/ 118 h 211"/>
                <a:gd name="T70" fmla="*/ 32 w 213"/>
                <a:gd name="T71" fmla="*/ 96 h 211"/>
                <a:gd name="T72" fmla="*/ 19 w 213"/>
                <a:gd name="T73" fmla="*/ 68 h 211"/>
                <a:gd name="T74" fmla="*/ 8 w 213"/>
                <a:gd name="T75" fmla="*/ 40 h 211"/>
                <a:gd name="T76" fmla="*/ 1 w 213"/>
                <a:gd name="T77" fmla="*/ 19 h 211"/>
                <a:gd name="T78" fmla="*/ 0 w 213"/>
                <a:gd name="T79" fmla="*/ 8 h 211"/>
                <a:gd name="T80" fmla="*/ 2 w 213"/>
                <a:gd name="T81" fmla="*/ 4 h 211"/>
                <a:gd name="T82" fmla="*/ 5 w 213"/>
                <a:gd name="T83" fmla="*/ 2 h 211"/>
                <a:gd name="T84" fmla="*/ 10 w 213"/>
                <a:gd name="T85" fmla="*/ 1 h 211"/>
                <a:gd name="T86" fmla="*/ 38 w 213"/>
                <a:gd name="T87" fmla="*/ 17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3" h="211">
                  <a:moveTo>
                    <a:pt x="38" y="17"/>
                  </a:moveTo>
                  <a:lnTo>
                    <a:pt x="39" y="19"/>
                  </a:lnTo>
                  <a:lnTo>
                    <a:pt x="40" y="24"/>
                  </a:lnTo>
                  <a:lnTo>
                    <a:pt x="44" y="32"/>
                  </a:lnTo>
                  <a:lnTo>
                    <a:pt x="47" y="41"/>
                  </a:lnTo>
                  <a:lnTo>
                    <a:pt x="51" y="51"/>
                  </a:lnTo>
                  <a:lnTo>
                    <a:pt x="54" y="62"/>
                  </a:lnTo>
                  <a:lnTo>
                    <a:pt x="57" y="71"/>
                  </a:lnTo>
                  <a:lnTo>
                    <a:pt x="59" y="79"/>
                  </a:lnTo>
                  <a:lnTo>
                    <a:pt x="62" y="85"/>
                  </a:lnTo>
                  <a:lnTo>
                    <a:pt x="66" y="92"/>
                  </a:lnTo>
                  <a:lnTo>
                    <a:pt x="70" y="101"/>
                  </a:lnTo>
                  <a:lnTo>
                    <a:pt x="76" y="108"/>
                  </a:lnTo>
                  <a:lnTo>
                    <a:pt x="81" y="115"/>
                  </a:lnTo>
                  <a:lnTo>
                    <a:pt x="86" y="121"/>
                  </a:lnTo>
                  <a:lnTo>
                    <a:pt x="91" y="125"/>
                  </a:lnTo>
                  <a:lnTo>
                    <a:pt x="94" y="128"/>
                  </a:lnTo>
                  <a:lnTo>
                    <a:pt x="99" y="130"/>
                  </a:lnTo>
                  <a:lnTo>
                    <a:pt x="108" y="137"/>
                  </a:lnTo>
                  <a:lnTo>
                    <a:pt x="120" y="146"/>
                  </a:lnTo>
                  <a:lnTo>
                    <a:pt x="131" y="156"/>
                  </a:lnTo>
                  <a:lnTo>
                    <a:pt x="143" y="165"/>
                  </a:lnTo>
                  <a:lnTo>
                    <a:pt x="154" y="174"/>
                  </a:lnTo>
                  <a:lnTo>
                    <a:pt x="160" y="180"/>
                  </a:lnTo>
                  <a:lnTo>
                    <a:pt x="164" y="181"/>
                  </a:lnTo>
                  <a:lnTo>
                    <a:pt x="166" y="181"/>
                  </a:lnTo>
                  <a:lnTo>
                    <a:pt x="167" y="181"/>
                  </a:lnTo>
                  <a:lnTo>
                    <a:pt x="169" y="181"/>
                  </a:lnTo>
                  <a:lnTo>
                    <a:pt x="172" y="181"/>
                  </a:lnTo>
                  <a:lnTo>
                    <a:pt x="175" y="181"/>
                  </a:lnTo>
                  <a:lnTo>
                    <a:pt x="177" y="181"/>
                  </a:lnTo>
                  <a:lnTo>
                    <a:pt x="181" y="181"/>
                  </a:lnTo>
                  <a:lnTo>
                    <a:pt x="184" y="183"/>
                  </a:lnTo>
                  <a:lnTo>
                    <a:pt x="189" y="186"/>
                  </a:lnTo>
                  <a:lnTo>
                    <a:pt x="193" y="187"/>
                  </a:lnTo>
                  <a:lnTo>
                    <a:pt x="198" y="191"/>
                  </a:lnTo>
                  <a:lnTo>
                    <a:pt x="202" y="193"/>
                  </a:lnTo>
                  <a:lnTo>
                    <a:pt x="206" y="197"/>
                  </a:lnTo>
                  <a:lnTo>
                    <a:pt x="210" y="199"/>
                  </a:lnTo>
                  <a:lnTo>
                    <a:pt x="212" y="203"/>
                  </a:lnTo>
                  <a:lnTo>
                    <a:pt x="212" y="205"/>
                  </a:lnTo>
                  <a:lnTo>
                    <a:pt x="210" y="207"/>
                  </a:lnTo>
                  <a:lnTo>
                    <a:pt x="207" y="209"/>
                  </a:lnTo>
                  <a:lnTo>
                    <a:pt x="204" y="210"/>
                  </a:lnTo>
                  <a:lnTo>
                    <a:pt x="199" y="210"/>
                  </a:lnTo>
                  <a:lnTo>
                    <a:pt x="194" y="210"/>
                  </a:lnTo>
                  <a:lnTo>
                    <a:pt x="188" y="209"/>
                  </a:lnTo>
                  <a:lnTo>
                    <a:pt x="182" y="207"/>
                  </a:lnTo>
                  <a:lnTo>
                    <a:pt x="176" y="205"/>
                  </a:lnTo>
                  <a:lnTo>
                    <a:pt x="171" y="204"/>
                  </a:lnTo>
                  <a:lnTo>
                    <a:pt x="168" y="202"/>
                  </a:lnTo>
                  <a:lnTo>
                    <a:pt x="165" y="201"/>
                  </a:lnTo>
                  <a:lnTo>
                    <a:pt x="163" y="200"/>
                  </a:lnTo>
                  <a:lnTo>
                    <a:pt x="160" y="200"/>
                  </a:lnTo>
                  <a:lnTo>
                    <a:pt x="158" y="201"/>
                  </a:lnTo>
                  <a:lnTo>
                    <a:pt x="154" y="200"/>
                  </a:lnTo>
                  <a:lnTo>
                    <a:pt x="148" y="198"/>
                  </a:lnTo>
                  <a:lnTo>
                    <a:pt x="141" y="196"/>
                  </a:lnTo>
                  <a:lnTo>
                    <a:pt x="131" y="192"/>
                  </a:lnTo>
                  <a:lnTo>
                    <a:pt x="121" y="187"/>
                  </a:lnTo>
                  <a:lnTo>
                    <a:pt x="112" y="182"/>
                  </a:lnTo>
                  <a:lnTo>
                    <a:pt x="103" y="178"/>
                  </a:lnTo>
                  <a:lnTo>
                    <a:pt x="97" y="174"/>
                  </a:lnTo>
                  <a:lnTo>
                    <a:pt x="91" y="170"/>
                  </a:lnTo>
                  <a:lnTo>
                    <a:pt x="84" y="163"/>
                  </a:lnTo>
                  <a:lnTo>
                    <a:pt x="76" y="156"/>
                  </a:lnTo>
                  <a:lnTo>
                    <a:pt x="68" y="147"/>
                  </a:lnTo>
                  <a:lnTo>
                    <a:pt x="59" y="137"/>
                  </a:lnTo>
                  <a:lnTo>
                    <a:pt x="51" y="128"/>
                  </a:lnTo>
                  <a:lnTo>
                    <a:pt x="44" y="118"/>
                  </a:lnTo>
                  <a:lnTo>
                    <a:pt x="38" y="107"/>
                  </a:lnTo>
                  <a:lnTo>
                    <a:pt x="32" y="96"/>
                  </a:lnTo>
                  <a:lnTo>
                    <a:pt x="26" y="83"/>
                  </a:lnTo>
                  <a:lnTo>
                    <a:pt x="19" y="68"/>
                  </a:lnTo>
                  <a:lnTo>
                    <a:pt x="13" y="54"/>
                  </a:lnTo>
                  <a:lnTo>
                    <a:pt x="8" y="40"/>
                  </a:lnTo>
                  <a:lnTo>
                    <a:pt x="4" y="28"/>
                  </a:lnTo>
                  <a:lnTo>
                    <a:pt x="1" y="19"/>
                  </a:lnTo>
                  <a:lnTo>
                    <a:pt x="0" y="12"/>
                  </a:lnTo>
                  <a:lnTo>
                    <a:pt x="0" y="8"/>
                  </a:lnTo>
                  <a:lnTo>
                    <a:pt x="1" y="5"/>
                  </a:lnTo>
                  <a:lnTo>
                    <a:pt x="2" y="4"/>
                  </a:lnTo>
                  <a:lnTo>
                    <a:pt x="4" y="3"/>
                  </a:lnTo>
                  <a:lnTo>
                    <a:pt x="5" y="2"/>
                  </a:lnTo>
                  <a:lnTo>
                    <a:pt x="8" y="1"/>
                  </a:lnTo>
                  <a:lnTo>
                    <a:pt x="10" y="1"/>
                  </a:lnTo>
                  <a:lnTo>
                    <a:pt x="12" y="0"/>
                  </a:lnTo>
                  <a:lnTo>
                    <a:pt x="38" y="1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864" name="Freeform 360"/>
            <p:cNvSpPr>
              <a:spLocks/>
            </p:cNvSpPr>
            <p:nvPr/>
          </p:nvSpPr>
          <p:spPr bwMode="auto">
            <a:xfrm>
              <a:off x="4768" y="1331"/>
              <a:ext cx="220" cy="406"/>
            </a:xfrm>
            <a:custGeom>
              <a:avLst/>
              <a:gdLst>
                <a:gd name="T0" fmla="*/ 219 w 220"/>
                <a:gd name="T1" fmla="*/ 405 h 406"/>
                <a:gd name="T2" fmla="*/ 219 w 220"/>
                <a:gd name="T3" fmla="*/ 109 h 406"/>
                <a:gd name="T4" fmla="*/ 0 w 220"/>
                <a:gd name="T5" fmla="*/ 0 h 406"/>
                <a:gd name="T6" fmla="*/ 0 w 220"/>
                <a:gd name="T7" fmla="*/ 276 h 406"/>
                <a:gd name="T8" fmla="*/ 219 w 220"/>
                <a:gd name="T9" fmla="*/ 405 h 406"/>
              </a:gdLst>
              <a:ahLst/>
              <a:cxnLst>
                <a:cxn ang="0">
                  <a:pos x="T0" y="T1"/>
                </a:cxn>
                <a:cxn ang="0">
                  <a:pos x="T2" y="T3"/>
                </a:cxn>
                <a:cxn ang="0">
                  <a:pos x="T4" y="T5"/>
                </a:cxn>
                <a:cxn ang="0">
                  <a:pos x="T6" y="T7"/>
                </a:cxn>
                <a:cxn ang="0">
                  <a:pos x="T8" y="T9"/>
                </a:cxn>
              </a:cxnLst>
              <a:rect l="0" t="0" r="r" b="b"/>
              <a:pathLst>
                <a:path w="220" h="406">
                  <a:moveTo>
                    <a:pt x="219" y="405"/>
                  </a:moveTo>
                  <a:lnTo>
                    <a:pt x="219" y="109"/>
                  </a:lnTo>
                  <a:lnTo>
                    <a:pt x="0" y="0"/>
                  </a:lnTo>
                  <a:lnTo>
                    <a:pt x="0" y="276"/>
                  </a:lnTo>
                  <a:lnTo>
                    <a:pt x="219" y="405"/>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865" name="Freeform 361"/>
            <p:cNvSpPr>
              <a:spLocks/>
            </p:cNvSpPr>
            <p:nvPr/>
          </p:nvSpPr>
          <p:spPr bwMode="auto">
            <a:xfrm>
              <a:off x="4750" y="1582"/>
              <a:ext cx="239" cy="161"/>
            </a:xfrm>
            <a:custGeom>
              <a:avLst/>
              <a:gdLst>
                <a:gd name="T0" fmla="*/ 238 w 239"/>
                <a:gd name="T1" fmla="*/ 160 h 161"/>
                <a:gd name="T2" fmla="*/ 238 w 239"/>
                <a:gd name="T3" fmla="*/ 129 h 161"/>
                <a:gd name="T4" fmla="*/ 0 w 239"/>
                <a:gd name="T5" fmla="*/ 0 h 161"/>
                <a:gd name="T6" fmla="*/ 0 w 239"/>
                <a:gd name="T7" fmla="*/ 28 h 161"/>
                <a:gd name="T8" fmla="*/ 238 w 239"/>
                <a:gd name="T9" fmla="*/ 160 h 161"/>
              </a:gdLst>
              <a:ahLst/>
              <a:cxnLst>
                <a:cxn ang="0">
                  <a:pos x="T0" y="T1"/>
                </a:cxn>
                <a:cxn ang="0">
                  <a:pos x="T2" y="T3"/>
                </a:cxn>
                <a:cxn ang="0">
                  <a:pos x="T4" y="T5"/>
                </a:cxn>
                <a:cxn ang="0">
                  <a:pos x="T6" y="T7"/>
                </a:cxn>
                <a:cxn ang="0">
                  <a:pos x="T8" y="T9"/>
                </a:cxn>
              </a:cxnLst>
              <a:rect l="0" t="0" r="r" b="b"/>
              <a:pathLst>
                <a:path w="239" h="161">
                  <a:moveTo>
                    <a:pt x="238" y="160"/>
                  </a:moveTo>
                  <a:lnTo>
                    <a:pt x="238" y="129"/>
                  </a:lnTo>
                  <a:lnTo>
                    <a:pt x="0" y="0"/>
                  </a:lnTo>
                  <a:lnTo>
                    <a:pt x="0" y="28"/>
                  </a:lnTo>
                  <a:lnTo>
                    <a:pt x="238" y="160"/>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866" name="Freeform 362"/>
            <p:cNvSpPr>
              <a:spLocks/>
            </p:cNvSpPr>
            <p:nvPr/>
          </p:nvSpPr>
          <p:spPr bwMode="auto">
            <a:xfrm>
              <a:off x="4747" y="1315"/>
              <a:ext cx="242" cy="144"/>
            </a:xfrm>
            <a:custGeom>
              <a:avLst/>
              <a:gdLst>
                <a:gd name="T0" fmla="*/ 241 w 242"/>
                <a:gd name="T1" fmla="*/ 143 h 144"/>
                <a:gd name="T2" fmla="*/ 241 w 242"/>
                <a:gd name="T3" fmla="*/ 113 h 144"/>
                <a:gd name="T4" fmla="*/ 0 w 242"/>
                <a:gd name="T5" fmla="*/ 0 h 144"/>
                <a:gd name="T6" fmla="*/ 0 w 242"/>
                <a:gd name="T7" fmla="*/ 29 h 144"/>
                <a:gd name="T8" fmla="*/ 241 w 242"/>
                <a:gd name="T9" fmla="*/ 143 h 144"/>
              </a:gdLst>
              <a:ahLst/>
              <a:cxnLst>
                <a:cxn ang="0">
                  <a:pos x="T0" y="T1"/>
                </a:cxn>
                <a:cxn ang="0">
                  <a:pos x="T2" y="T3"/>
                </a:cxn>
                <a:cxn ang="0">
                  <a:pos x="T4" y="T5"/>
                </a:cxn>
                <a:cxn ang="0">
                  <a:pos x="T6" y="T7"/>
                </a:cxn>
                <a:cxn ang="0">
                  <a:pos x="T8" y="T9"/>
                </a:cxn>
              </a:cxnLst>
              <a:rect l="0" t="0" r="r" b="b"/>
              <a:pathLst>
                <a:path w="242" h="144">
                  <a:moveTo>
                    <a:pt x="241" y="143"/>
                  </a:moveTo>
                  <a:lnTo>
                    <a:pt x="241" y="113"/>
                  </a:lnTo>
                  <a:lnTo>
                    <a:pt x="0" y="0"/>
                  </a:lnTo>
                  <a:lnTo>
                    <a:pt x="0" y="29"/>
                  </a:lnTo>
                  <a:lnTo>
                    <a:pt x="241" y="143"/>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867" name="Freeform 363"/>
            <p:cNvSpPr>
              <a:spLocks/>
            </p:cNvSpPr>
            <p:nvPr/>
          </p:nvSpPr>
          <p:spPr bwMode="auto">
            <a:xfrm>
              <a:off x="4988" y="1595"/>
              <a:ext cx="451" cy="148"/>
            </a:xfrm>
            <a:custGeom>
              <a:avLst/>
              <a:gdLst>
                <a:gd name="T0" fmla="*/ 0 w 451"/>
                <a:gd name="T1" fmla="*/ 147 h 148"/>
                <a:gd name="T2" fmla="*/ 0 w 451"/>
                <a:gd name="T3" fmla="*/ 116 h 148"/>
                <a:gd name="T4" fmla="*/ 450 w 451"/>
                <a:gd name="T5" fmla="*/ 0 h 148"/>
                <a:gd name="T6" fmla="*/ 450 w 451"/>
                <a:gd name="T7" fmla="*/ 28 h 148"/>
                <a:gd name="T8" fmla="*/ 0 w 451"/>
                <a:gd name="T9" fmla="*/ 147 h 148"/>
              </a:gdLst>
              <a:ahLst/>
              <a:cxnLst>
                <a:cxn ang="0">
                  <a:pos x="T0" y="T1"/>
                </a:cxn>
                <a:cxn ang="0">
                  <a:pos x="T2" y="T3"/>
                </a:cxn>
                <a:cxn ang="0">
                  <a:pos x="T4" y="T5"/>
                </a:cxn>
                <a:cxn ang="0">
                  <a:pos x="T6" y="T7"/>
                </a:cxn>
                <a:cxn ang="0">
                  <a:pos x="T8" y="T9"/>
                </a:cxn>
              </a:cxnLst>
              <a:rect l="0" t="0" r="r" b="b"/>
              <a:pathLst>
                <a:path w="451" h="148">
                  <a:moveTo>
                    <a:pt x="0" y="147"/>
                  </a:moveTo>
                  <a:lnTo>
                    <a:pt x="0" y="116"/>
                  </a:lnTo>
                  <a:lnTo>
                    <a:pt x="450" y="0"/>
                  </a:lnTo>
                  <a:lnTo>
                    <a:pt x="450" y="28"/>
                  </a:lnTo>
                  <a:lnTo>
                    <a:pt x="0" y="147"/>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868" name="Freeform 364"/>
            <p:cNvSpPr>
              <a:spLocks/>
            </p:cNvSpPr>
            <p:nvPr/>
          </p:nvSpPr>
          <p:spPr bwMode="auto">
            <a:xfrm>
              <a:off x="4986" y="1312"/>
              <a:ext cx="451" cy="149"/>
            </a:xfrm>
            <a:custGeom>
              <a:avLst/>
              <a:gdLst>
                <a:gd name="T0" fmla="*/ 0 w 451"/>
                <a:gd name="T1" fmla="*/ 148 h 149"/>
                <a:gd name="T2" fmla="*/ 0 w 451"/>
                <a:gd name="T3" fmla="*/ 118 h 149"/>
                <a:gd name="T4" fmla="*/ 450 w 451"/>
                <a:gd name="T5" fmla="*/ 0 h 149"/>
                <a:gd name="T6" fmla="*/ 450 w 451"/>
                <a:gd name="T7" fmla="*/ 27 h 149"/>
                <a:gd name="T8" fmla="*/ 0 w 451"/>
                <a:gd name="T9" fmla="*/ 148 h 149"/>
              </a:gdLst>
              <a:ahLst/>
              <a:cxnLst>
                <a:cxn ang="0">
                  <a:pos x="T0" y="T1"/>
                </a:cxn>
                <a:cxn ang="0">
                  <a:pos x="T2" y="T3"/>
                </a:cxn>
                <a:cxn ang="0">
                  <a:pos x="T4" y="T5"/>
                </a:cxn>
                <a:cxn ang="0">
                  <a:pos x="T6" y="T7"/>
                </a:cxn>
                <a:cxn ang="0">
                  <a:pos x="T8" y="T9"/>
                </a:cxn>
              </a:cxnLst>
              <a:rect l="0" t="0" r="r" b="b"/>
              <a:pathLst>
                <a:path w="451" h="149">
                  <a:moveTo>
                    <a:pt x="0" y="148"/>
                  </a:moveTo>
                  <a:lnTo>
                    <a:pt x="0" y="118"/>
                  </a:lnTo>
                  <a:lnTo>
                    <a:pt x="450" y="0"/>
                  </a:lnTo>
                  <a:lnTo>
                    <a:pt x="450" y="27"/>
                  </a:lnTo>
                  <a:lnTo>
                    <a:pt x="0" y="148"/>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869" name="Freeform 365"/>
            <p:cNvSpPr>
              <a:spLocks/>
            </p:cNvSpPr>
            <p:nvPr/>
          </p:nvSpPr>
          <p:spPr bwMode="auto">
            <a:xfrm>
              <a:off x="4986" y="1346"/>
              <a:ext cx="452" cy="355"/>
            </a:xfrm>
            <a:custGeom>
              <a:avLst/>
              <a:gdLst>
                <a:gd name="T0" fmla="*/ 0 w 452"/>
                <a:gd name="T1" fmla="*/ 354 h 355"/>
                <a:gd name="T2" fmla="*/ 0 w 452"/>
                <a:gd name="T3" fmla="*/ 122 h 355"/>
                <a:gd name="T4" fmla="*/ 451 w 452"/>
                <a:gd name="T5" fmla="*/ 0 h 355"/>
                <a:gd name="T6" fmla="*/ 451 w 452"/>
                <a:gd name="T7" fmla="*/ 243 h 355"/>
                <a:gd name="T8" fmla="*/ 0 w 452"/>
                <a:gd name="T9" fmla="*/ 354 h 355"/>
              </a:gdLst>
              <a:ahLst/>
              <a:cxnLst>
                <a:cxn ang="0">
                  <a:pos x="T0" y="T1"/>
                </a:cxn>
                <a:cxn ang="0">
                  <a:pos x="T2" y="T3"/>
                </a:cxn>
                <a:cxn ang="0">
                  <a:pos x="T4" y="T5"/>
                </a:cxn>
                <a:cxn ang="0">
                  <a:pos x="T6" y="T7"/>
                </a:cxn>
                <a:cxn ang="0">
                  <a:pos x="T8" y="T9"/>
                </a:cxn>
              </a:cxnLst>
              <a:rect l="0" t="0" r="r" b="b"/>
              <a:pathLst>
                <a:path w="452" h="355">
                  <a:moveTo>
                    <a:pt x="0" y="354"/>
                  </a:moveTo>
                  <a:lnTo>
                    <a:pt x="0" y="122"/>
                  </a:lnTo>
                  <a:lnTo>
                    <a:pt x="451" y="0"/>
                  </a:lnTo>
                  <a:lnTo>
                    <a:pt x="451" y="243"/>
                  </a:lnTo>
                  <a:lnTo>
                    <a:pt x="0" y="354"/>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870" name="Freeform 366"/>
            <p:cNvSpPr>
              <a:spLocks/>
            </p:cNvSpPr>
            <p:nvPr/>
          </p:nvSpPr>
          <p:spPr bwMode="auto">
            <a:xfrm>
              <a:off x="4928" y="1083"/>
              <a:ext cx="131" cy="173"/>
            </a:xfrm>
            <a:custGeom>
              <a:avLst/>
              <a:gdLst>
                <a:gd name="T0" fmla="*/ 31 w 131"/>
                <a:gd name="T1" fmla="*/ 17 h 173"/>
                <a:gd name="T2" fmla="*/ 35 w 131"/>
                <a:gd name="T3" fmla="*/ 26 h 173"/>
                <a:gd name="T4" fmla="*/ 39 w 131"/>
                <a:gd name="T5" fmla="*/ 40 h 173"/>
                <a:gd name="T6" fmla="*/ 42 w 131"/>
                <a:gd name="T7" fmla="*/ 52 h 173"/>
                <a:gd name="T8" fmla="*/ 43 w 131"/>
                <a:gd name="T9" fmla="*/ 63 h 173"/>
                <a:gd name="T10" fmla="*/ 47 w 131"/>
                <a:gd name="T11" fmla="*/ 78 h 173"/>
                <a:gd name="T12" fmla="*/ 53 w 131"/>
                <a:gd name="T13" fmla="*/ 92 h 173"/>
                <a:gd name="T14" fmla="*/ 59 w 131"/>
                <a:gd name="T15" fmla="*/ 103 h 173"/>
                <a:gd name="T16" fmla="*/ 65 w 131"/>
                <a:gd name="T17" fmla="*/ 108 h 173"/>
                <a:gd name="T18" fmla="*/ 71 w 131"/>
                <a:gd name="T19" fmla="*/ 121 h 173"/>
                <a:gd name="T20" fmla="*/ 80 w 131"/>
                <a:gd name="T21" fmla="*/ 137 h 173"/>
                <a:gd name="T22" fmla="*/ 85 w 131"/>
                <a:gd name="T23" fmla="*/ 148 h 173"/>
                <a:gd name="T24" fmla="*/ 87 w 131"/>
                <a:gd name="T25" fmla="*/ 149 h 173"/>
                <a:gd name="T26" fmla="*/ 90 w 131"/>
                <a:gd name="T27" fmla="*/ 149 h 173"/>
                <a:gd name="T28" fmla="*/ 96 w 131"/>
                <a:gd name="T29" fmla="*/ 148 h 173"/>
                <a:gd name="T30" fmla="*/ 102 w 131"/>
                <a:gd name="T31" fmla="*/ 148 h 173"/>
                <a:gd name="T32" fmla="*/ 106 w 131"/>
                <a:gd name="T33" fmla="*/ 149 h 173"/>
                <a:gd name="T34" fmla="*/ 114 w 131"/>
                <a:gd name="T35" fmla="*/ 153 h 173"/>
                <a:gd name="T36" fmla="*/ 122 w 131"/>
                <a:gd name="T37" fmla="*/ 158 h 173"/>
                <a:gd name="T38" fmla="*/ 128 w 131"/>
                <a:gd name="T39" fmla="*/ 163 h 173"/>
                <a:gd name="T40" fmla="*/ 129 w 131"/>
                <a:gd name="T41" fmla="*/ 167 h 173"/>
                <a:gd name="T42" fmla="*/ 124 w 131"/>
                <a:gd name="T43" fmla="*/ 170 h 173"/>
                <a:gd name="T44" fmla="*/ 116 w 131"/>
                <a:gd name="T45" fmla="*/ 172 h 173"/>
                <a:gd name="T46" fmla="*/ 106 w 131"/>
                <a:gd name="T47" fmla="*/ 172 h 173"/>
                <a:gd name="T48" fmla="*/ 97 w 131"/>
                <a:gd name="T49" fmla="*/ 170 h 173"/>
                <a:gd name="T50" fmla="*/ 91 w 131"/>
                <a:gd name="T51" fmla="*/ 168 h 173"/>
                <a:gd name="T52" fmla="*/ 88 w 131"/>
                <a:gd name="T53" fmla="*/ 167 h 173"/>
                <a:gd name="T54" fmla="*/ 85 w 131"/>
                <a:gd name="T55" fmla="*/ 166 h 173"/>
                <a:gd name="T56" fmla="*/ 82 w 131"/>
                <a:gd name="T57" fmla="*/ 166 h 173"/>
                <a:gd name="T58" fmla="*/ 70 w 131"/>
                <a:gd name="T59" fmla="*/ 157 h 173"/>
                <a:gd name="T60" fmla="*/ 56 w 131"/>
                <a:gd name="T61" fmla="*/ 143 h 173"/>
                <a:gd name="T62" fmla="*/ 43 w 131"/>
                <a:gd name="T63" fmla="*/ 129 h 173"/>
                <a:gd name="T64" fmla="*/ 36 w 131"/>
                <a:gd name="T65" fmla="*/ 121 h 173"/>
                <a:gd name="T66" fmla="*/ 33 w 131"/>
                <a:gd name="T67" fmla="*/ 114 h 173"/>
                <a:gd name="T68" fmla="*/ 32 w 131"/>
                <a:gd name="T69" fmla="*/ 107 h 173"/>
                <a:gd name="T70" fmla="*/ 30 w 131"/>
                <a:gd name="T71" fmla="*/ 96 h 173"/>
                <a:gd name="T72" fmla="*/ 25 w 131"/>
                <a:gd name="T73" fmla="*/ 80 h 173"/>
                <a:gd name="T74" fmla="*/ 16 w 131"/>
                <a:gd name="T75" fmla="*/ 56 h 173"/>
                <a:gd name="T76" fmla="*/ 5 w 131"/>
                <a:gd name="T77" fmla="*/ 32 h 173"/>
                <a:gd name="T78" fmla="*/ 0 w 131"/>
                <a:gd name="T79" fmla="*/ 13 h 173"/>
                <a:gd name="T80" fmla="*/ 0 w 131"/>
                <a:gd name="T81" fmla="*/ 5 h 173"/>
                <a:gd name="T82" fmla="*/ 4 w 131"/>
                <a:gd name="T83" fmla="*/ 3 h 173"/>
                <a:gd name="T84" fmla="*/ 8 w 131"/>
                <a:gd name="T85" fmla="*/ 1 h 173"/>
                <a:gd name="T86" fmla="*/ 12 w 131"/>
                <a:gd name="T87" fmla="*/ 0 h 173"/>
                <a:gd name="T88" fmla="*/ 31 w 131"/>
                <a:gd name="T89" fmla="*/ 15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1" h="173">
                  <a:moveTo>
                    <a:pt x="31" y="15"/>
                  </a:moveTo>
                  <a:lnTo>
                    <a:pt x="31" y="17"/>
                  </a:lnTo>
                  <a:lnTo>
                    <a:pt x="33" y="20"/>
                  </a:lnTo>
                  <a:lnTo>
                    <a:pt x="35" y="26"/>
                  </a:lnTo>
                  <a:lnTo>
                    <a:pt x="36" y="32"/>
                  </a:lnTo>
                  <a:lnTo>
                    <a:pt x="39" y="40"/>
                  </a:lnTo>
                  <a:lnTo>
                    <a:pt x="41" y="46"/>
                  </a:lnTo>
                  <a:lnTo>
                    <a:pt x="42" y="52"/>
                  </a:lnTo>
                  <a:lnTo>
                    <a:pt x="43" y="57"/>
                  </a:lnTo>
                  <a:lnTo>
                    <a:pt x="43" y="63"/>
                  </a:lnTo>
                  <a:lnTo>
                    <a:pt x="46" y="70"/>
                  </a:lnTo>
                  <a:lnTo>
                    <a:pt x="47" y="78"/>
                  </a:lnTo>
                  <a:lnTo>
                    <a:pt x="51" y="86"/>
                  </a:lnTo>
                  <a:lnTo>
                    <a:pt x="53" y="92"/>
                  </a:lnTo>
                  <a:lnTo>
                    <a:pt x="57" y="99"/>
                  </a:lnTo>
                  <a:lnTo>
                    <a:pt x="59" y="103"/>
                  </a:lnTo>
                  <a:lnTo>
                    <a:pt x="62" y="106"/>
                  </a:lnTo>
                  <a:lnTo>
                    <a:pt x="65" y="108"/>
                  </a:lnTo>
                  <a:lnTo>
                    <a:pt x="68" y="114"/>
                  </a:lnTo>
                  <a:lnTo>
                    <a:pt x="71" y="121"/>
                  </a:lnTo>
                  <a:lnTo>
                    <a:pt x="76" y="129"/>
                  </a:lnTo>
                  <a:lnTo>
                    <a:pt x="80" y="137"/>
                  </a:lnTo>
                  <a:lnTo>
                    <a:pt x="82" y="143"/>
                  </a:lnTo>
                  <a:lnTo>
                    <a:pt x="85" y="148"/>
                  </a:lnTo>
                  <a:lnTo>
                    <a:pt x="86" y="149"/>
                  </a:lnTo>
                  <a:lnTo>
                    <a:pt x="87" y="149"/>
                  </a:lnTo>
                  <a:lnTo>
                    <a:pt x="88" y="149"/>
                  </a:lnTo>
                  <a:lnTo>
                    <a:pt x="90" y="149"/>
                  </a:lnTo>
                  <a:lnTo>
                    <a:pt x="93" y="148"/>
                  </a:lnTo>
                  <a:lnTo>
                    <a:pt x="96" y="148"/>
                  </a:lnTo>
                  <a:lnTo>
                    <a:pt x="99" y="148"/>
                  </a:lnTo>
                  <a:lnTo>
                    <a:pt x="102" y="148"/>
                  </a:lnTo>
                  <a:lnTo>
                    <a:pt x="104" y="149"/>
                  </a:lnTo>
                  <a:lnTo>
                    <a:pt x="106" y="149"/>
                  </a:lnTo>
                  <a:lnTo>
                    <a:pt x="110" y="151"/>
                  </a:lnTo>
                  <a:lnTo>
                    <a:pt x="114" y="153"/>
                  </a:lnTo>
                  <a:lnTo>
                    <a:pt x="118" y="155"/>
                  </a:lnTo>
                  <a:lnTo>
                    <a:pt x="122" y="158"/>
                  </a:lnTo>
                  <a:lnTo>
                    <a:pt x="124" y="160"/>
                  </a:lnTo>
                  <a:lnTo>
                    <a:pt x="128" y="163"/>
                  </a:lnTo>
                  <a:lnTo>
                    <a:pt x="130" y="166"/>
                  </a:lnTo>
                  <a:lnTo>
                    <a:pt x="129" y="167"/>
                  </a:lnTo>
                  <a:lnTo>
                    <a:pt x="128" y="169"/>
                  </a:lnTo>
                  <a:lnTo>
                    <a:pt x="124" y="170"/>
                  </a:lnTo>
                  <a:lnTo>
                    <a:pt x="121" y="171"/>
                  </a:lnTo>
                  <a:lnTo>
                    <a:pt x="116" y="172"/>
                  </a:lnTo>
                  <a:lnTo>
                    <a:pt x="112" y="172"/>
                  </a:lnTo>
                  <a:lnTo>
                    <a:pt x="106" y="172"/>
                  </a:lnTo>
                  <a:lnTo>
                    <a:pt x="101" y="171"/>
                  </a:lnTo>
                  <a:lnTo>
                    <a:pt x="97" y="170"/>
                  </a:lnTo>
                  <a:lnTo>
                    <a:pt x="94" y="169"/>
                  </a:lnTo>
                  <a:lnTo>
                    <a:pt x="91" y="168"/>
                  </a:lnTo>
                  <a:lnTo>
                    <a:pt x="89" y="167"/>
                  </a:lnTo>
                  <a:lnTo>
                    <a:pt x="88" y="167"/>
                  </a:lnTo>
                  <a:lnTo>
                    <a:pt x="86" y="166"/>
                  </a:lnTo>
                  <a:lnTo>
                    <a:pt x="85" y="166"/>
                  </a:lnTo>
                  <a:lnTo>
                    <a:pt x="84" y="167"/>
                  </a:lnTo>
                  <a:lnTo>
                    <a:pt x="82" y="166"/>
                  </a:lnTo>
                  <a:lnTo>
                    <a:pt x="77" y="162"/>
                  </a:lnTo>
                  <a:lnTo>
                    <a:pt x="70" y="157"/>
                  </a:lnTo>
                  <a:lnTo>
                    <a:pt x="64" y="150"/>
                  </a:lnTo>
                  <a:lnTo>
                    <a:pt x="56" y="143"/>
                  </a:lnTo>
                  <a:lnTo>
                    <a:pt x="49" y="135"/>
                  </a:lnTo>
                  <a:lnTo>
                    <a:pt x="43" y="129"/>
                  </a:lnTo>
                  <a:lnTo>
                    <a:pt x="39" y="125"/>
                  </a:lnTo>
                  <a:lnTo>
                    <a:pt x="36" y="121"/>
                  </a:lnTo>
                  <a:lnTo>
                    <a:pt x="35" y="118"/>
                  </a:lnTo>
                  <a:lnTo>
                    <a:pt x="33" y="114"/>
                  </a:lnTo>
                  <a:lnTo>
                    <a:pt x="33" y="111"/>
                  </a:lnTo>
                  <a:lnTo>
                    <a:pt x="32" y="107"/>
                  </a:lnTo>
                  <a:lnTo>
                    <a:pt x="31" y="102"/>
                  </a:lnTo>
                  <a:lnTo>
                    <a:pt x="30" y="96"/>
                  </a:lnTo>
                  <a:lnTo>
                    <a:pt x="29" y="88"/>
                  </a:lnTo>
                  <a:lnTo>
                    <a:pt x="25" y="80"/>
                  </a:lnTo>
                  <a:lnTo>
                    <a:pt x="21" y="68"/>
                  </a:lnTo>
                  <a:lnTo>
                    <a:pt x="16" y="56"/>
                  </a:lnTo>
                  <a:lnTo>
                    <a:pt x="11" y="44"/>
                  </a:lnTo>
                  <a:lnTo>
                    <a:pt x="5" y="32"/>
                  </a:lnTo>
                  <a:lnTo>
                    <a:pt x="2" y="22"/>
                  </a:lnTo>
                  <a:lnTo>
                    <a:pt x="0" y="13"/>
                  </a:lnTo>
                  <a:lnTo>
                    <a:pt x="0" y="8"/>
                  </a:lnTo>
                  <a:lnTo>
                    <a:pt x="0" y="5"/>
                  </a:lnTo>
                  <a:lnTo>
                    <a:pt x="2" y="4"/>
                  </a:lnTo>
                  <a:lnTo>
                    <a:pt x="4" y="3"/>
                  </a:lnTo>
                  <a:lnTo>
                    <a:pt x="5" y="2"/>
                  </a:lnTo>
                  <a:lnTo>
                    <a:pt x="8" y="1"/>
                  </a:lnTo>
                  <a:lnTo>
                    <a:pt x="10" y="1"/>
                  </a:lnTo>
                  <a:lnTo>
                    <a:pt x="12" y="0"/>
                  </a:lnTo>
                  <a:lnTo>
                    <a:pt x="13" y="0"/>
                  </a:lnTo>
                  <a:lnTo>
                    <a:pt x="31" y="15"/>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871" name="Freeform 367"/>
            <p:cNvSpPr>
              <a:spLocks/>
            </p:cNvSpPr>
            <p:nvPr/>
          </p:nvSpPr>
          <p:spPr bwMode="auto">
            <a:xfrm>
              <a:off x="4927" y="1083"/>
              <a:ext cx="135" cy="169"/>
            </a:xfrm>
            <a:custGeom>
              <a:avLst/>
              <a:gdLst>
                <a:gd name="T0" fmla="*/ 35 w 135"/>
                <a:gd name="T1" fmla="*/ 15 h 169"/>
                <a:gd name="T2" fmla="*/ 39 w 135"/>
                <a:gd name="T3" fmla="*/ 23 h 169"/>
                <a:gd name="T4" fmla="*/ 43 w 135"/>
                <a:gd name="T5" fmla="*/ 36 h 169"/>
                <a:gd name="T6" fmla="*/ 46 w 135"/>
                <a:gd name="T7" fmla="*/ 48 h 169"/>
                <a:gd name="T8" fmla="*/ 48 w 135"/>
                <a:gd name="T9" fmla="*/ 59 h 169"/>
                <a:gd name="T10" fmla="*/ 52 w 135"/>
                <a:gd name="T11" fmla="*/ 74 h 169"/>
                <a:gd name="T12" fmla="*/ 58 w 135"/>
                <a:gd name="T13" fmla="*/ 88 h 169"/>
                <a:gd name="T14" fmla="*/ 64 w 135"/>
                <a:gd name="T15" fmla="*/ 99 h 169"/>
                <a:gd name="T16" fmla="*/ 69 w 135"/>
                <a:gd name="T17" fmla="*/ 104 h 169"/>
                <a:gd name="T18" fmla="*/ 76 w 135"/>
                <a:gd name="T19" fmla="*/ 117 h 169"/>
                <a:gd name="T20" fmla="*/ 84 w 135"/>
                <a:gd name="T21" fmla="*/ 133 h 169"/>
                <a:gd name="T22" fmla="*/ 89 w 135"/>
                <a:gd name="T23" fmla="*/ 144 h 169"/>
                <a:gd name="T24" fmla="*/ 93 w 135"/>
                <a:gd name="T25" fmla="*/ 145 h 169"/>
                <a:gd name="T26" fmla="*/ 98 w 135"/>
                <a:gd name="T27" fmla="*/ 144 h 169"/>
                <a:gd name="T28" fmla="*/ 104 w 135"/>
                <a:gd name="T29" fmla="*/ 144 h 169"/>
                <a:gd name="T30" fmla="*/ 109 w 135"/>
                <a:gd name="T31" fmla="*/ 144 h 169"/>
                <a:gd name="T32" fmla="*/ 115 w 135"/>
                <a:gd name="T33" fmla="*/ 147 h 169"/>
                <a:gd name="T34" fmla="*/ 122 w 135"/>
                <a:gd name="T35" fmla="*/ 151 h 169"/>
                <a:gd name="T36" fmla="*/ 129 w 135"/>
                <a:gd name="T37" fmla="*/ 156 h 169"/>
                <a:gd name="T38" fmla="*/ 134 w 135"/>
                <a:gd name="T39" fmla="*/ 162 h 169"/>
                <a:gd name="T40" fmla="*/ 132 w 135"/>
                <a:gd name="T41" fmla="*/ 165 h 169"/>
                <a:gd name="T42" fmla="*/ 125 w 135"/>
                <a:gd name="T43" fmla="*/ 167 h 169"/>
                <a:gd name="T44" fmla="*/ 116 w 135"/>
                <a:gd name="T45" fmla="*/ 168 h 169"/>
                <a:gd name="T46" fmla="*/ 106 w 135"/>
                <a:gd name="T47" fmla="*/ 167 h 169"/>
                <a:gd name="T48" fmla="*/ 99 w 135"/>
                <a:gd name="T49" fmla="*/ 165 h 169"/>
                <a:gd name="T50" fmla="*/ 94 w 135"/>
                <a:gd name="T51" fmla="*/ 163 h 169"/>
                <a:gd name="T52" fmla="*/ 91 w 135"/>
                <a:gd name="T53" fmla="*/ 162 h 169"/>
                <a:gd name="T54" fmla="*/ 89 w 135"/>
                <a:gd name="T55" fmla="*/ 163 h 169"/>
                <a:gd name="T56" fmla="*/ 81 w 135"/>
                <a:gd name="T57" fmla="*/ 159 h 169"/>
                <a:gd name="T58" fmla="*/ 69 w 135"/>
                <a:gd name="T59" fmla="*/ 146 h 169"/>
                <a:gd name="T60" fmla="*/ 54 w 135"/>
                <a:gd name="T61" fmla="*/ 131 h 169"/>
                <a:gd name="T62" fmla="*/ 44 w 135"/>
                <a:gd name="T63" fmla="*/ 121 h 169"/>
                <a:gd name="T64" fmla="*/ 35 w 135"/>
                <a:gd name="T65" fmla="*/ 111 h 169"/>
                <a:gd name="T66" fmla="*/ 24 w 135"/>
                <a:gd name="T67" fmla="*/ 98 h 169"/>
                <a:gd name="T68" fmla="*/ 14 w 135"/>
                <a:gd name="T69" fmla="*/ 83 h 169"/>
                <a:gd name="T70" fmla="*/ 7 w 135"/>
                <a:gd name="T71" fmla="*/ 67 h 169"/>
                <a:gd name="T72" fmla="*/ 4 w 135"/>
                <a:gd name="T73" fmla="*/ 49 h 169"/>
                <a:gd name="T74" fmla="*/ 1 w 135"/>
                <a:gd name="T75" fmla="*/ 30 h 169"/>
                <a:gd name="T76" fmla="*/ 0 w 135"/>
                <a:gd name="T77" fmla="*/ 13 h 169"/>
                <a:gd name="T78" fmla="*/ 0 w 135"/>
                <a:gd name="T79" fmla="*/ 3 h 169"/>
                <a:gd name="T80" fmla="*/ 3 w 135"/>
                <a:gd name="T81" fmla="*/ 0 h 169"/>
                <a:gd name="T82" fmla="*/ 6 w 135"/>
                <a:gd name="T83" fmla="*/ 1 h 169"/>
                <a:gd name="T84" fmla="*/ 10 w 135"/>
                <a:gd name="T85" fmla="*/ 4 h 169"/>
                <a:gd name="T86" fmla="*/ 12 w 135"/>
                <a:gd name="T87" fmla="*/ 5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5" h="169">
                  <a:moveTo>
                    <a:pt x="35" y="14"/>
                  </a:moveTo>
                  <a:lnTo>
                    <a:pt x="35" y="15"/>
                  </a:lnTo>
                  <a:lnTo>
                    <a:pt x="37" y="18"/>
                  </a:lnTo>
                  <a:lnTo>
                    <a:pt x="39" y="23"/>
                  </a:lnTo>
                  <a:lnTo>
                    <a:pt x="41" y="29"/>
                  </a:lnTo>
                  <a:lnTo>
                    <a:pt x="43" y="36"/>
                  </a:lnTo>
                  <a:lnTo>
                    <a:pt x="45" y="42"/>
                  </a:lnTo>
                  <a:lnTo>
                    <a:pt x="46" y="48"/>
                  </a:lnTo>
                  <a:lnTo>
                    <a:pt x="47" y="54"/>
                  </a:lnTo>
                  <a:lnTo>
                    <a:pt x="48" y="59"/>
                  </a:lnTo>
                  <a:lnTo>
                    <a:pt x="50" y="66"/>
                  </a:lnTo>
                  <a:lnTo>
                    <a:pt x="52" y="74"/>
                  </a:lnTo>
                  <a:lnTo>
                    <a:pt x="55" y="81"/>
                  </a:lnTo>
                  <a:lnTo>
                    <a:pt x="58" y="88"/>
                  </a:lnTo>
                  <a:lnTo>
                    <a:pt x="61" y="95"/>
                  </a:lnTo>
                  <a:lnTo>
                    <a:pt x="64" y="99"/>
                  </a:lnTo>
                  <a:lnTo>
                    <a:pt x="66" y="102"/>
                  </a:lnTo>
                  <a:lnTo>
                    <a:pt x="69" y="104"/>
                  </a:lnTo>
                  <a:lnTo>
                    <a:pt x="72" y="110"/>
                  </a:lnTo>
                  <a:lnTo>
                    <a:pt x="76" y="117"/>
                  </a:lnTo>
                  <a:lnTo>
                    <a:pt x="81" y="125"/>
                  </a:lnTo>
                  <a:lnTo>
                    <a:pt x="84" y="133"/>
                  </a:lnTo>
                  <a:lnTo>
                    <a:pt x="87" y="139"/>
                  </a:lnTo>
                  <a:lnTo>
                    <a:pt x="89" y="144"/>
                  </a:lnTo>
                  <a:lnTo>
                    <a:pt x="91" y="145"/>
                  </a:lnTo>
                  <a:lnTo>
                    <a:pt x="93" y="145"/>
                  </a:lnTo>
                  <a:lnTo>
                    <a:pt x="95" y="144"/>
                  </a:lnTo>
                  <a:lnTo>
                    <a:pt x="98" y="144"/>
                  </a:lnTo>
                  <a:lnTo>
                    <a:pt x="100" y="144"/>
                  </a:lnTo>
                  <a:lnTo>
                    <a:pt x="104" y="144"/>
                  </a:lnTo>
                  <a:lnTo>
                    <a:pt x="106" y="144"/>
                  </a:lnTo>
                  <a:lnTo>
                    <a:pt x="109" y="144"/>
                  </a:lnTo>
                  <a:lnTo>
                    <a:pt x="111" y="145"/>
                  </a:lnTo>
                  <a:lnTo>
                    <a:pt x="115" y="147"/>
                  </a:lnTo>
                  <a:lnTo>
                    <a:pt x="118" y="149"/>
                  </a:lnTo>
                  <a:lnTo>
                    <a:pt x="122" y="151"/>
                  </a:lnTo>
                  <a:lnTo>
                    <a:pt x="126" y="154"/>
                  </a:lnTo>
                  <a:lnTo>
                    <a:pt x="129" y="156"/>
                  </a:lnTo>
                  <a:lnTo>
                    <a:pt x="132" y="159"/>
                  </a:lnTo>
                  <a:lnTo>
                    <a:pt x="134" y="162"/>
                  </a:lnTo>
                  <a:lnTo>
                    <a:pt x="134" y="163"/>
                  </a:lnTo>
                  <a:lnTo>
                    <a:pt x="132" y="165"/>
                  </a:lnTo>
                  <a:lnTo>
                    <a:pt x="129" y="166"/>
                  </a:lnTo>
                  <a:lnTo>
                    <a:pt x="125" y="167"/>
                  </a:lnTo>
                  <a:lnTo>
                    <a:pt x="121" y="168"/>
                  </a:lnTo>
                  <a:lnTo>
                    <a:pt x="116" y="168"/>
                  </a:lnTo>
                  <a:lnTo>
                    <a:pt x="110" y="168"/>
                  </a:lnTo>
                  <a:lnTo>
                    <a:pt x="106" y="167"/>
                  </a:lnTo>
                  <a:lnTo>
                    <a:pt x="102" y="166"/>
                  </a:lnTo>
                  <a:lnTo>
                    <a:pt x="99" y="165"/>
                  </a:lnTo>
                  <a:lnTo>
                    <a:pt x="96" y="164"/>
                  </a:lnTo>
                  <a:lnTo>
                    <a:pt x="94" y="163"/>
                  </a:lnTo>
                  <a:lnTo>
                    <a:pt x="93" y="163"/>
                  </a:lnTo>
                  <a:lnTo>
                    <a:pt x="91" y="162"/>
                  </a:lnTo>
                  <a:lnTo>
                    <a:pt x="90" y="163"/>
                  </a:lnTo>
                  <a:lnTo>
                    <a:pt x="89" y="163"/>
                  </a:lnTo>
                  <a:lnTo>
                    <a:pt x="87" y="162"/>
                  </a:lnTo>
                  <a:lnTo>
                    <a:pt x="81" y="159"/>
                  </a:lnTo>
                  <a:lnTo>
                    <a:pt x="75" y="153"/>
                  </a:lnTo>
                  <a:lnTo>
                    <a:pt x="69" y="146"/>
                  </a:lnTo>
                  <a:lnTo>
                    <a:pt x="61" y="139"/>
                  </a:lnTo>
                  <a:lnTo>
                    <a:pt x="54" y="131"/>
                  </a:lnTo>
                  <a:lnTo>
                    <a:pt x="48" y="125"/>
                  </a:lnTo>
                  <a:lnTo>
                    <a:pt x="44" y="121"/>
                  </a:lnTo>
                  <a:lnTo>
                    <a:pt x="40" y="116"/>
                  </a:lnTo>
                  <a:lnTo>
                    <a:pt x="35" y="111"/>
                  </a:lnTo>
                  <a:lnTo>
                    <a:pt x="30" y="105"/>
                  </a:lnTo>
                  <a:lnTo>
                    <a:pt x="24" y="98"/>
                  </a:lnTo>
                  <a:lnTo>
                    <a:pt x="19" y="91"/>
                  </a:lnTo>
                  <a:lnTo>
                    <a:pt x="14" y="83"/>
                  </a:lnTo>
                  <a:lnTo>
                    <a:pt x="11" y="75"/>
                  </a:lnTo>
                  <a:lnTo>
                    <a:pt x="7" y="67"/>
                  </a:lnTo>
                  <a:lnTo>
                    <a:pt x="5" y="58"/>
                  </a:lnTo>
                  <a:lnTo>
                    <a:pt x="4" y="49"/>
                  </a:lnTo>
                  <a:lnTo>
                    <a:pt x="2" y="40"/>
                  </a:lnTo>
                  <a:lnTo>
                    <a:pt x="1" y="30"/>
                  </a:lnTo>
                  <a:lnTo>
                    <a:pt x="0" y="21"/>
                  </a:lnTo>
                  <a:lnTo>
                    <a:pt x="0" y="13"/>
                  </a:lnTo>
                  <a:lnTo>
                    <a:pt x="0" y="7"/>
                  </a:lnTo>
                  <a:lnTo>
                    <a:pt x="0" y="3"/>
                  </a:lnTo>
                  <a:lnTo>
                    <a:pt x="1" y="0"/>
                  </a:lnTo>
                  <a:lnTo>
                    <a:pt x="3" y="0"/>
                  </a:lnTo>
                  <a:lnTo>
                    <a:pt x="5" y="0"/>
                  </a:lnTo>
                  <a:lnTo>
                    <a:pt x="6" y="1"/>
                  </a:lnTo>
                  <a:lnTo>
                    <a:pt x="8" y="3"/>
                  </a:lnTo>
                  <a:lnTo>
                    <a:pt x="10" y="4"/>
                  </a:lnTo>
                  <a:lnTo>
                    <a:pt x="11" y="5"/>
                  </a:lnTo>
                  <a:lnTo>
                    <a:pt x="12" y="5"/>
                  </a:lnTo>
                  <a:lnTo>
                    <a:pt x="35" y="14"/>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872" name="Freeform 368"/>
            <p:cNvSpPr>
              <a:spLocks/>
            </p:cNvSpPr>
            <p:nvPr/>
          </p:nvSpPr>
          <p:spPr bwMode="auto">
            <a:xfrm>
              <a:off x="4749" y="1355"/>
              <a:ext cx="239" cy="345"/>
            </a:xfrm>
            <a:custGeom>
              <a:avLst/>
              <a:gdLst>
                <a:gd name="T0" fmla="*/ 238 w 239"/>
                <a:gd name="T1" fmla="*/ 344 h 345"/>
                <a:gd name="T2" fmla="*/ 238 w 239"/>
                <a:gd name="T3" fmla="*/ 113 h 345"/>
                <a:gd name="T4" fmla="*/ 0 w 239"/>
                <a:gd name="T5" fmla="*/ 0 h 345"/>
                <a:gd name="T6" fmla="*/ 0 w 239"/>
                <a:gd name="T7" fmla="*/ 215 h 345"/>
                <a:gd name="T8" fmla="*/ 238 w 239"/>
                <a:gd name="T9" fmla="*/ 344 h 345"/>
              </a:gdLst>
              <a:ahLst/>
              <a:cxnLst>
                <a:cxn ang="0">
                  <a:pos x="T0" y="T1"/>
                </a:cxn>
                <a:cxn ang="0">
                  <a:pos x="T2" y="T3"/>
                </a:cxn>
                <a:cxn ang="0">
                  <a:pos x="T4" y="T5"/>
                </a:cxn>
                <a:cxn ang="0">
                  <a:pos x="T6" y="T7"/>
                </a:cxn>
                <a:cxn ang="0">
                  <a:pos x="T8" y="T9"/>
                </a:cxn>
              </a:cxnLst>
              <a:rect l="0" t="0" r="r" b="b"/>
              <a:pathLst>
                <a:path w="239" h="345">
                  <a:moveTo>
                    <a:pt x="238" y="344"/>
                  </a:moveTo>
                  <a:lnTo>
                    <a:pt x="238" y="113"/>
                  </a:lnTo>
                  <a:lnTo>
                    <a:pt x="0" y="0"/>
                  </a:lnTo>
                  <a:lnTo>
                    <a:pt x="0" y="215"/>
                  </a:lnTo>
                  <a:lnTo>
                    <a:pt x="238" y="344"/>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873" name="Freeform 369"/>
            <p:cNvSpPr>
              <a:spLocks/>
            </p:cNvSpPr>
            <p:nvPr/>
          </p:nvSpPr>
          <p:spPr bwMode="auto">
            <a:xfrm>
              <a:off x="4913" y="1233"/>
              <a:ext cx="193" cy="82"/>
            </a:xfrm>
            <a:custGeom>
              <a:avLst/>
              <a:gdLst>
                <a:gd name="T0" fmla="*/ 192 w 193"/>
                <a:gd name="T1" fmla="*/ 14 h 82"/>
                <a:gd name="T2" fmla="*/ 67 w 193"/>
                <a:gd name="T3" fmla="*/ 81 h 82"/>
                <a:gd name="T4" fmla="*/ 0 w 193"/>
                <a:gd name="T5" fmla="*/ 66 h 82"/>
                <a:gd name="T6" fmla="*/ 124 w 193"/>
                <a:gd name="T7" fmla="*/ 0 h 82"/>
                <a:gd name="T8" fmla="*/ 192 w 193"/>
                <a:gd name="T9" fmla="*/ 14 h 82"/>
              </a:gdLst>
              <a:ahLst/>
              <a:cxnLst>
                <a:cxn ang="0">
                  <a:pos x="T0" y="T1"/>
                </a:cxn>
                <a:cxn ang="0">
                  <a:pos x="T2" y="T3"/>
                </a:cxn>
                <a:cxn ang="0">
                  <a:pos x="T4" y="T5"/>
                </a:cxn>
                <a:cxn ang="0">
                  <a:pos x="T6" y="T7"/>
                </a:cxn>
                <a:cxn ang="0">
                  <a:pos x="T8" y="T9"/>
                </a:cxn>
              </a:cxnLst>
              <a:rect l="0" t="0" r="r" b="b"/>
              <a:pathLst>
                <a:path w="193" h="82">
                  <a:moveTo>
                    <a:pt x="192" y="14"/>
                  </a:moveTo>
                  <a:lnTo>
                    <a:pt x="67" y="81"/>
                  </a:lnTo>
                  <a:lnTo>
                    <a:pt x="0" y="66"/>
                  </a:lnTo>
                  <a:lnTo>
                    <a:pt x="124" y="0"/>
                  </a:lnTo>
                  <a:lnTo>
                    <a:pt x="192" y="14"/>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874" name="Freeform 370"/>
            <p:cNvSpPr>
              <a:spLocks/>
            </p:cNvSpPr>
            <p:nvPr/>
          </p:nvSpPr>
          <p:spPr bwMode="auto">
            <a:xfrm>
              <a:off x="4828" y="1067"/>
              <a:ext cx="213" cy="213"/>
            </a:xfrm>
            <a:custGeom>
              <a:avLst/>
              <a:gdLst>
                <a:gd name="T0" fmla="*/ 44 w 213"/>
                <a:gd name="T1" fmla="*/ 20 h 213"/>
                <a:gd name="T2" fmla="*/ 50 w 213"/>
                <a:gd name="T3" fmla="*/ 33 h 213"/>
                <a:gd name="T4" fmla="*/ 59 w 213"/>
                <a:gd name="T5" fmla="*/ 54 h 213"/>
                <a:gd name="T6" fmla="*/ 68 w 213"/>
                <a:gd name="T7" fmla="*/ 74 h 213"/>
                <a:gd name="T8" fmla="*/ 73 w 213"/>
                <a:gd name="T9" fmla="*/ 88 h 213"/>
                <a:gd name="T10" fmla="*/ 78 w 213"/>
                <a:gd name="T11" fmla="*/ 103 h 213"/>
                <a:gd name="T12" fmla="*/ 85 w 213"/>
                <a:gd name="T13" fmla="*/ 118 h 213"/>
                <a:gd name="T14" fmla="*/ 91 w 213"/>
                <a:gd name="T15" fmla="*/ 128 h 213"/>
                <a:gd name="T16" fmla="*/ 99 w 213"/>
                <a:gd name="T17" fmla="*/ 133 h 213"/>
                <a:gd name="T18" fmla="*/ 120 w 213"/>
                <a:gd name="T19" fmla="*/ 148 h 213"/>
                <a:gd name="T20" fmla="*/ 143 w 213"/>
                <a:gd name="T21" fmla="*/ 167 h 213"/>
                <a:gd name="T22" fmla="*/ 160 w 213"/>
                <a:gd name="T23" fmla="*/ 182 h 213"/>
                <a:gd name="T24" fmla="*/ 165 w 213"/>
                <a:gd name="T25" fmla="*/ 184 h 213"/>
                <a:gd name="T26" fmla="*/ 169 w 213"/>
                <a:gd name="T27" fmla="*/ 183 h 213"/>
                <a:gd name="T28" fmla="*/ 175 w 213"/>
                <a:gd name="T29" fmla="*/ 183 h 213"/>
                <a:gd name="T30" fmla="*/ 181 w 213"/>
                <a:gd name="T31" fmla="*/ 184 h 213"/>
                <a:gd name="T32" fmla="*/ 189 w 213"/>
                <a:gd name="T33" fmla="*/ 188 h 213"/>
                <a:gd name="T34" fmla="*/ 198 w 213"/>
                <a:gd name="T35" fmla="*/ 193 h 213"/>
                <a:gd name="T36" fmla="*/ 206 w 213"/>
                <a:gd name="T37" fmla="*/ 199 h 213"/>
                <a:gd name="T38" fmla="*/ 212 w 213"/>
                <a:gd name="T39" fmla="*/ 205 h 213"/>
                <a:gd name="T40" fmla="*/ 210 w 213"/>
                <a:gd name="T41" fmla="*/ 209 h 213"/>
                <a:gd name="T42" fmla="*/ 204 w 213"/>
                <a:gd name="T43" fmla="*/ 212 h 213"/>
                <a:gd name="T44" fmla="*/ 194 w 213"/>
                <a:gd name="T45" fmla="*/ 212 h 213"/>
                <a:gd name="T46" fmla="*/ 182 w 213"/>
                <a:gd name="T47" fmla="*/ 209 h 213"/>
                <a:gd name="T48" fmla="*/ 171 w 213"/>
                <a:gd name="T49" fmla="*/ 206 h 213"/>
                <a:gd name="T50" fmla="*/ 165 w 213"/>
                <a:gd name="T51" fmla="*/ 203 h 213"/>
                <a:gd name="T52" fmla="*/ 160 w 213"/>
                <a:gd name="T53" fmla="*/ 202 h 213"/>
                <a:gd name="T54" fmla="*/ 154 w 213"/>
                <a:gd name="T55" fmla="*/ 202 h 213"/>
                <a:gd name="T56" fmla="*/ 140 w 213"/>
                <a:gd name="T57" fmla="*/ 198 h 213"/>
                <a:gd name="T58" fmla="*/ 121 w 213"/>
                <a:gd name="T59" fmla="*/ 189 h 213"/>
                <a:gd name="T60" fmla="*/ 103 w 213"/>
                <a:gd name="T61" fmla="*/ 180 h 213"/>
                <a:gd name="T62" fmla="*/ 91 w 213"/>
                <a:gd name="T63" fmla="*/ 172 h 213"/>
                <a:gd name="T64" fmla="*/ 75 w 213"/>
                <a:gd name="T65" fmla="*/ 158 h 213"/>
                <a:gd name="T66" fmla="*/ 58 w 213"/>
                <a:gd name="T67" fmla="*/ 140 h 213"/>
                <a:gd name="T68" fmla="*/ 44 w 213"/>
                <a:gd name="T69" fmla="*/ 120 h 213"/>
                <a:gd name="T70" fmla="*/ 32 w 213"/>
                <a:gd name="T71" fmla="*/ 98 h 213"/>
                <a:gd name="T72" fmla="*/ 19 w 213"/>
                <a:gd name="T73" fmla="*/ 71 h 213"/>
                <a:gd name="T74" fmla="*/ 8 w 213"/>
                <a:gd name="T75" fmla="*/ 43 h 213"/>
                <a:gd name="T76" fmla="*/ 0 w 213"/>
                <a:gd name="T77" fmla="*/ 22 h 213"/>
                <a:gd name="T78" fmla="*/ 0 w 213"/>
                <a:gd name="T79" fmla="*/ 11 h 213"/>
                <a:gd name="T80" fmla="*/ 2 w 213"/>
                <a:gd name="T81" fmla="*/ 5 h 213"/>
                <a:gd name="T82" fmla="*/ 6 w 213"/>
                <a:gd name="T83" fmla="*/ 3 h 213"/>
                <a:gd name="T84" fmla="*/ 11 w 213"/>
                <a:gd name="T85" fmla="*/ 1 h 213"/>
                <a:gd name="T86" fmla="*/ 42 w 213"/>
                <a:gd name="T87" fmla="*/ 18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3" h="213">
                  <a:moveTo>
                    <a:pt x="42" y="18"/>
                  </a:moveTo>
                  <a:lnTo>
                    <a:pt x="44" y="20"/>
                  </a:lnTo>
                  <a:lnTo>
                    <a:pt x="46" y="26"/>
                  </a:lnTo>
                  <a:lnTo>
                    <a:pt x="50" y="33"/>
                  </a:lnTo>
                  <a:lnTo>
                    <a:pt x="55" y="44"/>
                  </a:lnTo>
                  <a:lnTo>
                    <a:pt x="59" y="54"/>
                  </a:lnTo>
                  <a:lnTo>
                    <a:pt x="64" y="65"/>
                  </a:lnTo>
                  <a:lnTo>
                    <a:pt x="68" y="74"/>
                  </a:lnTo>
                  <a:lnTo>
                    <a:pt x="71" y="81"/>
                  </a:lnTo>
                  <a:lnTo>
                    <a:pt x="73" y="88"/>
                  </a:lnTo>
                  <a:lnTo>
                    <a:pt x="75" y="95"/>
                  </a:lnTo>
                  <a:lnTo>
                    <a:pt x="78" y="103"/>
                  </a:lnTo>
                  <a:lnTo>
                    <a:pt x="81" y="111"/>
                  </a:lnTo>
                  <a:lnTo>
                    <a:pt x="85" y="118"/>
                  </a:lnTo>
                  <a:lnTo>
                    <a:pt x="88" y="124"/>
                  </a:lnTo>
                  <a:lnTo>
                    <a:pt x="91" y="128"/>
                  </a:lnTo>
                  <a:lnTo>
                    <a:pt x="94" y="130"/>
                  </a:lnTo>
                  <a:lnTo>
                    <a:pt x="99" y="133"/>
                  </a:lnTo>
                  <a:lnTo>
                    <a:pt x="108" y="139"/>
                  </a:lnTo>
                  <a:lnTo>
                    <a:pt x="120" y="148"/>
                  </a:lnTo>
                  <a:lnTo>
                    <a:pt x="131" y="158"/>
                  </a:lnTo>
                  <a:lnTo>
                    <a:pt x="143" y="167"/>
                  </a:lnTo>
                  <a:lnTo>
                    <a:pt x="154" y="176"/>
                  </a:lnTo>
                  <a:lnTo>
                    <a:pt x="160" y="182"/>
                  </a:lnTo>
                  <a:lnTo>
                    <a:pt x="164" y="184"/>
                  </a:lnTo>
                  <a:lnTo>
                    <a:pt x="165" y="184"/>
                  </a:lnTo>
                  <a:lnTo>
                    <a:pt x="167" y="183"/>
                  </a:lnTo>
                  <a:lnTo>
                    <a:pt x="169" y="183"/>
                  </a:lnTo>
                  <a:lnTo>
                    <a:pt x="171" y="183"/>
                  </a:lnTo>
                  <a:lnTo>
                    <a:pt x="175" y="183"/>
                  </a:lnTo>
                  <a:lnTo>
                    <a:pt x="177" y="183"/>
                  </a:lnTo>
                  <a:lnTo>
                    <a:pt x="181" y="184"/>
                  </a:lnTo>
                  <a:lnTo>
                    <a:pt x="184" y="185"/>
                  </a:lnTo>
                  <a:lnTo>
                    <a:pt x="189" y="188"/>
                  </a:lnTo>
                  <a:lnTo>
                    <a:pt x="193" y="189"/>
                  </a:lnTo>
                  <a:lnTo>
                    <a:pt x="198" y="193"/>
                  </a:lnTo>
                  <a:lnTo>
                    <a:pt x="202" y="195"/>
                  </a:lnTo>
                  <a:lnTo>
                    <a:pt x="206" y="199"/>
                  </a:lnTo>
                  <a:lnTo>
                    <a:pt x="209" y="201"/>
                  </a:lnTo>
                  <a:lnTo>
                    <a:pt x="212" y="205"/>
                  </a:lnTo>
                  <a:lnTo>
                    <a:pt x="212" y="207"/>
                  </a:lnTo>
                  <a:lnTo>
                    <a:pt x="210" y="209"/>
                  </a:lnTo>
                  <a:lnTo>
                    <a:pt x="207" y="211"/>
                  </a:lnTo>
                  <a:lnTo>
                    <a:pt x="204" y="212"/>
                  </a:lnTo>
                  <a:lnTo>
                    <a:pt x="199" y="212"/>
                  </a:lnTo>
                  <a:lnTo>
                    <a:pt x="194" y="212"/>
                  </a:lnTo>
                  <a:lnTo>
                    <a:pt x="188" y="211"/>
                  </a:lnTo>
                  <a:lnTo>
                    <a:pt x="182" y="209"/>
                  </a:lnTo>
                  <a:lnTo>
                    <a:pt x="176" y="207"/>
                  </a:lnTo>
                  <a:lnTo>
                    <a:pt x="171" y="206"/>
                  </a:lnTo>
                  <a:lnTo>
                    <a:pt x="168" y="205"/>
                  </a:lnTo>
                  <a:lnTo>
                    <a:pt x="165" y="203"/>
                  </a:lnTo>
                  <a:lnTo>
                    <a:pt x="163" y="203"/>
                  </a:lnTo>
                  <a:lnTo>
                    <a:pt x="160" y="202"/>
                  </a:lnTo>
                  <a:lnTo>
                    <a:pt x="158" y="203"/>
                  </a:lnTo>
                  <a:lnTo>
                    <a:pt x="154" y="202"/>
                  </a:lnTo>
                  <a:lnTo>
                    <a:pt x="148" y="200"/>
                  </a:lnTo>
                  <a:lnTo>
                    <a:pt x="140" y="198"/>
                  </a:lnTo>
                  <a:lnTo>
                    <a:pt x="131" y="194"/>
                  </a:lnTo>
                  <a:lnTo>
                    <a:pt x="121" y="189"/>
                  </a:lnTo>
                  <a:lnTo>
                    <a:pt x="112" y="184"/>
                  </a:lnTo>
                  <a:lnTo>
                    <a:pt x="103" y="180"/>
                  </a:lnTo>
                  <a:lnTo>
                    <a:pt x="97" y="176"/>
                  </a:lnTo>
                  <a:lnTo>
                    <a:pt x="91" y="172"/>
                  </a:lnTo>
                  <a:lnTo>
                    <a:pt x="84" y="165"/>
                  </a:lnTo>
                  <a:lnTo>
                    <a:pt x="75" y="158"/>
                  </a:lnTo>
                  <a:lnTo>
                    <a:pt x="67" y="150"/>
                  </a:lnTo>
                  <a:lnTo>
                    <a:pt x="58" y="140"/>
                  </a:lnTo>
                  <a:lnTo>
                    <a:pt x="51" y="130"/>
                  </a:lnTo>
                  <a:lnTo>
                    <a:pt x="44" y="120"/>
                  </a:lnTo>
                  <a:lnTo>
                    <a:pt x="38" y="110"/>
                  </a:lnTo>
                  <a:lnTo>
                    <a:pt x="32" y="98"/>
                  </a:lnTo>
                  <a:lnTo>
                    <a:pt x="26" y="85"/>
                  </a:lnTo>
                  <a:lnTo>
                    <a:pt x="19" y="71"/>
                  </a:lnTo>
                  <a:lnTo>
                    <a:pt x="13" y="56"/>
                  </a:lnTo>
                  <a:lnTo>
                    <a:pt x="8" y="43"/>
                  </a:lnTo>
                  <a:lnTo>
                    <a:pt x="4" y="31"/>
                  </a:lnTo>
                  <a:lnTo>
                    <a:pt x="0" y="22"/>
                  </a:lnTo>
                  <a:lnTo>
                    <a:pt x="0" y="15"/>
                  </a:lnTo>
                  <a:lnTo>
                    <a:pt x="0" y="11"/>
                  </a:lnTo>
                  <a:lnTo>
                    <a:pt x="1" y="8"/>
                  </a:lnTo>
                  <a:lnTo>
                    <a:pt x="2" y="5"/>
                  </a:lnTo>
                  <a:lnTo>
                    <a:pt x="4" y="4"/>
                  </a:lnTo>
                  <a:lnTo>
                    <a:pt x="6" y="3"/>
                  </a:lnTo>
                  <a:lnTo>
                    <a:pt x="8" y="2"/>
                  </a:lnTo>
                  <a:lnTo>
                    <a:pt x="11" y="1"/>
                  </a:lnTo>
                  <a:lnTo>
                    <a:pt x="13" y="0"/>
                  </a:lnTo>
                  <a:lnTo>
                    <a:pt x="42" y="18"/>
                  </a:lnTo>
                </a:path>
              </a:pathLst>
            </a:custGeom>
            <a:solidFill>
              <a:srgbClr val="99FF99"/>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875" name="Freeform 371"/>
            <p:cNvSpPr>
              <a:spLocks/>
            </p:cNvSpPr>
            <p:nvPr/>
          </p:nvSpPr>
          <p:spPr bwMode="auto">
            <a:xfrm>
              <a:off x="4925" y="1081"/>
              <a:ext cx="135" cy="173"/>
            </a:xfrm>
            <a:custGeom>
              <a:avLst/>
              <a:gdLst>
                <a:gd name="T0" fmla="*/ 36 w 135"/>
                <a:gd name="T1" fmla="*/ 16 h 173"/>
                <a:gd name="T2" fmla="*/ 39 w 135"/>
                <a:gd name="T3" fmla="*/ 25 h 173"/>
                <a:gd name="T4" fmla="*/ 43 w 135"/>
                <a:gd name="T5" fmla="*/ 39 h 173"/>
                <a:gd name="T6" fmla="*/ 46 w 135"/>
                <a:gd name="T7" fmla="*/ 52 h 173"/>
                <a:gd name="T8" fmla="*/ 48 w 135"/>
                <a:gd name="T9" fmla="*/ 63 h 173"/>
                <a:gd name="T10" fmla="*/ 52 w 135"/>
                <a:gd name="T11" fmla="*/ 77 h 173"/>
                <a:gd name="T12" fmla="*/ 58 w 135"/>
                <a:gd name="T13" fmla="*/ 92 h 173"/>
                <a:gd name="T14" fmla="*/ 64 w 135"/>
                <a:gd name="T15" fmla="*/ 103 h 173"/>
                <a:gd name="T16" fmla="*/ 69 w 135"/>
                <a:gd name="T17" fmla="*/ 108 h 173"/>
                <a:gd name="T18" fmla="*/ 76 w 135"/>
                <a:gd name="T19" fmla="*/ 120 h 173"/>
                <a:gd name="T20" fmla="*/ 84 w 135"/>
                <a:gd name="T21" fmla="*/ 136 h 173"/>
                <a:gd name="T22" fmla="*/ 89 w 135"/>
                <a:gd name="T23" fmla="*/ 147 h 173"/>
                <a:gd name="T24" fmla="*/ 91 w 135"/>
                <a:gd name="T25" fmla="*/ 149 h 173"/>
                <a:gd name="T26" fmla="*/ 95 w 135"/>
                <a:gd name="T27" fmla="*/ 148 h 173"/>
                <a:gd name="T28" fmla="*/ 100 w 135"/>
                <a:gd name="T29" fmla="*/ 148 h 173"/>
                <a:gd name="T30" fmla="*/ 106 w 135"/>
                <a:gd name="T31" fmla="*/ 148 h 173"/>
                <a:gd name="T32" fmla="*/ 111 w 135"/>
                <a:gd name="T33" fmla="*/ 149 h 173"/>
                <a:gd name="T34" fmla="*/ 118 w 135"/>
                <a:gd name="T35" fmla="*/ 153 h 173"/>
                <a:gd name="T36" fmla="*/ 126 w 135"/>
                <a:gd name="T37" fmla="*/ 158 h 173"/>
                <a:gd name="T38" fmla="*/ 132 w 135"/>
                <a:gd name="T39" fmla="*/ 163 h 173"/>
                <a:gd name="T40" fmla="*/ 134 w 135"/>
                <a:gd name="T41" fmla="*/ 167 h 173"/>
                <a:gd name="T42" fmla="*/ 129 w 135"/>
                <a:gd name="T43" fmla="*/ 170 h 173"/>
                <a:gd name="T44" fmla="*/ 121 w 135"/>
                <a:gd name="T45" fmla="*/ 172 h 173"/>
                <a:gd name="T46" fmla="*/ 110 w 135"/>
                <a:gd name="T47" fmla="*/ 171 h 173"/>
                <a:gd name="T48" fmla="*/ 102 w 135"/>
                <a:gd name="T49" fmla="*/ 169 h 173"/>
                <a:gd name="T50" fmla="*/ 96 w 135"/>
                <a:gd name="T51" fmla="*/ 167 h 173"/>
                <a:gd name="T52" fmla="*/ 92 w 135"/>
                <a:gd name="T53" fmla="*/ 166 h 173"/>
                <a:gd name="T54" fmla="*/ 90 w 135"/>
                <a:gd name="T55" fmla="*/ 166 h 173"/>
                <a:gd name="T56" fmla="*/ 87 w 135"/>
                <a:gd name="T57" fmla="*/ 166 h 173"/>
                <a:gd name="T58" fmla="*/ 75 w 135"/>
                <a:gd name="T59" fmla="*/ 156 h 173"/>
                <a:gd name="T60" fmla="*/ 61 w 135"/>
                <a:gd name="T61" fmla="*/ 142 h 173"/>
                <a:gd name="T62" fmla="*/ 48 w 135"/>
                <a:gd name="T63" fmla="*/ 129 h 173"/>
                <a:gd name="T64" fmla="*/ 40 w 135"/>
                <a:gd name="T65" fmla="*/ 120 h 173"/>
                <a:gd name="T66" fmla="*/ 29 w 135"/>
                <a:gd name="T67" fmla="*/ 108 h 173"/>
                <a:gd name="T68" fmla="*/ 19 w 135"/>
                <a:gd name="T69" fmla="*/ 95 h 173"/>
                <a:gd name="T70" fmla="*/ 10 w 135"/>
                <a:gd name="T71" fmla="*/ 79 h 173"/>
                <a:gd name="T72" fmla="*/ 5 w 135"/>
                <a:gd name="T73" fmla="*/ 63 h 173"/>
                <a:gd name="T74" fmla="*/ 2 w 135"/>
                <a:gd name="T75" fmla="*/ 43 h 173"/>
                <a:gd name="T76" fmla="*/ 0 w 135"/>
                <a:gd name="T77" fmla="*/ 25 h 173"/>
                <a:gd name="T78" fmla="*/ 0 w 135"/>
                <a:gd name="T79" fmla="*/ 11 h 173"/>
                <a:gd name="T80" fmla="*/ 2 w 135"/>
                <a:gd name="T81" fmla="*/ 4 h 173"/>
                <a:gd name="T82" fmla="*/ 6 w 135"/>
                <a:gd name="T83" fmla="*/ 1 h 173"/>
                <a:gd name="T84" fmla="*/ 11 w 135"/>
                <a:gd name="T85" fmla="*/ 0 h 173"/>
                <a:gd name="T86" fmla="*/ 17 w 135"/>
                <a:gd name="T87" fmla="*/ 0 h 173"/>
                <a:gd name="T88" fmla="*/ 35 w 135"/>
                <a:gd name="T89" fmla="*/ 15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5" h="173">
                  <a:moveTo>
                    <a:pt x="35" y="15"/>
                  </a:moveTo>
                  <a:lnTo>
                    <a:pt x="36" y="16"/>
                  </a:lnTo>
                  <a:lnTo>
                    <a:pt x="37" y="20"/>
                  </a:lnTo>
                  <a:lnTo>
                    <a:pt x="39" y="25"/>
                  </a:lnTo>
                  <a:lnTo>
                    <a:pt x="41" y="32"/>
                  </a:lnTo>
                  <a:lnTo>
                    <a:pt x="43" y="39"/>
                  </a:lnTo>
                  <a:lnTo>
                    <a:pt x="45" y="45"/>
                  </a:lnTo>
                  <a:lnTo>
                    <a:pt x="46" y="52"/>
                  </a:lnTo>
                  <a:lnTo>
                    <a:pt x="47" y="57"/>
                  </a:lnTo>
                  <a:lnTo>
                    <a:pt x="48" y="63"/>
                  </a:lnTo>
                  <a:lnTo>
                    <a:pt x="50" y="69"/>
                  </a:lnTo>
                  <a:lnTo>
                    <a:pt x="52" y="77"/>
                  </a:lnTo>
                  <a:lnTo>
                    <a:pt x="55" y="85"/>
                  </a:lnTo>
                  <a:lnTo>
                    <a:pt x="58" y="92"/>
                  </a:lnTo>
                  <a:lnTo>
                    <a:pt x="61" y="98"/>
                  </a:lnTo>
                  <a:lnTo>
                    <a:pt x="64" y="103"/>
                  </a:lnTo>
                  <a:lnTo>
                    <a:pt x="66" y="105"/>
                  </a:lnTo>
                  <a:lnTo>
                    <a:pt x="69" y="108"/>
                  </a:lnTo>
                  <a:lnTo>
                    <a:pt x="72" y="114"/>
                  </a:lnTo>
                  <a:lnTo>
                    <a:pt x="76" y="120"/>
                  </a:lnTo>
                  <a:lnTo>
                    <a:pt x="81" y="128"/>
                  </a:lnTo>
                  <a:lnTo>
                    <a:pt x="84" y="136"/>
                  </a:lnTo>
                  <a:lnTo>
                    <a:pt x="87" y="143"/>
                  </a:lnTo>
                  <a:lnTo>
                    <a:pt x="89" y="147"/>
                  </a:lnTo>
                  <a:lnTo>
                    <a:pt x="90" y="149"/>
                  </a:lnTo>
                  <a:lnTo>
                    <a:pt x="91" y="149"/>
                  </a:lnTo>
                  <a:lnTo>
                    <a:pt x="93" y="149"/>
                  </a:lnTo>
                  <a:lnTo>
                    <a:pt x="95" y="148"/>
                  </a:lnTo>
                  <a:lnTo>
                    <a:pt x="98" y="148"/>
                  </a:lnTo>
                  <a:lnTo>
                    <a:pt x="100" y="148"/>
                  </a:lnTo>
                  <a:lnTo>
                    <a:pt x="104" y="147"/>
                  </a:lnTo>
                  <a:lnTo>
                    <a:pt x="106" y="148"/>
                  </a:lnTo>
                  <a:lnTo>
                    <a:pt x="109" y="148"/>
                  </a:lnTo>
                  <a:lnTo>
                    <a:pt x="111" y="149"/>
                  </a:lnTo>
                  <a:lnTo>
                    <a:pt x="115" y="150"/>
                  </a:lnTo>
                  <a:lnTo>
                    <a:pt x="118" y="153"/>
                  </a:lnTo>
                  <a:lnTo>
                    <a:pt x="122" y="155"/>
                  </a:lnTo>
                  <a:lnTo>
                    <a:pt x="126" y="158"/>
                  </a:lnTo>
                  <a:lnTo>
                    <a:pt x="129" y="160"/>
                  </a:lnTo>
                  <a:lnTo>
                    <a:pt x="132" y="163"/>
                  </a:lnTo>
                  <a:lnTo>
                    <a:pt x="134" y="166"/>
                  </a:lnTo>
                  <a:lnTo>
                    <a:pt x="134" y="167"/>
                  </a:lnTo>
                  <a:lnTo>
                    <a:pt x="132" y="168"/>
                  </a:lnTo>
                  <a:lnTo>
                    <a:pt x="129" y="170"/>
                  </a:lnTo>
                  <a:lnTo>
                    <a:pt x="125" y="171"/>
                  </a:lnTo>
                  <a:lnTo>
                    <a:pt x="121" y="172"/>
                  </a:lnTo>
                  <a:lnTo>
                    <a:pt x="116" y="172"/>
                  </a:lnTo>
                  <a:lnTo>
                    <a:pt x="110" y="171"/>
                  </a:lnTo>
                  <a:lnTo>
                    <a:pt x="106" y="171"/>
                  </a:lnTo>
                  <a:lnTo>
                    <a:pt x="102" y="169"/>
                  </a:lnTo>
                  <a:lnTo>
                    <a:pt x="99" y="168"/>
                  </a:lnTo>
                  <a:lnTo>
                    <a:pt x="96" y="167"/>
                  </a:lnTo>
                  <a:lnTo>
                    <a:pt x="93" y="167"/>
                  </a:lnTo>
                  <a:lnTo>
                    <a:pt x="92" y="166"/>
                  </a:lnTo>
                  <a:lnTo>
                    <a:pt x="91" y="166"/>
                  </a:lnTo>
                  <a:lnTo>
                    <a:pt x="90" y="166"/>
                  </a:lnTo>
                  <a:lnTo>
                    <a:pt x="88" y="167"/>
                  </a:lnTo>
                  <a:lnTo>
                    <a:pt x="87" y="166"/>
                  </a:lnTo>
                  <a:lnTo>
                    <a:pt x="81" y="162"/>
                  </a:lnTo>
                  <a:lnTo>
                    <a:pt x="75" y="156"/>
                  </a:lnTo>
                  <a:lnTo>
                    <a:pt x="69" y="149"/>
                  </a:lnTo>
                  <a:lnTo>
                    <a:pt x="61" y="142"/>
                  </a:lnTo>
                  <a:lnTo>
                    <a:pt x="54" y="135"/>
                  </a:lnTo>
                  <a:lnTo>
                    <a:pt x="48" y="129"/>
                  </a:lnTo>
                  <a:lnTo>
                    <a:pt x="44" y="124"/>
                  </a:lnTo>
                  <a:lnTo>
                    <a:pt x="40" y="120"/>
                  </a:lnTo>
                  <a:lnTo>
                    <a:pt x="35" y="114"/>
                  </a:lnTo>
                  <a:lnTo>
                    <a:pt x="29" y="108"/>
                  </a:lnTo>
                  <a:lnTo>
                    <a:pt x="24" y="102"/>
                  </a:lnTo>
                  <a:lnTo>
                    <a:pt x="19" y="95"/>
                  </a:lnTo>
                  <a:lnTo>
                    <a:pt x="14" y="86"/>
                  </a:lnTo>
                  <a:lnTo>
                    <a:pt x="10" y="79"/>
                  </a:lnTo>
                  <a:lnTo>
                    <a:pt x="7" y="71"/>
                  </a:lnTo>
                  <a:lnTo>
                    <a:pt x="5" y="63"/>
                  </a:lnTo>
                  <a:lnTo>
                    <a:pt x="4" y="53"/>
                  </a:lnTo>
                  <a:lnTo>
                    <a:pt x="2" y="43"/>
                  </a:lnTo>
                  <a:lnTo>
                    <a:pt x="1" y="34"/>
                  </a:lnTo>
                  <a:lnTo>
                    <a:pt x="0" y="25"/>
                  </a:lnTo>
                  <a:lnTo>
                    <a:pt x="0" y="17"/>
                  </a:lnTo>
                  <a:lnTo>
                    <a:pt x="0" y="11"/>
                  </a:lnTo>
                  <a:lnTo>
                    <a:pt x="0" y="6"/>
                  </a:lnTo>
                  <a:lnTo>
                    <a:pt x="2" y="4"/>
                  </a:lnTo>
                  <a:lnTo>
                    <a:pt x="4" y="2"/>
                  </a:lnTo>
                  <a:lnTo>
                    <a:pt x="6" y="1"/>
                  </a:lnTo>
                  <a:lnTo>
                    <a:pt x="9" y="0"/>
                  </a:lnTo>
                  <a:lnTo>
                    <a:pt x="11" y="0"/>
                  </a:lnTo>
                  <a:lnTo>
                    <a:pt x="14" y="0"/>
                  </a:lnTo>
                  <a:lnTo>
                    <a:pt x="17" y="0"/>
                  </a:lnTo>
                  <a:lnTo>
                    <a:pt x="18" y="0"/>
                  </a:lnTo>
                  <a:lnTo>
                    <a:pt x="35" y="15"/>
                  </a:lnTo>
                </a:path>
              </a:pathLst>
            </a:custGeom>
            <a:solidFill>
              <a:srgbClr val="99FF99"/>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876" name="Freeform 372"/>
            <p:cNvSpPr>
              <a:spLocks/>
            </p:cNvSpPr>
            <p:nvPr/>
          </p:nvSpPr>
          <p:spPr bwMode="auto">
            <a:xfrm>
              <a:off x="5019" y="1264"/>
              <a:ext cx="193" cy="93"/>
            </a:xfrm>
            <a:custGeom>
              <a:avLst/>
              <a:gdLst>
                <a:gd name="T0" fmla="*/ 0 w 193"/>
                <a:gd name="T1" fmla="*/ 0 h 93"/>
                <a:gd name="T2" fmla="*/ 0 w 193"/>
                <a:gd name="T3" fmla="*/ 50 h 93"/>
                <a:gd name="T4" fmla="*/ 192 w 193"/>
                <a:gd name="T5" fmla="*/ 92 h 93"/>
                <a:gd name="T6" fmla="*/ 192 w 193"/>
                <a:gd name="T7" fmla="*/ 41 h 93"/>
                <a:gd name="T8" fmla="*/ 0 w 193"/>
                <a:gd name="T9" fmla="*/ 0 h 93"/>
              </a:gdLst>
              <a:ahLst/>
              <a:cxnLst>
                <a:cxn ang="0">
                  <a:pos x="T0" y="T1"/>
                </a:cxn>
                <a:cxn ang="0">
                  <a:pos x="T2" y="T3"/>
                </a:cxn>
                <a:cxn ang="0">
                  <a:pos x="T4" y="T5"/>
                </a:cxn>
                <a:cxn ang="0">
                  <a:pos x="T6" y="T7"/>
                </a:cxn>
                <a:cxn ang="0">
                  <a:pos x="T8" y="T9"/>
                </a:cxn>
              </a:cxnLst>
              <a:rect l="0" t="0" r="r" b="b"/>
              <a:pathLst>
                <a:path w="193" h="93">
                  <a:moveTo>
                    <a:pt x="0" y="0"/>
                  </a:moveTo>
                  <a:lnTo>
                    <a:pt x="0" y="50"/>
                  </a:lnTo>
                  <a:lnTo>
                    <a:pt x="192" y="92"/>
                  </a:lnTo>
                  <a:lnTo>
                    <a:pt x="192" y="41"/>
                  </a:lnTo>
                  <a:lnTo>
                    <a:pt x="0" y="0"/>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877" name="Freeform 373"/>
            <p:cNvSpPr>
              <a:spLocks/>
            </p:cNvSpPr>
            <p:nvPr/>
          </p:nvSpPr>
          <p:spPr bwMode="auto">
            <a:xfrm>
              <a:off x="5211" y="1258"/>
              <a:ext cx="59" cy="99"/>
            </a:xfrm>
            <a:custGeom>
              <a:avLst/>
              <a:gdLst>
                <a:gd name="T0" fmla="*/ 0 w 59"/>
                <a:gd name="T1" fmla="*/ 47 h 99"/>
                <a:gd name="T2" fmla="*/ 0 w 59"/>
                <a:gd name="T3" fmla="*/ 98 h 99"/>
                <a:gd name="T4" fmla="*/ 58 w 59"/>
                <a:gd name="T5" fmla="*/ 43 h 99"/>
                <a:gd name="T6" fmla="*/ 58 w 59"/>
                <a:gd name="T7" fmla="*/ 0 h 99"/>
                <a:gd name="T8" fmla="*/ 0 w 59"/>
                <a:gd name="T9" fmla="*/ 47 h 99"/>
              </a:gdLst>
              <a:ahLst/>
              <a:cxnLst>
                <a:cxn ang="0">
                  <a:pos x="T0" y="T1"/>
                </a:cxn>
                <a:cxn ang="0">
                  <a:pos x="T2" y="T3"/>
                </a:cxn>
                <a:cxn ang="0">
                  <a:pos x="T4" y="T5"/>
                </a:cxn>
                <a:cxn ang="0">
                  <a:pos x="T6" y="T7"/>
                </a:cxn>
                <a:cxn ang="0">
                  <a:pos x="T8" y="T9"/>
                </a:cxn>
              </a:cxnLst>
              <a:rect l="0" t="0" r="r" b="b"/>
              <a:pathLst>
                <a:path w="59" h="99">
                  <a:moveTo>
                    <a:pt x="0" y="47"/>
                  </a:moveTo>
                  <a:lnTo>
                    <a:pt x="0" y="98"/>
                  </a:lnTo>
                  <a:lnTo>
                    <a:pt x="58" y="43"/>
                  </a:lnTo>
                  <a:lnTo>
                    <a:pt x="58" y="0"/>
                  </a:lnTo>
                  <a:lnTo>
                    <a:pt x="0" y="4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878" name="Freeform 374"/>
            <p:cNvSpPr>
              <a:spLocks/>
            </p:cNvSpPr>
            <p:nvPr/>
          </p:nvSpPr>
          <p:spPr bwMode="auto">
            <a:xfrm>
              <a:off x="5019" y="1218"/>
              <a:ext cx="250" cy="88"/>
            </a:xfrm>
            <a:custGeom>
              <a:avLst/>
              <a:gdLst>
                <a:gd name="T0" fmla="*/ 79 w 250"/>
                <a:gd name="T1" fmla="*/ 0 h 88"/>
                <a:gd name="T2" fmla="*/ 0 w 250"/>
                <a:gd name="T3" fmla="*/ 46 h 88"/>
                <a:gd name="T4" fmla="*/ 191 w 250"/>
                <a:gd name="T5" fmla="*/ 87 h 88"/>
                <a:gd name="T6" fmla="*/ 249 w 250"/>
                <a:gd name="T7" fmla="*/ 39 h 88"/>
                <a:gd name="T8" fmla="*/ 79 w 250"/>
                <a:gd name="T9" fmla="*/ 0 h 88"/>
              </a:gdLst>
              <a:ahLst/>
              <a:cxnLst>
                <a:cxn ang="0">
                  <a:pos x="T0" y="T1"/>
                </a:cxn>
                <a:cxn ang="0">
                  <a:pos x="T2" y="T3"/>
                </a:cxn>
                <a:cxn ang="0">
                  <a:pos x="T4" y="T5"/>
                </a:cxn>
                <a:cxn ang="0">
                  <a:pos x="T6" y="T7"/>
                </a:cxn>
                <a:cxn ang="0">
                  <a:pos x="T8" y="T9"/>
                </a:cxn>
              </a:cxnLst>
              <a:rect l="0" t="0" r="r" b="b"/>
              <a:pathLst>
                <a:path w="250" h="88">
                  <a:moveTo>
                    <a:pt x="79" y="0"/>
                  </a:moveTo>
                  <a:lnTo>
                    <a:pt x="0" y="46"/>
                  </a:lnTo>
                  <a:lnTo>
                    <a:pt x="191" y="87"/>
                  </a:lnTo>
                  <a:lnTo>
                    <a:pt x="249" y="39"/>
                  </a:lnTo>
                  <a:lnTo>
                    <a:pt x="79" y="0"/>
                  </a:lnTo>
                </a:path>
              </a:pathLst>
            </a:custGeom>
            <a:solidFill>
              <a:srgbClr val="E5E5E5"/>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879" name="Freeform 375"/>
            <p:cNvSpPr>
              <a:spLocks/>
            </p:cNvSpPr>
            <p:nvPr/>
          </p:nvSpPr>
          <p:spPr bwMode="auto">
            <a:xfrm>
              <a:off x="5054" y="1101"/>
              <a:ext cx="31" cy="133"/>
            </a:xfrm>
            <a:custGeom>
              <a:avLst/>
              <a:gdLst>
                <a:gd name="T0" fmla="*/ 30 w 31"/>
                <a:gd name="T1" fmla="*/ 0 h 133"/>
                <a:gd name="T2" fmla="*/ 29 w 31"/>
                <a:gd name="T3" fmla="*/ 0 h 133"/>
                <a:gd name="T4" fmla="*/ 27 w 31"/>
                <a:gd name="T5" fmla="*/ 3 h 133"/>
                <a:gd name="T6" fmla="*/ 24 w 31"/>
                <a:gd name="T7" fmla="*/ 6 h 133"/>
                <a:gd name="T8" fmla="*/ 21 w 31"/>
                <a:gd name="T9" fmla="*/ 12 h 133"/>
                <a:gd name="T10" fmla="*/ 17 w 31"/>
                <a:gd name="T11" fmla="*/ 21 h 133"/>
                <a:gd name="T12" fmla="*/ 13 w 31"/>
                <a:gd name="T13" fmla="*/ 31 h 133"/>
                <a:gd name="T14" fmla="*/ 9 w 31"/>
                <a:gd name="T15" fmla="*/ 44 h 133"/>
                <a:gd name="T16" fmla="*/ 6 w 31"/>
                <a:gd name="T17" fmla="*/ 60 h 133"/>
                <a:gd name="T18" fmla="*/ 2 w 31"/>
                <a:gd name="T19" fmla="*/ 76 h 133"/>
                <a:gd name="T20" fmla="*/ 0 w 31"/>
                <a:gd name="T21" fmla="*/ 90 h 133"/>
                <a:gd name="T22" fmla="*/ 0 w 31"/>
                <a:gd name="T23" fmla="*/ 103 h 133"/>
                <a:gd name="T24" fmla="*/ 0 w 31"/>
                <a:gd name="T25" fmla="*/ 113 h 133"/>
                <a:gd name="T26" fmla="*/ 0 w 31"/>
                <a:gd name="T27" fmla="*/ 121 h 133"/>
                <a:gd name="T28" fmla="*/ 1 w 31"/>
                <a:gd name="T29" fmla="*/ 127 h 133"/>
                <a:gd name="T30" fmla="*/ 2 w 31"/>
                <a:gd name="T31" fmla="*/ 131 h 133"/>
                <a:gd name="T32" fmla="*/ 2 w 31"/>
                <a:gd name="T33" fmla="*/ 132 h 133"/>
                <a:gd name="T34" fmla="*/ 30 w 31"/>
                <a:gd name="T35"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 h="133">
                  <a:moveTo>
                    <a:pt x="30" y="0"/>
                  </a:moveTo>
                  <a:lnTo>
                    <a:pt x="29" y="0"/>
                  </a:lnTo>
                  <a:lnTo>
                    <a:pt x="27" y="3"/>
                  </a:lnTo>
                  <a:lnTo>
                    <a:pt x="24" y="6"/>
                  </a:lnTo>
                  <a:lnTo>
                    <a:pt x="21" y="12"/>
                  </a:lnTo>
                  <a:lnTo>
                    <a:pt x="17" y="21"/>
                  </a:lnTo>
                  <a:lnTo>
                    <a:pt x="13" y="31"/>
                  </a:lnTo>
                  <a:lnTo>
                    <a:pt x="9" y="44"/>
                  </a:lnTo>
                  <a:lnTo>
                    <a:pt x="6" y="60"/>
                  </a:lnTo>
                  <a:lnTo>
                    <a:pt x="2" y="76"/>
                  </a:lnTo>
                  <a:lnTo>
                    <a:pt x="0" y="90"/>
                  </a:lnTo>
                  <a:lnTo>
                    <a:pt x="0" y="103"/>
                  </a:lnTo>
                  <a:lnTo>
                    <a:pt x="0" y="113"/>
                  </a:lnTo>
                  <a:lnTo>
                    <a:pt x="0" y="121"/>
                  </a:lnTo>
                  <a:lnTo>
                    <a:pt x="1" y="127"/>
                  </a:lnTo>
                  <a:lnTo>
                    <a:pt x="2" y="131"/>
                  </a:lnTo>
                  <a:lnTo>
                    <a:pt x="2" y="132"/>
                  </a:lnTo>
                  <a:lnTo>
                    <a:pt x="3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880" name="Freeform 376"/>
            <p:cNvSpPr>
              <a:spLocks/>
            </p:cNvSpPr>
            <p:nvPr/>
          </p:nvSpPr>
          <p:spPr bwMode="auto">
            <a:xfrm>
              <a:off x="5083" y="1162"/>
              <a:ext cx="117" cy="117"/>
            </a:xfrm>
            <a:custGeom>
              <a:avLst/>
              <a:gdLst>
                <a:gd name="T0" fmla="*/ 58 w 117"/>
                <a:gd name="T1" fmla="*/ 116 h 117"/>
                <a:gd name="T2" fmla="*/ 69 w 117"/>
                <a:gd name="T3" fmla="*/ 116 h 117"/>
                <a:gd name="T4" fmla="*/ 81 w 117"/>
                <a:gd name="T5" fmla="*/ 113 h 117"/>
                <a:gd name="T6" fmla="*/ 90 w 117"/>
                <a:gd name="T7" fmla="*/ 109 h 117"/>
                <a:gd name="T8" fmla="*/ 98 w 117"/>
                <a:gd name="T9" fmla="*/ 102 h 117"/>
                <a:gd name="T10" fmla="*/ 105 w 117"/>
                <a:gd name="T11" fmla="*/ 94 h 117"/>
                <a:gd name="T12" fmla="*/ 111 w 117"/>
                <a:gd name="T13" fmla="*/ 85 h 117"/>
                <a:gd name="T14" fmla="*/ 115 w 117"/>
                <a:gd name="T15" fmla="*/ 74 h 117"/>
                <a:gd name="T16" fmla="*/ 116 w 117"/>
                <a:gd name="T17" fmla="*/ 63 h 117"/>
                <a:gd name="T18" fmla="*/ 115 w 117"/>
                <a:gd name="T19" fmla="*/ 51 h 117"/>
                <a:gd name="T20" fmla="*/ 111 w 117"/>
                <a:gd name="T21" fmla="*/ 40 h 117"/>
                <a:gd name="T22" fmla="*/ 105 w 117"/>
                <a:gd name="T23" fmla="*/ 29 h 117"/>
                <a:gd name="T24" fmla="*/ 98 w 117"/>
                <a:gd name="T25" fmla="*/ 20 h 117"/>
                <a:gd name="T26" fmla="*/ 90 w 117"/>
                <a:gd name="T27" fmla="*/ 12 h 117"/>
                <a:gd name="T28" fmla="*/ 81 w 117"/>
                <a:gd name="T29" fmla="*/ 6 h 117"/>
                <a:gd name="T30" fmla="*/ 69 w 117"/>
                <a:gd name="T31" fmla="*/ 2 h 117"/>
                <a:gd name="T32" fmla="*/ 58 w 117"/>
                <a:gd name="T33" fmla="*/ 0 h 117"/>
                <a:gd name="T34" fmla="*/ 46 w 117"/>
                <a:gd name="T35" fmla="*/ 0 h 117"/>
                <a:gd name="T36" fmla="*/ 35 w 117"/>
                <a:gd name="T37" fmla="*/ 2 h 117"/>
                <a:gd name="T38" fmla="*/ 25 w 117"/>
                <a:gd name="T39" fmla="*/ 6 h 117"/>
                <a:gd name="T40" fmla="*/ 17 w 117"/>
                <a:gd name="T41" fmla="*/ 13 h 117"/>
                <a:gd name="T42" fmla="*/ 10 w 117"/>
                <a:gd name="T43" fmla="*/ 21 h 117"/>
                <a:gd name="T44" fmla="*/ 5 w 117"/>
                <a:gd name="T45" fmla="*/ 30 h 117"/>
                <a:gd name="T46" fmla="*/ 1 w 117"/>
                <a:gd name="T47" fmla="*/ 41 h 117"/>
                <a:gd name="T48" fmla="*/ 0 w 117"/>
                <a:gd name="T49" fmla="*/ 52 h 117"/>
                <a:gd name="T50" fmla="*/ 1 w 117"/>
                <a:gd name="T51" fmla="*/ 64 h 117"/>
                <a:gd name="T52" fmla="*/ 5 w 117"/>
                <a:gd name="T53" fmla="*/ 75 h 117"/>
                <a:gd name="T54" fmla="*/ 10 w 117"/>
                <a:gd name="T55" fmla="*/ 86 h 117"/>
                <a:gd name="T56" fmla="*/ 17 w 117"/>
                <a:gd name="T57" fmla="*/ 95 h 117"/>
                <a:gd name="T58" fmla="*/ 25 w 117"/>
                <a:gd name="T59" fmla="*/ 103 h 117"/>
                <a:gd name="T60" fmla="*/ 35 w 117"/>
                <a:gd name="T61" fmla="*/ 109 h 117"/>
                <a:gd name="T62" fmla="*/ 46 w 117"/>
                <a:gd name="T63" fmla="*/ 113 h 117"/>
                <a:gd name="T64" fmla="*/ 58 w 117"/>
                <a:gd name="T65" fmla="*/ 116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7" h="117">
                  <a:moveTo>
                    <a:pt x="58" y="116"/>
                  </a:moveTo>
                  <a:lnTo>
                    <a:pt x="69" y="116"/>
                  </a:lnTo>
                  <a:lnTo>
                    <a:pt x="81" y="113"/>
                  </a:lnTo>
                  <a:lnTo>
                    <a:pt x="90" y="109"/>
                  </a:lnTo>
                  <a:lnTo>
                    <a:pt x="98" y="102"/>
                  </a:lnTo>
                  <a:lnTo>
                    <a:pt x="105" y="94"/>
                  </a:lnTo>
                  <a:lnTo>
                    <a:pt x="111" y="85"/>
                  </a:lnTo>
                  <a:lnTo>
                    <a:pt x="115" y="74"/>
                  </a:lnTo>
                  <a:lnTo>
                    <a:pt x="116" y="63"/>
                  </a:lnTo>
                  <a:lnTo>
                    <a:pt x="115" y="51"/>
                  </a:lnTo>
                  <a:lnTo>
                    <a:pt x="111" y="40"/>
                  </a:lnTo>
                  <a:lnTo>
                    <a:pt x="105" y="29"/>
                  </a:lnTo>
                  <a:lnTo>
                    <a:pt x="98" y="20"/>
                  </a:lnTo>
                  <a:lnTo>
                    <a:pt x="90" y="12"/>
                  </a:lnTo>
                  <a:lnTo>
                    <a:pt x="81" y="6"/>
                  </a:lnTo>
                  <a:lnTo>
                    <a:pt x="69" y="2"/>
                  </a:lnTo>
                  <a:lnTo>
                    <a:pt x="58" y="0"/>
                  </a:lnTo>
                  <a:lnTo>
                    <a:pt x="46" y="0"/>
                  </a:lnTo>
                  <a:lnTo>
                    <a:pt x="35" y="2"/>
                  </a:lnTo>
                  <a:lnTo>
                    <a:pt x="25" y="6"/>
                  </a:lnTo>
                  <a:lnTo>
                    <a:pt x="17" y="13"/>
                  </a:lnTo>
                  <a:lnTo>
                    <a:pt x="10" y="21"/>
                  </a:lnTo>
                  <a:lnTo>
                    <a:pt x="5" y="30"/>
                  </a:lnTo>
                  <a:lnTo>
                    <a:pt x="1" y="41"/>
                  </a:lnTo>
                  <a:lnTo>
                    <a:pt x="0" y="52"/>
                  </a:lnTo>
                  <a:lnTo>
                    <a:pt x="1" y="64"/>
                  </a:lnTo>
                  <a:lnTo>
                    <a:pt x="5" y="75"/>
                  </a:lnTo>
                  <a:lnTo>
                    <a:pt x="10" y="86"/>
                  </a:lnTo>
                  <a:lnTo>
                    <a:pt x="17" y="95"/>
                  </a:lnTo>
                  <a:lnTo>
                    <a:pt x="25" y="103"/>
                  </a:lnTo>
                  <a:lnTo>
                    <a:pt x="35" y="109"/>
                  </a:lnTo>
                  <a:lnTo>
                    <a:pt x="46" y="113"/>
                  </a:lnTo>
                  <a:lnTo>
                    <a:pt x="58" y="116"/>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881" name="Freeform 377"/>
            <p:cNvSpPr>
              <a:spLocks/>
            </p:cNvSpPr>
            <p:nvPr/>
          </p:nvSpPr>
          <p:spPr bwMode="auto">
            <a:xfrm>
              <a:off x="5050" y="1085"/>
              <a:ext cx="164" cy="190"/>
            </a:xfrm>
            <a:custGeom>
              <a:avLst/>
              <a:gdLst>
                <a:gd name="T0" fmla="*/ 124 w 164"/>
                <a:gd name="T1" fmla="*/ 47 h 190"/>
                <a:gd name="T2" fmla="*/ 73 w 164"/>
                <a:gd name="T3" fmla="*/ 11 h 190"/>
                <a:gd name="T4" fmla="*/ 35 w 164"/>
                <a:gd name="T5" fmla="*/ 0 h 190"/>
                <a:gd name="T6" fmla="*/ 0 w 164"/>
                <a:gd name="T7" fmla="*/ 177 h 190"/>
                <a:gd name="T8" fmla="*/ 38 w 164"/>
                <a:gd name="T9" fmla="*/ 189 h 190"/>
                <a:gd name="T10" fmla="*/ 98 w 164"/>
                <a:gd name="T11" fmla="*/ 173 h 190"/>
                <a:gd name="T12" fmla="*/ 138 w 164"/>
                <a:gd name="T13" fmla="*/ 184 h 190"/>
                <a:gd name="T14" fmla="*/ 163 w 164"/>
                <a:gd name="T15" fmla="*/ 60 h 190"/>
                <a:gd name="T16" fmla="*/ 124 w 164"/>
                <a:gd name="T17" fmla="*/ 47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190">
                  <a:moveTo>
                    <a:pt x="124" y="47"/>
                  </a:moveTo>
                  <a:lnTo>
                    <a:pt x="73" y="11"/>
                  </a:lnTo>
                  <a:lnTo>
                    <a:pt x="35" y="0"/>
                  </a:lnTo>
                  <a:lnTo>
                    <a:pt x="0" y="177"/>
                  </a:lnTo>
                  <a:lnTo>
                    <a:pt x="38" y="189"/>
                  </a:lnTo>
                  <a:lnTo>
                    <a:pt x="98" y="173"/>
                  </a:lnTo>
                  <a:lnTo>
                    <a:pt x="138" y="184"/>
                  </a:lnTo>
                  <a:lnTo>
                    <a:pt x="163" y="60"/>
                  </a:lnTo>
                  <a:lnTo>
                    <a:pt x="124" y="47"/>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882" name="Freeform 378"/>
            <p:cNvSpPr>
              <a:spLocks/>
            </p:cNvSpPr>
            <p:nvPr/>
          </p:nvSpPr>
          <p:spPr bwMode="auto">
            <a:xfrm>
              <a:off x="5189" y="1132"/>
              <a:ext cx="61" cy="138"/>
            </a:xfrm>
            <a:custGeom>
              <a:avLst/>
              <a:gdLst>
                <a:gd name="T0" fmla="*/ 24 w 61"/>
                <a:gd name="T1" fmla="*/ 13 h 138"/>
                <a:gd name="T2" fmla="*/ 0 w 61"/>
                <a:gd name="T3" fmla="*/ 137 h 138"/>
                <a:gd name="T4" fmla="*/ 41 w 61"/>
                <a:gd name="T5" fmla="*/ 109 h 138"/>
                <a:gd name="T6" fmla="*/ 60 w 61"/>
                <a:gd name="T7" fmla="*/ 0 h 138"/>
                <a:gd name="T8" fmla="*/ 24 w 61"/>
                <a:gd name="T9" fmla="*/ 13 h 138"/>
              </a:gdLst>
              <a:ahLst/>
              <a:cxnLst>
                <a:cxn ang="0">
                  <a:pos x="T0" y="T1"/>
                </a:cxn>
                <a:cxn ang="0">
                  <a:pos x="T2" y="T3"/>
                </a:cxn>
                <a:cxn ang="0">
                  <a:pos x="T4" y="T5"/>
                </a:cxn>
                <a:cxn ang="0">
                  <a:pos x="T6" y="T7"/>
                </a:cxn>
                <a:cxn ang="0">
                  <a:pos x="T8" y="T9"/>
                </a:cxn>
              </a:cxnLst>
              <a:rect l="0" t="0" r="r" b="b"/>
              <a:pathLst>
                <a:path w="61" h="138">
                  <a:moveTo>
                    <a:pt x="24" y="13"/>
                  </a:moveTo>
                  <a:lnTo>
                    <a:pt x="0" y="137"/>
                  </a:lnTo>
                  <a:lnTo>
                    <a:pt x="41" y="109"/>
                  </a:lnTo>
                  <a:lnTo>
                    <a:pt x="60" y="0"/>
                  </a:lnTo>
                  <a:lnTo>
                    <a:pt x="24" y="13"/>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883" name="Freeform 379"/>
            <p:cNvSpPr>
              <a:spLocks/>
            </p:cNvSpPr>
            <p:nvPr/>
          </p:nvSpPr>
          <p:spPr bwMode="auto">
            <a:xfrm>
              <a:off x="5151" y="1141"/>
              <a:ext cx="54" cy="123"/>
            </a:xfrm>
            <a:custGeom>
              <a:avLst/>
              <a:gdLst>
                <a:gd name="T0" fmla="*/ 53 w 54"/>
                <a:gd name="T1" fmla="*/ 7 h 123"/>
                <a:gd name="T2" fmla="*/ 24 w 54"/>
                <a:gd name="T3" fmla="*/ 0 h 123"/>
                <a:gd name="T4" fmla="*/ 0 w 54"/>
                <a:gd name="T5" fmla="*/ 111 h 123"/>
                <a:gd name="T6" fmla="*/ 32 w 54"/>
                <a:gd name="T7" fmla="*/ 122 h 123"/>
                <a:gd name="T8" fmla="*/ 53 w 54"/>
                <a:gd name="T9" fmla="*/ 7 h 123"/>
              </a:gdLst>
              <a:ahLst/>
              <a:cxnLst>
                <a:cxn ang="0">
                  <a:pos x="T0" y="T1"/>
                </a:cxn>
                <a:cxn ang="0">
                  <a:pos x="T2" y="T3"/>
                </a:cxn>
                <a:cxn ang="0">
                  <a:pos x="T4" y="T5"/>
                </a:cxn>
                <a:cxn ang="0">
                  <a:pos x="T6" y="T7"/>
                </a:cxn>
                <a:cxn ang="0">
                  <a:pos x="T8" y="T9"/>
                </a:cxn>
              </a:cxnLst>
              <a:rect l="0" t="0" r="r" b="b"/>
              <a:pathLst>
                <a:path w="54" h="123">
                  <a:moveTo>
                    <a:pt x="53" y="7"/>
                  </a:moveTo>
                  <a:lnTo>
                    <a:pt x="24" y="0"/>
                  </a:lnTo>
                  <a:lnTo>
                    <a:pt x="0" y="111"/>
                  </a:lnTo>
                  <a:lnTo>
                    <a:pt x="32" y="122"/>
                  </a:lnTo>
                  <a:lnTo>
                    <a:pt x="53" y="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884" name="Freeform 380"/>
            <p:cNvSpPr>
              <a:spLocks/>
            </p:cNvSpPr>
            <p:nvPr/>
          </p:nvSpPr>
          <p:spPr bwMode="auto">
            <a:xfrm>
              <a:off x="5090" y="1106"/>
              <a:ext cx="78" cy="159"/>
            </a:xfrm>
            <a:custGeom>
              <a:avLst/>
              <a:gdLst>
                <a:gd name="T0" fmla="*/ 77 w 78"/>
                <a:gd name="T1" fmla="*/ 30 h 159"/>
                <a:gd name="T2" fmla="*/ 34 w 78"/>
                <a:gd name="T3" fmla="*/ 0 h 159"/>
                <a:gd name="T4" fmla="*/ 0 w 78"/>
                <a:gd name="T5" fmla="*/ 158 h 159"/>
                <a:gd name="T6" fmla="*/ 54 w 78"/>
                <a:gd name="T7" fmla="*/ 145 h 159"/>
                <a:gd name="T8" fmla="*/ 77 w 78"/>
                <a:gd name="T9" fmla="*/ 30 h 159"/>
              </a:gdLst>
              <a:ahLst/>
              <a:cxnLst>
                <a:cxn ang="0">
                  <a:pos x="T0" y="T1"/>
                </a:cxn>
                <a:cxn ang="0">
                  <a:pos x="T2" y="T3"/>
                </a:cxn>
                <a:cxn ang="0">
                  <a:pos x="T4" y="T5"/>
                </a:cxn>
                <a:cxn ang="0">
                  <a:pos x="T6" y="T7"/>
                </a:cxn>
                <a:cxn ang="0">
                  <a:pos x="T8" y="T9"/>
                </a:cxn>
              </a:cxnLst>
              <a:rect l="0" t="0" r="r" b="b"/>
              <a:pathLst>
                <a:path w="78" h="159">
                  <a:moveTo>
                    <a:pt x="77" y="30"/>
                  </a:moveTo>
                  <a:lnTo>
                    <a:pt x="34" y="0"/>
                  </a:lnTo>
                  <a:lnTo>
                    <a:pt x="0" y="158"/>
                  </a:lnTo>
                  <a:lnTo>
                    <a:pt x="54" y="145"/>
                  </a:lnTo>
                  <a:lnTo>
                    <a:pt x="77" y="30"/>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885" name="Freeform 381"/>
            <p:cNvSpPr>
              <a:spLocks/>
            </p:cNvSpPr>
            <p:nvPr/>
          </p:nvSpPr>
          <p:spPr bwMode="auto">
            <a:xfrm>
              <a:off x="5056" y="1094"/>
              <a:ext cx="61" cy="170"/>
            </a:xfrm>
            <a:custGeom>
              <a:avLst/>
              <a:gdLst>
                <a:gd name="T0" fmla="*/ 60 w 61"/>
                <a:gd name="T1" fmla="*/ 7 h 170"/>
                <a:gd name="T2" fmla="*/ 32 w 61"/>
                <a:gd name="T3" fmla="*/ 0 h 170"/>
                <a:gd name="T4" fmla="*/ 0 w 61"/>
                <a:gd name="T5" fmla="*/ 161 h 170"/>
                <a:gd name="T6" fmla="*/ 26 w 61"/>
                <a:gd name="T7" fmla="*/ 169 h 170"/>
                <a:gd name="T8" fmla="*/ 60 w 61"/>
                <a:gd name="T9" fmla="*/ 7 h 170"/>
              </a:gdLst>
              <a:ahLst/>
              <a:cxnLst>
                <a:cxn ang="0">
                  <a:pos x="T0" y="T1"/>
                </a:cxn>
                <a:cxn ang="0">
                  <a:pos x="T2" y="T3"/>
                </a:cxn>
                <a:cxn ang="0">
                  <a:pos x="T4" y="T5"/>
                </a:cxn>
                <a:cxn ang="0">
                  <a:pos x="T6" y="T7"/>
                </a:cxn>
                <a:cxn ang="0">
                  <a:pos x="T8" y="T9"/>
                </a:cxn>
              </a:cxnLst>
              <a:rect l="0" t="0" r="r" b="b"/>
              <a:pathLst>
                <a:path w="61" h="170">
                  <a:moveTo>
                    <a:pt x="60" y="7"/>
                  </a:moveTo>
                  <a:lnTo>
                    <a:pt x="32" y="0"/>
                  </a:lnTo>
                  <a:lnTo>
                    <a:pt x="0" y="161"/>
                  </a:lnTo>
                  <a:lnTo>
                    <a:pt x="26" y="169"/>
                  </a:lnTo>
                  <a:lnTo>
                    <a:pt x="60" y="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886" name="Freeform 382"/>
            <p:cNvSpPr>
              <a:spLocks/>
            </p:cNvSpPr>
            <p:nvPr/>
          </p:nvSpPr>
          <p:spPr bwMode="auto">
            <a:xfrm>
              <a:off x="5086" y="1066"/>
              <a:ext cx="164" cy="78"/>
            </a:xfrm>
            <a:custGeom>
              <a:avLst/>
              <a:gdLst>
                <a:gd name="T0" fmla="*/ 0 w 164"/>
                <a:gd name="T1" fmla="*/ 18 h 78"/>
                <a:gd name="T2" fmla="*/ 42 w 164"/>
                <a:gd name="T3" fmla="*/ 0 h 78"/>
                <a:gd name="T4" fmla="*/ 75 w 164"/>
                <a:gd name="T5" fmla="*/ 11 h 78"/>
                <a:gd name="T6" fmla="*/ 116 w 164"/>
                <a:gd name="T7" fmla="*/ 49 h 78"/>
                <a:gd name="T8" fmla="*/ 163 w 164"/>
                <a:gd name="T9" fmla="*/ 65 h 78"/>
                <a:gd name="T10" fmla="*/ 127 w 164"/>
                <a:gd name="T11" fmla="*/ 77 h 78"/>
                <a:gd name="T12" fmla="*/ 89 w 164"/>
                <a:gd name="T13" fmla="*/ 66 h 78"/>
                <a:gd name="T14" fmla="*/ 39 w 164"/>
                <a:gd name="T15" fmla="*/ 28 h 78"/>
                <a:gd name="T16" fmla="*/ 0 w 164"/>
                <a:gd name="T17" fmla="*/ 1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78">
                  <a:moveTo>
                    <a:pt x="0" y="18"/>
                  </a:moveTo>
                  <a:lnTo>
                    <a:pt x="42" y="0"/>
                  </a:lnTo>
                  <a:lnTo>
                    <a:pt x="75" y="11"/>
                  </a:lnTo>
                  <a:lnTo>
                    <a:pt x="116" y="49"/>
                  </a:lnTo>
                  <a:lnTo>
                    <a:pt x="163" y="65"/>
                  </a:lnTo>
                  <a:lnTo>
                    <a:pt x="127" y="77"/>
                  </a:lnTo>
                  <a:lnTo>
                    <a:pt x="89" y="66"/>
                  </a:lnTo>
                  <a:lnTo>
                    <a:pt x="39" y="28"/>
                  </a:lnTo>
                  <a:lnTo>
                    <a:pt x="0" y="18"/>
                  </a:lnTo>
                </a:path>
              </a:pathLst>
            </a:custGeom>
            <a:solidFill>
              <a:srgbClr val="E5E5E5"/>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3170428357"/>
      </p:ext>
    </p:extLst>
  </p:cSld>
  <p:clrMapOvr>
    <a:masterClrMapping/>
  </p:clrMapOvr>
  <p:transition spd="slow">
    <p:cut/>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noFill/>
          <a:ln/>
          <a:effectLst>
            <a:outerShdw dist="53882" dir="2700000" algn="ctr" rotWithShape="0">
              <a:srgbClr val="000000"/>
            </a:outerShdw>
          </a:effectLst>
        </p:spPr>
        <p:txBody>
          <a:bodyPr/>
          <a:lstStyle/>
          <a:p>
            <a:r>
              <a:rPr lang="en-US"/>
              <a:t>Creating and Granting Privileges to a Role</a:t>
            </a:r>
          </a:p>
        </p:txBody>
      </p:sp>
      <p:sp>
        <p:nvSpPr>
          <p:cNvPr id="23555" name="Rectangle 3"/>
          <p:cNvSpPr>
            <a:spLocks noChangeArrowheads="1"/>
          </p:cNvSpPr>
          <p:nvPr/>
        </p:nvSpPr>
        <p:spPr bwMode="blackWhite">
          <a:xfrm>
            <a:off x="2460626" y="2233613"/>
            <a:ext cx="7477125" cy="6413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tabLst>
                <a:tab pos="682625" algn="l"/>
                <a:tab pos="1833563" algn="l"/>
              </a:tabLst>
              <a:defRPr sz="2400">
                <a:solidFill>
                  <a:schemeClr val="tx1"/>
                </a:solidFill>
                <a:latin typeface="Times New Roman" panose="02020603050405020304" pitchFamily="18" charset="0"/>
              </a:defRPr>
            </a:lvl1pPr>
            <a:lvl2pPr algn="l">
              <a:tabLst>
                <a:tab pos="682625" algn="l"/>
                <a:tab pos="1833563" algn="l"/>
              </a:tabLst>
              <a:defRPr sz="2400">
                <a:solidFill>
                  <a:schemeClr val="tx1"/>
                </a:solidFill>
                <a:latin typeface="Times New Roman" panose="02020603050405020304" pitchFamily="18" charset="0"/>
              </a:defRPr>
            </a:lvl2pPr>
            <a:lvl3pPr algn="l">
              <a:tabLst>
                <a:tab pos="682625" algn="l"/>
                <a:tab pos="1833563" algn="l"/>
              </a:tabLst>
              <a:defRPr sz="2400">
                <a:solidFill>
                  <a:schemeClr val="tx1"/>
                </a:solidFill>
                <a:latin typeface="Times New Roman" panose="02020603050405020304" pitchFamily="18" charset="0"/>
              </a:defRPr>
            </a:lvl3pPr>
            <a:lvl4pPr algn="l">
              <a:tabLst>
                <a:tab pos="682625" algn="l"/>
                <a:tab pos="1833563" algn="l"/>
              </a:tabLst>
              <a:defRPr sz="2400">
                <a:solidFill>
                  <a:schemeClr val="tx1"/>
                </a:solidFill>
                <a:latin typeface="Times New Roman" panose="02020603050405020304" pitchFamily="18" charset="0"/>
              </a:defRPr>
            </a:lvl4pPr>
            <a:lvl5pPr algn="l">
              <a:tabLst>
                <a:tab pos="682625" algn="l"/>
                <a:tab pos="1833563" algn="l"/>
              </a:tabLst>
              <a:defRPr sz="2400">
                <a:solidFill>
                  <a:schemeClr val="tx1"/>
                </a:solidFill>
                <a:latin typeface="Times New Roman" panose="02020603050405020304" pitchFamily="18" charset="0"/>
              </a:defRPr>
            </a:lvl5pPr>
            <a:lvl6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6pPr>
            <a:lvl7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7pPr>
            <a:lvl8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8pPr>
            <a:lvl9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9pPr>
          </a:lstStyle>
          <a:p>
            <a:r>
              <a:rPr lang="en-US" sz="1800">
                <a:solidFill>
                  <a:srgbClr val="000000"/>
                </a:solidFill>
                <a:latin typeface="Courier New" panose="02070309020205020404" pitchFamily="49" charset="0"/>
              </a:rPr>
              <a:t>CREATE ROLE manager;</a:t>
            </a:r>
          </a:p>
          <a:p>
            <a:r>
              <a:rPr lang="en-US" sz="1800">
                <a:solidFill>
                  <a:srgbClr val="FF3300"/>
                </a:solidFill>
                <a:effectLst>
                  <a:outerShdw blurRad="38100" dist="38100" dir="2700000" algn="tl">
                    <a:srgbClr val="000000"/>
                  </a:outerShdw>
                </a:effectLst>
                <a:latin typeface="Courier New" panose="02070309020205020404" pitchFamily="49" charset="0"/>
              </a:rPr>
              <a:t>Role created.</a:t>
            </a:r>
            <a:r>
              <a:rPr lang="en-US" sz="1800">
                <a:solidFill>
                  <a:srgbClr val="000000"/>
                </a:solidFill>
                <a:latin typeface="Courier New" panose="02070309020205020404" pitchFamily="49" charset="0"/>
              </a:rPr>
              <a:t> </a:t>
            </a:r>
          </a:p>
        </p:txBody>
      </p:sp>
      <p:sp>
        <p:nvSpPr>
          <p:cNvPr id="23556" name="Rectangle 4"/>
          <p:cNvSpPr>
            <a:spLocks noChangeArrowheads="1"/>
          </p:cNvSpPr>
          <p:nvPr/>
        </p:nvSpPr>
        <p:spPr bwMode="blackWhite">
          <a:xfrm>
            <a:off x="2460626" y="3490914"/>
            <a:ext cx="7477125" cy="9159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tabLst>
                <a:tab pos="682625" algn="l"/>
                <a:tab pos="1833563" algn="l"/>
              </a:tabLst>
              <a:defRPr sz="2400">
                <a:solidFill>
                  <a:schemeClr val="tx1"/>
                </a:solidFill>
                <a:latin typeface="Times New Roman" panose="02020603050405020304" pitchFamily="18" charset="0"/>
              </a:defRPr>
            </a:lvl1pPr>
            <a:lvl2pPr algn="l">
              <a:tabLst>
                <a:tab pos="682625" algn="l"/>
                <a:tab pos="1833563" algn="l"/>
              </a:tabLst>
              <a:defRPr sz="2400">
                <a:solidFill>
                  <a:schemeClr val="tx1"/>
                </a:solidFill>
                <a:latin typeface="Times New Roman" panose="02020603050405020304" pitchFamily="18" charset="0"/>
              </a:defRPr>
            </a:lvl2pPr>
            <a:lvl3pPr algn="l">
              <a:tabLst>
                <a:tab pos="682625" algn="l"/>
                <a:tab pos="1833563" algn="l"/>
              </a:tabLst>
              <a:defRPr sz="2400">
                <a:solidFill>
                  <a:schemeClr val="tx1"/>
                </a:solidFill>
                <a:latin typeface="Times New Roman" panose="02020603050405020304" pitchFamily="18" charset="0"/>
              </a:defRPr>
            </a:lvl3pPr>
            <a:lvl4pPr algn="l">
              <a:tabLst>
                <a:tab pos="682625" algn="l"/>
                <a:tab pos="1833563" algn="l"/>
              </a:tabLst>
              <a:defRPr sz="2400">
                <a:solidFill>
                  <a:schemeClr val="tx1"/>
                </a:solidFill>
                <a:latin typeface="Times New Roman" panose="02020603050405020304" pitchFamily="18" charset="0"/>
              </a:defRPr>
            </a:lvl4pPr>
            <a:lvl5pPr algn="l">
              <a:tabLst>
                <a:tab pos="682625" algn="l"/>
                <a:tab pos="1833563" algn="l"/>
              </a:tabLst>
              <a:defRPr sz="2400">
                <a:solidFill>
                  <a:schemeClr val="tx1"/>
                </a:solidFill>
                <a:latin typeface="Times New Roman" panose="02020603050405020304" pitchFamily="18" charset="0"/>
              </a:defRPr>
            </a:lvl5pPr>
            <a:lvl6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6pPr>
            <a:lvl7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7pPr>
            <a:lvl8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8pPr>
            <a:lvl9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9pPr>
          </a:lstStyle>
          <a:p>
            <a:r>
              <a:rPr lang="en-US" sz="1800">
                <a:solidFill>
                  <a:srgbClr val="000000"/>
                </a:solidFill>
                <a:latin typeface="Courier New" panose="02070309020205020404" pitchFamily="49" charset="0"/>
              </a:rPr>
              <a:t>GRANT create table, create view 		  </a:t>
            </a:r>
          </a:p>
          <a:p>
            <a:r>
              <a:rPr lang="en-US" sz="1800">
                <a:solidFill>
                  <a:srgbClr val="000000"/>
                </a:solidFill>
                <a:latin typeface="Courier New" panose="02070309020205020404" pitchFamily="49" charset="0"/>
              </a:rPr>
              <a:t>TO manager; </a:t>
            </a:r>
          </a:p>
          <a:p>
            <a:r>
              <a:rPr lang="en-US" sz="1800">
                <a:solidFill>
                  <a:srgbClr val="FF3300"/>
                </a:solidFill>
                <a:effectLst>
                  <a:outerShdw blurRad="38100" dist="38100" dir="2700000" algn="tl">
                    <a:srgbClr val="000000"/>
                  </a:outerShdw>
                </a:effectLst>
                <a:latin typeface="Courier New" panose="02070309020205020404" pitchFamily="49" charset="0"/>
              </a:rPr>
              <a:t>Grant succeeded.</a:t>
            </a:r>
            <a:r>
              <a:rPr lang="en-US" sz="1800">
                <a:solidFill>
                  <a:srgbClr val="000000"/>
                </a:solidFill>
                <a:latin typeface="Courier New" panose="02070309020205020404" pitchFamily="49" charset="0"/>
              </a:rPr>
              <a:t> </a:t>
            </a:r>
          </a:p>
        </p:txBody>
      </p:sp>
      <p:sp>
        <p:nvSpPr>
          <p:cNvPr id="23557" name="Rectangle 5"/>
          <p:cNvSpPr>
            <a:spLocks noChangeArrowheads="1"/>
          </p:cNvSpPr>
          <p:nvPr/>
        </p:nvSpPr>
        <p:spPr bwMode="blackWhite">
          <a:xfrm>
            <a:off x="2460626" y="4843463"/>
            <a:ext cx="7477125" cy="6413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tabLst>
                <a:tab pos="682625" algn="l"/>
                <a:tab pos="1833563" algn="l"/>
              </a:tabLst>
              <a:defRPr sz="2400">
                <a:solidFill>
                  <a:schemeClr val="tx1"/>
                </a:solidFill>
                <a:latin typeface="Times New Roman" panose="02020603050405020304" pitchFamily="18" charset="0"/>
              </a:defRPr>
            </a:lvl1pPr>
            <a:lvl2pPr algn="l">
              <a:tabLst>
                <a:tab pos="682625" algn="l"/>
                <a:tab pos="1833563" algn="l"/>
              </a:tabLst>
              <a:defRPr sz="2400">
                <a:solidFill>
                  <a:schemeClr val="tx1"/>
                </a:solidFill>
                <a:latin typeface="Times New Roman" panose="02020603050405020304" pitchFamily="18" charset="0"/>
              </a:defRPr>
            </a:lvl2pPr>
            <a:lvl3pPr algn="l">
              <a:tabLst>
                <a:tab pos="682625" algn="l"/>
                <a:tab pos="1833563" algn="l"/>
              </a:tabLst>
              <a:defRPr sz="2400">
                <a:solidFill>
                  <a:schemeClr val="tx1"/>
                </a:solidFill>
                <a:latin typeface="Times New Roman" panose="02020603050405020304" pitchFamily="18" charset="0"/>
              </a:defRPr>
            </a:lvl3pPr>
            <a:lvl4pPr algn="l">
              <a:tabLst>
                <a:tab pos="682625" algn="l"/>
                <a:tab pos="1833563" algn="l"/>
              </a:tabLst>
              <a:defRPr sz="2400">
                <a:solidFill>
                  <a:schemeClr val="tx1"/>
                </a:solidFill>
                <a:latin typeface="Times New Roman" panose="02020603050405020304" pitchFamily="18" charset="0"/>
              </a:defRPr>
            </a:lvl4pPr>
            <a:lvl5pPr algn="l">
              <a:tabLst>
                <a:tab pos="682625" algn="l"/>
                <a:tab pos="1833563" algn="l"/>
              </a:tabLst>
              <a:defRPr sz="2400">
                <a:solidFill>
                  <a:schemeClr val="tx1"/>
                </a:solidFill>
                <a:latin typeface="Times New Roman" panose="02020603050405020304" pitchFamily="18" charset="0"/>
              </a:defRPr>
            </a:lvl5pPr>
            <a:lvl6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6pPr>
            <a:lvl7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7pPr>
            <a:lvl8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8pPr>
            <a:lvl9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9pPr>
          </a:lstStyle>
          <a:p>
            <a:r>
              <a:rPr lang="en-US" sz="1800">
                <a:solidFill>
                  <a:srgbClr val="000000"/>
                </a:solidFill>
                <a:latin typeface="Courier New" panose="02070309020205020404" pitchFamily="49" charset="0"/>
              </a:rPr>
              <a:t>GRANT manager TO DEHAAN, KOCHHAR;     </a:t>
            </a:r>
          </a:p>
          <a:p>
            <a:r>
              <a:rPr lang="en-US" sz="1800">
                <a:solidFill>
                  <a:srgbClr val="FF3300"/>
                </a:solidFill>
                <a:effectLst>
                  <a:outerShdw blurRad="38100" dist="38100" dir="2700000" algn="tl">
                    <a:srgbClr val="000000"/>
                  </a:outerShdw>
                </a:effectLst>
                <a:latin typeface="Courier New" panose="02070309020205020404" pitchFamily="49" charset="0"/>
              </a:rPr>
              <a:t>Grant succeeded.</a:t>
            </a:r>
            <a:r>
              <a:rPr lang="en-US" sz="1800">
                <a:solidFill>
                  <a:srgbClr val="000000"/>
                </a:solidFill>
                <a:latin typeface="Courier New" panose="02070309020205020404" pitchFamily="49" charset="0"/>
              </a:rPr>
              <a:t> </a:t>
            </a:r>
          </a:p>
        </p:txBody>
      </p:sp>
      <p:sp>
        <p:nvSpPr>
          <p:cNvPr id="23565" name="Rectangle 13"/>
          <p:cNvSpPr>
            <a:spLocks noGrp="1" noChangeArrowheads="1"/>
          </p:cNvSpPr>
          <p:nvPr>
            <p:ph type="body" idx="1"/>
          </p:nvPr>
        </p:nvSpPr>
        <p:spPr>
          <a:xfrm>
            <a:off x="2398713" y="1814514"/>
            <a:ext cx="7385050" cy="3028949"/>
          </a:xfrm>
          <a:noFill/>
          <a:ln/>
        </p:spPr>
        <p:txBody>
          <a:bodyPr>
            <a:normAutofit fontScale="85000" lnSpcReduction="20000"/>
          </a:bodyPr>
          <a:lstStyle/>
          <a:p>
            <a:r>
              <a:rPr lang="en-US" b="1" dirty="0"/>
              <a:t>Create a role</a:t>
            </a:r>
          </a:p>
          <a:p>
            <a:pPr>
              <a:buFont typeface="Arial" panose="020B0604020202020204" pitchFamily="34" charset="0"/>
              <a:buNone/>
            </a:pPr>
            <a:endParaRPr lang="en-US" dirty="0"/>
          </a:p>
          <a:p>
            <a:pPr>
              <a:buFont typeface="Arial" panose="020B0604020202020204" pitchFamily="34" charset="0"/>
              <a:buNone/>
            </a:pPr>
            <a:endParaRPr lang="en-US" dirty="0"/>
          </a:p>
          <a:p>
            <a:r>
              <a:rPr lang="en-US" b="1" dirty="0"/>
              <a:t>Grant privileges to a role</a:t>
            </a:r>
          </a:p>
          <a:p>
            <a:pPr>
              <a:buFont typeface="Arial" panose="020B0604020202020204" pitchFamily="34" charset="0"/>
              <a:buNone/>
            </a:pPr>
            <a:endParaRPr lang="en-US" b="1" dirty="0"/>
          </a:p>
          <a:p>
            <a:pPr>
              <a:buFont typeface="Arial" panose="020B0604020202020204" pitchFamily="34" charset="0"/>
              <a:buNone/>
            </a:pPr>
            <a:endParaRPr lang="en-US" dirty="0"/>
          </a:p>
          <a:p>
            <a:pPr>
              <a:buFont typeface="Arial" panose="020B0604020202020204" pitchFamily="34" charset="0"/>
              <a:buNone/>
            </a:pPr>
            <a:endParaRPr lang="en-US" dirty="0"/>
          </a:p>
          <a:p>
            <a:r>
              <a:rPr lang="en-US" b="1" dirty="0"/>
              <a:t>Grant a role to users</a:t>
            </a:r>
          </a:p>
        </p:txBody>
      </p:sp>
    </p:spTree>
    <p:extLst>
      <p:ext uri="{BB962C8B-B14F-4D97-AF65-F5344CB8AC3E}">
        <p14:creationId xmlns:p14="http://schemas.microsoft.com/office/powerpoint/2010/main" val="2507476498"/>
      </p:ext>
    </p:extLst>
  </p:cSld>
  <p:clrMapOvr>
    <a:masterClrMapping/>
  </p:clrMapOvr>
  <p:transition spd="slow">
    <p:cut/>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noFill/>
          <a:ln/>
        </p:spPr>
        <p:txBody>
          <a:bodyPr/>
          <a:lstStyle/>
          <a:p>
            <a:r>
              <a:rPr lang="en-US"/>
              <a:t>Granting Object Privileges</a:t>
            </a:r>
          </a:p>
        </p:txBody>
      </p:sp>
      <p:sp>
        <p:nvSpPr>
          <p:cNvPr id="31747" name="Rectangle 3"/>
          <p:cNvSpPr>
            <a:spLocks noGrp="1" noChangeArrowheads="1"/>
          </p:cNvSpPr>
          <p:nvPr>
            <p:ph type="body" idx="1"/>
          </p:nvPr>
        </p:nvSpPr>
        <p:spPr>
          <a:xfrm>
            <a:off x="2398713" y="1814513"/>
            <a:ext cx="7385050" cy="3257550"/>
          </a:xfrm>
          <a:noFill/>
          <a:ln/>
        </p:spPr>
        <p:txBody>
          <a:bodyPr/>
          <a:lstStyle/>
          <a:p>
            <a:r>
              <a:rPr lang="en-US" b="1" dirty="0"/>
              <a:t>Grant query privileges on the </a:t>
            </a:r>
            <a:r>
              <a:rPr lang="en-US" b="1" dirty="0">
                <a:latin typeface="Courier New" panose="02070309020205020404" pitchFamily="49" charset="0"/>
              </a:rPr>
              <a:t>EMPLOYEES</a:t>
            </a:r>
            <a:r>
              <a:rPr lang="en-US" b="1" dirty="0"/>
              <a:t> table.</a:t>
            </a:r>
          </a:p>
          <a:p>
            <a:pPr>
              <a:buFont typeface="Arial" panose="020B0604020202020204" pitchFamily="34" charset="0"/>
              <a:buNone/>
            </a:pPr>
            <a:endParaRPr lang="en-US" dirty="0"/>
          </a:p>
          <a:p>
            <a:pPr>
              <a:buFont typeface="Arial" panose="020B0604020202020204" pitchFamily="34" charset="0"/>
              <a:buNone/>
            </a:pPr>
            <a:endParaRPr lang="en-US" dirty="0"/>
          </a:p>
          <a:p>
            <a:pPr lvl="1">
              <a:buFontTx/>
              <a:buNone/>
            </a:pPr>
            <a:endParaRPr lang="en-US" dirty="0"/>
          </a:p>
          <a:p>
            <a:pPr lvl="1">
              <a:buFontTx/>
              <a:buNone/>
            </a:pPr>
            <a:endParaRPr lang="en-US" dirty="0"/>
          </a:p>
          <a:p>
            <a:r>
              <a:rPr lang="en-US" b="1" dirty="0"/>
              <a:t>Grant privileges to update specific columns to users and roles. </a:t>
            </a:r>
          </a:p>
          <a:p>
            <a:endParaRPr lang="en-US" dirty="0"/>
          </a:p>
        </p:txBody>
      </p:sp>
      <p:sp>
        <p:nvSpPr>
          <p:cNvPr id="31748" name="Rectangle 4"/>
          <p:cNvSpPr>
            <a:spLocks noChangeArrowheads="1"/>
          </p:cNvSpPr>
          <p:nvPr/>
        </p:nvSpPr>
        <p:spPr bwMode="blackWhite">
          <a:xfrm>
            <a:off x="2446338" y="2314576"/>
            <a:ext cx="7491412" cy="11906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tabLst>
                <a:tab pos="682625" algn="l"/>
                <a:tab pos="1833563" algn="l"/>
              </a:tabLst>
              <a:defRPr sz="2400">
                <a:solidFill>
                  <a:schemeClr val="tx1"/>
                </a:solidFill>
                <a:latin typeface="Times New Roman" panose="02020603050405020304" pitchFamily="18" charset="0"/>
              </a:defRPr>
            </a:lvl1pPr>
            <a:lvl2pPr algn="l">
              <a:tabLst>
                <a:tab pos="682625" algn="l"/>
                <a:tab pos="1833563" algn="l"/>
              </a:tabLst>
              <a:defRPr sz="2400">
                <a:solidFill>
                  <a:schemeClr val="tx1"/>
                </a:solidFill>
                <a:latin typeface="Times New Roman" panose="02020603050405020304" pitchFamily="18" charset="0"/>
              </a:defRPr>
            </a:lvl2pPr>
            <a:lvl3pPr algn="l">
              <a:tabLst>
                <a:tab pos="682625" algn="l"/>
                <a:tab pos="1833563" algn="l"/>
              </a:tabLst>
              <a:defRPr sz="2400">
                <a:solidFill>
                  <a:schemeClr val="tx1"/>
                </a:solidFill>
                <a:latin typeface="Times New Roman" panose="02020603050405020304" pitchFamily="18" charset="0"/>
              </a:defRPr>
            </a:lvl3pPr>
            <a:lvl4pPr algn="l">
              <a:tabLst>
                <a:tab pos="682625" algn="l"/>
                <a:tab pos="1833563" algn="l"/>
              </a:tabLst>
              <a:defRPr sz="2400">
                <a:solidFill>
                  <a:schemeClr val="tx1"/>
                </a:solidFill>
                <a:latin typeface="Times New Roman" panose="02020603050405020304" pitchFamily="18" charset="0"/>
              </a:defRPr>
            </a:lvl4pPr>
            <a:lvl5pPr algn="l">
              <a:tabLst>
                <a:tab pos="682625" algn="l"/>
                <a:tab pos="1833563" algn="l"/>
              </a:tabLst>
              <a:defRPr sz="2400">
                <a:solidFill>
                  <a:schemeClr val="tx1"/>
                </a:solidFill>
                <a:latin typeface="Times New Roman" panose="02020603050405020304" pitchFamily="18" charset="0"/>
              </a:defRPr>
            </a:lvl5pPr>
            <a:lvl6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6pPr>
            <a:lvl7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7pPr>
            <a:lvl8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8pPr>
            <a:lvl9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9pPr>
          </a:lstStyle>
          <a:p>
            <a:r>
              <a:rPr lang="en-US" sz="1800">
                <a:solidFill>
                  <a:srgbClr val="000000"/>
                </a:solidFill>
                <a:latin typeface="Courier New" panose="02070309020205020404" pitchFamily="49" charset="0"/>
              </a:rPr>
              <a:t>GRANT  select</a:t>
            </a:r>
          </a:p>
          <a:p>
            <a:r>
              <a:rPr lang="en-US" sz="1800">
                <a:solidFill>
                  <a:srgbClr val="000000"/>
                </a:solidFill>
                <a:latin typeface="Courier New" panose="02070309020205020404" pitchFamily="49" charset="0"/>
              </a:rPr>
              <a:t>ON     employees</a:t>
            </a:r>
          </a:p>
          <a:p>
            <a:r>
              <a:rPr lang="en-US" sz="1800">
                <a:solidFill>
                  <a:srgbClr val="000000"/>
                </a:solidFill>
                <a:latin typeface="Courier New" panose="02070309020205020404" pitchFamily="49" charset="0"/>
              </a:rPr>
              <a:t>TO     sue, rich;</a:t>
            </a:r>
          </a:p>
          <a:p>
            <a:r>
              <a:rPr lang="en-US" sz="1800">
                <a:solidFill>
                  <a:srgbClr val="FF3300"/>
                </a:solidFill>
                <a:effectLst>
                  <a:outerShdw blurRad="38100" dist="38100" dir="2700000" algn="tl">
                    <a:srgbClr val="000000"/>
                  </a:outerShdw>
                </a:effectLst>
                <a:latin typeface="Courier New" panose="02070309020205020404" pitchFamily="49" charset="0"/>
              </a:rPr>
              <a:t>Grant succeeded.</a:t>
            </a:r>
          </a:p>
        </p:txBody>
      </p:sp>
      <p:sp>
        <p:nvSpPr>
          <p:cNvPr id="31749" name="Rectangle 5"/>
          <p:cNvSpPr>
            <a:spLocks noChangeArrowheads="1"/>
          </p:cNvSpPr>
          <p:nvPr/>
        </p:nvSpPr>
        <p:spPr bwMode="blackWhite">
          <a:xfrm>
            <a:off x="2457450" y="4641851"/>
            <a:ext cx="7480300" cy="11906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tabLst>
                <a:tab pos="682625" algn="l"/>
                <a:tab pos="1833563" algn="l"/>
              </a:tabLst>
              <a:defRPr sz="2400">
                <a:solidFill>
                  <a:schemeClr val="tx1"/>
                </a:solidFill>
                <a:latin typeface="Times New Roman" panose="02020603050405020304" pitchFamily="18" charset="0"/>
              </a:defRPr>
            </a:lvl1pPr>
            <a:lvl2pPr algn="l">
              <a:tabLst>
                <a:tab pos="682625" algn="l"/>
                <a:tab pos="1833563" algn="l"/>
              </a:tabLst>
              <a:defRPr sz="2400">
                <a:solidFill>
                  <a:schemeClr val="tx1"/>
                </a:solidFill>
                <a:latin typeface="Times New Roman" panose="02020603050405020304" pitchFamily="18" charset="0"/>
              </a:defRPr>
            </a:lvl2pPr>
            <a:lvl3pPr algn="l">
              <a:tabLst>
                <a:tab pos="682625" algn="l"/>
                <a:tab pos="1833563" algn="l"/>
              </a:tabLst>
              <a:defRPr sz="2400">
                <a:solidFill>
                  <a:schemeClr val="tx1"/>
                </a:solidFill>
                <a:latin typeface="Times New Roman" panose="02020603050405020304" pitchFamily="18" charset="0"/>
              </a:defRPr>
            </a:lvl3pPr>
            <a:lvl4pPr algn="l">
              <a:tabLst>
                <a:tab pos="682625" algn="l"/>
                <a:tab pos="1833563" algn="l"/>
              </a:tabLst>
              <a:defRPr sz="2400">
                <a:solidFill>
                  <a:schemeClr val="tx1"/>
                </a:solidFill>
                <a:latin typeface="Times New Roman" panose="02020603050405020304" pitchFamily="18" charset="0"/>
              </a:defRPr>
            </a:lvl4pPr>
            <a:lvl5pPr algn="l">
              <a:tabLst>
                <a:tab pos="682625" algn="l"/>
                <a:tab pos="1833563" algn="l"/>
              </a:tabLst>
              <a:defRPr sz="2400">
                <a:solidFill>
                  <a:schemeClr val="tx1"/>
                </a:solidFill>
                <a:latin typeface="Times New Roman" panose="02020603050405020304" pitchFamily="18" charset="0"/>
              </a:defRPr>
            </a:lvl5pPr>
            <a:lvl6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6pPr>
            <a:lvl7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7pPr>
            <a:lvl8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8pPr>
            <a:lvl9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9pPr>
          </a:lstStyle>
          <a:p>
            <a:r>
              <a:rPr lang="en-US" sz="1800">
                <a:solidFill>
                  <a:srgbClr val="000000"/>
                </a:solidFill>
                <a:latin typeface="Courier New" panose="02070309020205020404" pitchFamily="49" charset="0"/>
              </a:rPr>
              <a:t>GRANT  update (department_name, location_id)</a:t>
            </a:r>
          </a:p>
          <a:p>
            <a:r>
              <a:rPr lang="en-US" sz="1800">
                <a:solidFill>
                  <a:srgbClr val="000000"/>
                </a:solidFill>
                <a:latin typeface="Courier New" panose="02070309020205020404" pitchFamily="49" charset="0"/>
              </a:rPr>
              <a:t>ON     departments</a:t>
            </a:r>
          </a:p>
          <a:p>
            <a:r>
              <a:rPr lang="en-US" sz="1800">
                <a:solidFill>
                  <a:srgbClr val="000000"/>
                </a:solidFill>
                <a:latin typeface="Courier New" panose="02070309020205020404" pitchFamily="49" charset="0"/>
              </a:rPr>
              <a:t>TO     scott, manager;</a:t>
            </a:r>
          </a:p>
          <a:p>
            <a:r>
              <a:rPr lang="en-US" sz="1800">
                <a:solidFill>
                  <a:srgbClr val="FF3300"/>
                </a:solidFill>
                <a:effectLst>
                  <a:outerShdw blurRad="38100" dist="38100" dir="2700000" algn="tl">
                    <a:srgbClr val="000000"/>
                  </a:outerShdw>
                </a:effectLst>
                <a:latin typeface="Courier New" panose="02070309020205020404" pitchFamily="49" charset="0"/>
              </a:rPr>
              <a:t>Grant succeeded.</a:t>
            </a:r>
          </a:p>
        </p:txBody>
      </p:sp>
      <p:sp>
        <p:nvSpPr>
          <p:cNvPr id="31750" name="Rectangle 6"/>
          <p:cNvSpPr>
            <a:spLocks noChangeArrowheads="1"/>
          </p:cNvSpPr>
          <p:nvPr/>
        </p:nvSpPr>
        <p:spPr bwMode="auto">
          <a:xfrm>
            <a:off x="2428876" y="3668714"/>
            <a:ext cx="7781925" cy="769937"/>
          </a:xfrm>
          <a:prstGeom prst="rect">
            <a:avLst/>
          </a:prstGeom>
          <a:noFill/>
          <a:ln>
            <a:noFill/>
          </a:ln>
          <a:effectLst>
            <a:outerShdw dist="53882"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lstStyle>
            <a:lvl1pPr algn="l" defTabSz="346075">
              <a:tabLst>
                <a:tab pos="571500" algn="l"/>
              </a:tabLst>
              <a:defRPr sz="2400">
                <a:solidFill>
                  <a:schemeClr val="tx1"/>
                </a:solidFill>
                <a:latin typeface="Times New Roman" panose="02020603050405020304" pitchFamily="18" charset="0"/>
              </a:defRPr>
            </a:lvl1pPr>
            <a:lvl2pPr marL="341313" indent="-227013" algn="l" defTabSz="346075">
              <a:tabLst>
                <a:tab pos="571500" algn="l"/>
              </a:tabLst>
              <a:defRPr sz="2400">
                <a:solidFill>
                  <a:schemeClr val="tx1"/>
                </a:solidFill>
                <a:latin typeface="Times New Roman" panose="02020603050405020304" pitchFamily="18" charset="0"/>
              </a:defRPr>
            </a:lvl2pPr>
            <a:lvl3pPr marL="741363" indent="-285750" algn="l" defTabSz="346075">
              <a:tabLst>
                <a:tab pos="571500" algn="l"/>
              </a:tabLst>
              <a:defRPr sz="2400">
                <a:solidFill>
                  <a:schemeClr val="tx1"/>
                </a:solidFill>
                <a:latin typeface="Times New Roman" panose="02020603050405020304" pitchFamily="18" charset="0"/>
              </a:defRPr>
            </a:lvl3pPr>
            <a:lvl4pPr marL="1600200" indent="-228600" algn="l" defTabSz="346075">
              <a:tabLst>
                <a:tab pos="571500" algn="l"/>
              </a:tabLst>
              <a:defRPr sz="2400">
                <a:solidFill>
                  <a:schemeClr val="tx1"/>
                </a:solidFill>
                <a:latin typeface="Times New Roman" panose="02020603050405020304" pitchFamily="18" charset="0"/>
              </a:defRPr>
            </a:lvl4pPr>
            <a:lvl5pPr marL="2057400" indent="-228600" algn="l" defTabSz="346075">
              <a:tabLst>
                <a:tab pos="571500" algn="l"/>
              </a:tabLst>
              <a:defRPr sz="2400">
                <a:solidFill>
                  <a:schemeClr val="tx1"/>
                </a:solidFill>
                <a:latin typeface="Times New Roman" panose="02020603050405020304" pitchFamily="18" charset="0"/>
              </a:defRPr>
            </a:lvl5pPr>
            <a:lvl6pPr marL="2514600"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6pPr>
            <a:lvl7pPr marL="2971800"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7pPr>
            <a:lvl8pPr marL="3429000"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8pPr>
            <a:lvl9pPr marL="3886200"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9pPr>
          </a:lstStyle>
          <a:p>
            <a:pPr>
              <a:lnSpc>
                <a:spcPct val="95000"/>
              </a:lnSpc>
              <a:spcBef>
                <a:spcPct val="35000"/>
              </a:spcBef>
              <a:buClr>
                <a:srgbClr val="FFCC66"/>
              </a:buClr>
              <a:buFontTx/>
              <a:buChar char="•"/>
            </a:pPr>
            <a:endParaRPr lang="en-US"/>
          </a:p>
        </p:txBody>
      </p:sp>
    </p:spTree>
    <p:extLst>
      <p:ext uri="{BB962C8B-B14F-4D97-AF65-F5344CB8AC3E}">
        <p14:creationId xmlns:p14="http://schemas.microsoft.com/office/powerpoint/2010/main" val="1785999125"/>
      </p:ext>
    </p:extLst>
  </p:cSld>
  <p:clrMapOvr>
    <a:masterClrMapping/>
  </p:clrMapOvr>
  <p:transition spd="slow">
    <p:cut/>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noFill/>
          <a:ln/>
        </p:spPr>
        <p:txBody>
          <a:bodyPr/>
          <a:lstStyle/>
          <a:p>
            <a:r>
              <a:rPr lang="en-US"/>
              <a:t>Using the </a:t>
            </a:r>
            <a:r>
              <a:rPr lang="en-US">
                <a:latin typeface="Courier New" panose="02070309020205020404" pitchFamily="49" charset="0"/>
              </a:rPr>
              <a:t>WITH</a:t>
            </a:r>
            <a:r>
              <a:rPr lang="en-US"/>
              <a:t> </a:t>
            </a:r>
            <a:r>
              <a:rPr lang="en-US">
                <a:latin typeface="Courier New" panose="02070309020205020404" pitchFamily="49" charset="0"/>
              </a:rPr>
              <a:t>GRANT</a:t>
            </a:r>
            <a:r>
              <a:rPr lang="en-US"/>
              <a:t> </a:t>
            </a:r>
            <a:r>
              <a:rPr lang="en-US">
                <a:latin typeface="Courier New" panose="02070309020205020404" pitchFamily="49" charset="0"/>
              </a:rPr>
              <a:t>OPTION</a:t>
            </a:r>
            <a:r>
              <a:rPr lang="en-US"/>
              <a:t> and </a:t>
            </a:r>
            <a:r>
              <a:rPr lang="en-US">
                <a:latin typeface="Courier New" panose="02070309020205020404" pitchFamily="49" charset="0"/>
              </a:rPr>
              <a:t>PUBLIC</a:t>
            </a:r>
            <a:r>
              <a:rPr lang="en-US"/>
              <a:t> Keywords</a:t>
            </a:r>
          </a:p>
        </p:txBody>
      </p:sp>
      <p:sp>
        <p:nvSpPr>
          <p:cNvPr id="33795" name="Rectangle 3"/>
          <p:cNvSpPr>
            <a:spLocks noGrp="1" noChangeArrowheads="1"/>
          </p:cNvSpPr>
          <p:nvPr>
            <p:ph type="body" idx="1"/>
          </p:nvPr>
        </p:nvSpPr>
        <p:spPr>
          <a:xfrm>
            <a:off x="2398713" y="1814513"/>
            <a:ext cx="7385050" cy="3929062"/>
          </a:xfrm>
          <a:noFill/>
          <a:ln/>
        </p:spPr>
        <p:txBody>
          <a:bodyPr/>
          <a:lstStyle/>
          <a:p>
            <a:r>
              <a:rPr lang="en-US" b="1" dirty="0"/>
              <a:t>Give a user authority to pass along privileges.</a:t>
            </a:r>
          </a:p>
          <a:p>
            <a:pPr lvl="1">
              <a:buFontTx/>
              <a:buNone/>
            </a:pPr>
            <a:endParaRPr lang="en-US" dirty="0"/>
          </a:p>
          <a:p>
            <a:pPr lvl="1">
              <a:buFontTx/>
              <a:buNone/>
            </a:pPr>
            <a:endParaRPr lang="en-US" dirty="0"/>
          </a:p>
          <a:p>
            <a:pPr lvl="1">
              <a:buFontTx/>
              <a:buNone/>
            </a:pPr>
            <a:endParaRPr lang="en-US" dirty="0"/>
          </a:p>
          <a:p>
            <a:pPr lvl="1">
              <a:buFontTx/>
              <a:buNone/>
            </a:pPr>
            <a:endParaRPr lang="en-US" dirty="0"/>
          </a:p>
          <a:p>
            <a:pPr lvl="1">
              <a:buFontTx/>
              <a:buNone/>
            </a:pPr>
            <a:endParaRPr lang="en-US" dirty="0"/>
          </a:p>
          <a:p>
            <a:r>
              <a:rPr lang="en-US" b="1" dirty="0"/>
              <a:t>Allow all users on the system to query data from Alice’s </a:t>
            </a:r>
            <a:r>
              <a:rPr lang="en-US" b="1" dirty="0">
                <a:latin typeface="Courier New" panose="02070309020205020404" pitchFamily="49" charset="0"/>
              </a:rPr>
              <a:t>DEPARTMENTS</a:t>
            </a:r>
            <a:r>
              <a:rPr lang="en-US" b="1" dirty="0"/>
              <a:t> table.</a:t>
            </a:r>
          </a:p>
          <a:p>
            <a:pPr lvl="1">
              <a:buFontTx/>
              <a:buNone/>
            </a:pPr>
            <a:endParaRPr lang="en-US" dirty="0"/>
          </a:p>
          <a:p>
            <a:pPr>
              <a:buFont typeface="Arial" panose="020B0604020202020204" pitchFamily="34" charset="0"/>
              <a:buNone/>
            </a:pPr>
            <a:endParaRPr lang="en-US" sz="2000" dirty="0"/>
          </a:p>
        </p:txBody>
      </p:sp>
      <p:sp>
        <p:nvSpPr>
          <p:cNvPr id="33796" name="Rectangle 4"/>
          <p:cNvSpPr>
            <a:spLocks noChangeArrowheads="1"/>
          </p:cNvSpPr>
          <p:nvPr/>
        </p:nvSpPr>
        <p:spPr bwMode="blackWhite">
          <a:xfrm>
            <a:off x="2457450" y="2479676"/>
            <a:ext cx="7480300" cy="1465263"/>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tabLst>
                <a:tab pos="682625" algn="l"/>
                <a:tab pos="1833563" algn="l"/>
              </a:tabLst>
              <a:defRPr sz="2400">
                <a:solidFill>
                  <a:schemeClr val="tx1"/>
                </a:solidFill>
                <a:latin typeface="Times New Roman" panose="02020603050405020304" pitchFamily="18" charset="0"/>
              </a:defRPr>
            </a:lvl1pPr>
            <a:lvl2pPr algn="l">
              <a:tabLst>
                <a:tab pos="682625" algn="l"/>
                <a:tab pos="1833563" algn="l"/>
              </a:tabLst>
              <a:defRPr sz="2400">
                <a:solidFill>
                  <a:schemeClr val="tx1"/>
                </a:solidFill>
                <a:latin typeface="Times New Roman" panose="02020603050405020304" pitchFamily="18" charset="0"/>
              </a:defRPr>
            </a:lvl2pPr>
            <a:lvl3pPr algn="l">
              <a:tabLst>
                <a:tab pos="682625" algn="l"/>
                <a:tab pos="1833563" algn="l"/>
              </a:tabLst>
              <a:defRPr sz="2400">
                <a:solidFill>
                  <a:schemeClr val="tx1"/>
                </a:solidFill>
                <a:latin typeface="Times New Roman" panose="02020603050405020304" pitchFamily="18" charset="0"/>
              </a:defRPr>
            </a:lvl3pPr>
            <a:lvl4pPr algn="l">
              <a:tabLst>
                <a:tab pos="682625" algn="l"/>
                <a:tab pos="1833563" algn="l"/>
              </a:tabLst>
              <a:defRPr sz="2400">
                <a:solidFill>
                  <a:schemeClr val="tx1"/>
                </a:solidFill>
                <a:latin typeface="Times New Roman" panose="02020603050405020304" pitchFamily="18" charset="0"/>
              </a:defRPr>
            </a:lvl4pPr>
            <a:lvl5pPr algn="l">
              <a:tabLst>
                <a:tab pos="682625" algn="l"/>
                <a:tab pos="1833563" algn="l"/>
              </a:tabLst>
              <a:defRPr sz="2400">
                <a:solidFill>
                  <a:schemeClr val="tx1"/>
                </a:solidFill>
                <a:latin typeface="Times New Roman" panose="02020603050405020304" pitchFamily="18" charset="0"/>
              </a:defRPr>
            </a:lvl5pPr>
            <a:lvl6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6pPr>
            <a:lvl7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7pPr>
            <a:lvl8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8pPr>
            <a:lvl9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9pPr>
          </a:lstStyle>
          <a:p>
            <a:r>
              <a:rPr lang="en-US" sz="1800">
                <a:solidFill>
                  <a:srgbClr val="000000"/>
                </a:solidFill>
                <a:latin typeface="Courier New" panose="02070309020205020404" pitchFamily="49" charset="0"/>
              </a:rPr>
              <a:t>GRANT  select, insert</a:t>
            </a:r>
          </a:p>
          <a:p>
            <a:r>
              <a:rPr lang="en-US" sz="1800">
                <a:solidFill>
                  <a:srgbClr val="000000"/>
                </a:solidFill>
                <a:latin typeface="Courier New" panose="02070309020205020404" pitchFamily="49" charset="0"/>
              </a:rPr>
              <a:t>ON     departments</a:t>
            </a:r>
          </a:p>
          <a:p>
            <a:r>
              <a:rPr lang="en-US" sz="1800">
                <a:solidFill>
                  <a:srgbClr val="000000"/>
                </a:solidFill>
                <a:latin typeface="Courier New" panose="02070309020205020404" pitchFamily="49" charset="0"/>
              </a:rPr>
              <a:t>TO     scott</a:t>
            </a:r>
          </a:p>
          <a:p>
            <a:r>
              <a:rPr lang="en-US" sz="1800">
                <a:solidFill>
                  <a:srgbClr val="000000"/>
                </a:solidFill>
                <a:latin typeface="Courier New" panose="02070309020205020404" pitchFamily="49" charset="0"/>
              </a:rPr>
              <a:t>WITH   GRANT OPTION;</a:t>
            </a:r>
          </a:p>
          <a:p>
            <a:r>
              <a:rPr lang="en-US" sz="1800">
                <a:solidFill>
                  <a:srgbClr val="FF3300"/>
                </a:solidFill>
                <a:effectLst>
                  <a:outerShdw blurRad="38100" dist="38100" dir="2700000" algn="tl">
                    <a:srgbClr val="000000"/>
                  </a:outerShdw>
                </a:effectLst>
                <a:latin typeface="Courier New" panose="02070309020205020404" pitchFamily="49" charset="0"/>
              </a:rPr>
              <a:t>Grant succeeded.</a:t>
            </a:r>
          </a:p>
        </p:txBody>
      </p:sp>
      <p:sp>
        <p:nvSpPr>
          <p:cNvPr id="33797" name="Rectangle 5"/>
          <p:cNvSpPr>
            <a:spLocks noChangeArrowheads="1"/>
          </p:cNvSpPr>
          <p:nvPr/>
        </p:nvSpPr>
        <p:spPr bwMode="blackWhite">
          <a:xfrm>
            <a:off x="2457450" y="4987926"/>
            <a:ext cx="7480300" cy="11906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tabLst>
                <a:tab pos="682625" algn="l"/>
                <a:tab pos="1833563" algn="l"/>
              </a:tabLst>
              <a:defRPr sz="2400">
                <a:solidFill>
                  <a:schemeClr val="tx1"/>
                </a:solidFill>
                <a:latin typeface="Times New Roman" panose="02020603050405020304" pitchFamily="18" charset="0"/>
              </a:defRPr>
            </a:lvl1pPr>
            <a:lvl2pPr algn="l">
              <a:tabLst>
                <a:tab pos="682625" algn="l"/>
                <a:tab pos="1833563" algn="l"/>
              </a:tabLst>
              <a:defRPr sz="2400">
                <a:solidFill>
                  <a:schemeClr val="tx1"/>
                </a:solidFill>
                <a:latin typeface="Times New Roman" panose="02020603050405020304" pitchFamily="18" charset="0"/>
              </a:defRPr>
            </a:lvl2pPr>
            <a:lvl3pPr algn="l">
              <a:tabLst>
                <a:tab pos="682625" algn="l"/>
                <a:tab pos="1833563" algn="l"/>
              </a:tabLst>
              <a:defRPr sz="2400">
                <a:solidFill>
                  <a:schemeClr val="tx1"/>
                </a:solidFill>
                <a:latin typeface="Times New Roman" panose="02020603050405020304" pitchFamily="18" charset="0"/>
              </a:defRPr>
            </a:lvl3pPr>
            <a:lvl4pPr algn="l">
              <a:tabLst>
                <a:tab pos="682625" algn="l"/>
                <a:tab pos="1833563" algn="l"/>
              </a:tabLst>
              <a:defRPr sz="2400">
                <a:solidFill>
                  <a:schemeClr val="tx1"/>
                </a:solidFill>
                <a:latin typeface="Times New Roman" panose="02020603050405020304" pitchFamily="18" charset="0"/>
              </a:defRPr>
            </a:lvl4pPr>
            <a:lvl5pPr algn="l">
              <a:tabLst>
                <a:tab pos="682625" algn="l"/>
                <a:tab pos="1833563" algn="l"/>
              </a:tabLst>
              <a:defRPr sz="2400">
                <a:solidFill>
                  <a:schemeClr val="tx1"/>
                </a:solidFill>
                <a:latin typeface="Times New Roman" panose="02020603050405020304" pitchFamily="18" charset="0"/>
              </a:defRPr>
            </a:lvl5pPr>
            <a:lvl6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6pPr>
            <a:lvl7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7pPr>
            <a:lvl8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8pPr>
            <a:lvl9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9pPr>
          </a:lstStyle>
          <a:p>
            <a:r>
              <a:rPr lang="en-US" sz="1800">
                <a:solidFill>
                  <a:srgbClr val="000000"/>
                </a:solidFill>
                <a:latin typeface="Courier New" panose="02070309020205020404" pitchFamily="49" charset="0"/>
              </a:rPr>
              <a:t>GRANT  select</a:t>
            </a:r>
          </a:p>
          <a:p>
            <a:r>
              <a:rPr lang="en-US" sz="1800">
                <a:solidFill>
                  <a:srgbClr val="000000"/>
                </a:solidFill>
                <a:latin typeface="Courier New" panose="02070309020205020404" pitchFamily="49" charset="0"/>
              </a:rPr>
              <a:t>ON	  alice.departments</a:t>
            </a:r>
          </a:p>
          <a:p>
            <a:r>
              <a:rPr lang="en-US" sz="1800">
                <a:solidFill>
                  <a:srgbClr val="000000"/>
                </a:solidFill>
                <a:latin typeface="Courier New" panose="02070309020205020404" pitchFamily="49" charset="0"/>
              </a:rPr>
              <a:t>TO	  PUBLIC;</a:t>
            </a:r>
          </a:p>
          <a:p>
            <a:r>
              <a:rPr lang="en-US" sz="1800">
                <a:solidFill>
                  <a:srgbClr val="FF3300"/>
                </a:solidFill>
                <a:effectLst>
                  <a:outerShdw blurRad="38100" dist="38100" dir="2700000" algn="tl">
                    <a:srgbClr val="000000"/>
                  </a:outerShdw>
                </a:effectLst>
                <a:latin typeface="Courier New" panose="02070309020205020404" pitchFamily="49" charset="0"/>
              </a:rPr>
              <a:t>Grant succeeded.</a:t>
            </a:r>
          </a:p>
        </p:txBody>
      </p:sp>
    </p:spTree>
    <p:extLst>
      <p:ext uri="{BB962C8B-B14F-4D97-AF65-F5344CB8AC3E}">
        <p14:creationId xmlns:p14="http://schemas.microsoft.com/office/powerpoint/2010/main" val="1319089852"/>
      </p:ext>
    </p:extLst>
  </p:cSld>
  <p:clrMapOvr>
    <a:masterClrMapping/>
  </p:clrMapOvr>
  <p:transition spd="slow">
    <p:cut/>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a:ln/>
        </p:spPr>
        <p:txBody>
          <a:bodyPr/>
          <a:lstStyle/>
          <a:p>
            <a:r>
              <a:rPr lang="en-US"/>
              <a:t>How to Revoke Object Privileges</a:t>
            </a:r>
          </a:p>
        </p:txBody>
      </p:sp>
      <p:sp>
        <p:nvSpPr>
          <p:cNvPr id="37891" name="Rectangle 3"/>
          <p:cNvSpPr>
            <a:spLocks noGrp="1" noChangeArrowheads="1"/>
          </p:cNvSpPr>
          <p:nvPr>
            <p:ph type="body" idx="1"/>
          </p:nvPr>
        </p:nvSpPr>
        <p:spPr>
          <a:xfrm>
            <a:off x="2398713" y="1814513"/>
            <a:ext cx="7385050" cy="1479550"/>
          </a:xfrm>
          <a:noFill/>
          <a:ln/>
        </p:spPr>
        <p:txBody>
          <a:bodyPr>
            <a:normAutofit lnSpcReduction="10000"/>
          </a:bodyPr>
          <a:lstStyle/>
          <a:p>
            <a:r>
              <a:rPr lang="en-US" b="1" dirty="0"/>
              <a:t>You use the </a:t>
            </a:r>
            <a:r>
              <a:rPr lang="en-US" b="1" dirty="0">
                <a:latin typeface="Courier New" panose="02070309020205020404" pitchFamily="49" charset="0"/>
              </a:rPr>
              <a:t>REVOKE</a:t>
            </a:r>
            <a:r>
              <a:rPr lang="en-US" b="1" dirty="0"/>
              <a:t> statement to revoke privileges granted to other users.</a:t>
            </a:r>
          </a:p>
          <a:p>
            <a:r>
              <a:rPr lang="en-US" b="1" dirty="0"/>
              <a:t>Privileges granted to others through the </a:t>
            </a:r>
            <a:r>
              <a:rPr lang="en-US" b="1" dirty="0">
                <a:latin typeface="Courier New" panose="02070309020205020404" pitchFamily="49" charset="0"/>
              </a:rPr>
              <a:t>WITH GRANT OPTION</a:t>
            </a:r>
            <a:r>
              <a:rPr lang="en-US" b="1" dirty="0"/>
              <a:t> clause are also revoked.</a:t>
            </a:r>
          </a:p>
        </p:txBody>
      </p:sp>
      <p:sp>
        <p:nvSpPr>
          <p:cNvPr id="37892" name="Rectangle 4"/>
          <p:cNvSpPr>
            <a:spLocks noChangeArrowheads="1"/>
          </p:cNvSpPr>
          <p:nvPr/>
        </p:nvSpPr>
        <p:spPr bwMode="blackWhite">
          <a:xfrm>
            <a:off x="2457450" y="3733801"/>
            <a:ext cx="7480300" cy="11906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tabLst>
                <a:tab pos="682625" algn="l"/>
                <a:tab pos="1833563" algn="l"/>
              </a:tabLst>
              <a:defRPr sz="2400">
                <a:solidFill>
                  <a:schemeClr val="tx1"/>
                </a:solidFill>
                <a:latin typeface="Times New Roman" panose="02020603050405020304" pitchFamily="18" charset="0"/>
              </a:defRPr>
            </a:lvl1pPr>
            <a:lvl2pPr algn="l">
              <a:tabLst>
                <a:tab pos="682625" algn="l"/>
                <a:tab pos="1833563" algn="l"/>
              </a:tabLst>
              <a:defRPr sz="2400">
                <a:solidFill>
                  <a:schemeClr val="tx1"/>
                </a:solidFill>
                <a:latin typeface="Times New Roman" panose="02020603050405020304" pitchFamily="18" charset="0"/>
              </a:defRPr>
            </a:lvl2pPr>
            <a:lvl3pPr algn="l">
              <a:tabLst>
                <a:tab pos="682625" algn="l"/>
                <a:tab pos="1833563" algn="l"/>
              </a:tabLst>
              <a:defRPr sz="2400">
                <a:solidFill>
                  <a:schemeClr val="tx1"/>
                </a:solidFill>
                <a:latin typeface="Times New Roman" panose="02020603050405020304" pitchFamily="18" charset="0"/>
              </a:defRPr>
            </a:lvl3pPr>
            <a:lvl4pPr algn="l">
              <a:tabLst>
                <a:tab pos="682625" algn="l"/>
                <a:tab pos="1833563" algn="l"/>
              </a:tabLst>
              <a:defRPr sz="2400">
                <a:solidFill>
                  <a:schemeClr val="tx1"/>
                </a:solidFill>
                <a:latin typeface="Times New Roman" panose="02020603050405020304" pitchFamily="18" charset="0"/>
              </a:defRPr>
            </a:lvl4pPr>
            <a:lvl5pPr algn="l">
              <a:tabLst>
                <a:tab pos="682625" algn="l"/>
                <a:tab pos="1833563" algn="l"/>
              </a:tabLst>
              <a:defRPr sz="2400">
                <a:solidFill>
                  <a:schemeClr val="tx1"/>
                </a:solidFill>
                <a:latin typeface="Times New Roman" panose="02020603050405020304" pitchFamily="18" charset="0"/>
              </a:defRPr>
            </a:lvl5pPr>
            <a:lvl6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6pPr>
            <a:lvl7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7pPr>
            <a:lvl8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8pPr>
            <a:lvl9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9pPr>
          </a:lstStyle>
          <a:p>
            <a:r>
              <a:rPr lang="en-US" sz="1800">
                <a:solidFill>
                  <a:srgbClr val="000000"/>
                </a:solidFill>
                <a:latin typeface="Courier New" panose="02070309020205020404" pitchFamily="49" charset="0"/>
              </a:rPr>
              <a:t>REVOKE {privilege [, privilege...]|ALL}</a:t>
            </a:r>
          </a:p>
          <a:p>
            <a:r>
              <a:rPr lang="en-US" sz="1800">
                <a:solidFill>
                  <a:srgbClr val="000000"/>
                </a:solidFill>
                <a:latin typeface="Courier New" panose="02070309020205020404" pitchFamily="49" charset="0"/>
              </a:rPr>
              <a:t>ON	  object</a:t>
            </a:r>
          </a:p>
          <a:p>
            <a:r>
              <a:rPr lang="en-US" sz="1800">
                <a:solidFill>
                  <a:srgbClr val="000000"/>
                </a:solidFill>
                <a:latin typeface="Courier New" panose="02070309020205020404" pitchFamily="49" charset="0"/>
              </a:rPr>
              <a:t>FROM   {user[, user...]|role|PUBLIC}</a:t>
            </a:r>
          </a:p>
          <a:p>
            <a:r>
              <a:rPr lang="en-US" sz="1800">
                <a:solidFill>
                  <a:srgbClr val="000000"/>
                </a:solidFill>
                <a:latin typeface="Courier New" panose="02070309020205020404" pitchFamily="49" charset="0"/>
              </a:rPr>
              <a:t>[CASCADE CONSTRAINTS];</a:t>
            </a:r>
          </a:p>
        </p:txBody>
      </p:sp>
    </p:spTree>
    <p:extLst>
      <p:ext uri="{BB962C8B-B14F-4D97-AF65-F5344CB8AC3E}">
        <p14:creationId xmlns:p14="http://schemas.microsoft.com/office/powerpoint/2010/main" val="98095652"/>
      </p:ext>
    </p:extLst>
  </p:cSld>
  <p:clrMapOvr>
    <a:masterClrMapping/>
  </p:clrMapOvr>
  <p:transition spd="slow">
    <p:cut/>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noFill/>
          <a:ln/>
        </p:spPr>
        <p:txBody>
          <a:bodyPr/>
          <a:lstStyle/>
          <a:p>
            <a:r>
              <a:rPr lang="en-US"/>
              <a:t>Revoking Object Privileges</a:t>
            </a:r>
          </a:p>
        </p:txBody>
      </p:sp>
      <p:sp>
        <p:nvSpPr>
          <p:cNvPr id="39939" name="Rectangle 3"/>
          <p:cNvSpPr>
            <a:spLocks noGrp="1" noChangeArrowheads="1"/>
          </p:cNvSpPr>
          <p:nvPr>
            <p:ph type="body" idx="1"/>
          </p:nvPr>
        </p:nvSpPr>
        <p:spPr>
          <a:xfrm>
            <a:off x="2398713" y="1814514"/>
            <a:ext cx="7385050" cy="1044575"/>
          </a:xfrm>
          <a:noFill/>
          <a:ln/>
        </p:spPr>
        <p:txBody>
          <a:bodyPr/>
          <a:lstStyle/>
          <a:p>
            <a:pPr marL="0" indent="0">
              <a:buNone/>
            </a:pPr>
            <a:r>
              <a:rPr lang="en-US" b="1" dirty="0"/>
              <a:t>As user Alice, revoke the </a:t>
            </a:r>
            <a:r>
              <a:rPr lang="en-US" b="1" dirty="0">
                <a:latin typeface="Courier New" panose="02070309020205020404" pitchFamily="49" charset="0"/>
              </a:rPr>
              <a:t>SELECT</a:t>
            </a:r>
            <a:r>
              <a:rPr lang="en-US" b="1" dirty="0"/>
              <a:t> and </a:t>
            </a:r>
            <a:r>
              <a:rPr lang="en-US" b="1" dirty="0">
                <a:latin typeface="Courier New" panose="02070309020205020404" pitchFamily="49" charset="0"/>
              </a:rPr>
              <a:t>INSERT</a:t>
            </a:r>
            <a:r>
              <a:rPr lang="en-US" b="1" dirty="0"/>
              <a:t> privileges given to user Scott on the </a:t>
            </a:r>
            <a:r>
              <a:rPr lang="en-US" b="1" dirty="0">
                <a:latin typeface="Courier New" panose="02070309020205020404" pitchFamily="49" charset="0"/>
              </a:rPr>
              <a:t>DEPARTMENTS</a:t>
            </a:r>
            <a:r>
              <a:rPr lang="en-US" b="1" dirty="0"/>
              <a:t> table.</a:t>
            </a:r>
          </a:p>
        </p:txBody>
      </p:sp>
      <p:sp>
        <p:nvSpPr>
          <p:cNvPr id="39940" name="Rectangle 4"/>
          <p:cNvSpPr>
            <a:spLocks noChangeArrowheads="1"/>
          </p:cNvSpPr>
          <p:nvPr/>
        </p:nvSpPr>
        <p:spPr bwMode="blackWhite">
          <a:xfrm>
            <a:off x="2457450" y="3352801"/>
            <a:ext cx="7480300" cy="11906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tabLst>
                <a:tab pos="682625" algn="l"/>
                <a:tab pos="1833563" algn="l"/>
              </a:tabLst>
              <a:defRPr sz="2400">
                <a:solidFill>
                  <a:schemeClr val="tx1"/>
                </a:solidFill>
                <a:latin typeface="Times New Roman" panose="02020603050405020304" pitchFamily="18" charset="0"/>
              </a:defRPr>
            </a:lvl1pPr>
            <a:lvl2pPr algn="l">
              <a:tabLst>
                <a:tab pos="682625" algn="l"/>
                <a:tab pos="1833563" algn="l"/>
              </a:tabLst>
              <a:defRPr sz="2400">
                <a:solidFill>
                  <a:schemeClr val="tx1"/>
                </a:solidFill>
                <a:latin typeface="Times New Roman" panose="02020603050405020304" pitchFamily="18" charset="0"/>
              </a:defRPr>
            </a:lvl2pPr>
            <a:lvl3pPr algn="l">
              <a:tabLst>
                <a:tab pos="682625" algn="l"/>
                <a:tab pos="1833563" algn="l"/>
              </a:tabLst>
              <a:defRPr sz="2400">
                <a:solidFill>
                  <a:schemeClr val="tx1"/>
                </a:solidFill>
                <a:latin typeface="Times New Roman" panose="02020603050405020304" pitchFamily="18" charset="0"/>
              </a:defRPr>
            </a:lvl3pPr>
            <a:lvl4pPr algn="l">
              <a:tabLst>
                <a:tab pos="682625" algn="l"/>
                <a:tab pos="1833563" algn="l"/>
              </a:tabLst>
              <a:defRPr sz="2400">
                <a:solidFill>
                  <a:schemeClr val="tx1"/>
                </a:solidFill>
                <a:latin typeface="Times New Roman" panose="02020603050405020304" pitchFamily="18" charset="0"/>
              </a:defRPr>
            </a:lvl4pPr>
            <a:lvl5pPr algn="l">
              <a:tabLst>
                <a:tab pos="682625" algn="l"/>
                <a:tab pos="1833563" algn="l"/>
              </a:tabLst>
              <a:defRPr sz="2400">
                <a:solidFill>
                  <a:schemeClr val="tx1"/>
                </a:solidFill>
                <a:latin typeface="Times New Roman" panose="02020603050405020304" pitchFamily="18" charset="0"/>
              </a:defRPr>
            </a:lvl5pPr>
            <a:lvl6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6pPr>
            <a:lvl7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7pPr>
            <a:lvl8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8pPr>
            <a:lvl9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9pPr>
          </a:lstStyle>
          <a:p>
            <a:r>
              <a:rPr lang="en-US" sz="1800">
                <a:solidFill>
                  <a:srgbClr val="000000"/>
                </a:solidFill>
                <a:latin typeface="Courier New" panose="02070309020205020404" pitchFamily="49" charset="0"/>
              </a:rPr>
              <a:t>REVOKE  select, insert</a:t>
            </a:r>
          </a:p>
          <a:p>
            <a:r>
              <a:rPr lang="en-US" sz="1800">
                <a:solidFill>
                  <a:srgbClr val="000000"/>
                </a:solidFill>
                <a:latin typeface="Courier New" panose="02070309020205020404" pitchFamily="49" charset="0"/>
              </a:rPr>
              <a:t>ON      departments</a:t>
            </a:r>
          </a:p>
          <a:p>
            <a:r>
              <a:rPr lang="en-US" sz="1800">
                <a:solidFill>
                  <a:srgbClr val="000000"/>
                </a:solidFill>
                <a:latin typeface="Courier New" panose="02070309020205020404" pitchFamily="49" charset="0"/>
              </a:rPr>
              <a:t>FROM    scott;</a:t>
            </a:r>
          </a:p>
          <a:p>
            <a:r>
              <a:rPr lang="en-US" sz="1800">
                <a:solidFill>
                  <a:srgbClr val="FF3300"/>
                </a:solidFill>
                <a:effectLst>
                  <a:outerShdw blurRad="38100" dist="38100" dir="2700000" algn="tl">
                    <a:srgbClr val="000000"/>
                  </a:outerShdw>
                </a:effectLst>
                <a:latin typeface="Courier New" panose="02070309020205020404" pitchFamily="49" charset="0"/>
              </a:rPr>
              <a:t>Revoke succeeded.</a:t>
            </a:r>
          </a:p>
        </p:txBody>
      </p:sp>
    </p:spTree>
    <p:extLst>
      <p:ext uri="{BB962C8B-B14F-4D97-AF65-F5344CB8AC3E}">
        <p14:creationId xmlns:p14="http://schemas.microsoft.com/office/powerpoint/2010/main" val="983257963"/>
      </p:ext>
    </p:extLst>
  </p:cSld>
  <p:clrMapOvr>
    <a:masterClrMapping/>
  </p:clrMapOvr>
  <p:transition spd="slow">
    <p:cut/>
  </p:transition>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7858792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096766" y="244867"/>
            <a:ext cx="9875520" cy="1356360"/>
          </a:xfrm>
        </p:spPr>
        <p:txBody>
          <a:bodyPr/>
          <a:lstStyle/>
          <a:p>
            <a:r>
              <a:rPr lang="en-US" dirty="0">
                <a:latin typeface="Rockwell" panose="02060603020205020403" pitchFamily="18" charset="0"/>
              </a:rPr>
              <a:t>Dismissal</a:t>
            </a:r>
          </a:p>
        </p:txBody>
      </p:sp>
      <p:pic>
        <p:nvPicPr>
          <p:cNvPr id="5" name="Graphic 4" descr="Bus">
            <a:extLst>
              <a:ext uri="{FF2B5EF4-FFF2-40B4-BE49-F238E27FC236}">
                <a16:creationId xmlns:a16="http://schemas.microsoft.com/office/drawing/2014/main" id="{22D80468-1845-4A70-B844-7C50FC401D4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20836" y="465847"/>
            <a:ext cx="914400" cy="914400"/>
          </a:xfrm>
          <a:prstGeom prst="rect">
            <a:avLst/>
          </a:prstGeom>
        </p:spPr>
      </p:pic>
      <p:graphicFrame>
        <p:nvGraphicFramePr>
          <p:cNvPr id="4" name="Content Placeholder 3">
            <a:extLst>
              <a:ext uri="{FF2B5EF4-FFF2-40B4-BE49-F238E27FC236}">
                <a16:creationId xmlns:a16="http://schemas.microsoft.com/office/drawing/2014/main" id="{31F44B22-324B-4DE8-B32C-85312184904C}"/>
              </a:ext>
            </a:extLst>
          </p:cNvPr>
          <p:cNvGraphicFramePr>
            <a:graphicFrameLocks noGrp="1"/>
          </p:cNvGraphicFramePr>
          <p:nvPr>
            <p:ph idx="1"/>
            <p:extLst>
              <p:ext uri="{D42A27DB-BD31-4B8C-83A1-F6EECF244321}">
                <p14:modId xmlns:p14="http://schemas.microsoft.com/office/powerpoint/2010/main" val="2106612221"/>
              </p:ext>
            </p:extLst>
          </p:nvPr>
        </p:nvGraphicFramePr>
        <p:xfrm>
          <a:off x="1159668" y="1601227"/>
          <a:ext cx="9872664" cy="4371944"/>
        </p:xfrm>
        <a:graphic>
          <a:graphicData uri="http://schemas.openxmlformats.org/drawingml/2006/table">
            <a:tbl>
              <a:tblPr firstRow="1" bandRow="1">
                <a:tableStyleId>{5C22544A-7EE6-4342-B048-85BDC9FD1C3A}</a:tableStyleId>
              </a:tblPr>
              <a:tblGrid>
                <a:gridCol w="4936332">
                  <a:extLst>
                    <a:ext uri="{9D8B030D-6E8A-4147-A177-3AD203B41FA5}">
                      <a16:colId xmlns:a16="http://schemas.microsoft.com/office/drawing/2014/main" val="743422230"/>
                    </a:ext>
                  </a:extLst>
                </a:gridCol>
                <a:gridCol w="4936332">
                  <a:extLst>
                    <a:ext uri="{9D8B030D-6E8A-4147-A177-3AD203B41FA5}">
                      <a16:colId xmlns:a16="http://schemas.microsoft.com/office/drawing/2014/main" val="777156215"/>
                    </a:ext>
                  </a:extLst>
                </a:gridCol>
              </a:tblGrid>
              <a:tr h="472727">
                <a:tc>
                  <a:txBody>
                    <a:bodyPr/>
                    <a:lstStyle/>
                    <a:p>
                      <a:r>
                        <a:rPr lang="en-US" dirty="0">
                          <a:latin typeface="Tahoma" panose="020B0604030504040204" pitchFamily="34" charset="0"/>
                          <a:ea typeface="Tahoma" panose="020B0604030504040204" pitchFamily="34" charset="0"/>
                          <a:cs typeface="Tahoma" panose="020B0604030504040204" pitchFamily="34" charset="0"/>
                        </a:rPr>
                        <a:t>You will…</a:t>
                      </a:r>
                    </a:p>
                  </a:txBody>
                  <a:tcPr/>
                </a:tc>
                <a:tc>
                  <a:txBody>
                    <a:bodyPr/>
                    <a:lstStyle/>
                    <a:p>
                      <a:r>
                        <a:rPr lang="en-US" dirty="0">
                          <a:latin typeface="Tahoma" panose="020B0604030504040204" pitchFamily="34" charset="0"/>
                          <a:ea typeface="Tahoma" panose="020B0604030504040204" pitchFamily="34" charset="0"/>
                          <a:cs typeface="Tahoma" panose="020B0604030504040204" pitchFamily="34" charset="0"/>
                        </a:rPr>
                        <a:t>I will...</a:t>
                      </a:r>
                    </a:p>
                  </a:txBody>
                  <a:tcPr/>
                </a:tc>
                <a:extLst>
                  <a:ext uri="{0D108BD9-81ED-4DB2-BD59-A6C34878D82A}">
                    <a16:rowId xmlns:a16="http://schemas.microsoft.com/office/drawing/2014/main" val="2496822786"/>
                  </a:ext>
                </a:extLst>
              </a:tr>
              <a:tr h="3899217">
                <a:tc>
                  <a:txBody>
                    <a:bodyPr/>
                    <a:lstStyle/>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lang="en-US" sz="1400" dirty="0">
                          <a:latin typeface="Tahoma" panose="020B0604030504040204" pitchFamily="34" charset="0"/>
                          <a:ea typeface="Tahoma" panose="020B0604030504040204" pitchFamily="34" charset="0"/>
                          <a:cs typeface="Tahoma" panose="020B0604030504040204" pitchFamily="34" charset="0"/>
                        </a:rPr>
                        <a:t>make sure your space is clean and organized</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lang="en-US" sz="1400" dirty="0">
                          <a:latin typeface="Tahoma" panose="020B0604030504040204" pitchFamily="34" charset="0"/>
                          <a:ea typeface="Tahoma" panose="020B0604030504040204" pitchFamily="34" charset="0"/>
                          <a:cs typeface="Tahoma" panose="020B0604030504040204" pitchFamily="34" charset="0"/>
                        </a:rPr>
                        <a:t>complete your class job if you have one</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lang="en-US" sz="1400" dirty="0">
                          <a:latin typeface="Tahoma" panose="020B0604030504040204" pitchFamily="34" charset="0"/>
                          <a:ea typeface="Tahoma" panose="020B0604030504040204" pitchFamily="34" charset="0"/>
                          <a:cs typeface="Tahoma" panose="020B0604030504040204" pitchFamily="34" charset="0"/>
                        </a:rPr>
                        <a:t>make sure you have your homework or the directions for homework</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lang="en-US" sz="1400" dirty="0">
                          <a:latin typeface="Tahoma" panose="020B0604030504040204" pitchFamily="34" charset="0"/>
                          <a:ea typeface="Tahoma" panose="020B0604030504040204" pitchFamily="34" charset="0"/>
                          <a:cs typeface="Tahoma" panose="020B0604030504040204" pitchFamily="34" charset="0"/>
                        </a:rPr>
                        <a:t>have &lt;insert teacher’s name&gt; sign off on your behavior &lt;folder/sheet&gt; and place it in your backpack</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lang="en-US" sz="1400" dirty="0">
                          <a:latin typeface="Tahoma" panose="020B0604030504040204" pitchFamily="34" charset="0"/>
                          <a:ea typeface="Tahoma" panose="020B0604030504040204" pitchFamily="34" charset="0"/>
                          <a:cs typeface="Tahoma" panose="020B0604030504040204" pitchFamily="34" charset="0"/>
                        </a:rPr>
                        <a:t>sit quietly until you are dismissed (</a:t>
                      </a:r>
                      <a:r>
                        <a:rPr lang="en-US" sz="1400" i="1" dirty="0">
                          <a:latin typeface="Tahoma" panose="020B0604030504040204" pitchFamily="34" charset="0"/>
                          <a:ea typeface="Tahoma" panose="020B0604030504040204" pitchFamily="34" charset="0"/>
                          <a:cs typeface="Tahoma" panose="020B0604030504040204" pitchFamily="34" charset="0"/>
                        </a:rPr>
                        <a:t>Is it OK to talk? Absolutely! Just make sure you are using a whisper voice so we can hear all announcements!</a:t>
                      </a:r>
                      <a:r>
                        <a:rPr lang="en-US" sz="1400" i="0" dirty="0">
                          <a:latin typeface="Tahoma" panose="020B0604030504040204" pitchFamily="34" charset="0"/>
                          <a:ea typeface="Tahoma" panose="020B0604030504040204" pitchFamily="34" charset="0"/>
                          <a:cs typeface="Tahoma" panose="020B0604030504040204" pitchFamily="34" charset="0"/>
                        </a:rPr>
                        <a:t>)</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lang="en-US" sz="1400" i="0" dirty="0">
                          <a:latin typeface="Tahoma" panose="020B0604030504040204" pitchFamily="34" charset="0"/>
                          <a:ea typeface="Tahoma" panose="020B0604030504040204" pitchFamily="34" charset="0"/>
                          <a:cs typeface="Tahoma" panose="020B0604030504040204" pitchFamily="34" charset="0"/>
                        </a:rPr>
                        <a:t>say goodbye to &lt;insert teacher’s name&gt; and your friends as you leave</a:t>
                      </a:r>
                    </a:p>
                  </a:txBody>
                  <a:tcPr/>
                </a:tc>
                <a:tc>
                  <a:txBody>
                    <a:bodyPr/>
                    <a:lstStyle/>
                    <a:p>
                      <a:pPr marL="285750" indent="-285750">
                        <a:lnSpc>
                          <a:spcPct val="150000"/>
                        </a:lnSpc>
                        <a:buFont typeface="Wingdings" panose="05000000000000000000" pitchFamily="2" charset="2"/>
                        <a:buChar char="Ø"/>
                      </a:pPr>
                      <a:r>
                        <a:rPr lang="en-US" dirty="0">
                          <a:latin typeface="Tahoma" panose="020B0604030504040204" pitchFamily="34" charset="0"/>
                          <a:ea typeface="Tahoma" panose="020B0604030504040204" pitchFamily="34" charset="0"/>
                          <a:cs typeface="Tahoma" panose="020B0604030504040204" pitchFamily="34" charset="0"/>
                        </a:rPr>
                        <a:t>look to make sure all student spaces are clean and organized</a:t>
                      </a:r>
                    </a:p>
                    <a:p>
                      <a:pPr marL="285750" indent="-285750">
                        <a:lnSpc>
                          <a:spcPct val="150000"/>
                        </a:lnSpc>
                        <a:buFont typeface="Wingdings" panose="05000000000000000000" pitchFamily="2" charset="2"/>
                        <a:buChar char="Ø"/>
                      </a:pPr>
                      <a:r>
                        <a:rPr lang="en-US" dirty="0">
                          <a:latin typeface="Tahoma" panose="020B0604030504040204" pitchFamily="34" charset="0"/>
                          <a:ea typeface="Tahoma" panose="020B0604030504040204" pitchFamily="34" charset="0"/>
                          <a:cs typeface="Tahoma" panose="020B0604030504040204" pitchFamily="34" charset="0"/>
                        </a:rPr>
                        <a:t>make sure you are completing your class job, if you have one</a:t>
                      </a:r>
                    </a:p>
                    <a:p>
                      <a:pPr marL="285750" indent="-285750">
                        <a:lnSpc>
                          <a:spcPct val="150000"/>
                        </a:lnSpc>
                        <a:buFont typeface="Wingdings" panose="05000000000000000000" pitchFamily="2" charset="2"/>
                        <a:buChar char="Ø"/>
                      </a:pPr>
                      <a:r>
                        <a:rPr lang="en-US" dirty="0">
                          <a:latin typeface="Tahoma" panose="020B0604030504040204" pitchFamily="34" charset="0"/>
                          <a:ea typeface="Tahoma" panose="020B0604030504040204" pitchFamily="34" charset="0"/>
                          <a:cs typeface="Tahoma" panose="020B0604030504040204" pitchFamily="34" charset="0"/>
                        </a:rPr>
                        <a:t>sign off on your behavior &lt;folder/sheet&gt;</a:t>
                      </a:r>
                    </a:p>
                    <a:p>
                      <a:pPr marL="285750" indent="-285750">
                        <a:lnSpc>
                          <a:spcPct val="150000"/>
                        </a:lnSpc>
                        <a:buFont typeface="Wingdings" panose="05000000000000000000" pitchFamily="2" charset="2"/>
                        <a:buChar char="Ø"/>
                      </a:pPr>
                      <a:r>
                        <a:rPr lang="en-US" dirty="0">
                          <a:latin typeface="Tahoma" panose="020B0604030504040204" pitchFamily="34" charset="0"/>
                          <a:ea typeface="Tahoma" panose="020B0604030504040204" pitchFamily="34" charset="0"/>
                          <a:cs typeface="Tahoma" panose="020B0604030504040204" pitchFamily="34" charset="0"/>
                        </a:rPr>
                        <a:t>&lt;insert what you will do during dismissal… will you be reading to them, talking to them about their day, doing work, etc.?&gt;</a:t>
                      </a:r>
                    </a:p>
                  </a:txBody>
                  <a:tcPr/>
                </a:tc>
                <a:extLst>
                  <a:ext uri="{0D108BD9-81ED-4DB2-BD59-A6C34878D82A}">
                    <a16:rowId xmlns:a16="http://schemas.microsoft.com/office/drawing/2014/main" val="744739329"/>
                  </a:ext>
                </a:extLst>
              </a:tr>
            </a:tbl>
          </a:graphicData>
        </a:graphic>
      </p:graphicFrame>
    </p:spTree>
    <p:extLst>
      <p:ext uri="{BB962C8B-B14F-4D97-AF65-F5344CB8AC3E}">
        <p14:creationId xmlns:p14="http://schemas.microsoft.com/office/powerpoint/2010/main" val="368327982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14212" y="821028"/>
            <a:ext cx="9872871" cy="4038600"/>
          </a:xfrm>
        </p:spPr>
        <p:txBody>
          <a:bodyPr/>
          <a:lstStyle/>
          <a:p>
            <a:pPr marL="45720" indent="0" algn="ctr">
              <a:buNone/>
            </a:pPr>
            <a:endParaRPr lang="en-US" dirty="0"/>
          </a:p>
          <a:p>
            <a:pPr marL="45720" indent="0" algn="ctr">
              <a:buNone/>
            </a:pPr>
            <a:endParaRPr lang="en-US" dirty="0"/>
          </a:p>
          <a:p>
            <a:pPr marL="45720" indent="0" algn="ctr">
              <a:buNone/>
            </a:pPr>
            <a:endParaRPr lang="en-US" dirty="0"/>
          </a:p>
          <a:p>
            <a:pPr marL="45720" indent="0" algn="ctr">
              <a:buNone/>
            </a:pPr>
            <a:r>
              <a:rPr lang="en-US" sz="4800" b="1" dirty="0"/>
              <a:t>THANK YOU!</a:t>
            </a:r>
          </a:p>
        </p:txBody>
      </p:sp>
    </p:spTree>
    <p:extLst>
      <p:ext uri="{BB962C8B-B14F-4D97-AF65-F5344CB8AC3E}">
        <p14:creationId xmlns:p14="http://schemas.microsoft.com/office/powerpoint/2010/main" val="3791477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674" y="1190437"/>
            <a:ext cx="9875520" cy="1356360"/>
          </a:xfrm>
        </p:spPr>
        <p:txBody>
          <a:bodyPr/>
          <a:lstStyle/>
          <a:p>
            <a:r>
              <a:rPr lang="en-US" dirty="0"/>
              <a:t>SQL Environment</a:t>
            </a:r>
          </a:p>
        </p:txBody>
      </p:sp>
      <p:sp>
        <p:nvSpPr>
          <p:cNvPr id="3" name="Content Placeholder 2"/>
          <p:cNvSpPr>
            <a:spLocks noGrp="1"/>
          </p:cNvSpPr>
          <p:nvPr>
            <p:ph idx="1"/>
          </p:nvPr>
        </p:nvSpPr>
        <p:spPr>
          <a:xfrm>
            <a:off x="1141674" y="2546797"/>
            <a:ext cx="9872871" cy="4038600"/>
          </a:xfrm>
        </p:spPr>
        <p:txBody>
          <a:bodyPr>
            <a:normAutofit fontScale="92500" lnSpcReduction="20000"/>
          </a:bodyPr>
          <a:lstStyle/>
          <a:p>
            <a:r>
              <a:rPr lang="en-US" sz="2800" dirty="0"/>
              <a:t>Schema</a:t>
            </a:r>
            <a:endParaRPr lang="en-US" sz="2400" dirty="0"/>
          </a:p>
          <a:p>
            <a:pPr lvl="1"/>
            <a:r>
              <a:rPr lang="en-US" dirty="0"/>
              <a:t>The structure that contains descriptions of objects created by a user (base tables, views, constraints)</a:t>
            </a:r>
          </a:p>
          <a:p>
            <a:r>
              <a:rPr lang="en-US" sz="2800" dirty="0"/>
              <a:t>Data Definition Language (DDL)</a:t>
            </a:r>
          </a:p>
          <a:p>
            <a:pPr lvl="1"/>
            <a:r>
              <a:rPr lang="en-US" dirty="0"/>
              <a:t>Commands that define a database, including creating, altering, and dropping tables and establishing constraints</a:t>
            </a:r>
          </a:p>
          <a:p>
            <a:r>
              <a:rPr lang="en-US" sz="2800" dirty="0"/>
              <a:t>Data Query Language (DQL)</a:t>
            </a:r>
          </a:p>
          <a:p>
            <a:pPr lvl="1"/>
            <a:r>
              <a:rPr lang="en-US" dirty="0"/>
              <a:t>A set of schemas that constitute the description of a database</a:t>
            </a:r>
          </a:p>
          <a:p>
            <a:r>
              <a:rPr lang="en-US" sz="2800" dirty="0"/>
              <a:t>Data Manipulation Language (DML)</a:t>
            </a:r>
          </a:p>
          <a:p>
            <a:pPr lvl="1"/>
            <a:r>
              <a:rPr lang="en-US" dirty="0"/>
              <a:t>Commands that maintain and query a database</a:t>
            </a:r>
          </a:p>
          <a:p>
            <a:r>
              <a:rPr lang="en-US" sz="2800" dirty="0"/>
              <a:t>Data Control Language (DCL)</a:t>
            </a:r>
          </a:p>
          <a:p>
            <a:pPr lvl="1"/>
            <a:r>
              <a:rPr lang="en-US" dirty="0"/>
              <a:t>Commands that control a database, including administering privileges and committing data</a:t>
            </a:r>
          </a:p>
          <a:p>
            <a:endParaRPr lang="en-US" dirty="0"/>
          </a:p>
        </p:txBody>
      </p:sp>
      <p:sp>
        <p:nvSpPr>
          <p:cNvPr id="4" name="TextBox 3"/>
          <p:cNvSpPr txBox="1"/>
          <p:nvPr/>
        </p:nvSpPr>
        <p:spPr>
          <a:xfrm>
            <a:off x="495117" y="381043"/>
            <a:ext cx="11165983" cy="923330"/>
          </a:xfrm>
          <a:prstGeom prst="rect">
            <a:avLst/>
          </a:prstGeom>
          <a:solidFill>
            <a:schemeClr val="accent1"/>
          </a:solidFill>
          <a:ln>
            <a:noFill/>
          </a:ln>
          <a:effectLst>
            <a:outerShdw blurRad="50800" dist="38100" dir="2700000" algn="tl" rotWithShape="0">
              <a:prstClr val="black">
                <a:alpha val="40000"/>
              </a:prstClr>
            </a:outerShdw>
          </a:effectLst>
        </p:spPr>
        <p:txBody>
          <a:bodyPr wrap="square" rtlCol="0">
            <a:spAutoFit/>
          </a:bodyPr>
          <a:lstStyle/>
          <a:p>
            <a:pPr algn="ctr"/>
            <a:r>
              <a:rPr lang="en-US" b="1" dirty="0">
                <a:solidFill>
                  <a:schemeClr val="bg1"/>
                </a:solidFill>
              </a:rPr>
              <a:t>IMPORTANT</a:t>
            </a:r>
          </a:p>
          <a:p>
            <a:r>
              <a:rPr lang="en-US" b="1" dirty="0">
                <a:solidFill>
                  <a:schemeClr val="bg1"/>
                </a:solidFill>
              </a:rPr>
              <a:t>Q1.What is the difference between DDL and DML ?			 	(Asked by INFOSYS, TCS  in 2017,18,19)</a:t>
            </a:r>
          </a:p>
          <a:p>
            <a:r>
              <a:rPr lang="en-US" b="1" dirty="0">
                <a:solidFill>
                  <a:schemeClr val="bg1"/>
                </a:solidFill>
              </a:rPr>
              <a:t>Q2.What is schema?										(Asked by MIND  in 2019)</a:t>
            </a:r>
          </a:p>
        </p:txBody>
      </p:sp>
    </p:spTree>
    <p:extLst>
      <p:ext uri="{BB962C8B-B14F-4D97-AF65-F5344CB8AC3E}">
        <p14:creationId xmlns:p14="http://schemas.microsoft.com/office/powerpoint/2010/main" val="1247389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Basis">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TF55885775_Student does teacher does_v2.potx" id="{618315E5-C348-40CF-AD40-05C2F7C13378}" vid="{0C991BBE-F1C3-4926-9687-DBEAAE8C92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4AD314ACBBD024AB368ED7E36B4D55E" ma:contentTypeVersion="8" ma:contentTypeDescription="Create a new document." ma:contentTypeScope="" ma:versionID="47672c4b886260e8e6784f7250205eaf">
  <xsd:schema xmlns:xsd="http://www.w3.org/2001/XMLSchema" xmlns:xs="http://www.w3.org/2001/XMLSchema" xmlns:p="http://schemas.microsoft.com/office/2006/metadata/properties" xmlns:ns2="a069deda-dd54-4a17-8471-364442f6fb77" targetNamespace="http://schemas.microsoft.com/office/2006/metadata/properties" ma:root="true" ma:fieldsID="385fd464c505d6bcf43ee5d3fb3f35bf" ns2:_="">
    <xsd:import namespace="a069deda-dd54-4a17-8471-364442f6fb7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69deda-dd54-4a17-8471-364442f6fb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a069deda-dd54-4a17-8471-364442f6fb77"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AB5500-6D98-4B43-9C20-1FD82F4AA41E}"/>
</file>

<file path=customXml/itemProps2.xml><?xml version="1.0" encoding="utf-8"?>
<ds:datastoreItem xmlns:ds="http://schemas.openxmlformats.org/officeDocument/2006/customXml" ds:itemID="{3D6CA70E-ED75-4FF0-A862-8EF12B737755}">
  <ds:schemaRefs>
    <ds:schemaRef ds:uri="http://purl.org/dc/terms/"/>
    <ds:schemaRef ds:uri="http://schemas.microsoft.com/office/2006/documentManagement/types"/>
    <ds:schemaRef ds:uri="http://schemas.microsoft.com/office/infopath/2007/PartnerControls"/>
    <ds:schemaRef ds:uri="http://purl.org/dc/dcmitype/"/>
    <ds:schemaRef ds:uri="http://www.w3.org/XML/1998/namespace"/>
    <ds:schemaRef ds:uri="71af3243-3dd4-4a8d-8c0d-dd76da1f02a5"/>
    <ds:schemaRef ds:uri="http://schemas.openxmlformats.org/package/2006/metadata/core-properties"/>
    <ds:schemaRef ds:uri="http://purl.org/dc/elements/1.1/"/>
    <ds:schemaRef ds:uri="16c05727-aa75-4e4a-9b5f-8a80a1165891"/>
    <ds:schemaRef ds:uri="http://schemas.microsoft.com/office/2006/metadata/properties"/>
  </ds:schemaRefs>
</ds:datastoreItem>
</file>

<file path=customXml/itemProps3.xml><?xml version="1.0" encoding="utf-8"?>
<ds:datastoreItem xmlns:ds="http://schemas.openxmlformats.org/officeDocument/2006/customXml" ds:itemID="{ABF1ABED-93B7-45AC-A513-2CB1FF159AF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Student doesteacher does</Template>
  <TotalTime>0</TotalTime>
  <Words>11357</Words>
  <Application>Microsoft Office PowerPoint</Application>
  <PresentationFormat>Widescreen</PresentationFormat>
  <Paragraphs>1325</Paragraphs>
  <Slides>88</Slides>
  <Notes>66</Notes>
  <HiddenSlides>2</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88</vt:i4>
      </vt:variant>
    </vt:vector>
  </HeadingPairs>
  <TitlesOfParts>
    <vt:vector size="101" baseType="lpstr">
      <vt:lpstr>Arial</vt:lpstr>
      <vt:lpstr>Calibri</vt:lpstr>
      <vt:lpstr>Corbel</vt:lpstr>
      <vt:lpstr>Courier New</vt:lpstr>
      <vt:lpstr>Franklin Gothic Demi</vt:lpstr>
      <vt:lpstr>Helvetica</vt:lpstr>
      <vt:lpstr>Rockwell</vt:lpstr>
      <vt:lpstr>Tahoma</vt:lpstr>
      <vt:lpstr>Times</vt:lpstr>
      <vt:lpstr>Times New Roman</vt:lpstr>
      <vt:lpstr>Wingdings</vt:lpstr>
      <vt:lpstr>Basis</vt:lpstr>
      <vt:lpstr>Document</vt:lpstr>
      <vt:lpstr> SQL</vt:lpstr>
      <vt:lpstr>Objectives</vt:lpstr>
      <vt:lpstr>PowerPoint Presentation</vt:lpstr>
      <vt:lpstr>Important Part of Any Website</vt:lpstr>
      <vt:lpstr>PowerPoint Presentation</vt:lpstr>
      <vt:lpstr>PowerPoint Presentation</vt:lpstr>
      <vt:lpstr>PowerPoint Presentation</vt:lpstr>
      <vt:lpstr>Introduction</vt:lpstr>
      <vt:lpstr>SQL Environment</vt:lpstr>
      <vt:lpstr>PowerPoint Presentation</vt:lpstr>
      <vt:lpstr>PowerPoint Presentation</vt:lpstr>
      <vt:lpstr>DDL COMMANDS…</vt:lpstr>
      <vt:lpstr>DDL COMMANDS…</vt:lpstr>
      <vt:lpstr>DDL COMMANDS…</vt:lpstr>
      <vt:lpstr>DDL COMMANDS…</vt:lpstr>
      <vt:lpstr>DDL COMMANDS…</vt:lpstr>
      <vt:lpstr>DDL COMMANDS…</vt:lpstr>
      <vt:lpstr>DDL COMMANDS…</vt:lpstr>
      <vt:lpstr>DDL COMMANDS…</vt:lpstr>
      <vt:lpstr>DDL COMMANDS…</vt:lpstr>
      <vt:lpstr>PowerPoint Presentation</vt:lpstr>
      <vt:lpstr>PowerPoint Presentation</vt:lpstr>
      <vt:lpstr>Capabilities of SQL SELECT Statements</vt:lpstr>
      <vt:lpstr>Basic SELECT Statement</vt:lpstr>
      <vt:lpstr>Selecting All Columns</vt:lpstr>
      <vt:lpstr>Selecting Specific Columns</vt:lpstr>
      <vt:lpstr>Writing SQL Statements</vt:lpstr>
      <vt:lpstr>Column Heading Defaults</vt:lpstr>
      <vt:lpstr>Arithmetic Expressions</vt:lpstr>
      <vt:lpstr>Using Arithmetic Operators</vt:lpstr>
      <vt:lpstr>Operator Precedence</vt:lpstr>
      <vt:lpstr>Operator Precedence</vt:lpstr>
      <vt:lpstr>Using Parentheses</vt:lpstr>
      <vt:lpstr>Defining a Null Value</vt:lpstr>
      <vt:lpstr>Null Values  in Arithmetic Expressions</vt:lpstr>
      <vt:lpstr>Defining a Column Alias</vt:lpstr>
      <vt:lpstr>Using Column Aliases</vt:lpstr>
      <vt:lpstr>Concatenation Operator</vt:lpstr>
      <vt:lpstr>Using the Concatenation Operator</vt:lpstr>
      <vt:lpstr>Literal Character Strings</vt:lpstr>
      <vt:lpstr>Using Literal Character Strings</vt:lpstr>
      <vt:lpstr>Duplicate Rows</vt:lpstr>
      <vt:lpstr>Eliminating Duplicate Rows</vt:lpstr>
      <vt:lpstr>Limiting Rows Using a Selection</vt:lpstr>
      <vt:lpstr>Limiting the Rows Selected</vt:lpstr>
      <vt:lpstr>Using the WHERE Clause</vt:lpstr>
      <vt:lpstr>Comparison Conditions</vt:lpstr>
      <vt:lpstr>Using Comparison Conditions</vt:lpstr>
      <vt:lpstr>Other Comparison Conditions</vt:lpstr>
      <vt:lpstr>Using the BETWEEN Condition</vt:lpstr>
      <vt:lpstr>Using the IN Condition</vt:lpstr>
      <vt:lpstr>Using the LIKE Condition</vt:lpstr>
      <vt:lpstr>Using the LIKE Condition</vt:lpstr>
      <vt:lpstr>Using the NULL Conditions</vt:lpstr>
      <vt:lpstr>Logical Conditions</vt:lpstr>
      <vt:lpstr>Using the AND Operator</vt:lpstr>
      <vt:lpstr>Using the OR Operator</vt:lpstr>
      <vt:lpstr>Using the NOT Operator</vt:lpstr>
      <vt:lpstr>ORDER BY Clause</vt:lpstr>
      <vt:lpstr>Sorting by Column Alias</vt:lpstr>
      <vt:lpstr>PowerPoint Presentation</vt:lpstr>
      <vt:lpstr>PowerPoint Presentation</vt:lpstr>
      <vt:lpstr>Data Manipulation Language</vt:lpstr>
      <vt:lpstr>The INSERT Statement Syntax</vt:lpstr>
      <vt:lpstr>Inserting New Rows</vt:lpstr>
      <vt:lpstr>Inserting Rows with Null Values</vt:lpstr>
      <vt:lpstr>The UPDATE Statement Syntax</vt:lpstr>
      <vt:lpstr>Updating Rows in a Table</vt:lpstr>
      <vt:lpstr>Removing a Row from a Table </vt:lpstr>
      <vt:lpstr>The DELETE Statement</vt:lpstr>
      <vt:lpstr>Deleting Rows from a Table</vt:lpstr>
      <vt:lpstr>The MERGE Statement</vt:lpstr>
      <vt:lpstr>The MERGE Statement Syntax</vt:lpstr>
      <vt:lpstr>Merging Rows</vt:lpstr>
      <vt:lpstr>PowerPoint Presentation</vt:lpstr>
      <vt:lpstr>Controlling User Access</vt:lpstr>
      <vt:lpstr>Privileges</vt:lpstr>
      <vt:lpstr>Creating Users</vt:lpstr>
      <vt:lpstr>Granting System Privileges</vt:lpstr>
      <vt:lpstr>What is a Role?</vt:lpstr>
      <vt:lpstr>Creating and Granting Privileges to a Role</vt:lpstr>
      <vt:lpstr>Granting Object Privileges</vt:lpstr>
      <vt:lpstr>Using the WITH GRANT OPTION and PUBLIC Keywords</vt:lpstr>
      <vt:lpstr>How to Revoke Object Privileges</vt:lpstr>
      <vt:lpstr>Revoking Object Privileges</vt:lpstr>
      <vt:lpstr>PowerPoint Presentation</vt:lpstr>
      <vt:lpstr>Dismissal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2020-01-06T04:49:09Z</dcterms:created>
  <dcterms:modified xsi:type="dcterms:W3CDTF">2020-10-05T08:11:06Z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0x010100E4AD314ACBBD024AB368ED7E36B4D55E</vt:lpwstr>
  </property>
</Properties>
</file>