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Shipment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Trip TIme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On-Time Delivery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Distance Travelled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Delayed Shipment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Cut-Off Analysis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Cut Off Compliance by Day and Time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OSRM V/S Actual Time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Route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Trip Volume Across Duration Intervals by Route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OSRM V/S Actual Distance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Distribution of Trips Over Time by Route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Filter Route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Destination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Source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ef647f85-04ce-4f76-afa1-c9e8e9001a4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f9d110463d2417a" /><Relationship Type="http://schemas.openxmlformats.org/officeDocument/2006/relationships/slideLayout" Target="/ppt/slideLayouts/slideLayout8.xml" Id="Ra66efcf724404af1" /><Relationship Type="http://schemas.openxmlformats.org/officeDocument/2006/relationships/hyperlink" Target="https://app.powerbi.com/groups/me/reports/ef647f85-04ce-4f76-afa1-c9e8e9001a4d/?pbi_source=PowerPoint" TargetMode="External" Id="RelId0" /><Relationship Type="http://schemas.openxmlformats.org/officeDocument/2006/relationships/image" Target="/ppt/media/image4.png" Id="imgId11750672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logistics_dashboard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6/4/2025 6:12:35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6/4/2025 5:33:52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Shipment ,Average Trip TIme ,On-Time Delivery ,Total Distance Travelled ,Delayed Shipment ,shape ,Cut-Off Analysis ,Cut Off Compliance by Day and Time ,textbox ,textbox ,OSRM V/S Actual Time ,Route Type ,Trip Volume Across Duration Intervals by Route Type ,OSRM V/S Actual Distance ,Distribution of Trips Over Time by Route Type ,Filter Route ,Destination ,Sourc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750672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