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7" d="100"/>
          <a:sy n="77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49b7599-6d22-4203-ba09-673e39f9788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f647f85-04ce-4f76-afa1-c9e8e9001a4d/5e952a73636284ef487e?bookmarkGuid=cec39573-c552-483b-ab52-e3aa8b2d8325&amp;bookmarkUsage=1&amp;ctid=d4963ce2-af94-4122-95a9-644e8b01624d&amp;fromEntryPoint=export&quot;"/>
    <we:property name="reportState" value="&quot;CONNECTED&quot;"/>
    <we:property name="artifactViewState" value="&quot;live&quot;"/>
    <we:property name="reportEmbeddedTime" value="&quot;2025-06-04T06:07:45.405Z&quot;"/>
    <we:property name="creatorSessionId" value="&quot;250ad645-3571-4c5c-a46d-900a2b23e5bb&quot;"/>
    <we:property name="creatorUserId" value="&quot;10032002D247D400&quot;"/>
    <we:property name="creatorTenantId" value="&quot;d4963ce2-af94-4122-95a9-644e8b01624d&quot;"/>
    <we:property name="pageDisplayName" value="&quot;Page 1&quot;"/>
    <we:property name="pageName" value="&quot;5e952a73636284ef487e&quot;"/>
    <we:property name="reportName" value="&quot;logistics_dashboard&quot;"/>
    <we:property name="isVisualContainerHeaderHidden" value="false"/>
    <we:property name="isFiltersActionButtonVisible" value="true"/>
    <we:property name="initialStateBookmark" value="&quot;H4sIAAAAAAAAA+1a/0/bOhD/V6pIT9uT+p7sxHaS/cZg06TBNgFiT3pCyF8urbc0rhIX6Jv435+dpKyFQFlXRmH81tgX++5znzvfOf0WKF2Ncz79wEcQvApeG/N1xMuvPRz0g6Id+/jx/d7W/vuTD1t7b9ywGVttiip49S2wvByAPdLVhOd+BTf473E/4Hn+iQ/8U8bzCvrBGMrKFDzX/0Ej7KZsOYGLfgDn49yU3C95YLkFv+ypE3fPbm/8d+R25NLqUzgAaZtRCikNeRyxiIUJgYwkMTixqhGoNesU8UvX22+bwnJduG38WJzGEacQy4SwLAOmEAr9eKZz24qI6ZvzcemsczZPxx6VLXXKCwkqqE0ooWo0/hbsAa8mZb3Zm4WJAzMpJexDVk8VVtupW0dBPnTGldPgwqHxqTQOq3ri0Fie9w6GejyCwtazQ3O2XYIDSQWv0MWxG6l0MchbTL+bd9ioKHnp1TPiiwPGm+FeMKWC8vW0tmRHlzNIw/4VZe/NCqe2k6AoIxHFmQwZSSKhWBTGq0O+NRiUMOC2fVxUeNvkk1HH+A8a4jjokD2x2sWEn3o7KVrs8C92zYNb27gQYYqBkZBRKShDHKVUPHzUfCz+OnRK93Yg9/Maqt7LP/58rNFzozWNC1KqVMxS4IQnkisiuPwJF/xCXrlDx3olTqw5UVBZXTTbLlINPd3AujMAM0e7QAtTyeI0yhhmgEjy8LHmWMmnoC6z+2OOtBtsaeDHglOEIy5pCmkkCMIK+WVvtaoa8jEsmlW7MkUhEVEKmcIMI06F4ktdue2wHJhSS7fPVW+uiZi6OpETa7Ksw4P9zUgettTjk8lEqythQlfgnDLFxG4PeWk3OVvcYvHF8awudvJf5irfliuNAfdAjuOaxrHEPGZABU85QiSNOEk3gcY7fNozWe8zwNfViLwmPd45ca+I02c1PTavIBrrU2MPucjhash08nDfnFXr5OCiZx37m3XXusei1xqmg5QikxBHJFQsjSFOSLg0+Vs4t8KcX0//CKIskSxDCikZpypBIlt9NZFEOOaUuFY3TEkECcFs9brgnnqHhwpBU5Wjm7RYSvZKcusg7DwhOun+zzp5OK96w0JC0sR5mtJQYqFCjKWQm5BvSzOxror1+/0WdYOsVXouHFahR8NkR18RIp4QEpPEda4s/LF7g0bOix3NrgkdxG9LM6pfaC8yvWSHev2g8SPyKHwegj9ga2sLpe2lC0ZjXurq6tN7XTiORP1gFzJ7Z181D7VGV7BxHWBpT1yiKXwXCIWqf/deCl1UzQG9rwfDeqdd7Uxu2HjE84lfjlCEdn2HclGT9l6Ce7mGjz3e+xuTK58zz3ozzzLuNskoVGmSRpipCGeIZRBimj14AVWf/rMbogctoe5wW/X46qo5ZBsSUCwkAcEIVwyjLEmw+gkSPGe4pdXgbZq80+6kK+VwugunkF/X6HL++tRMkSN3XjcfFNuzdxWr2jricq1gkUgundQJ5rK/mNPLtaoWet8H/HRrTbBnCjtcLaafODLdNyVLE0quC7h7Nlk4aZ44oJdUe/KWzl/XZEymMeVCZDhhkiqFmw//G90oL2U5b5PCQa4llK3QPOGDEZSD2tAK8lkB6AwcNxpoqIUqd3BIe1DvdFDL+VGo0ejsMur/b8y6jOYiInTFEgkFESlhVEmOKLoZ3/YvJCKGhCQk5TiMJKMila7n6z9Ec/fB2K5T+baOD62t45urnTzTLSzt8opJnjfw32Ob163WjxZ2NTNv4KTilnfQcWQULCHgix33hjJnxYuWhf37JPgNp0YtvNaL5i7Ij9srXRJJFEcpjTDhEkLK6NL4UpxxFhKZCgQJkhAhnPyG8VXVM5sUWtc0eo6qe4yqK2gfN87tBs8dx9XYxdcnXkCHyc44XijvpbsZ2vd+0/7b2O0v+H89zp2n/wMMqVi+gCkAAA==&quot;"/>
    <we:property name="bookmark" value="&quot;H4sIAAAAAAAAA+1abU/bSBD+K5GlU3tS7rRrr9d2v7XQqtLRXtUgetIJoX0ZJ9s63sjeUHIV//3G64QSMATSUALlG9md7D4z88zbhm+BNvWkELP3YgzBi+CVtV/GovrSo0E/KNs1pliYUM2pSEKRE56mKsNdO3HGlnXw4lvgRDUEd2DqqSiag3Dx38N+IIrigxg2n3JR1NAPJlDVthSF+Q9aYdxy1RRO+wGcTApbiebIgRMOmmOPURw/IwT6Z4Q3CuXMMQxAuXY1hiwORRLxiIcpg5ylCaBY3Qp4ZJ0izdH++h1bOmFKvKZZS7IkEjEkKmU8z4FrQsJmPTeFm4vI2euTSYXaoc6zSWOcl/pYlAp04FWooG4Rfwvegainlb/s9dLGwE4rBR8h91ulM26G52goRqhcNQtO0RofKou28hv71omiNxiZyRhK53dH9utOBWgkHbwgp4e4UptyWMxt+l29/RaiElUDz8rPaJhGDfyCrTRUr2Zek11TLUwa9i+AvTMtEDZKxCRnUUxzFXKWRlLzKEzWN/nL4bCCoXDzj8uAd2wxHXes31IR5CBa9sgZDI1m6820nNuO/mTX3Lu2rQsJjSlwFvJYyZgTQbJY3n/U/F3+sY+ge7tQNPsG6t7z335/qNFzpTatC7JY64RnIJhIldBMCvUDLviJvMLa4xoQR84eaaidKdtrl6lGHm9g3dgAC0djoIWZ4kkW5ZxyICy9/1hDVooZ6LPs/pAj7QpdWvNTKWJCI6HiDLJIMkI1aY69Vqt6JCawrJZ3ZUZCJqMMck05JSKWWqx05Q7acmgro/Cei97cEDFNfaSmzuZ5hwf725E8XGUmR9Op0RfCJF6Dc9qWU7czEpXb5mxxjcanh4u+GOU/n+t851xpFbgDchx6GicKpwIOsRSZIIRlkWDZNtB4V8x6Nu99AviyHpE3hOMtijdAEM96OLavIZqYY+v2hSzgYsh08vCj/VpvkoPLnkX2t+du9I5lr7VMB6VkriCJWKh5lkCSsnBl8ndw4qQ9uZz+CUR5qnhONNEqyXRKZL7+aTKNaCJihqNumLEIUkb5+n3BHc0O9xWCtq7GV6FYSfZaCYcm7KwQnXT/Z5M8PA+9ZSFjWYqejuNQUalDSpVU25BvKzt12MU29/0SfYPykJ4ah3Xo0TIZ6StDIlLGEpbi5MrD270btHKN2MHimRBN/KayY/+F+XtmI9kBrx+0fiSNFT6NoCmwXttSG3fmgvFEVKa++OkvUyJHon6wB7m7sa/aDx7RBdvgBFi5I0w0ZTMFQqn9373n0pR1W6A/muHI37RnUOWWjQeimPrH2ZiQvWZCOfWkvZPgXo3wocd7f2ty5VPm2WzmWcXdNhmFOkuziHId0ZzwHEIa5/feQPnqv3ghutcW6gavVQ+vrzpn2ZYEMZWKgeRMaE5JnqZU/wAJnjLcym7wOiRvDVa6So1me3AMxWVEZ/uXtxZADrBetz8ozmvvOlrN+4izs4JlImE68QnmbL44hwtHVQe97wvN9lyb4J0t3Wi9mH7klul+KVmZUApTws2zyVKleeQGPaPao9f0/HNNzlWWxELKnKZcxVrT9of/rR6UV7JczJPCoDAKqrnQecIHY6iGXtEaikUDiApOWgQGvFCNhUO5gb9p4OWaVfDW6Jwy/P9vLKaM9iEixGaJhZLJjPFYK0FicrV95/9JIhNIWcoyQcNI8VhmCme+/n0Md++t66rK1018ZGMT37neqWG6g5VTXjktitb8dzjmdcO6bWPnmXkFJ7VwooOOY6thBQGf7eI3tP1aPpuzsH+XBL+ianjhjT40d5n8cP6kyyJFkiiLI8qEgjDm8cr40oILHjKVSQIpURARmv6C8VX7nW0KrUuInqLqDqPqgrUPW+d2Gw/LcT3B+PogSuhQGZUTpW68dKv6+D9A76GeVykAAA==&quot;"/>
    <we:property name="datasetId" value="&quot;175d7411-d739-4991-8bbc-c3cc5a7fa514&quot;"/>
    <we:property name="embedUrl" value="&quot;/reportEmbed?reportId=ef647f85-04ce-4f76-afa1-c9e8e9001a4d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Varun Sanjeev</cp:lastModifiedBy>
  <cp:revision>3</cp:revision>
  <dcterms:created xsi:type="dcterms:W3CDTF">2018-06-07T21:39:02Z</dcterms:created>
  <dcterms:modified xsi:type="dcterms:W3CDTF">2025-06-04T06:08:54Z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