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9D7FE9-31BE-4C4D-9A8B-9EF5AB72AF24}"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1"/>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3"/>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a:spLocks noGrp="1"/>
          </p:cNvSpPr>
          <p:nvPr>
            <p:ph type="pic" idx="2"/>
          </p:nvPr>
        </p:nvSpPr>
        <p:spPr>
          <a:xfrm>
            <a:off x="2915543" y="1426283"/>
            <a:ext cx="3471863" cy="7039681"/>
          </a:xfrm>
          <a:prstGeom prst="rect">
            <a:avLst/>
          </a:prstGeom>
          <a:noFill/>
          <a:ln>
            <a:noFill/>
          </a:ln>
        </p:spPr>
      </p:sp>
      <p:sp>
        <p:nvSpPr>
          <p:cNvPr id="64" name="Google Shape;64;p14"/>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{699D7FE9-31BE-4C4D-9A8B-9EF5AB72AF24}</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t>RAMANAN M</a:t>
                      </a:r>
                      <a:endParaRPr lang="en-US" alt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31</a:t>
                      </a:r>
                      <a:r>
                        <a:rPr lang="en-GB" sz="1800" b="1" u="none" strike="noStrike" cap="none" dirty="0"/>
                        <a:t>15</a:t>
                      </a:r>
                      <a:r>
                        <a:rPr lang="en-IN" sz="1800" b="1" u="none" strike="noStrike" cap="none" dirty="0"/>
                        <a:t>202050</a:t>
                      </a:r>
                      <a:r>
                        <a:rPr lang="en-US" altLang="en-IN" sz="1800" b="1" u="none" strike="noStrike" cap="none" dirty="0"/>
                        <a:t>36</a:t>
                      </a:r>
                      <a:endParaRPr lang="en-US" altLang="en-IN" sz="1800" b="1" u="none" strike="noStrike" cap="none" dirty="0"/>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u="none" strike="noStrike" cap="none"/>
                        <a:t>ajayramanan17@gmail.com</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ASSIGNMENT - 1</a:t>
                      </a:r>
                      <a:endParaRPr dirty="0"/>
                    </a:p>
                  </a:txBody>
                  <a:tcPr marL="91450" marR="91450" marT="45725" marB="45725" anchor="ctr"/>
                </a:tc>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{699D7FE9-31BE-4C4D-9A8B-9EF5AB72AF24}</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delete the unnecessary columns, create a data module, explore and visualize the dataset</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4720"/>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7" name="Google Shape;87;p1"/>
          <p:cNvPicPr preferRelativeResize="0"/>
          <p:nvPr/>
        </p:nvPicPr>
        <p:blipFill rotWithShape="1">
          <a:blip r:embed="rId1"/>
          <a:srcRect l="10148" t="9176" r="7554" b="9045"/>
          <a:stretch>
            <a:fillRect/>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1"/>
          <a:srcRect l="10577" t="8993" r="7556" b="6622"/>
          <a:stretch>
            <a:fillRect/>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2"/>
          <a:srcRect l="10933" t="10395" r="8055" b="6307"/>
          <a:stretch>
            <a:fillRect/>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2"/>
          <p:cNvSpPr txBox="1"/>
          <p:nvPr/>
        </p:nvSpPr>
        <p:spPr>
          <a:xfrm>
            <a:off x="2732878" y="720248"/>
            <a:ext cx="15499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1"/>
          <a:srcRect l="10334" t="9703" r="6998" b="8123"/>
          <a:stretch>
            <a:fillRect/>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A - Yangon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2"/>
          <a:srcRect l="10756" t="9783" r="7377" b="8043"/>
          <a:stretch>
            <a:fillRect/>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B - Mandalay</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C - Naypyitaw</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10666" t="9467" r="7289" b="7570"/>
          <a:stretch>
            <a:fillRect/>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Words>
  <Application>WPS Presentation</Application>
  <PresentationFormat>A4 Paper (210x297 mm)</PresentationFormat>
  <Paragraphs>42</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i32</cp:lastModifiedBy>
  <cp:revision>2</cp:revision>
  <dcterms:created xsi:type="dcterms:W3CDTF">2023-10-03T02:06:00Z</dcterms:created>
  <dcterms:modified xsi:type="dcterms:W3CDTF">2023-10-30T05:15:09Z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41C0063D123C455FA899ADE2D51C823E_13</vt:lpwstr>
  </property>
  <property fmtid="{D5CDD505-2E9C-101B-9397-08002B2CF9AE}" pid="3" name="KSOProductBuildVer">
    <vt:lpwstr>1033-12.2.0.13266</vt:lpwstr>
  </property>
</Properties>
</file>