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6858000" cy="9906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6E6ABAA-49FF-400B-9832-A1DCD6AB04B9}" styleName="Table_0">
    <a:wholeTbl>
      <a:tcTxStyle>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0" name="Google Shape;10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6" name="Google Shape;11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2" name="Google Shape;13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1"/>
        <p:cNvGrpSpPr/>
        <p:nvPr/>
      </p:nvGrpSpPr>
      <p:grpSpPr>
        <a:xfrm>
          <a:off x="0" y="0"/>
          <a:ext cx="0" cy="0"/>
          <a:chOff x="0" y="0"/>
          <a:chExt cx="0" cy="0"/>
        </a:xfrm>
      </p:grpSpPr>
      <p:sp>
        <p:nvSpPr>
          <p:cNvPr id="12" name="Google Shape;12;p9"/>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a:spLocks noGrp="1"/>
          </p:cNvSpPr>
          <p:nvPr>
            <p:ph type="body" idx="1"/>
          </p:nvPr>
        </p:nvSpPr>
        <p:spPr>
          <a:xfrm rot="5400000">
            <a:off x="286367" y="2822135"/>
            <a:ext cx="6285266"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71" name="Google Shape;71;p18"/>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1449696" y="3985464"/>
            <a:ext cx="839487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a:spLocks noGrp="1"/>
          </p:cNvSpPr>
          <p:nvPr>
            <p:ph type="body" idx="1"/>
          </p:nvPr>
        </p:nvSpPr>
        <p:spPr>
          <a:xfrm rot="5400000">
            <a:off x="-1550679" y="2549570"/>
            <a:ext cx="8394877"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77" name="Google Shape;77;p19"/>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514350" y="1621191"/>
            <a:ext cx="5829300" cy="344875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a:spLocks noGrp="1"/>
          </p:cNvSpPr>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10"/>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24" name="Google Shape;24;p11"/>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467916" y="2469624"/>
            <a:ext cx="5915025" cy="41206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a:spLocks noGrp="1"/>
          </p:cNvSpPr>
          <p:nvPr>
            <p:ph type="body" idx="1"/>
          </p:nvPr>
        </p:nvSpPr>
        <p:spPr>
          <a:xfrm>
            <a:off x="467916" y="6629226"/>
            <a:ext cx="5915025" cy="21669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12"/>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a:spLocks noGrp="1"/>
          </p:cNvSpPr>
          <p:nvPr>
            <p:ph type="body" idx="1"/>
          </p:nvPr>
        </p:nvSpPr>
        <p:spPr>
          <a:xfrm>
            <a:off x="471488"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36" name="Google Shape;36;p13"/>
          <p:cNvSpPr txBox="1">
            <a:spLocks noGrp="1"/>
          </p:cNvSpPr>
          <p:nvPr>
            <p:ph type="body" idx="2"/>
          </p:nvPr>
        </p:nvSpPr>
        <p:spPr>
          <a:xfrm>
            <a:off x="3471863"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37" name="Google Shape;37;p13"/>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472381"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a:spLocks noGrp="1"/>
          </p:cNvSpPr>
          <p:nvPr>
            <p:ph type="body" idx="1"/>
          </p:nvPr>
        </p:nvSpPr>
        <p:spPr>
          <a:xfrm>
            <a:off x="472381" y="2428347"/>
            <a:ext cx="2901255"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3" name="Google Shape;43;p14"/>
          <p:cNvSpPr txBox="1">
            <a:spLocks noGrp="1"/>
          </p:cNvSpPr>
          <p:nvPr>
            <p:ph type="body" idx="2"/>
          </p:nvPr>
        </p:nvSpPr>
        <p:spPr>
          <a:xfrm>
            <a:off x="472381" y="3618442"/>
            <a:ext cx="2901255"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4" name="Google Shape;44;p14"/>
          <p:cNvSpPr txBox="1">
            <a:spLocks noGrp="1"/>
          </p:cNvSpPr>
          <p:nvPr>
            <p:ph type="body" idx="3"/>
          </p:nvPr>
        </p:nvSpPr>
        <p:spPr>
          <a:xfrm>
            <a:off x="3471863" y="2428347"/>
            <a:ext cx="2915543"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5" name="Google Shape;45;p14"/>
          <p:cNvSpPr txBox="1">
            <a:spLocks noGrp="1"/>
          </p:cNvSpPr>
          <p:nvPr>
            <p:ph type="body" idx="4"/>
          </p:nvPr>
        </p:nvSpPr>
        <p:spPr>
          <a:xfrm>
            <a:off x="3471863" y="3618442"/>
            <a:ext cx="2915543"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6" name="Google Shape;46;p14"/>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a:spLocks noGrp="1"/>
          </p:cNvSpPr>
          <p:nvPr>
            <p:ph type="body" idx="1"/>
          </p:nvPr>
        </p:nvSpPr>
        <p:spPr>
          <a:xfrm>
            <a:off x="2915543" y="1426283"/>
            <a:ext cx="3471863" cy="703968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p:txBody>
      </p:sp>
      <p:sp>
        <p:nvSpPr>
          <p:cNvPr id="57" name="Google Shape;57;p16"/>
          <p:cNvSpPr txBox="1">
            <a:spLocks noGrp="1"/>
          </p:cNvSpPr>
          <p:nvPr>
            <p:ph type="body" idx="2"/>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58" name="Google Shape;58;p1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a:spLocks noGrp="1"/>
          </p:cNvSpPr>
          <p:nvPr>
            <p:ph type="pic" idx="2"/>
          </p:nvPr>
        </p:nvSpPr>
        <p:spPr>
          <a:xfrm>
            <a:off x="2915543" y="1426283"/>
            <a:ext cx="3471863" cy="7039681"/>
          </a:xfrm>
          <a:prstGeom prst="rect">
            <a:avLst/>
          </a:prstGeom>
          <a:noFill/>
          <a:ln>
            <a:noFill/>
          </a:ln>
        </p:spPr>
      </p:sp>
      <p:sp>
        <p:nvSpPr>
          <p:cNvPr id="64" name="Google Shape;64;p17"/>
          <p:cNvSpPr txBox="1">
            <a:spLocks noGrp="1"/>
          </p:cNvSpPr>
          <p:nvPr>
            <p:ph type="body" idx="1"/>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65" name="Google Shape;65;p17"/>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8"/>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8"/>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8"/>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
          <p:cNvGraphicFramePr/>
          <p:nvPr/>
        </p:nvGraphicFramePr>
        <p:xfrm>
          <a:off x="489857" y="293913"/>
          <a:ext cx="5649700" cy="2096625"/>
        </p:xfrm>
        <a:graphic>
          <a:graphicData uri="http://schemas.openxmlformats.org/drawingml/2006/table">
            <a:tbl>
              <a:tblPr firstRow="1" bandRow="1">
                <a:noFill/>
                <a:tableStyleId>{56E6ABAA-49FF-400B-9832-A1DCD6AB04B9}</a:tableStyleId>
              </a:tblPr>
              <a:tblGrid>
                <a:gridCol w="1613275"/>
                <a:gridCol w="4036425"/>
              </a:tblGrid>
              <a:tr h="419325">
                <a:tc>
                  <a:txBody>
                    <a:bodyPr/>
                    <a:lstStyle/>
                    <a:p>
                      <a:pPr marL="0" marR="0" lvl="0" indent="0" algn="ctr" rtl="0">
                        <a:spcBef>
                          <a:spcPts val="0"/>
                        </a:spcBef>
                        <a:spcAft>
                          <a:spcPts val="0"/>
                        </a:spcAft>
                        <a:buNone/>
                      </a:pPr>
                      <a:r>
                        <a:rPr lang="en-IN" sz="1800" b="1" u="none" strike="noStrike" cap="none"/>
                        <a:t>NAME</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US" altLang="en-IN" sz="1800" b="1"/>
                        <a:t>RAMANAN M</a:t>
                      </a:r>
                      <a:endParaRPr lang="en-US" altLang="en-IN" sz="1800" b="1"/>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REG NO</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31</a:t>
                      </a:r>
                      <a:r>
                        <a:rPr lang="en-IN" sz="1800" b="1"/>
                        <a:t>15</a:t>
                      </a:r>
                      <a:r>
                        <a:rPr lang="en-IN" sz="1800" b="1" u="none" strike="noStrike" cap="none"/>
                        <a:t>202050</a:t>
                      </a:r>
                      <a:r>
                        <a:rPr lang="en-US" altLang="en-IN" sz="1800" b="1" u="none" strike="noStrike" cap="none"/>
                        <a:t>36</a:t>
                      </a:r>
                      <a:endParaRPr lang="en-US" alt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CLASS</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B.Tech – IT </a:t>
                      </a:r>
                      <a:endParaRPr 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EMAIL ID</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US" altLang="en-IN" sz="1800" b="1" u="none" strike="noStrike" cap="none"/>
                        <a:t>ajayramanan17@gmail.com</a:t>
                      </a:r>
                      <a:endParaRPr lang="en-US" alt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ASSIGNMENT - 2</a:t>
                      </a:r>
                      <a:endParaRPr lang="en-IN" sz="1800" b="1" u="none" strike="noStrike" cap="none"/>
                    </a:p>
                  </a:txBody>
                  <a:tcPr marL="91450" marR="91450" marT="45725" marB="45725" anchor="ctr"/>
                </a:tc>
              </a:tr>
            </a:tbl>
          </a:graphicData>
        </a:graphic>
      </p:graphicFrame>
      <p:graphicFrame>
        <p:nvGraphicFramePr>
          <p:cNvPr id="85" name="Google Shape;85;p1"/>
          <p:cNvGraphicFramePr/>
          <p:nvPr/>
        </p:nvGraphicFramePr>
        <p:xfrm>
          <a:off x="147320" y="2575560"/>
          <a:ext cx="6593850" cy="873780"/>
        </p:xfrm>
        <a:graphic>
          <a:graphicData uri="http://schemas.openxmlformats.org/drawingml/2006/table">
            <a:tbl>
              <a:tblPr firstRow="1" bandRow="1">
                <a:noFill/>
                <a:tableStyleId>{56E6ABAA-49FF-400B-9832-A1DCD6AB04B9}</a:tableStyleId>
              </a:tblPr>
              <a:tblGrid>
                <a:gridCol w="756925"/>
                <a:gridCol w="5836925"/>
              </a:tblGrid>
              <a:tr h="370850">
                <a:tc>
                  <a:txBody>
                    <a:bodyPr/>
                    <a:lstStyle/>
                    <a:p>
                      <a:pPr marL="0" marR="0" lvl="0" indent="0" algn="ctr" rtl="0">
                        <a:spcBef>
                          <a:spcPts val="0"/>
                        </a:spcBef>
                        <a:spcAft>
                          <a:spcPts val="0"/>
                        </a:spcAft>
                        <a:buNone/>
                      </a:pPr>
                      <a:r>
                        <a:rPr lang="en-IN" sz="1400" b="1" u="none" strike="noStrike" cap="none"/>
                        <a:t>Task</a:t>
                      </a:r>
                      <a:endParaRPr lang="en-IN" sz="140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IN" sz="1350" b="0" i="0" u="none" strike="noStrike" cap="none">
                          <a:solidFill>
                            <a:schemeClr val="dk1"/>
                          </a:solidFill>
                          <a:latin typeface="Calibri" panose="020F0502020204030204"/>
                          <a:ea typeface="Calibri" panose="020F0502020204030204"/>
                          <a:cs typeface="Calibri" panose="020F0502020204030204"/>
                          <a:sym typeface="Calibri" panose="020F0502020204030204"/>
                        </a:rPr>
                        <a:t>Upload the dataset to Cognos Analytics, prepare the data, explore and create Interactive Dashboard, report and Story</a:t>
                      </a:r>
                      <a:endParaRPr sz="135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gridSpan="2">
                  <a:txBody>
                    <a:bodyPr/>
                    <a:lstStyle/>
                    <a:p>
                      <a:pPr marL="0" marR="0" lvl="0" indent="0" algn="l" rtl="0">
                        <a:spcBef>
                          <a:spcPts val="0"/>
                        </a:spcBef>
                        <a:spcAft>
                          <a:spcPts val="0"/>
                        </a:spcAft>
                        <a:buNone/>
                      </a:pPr>
                      <a:r>
                        <a:rPr lang="en-IN" sz="1400" b="1" u="none" strike="noStrike" cap="none"/>
                        <a:t>Problem Statement:-</a:t>
                      </a:r>
                      <a:endParaRPr lang="en-IN" sz="14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cPr/>
                </a:tc>
              </a:tr>
            </a:tbl>
          </a:graphicData>
        </a:graphic>
      </p:graphicFrame>
      <p:sp>
        <p:nvSpPr>
          <p:cNvPr id="86" name="Google Shape;86;p1"/>
          <p:cNvSpPr txBox="1"/>
          <p:nvPr/>
        </p:nvSpPr>
        <p:spPr>
          <a:xfrm>
            <a:off x="189362" y="3472306"/>
            <a:ext cx="6250675" cy="9541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350" b="0" i="0" u="none" strike="noStrike" cap="none">
                <a:solidFill>
                  <a:schemeClr val="dk1"/>
                </a:solidFill>
                <a:latin typeface="Calibri" panose="020F0502020204030204"/>
                <a:ea typeface="Calibri" panose="020F0502020204030204"/>
                <a:cs typeface="Calibri" panose="020F0502020204030204"/>
                <a:sym typeface="Calibri" panose="020F0502020204030204"/>
              </a:rPr>
              <a:t>	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sz="135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 name="Google Shape;87;p1"/>
          <p:cNvSpPr txBox="1"/>
          <p:nvPr/>
        </p:nvSpPr>
        <p:spPr>
          <a:xfrm>
            <a:off x="147320" y="4472503"/>
            <a:ext cx="8242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Output:-</a:t>
            </a:r>
            <a:endParaRPr lang="en-IN"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8" name="Google Shape;88;p1"/>
          <p:cNvSpPr txBox="1"/>
          <p:nvPr/>
        </p:nvSpPr>
        <p:spPr>
          <a:xfrm>
            <a:off x="2645676" y="5169397"/>
            <a:ext cx="176593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u="sng">
                <a:solidFill>
                  <a:schemeClr val="dk1"/>
                </a:solidFill>
                <a:latin typeface="Calibri" panose="020F0502020204030204"/>
                <a:ea typeface="Calibri" panose="020F0502020204030204"/>
                <a:cs typeface="Calibri" panose="020F0502020204030204"/>
                <a:sym typeface="Calibri" panose="020F0502020204030204"/>
              </a:rPr>
              <a:t>Overall Dashboard</a:t>
            </a:r>
            <a:endParaRPr lang="en-IN" sz="1600" b="1" u="sng">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89" name="Google Shape;89;p1"/>
          <p:cNvPicPr preferRelativeResize="0"/>
          <p:nvPr/>
        </p:nvPicPr>
        <p:blipFill rotWithShape="1">
          <a:blip r:embed="rId1"/>
          <a:srcRect l="7142" t="9467" r="3911"/>
          <a:stretch>
            <a:fillRect/>
          </a:stretch>
        </p:blipFill>
        <p:spPr>
          <a:xfrm>
            <a:off x="489857" y="5523264"/>
            <a:ext cx="6099920" cy="34924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2724223" y="5157918"/>
            <a:ext cx="140955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Male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 name="Google Shape;95;p2"/>
          <p:cNvSpPr txBox="1"/>
          <p:nvPr/>
        </p:nvSpPr>
        <p:spPr>
          <a:xfrm>
            <a:off x="2645388" y="720248"/>
            <a:ext cx="156722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Female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96" name="Google Shape;96;p2"/>
          <p:cNvPicPr preferRelativeResize="0"/>
          <p:nvPr/>
        </p:nvPicPr>
        <p:blipFill rotWithShape="1">
          <a:blip r:embed="rId1"/>
          <a:srcRect l="7058" t="9797" r="8039" b="3754"/>
          <a:stretch>
            <a:fillRect/>
          </a:stretch>
        </p:blipFill>
        <p:spPr>
          <a:xfrm>
            <a:off x="517711" y="1305636"/>
            <a:ext cx="5822577" cy="3334870"/>
          </a:xfrm>
          <a:prstGeom prst="rect">
            <a:avLst/>
          </a:prstGeom>
          <a:noFill/>
          <a:ln>
            <a:noFill/>
          </a:ln>
        </p:spPr>
      </p:pic>
      <p:pic>
        <p:nvPicPr>
          <p:cNvPr id="97" name="Google Shape;97;p2"/>
          <p:cNvPicPr preferRelativeResize="0"/>
          <p:nvPr/>
        </p:nvPicPr>
        <p:blipFill rotWithShape="1">
          <a:blip r:embed="rId2"/>
          <a:srcRect l="7648" t="9099" r="7451" b="4451"/>
          <a:stretch>
            <a:fillRect/>
          </a:stretch>
        </p:blipFill>
        <p:spPr>
          <a:xfrm>
            <a:off x="517710" y="5743306"/>
            <a:ext cx="5822578" cy="33348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p:nvPr/>
        </p:nvSpPr>
        <p:spPr>
          <a:xfrm>
            <a:off x="2450281" y="720247"/>
            <a:ext cx="190257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Data Analyst Employee</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3"/>
          <p:cNvSpPr txBox="1"/>
          <p:nvPr/>
        </p:nvSpPr>
        <p:spPr>
          <a:xfrm>
            <a:off x="2542347" y="5010308"/>
            <a:ext cx="177330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US Citizen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4" name="Google Shape;104;p3"/>
          <p:cNvPicPr preferRelativeResize="0"/>
          <p:nvPr/>
        </p:nvPicPr>
        <p:blipFill rotWithShape="1">
          <a:blip r:embed="rId1"/>
          <a:srcRect l="7378" t="10099" r="4265" b="1722"/>
          <a:stretch>
            <a:fillRect/>
          </a:stretch>
        </p:blipFill>
        <p:spPr>
          <a:xfrm>
            <a:off x="551688" y="1318382"/>
            <a:ext cx="5822577" cy="3401568"/>
          </a:xfrm>
          <a:prstGeom prst="rect">
            <a:avLst/>
          </a:prstGeom>
          <a:noFill/>
          <a:ln>
            <a:noFill/>
          </a:ln>
        </p:spPr>
      </p:pic>
      <p:pic>
        <p:nvPicPr>
          <p:cNvPr id="105" name="Google Shape;105;p3"/>
          <p:cNvPicPr preferRelativeResize="0"/>
          <p:nvPr/>
        </p:nvPicPr>
        <p:blipFill rotWithShape="1">
          <a:blip r:embed="rId2"/>
          <a:srcRect l="8045" t="9099" r="8044" b="2722"/>
          <a:stretch>
            <a:fillRect/>
          </a:stretch>
        </p:blipFill>
        <p:spPr>
          <a:xfrm>
            <a:off x="551688" y="5608442"/>
            <a:ext cx="5822577" cy="35893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p:nvPr/>
        </p:nvSpPr>
        <p:spPr>
          <a:xfrm>
            <a:off x="2487845" y="749014"/>
            <a:ext cx="188231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Non Citizen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1" name="Google Shape;111;p4"/>
          <p:cNvPicPr preferRelativeResize="0"/>
          <p:nvPr/>
        </p:nvPicPr>
        <p:blipFill rotWithShape="1">
          <a:blip r:embed="rId1"/>
          <a:srcRect l="8775" t="9218" r="8223" b="5357"/>
          <a:stretch>
            <a:fillRect/>
          </a:stretch>
        </p:blipFill>
        <p:spPr>
          <a:xfrm>
            <a:off x="582882" y="1288285"/>
            <a:ext cx="5692236" cy="3295312"/>
          </a:xfrm>
          <a:prstGeom prst="rect">
            <a:avLst/>
          </a:prstGeom>
          <a:noFill/>
          <a:ln>
            <a:noFill/>
          </a:ln>
        </p:spPr>
      </p:pic>
      <p:sp>
        <p:nvSpPr>
          <p:cNvPr id="112" name="Google Shape;112;p4"/>
          <p:cNvSpPr txBox="1"/>
          <p:nvPr/>
        </p:nvSpPr>
        <p:spPr>
          <a:xfrm>
            <a:off x="2233352" y="5168515"/>
            <a:ext cx="246099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Eligible Non Citizen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3" name="Google Shape;113;p4"/>
          <p:cNvPicPr preferRelativeResize="0"/>
          <p:nvPr/>
        </p:nvPicPr>
        <p:blipFill rotWithShape="1">
          <a:blip r:embed="rId2"/>
          <a:srcRect l="8499" t="9940" r="8499" b="6464"/>
          <a:stretch>
            <a:fillRect/>
          </a:stretch>
        </p:blipFill>
        <p:spPr>
          <a:xfrm>
            <a:off x="582882" y="5707786"/>
            <a:ext cx="5692236" cy="32247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5"/>
          <p:cNvPicPr preferRelativeResize="0"/>
          <p:nvPr/>
        </p:nvPicPr>
        <p:blipFill rotWithShape="1">
          <a:blip r:embed="rId1"/>
          <a:srcRect l="7089" t="9218" r="4305" b="2268"/>
          <a:stretch>
            <a:fillRect/>
          </a:stretch>
        </p:blipFill>
        <p:spPr>
          <a:xfrm>
            <a:off x="517711" y="1312356"/>
            <a:ext cx="5822577" cy="3343133"/>
          </a:xfrm>
          <a:prstGeom prst="rect">
            <a:avLst/>
          </a:prstGeom>
          <a:noFill/>
          <a:ln>
            <a:noFill/>
          </a:ln>
        </p:spPr>
      </p:pic>
      <p:sp>
        <p:nvSpPr>
          <p:cNvPr id="119" name="Google Shape;119;p5"/>
          <p:cNvSpPr txBox="1"/>
          <p:nvPr/>
        </p:nvSpPr>
        <p:spPr>
          <a:xfrm>
            <a:off x="2664173" y="716523"/>
            <a:ext cx="152965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Dashboard</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0" name="Google Shape;120;p5"/>
          <p:cNvSpPr txBox="1"/>
          <p:nvPr/>
        </p:nvSpPr>
        <p:spPr>
          <a:xfrm>
            <a:off x="2412917" y="5314467"/>
            <a:ext cx="203215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Employee ID</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21" name="Google Shape;121;p5"/>
          <p:cNvPicPr preferRelativeResize="0"/>
          <p:nvPr/>
        </p:nvPicPr>
        <p:blipFill rotWithShape="1">
          <a:blip r:embed="rId2"/>
          <a:srcRect l="7541" t="8782" r="3850" b="2703"/>
          <a:stretch>
            <a:fillRect/>
          </a:stretch>
        </p:blipFill>
        <p:spPr>
          <a:xfrm>
            <a:off x="517709" y="5770913"/>
            <a:ext cx="5822577" cy="33431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6"/>
          <p:cNvPicPr preferRelativeResize="0"/>
          <p:nvPr/>
        </p:nvPicPr>
        <p:blipFill rotWithShape="1">
          <a:blip r:embed="rId1"/>
          <a:srcRect l="7467" t="9625" r="4445" b="616"/>
          <a:stretch>
            <a:fillRect/>
          </a:stretch>
        </p:blipFill>
        <p:spPr>
          <a:xfrm>
            <a:off x="506432" y="1300608"/>
            <a:ext cx="5833856" cy="3343724"/>
          </a:xfrm>
          <a:prstGeom prst="rect">
            <a:avLst/>
          </a:prstGeom>
          <a:noFill/>
          <a:ln>
            <a:noFill/>
          </a:ln>
        </p:spPr>
      </p:pic>
      <p:sp>
        <p:nvSpPr>
          <p:cNvPr id="127" name="Google Shape;127;p6"/>
          <p:cNvSpPr txBox="1"/>
          <p:nvPr/>
        </p:nvSpPr>
        <p:spPr>
          <a:xfrm>
            <a:off x="2354666" y="719084"/>
            <a:ext cx="21486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Marital Status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 name="Google Shape;128;p6"/>
          <p:cNvSpPr txBox="1"/>
          <p:nvPr/>
        </p:nvSpPr>
        <p:spPr>
          <a:xfrm>
            <a:off x="2178397" y="5144558"/>
            <a:ext cx="250119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Performance Score</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29" name="Google Shape;129;p6"/>
          <p:cNvPicPr preferRelativeResize="0"/>
          <p:nvPr/>
        </p:nvPicPr>
        <p:blipFill rotWithShape="1">
          <a:blip r:embed="rId2"/>
          <a:srcRect l="7200" t="10242" r="4711" b="2356"/>
          <a:stretch>
            <a:fillRect/>
          </a:stretch>
        </p:blipFill>
        <p:spPr>
          <a:xfrm>
            <a:off x="506431" y="5726082"/>
            <a:ext cx="5833857" cy="3343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p:nvPr/>
        </p:nvSpPr>
        <p:spPr>
          <a:xfrm>
            <a:off x="2178401" y="5053118"/>
            <a:ext cx="25238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Multiple Attributes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 name="Google Shape;135;p7"/>
          <p:cNvSpPr txBox="1"/>
          <p:nvPr/>
        </p:nvSpPr>
        <p:spPr>
          <a:xfrm>
            <a:off x="1494945" y="716462"/>
            <a:ext cx="386811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Survey Performance and Department</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6" name="Google Shape;136;p7"/>
          <p:cNvPicPr preferRelativeResize="0"/>
          <p:nvPr/>
        </p:nvPicPr>
        <p:blipFill rotWithShape="1">
          <a:blip r:embed="rId1"/>
          <a:srcRect l="7330" t="9095" r="4663" b="2368"/>
          <a:stretch>
            <a:fillRect/>
          </a:stretch>
        </p:blipFill>
        <p:spPr>
          <a:xfrm>
            <a:off x="517710" y="1263852"/>
            <a:ext cx="5822578" cy="3355356"/>
          </a:xfrm>
          <a:prstGeom prst="rect">
            <a:avLst/>
          </a:prstGeom>
          <a:noFill/>
          <a:ln>
            <a:noFill/>
          </a:ln>
        </p:spPr>
      </p:pic>
      <p:pic>
        <p:nvPicPr>
          <p:cNvPr id="137" name="Google Shape;137;p7"/>
          <p:cNvPicPr preferRelativeResize="0"/>
          <p:nvPr/>
        </p:nvPicPr>
        <p:blipFill rotWithShape="1">
          <a:blip r:embed="rId2"/>
          <a:srcRect l="7592" t="9902" r="4334" b="1493"/>
          <a:stretch>
            <a:fillRect/>
          </a:stretch>
        </p:blipFill>
        <p:spPr>
          <a:xfrm>
            <a:off x="517708" y="5472655"/>
            <a:ext cx="5822579" cy="335535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836</Words>
  <Application>WPS Presentation</Application>
  <PresentationFormat>A4 Paper (210x297 mm)</PresentationFormat>
  <Paragraphs>56</Paragraphs>
  <Slides>7</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i32</cp:lastModifiedBy>
  <cp:revision>2</cp:revision>
  <dcterms:created xsi:type="dcterms:W3CDTF">2023-10-03T02:06:00Z</dcterms:created>
  <dcterms:modified xsi:type="dcterms:W3CDTF">2023-10-30T05:14:10Z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94FBFE17108847B387483C5C56ADD9A3_13</vt:lpwstr>
  </property>
  <property fmtid="{D5CDD505-2E9C-101B-9397-08002B2CF9AE}" pid="3" name="KSOProductBuildVer">
    <vt:lpwstr>1033-12.2.0.13266</vt:lpwstr>
  </property>
</Properties>
</file>