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6858000" cy="990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563259D-0D04-447A-80C8-0835614C7BB2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8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3" name="Google Shape;43;p12"/>
          <p:cNvSpPr txBox="1"/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5" name="Google Shape;45;p12"/>
          <p:cNvSpPr txBox="1"/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4"/>
          <p:cNvSpPr txBox="1"/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4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5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489857" y="293913"/>
          <a:ext cx="5649700" cy="3000000"/>
        </p:xfrm>
        <a:graphic>
          <a:graphicData uri="http://schemas.openxmlformats.org/drawingml/2006/table">
            <a:tbl>
              <a:tblPr firstRow="1" bandRow="1">
                <a:noFill/>
                <a:tableStyleId>{A563259D-0D04-447A-80C8-0835614C7BB2}</a:tableStyleId>
              </a:tblPr>
              <a:tblGrid>
                <a:gridCol w="1613275"/>
                <a:gridCol w="4036425"/>
              </a:tblGrid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NAME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800" b="1"/>
                        <a:t>RAMANAN M</a:t>
                      </a:r>
                      <a:endParaRPr lang="en-US" altLang="en-IN" sz="1800" b="1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REG NO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31</a:t>
                      </a:r>
                      <a:r>
                        <a:rPr lang="en-IN" sz="1800" b="1"/>
                        <a:t>15</a:t>
                      </a:r>
                      <a:r>
                        <a:rPr lang="en-IN" sz="1800" b="1" u="none" strike="noStrike" cap="none"/>
                        <a:t>202050</a:t>
                      </a:r>
                      <a:r>
                        <a:rPr lang="en-US" altLang="en-IN" sz="1800" b="1" u="none" strike="noStrike" cap="none"/>
                        <a:t>36</a:t>
                      </a:r>
                      <a:endParaRPr lang="en-US" altLang="en-IN" sz="1800" b="1" u="none" strike="noStrike" cap="none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CLASS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B.Tech – IT 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EMAIL ID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800" b="1" u="none" strike="noStrike" cap="none"/>
                        <a:t>ajayramanan17@gmail.com</a:t>
                      </a:r>
                      <a:endParaRPr lang="en-US" altLang="en-IN" sz="1800" b="1" u="none" strike="noStrike" cap="none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ASSIGNMENT - 3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graphicFrame>
        <p:nvGraphicFramePr>
          <p:cNvPr id="85" name="Google Shape;85;p1"/>
          <p:cNvGraphicFramePr/>
          <p:nvPr/>
        </p:nvGraphicFramePr>
        <p:xfrm>
          <a:off x="147320" y="2575560"/>
          <a:ext cx="6593850" cy="3000000"/>
        </p:xfrm>
        <a:graphic>
          <a:graphicData uri="http://schemas.openxmlformats.org/drawingml/2006/table">
            <a:tbl>
              <a:tblPr firstRow="1" bandRow="1">
                <a:noFill/>
                <a:tableStyleId>{A563259D-0D04-447A-80C8-0835614C7BB2}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/>
                        <a:t>Task</a:t>
                      </a:r>
                      <a:endParaRPr lang="en-IN"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Perform the three types of Visualization</a:t>
                      </a:r>
                      <a:endParaRPr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/>
                        <a:t>Problem Statement:-</a:t>
                      </a:r>
                      <a:endParaRPr lang="en-IN" sz="14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86" name="Google Shape;86;p1"/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Tasks:-</a:t>
            </a:r>
            <a:endParaRPr lang="en-IN" sz="135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1. Download the dataset: </a:t>
            </a:r>
            <a:r>
              <a:rPr lang="en-IN" sz="1350" b="0" i="0" u="none" strike="noStrike" cap="none">
                <a:solidFill>
                  <a:srgbClr val="1155C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Dataset</a:t>
            </a:r>
            <a:endParaRPr lang="en-IN" sz="1350" b="0" i="0" u="none" strike="noStrike" cap="none">
              <a:solidFill>
                <a:srgbClr val="1155CD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2. Load the dataset.</a:t>
            </a:r>
            <a:endParaRPr lang="en-IN" sz="13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3. Perform the Below Visualizations.</a:t>
            </a:r>
            <a:endParaRPr lang="en-IN" sz="13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● Univariate Analysis</a:t>
            </a:r>
            <a:endParaRPr lang="en-IN" sz="13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● Bi - Variate Analysis</a:t>
            </a:r>
            <a:endParaRPr lang="en-IN" sz="13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● Multi-Variate Analysis</a:t>
            </a:r>
            <a:endParaRPr lang="en-IN" sz="13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4. Perform descriptive statistics on the dataset.</a:t>
            </a:r>
            <a:endParaRPr lang="en-IN" sz="13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5. Handle the Missing values.</a:t>
            </a:r>
            <a:endParaRPr sz="135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Univariate Analysis</a:t>
            </a:r>
            <a:endParaRPr lang="en-IN" sz="14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Bi-variate Analysis</a:t>
            </a:r>
            <a:endParaRPr lang="en-IN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Multi variate Analysis</a:t>
            </a:r>
            <a:endParaRPr lang="en-IN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Multi variate Analysis</a:t>
            </a:r>
            <a:endParaRPr lang="en-IN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Perform descriptive statistics on the dataset</a:t>
            </a:r>
            <a:endParaRPr lang="en-IN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1"/>
          <a:srcRect l="24805" t="40658" r="24804" b="9091"/>
          <a:stretch>
            <a:fillRect/>
          </a:stretch>
        </p:blipFill>
        <p:spPr>
          <a:xfrm>
            <a:off x="322331" y="1391920"/>
            <a:ext cx="6213338" cy="3291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Handle the Missing values</a:t>
            </a:r>
            <a:endParaRPr lang="en-IN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 Missing values in the Data set.</a:t>
            </a:r>
            <a:endParaRPr lang="en-IN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WPS Presentation</Application>
  <PresentationFormat/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kabilan sathiyamurthy</dc:creator>
  <cp:lastModifiedBy>i32</cp:lastModifiedBy>
  <cp:revision>1</cp:revision>
  <dcterms:created xsi:type="dcterms:W3CDTF">2023-10-30T05:12:41Z</dcterms:created>
  <dcterms:modified xsi:type="dcterms:W3CDTF">2023-10-30T05:12:41Z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81F915723DDE49CABAE63C3C7ED0B955_13</vt:lpwstr>
  </property>
  <property fmtid="{D5CDD505-2E9C-101B-9397-08002B2CF9AE}" pid="3" name="KSOProductBuildVer">
    <vt:lpwstr>1033-12.2.0.13266</vt:lpwstr>
  </property>
</Properties>
</file>