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
  </p:notesMasterIdLst>
  <p:sldIdLst>
    <p:sldId id="256" r:id="rId2"/>
    <p:sldId id="257" r:id="rId3"/>
    <p:sldId id="258" r:id="rId4"/>
    <p:sldId id="259" r:id="rId5"/>
  </p:sldIdLst>
  <p:sldSz cx="6858000" cy="9906000" type="A4"/>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hBMNuqO8Kq9w7AQxTcnVVbXVz80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9D7FE9-31BE-4C4D-9A8B-9EF5AB72AF24}">
  <a:tblStyle styleId="{699D7FE9-31BE-4C4D-9A8B-9EF5AB72AF24}"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theme" Target="theme/theme1.xml" /><Relationship Id="rId3" Type="http://schemas.openxmlformats.org/officeDocument/2006/relationships/slide" Target="slides/slide2.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notesMaster" Target="notesMasters/notesMaster1.xml" /><Relationship Id="rId11" Type="http://schemas.openxmlformats.org/officeDocument/2006/relationships/presProps" Target="presProps.xml" /><Relationship Id="rId5" Type="http://schemas.openxmlformats.org/officeDocument/2006/relationships/slide" Target="slides/slide4.xml" /><Relationship Id="rId10" Type="http://customschemas.google.com/relationships/presentationmetadata" Target="metadata" /><Relationship Id="rId4" Type="http://schemas.openxmlformats.org/officeDocument/2006/relationships/slide" Target="slides/slide3.xml" /><Relationship Id="rId14"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6"/>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6"/>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6"/>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5"/>
          <p:cNvSpPr txBox="1">
            <a:spLocks noGrp="1"/>
          </p:cNvSpPr>
          <p:nvPr>
            <p:ph type="body" idx="1"/>
          </p:nvPr>
        </p:nvSpPr>
        <p:spPr>
          <a:xfrm rot="5400000">
            <a:off x="286367" y="2822135"/>
            <a:ext cx="6285266" cy="59150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1" name="Google Shape;71;p15"/>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5"/>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5"/>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rot="5400000">
            <a:off x="1449696" y="3985464"/>
            <a:ext cx="8394877" cy="147875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6"/>
          <p:cNvSpPr txBox="1">
            <a:spLocks noGrp="1"/>
          </p:cNvSpPr>
          <p:nvPr>
            <p:ph type="body" idx="1"/>
          </p:nvPr>
        </p:nvSpPr>
        <p:spPr>
          <a:xfrm rot="5400000">
            <a:off x="-1550679" y="2549570"/>
            <a:ext cx="8394877" cy="435054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7" name="Google Shape;77;p16"/>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6"/>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6"/>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514350" y="1621191"/>
            <a:ext cx="5829300" cy="3448756"/>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857250" y="5202944"/>
            <a:ext cx="5143500" cy="239165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7"/>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471488" y="2637014"/>
            <a:ext cx="5915025" cy="628526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467916" y="2469624"/>
            <a:ext cx="5915025" cy="41206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467916" y="6629226"/>
            <a:ext cx="5915025" cy="216693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800"/>
              <a:buNone/>
              <a:defRPr sz="1800">
                <a:solidFill>
                  <a:schemeClr val="dk1"/>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0" name="Google Shape;30;p9"/>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471488" y="2637014"/>
            <a:ext cx="2914650" cy="628526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6" name="Google Shape;36;p10"/>
          <p:cNvSpPr txBox="1">
            <a:spLocks noGrp="1"/>
          </p:cNvSpPr>
          <p:nvPr>
            <p:ph type="body" idx="2"/>
          </p:nvPr>
        </p:nvSpPr>
        <p:spPr>
          <a:xfrm>
            <a:off x="3471863" y="2637014"/>
            <a:ext cx="2914650" cy="628526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7" name="Google Shape;37;p10"/>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472381"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472381" y="2428347"/>
            <a:ext cx="2901255" cy="119009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3" name="Google Shape;43;p11"/>
          <p:cNvSpPr txBox="1">
            <a:spLocks noGrp="1"/>
          </p:cNvSpPr>
          <p:nvPr>
            <p:ph type="body" idx="2"/>
          </p:nvPr>
        </p:nvSpPr>
        <p:spPr>
          <a:xfrm>
            <a:off x="472381" y="3618442"/>
            <a:ext cx="2901255" cy="532218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11"/>
          <p:cNvSpPr txBox="1">
            <a:spLocks noGrp="1"/>
          </p:cNvSpPr>
          <p:nvPr>
            <p:ph type="body" idx="3"/>
          </p:nvPr>
        </p:nvSpPr>
        <p:spPr>
          <a:xfrm>
            <a:off x="3471863" y="2428347"/>
            <a:ext cx="2915543" cy="119009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5" name="Google Shape;45;p11"/>
          <p:cNvSpPr txBox="1">
            <a:spLocks noGrp="1"/>
          </p:cNvSpPr>
          <p:nvPr>
            <p:ph type="body" idx="4"/>
          </p:nvPr>
        </p:nvSpPr>
        <p:spPr>
          <a:xfrm>
            <a:off x="3471863" y="3618442"/>
            <a:ext cx="2915543" cy="532218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11"/>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472381" y="660400"/>
            <a:ext cx="2211884" cy="2311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3"/>
          <p:cNvSpPr txBox="1">
            <a:spLocks noGrp="1"/>
          </p:cNvSpPr>
          <p:nvPr>
            <p:ph type="body" idx="1"/>
          </p:nvPr>
        </p:nvSpPr>
        <p:spPr>
          <a:xfrm>
            <a:off x="2915543" y="1426283"/>
            <a:ext cx="3471863" cy="7039681"/>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57" name="Google Shape;57;p13"/>
          <p:cNvSpPr txBox="1">
            <a:spLocks noGrp="1"/>
          </p:cNvSpPr>
          <p:nvPr>
            <p:ph type="body" idx="2"/>
          </p:nvPr>
        </p:nvSpPr>
        <p:spPr>
          <a:xfrm>
            <a:off x="472381" y="2971800"/>
            <a:ext cx="2211884" cy="550562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58" name="Google Shape;58;p13"/>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472381" y="660400"/>
            <a:ext cx="2211884" cy="2311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4"/>
          <p:cNvSpPr>
            <a:spLocks noGrp="1"/>
          </p:cNvSpPr>
          <p:nvPr>
            <p:ph type="pic" idx="2"/>
          </p:nvPr>
        </p:nvSpPr>
        <p:spPr>
          <a:xfrm>
            <a:off x="2915543" y="1426283"/>
            <a:ext cx="3471863" cy="7039681"/>
          </a:xfrm>
          <a:prstGeom prst="rect">
            <a:avLst/>
          </a:prstGeom>
          <a:noFill/>
          <a:ln>
            <a:noFill/>
          </a:ln>
        </p:spPr>
      </p:sp>
      <p:sp>
        <p:nvSpPr>
          <p:cNvPr id="64" name="Google Shape;64;p14"/>
          <p:cNvSpPr txBox="1">
            <a:spLocks noGrp="1"/>
          </p:cNvSpPr>
          <p:nvPr>
            <p:ph type="body" idx="1"/>
          </p:nvPr>
        </p:nvSpPr>
        <p:spPr>
          <a:xfrm>
            <a:off x="472381" y="2971800"/>
            <a:ext cx="2211884" cy="550562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5" name="Google Shape;65;p14"/>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471488" y="527405"/>
            <a:ext cx="5915025" cy="191470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5"/>
          <p:cNvSpPr txBox="1">
            <a:spLocks noGrp="1"/>
          </p:cNvSpPr>
          <p:nvPr>
            <p:ph type="body" idx="1"/>
          </p:nvPr>
        </p:nvSpPr>
        <p:spPr>
          <a:xfrm>
            <a:off x="471488" y="2637014"/>
            <a:ext cx="5915025" cy="6285266"/>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 name="Google Shape;8;p5"/>
          <p:cNvSpPr txBox="1">
            <a:spLocks noGrp="1"/>
          </p:cNvSpPr>
          <p:nvPr>
            <p:ph type="dt" idx="10"/>
          </p:nvPr>
        </p:nvSpPr>
        <p:spPr>
          <a:xfrm>
            <a:off x="471488" y="9181397"/>
            <a:ext cx="1543050" cy="52740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5"/>
          <p:cNvSpPr txBox="1">
            <a:spLocks noGrp="1"/>
          </p:cNvSpPr>
          <p:nvPr>
            <p:ph type="ftr" idx="11"/>
          </p:nvPr>
        </p:nvSpPr>
        <p:spPr>
          <a:xfrm>
            <a:off x="2271713" y="9181397"/>
            <a:ext cx="2314575" cy="527403"/>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5"/>
          <p:cNvSpPr txBox="1">
            <a:spLocks noGrp="1"/>
          </p:cNvSpPr>
          <p:nvPr>
            <p:ph type="sldNum" idx="12"/>
          </p:nvPr>
        </p:nvSpPr>
        <p:spPr>
          <a:xfrm>
            <a:off x="4843463" y="9181397"/>
            <a:ext cx="1543050" cy="52740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2.xml" /><Relationship Id="rId1" Type="http://schemas.openxmlformats.org/officeDocument/2006/relationships/slideLayout" Target="../slideLayouts/slideLayout1.xml"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3.xml" /><Relationship Id="rId1" Type="http://schemas.openxmlformats.org/officeDocument/2006/relationships/slideLayout" Target="../slideLayouts/slideLayout1.xml" /><Relationship Id="rId4" Type="http://schemas.openxmlformats.org/officeDocument/2006/relationships/image" Target="../media/image5.png" /></Relationships>
</file>

<file path=ppt/slides/_rels/slide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aphicFrame>
        <p:nvGraphicFramePr>
          <p:cNvPr id="84" name="Google Shape;84;p1"/>
          <p:cNvGraphicFramePr/>
          <p:nvPr>
            <p:extLst>
              <p:ext uri="{D42A27DB-BD31-4B8C-83A1-F6EECF244321}">
                <p14:modId xmlns:p14="http://schemas.microsoft.com/office/powerpoint/2010/main" val="3769449897"/>
              </p:ext>
            </p:extLst>
          </p:nvPr>
        </p:nvGraphicFramePr>
        <p:xfrm>
          <a:off x="489857" y="293913"/>
          <a:ext cx="5649700" cy="2096625"/>
        </p:xfrm>
        <a:graphic>
          <a:graphicData uri="http://schemas.openxmlformats.org/drawingml/2006/table">
            <a:tbl>
              <a:tblPr firstRow="1" bandRow="1">
                <a:noFill/>
                <a:tableStyleId>{699D7FE9-31BE-4C4D-9A8B-9EF5AB72AF24}</a:tableStyleId>
              </a:tblPr>
              <a:tblGrid>
                <a:gridCol w="1613275">
                  <a:extLst>
                    <a:ext uri="{9D8B030D-6E8A-4147-A177-3AD203B41FA5}">
                      <a16:colId xmlns:a16="http://schemas.microsoft.com/office/drawing/2014/main" val="20000"/>
                    </a:ext>
                  </a:extLst>
                </a:gridCol>
                <a:gridCol w="4036425">
                  <a:extLst>
                    <a:ext uri="{9D8B030D-6E8A-4147-A177-3AD203B41FA5}">
                      <a16:colId xmlns:a16="http://schemas.microsoft.com/office/drawing/2014/main" val="20001"/>
                    </a:ext>
                  </a:extLst>
                </a:gridCol>
              </a:tblGrid>
              <a:tr h="419325">
                <a:tc>
                  <a:txBody>
                    <a:bodyPr/>
                    <a:lstStyle/>
                    <a:p>
                      <a:pPr marL="0" marR="0" lvl="0" indent="0" algn="ctr" rtl="0">
                        <a:spcBef>
                          <a:spcPts val="0"/>
                        </a:spcBef>
                        <a:spcAft>
                          <a:spcPts val="0"/>
                        </a:spcAft>
                        <a:buNone/>
                      </a:pPr>
                      <a:r>
                        <a:rPr lang="en-IN" sz="1800" b="1" u="none" strike="noStrike" cap="none"/>
                        <a:t>NAME</a:t>
                      </a:r>
                      <a:endParaRPr/>
                    </a:p>
                  </a:txBody>
                  <a:tcPr marL="91450" marR="91450" marT="45725" marB="45725" anchor="ctr"/>
                </a:tc>
                <a:tc>
                  <a:txBody>
                    <a:bodyPr/>
                    <a:lstStyle/>
                    <a:p>
                      <a:pPr marL="0" marR="0" lvl="0" indent="0" algn="ctr" rtl="0">
                        <a:spcBef>
                          <a:spcPts val="0"/>
                        </a:spcBef>
                        <a:spcAft>
                          <a:spcPts val="0"/>
                        </a:spcAft>
                        <a:buNone/>
                      </a:pPr>
                      <a:r>
                        <a:rPr lang="en-IN" sz="1800" b="1"/>
                        <a:t>SOHAIL KHAN M</a:t>
                      </a:r>
                      <a:endParaRPr/>
                    </a:p>
                  </a:txBody>
                  <a:tcPr marL="91450" marR="91450" marT="45725" marB="45725" anchor="ctr"/>
                </a:tc>
                <a:extLst>
                  <a:ext uri="{0D108BD9-81ED-4DB2-BD59-A6C34878D82A}">
                    <a16:rowId xmlns:a16="http://schemas.microsoft.com/office/drawing/2014/main" val="10000"/>
                  </a:ext>
                </a:extLst>
              </a:tr>
              <a:tr h="419325">
                <a:tc>
                  <a:txBody>
                    <a:bodyPr/>
                    <a:lstStyle/>
                    <a:p>
                      <a:pPr marL="0" marR="0" lvl="0" indent="0" algn="ctr" rtl="0">
                        <a:spcBef>
                          <a:spcPts val="0"/>
                        </a:spcBef>
                        <a:spcAft>
                          <a:spcPts val="0"/>
                        </a:spcAft>
                        <a:buNone/>
                      </a:pPr>
                      <a:r>
                        <a:rPr lang="en-IN" sz="1800" b="1" u="none" strike="noStrike" cap="none"/>
                        <a:t>REG NO</a:t>
                      </a:r>
                      <a:endParaRPr/>
                    </a:p>
                  </a:txBody>
                  <a:tcPr marL="91450" marR="91450" marT="45725" marB="45725" anchor="ctr"/>
                </a:tc>
                <a:tc>
                  <a:txBody>
                    <a:bodyPr/>
                    <a:lstStyle/>
                    <a:p>
                      <a:pPr marL="0" marR="0" lvl="0" indent="0" algn="ctr" rtl="0">
                        <a:spcBef>
                          <a:spcPts val="0"/>
                        </a:spcBef>
                        <a:spcAft>
                          <a:spcPts val="0"/>
                        </a:spcAft>
                        <a:buNone/>
                      </a:pPr>
                      <a:r>
                        <a:rPr lang="en-IN" sz="1800" b="1" u="none" strike="noStrike" cap="none" dirty="0"/>
                        <a:t>31</a:t>
                      </a:r>
                      <a:r>
                        <a:rPr lang="en-GB" sz="1800" b="1" u="none" strike="noStrike" cap="none" dirty="0"/>
                        <a:t>15</a:t>
                      </a:r>
                      <a:r>
                        <a:rPr lang="en-IN" sz="1800" b="1" u="none" strike="noStrike" cap="none" dirty="0"/>
                        <a:t>2020504</a:t>
                      </a:r>
                      <a:r>
                        <a:rPr lang="en-IN" sz="1800" b="1" dirty="0"/>
                        <a:t>5</a:t>
                      </a:r>
                      <a:endParaRPr dirty="0"/>
                    </a:p>
                  </a:txBody>
                  <a:tcPr marL="91450" marR="91450" marT="45725" marB="45725" anchor="ctr"/>
                </a:tc>
                <a:extLst>
                  <a:ext uri="{0D108BD9-81ED-4DB2-BD59-A6C34878D82A}">
                    <a16:rowId xmlns:a16="http://schemas.microsoft.com/office/drawing/2014/main" val="10001"/>
                  </a:ext>
                </a:extLst>
              </a:tr>
              <a:tr h="419325">
                <a:tc>
                  <a:txBody>
                    <a:bodyPr/>
                    <a:lstStyle/>
                    <a:p>
                      <a:pPr marL="0" marR="0" lvl="0" indent="0" algn="ctr" rtl="0">
                        <a:spcBef>
                          <a:spcPts val="0"/>
                        </a:spcBef>
                        <a:spcAft>
                          <a:spcPts val="0"/>
                        </a:spcAft>
                        <a:buNone/>
                      </a:pPr>
                      <a:r>
                        <a:rPr lang="en-IN" sz="1800" b="1" u="none" strike="noStrike" cap="none"/>
                        <a:t>CLASS</a:t>
                      </a:r>
                      <a:endParaRPr/>
                    </a:p>
                  </a:txBody>
                  <a:tcPr marL="91450" marR="91450" marT="45725" marB="45725" anchor="ctr"/>
                </a:tc>
                <a:tc>
                  <a:txBody>
                    <a:bodyPr/>
                    <a:lstStyle/>
                    <a:p>
                      <a:pPr marL="0" marR="0" lvl="0" indent="0" algn="ctr" rtl="0">
                        <a:spcBef>
                          <a:spcPts val="0"/>
                        </a:spcBef>
                        <a:spcAft>
                          <a:spcPts val="0"/>
                        </a:spcAft>
                        <a:buNone/>
                      </a:pPr>
                      <a:r>
                        <a:rPr lang="en-IN" sz="1800" b="1" u="none" strike="noStrike" cap="none"/>
                        <a:t>B.Tech – IT </a:t>
                      </a:r>
                      <a:endParaRPr/>
                    </a:p>
                  </a:txBody>
                  <a:tcPr marL="91450" marR="91450" marT="45725" marB="45725" anchor="ctr"/>
                </a:tc>
                <a:extLst>
                  <a:ext uri="{0D108BD9-81ED-4DB2-BD59-A6C34878D82A}">
                    <a16:rowId xmlns:a16="http://schemas.microsoft.com/office/drawing/2014/main" val="10002"/>
                  </a:ext>
                </a:extLst>
              </a:tr>
              <a:tr h="419325">
                <a:tc>
                  <a:txBody>
                    <a:bodyPr/>
                    <a:lstStyle/>
                    <a:p>
                      <a:pPr marL="0" marR="0" lvl="0" indent="0" algn="ctr" rtl="0">
                        <a:spcBef>
                          <a:spcPts val="0"/>
                        </a:spcBef>
                        <a:spcAft>
                          <a:spcPts val="0"/>
                        </a:spcAft>
                        <a:buNone/>
                      </a:pPr>
                      <a:r>
                        <a:rPr lang="en-IN" sz="1800" b="1" u="none" strike="noStrike" cap="none"/>
                        <a:t>EMAIL ID</a:t>
                      </a:r>
                      <a:endParaRPr/>
                    </a:p>
                  </a:txBody>
                  <a:tcPr marL="91450" marR="91450" marT="45725" marB="45725" anchor="ctr"/>
                </a:tc>
                <a:tc>
                  <a:txBody>
                    <a:bodyPr/>
                    <a:lstStyle/>
                    <a:p>
                      <a:pPr marL="0" marR="0" lvl="0" indent="0" algn="ctr" rtl="0">
                        <a:spcBef>
                          <a:spcPts val="0"/>
                        </a:spcBef>
                        <a:spcAft>
                          <a:spcPts val="0"/>
                        </a:spcAft>
                        <a:buNone/>
                      </a:pPr>
                      <a:r>
                        <a:rPr lang="en-IN" sz="1800" b="1"/>
                        <a:t>mskgcc</a:t>
                      </a:r>
                      <a:r>
                        <a:rPr lang="en-IN" sz="1800" b="1" u="none" strike="noStrike" cap="none"/>
                        <a:t>@gmail.com</a:t>
                      </a:r>
                      <a:endParaRPr/>
                    </a:p>
                  </a:txBody>
                  <a:tcPr marL="91450" marR="91450" marT="45725" marB="45725" anchor="ctr"/>
                </a:tc>
                <a:extLst>
                  <a:ext uri="{0D108BD9-81ED-4DB2-BD59-A6C34878D82A}">
                    <a16:rowId xmlns:a16="http://schemas.microsoft.com/office/drawing/2014/main" val="10003"/>
                  </a:ext>
                </a:extLst>
              </a:tr>
              <a:tr h="419325">
                <a:tc>
                  <a:txBody>
                    <a:bodyPr/>
                    <a:lstStyle/>
                    <a:p>
                      <a:pPr marL="0" marR="0" lvl="0" indent="0" algn="ctr" rtl="0">
                        <a:spcBef>
                          <a:spcPts val="0"/>
                        </a:spcBef>
                        <a:spcAft>
                          <a:spcPts val="0"/>
                        </a:spcAft>
                        <a:buNone/>
                      </a:pPr>
                      <a:endParaRPr sz="1800" b="1" u="none" strike="noStrike" cap="none"/>
                    </a:p>
                  </a:txBody>
                  <a:tcPr marL="91450" marR="91450" marT="45725" marB="45725" anchor="ctr"/>
                </a:tc>
                <a:tc>
                  <a:txBody>
                    <a:bodyPr/>
                    <a:lstStyle/>
                    <a:p>
                      <a:pPr marL="0" marR="0" lvl="0" indent="0" algn="ctr" rtl="0">
                        <a:spcBef>
                          <a:spcPts val="0"/>
                        </a:spcBef>
                        <a:spcAft>
                          <a:spcPts val="0"/>
                        </a:spcAft>
                        <a:buNone/>
                      </a:pPr>
                      <a:r>
                        <a:rPr lang="en-IN" sz="1800" b="1" u="none" strike="noStrike" cap="none" dirty="0"/>
                        <a:t>ASSIGNMENT - 1</a:t>
                      </a:r>
                      <a:endParaRPr dirty="0"/>
                    </a:p>
                  </a:txBody>
                  <a:tcPr marL="91450" marR="91450" marT="45725" marB="45725" anchor="ctr"/>
                </a:tc>
                <a:extLst>
                  <a:ext uri="{0D108BD9-81ED-4DB2-BD59-A6C34878D82A}">
                    <a16:rowId xmlns:a16="http://schemas.microsoft.com/office/drawing/2014/main" val="10004"/>
                  </a:ext>
                </a:extLst>
              </a:tr>
            </a:tbl>
          </a:graphicData>
        </a:graphic>
      </p:graphicFrame>
      <p:graphicFrame>
        <p:nvGraphicFramePr>
          <p:cNvPr id="85" name="Google Shape;85;p1"/>
          <p:cNvGraphicFramePr/>
          <p:nvPr/>
        </p:nvGraphicFramePr>
        <p:xfrm>
          <a:off x="147320" y="2575560"/>
          <a:ext cx="6593850" cy="873780"/>
        </p:xfrm>
        <a:graphic>
          <a:graphicData uri="http://schemas.openxmlformats.org/drawingml/2006/table">
            <a:tbl>
              <a:tblPr firstRow="1" bandRow="1">
                <a:noFill/>
                <a:tableStyleId>{699D7FE9-31BE-4C4D-9A8B-9EF5AB72AF24}</a:tableStyleId>
              </a:tblPr>
              <a:tblGrid>
                <a:gridCol w="756925">
                  <a:extLst>
                    <a:ext uri="{9D8B030D-6E8A-4147-A177-3AD203B41FA5}">
                      <a16:colId xmlns:a16="http://schemas.microsoft.com/office/drawing/2014/main" val="20000"/>
                    </a:ext>
                  </a:extLst>
                </a:gridCol>
                <a:gridCol w="583692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IN" sz="1400" b="1" u="none" strike="noStrike" cap="none"/>
                        <a:t>Task</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spcBef>
                          <a:spcPts val="0"/>
                        </a:spcBef>
                        <a:spcAft>
                          <a:spcPts val="0"/>
                        </a:spcAft>
                        <a:buNone/>
                      </a:pPr>
                      <a:r>
                        <a:rPr lang="en-IN" sz="1350" b="0" i="0" u="none" strike="noStrike" cap="none">
                          <a:solidFill>
                            <a:schemeClr val="dk1"/>
                          </a:solidFill>
                          <a:latin typeface="Calibri"/>
                          <a:ea typeface="Calibri"/>
                          <a:cs typeface="Calibri"/>
                          <a:sym typeface="Calibri"/>
                        </a:rPr>
                        <a:t>Upload the dataset to Cognos Analytics, delete the unnecessary columns, create a data module, explore and visualize the dataset</a:t>
                      </a:r>
                      <a:endParaRPr sz="1350" b="1"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70850">
                <a:tc gridSpan="2">
                  <a:txBody>
                    <a:bodyPr/>
                    <a:lstStyle/>
                    <a:p>
                      <a:pPr marL="0" marR="0" lvl="0" indent="0" algn="l" rtl="0">
                        <a:spcBef>
                          <a:spcPts val="0"/>
                        </a:spcBef>
                        <a:spcAft>
                          <a:spcPts val="0"/>
                        </a:spcAft>
                        <a:buNone/>
                      </a:pPr>
                      <a:r>
                        <a:rPr lang="en-IN" sz="1400" b="1" u="none" strike="noStrike" cap="none"/>
                        <a:t>Problem Statement:-</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86" name="Google Shape;86;p1"/>
          <p:cNvSpPr txBox="1"/>
          <p:nvPr/>
        </p:nvSpPr>
        <p:spPr>
          <a:xfrm>
            <a:off x="189362" y="3474720"/>
            <a:ext cx="6250675" cy="95410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400" b="0" i="0" u="none" strike="noStrike" cap="none">
                <a:solidFill>
                  <a:schemeClr val="dk1"/>
                </a:solidFill>
                <a:latin typeface="Calibri"/>
                <a:ea typeface="Calibri"/>
                <a:cs typeface="Calibri"/>
                <a:sym typeface="Calibri"/>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sz="1400" b="1" i="0" u="none" strike="noStrike" cap="none">
              <a:solidFill>
                <a:schemeClr val="dk1"/>
              </a:solidFill>
              <a:latin typeface="Calibri"/>
              <a:ea typeface="Calibri"/>
              <a:cs typeface="Calibri"/>
              <a:sym typeface="Calibri"/>
            </a:endParaRPr>
          </a:p>
        </p:txBody>
      </p:sp>
      <p:pic>
        <p:nvPicPr>
          <p:cNvPr id="87" name="Google Shape;87;p1"/>
          <p:cNvPicPr preferRelativeResize="0"/>
          <p:nvPr/>
        </p:nvPicPr>
        <p:blipFill rotWithShape="1">
          <a:blip r:embed="rId3">
            <a:alphaModFix/>
          </a:blip>
          <a:srcRect l="10148" t="9176" r="7554" b="9045"/>
          <a:stretch/>
        </p:blipFill>
        <p:spPr>
          <a:xfrm>
            <a:off x="352585" y="5803463"/>
            <a:ext cx="6152830" cy="3439160"/>
          </a:xfrm>
          <a:prstGeom prst="rect">
            <a:avLst/>
          </a:prstGeom>
          <a:noFill/>
          <a:ln>
            <a:noFill/>
          </a:ln>
        </p:spPr>
      </p:pic>
      <p:sp>
        <p:nvSpPr>
          <p:cNvPr id="88" name="Google Shape;88;p1"/>
          <p:cNvSpPr txBox="1"/>
          <p:nvPr/>
        </p:nvSpPr>
        <p:spPr>
          <a:xfrm>
            <a:off x="147320" y="4472503"/>
            <a:ext cx="82426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i="0" u="none" strike="noStrike" cap="none">
                <a:solidFill>
                  <a:schemeClr val="dk1"/>
                </a:solidFill>
                <a:latin typeface="Calibri"/>
                <a:ea typeface="Calibri"/>
                <a:cs typeface="Calibri"/>
                <a:sym typeface="Calibri"/>
              </a:rPr>
              <a:t>Output:-</a:t>
            </a:r>
            <a:endParaRPr/>
          </a:p>
        </p:txBody>
      </p:sp>
      <p:sp>
        <p:nvSpPr>
          <p:cNvPr id="89" name="Google Shape;89;p1"/>
          <p:cNvSpPr txBox="1"/>
          <p:nvPr/>
        </p:nvSpPr>
        <p:spPr>
          <a:xfrm>
            <a:off x="2645676" y="5169397"/>
            <a:ext cx="176593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1" u="sng">
                <a:solidFill>
                  <a:schemeClr val="dk1"/>
                </a:solidFill>
                <a:latin typeface="Calibri"/>
                <a:ea typeface="Calibri"/>
                <a:cs typeface="Calibri"/>
                <a:sym typeface="Calibri"/>
              </a:rPr>
              <a:t>Overall Dashboard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2"/>
          <p:cNvPicPr preferRelativeResize="0"/>
          <p:nvPr/>
        </p:nvPicPr>
        <p:blipFill rotWithShape="1">
          <a:blip r:embed="rId3">
            <a:alphaModFix/>
          </a:blip>
          <a:srcRect l="10577" t="8993" r="7556" b="6622"/>
          <a:stretch/>
        </p:blipFill>
        <p:spPr>
          <a:xfrm>
            <a:off x="680466" y="1417678"/>
            <a:ext cx="5614416" cy="3255264"/>
          </a:xfrm>
          <a:prstGeom prst="rect">
            <a:avLst/>
          </a:prstGeom>
          <a:noFill/>
          <a:ln>
            <a:noFill/>
          </a:ln>
        </p:spPr>
      </p:pic>
      <p:pic>
        <p:nvPicPr>
          <p:cNvPr id="95" name="Google Shape;95;p2"/>
          <p:cNvPicPr preferRelativeResize="0"/>
          <p:nvPr/>
        </p:nvPicPr>
        <p:blipFill rotWithShape="1">
          <a:blip r:embed="rId4">
            <a:alphaModFix/>
          </a:blip>
          <a:srcRect l="10933" t="10395" r="8055" b="6307"/>
          <a:stretch/>
        </p:blipFill>
        <p:spPr>
          <a:xfrm>
            <a:off x="709803" y="5923778"/>
            <a:ext cx="5555742" cy="3213354"/>
          </a:xfrm>
          <a:prstGeom prst="rect">
            <a:avLst/>
          </a:prstGeom>
          <a:noFill/>
          <a:ln>
            <a:noFill/>
          </a:ln>
        </p:spPr>
      </p:pic>
      <p:sp>
        <p:nvSpPr>
          <p:cNvPr id="96" name="Google Shape;96;p2"/>
          <p:cNvSpPr txBox="1"/>
          <p:nvPr/>
        </p:nvSpPr>
        <p:spPr>
          <a:xfrm>
            <a:off x="2732879" y="5144471"/>
            <a:ext cx="139224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a:ea typeface="Calibri"/>
                <a:cs typeface="Calibri"/>
                <a:sym typeface="Calibri"/>
              </a:rPr>
              <a:t>Male Customers</a:t>
            </a:r>
            <a:endParaRPr/>
          </a:p>
        </p:txBody>
      </p:sp>
      <p:sp>
        <p:nvSpPr>
          <p:cNvPr id="97" name="Google Shape;97;p2"/>
          <p:cNvSpPr txBox="1"/>
          <p:nvPr/>
        </p:nvSpPr>
        <p:spPr>
          <a:xfrm>
            <a:off x="2732878" y="720248"/>
            <a:ext cx="154991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a:ea typeface="Calibri"/>
                <a:cs typeface="Calibri"/>
                <a:sym typeface="Calibri"/>
              </a:rPr>
              <a:t>Female Customers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3"/>
          <p:cNvPicPr preferRelativeResize="0"/>
          <p:nvPr/>
        </p:nvPicPr>
        <p:blipFill rotWithShape="1">
          <a:blip r:embed="rId3">
            <a:alphaModFix/>
          </a:blip>
          <a:srcRect l="10334" t="9703" r="6998" b="8123"/>
          <a:stretch/>
        </p:blipFill>
        <p:spPr>
          <a:xfrm>
            <a:off x="594360" y="1189168"/>
            <a:ext cx="5669280" cy="3169920"/>
          </a:xfrm>
          <a:prstGeom prst="rect">
            <a:avLst/>
          </a:prstGeom>
          <a:noFill/>
          <a:ln>
            <a:noFill/>
          </a:ln>
        </p:spPr>
      </p:pic>
      <p:sp>
        <p:nvSpPr>
          <p:cNvPr id="103" name="Google Shape;103;p3"/>
          <p:cNvSpPr txBox="1"/>
          <p:nvPr/>
        </p:nvSpPr>
        <p:spPr>
          <a:xfrm>
            <a:off x="2346776" y="720248"/>
            <a:ext cx="215225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a:ea typeface="Calibri"/>
                <a:cs typeface="Calibri"/>
                <a:sym typeface="Calibri"/>
              </a:rPr>
              <a:t>Super Market – A - Yangon</a:t>
            </a:r>
            <a:endParaRPr/>
          </a:p>
        </p:txBody>
      </p:sp>
      <p:pic>
        <p:nvPicPr>
          <p:cNvPr id="104" name="Google Shape;104;p3"/>
          <p:cNvPicPr preferRelativeResize="0"/>
          <p:nvPr/>
        </p:nvPicPr>
        <p:blipFill rotWithShape="1">
          <a:blip r:embed="rId4">
            <a:alphaModFix/>
          </a:blip>
          <a:srcRect l="10756" t="9783" r="7377" b="8043"/>
          <a:stretch/>
        </p:blipFill>
        <p:spPr>
          <a:xfrm>
            <a:off x="594360" y="5498592"/>
            <a:ext cx="5614416" cy="3169920"/>
          </a:xfrm>
          <a:prstGeom prst="rect">
            <a:avLst/>
          </a:prstGeom>
          <a:noFill/>
          <a:ln>
            <a:noFill/>
          </a:ln>
        </p:spPr>
      </p:pic>
      <p:sp>
        <p:nvSpPr>
          <p:cNvPr id="105" name="Google Shape;105;p3"/>
          <p:cNvSpPr txBox="1"/>
          <p:nvPr/>
        </p:nvSpPr>
        <p:spPr>
          <a:xfrm>
            <a:off x="2229516" y="5010308"/>
            <a:ext cx="2344103"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a:ea typeface="Calibri"/>
                <a:cs typeface="Calibri"/>
                <a:sym typeface="Calibri"/>
              </a:rPr>
              <a:t>Super Market – B - Mandalay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p:nvPr/>
        </p:nvSpPr>
        <p:spPr>
          <a:xfrm>
            <a:off x="2233352" y="1089056"/>
            <a:ext cx="239129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Calibri"/>
                <a:ea typeface="Calibri"/>
                <a:cs typeface="Calibri"/>
                <a:sym typeface="Calibri"/>
              </a:rPr>
              <a:t>Super Market – C - Naypyitaw</a:t>
            </a:r>
            <a:endParaRPr/>
          </a:p>
        </p:txBody>
      </p:sp>
      <p:pic>
        <p:nvPicPr>
          <p:cNvPr id="111" name="Google Shape;111;p4"/>
          <p:cNvPicPr preferRelativeResize="0"/>
          <p:nvPr/>
        </p:nvPicPr>
        <p:blipFill rotWithShape="1">
          <a:blip r:embed="rId3">
            <a:alphaModFix/>
          </a:blip>
          <a:srcRect l="10666" t="9467" r="7289" b="7570"/>
          <a:stretch/>
        </p:blipFill>
        <p:spPr>
          <a:xfrm>
            <a:off x="725424" y="1450848"/>
            <a:ext cx="5626608" cy="32004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A4 Paper (210x297 mm)</PresentationFormat>
  <Slides>4</Slides>
  <Notes>4</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Sohail Khan</cp:lastModifiedBy>
  <cp:revision>1</cp:revision>
  <dcterms:created xsi:type="dcterms:W3CDTF">2023-10-03T02:06:08Z</dcterms:created>
  <dcterms:modified xsi:type="dcterms:W3CDTF">2023-10-30T04:27:39Z</dcterms:modified>
</cp:coreProperties>
</file>