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r0d2u/HBVIMEX+pt0FrwQ/DP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E6ABAA-49FF-400B-9832-A1DCD6AB04B9}">
  <a:tblStyle styleId="{56E6ABAA-49FF-400B-9832-A1DCD6AB04B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customschemas.google.com/relationships/presentationmetadata" Target="metadata" /><Relationship Id="rId3" Type="http://schemas.openxmlformats.org/officeDocument/2006/relationships/slide" Target="slides/slide2.xml" /><Relationship Id="rId7" Type="http://schemas.openxmlformats.org/officeDocument/2006/relationships/slide" Target="slides/slide6.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notesMaster" Target="notesMasters/notesMaster1.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4"/>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4"/>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6"/>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2915543" y="1426283"/>
            <a:ext cx="3471863" cy="7039681"/>
          </a:xfrm>
          <a:prstGeom prst="rect">
            <a:avLst/>
          </a:prstGeom>
          <a:noFill/>
          <a:ln>
            <a:noFill/>
          </a:ln>
        </p:spPr>
      </p:sp>
      <p:sp>
        <p:nvSpPr>
          <p:cNvPr id="64" name="Google Shape;64;p17"/>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9.png"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{56E6ABAA-49FF-400B-9832-A1DCD6AB04B9}</a:tableStyleId>
              </a:tblPr>
              <a:tblGrid>
                <a:gridCol w="1613275">
                  <a:extLst>
                    <a:ext uri="{9D8B030D-6E8A-4147-A177-3AD203B41FA5}">
                      <a16:colId xmlns:a16="http://schemas.microsoft.com/office/drawing/2014/main" val="20000"/>
                    </a:ext>
                  </a:extLst>
                </a:gridCol>
                <a:gridCol w="4036425">
                  <a:extLst>
                    <a:ext uri="{9D8B030D-6E8A-4147-A177-3AD203B41FA5}">
                      <a16:colId xmlns:a16="http://schemas.microsoft.com/office/drawing/2014/main" val="20001"/>
                    </a:ext>
                  </a:extLst>
                </a:gridCol>
              </a:tblGrid>
              <a:tr h="419325">
                <a:tc>
                  <a:txBody>
                    <a:bodyPr/>
                    <a:lstStyle/>
                    <a:p>
                      <a:pPr marL="0" marR="0" lvl="0" indent="0" algn="ctr" rtl="0">
                        <a:spcBef>
                          <a:spcPts val="0"/>
                        </a:spcBef>
                        <a:spcAft>
                          <a:spcPts val="0"/>
                        </a:spcAft>
                        <a:buNone/>
                      </a:pPr>
                      <a:r>
                        <a:rPr lang="en-IN" sz="1800" b="1" u="none" strike="noStrike" cap="none"/>
                        <a:t>NAME</a:t>
                      </a:r>
                      <a:endParaRPr/>
                    </a:p>
                  </a:txBody>
                  <a:tcPr marL="91450" marR="91450" marT="45725" marB="45725" anchor="ctr"/>
                </a:tc>
                <a:tc>
                  <a:txBody>
                    <a:bodyPr/>
                    <a:lstStyle/>
                    <a:p>
                      <a:pPr marL="0" marR="0" lvl="0" indent="0" algn="ctr" rtl="0">
                        <a:spcBef>
                          <a:spcPts val="0"/>
                        </a:spcBef>
                        <a:spcAft>
                          <a:spcPts val="0"/>
                        </a:spcAft>
                        <a:buNone/>
                      </a:pPr>
                      <a:r>
                        <a:rPr lang="en-IN" sz="1800" b="1"/>
                        <a:t>SOHAIL KHAN M</a:t>
                      </a:r>
                      <a:endParaRPr/>
                    </a:p>
                  </a:txBody>
                  <a:tcPr marL="91450" marR="91450" marT="45725" marB="45725" anchor="ctr"/>
                </a:tc>
                <a:extLst>
                  <a:ext uri="{0D108BD9-81ED-4DB2-BD59-A6C34878D82A}">
                    <a16:rowId xmlns:a16="http://schemas.microsoft.com/office/drawing/2014/main" val="10000"/>
                  </a:ext>
                </a:extLst>
              </a:tr>
              <a:tr h="419325">
                <a:tc>
                  <a:txBody>
                    <a:bodyPr/>
                    <a:lstStyle/>
                    <a:p>
                      <a:pPr marL="0" marR="0" lvl="0" indent="0" algn="ctr" rtl="0">
                        <a:spcBef>
                          <a:spcPts val="0"/>
                        </a:spcBef>
                        <a:spcAft>
                          <a:spcPts val="0"/>
                        </a:spcAft>
                        <a:buNone/>
                      </a:pPr>
                      <a:r>
                        <a:rPr lang="en-IN" sz="1800" b="1" u="none" strike="noStrike" cap="none"/>
                        <a:t>REG NO</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a:t>31</a:t>
                      </a:r>
                      <a:r>
                        <a:rPr lang="en-IN" sz="1800" b="1"/>
                        <a:t>15</a:t>
                      </a:r>
                      <a:r>
                        <a:rPr lang="en-IN" sz="1800" b="1" u="none" strike="noStrike" cap="none"/>
                        <a:t>2020504</a:t>
                      </a:r>
                      <a:r>
                        <a:rPr lang="en-IN" sz="1800" b="1"/>
                        <a:t>5</a:t>
                      </a:r>
                      <a:endParaRPr/>
                    </a:p>
                  </a:txBody>
                  <a:tcPr marL="91450" marR="91450" marT="45725" marB="45725" anchor="ctr"/>
                </a:tc>
                <a:extLst>
                  <a:ext uri="{0D108BD9-81ED-4DB2-BD59-A6C34878D82A}">
                    <a16:rowId xmlns:a16="http://schemas.microsoft.com/office/drawing/2014/main" val="10001"/>
                  </a:ext>
                </a:extLst>
              </a:tr>
              <a:tr h="419325">
                <a:tc>
                  <a:txBody>
                    <a:bodyPr/>
                    <a:lstStyle/>
                    <a:p>
                      <a:pPr marL="0" marR="0" lvl="0" indent="0" algn="ctr" rtl="0">
                        <a:spcBef>
                          <a:spcPts val="0"/>
                        </a:spcBef>
                        <a:spcAft>
                          <a:spcPts val="0"/>
                        </a:spcAft>
                        <a:buNone/>
                      </a:pPr>
                      <a:r>
                        <a:rPr lang="en-IN" sz="1800" b="1" u="none" strike="noStrike" cap="none"/>
                        <a:t>CLASS</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a:p>
                  </a:txBody>
                  <a:tcPr marL="91450" marR="91450" marT="45725" marB="45725" anchor="ctr"/>
                </a:tc>
                <a:extLst>
                  <a:ext uri="{0D108BD9-81ED-4DB2-BD59-A6C34878D82A}">
                    <a16:rowId xmlns:a16="http://schemas.microsoft.com/office/drawing/2014/main" val="10002"/>
                  </a:ext>
                </a:extLst>
              </a:tr>
              <a:tr h="419325">
                <a:tc>
                  <a:txBody>
                    <a:bodyPr/>
                    <a:lstStyle/>
                    <a:p>
                      <a:pPr marL="0" marR="0" lvl="0" indent="0" algn="ctr" rtl="0">
                        <a:spcBef>
                          <a:spcPts val="0"/>
                        </a:spcBef>
                        <a:spcAft>
                          <a:spcPts val="0"/>
                        </a:spcAft>
                        <a:buNone/>
                      </a:pPr>
                      <a:r>
                        <a:rPr lang="en-IN" sz="1800" b="1" u="none" strike="noStrike" cap="none"/>
                        <a:t>EMAIL ID</a:t>
                      </a:r>
                      <a:endParaRPr/>
                    </a:p>
                  </a:txBody>
                  <a:tcPr marL="91450" marR="91450" marT="45725" marB="45725" anchor="ctr"/>
                </a:tc>
                <a:tc>
                  <a:txBody>
                    <a:bodyPr/>
                    <a:lstStyle/>
                    <a:p>
                      <a:pPr marL="0" marR="0" lvl="0" indent="0" algn="ctr" rtl="0">
                        <a:spcBef>
                          <a:spcPts val="0"/>
                        </a:spcBef>
                        <a:spcAft>
                          <a:spcPts val="0"/>
                        </a:spcAft>
                        <a:buNone/>
                      </a:pPr>
                      <a:r>
                        <a:rPr lang="en-IN" sz="1800" b="1"/>
                        <a:t>mskgcc</a:t>
                      </a:r>
                      <a:r>
                        <a:rPr lang="en-IN" sz="1800" b="1" u="none" strike="noStrike" cap="none"/>
                        <a:t>@gmail.com</a:t>
                      </a:r>
                      <a:endParaRPr/>
                    </a:p>
                  </a:txBody>
                  <a:tcPr marL="91450" marR="91450" marT="45725" marB="45725" anchor="ctr"/>
                </a:tc>
                <a:extLst>
                  <a:ext uri="{0D108BD9-81ED-4DB2-BD59-A6C34878D82A}">
                    <a16:rowId xmlns:a16="http://schemas.microsoft.com/office/drawing/2014/main" val="10003"/>
                  </a:ext>
                </a:extLst>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- 2</a:t>
                      </a:r>
                      <a:endParaRPr/>
                    </a:p>
                  </a:txBody>
                  <a:tcPr marL="91450" marR="91450" marT="45725" marB="45725" anchor="ctr"/>
                </a:tc>
                <a:extLst>
                  <a:ext uri="{0D108BD9-81ED-4DB2-BD59-A6C34878D82A}">
                    <a16:rowId xmlns:a16="http://schemas.microsoft.com/office/drawing/2014/main" val="10004"/>
                  </a:ext>
                </a:extLst>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{56E6ABAA-49FF-400B-9832-A1DCD6AB04B9}</a:tableStyleId>
              </a:tblPr>
              <a:tblGrid>
                <a:gridCol w="756925">
                  <a:extLst>
                    <a:ext uri="{9D8B030D-6E8A-4147-A177-3AD203B41FA5}">
                      <a16:colId xmlns:a16="http://schemas.microsoft.com/office/drawing/2014/main" val="20000"/>
                    </a:ext>
                  </a:extLst>
                </a:gridCol>
                <a:gridCol w="5836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400" b="1" u="none" strike="noStrike" cap="none"/>
                        <a:t>Task</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en-IN" sz="1400" b="1" u="none" strike="noStrike" cap="none"/>
                        <a:t>Problem Statement:-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a:ea typeface="Calibri"/>
              <a:cs typeface="Calibri"/>
              <a:sym typeface="Calibri"/>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a:ea typeface="Calibri"/>
                <a:cs typeface="Calibri"/>
                <a:sym typeface="Calibri"/>
              </a:rPr>
              <a:t>Output:-</a:t>
            </a:r>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a:ea typeface="Calibri"/>
                <a:cs typeface="Calibri"/>
                <a:sym typeface="Calibri"/>
              </a:rPr>
              <a:t>Overall Dashboard</a:t>
            </a:r>
            <a:endParaRPr/>
          </a:p>
        </p:txBody>
      </p:sp>
      <p:pic>
        <p:nvPicPr>
          <p:cNvPr id="89" name="Google Shape;89;p1"/>
          <p:cNvPicPr preferRelativeResize="0"/>
          <p:nvPr/>
        </p:nvPicPr>
        <p:blipFill rotWithShape="1">
          <a:blip r:embed="rId3">
            <a:alphaModFix/>
          </a:blip>
          <a:srcRect l="7142" t="9467" r="3911"/>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Male Employees</a:t>
            </a:r>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Female Employees</a:t>
            </a:r>
            <a:endParaRPr/>
          </a:p>
        </p:txBody>
      </p:sp>
      <p:pic>
        <p:nvPicPr>
          <p:cNvPr id="96" name="Google Shape;96;p2"/>
          <p:cNvPicPr preferRelativeResize="0"/>
          <p:nvPr/>
        </p:nvPicPr>
        <p:blipFill rotWithShape="1">
          <a:blip r:embed="rId3">
            <a:alphaModFix/>
          </a:blip>
          <a:srcRect l="7058" t="9797" r="8039" b="3754"/>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4">
            <a:alphaModFix/>
          </a:blip>
          <a:srcRect l="7648" t="9099" r="7451" b="4451"/>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Data Analyst Employee</a:t>
            </a:r>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US Citizen Employees</a:t>
            </a:r>
            <a:endParaRPr/>
          </a:p>
        </p:txBody>
      </p:sp>
      <p:pic>
        <p:nvPicPr>
          <p:cNvPr id="104" name="Google Shape;104;p3"/>
          <p:cNvPicPr preferRelativeResize="0"/>
          <p:nvPr/>
        </p:nvPicPr>
        <p:blipFill rotWithShape="1">
          <a:blip r:embed="rId3">
            <a:alphaModFix/>
          </a:blip>
          <a:srcRect l="7378" t="10099" r="4265" b="1722"/>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4">
            <a:alphaModFix/>
          </a:blip>
          <a:srcRect l="8045" t="9099" r="8044" b="2722"/>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Non Citizen Employees</a:t>
            </a:r>
            <a:endParaRPr/>
          </a:p>
        </p:txBody>
      </p:sp>
      <p:pic>
        <p:nvPicPr>
          <p:cNvPr id="111" name="Google Shape;111;p4"/>
          <p:cNvPicPr preferRelativeResize="0"/>
          <p:nvPr/>
        </p:nvPicPr>
        <p:blipFill rotWithShape="1">
          <a:blip r:embed="rId3">
            <a:alphaModFix/>
          </a:blip>
          <a:srcRect l="8775" t="9218" r="8223" b="5357"/>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Eligible Non Citizen Employees</a:t>
            </a:r>
            <a:endParaRPr/>
          </a:p>
        </p:txBody>
      </p:sp>
      <p:pic>
        <p:nvPicPr>
          <p:cNvPr id="113" name="Google Shape;113;p4"/>
          <p:cNvPicPr preferRelativeResize="0"/>
          <p:nvPr/>
        </p:nvPicPr>
        <p:blipFill rotWithShape="1">
          <a:blip r:embed="rId4">
            <a:alphaModFix/>
          </a:blip>
          <a:srcRect l="8499" t="9940" r="8499" b="6464"/>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l="7089" t="9218" r="4305" b="2268"/>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Dashboard</a:t>
            </a:r>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Employee ID</a:t>
            </a:r>
            <a:endParaRPr/>
          </a:p>
        </p:txBody>
      </p:sp>
      <p:pic>
        <p:nvPicPr>
          <p:cNvPr id="121" name="Google Shape;121;p5"/>
          <p:cNvPicPr preferRelativeResize="0"/>
          <p:nvPr/>
        </p:nvPicPr>
        <p:blipFill rotWithShape="1">
          <a:blip r:embed="rId4">
            <a:alphaModFix/>
          </a:blip>
          <a:srcRect l="7541" t="8782" r="3850" b="2703"/>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l="7467" t="9625" r="4445" b="616"/>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Marital Status</a:t>
            </a:r>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Performance Score</a:t>
            </a:r>
            <a:endParaRPr/>
          </a:p>
        </p:txBody>
      </p:sp>
      <p:pic>
        <p:nvPicPr>
          <p:cNvPr id="129" name="Google Shape;129;p6"/>
          <p:cNvPicPr preferRelativeResize="0"/>
          <p:nvPr/>
        </p:nvPicPr>
        <p:blipFill rotWithShape="1">
          <a:blip r:embed="rId4">
            <a:alphaModFix/>
          </a:blip>
          <a:srcRect l="7200" t="10242" r="4711" b="2356"/>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Multiple Attributes</a:t>
            </a:r>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Search with Survey Performance and Department</a:t>
            </a:r>
            <a:endParaRPr/>
          </a:p>
        </p:txBody>
      </p:sp>
      <p:pic>
        <p:nvPicPr>
          <p:cNvPr id="136" name="Google Shape;136;p7"/>
          <p:cNvPicPr preferRelativeResize="0"/>
          <p:nvPr/>
        </p:nvPicPr>
        <p:blipFill rotWithShape="1">
          <a:blip r:embed="rId3">
            <a:alphaModFix/>
          </a:blip>
          <a:srcRect l="7330" t="9095" r="4663" b="2368"/>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4">
            <a:alphaModFix/>
          </a:blip>
          <a:srcRect l="7592" t="9902" r="4334" b="1493"/>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Sohail Khan</cp:lastModifiedBy>
  <cp:revision>1</cp:revision>
  <dcterms:created xsi:type="dcterms:W3CDTF">2023-10-03T02:06:08Z</dcterms:created>
  <dcterms:modified xsi:type="dcterms:W3CDTF">2023-10-30T04:32:43Z</dcterms:modified>
</cp:coreProperties>
</file>