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eZt5uqyJrcA9M06ZOQjccPN5a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3259D-0D04-447A-80C8-0835614C7BB2}">
  <a:tblStyle styleId="{A563259D-0D04-447A-80C8-0835614C7B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{A563259D-0D04-447A-80C8-0835614C7BB2}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SOHAIL KHAN 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</a:t>
                      </a:r>
                      <a:r>
                        <a:rPr b="1" lang="en-IN" sz="1800" u="none" cap="none" strike="noStrike"/>
                        <a:t>202050</a:t>
                      </a:r>
                      <a:r>
                        <a:rPr b="1" lang="en-IN" sz="1800"/>
                        <a:t>45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mskgcc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{A563259D-0D04-447A-80C8-0835614C7BB2}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Problem Statement:-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b="0" i="0" lang="en-IN" sz="1350" u="none" cap="none" strike="noStrik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9091" l="24805" r="24804" t="40658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