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Lst>
  <p:sldSz cx="6858000" cy="9906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9D7FE9-31BE-4C4D-9A8B-9EF5AB72AF24}" styleName="Table_0">
    <a:wholeTbl>
      <a:tcTxStyle>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0" name="Google Shape;10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8" name="Google Shape;10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1"/>
        <p:cNvGrpSpPr/>
        <p:nvPr/>
      </p:nvGrpSpPr>
      <p:grpSpPr>
        <a:xfrm>
          <a:off x="0" y="0"/>
          <a:ext cx="0" cy="0"/>
          <a:chOff x="0" y="0"/>
          <a:chExt cx="0" cy="0"/>
        </a:xfrm>
      </p:grpSpPr>
      <p:sp>
        <p:nvSpPr>
          <p:cNvPr id="12" name="Google Shape;12;p6"/>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6"/>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6"/>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a:spLocks noGrp="1"/>
          </p:cNvSpPr>
          <p:nvPr>
            <p:ph type="body" idx="1"/>
          </p:nvPr>
        </p:nvSpPr>
        <p:spPr>
          <a:xfrm rot="5400000">
            <a:off x="286367" y="2822135"/>
            <a:ext cx="6285266"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71" name="Google Shape;71;p15"/>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1449696" y="3985464"/>
            <a:ext cx="839487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a:spLocks noGrp="1"/>
          </p:cNvSpPr>
          <p:nvPr>
            <p:ph type="body" idx="1"/>
          </p:nvPr>
        </p:nvSpPr>
        <p:spPr>
          <a:xfrm rot="5400000">
            <a:off x="-1550679" y="2549570"/>
            <a:ext cx="8394877"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77" name="Google Shape;77;p16"/>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514350" y="1621191"/>
            <a:ext cx="5829300" cy="344875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a:spLocks noGrp="1"/>
          </p:cNvSpPr>
          <p:nvPr>
            <p:ph type="subTitle" idx="1"/>
          </p:nvPr>
        </p:nvSpPr>
        <p:spPr>
          <a:xfrm>
            <a:off x="857250" y="5202944"/>
            <a:ext cx="5143500" cy="239165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7"/>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24" name="Google Shape;24;p8"/>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467916" y="2469624"/>
            <a:ext cx="5915025" cy="41206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a:spLocks noGrp="1"/>
          </p:cNvSpPr>
          <p:nvPr>
            <p:ph type="body" idx="1"/>
          </p:nvPr>
        </p:nvSpPr>
        <p:spPr>
          <a:xfrm>
            <a:off x="467916" y="6629226"/>
            <a:ext cx="5915025" cy="21669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9"/>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a:spLocks noGrp="1"/>
          </p:cNvSpPr>
          <p:nvPr>
            <p:ph type="body" idx="1"/>
          </p:nvPr>
        </p:nvSpPr>
        <p:spPr>
          <a:xfrm>
            <a:off x="471488"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36" name="Google Shape;36;p10"/>
          <p:cNvSpPr txBox="1">
            <a:spLocks noGrp="1"/>
          </p:cNvSpPr>
          <p:nvPr>
            <p:ph type="body" idx="2"/>
          </p:nvPr>
        </p:nvSpPr>
        <p:spPr>
          <a:xfrm>
            <a:off x="3471863"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37" name="Google Shape;37;p10"/>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72381"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a:spLocks noGrp="1"/>
          </p:cNvSpPr>
          <p:nvPr>
            <p:ph type="body" idx="1"/>
          </p:nvPr>
        </p:nvSpPr>
        <p:spPr>
          <a:xfrm>
            <a:off x="472381" y="2428347"/>
            <a:ext cx="2901255"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3" name="Google Shape;43;p11"/>
          <p:cNvSpPr txBox="1">
            <a:spLocks noGrp="1"/>
          </p:cNvSpPr>
          <p:nvPr>
            <p:ph type="body" idx="2"/>
          </p:nvPr>
        </p:nvSpPr>
        <p:spPr>
          <a:xfrm>
            <a:off x="472381" y="3618442"/>
            <a:ext cx="2901255"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4" name="Google Shape;44;p11"/>
          <p:cNvSpPr txBox="1">
            <a:spLocks noGrp="1"/>
          </p:cNvSpPr>
          <p:nvPr>
            <p:ph type="body" idx="3"/>
          </p:nvPr>
        </p:nvSpPr>
        <p:spPr>
          <a:xfrm>
            <a:off x="3471863" y="2428347"/>
            <a:ext cx="2915543"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5" name="Google Shape;45;p11"/>
          <p:cNvSpPr txBox="1">
            <a:spLocks noGrp="1"/>
          </p:cNvSpPr>
          <p:nvPr>
            <p:ph type="body" idx="4"/>
          </p:nvPr>
        </p:nvSpPr>
        <p:spPr>
          <a:xfrm>
            <a:off x="3471863" y="3618442"/>
            <a:ext cx="2915543"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6" name="Google Shape;46;p11"/>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a:spLocks noGrp="1"/>
          </p:cNvSpPr>
          <p:nvPr>
            <p:ph type="body" idx="1"/>
          </p:nvPr>
        </p:nvSpPr>
        <p:spPr>
          <a:xfrm>
            <a:off x="2915543" y="1426283"/>
            <a:ext cx="3471863" cy="703968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p:txBody>
      </p:sp>
      <p:sp>
        <p:nvSpPr>
          <p:cNvPr id="57" name="Google Shape;57;p13"/>
          <p:cNvSpPr txBox="1">
            <a:spLocks noGrp="1"/>
          </p:cNvSpPr>
          <p:nvPr>
            <p:ph type="body" idx="2"/>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58" name="Google Shape;58;p13"/>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a:spLocks noGrp="1"/>
          </p:cNvSpPr>
          <p:nvPr>
            <p:ph type="pic" idx="2"/>
          </p:nvPr>
        </p:nvSpPr>
        <p:spPr>
          <a:xfrm>
            <a:off x="2915543" y="1426283"/>
            <a:ext cx="3471863" cy="7039681"/>
          </a:xfrm>
          <a:prstGeom prst="rect">
            <a:avLst/>
          </a:prstGeom>
          <a:noFill/>
          <a:ln>
            <a:noFill/>
          </a:ln>
        </p:spPr>
      </p:sp>
      <p:sp>
        <p:nvSpPr>
          <p:cNvPr id="64" name="Google Shape;64;p14"/>
          <p:cNvSpPr txBox="1">
            <a:spLocks noGrp="1"/>
          </p:cNvSpPr>
          <p:nvPr>
            <p:ph type="body" idx="1"/>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65" name="Google Shape;65;p14"/>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5"/>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5"/>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5"/>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
          <p:cNvGraphicFramePr/>
          <p:nvPr/>
        </p:nvGraphicFramePr>
        <p:xfrm>
          <a:off x="489857" y="293913"/>
          <a:ext cx="5649700" cy="2096625"/>
        </p:xfrm>
        <a:graphic>
          <a:graphicData uri="http://schemas.openxmlformats.org/drawingml/2006/table">
            <a:tbl>
              <a:tblPr firstRow="1" bandRow="1">
                <a:noFill/>
                <a:tableStyleId>{699D7FE9-31BE-4C4D-9A8B-9EF5AB72AF24}</a:tableStyleId>
              </a:tblPr>
              <a:tblGrid>
                <a:gridCol w="1613275"/>
                <a:gridCol w="4036425"/>
              </a:tblGrid>
              <a:tr h="419325">
                <a:tc>
                  <a:txBody>
                    <a:bodyPr/>
                    <a:lstStyle/>
                    <a:p>
                      <a:pPr marL="0" marR="0" lvl="0" indent="0" algn="ctr" rtl="0">
                        <a:spcBef>
                          <a:spcPts val="0"/>
                        </a:spcBef>
                        <a:spcAft>
                          <a:spcPts val="0"/>
                        </a:spcAft>
                        <a:buNone/>
                      </a:pPr>
                      <a:r>
                        <a:rPr lang="en-IN" sz="1800" b="1" u="none" strike="noStrike" cap="none"/>
                        <a:t>NAME</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US" altLang="en-IN" sz="1800" b="1"/>
                        <a:t>PRADEEPLINGAM R</a:t>
                      </a:r>
                      <a:endParaRPr lang="en-US" altLang="en-IN" sz="1800" b="1"/>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REG NO</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dirty="0"/>
                        <a:t>31</a:t>
                      </a:r>
                      <a:r>
                        <a:rPr lang="en-GB" sz="1800" b="1" u="none" strike="noStrike" cap="none" dirty="0"/>
                        <a:t>15</a:t>
                      </a:r>
                      <a:r>
                        <a:rPr lang="en-IN" sz="1800" b="1" u="none" strike="noStrike" cap="none" dirty="0"/>
                        <a:t>202050</a:t>
                      </a:r>
                      <a:r>
                        <a:rPr lang="en-US" altLang="en-IN" sz="1800" b="1" u="none" strike="noStrike" cap="none" dirty="0"/>
                        <a:t>32</a:t>
                      </a:r>
                      <a:endParaRPr lang="en-US" altLang="en-IN" sz="1800" b="1" u="none" strike="noStrike" cap="none" dirty="0"/>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CLASS</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a:t>B.Tech – IT </a:t>
                      </a:r>
                      <a:endParaRPr lang="en-IN" sz="1800" b="1" u="none" strike="noStrike" cap="none"/>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EMAIL ID</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US" altLang="en-IN" sz="1800" b="1" u="none" strike="noStrike" cap="none"/>
                        <a:t>pradeeplingam160@gmail.com</a:t>
                      </a:r>
                      <a:endParaRPr lang="en-US" altLang="en-IN" sz="1800" b="1" u="none" strike="noStrike" cap="none"/>
                    </a:p>
                  </a:txBody>
                  <a:tcPr marL="91450" marR="91450" marT="45725" marB="45725" anchor="ctr"/>
                </a:tc>
              </a:tr>
              <a:tr h="419325">
                <a:tc>
                  <a:txBody>
                    <a:bodyPr/>
                    <a:lstStyle/>
                    <a:p>
                      <a:pPr marL="0" marR="0" lvl="0" indent="0" algn="ctr" rtl="0">
                        <a:spcBef>
                          <a:spcPts val="0"/>
                        </a:spcBef>
                        <a:spcAft>
                          <a:spcPts val="0"/>
                        </a:spcAft>
                        <a:buNone/>
                      </a:pP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dirty="0"/>
                        <a:t>ASSIGNMENT - 1</a:t>
                      </a:r>
                      <a:endParaRPr dirty="0"/>
                    </a:p>
                  </a:txBody>
                  <a:tcPr marL="91450" marR="91450" marT="45725" marB="45725" anchor="ctr"/>
                </a:tc>
              </a:tr>
            </a:tbl>
          </a:graphicData>
        </a:graphic>
      </p:graphicFrame>
      <p:graphicFrame>
        <p:nvGraphicFramePr>
          <p:cNvPr id="85" name="Google Shape;85;p1"/>
          <p:cNvGraphicFramePr/>
          <p:nvPr/>
        </p:nvGraphicFramePr>
        <p:xfrm>
          <a:off x="147320" y="2575560"/>
          <a:ext cx="6593850" cy="873780"/>
        </p:xfrm>
        <a:graphic>
          <a:graphicData uri="http://schemas.openxmlformats.org/drawingml/2006/table">
            <a:tbl>
              <a:tblPr firstRow="1" bandRow="1">
                <a:noFill/>
                <a:tableStyleId>{699D7FE9-31BE-4C4D-9A8B-9EF5AB72AF24}</a:tableStyleId>
              </a:tblPr>
              <a:tblGrid>
                <a:gridCol w="756925"/>
                <a:gridCol w="5836925"/>
              </a:tblGrid>
              <a:tr h="370850">
                <a:tc>
                  <a:txBody>
                    <a:bodyPr/>
                    <a:lstStyle/>
                    <a:p>
                      <a:pPr marL="0" marR="0" lvl="0" indent="0" algn="ctr" rtl="0">
                        <a:spcBef>
                          <a:spcPts val="0"/>
                        </a:spcBef>
                        <a:spcAft>
                          <a:spcPts val="0"/>
                        </a:spcAft>
                        <a:buNone/>
                      </a:pPr>
                      <a:r>
                        <a:rPr lang="en-IN" sz="1400" b="1" u="none" strike="noStrike" cap="none"/>
                        <a:t>Task</a:t>
                      </a:r>
                      <a:endParaRPr lang="en-IN" sz="140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IN" sz="1350" b="0" i="0" u="none" strike="noStrike" cap="none">
                          <a:solidFill>
                            <a:schemeClr val="dk1"/>
                          </a:solidFill>
                          <a:latin typeface="Calibri" panose="020F0502020204030204"/>
                          <a:ea typeface="Calibri" panose="020F0502020204030204"/>
                          <a:cs typeface="Calibri" panose="020F0502020204030204"/>
                          <a:sym typeface="Calibri" panose="020F0502020204030204"/>
                        </a:rPr>
                        <a:t>Upload the dataset to Cognos Analytics, delete the unnecessary columns, create a data module, explore and visualize the dataset</a:t>
                      </a:r>
                      <a:endParaRPr sz="135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gridSpan="2">
                  <a:txBody>
                    <a:bodyPr/>
                    <a:lstStyle/>
                    <a:p>
                      <a:pPr marL="0" marR="0" lvl="0" indent="0" algn="l" rtl="0">
                        <a:spcBef>
                          <a:spcPts val="0"/>
                        </a:spcBef>
                        <a:spcAft>
                          <a:spcPts val="0"/>
                        </a:spcAft>
                        <a:buNone/>
                      </a:pPr>
                      <a:r>
                        <a:rPr lang="en-IN" sz="1400" b="1" u="none" strike="noStrike" cap="none"/>
                        <a:t>Problem Statement:-</a:t>
                      </a:r>
                      <a:endParaRPr lang="en-IN" sz="14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cPr/>
                </a:tc>
              </a:tr>
            </a:tbl>
          </a:graphicData>
        </a:graphic>
      </p:graphicFrame>
      <p:sp>
        <p:nvSpPr>
          <p:cNvPr id="86" name="Google Shape;86;p1"/>
          <p:cNvSpPr txBox="1"/>
          <p:nvPr/>
        </p:nvSpPr>
        <p:spPr>
          <a:xfrm>
            <a:off x="189362" y="3474720"/>
            <a:ext cx="6250675" cy="9541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sz="1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87" name="Google Shape;87;p1"/>
          <p:cNvPicPr preferRelativeResize="0"/>
          <p:nvPr/>
        </p:nvPicPr>
        <p:blipFill rotWithShape="1">
          <a:blip r:embed="rId1"/>
          <a:srcRect l="10148" t="9176" r="7554" b="9045"/>
          <a:stretch>
            <a:fillRect/>
          </a:stretch>
        </p:blipFill>
        <p:spPr>
          <a:xfrm>
            <a:off x="352585" y="5803463"/>
            <a:ext cx="6152830" cy="3439160"/>
          </a:xfrm>
          <a:prstGeom prst="rect">
            <a:avLst/>
          </a:prstGeom>
          <a:noFill/>
          <a:ln>
            <a:noFill/>
          </a:ln>
        </p:spPr>
      </p:pic>
      <p:sp>
        <p:nvSpPr>
          <p:cNvPr id="88" name="Google Shape;88;p1"/>
          <p:cNvSpPr txBox="1"/>
          <p:nvPr/>
        </p:nvSpPr>
        <p:spPr>
          <a:xfrm>
            <a:off x="147320" y="4472503"/>
            <a:ext cx="8242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Output:-</a:t>
            </a:r>
            <a:endParaRPr lang="en-IN" sz="1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9" name="Google Shape;89;p1"/>
          <p:cNvSpPr txBox="1"/>
          <p:nvPr/>
        </p:nvSpPr>
        <p:spPr>
          <a:xfrm>
            <a:off x="2645676" y="5169397"/>
            <a:ext cx="176593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u="sng">
                <a:solidFill>
                  <a:schemeClr val="dk1"/>
                </a:solidFill>
                <a:latin typeface="Calibri" panose="020F0502020204030204"/>
                <a:ea typeface="Calibri" panose="020F0502020204030204"/>
                <a:cs typeface="Calibri" panose="020F0502020204030204"/>
                <a:sym typeface="Calibri" panose="020F0502020204030204"/>
              </a:rPr>
              <a:t>Overall Dashboard</a:t>
            </a:r>
            <a:endParaRPr lang="en-IN" sz="1600" b="1" u="sng">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
          <p:cNvPicPr preferRelativeResize="0"/>
          <p:nvPr/>
        </p:nvPicPr>
        <p:blipFill rotWithShape="1">
          <a:blip r:embed="rId1"/>
          <a:srcRect l="10577" t="8993" r="7556" b="6622"/>
          <a:stretch>
            <a:fillRect/>
          </a:stretch>
        </p:blipFill>
        <p:spPr>
          <a:xfrm>
            <a:off x="680466" y="1417678"/>
            <a:ext cx="5614416" cy="3255264"/>
          </a:xfrm>
          <a:prstGeom prst="rect">
            <a:avLst/>
          </a:prstGeom>
          <a:noFill/>
          <a:ln>
            <a:noFill/>
          </a:ln>
        </p:spPr>
      </p:pic>
      <p:pic>
        <p:nvPicPr>
          <p:cNvPr id="95" name="Google Shape;95;p2"/>
          <p:cNvPicPr preferRelativeResize="0"/>
          <p:nvPr/>
        </p:nvPicPr>
        <p:blipFill rotWithShape="1">
          <a:blip r:embed="rId2"/>
          <a:srcRect l="10933" t="10395" r="8055" b="6307"/>
          <a:stretch>
            <a:fillRect/>
          </a:stretch>
        </p:blipFill>
        <p:spPr>
          <a:xfrm>
            <a:off x="709803" y="5923778"/>
            <a:ext cx="5555742" cy="3213354"/>
          </a:xfrm>
          <a:prstGeom prst="rect">
            <a:avLst/>
          </a:prstGeom>
          <a:noFill/>
          <a:ln>
            <a:noFill/>
          </a:ln>
        </p:spPr>
      </p:pic>
      <p:sp>
        <p:nvSpPr>
          <p:cNvPr id="96" name="Google Shape;96;p2"/>
          <p:cNvSpPr txBox="1"/>
          <p:nvPr/>
        </p:nvSpPr>
        <p:spPr>
          <a:xfrm>
            <a:off x="2732879" y="5144471"/>
            <a:ext cx="139224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Male Customers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 name="Google Shape;97;p2"/>
          <p:cNvSpPr txBox="1"/>
          <p:nvPr/>
        </p:nvSpPr>
        <p:spPr>
          <a:xfrm>
            <a:off x="2732878" y="720248"/>
            <a:ext cx="154991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Female Customers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3"/>
          <p:cNvPicPr preferRelativeResize="0"/>
          <p:nvPr/>
        </p:nvPicPr>
        <p:blipFill rotWithShape="1">
          <a:blip r:embed="rId1"/>
          <a:srcRect l="10334" t="9703" r="6998" b="8123"/>
          <a:stretch>
            <a:fillRect/>
          </a:stretch>
        </p:blipFill>
        <p:spPr>
          <a:xfrm>
            <a:off x="594360" y="1189168"/>
            <a:ext cx="5669280" cy="3169920"/>
          </a:xfrm>
          <a:prstGeom prst="rect">
            <a:avLst/>
          </a:prstGeom>
          <a:noFill/>
          <a:ln>
            <a:noFill/>
          </a:ln>
        </p:spPr>
      </p:pic>
      <p:sp>
        <p:nvSpPr>
          <p:cNvPr id="103" name="Google Shape;103;p3"/>
          <p:cNvSpPr txBox="1"/>
          <p:nvPr/>
        </p:nvSpPr>
        <p:spPr>
          <a:xfrm>
            <a:off x="2346776" y="720248"/>
            <a:ext cx="215225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Super Market – A - Yangon</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04" name="Google Shape;104;p3"/>
          <p:cNvPicPr preferRelativeResize="0"/>
          <p:nvPr/>
        </p:nvPicPr>
        <p:blipFill rotWithShape="1">
          <a:blip r:embed="rId2"/>
          <a:srcRect l="10756" t="9783" r="7377" b="8043"/>
          <a:stretch>
            <a:fillRect/>
          </a:stretch>
        </p:blipFill>
        <p:spPr>
          <a:xfrm>
            <a:off x="594360" y="5498592"/>
            <a:ext cx="5614416" cy="3169920"/>
          </a:xfrm>
          <a:prstGeom prst="rect">
            <a:avLst/>
          </a:prstGeom>
          <a:noFill/>
          <a:ln>
            <a:noFill/>
          </a:ln>
        </p:spPr>
      </p:pic>
      <p:sp>
        <p:nvSpPr>
          <p:cNvPr id="105" name="Google Shape;105;p3"/>
          <p:cNvSpPr txBox="1"/>
          <p:nvPr/>
        </p:nvSpPr>
        <p:spPr>
          <a:xfrm>
            <a:off x="2229516" y="5010308"/>
            <a:ext cx="234410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Super Market – B - Mandalay</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p:nvPr/>
        </p:nvSpPr>
        <p:spPr>
          <a:xfrm>
            <a:off x="2233352" y="1089056"/>
            <a:ext cx="23912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Super Market – C - Naypyitaw</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1" name="Google Shape;111;p4"/>
          <p:cNvPicPr preferRelativeResize="0"/>
          <p:nvPr/>
        </p:nvPicPr>
        <p:blipFill rotWithShape="1">
          <a:blip r:embed="rId1"/>
          <a:srcRect l="10666" t="9467" r="7289" b="7570"/>
          <a:stretch>
            <a:fillRect/>
          </a:stretch>
        </p:blipFill>
        <p:spPr>
          <a:xfrm>
            <a:off x="725424" y="1450848"/>
            <a:ext cx="5626608" cy="3200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708</Words>
  <Application>WPS Presentation</Application>
  <PresentationFormat>A4 Paper (210x297 mm)</PresentationFormat>
  <Paragraphs>42</Paragraphs>
  <Slides>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Arial</vt:lpstr>
      <vt:lpstr>Calibri</vt:lpstr>
      <vt:lpstr>Microsoft YaHei</vt:lpstr>
      <vt:lpstr>Arial Unicode MS</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i32</cp:lastModifiedBy>
  <cp:revision>4</cp:revision>
  <dcterms:created xsi:type="dcterms:W3CDTF">2023-10-03T02:06:00Z</dcterms:created>
  <dcterms:modified xsi:type="dcterms:W3CDTF">2023-10-30T05:19:44Z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A4CADCECBF224C24B32F5276EFE83730_13</vt:lpwstr>
  </property>
  <property fmtid="{D5CDD505-2E9C-101B-9397-08002B2CF9AE}" pid="3" name="KSOProductBuildVer">
    <vt:lpwstr>1033-12.2.0.13266</vt:lpwstr>
  </property>
</Properties>
</file>