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Lst>
  <p:sldSz cx="6858000" cy="9906000" type="A4"/>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6E6ABAA-49FF-400B-9832-A1DCD6AB04B9}" styleName="Table_0">
    <a:wholeTbl>
      <a:tcTxStyle>
        <a:font>
          <a:latin typeface="Calibri"/>
          <a:ea typeface="Calibri"/>
          <a:cs typeface="Calibri"/>
        </a:font>
        <a:schemeClr val="dk1"/>
      </a:tcTxStyle>
      <a:tcStyle>
        <a:tcBdr>
          <a:left>
            <a:ln w="12700" cap="flat" cmpd="sng">
              <a:solidFill>
                <a:schemeClr val="dk1"/>
              </a:solidFill>
              <a:prstDash val="solid"/>
              <a:round/>
              <a:headEnd type="none" w="sm" len="sm"/>
              <a:tailEnd type="none" w="sm" len="sm"/>
            </a:ln>
          </a:left>
          <a:right>
            <a:ln w="12700" cap="flat" cmpd="sng">
              <a:solidFill>
                <a:schemeClr val="dk1"/>
              </a:solidFill>
              <a:prstDash val="solid"/>
              <a:round/>
              <a:headEnd type="none" w="sm" len="sm"/>
              <a:tailEnd type="none" w="sm" len="sm"/>
            </a:ln>
          </a:right>
          <a:top>
            <a:ln w="12700" cap="flat" cmpd="sng">
              <a:solidFill>
                <a:schemeClr val="dk1"/>
              </a:solidFill>
              <a:prstDash val="solid"/>
              <a:round/>
              <a:headEnd type="none" w="sm" len="sm"/>
              <a:tailEnd type="none" w="sm" len="sm"/>
            </a:ln>
          </a:top>
          <a:bottom>
            <a:ln w="12700" cap="flat" cmpd="sng">
              <a:solidFill>
                <a:schemeClr val="dk1"/>
              </a:solidFill>
              <a:prstDash val="solid"/>
              <a:round/>
              <a:headEnd type="none" w="sm" len="sm"/>
              <a:tailEnd type="none" w="sm" len="sm"/>
            </a:ln>
          </a:bottom>
          <a:insideH>
            <a:ln w="12700" cap="flat" cmpd="sng">
              <a:solidFill>
                <a:schemeClr val="dk1"/>
              </a:solidFill>
              <a:prstDash val="solid"/>
              <a:round/>
              <a:headEnd type="none" w="sm" len="sm"/>
              <a:tailEnd type="none" w="sm" len="sm"/>
            </a:ln>
          </a:insideH>
          <a:insideV>
            <a:ln w="12700" cap="flat" cmpd="sng">
              <a:solidFill>
                <a:schemeClr val="dk1"/>
              </a:solidFill>
              <a:prstDash val="solid"/>
              <a:round/>
              <a:headEnd type="none" w="sm" len="sm"/>
              <a:tailEnd type="none" w="sm" len="sm"/>
            </a:ln>
          </a:insideV>
        </a:tcBdr>
        <a:fill>
          <a:solidFill>
            <a:srgbClr val="FFFFFF">
              <a:alpha val="0"/>
            </a:srgbClr>
          </a:solidFill>
        </a:fill>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82" name="Google Shape;82;p1:notes"/>
          <p:cNvSpPr>
            <a:spLocks noGrp="1" noRot="1" noChangeAspect="1"/>
          </p:cNvSpPr>
          <p:nvPr>
            <p:ph type="sldImg" idx="2"/>
          </p:nvPr>
        </p:nvSpPr>
        <p:spPr>
          <a:xfrm>
            <a:off x="2241550" y="685800"/>
            <a:ext cx="23749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0"/>
        <p:cNvGrpSpPr/>
        <p:nvPr/>
      </p:nvGrpSpPr>
      <p:grpSpPr>
        <a:xfrm>
          <a:off x="0" y="0"/>
          <a:ext cx="0" cy="0"/>
          <a:chOff x="0" y="0"/>
          <a:chExt cx="0" cy="0"/>
        </a:xfrm>
      </p:grpSpPr>
      <p:sp>
        <p:nvSpPr>
          <p:cNvPr id="91" name="Google Shape;9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92" name="Google Shape;92;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8"/>
        <p:cNvGrpSpPr/>
        <p:nvPr/>
      </p:nvGrpSpPr>
      <p:grpSpPr>
        <a:xfrm>
          <a:off x="0" y="0"/>
          <a:ext cx="0" cy="0"/>
          <a:chOff x="0" y="0"/>
          <a:chExt cx="0" cy="0"/>
        </a:xfrm>
      </p:grpSpPr>
      <p:sp>
        <p:nvSpPr>
          <p:cNvPr id="99" name="Google Shape;99;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00" name="Google Shape;100;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08" name="Google Shape;108;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4"/>
        <p:cNvGrpSpPr/>
        <p:nvPr/>
      </p:nvGrpSpPr>
      <p:grpSpPr>
        <a:xfrm>
          <a:off x="0" y="0"/>
          <a:ext cx="0" cy="0"/>
          <a:chOff x="0" y="0"/>
          <a:chExt cx="0" cy="0"/>
        </a:xfrm>
      </p:grpSpPr>
      <p:sp>
        <p:nvSpPr>
          <p:cNvPr id="115" name="Google Shape;115;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6" name="Google Shape;116;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22"/>
        <p:cNvGrpSpPr/>
        <p:nvPr/>
      </p:nvGrpSpPr>
      <p:grpSpPr>
        <a:xfrm>
          <a:off x="0" y="0"/>
          <a:ext cx="0" cy="0"/>
          <a:chOff x="0" y="0"/>
          <a:chExt cx="0" cy="0"/>
        </a:xfrm>
      </p:grpSpPr>
      <p:sp>
        <p:nvSpPr>
          <p:cNvPr id="123" name="Google Shape;123;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24" name="Google Shape;124;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0"/>
        <p:cNvGrpSpPr/>
        <p:nvPr/>
      </p:nvGrpSpPr>
      <p:grpSpPr>
        <a:xfrm>
          <a:off x="0" y="0"/>
          <a:ext cx="0" cy="0"/>
          <a:chOff x="0" y="0"/>
          <a:chExt cx="0" cy="0"/>
        </a:xfrm>
      </p:grpSpPr>
      <p:sp>
        <p:nvSpPr>
          <p:cNvPr id="131" name="Google Shape;131;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32" name="Google Shape;132;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11"/>
        <p:cNvGrpSpPr/>
        <p:nvPr/>
      </p:nvGrpSpPr>
      <p:grpSpPr>
        <a:xfrm>
          <a:off x="0" y="0"/>
          <a:ext cx="0" cy="0"/>
          <a:chOff x="0" y="0"/>
          <a:chExt cx="0" cy="0"/>
        </a:xfrm>
      </p:grpSpPr>
      <p:sp>
        <p:nvSpPr>
          <p:cNvPr id="12" name="Google Shape;12;p9"/>
          <p:cNvSpPr txBox="1">
            <a:spLocks noGrp="1"/>
          </p:cNvSpPr>
          <p:nvPr>
            <p:ph type="dt" idx="10"/>
          </p:nvPr>
        </p:nvSpPr>
        <p:spPr>
          <a:xfrm>
            <a:off x="471488" y="9181397"/>
            <a:ext cx="1543050" cy="527403"/>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9"/>
          <p:cNvSpPr txBox="1">
            <a:spLocks noGrp="1"/>
          </p:cNvSpPr>
          <p:nvPr>
            <p:ph type="ftr" idx="11"/>
          </p:nvPr>
        </p:nvSpPr>
        <p:spPr>
          <a:xfrm>
            <a:off x="2271713" y="9181397"/>
            <a:ext cx="2314575" cy="527403"/>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9"/>
          <p:cNvSpPr txBox="1">
            <a:spLocks noGrp="1"/>
          </p:cNvSpPr>
          <p:nvPr>
            <p:ph type="sldNum" idx="12"/>
          </p:nvPr>
        </p:nvSpPr>
        <p:spPr>
          <a:xfrm>
            <a:off x="4843463" y="9181397"/>
            <a:ext cx="1543050" cy="527403"/>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matchingName="Title and Vertical Text">
  <p:cSld name="VERTICAL_TEXT">
    <p:spTree>
      <p:nvGrpSpPr>
        <p:cNvPr id="1" name="Shape 68"/>
        <p:cNvGrpSpPr/>
        <p:nvPr/>
      </p:nvGrpSpPr>
      <p:grpSpPr>
        <a:xfrm>
          <a:off x="0" y="0"/>
          <a:ext cx="0" cy="0"/>
          <a:chOff x="0" y="0"/>
          <a:chExt cx="0" cy="0"/>
        </a:xfrm>
      </p:grpSpPr>
      <p:sp>
        <p:nvSpPr>
          <p:cNvPr id="69" name="Google Shape;69;p18"/>
          <p:cNvSpPr txBox="1">
            <a:spLocks noGrp="1"/>
          </p:cNvSpPr>
          <p:nvPr>
            <p:ph type="title"/>
          </p:nvPr>
        </p:nvSpPr>
        <p:spPr>
          <a:xfrm>
            <a:off x="471488" y="527405"/>
            <a:ext cx="5915025" cy="191470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8"/>
          <p:cNvSpPr txBox="1">
            <a:spLocks noGrp="1"/>
          </p:cNvSpPr>
          <p:nvPr>
            <p:ph type="body" idx="1"/>
          </p:nvPr>
        </p:nvSpPr>
        <p:spPr>
          <a:xfrm rot="5400000">
            <a:off x="286367" y="2822135"/>
            <a:ext cx="6285266" cy="59150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p:txBody>
      </p:sp>
      <p:sp>
        <p:nvSpPr>
          <p:cNvPr id="71" name="Google Shape;71;p18"/>
          <p:cNvSpPr txBox="1">
            <a:spLocks noGrp="1"/>
          </p:cNvSpPr>
          <p:nvPr>
            <p:ph type="dt" idx="10"/>
          </p:nvPr>
        </p:nvSpPr>
        <p:spPr>
          <a:xfrm>
            <a:off x="471488" y="9181397"/>
            <a:ext cx="1543050" cy="527403"/>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8"/>
          <p:cNvSpPr txBox="1">
            <a:spLocks noGrp="1"/>
          </p:cNvSpPr>
          <p:nvPr>
            <p:ph type="ftr" idx="11"/>
          </p:nvPr>
        </p:nvSpPr>
        <p:spPr>
          <a:xfrm>
            <a:off x="2271713" y="9181397"/>
            <a:ext cx="2314575" cy="527403"/>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8"/>
          <p:cNvSpPr txBox="1">
            <a:spLocks noGrp="1"/>
          </p:cNvSpPr>
          <p:nvPr>
            <p:ph type="sldNum" idx="12"/>
          </p:nvPr>
        </p:nvSpPr>
        <p:spPr>
          <a:xfrm>
            <a:off x="4843463" y="9181397"/>
            <a:ext cx="1543050" cy="527403"/>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matchingName="Vertical Title and Text">
  <p:cSld name="VERTICAL_TITLE_AND_VERTICAL_TEXT">
    <p:spTree>
      <p:nvGrpSpPr>
        <p:cNvPr id="1" name="Shape 74"/>
        <p:cNvGrpSpPr/>
        <p:nvPr/>
      </p:nvGrpSpPr>
      <p:grpSpPr>
        <a:xfrm>
          <a:off x="0" y="0"/>
          <a:ext cx="0" cy="0"/>
          <a:chOff x="0" y="0"/>
          <a:chExt cx="0" cy="0"/>
        </a:xfrm>
      </p:grpSpPr>
      <p:sp>
        <p:nvSpPr>
          <p:cNvPr id="75" name="Google Shape;75;p19"/>
          <p:cNvSpPr txBox="1">
            <a:spLocks noGrp="1"/>
          </p:cNvSpPr>
          <p:nvPr>
            <p:ph type="title"/>
          </p:nvPr>
        </p:nvSpPr>
        <p:spPr>
          <a:xfrm rot="5400000">
            <a:off x="1449696" y="3985464"/>
            <a:ext cx="8394877" cy="1478756"/>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9"/>
          <p:cNvSpPr txBox="1">
            <a:spLocks noGrp="1"/>
          </p:cNvSpPr>
          <p:nvPr>
            <p:ph type="body" idx="1"/>
          </p:nvPr>
        </p:nvSpPr>
        <p:spPr>
          <a:xfrm rot="5400000">
            <a:off x="-1550679" y="2549570"/>
            <a:ext cx="8394877" cy="4350544"/>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p:txBody>
      </p:sp>
      <p:sp>
        <p:nvSpPr>
          <p:cNvPr id="77" name="Google Shape;77;p19"/>
          <p:cNvSpPr txBox="1">
            <a:spLocks noGrp="1"/>
          </p:cNvSpPr>
          <p:nvPr>
            <p:ph type="dt" idx="10"/>
          </p:nvPr>
        </p:nvSpPr>
        <p:spPr>
          <a:xfrm>
            <a:off x="471488" y="9181397"/>
            <a:ext cx="1543050" cy="527403"/>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9"/>
          <p:cNvSpPr txBox="1">
            <a:spLocks noGrp="1"/>
          </p:cNvSpPr>
          <p:nvPr>
            <p:ph type="ftr" idx="11"/>
          </p:nvPr>
        </p:nvSpPr>
        <p:spPr>
          <a:xfrm>
            <a:off x="2271713" y="9181397"/>
            <a:ext cx="2314575" cy="527403"/>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9"/>
          <p:cNvSpPr txBox="1">
            <a:spLocks noGrp="1"/>
          </p:cNvSpPr>
          <p:nvPr>
            <p:ph type="sldNum" idx="12"/>
          </p:nvPr>
        </p:nvSpPr>
        <p:spPr>
          <a:xfrm>
            <a:off x="4843463" y="9181397"/>
            <a:ext cx="1543050" cy="527403"/>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 name="Shape 15"/>
        <p:cNvGrpSpPr/>
        <p:nvPr/>
      </p:nvGrpSpPr>
      <p:grpSpPr>
        <a:xfrm>
          <a:off x="0" y="0"/>
          <a:ext cx="0" cy="0"/>
          <a:chOff x="0" y="0"/>
          <a:chExt cx="0" cy="0"/>
        </a:xfrm>
      </p:grpSpPr>
      <p:sp>
        <p:nvSpPr>
          <p:cNvPr id="16" name="Google Shape;16;p10"/>
          <p:cNvSpPr txBox="1">
            <a:spLocks noGrp="1"/>
          </p:cNvSpPr>
          <p:nvPr>
            <p:ph type="ctrTitle"/>
          </p:nvPr>
        </p:nvSpPr>
        <p:spPr>
          <a:xfrm>
            <a:off x="514350" y="1621191"/>
            <a:ext cx="5829300" cy="3448756"/>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4500"/>
              <a:buFont typeface="Calibri" panose="020F0502020204030204"/>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0"/>
          <p:cNvSpPr txBox="1">
            <a:spLocks noGrp="1"/>
          </p:cNvSpPr>
          <p:nvPr>
            <p:ph type="subTitle" idx="1"/>
          </p:nvPr>
        </p:nvSpPr>
        <p:spPr>
          <a:xfrm>
            <a:off x="857250" y="5202944"/>
            <a:ext cx="5143500" cy="2391656"/>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750"/>
              </a:spcBef>
              <a:spcAft>
                <a:spcPts val="0"/>
              </a:spcAft>
              <a:buClr>
                <a:schemeClr val="dk1"/>
              </a:buClr>
              <a:buSzPts val="1800"/>
              <a:buNone/>
              <a:defRPr sz="1800"/>
            </a:lvl1pPr>
            <a:lvl2pPr lvl="1" algn="ctr">
              <a:lnSpc>
                <a:spcPct val="90000"/>
              </a:lnSpc>
              <a:spcBef>
                <a:spcPts val="375"/>
              </a:spcBef>
              <a:spcAft>
                <a:spcPts val="0"/>
              </a:spcAft>
              <a:buClr>
                <a:schemeClr val="dk1"/>
              </a:buClr>
              <a:buSzPts val="1500"/>
              <a:buNone/>
              <a:defRPr sz="1500"/>
            </a:lvl2pPr>
            <a:lvl3pPr lvl="2" algn="ctr">
              <a:lnSpc>
                <a:spcPct val="90000"/>
              </a:lnSpc>
              <a:spcBef>
                <a:spcPts val="375"/>
              </a:spcBef>
              <a:spcAft>
                <a:spcPts val="0"/>
              </a:spcAft>
              <a:buClr>
                <a:schemeClr val="dk1"/>
              </a:buClr>
              <a:buSzPts val="1350"/>
              <a:buNone/>
              <a:defRPr sz="1350"/>
            </a:lvl3pPr>
            <a:lvl4pPr lvl="3" algn="ctr">
              <a:lnSpc>
                <a:spcPct val="90000"/>
              </a:lnSpc>
              <a:spcBef>
                <a:spcPts val="375"/>
              </a:spcBef>
              <a:spcAft>
                <a:spcPts val="0"/>
              </a:spcAft>
              <a:buClr>
                <a:schemeClr val="dk1"/>
              </a:buClr>
              <a:buSzPts val="1200"/>
              <a:buNone/>
              <a:defRPr sz="1200"/>
            </a:lvl4pPr>
            <a:lvl5pPr lvl="4" algn="ctr">
              <a:lnSpc>
                <a:spcPct val="90000"/>
              </a:lnSpc>
              <a:spcBef>
                <a:spcPts val="375"/>
              </a:spcBef>
              <a:spcAft>
                <a:spcPts val="0"/>
              </a:spcAft>
              <a:buClr>
                <a:schemeClr val="dk1"/>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p:txBody>
      </p:sp>
      <p:sp>
        <p:nvSpPr>
          <p:cNvPr id="18" name="Google Shape;18;p10"/>
          <p:cNvSpPr txBox="1">
            <a:spLocks noGrp="1"/>
          </p:cNvSpPr>
          <p:nvPr>
            <p:ph type="dt" idx="10"/>
          </p:nvPr>
        </p:nvSpPr>
        <p:spPr>
          <a:xfrm>
            <a:off x="471488" y="9181397"/>
            <a:ext cx="1543050" cy="527403"/>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0"/>
          <p:cNvSpPr txBox="1">
            <a:spLocks noGrp="1"/>
          </p:cNvSpPr>
          <p:nvPr>
            <p:ph type="ftr" idx="11"/>
          </p:nvPr>
        </p:nvSpPr>
        <p:spPr>
          <a:xfrm>
            <a:off x="2271713" y="9181397"/>
            <a:ext cx="2314575" cy="527403"/>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0"/>
          <p:cNvSpPr txBox="1">
            <a:spLocks noGrp="1"/>
          </p:cNvSpPr>
          <p:nvPr>
            <p:ph type="sldNum" idx="12"/>
          </p:nvPr>
        </p:nvSpPr>
        <p:spPr>
          <a:xfrm>
            <a:off x="4843463" y="9181397"/>
            <a:ext cx="1543050" cy="527403"/>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1" name="Shape 21"/>
        <p:cNvGrpSpPr/>
        <p:nvPr/>
      </p:nvGrpSpPr>
      <p:grpSpPr>
        <a:xfrm>
          <a:off x="0" y="0"/>
          <a:ext cx="0" cy="0"/>
          <a:chOff x="0" y="0"/>
          <a:chExt cx="0" cy="0"/>
        </a:xfrm>
      </p:grpSpPr>
      <p:sp>
        <p:nvSpPr>
          <p:cNvPr id="22" name="Google Shape;22;p11"/>
          <p:cNvSpPr txBox="1">
            <a:spLocks noGrp="1"/>
          </p:cNvSpPr>
          <p:nvPr>
            <p:ph type="title"/>
          </p:nvPr>
        </p:nvSpPr>
        <p:spPr>
          <a:xfrm>
            <a:off x="471488" y="527405"/>
            <a:ext cx="5915025" cy="191470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1"/>
          <p:cNvSpPr txBox="1">
            <a:spLocks noGrp="1"/>
          </p:cNvSpPr>
          <p:nvPr>
            <p:ph type="body" idx="1"/>
          </p:nvPr>
        </p:nvSpPr>
        <p:spPr>
          <a:xfrm>
            <a:off x="471488" y="2637014"/>
            <a:ext cx="5915025" cy="6285266"/>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p:txBody>
      </p:sp>
      <p:sp>
        <p:nvSpPr>
          <p:cNvPr id="24" name="Google Shape;24;p11"/>
          <p:cNvSpPr txBox="1">
            <a:spLocks noGrp="1"/>
          </p:cNvSpPr>
          <p:nvPr>
            <p:ph type="dt" idx="10"/>
          </p:nvPr>
        </p:nvSpPr>
        <p:spPr>
          <a:xfrm>
            <a:off x="471488" y="9181397"/>
            <a:ext cx="1543050" cy="527403"/>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1"/>
          <p:cNvSpPr txBox="1">
            <a:spLocks noGrp="1"/>
          </p:cNvSpPr>
          <p:nvPr>
            <p:ph type="ftr" idx="11"/>
          </p:nvPr>
        </p:nvSpPr>
        <p:spPr>
          <a:xfrm>
            <a:off x="2271713" y="9181397"/>
            <a:ext cx="2314575" cy="527403"/>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1"/>
          <p:cNvSpPr txBox="1">
            <a:spLocks noGrp="1"/>
          </p:cNvSpPr>
          <p:nvPr>
            <p:ph type="sldNum" idx="12"/>
          </p:nvPr>
        </p:nvSpPr>
        <p:spPr>
          <a:xfrm>
            <a:off x="4843463" y="9181397"/>
            <a:ext cx="1543050" cy="527403"/>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 name="Shape 27"/>
        <p:cNvGrpSpPr/>
        <p:nvPr/>
      </p:nvGrpSpPr>
      <p:grpSpPr>
        <a:xfrm>
          <a:off x="0" y="0"/>
          <a:ext cx="0" cy="0"/>
          <a:chOff x="0" y="0"/>
          <a:chExt cx="0" cy="0"/>
        </a:xfrm>
      </p:grpSpPr>
      <p:sp>
        <p:nvSpPr>
          <p:cNvPr id="28" name="Google Shape;28;p12"/>
          <p:cNvSpPr txBox="1">
            <a:spLocks noGrp="1"/>
          </p:cNvSpPr>
          <p:nvPr>
            <p:ph type="title"/>
          </p:nvPr>
        </p:nvSpPr>
        <p:spPr>
          <a:xfrm>
            <a:off x="467916" y="2469624"/>
            <a:ext cx="5915025" cy="412062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4500"/>
              <a:buFont typeface="Calibri" panose="020F0502020204030204"/>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12"/>
          <p:cNvSpPr txBox="1">
            <a:spLocks noGrp="1"/>
          </p:cNvSpPr>
          <p:nvPr>
            <p:ph type="body" idx="1"/>
          </p:nvPr>
        </p:nvSpPr>
        <p:spPr>
          <a:xfrm>
            <a:off x="467916" y="6629226"/>
            <a:ext cx="5915025" cy="216693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Clr>
                <a:schemeClr val="dk1"/>
              </a:buClr>
              <a:buSzPts val="1800"/>
              <a:buNone/>
              <a:defRPr sz="1800">
                <a:solidFill>
                  <a:schemeClr val="dk1"/>
                </a:solidFill>
              </a:defRPr>
            </a:lvl1pPr>
            <a:lvl2pPr marL="914400" lvl="1" indent="-228600" algn="l">
              <a:lnSpc>
                <a:spcPct val="90000"/>
              </a:lnSpc>
              <a:spcBef>
                <a:spcPts val="375"/>
              </a:spcBef>
              <a:spcAft>
                <a:spcPts val="0"/>
              </a:spcAft>
              <a:buClr>
                <a:srgbClr val="888888"/>
              </a:buClr>
              <a:buSzPts val="1500"/>
              <a:buNone/>
              <a:defRPr sz="1500">
                <a:solidFill>
                  <a:srgbClr val="888888"/>
                </a:solidFill>
              </a:defRPr>
            </a:lvl2pPr>
            <a:lvl3pPr marL="1371600" lvl="2" indent="-228600" algn="l">
              <a:lnSpc>
                <a:spcPct val="90000"/>
              </a:lnSpc>
              <a:spcBef>
                <a:spcPts val="375"/>
              </a:spcBef>
              <a:spcAft>
                <a:spcPts val="0"/>
              </a:spcAft>
              <a:buClr>
                <a:srgbClr val="888888"/>
              </a:buClr>
              <a:buSzPts val="1350"/>
              <a:buNone/>
              <a:defRPr sz="1350">
                <a:solidFill>
                  <a:srgbClr val="888888"/>
                </a:solidFill>
              </a:defRPr>
            </a:lvl3pPr>
            <a:lvl4pPr marL="1828800" lvl="3" indent="-228600" algn="l">
              <a:lnSpc>
                <a:spcPct val="90000"/>
              </a:lnSpc>
              <a:spcBef>
                <a:spcPts val="375"/>
              </a:spcBef>
              <a:spcAft>
                <a:spcPts val="0"/>
              </a:spcAft>
              <a:buClr>
                <a:srgbClr val="888888"/>
              </a:buClr>
              <a:buSzPts val="1200"/>
              <a:buNone/>
              <a:defRPr sz="1200">
                <a:solidFill>
                  <a:srgbClr val="888888"/>
                </a:solidFill>
              </a:defRPr>
            </a:lvl4pPr>
            <a:lvl5pPr marL="2286000" lvl="4" indent="-228600" algn="l">
              <a:lnSpc>
                <a:spcPct val="90000"/>
              </a:lnSpc>
              <a:spcBef>
                <a:spcPts val="375"/>
              </a:spcBef>
              <a:spcAft>
                <a:spcPts val="0"/>
              </a:spcAft>
              <a:buClr>
                <a:srgbClr val="888888"/>
              </a:buClr>
              <a:buSzPts val="1200"/>
              <a:buNone/>
              <a:defRPr sz="1200">
                <a:solidFill>
                  <a:srgbClr val="888888"/>
                </a:solidFill>
              </a:defRPr>
            </a:lvl5pPr>
            <a:lvl6pPr marL="2743200" lvl="5" indent="-228600" algn="l">
              <a:lnSpc>
                <a:spcPct val="90000"/>
              </a:lnSpc>
              <a:spcBef>
                <a:spcPts val="375"/>
              </a:spcBef>
              <a:spcAft>
                <a:spcPts val="0"/>
              </a:spcAft>
              <a:buClr>
                <a:srgbClr val="888888"/>
              </a:buClr>
              <a:buSzPts val="1200"/>
              <a:buNone/>
              <a:defRPr sz="1200">
                <a:solidFill>
                  <a:srgbClr val="888888"/>
                </a:solidFill>
              </a:defRPr>
            </a:lvl6pPr>
            <a:lvl7pPr marL="3200400" lvl="6" indent="-228600" algn="l">
              <a:lnSpc>
                <a:spcPct val="90000"/>
              </a:lnSpc>
              <a:spcBef>
                <a:spcPts val="375"/>
              </a:spcBef>
              <a:spcAft>
                <a:spcPts val="0"/>
              </a:spcAft>
              <a:buClr>
                <a:srgbClr val="888888"/>
              </a:buClr>
              <a:buSzPts val="1200"/>
              <a:buNone/>
              <a:defRPr sz="1200">
                <a:solidFill>
                  <a:srgbClr val="888888"/>
                </a:solidFill>
              </a:defRPr>
            </a:lvl7pPr>
            <a:lvl8pPr marL="3657600" lvl="7" indent="-228600" algn="l">
              <a:lnSpc>
                <a:spcPct val="90000"/>
              </a:lnSpc>
              <a:spcBef>
                <a:spcPts val="375"/>
              </a:spcBef>
              <a:spcAft>
                <a:spcPts val="0"/>
              </a:spcAft>
              <a:buClr>
                <a:srgbClr val="888888"/>
              </a:buClr>
              <a:buSzPts val="1200"/>
              <a:buNone/>
              <a:defRPr sz="1200">
                <a:solidFill>
                  <a:srgbClr val="888888"/>
                </a:solidFill>
              </a:defRPr>
            </a:lvl8pPr>
            <a:lvl9pPr marL="4114800" lvl="8" indent="-228600" algn="l">
              <a:lnSpc>
                <a:spcPct val="90000"/>
              </a:lnSpc>
              <a:spcBef>
                <a:spcPts val="375"/>
              </a:spcBef>
              <a:spcAft>
                <a:spcPts val="0"/>
              </a:spcAft>
              <a:buClr>
                <a:srgbClr val="888888"/>
              </a:buClr>
              <a:buSzPts val="1200"/>
              <a:buNone/>
              <a:defRPr sz="1200">
                <a:solidFill>
                  <a:srgbClr val="888888"/>
                </a:solidFill>
              </a:defRPr>
            </a:lvl9pPr>
          </a:lstStyle>
          <a:p/>
        </p:txBody>
      </p:sp>
      <p:sp>
        <p:nvSpPr>
          <p:cNvPr id="30" name="Google Shape;30;p12"/>
          <p:cNvSpPr txBox="1">
            <a:spLocks noGrp="1"/>
          </p:cNvSpPr>
          <p:nvPr>
            <p:ph type="dt" idx="10"/>
          </p:nvPr>
        </p:nvSpPr>
        <p:spPr>
          <a:xfrm>
            <a:off x="471488" y="9181397"/>
            <a:ext cx="1543050" cy="527403"/>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2"/>
          <p:cNvSpPr txBox="1">
            <a:spLocks noGrp="1"/>
          </p:cNvSpPr>
          <p:nvPr>
            <p:ph type="ftr" idx="11"/>
          </p:nvPr>
        </p:nvSpPr>
        <p:spPr>
          <a:xfrm>
            <a:off x="2271713" y="9181397"/>
            <a:ext cx="2314575" cy="527403"/>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2"/>
          <p:cNvSpPr txBox="1">
            <a:spLocks noGrp="1"/>
          </p:cNvSpPr>
          <p:nvPr>
            <p:ph type="sldNum" idx="12"/>
          </p:nvPr>
        </p:nvSpPr>
        <p:spPr>
          <a:xfrm>
            <a:off x="4843463" y="9181397"/>
            <a:ext cx="1543050" cy="527403"/>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matchingName="Two Content">
  <p:cSld name="TWO_OBJECTS">
    <p:spTree>
      <p:nvGrpSpPr>
        <p:cNvPr id="1" name="Shape 33"/>
        <p:cNvGrpSpPr/>
        <p:nvPr/>
      </p:nvGrpSpPr>
      <p:grpSpPr>
        <a:xfrm>
          <a:off x="0" y="0"/>
          <a:ext cx="0" cy="0"/>
          <a:chOff x="0" y="0"/>
          <a:chExt cx="0" cy="0"/>
        </a:xfrm>
      </p:grpSpPr>
      <p:sp>
        <p:nvSpPr>
          <p:cNvPr id="34" name="Google Shape;34;p13"/>
          <p:cNvSpPr txBox="1">
            <a:spLocks noGrp="1"/>
          </p:cNvSpPr>
          <p:nvPr>
            <p:ph type="title"/>
          </p:nvPr>
        </p:nvSpPr>
        <p:spPr>
          <a:xfrm>
            <a:off x="471488" y="527405"/>
            <a:ext cx="5915025" cy="191470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13"/>
          <p:cNvSpPr txBox="1">
            <a:spLocks noGrp="1"/>
          </p:cNvSpPr>
          <p:nvPr>
            <p:ph type="body" idx="1"/>
          </p:nvPr>
        </p:nvSpPr>
        <p:spPr>
          <a:xfrm>
            <a:off x="471488" y="2637014"/>
            <a:ext cx="2914650" cy="6285266"/>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p:txBody>
      </p:sp>
      <p:sp>
        <p:nvSpPr>
          <p:cNvPr id="36" name="Google Shape;36;p13"/>
          <p:cNvSpPr txBox="1">
            <a:spLocks noGrp="1"/>
          </p:cNvSpPr>
          <p:nvPr>
            <p:ph type="body" idx="2"/>
          </p:nvPr>
        </p:nvSpPr>
        <p:spPr>
          <a:xfrm>
            <a:off x="3471863" y="2637014"/>
            <a:ext cx="2914650" cy="6285266"/>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p:txBody>
      </p:sp>
      <p:sp>
        <p:nvSpPr>
          <p:cNvPr id="37" name="Google Shape;37;p13"/>
          <p:cNvSpPr txBox="1">
            <a:spLocks noGrp="1"/>
          </p:cNvSpPr>
          <p:nvPr>
            <p:ph type="dt" idx="10"/>
          </p:nvPr>
        </p:nvSpPr>
        <p:spPr>
          <a:xfrm>
            <a:off x="471488" y="9181397"/>
            <a:ext cx="1543050" cy="527403"/>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3"/>
          <p:cNvSpPr txBox="1">
            <a:spLocks noGrp="1"/>
          </p:cNvSpPr>
          <p:nvPr>
            <p:ph type="ftr" idx="11"/>
          </p:nvPr>
        </p:nvSpPr>
        <p:spPr>
          <a:xfrm>
            <a:off x="2271713" y="9181397"/>
            <a:ext cx="2314575" cy="527403"/>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3"/>
          <p:cNvSpPr txBox="1">
            <a:spLocks noGrp="1"/>
          </p:cNvSpPr>
          <p:nvPr>
            <p:ph type="sldNum" idx="12"/>
          </p:nvPr>
        </p:nvSpPr>
        <p:spPr>
          <a:xfrm>
            <a:off x="4843463" y="9181397"/>
            <a:ext cx="1543050" cy="527403"/>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matchingName="Comparison">
  <p:cSld name="TWO_OBJECTS_WITH_TEXT">
    <p:spTree>
      <p:nvGrpSpPr>
        <p:cNvPr id="1" name="Shape 40"/>
        <p:cNvGrpSpPr/>
        <p:nvPr/>
      </p:nvGrpSpPr>
      <p:grpSpPr>
        <a:xfrm>
          <a:off x="0" y="0"/>
          <a:ext cx="0" cy="0"/>
          <a:chOff x="0" y="0"/>
          <a:chExt cx="0" cy="0"/>
        </a:xfrm>
      </p:grpSpPr>
      <p:sp>
        <p:nvSpPr>
          <p:cNvPr id="41" name="Google Shape;41;p14"/>
          <p:cNvSpPr txBox="1">
            <a:spLocks noGrp="1"/>
          </p:cNvSpPr>
          <p:nvPr>
            <p:ph type="title"/>
          </p:nvPr>
        </p:nvSpPr>
        <p:spPr>
          <a:xfrm>
            <a:off x="472381" y="527405"/>
            <a:ext cx="5915025" cy="191470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14"/>
          <p:cNvSpPr txBox="1">
            <a:spLocks noGrp="1"/>
          </p:cNvSpPr>
          <p:nvPr>
            <p:ph type="body" idx="1"/>
          </p:nvPr>
        </p:nvSpPr>
        <p:spPr>
          <a:xfrm>
            <a:off x="472381" y="2428347"/>
            <a:ext cx="2901255" cy="1190095"/>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750"/>
              </a:spcBef>
              <a:spcAft>
                <a:spcPts val="0"/>
              </a:spcAft>
              <a:buClr>
                <a:schemeClr val="dk1"/>
              </a:buClr>
              <a:buSzPts val="1800"/>
              <a:buNone/>
              <a:defRPr sz="1800" b="1"/>
            </a:lvl1pPr>
            <a:lvl2pPr marL="914400" lvl="1" indent="-228600" algn="l">
              <a:lnSpc>
                <a:spcPct val="90000"/>
              </a:lnSpc>
              <a:spcBef>
                <a:spcPts val="375"/>
              </a:spcBef>
              <a:spcAft>
                <a:spcPts val="0"/>
              </a:spcAft>
              <a:buClr>
                <a:schemeClr val="dk1"/>
              </a:buClr>
              <a:buSzPts val="1500"/>
              <a:buNone/>
              <a:defRPr sz="1500" b="1"/>
            </a:lvl2pPr>
            <a:lvl3pPr marL="1371600" lvl="2" indent="-228600" algn="l">
              <a:lnSpc>
                <a:spcPct val="90000"/>
              </a:lnSpc>
              <a:spcBef>
                <a:spcPts val="375"/>
              </a:spcBef>
              <a:spcAft>
                <a:spcPts val="0"/>
              </a:spcAft>
              <a:buClr>
                <a:schemeClr val="dk1"/>
              </a:buClr>
              <a:buSzPts val="1350"/>
              <a:buNone/>
              <a:defRPr sz="1350" b="1"/>
            </a:lvl3pPr>
            <a:lvl4pPr marL="1828800" lvl="3" indent="-228600" algn="l">
              <a:lnSpc>
                <a:spcPct val="90000"/>
              </a:lnSpc>
              <a:spcBef>
                <a:spcPts val="375"/>
              </a:spcBef>
              <a:spcAft>
                <a:spcPts val="0"/>
              </a:spcAft>
              <a:buClr>
                <a:schemeClr val="dk1"/>
              </a:buClr>
              <a:buSzPts val="1200"/>
              <a:buNone/>
              <a:defRPr sz="1200" b="1"/>
            </a:lvl4pPr>
            <a:lvl5pPr marL="2286000" lvl="4" indent="-228600" algn="l">
              <a:lnSpc>
                <a:spcPct val="90000"/>
              </a:lnSpc>
              <a:spcBef>
                <a:spcPts val="375"/>
              </a:spcBef>
              <a:spcAft>
                <a:spcPts val="0"/>
              </a:spcAft>
              <a:buClr>
                <a:schemeClr val="dk1"/>
              </a:buClr>
              <a:buSzPts val="1200"/>
              <a:buNone/>
              <a:defRPr sz="1200" b="1"/>
            </a:lvl5pPr>
            <a:lvl6pPr marL="2743200" lvl="5" indent="-228600" algn="l">
              <a:lnSpc>
                <a:spcPct val="90000"/>
              </a:lnSpc>
              <a:spcBef>
                <a:spcPts val="375"/>
              </a:spcBef>
              <a:spcAft>
                <a:spcPts val="0"/>
              </a:spcAft>
              <a:buClr>
                <a:schemeClr val="dk1"/>
              </a:buClr>
              <a:buSzPts val="1200"/>
              <a:buNone/>
              <a:defRPr sz="1200" b="1"/>
            </a:lvl6pPr>
            <a:lvl7pPr marL="3200400" lvl="6" indent="-228600" algn="l">
              <a:lnSpc>
                <a:spcPct val="90000"/>
              </a:lnSpc>
              <a:spcBef>
                <a:spcPts val="375"/>
              </a:spcBef>
              <a:spcAft>
                <a:spcPts val="0"/>
              </a:spcAft>
              <a:buClr>
                <a:schemeClr val="dk1"/>
              </a:buClr>
              <a:buSzPts val="1200"/>
              <a:buNone/>
              <a:defRPr sz="1200" b="1"/>
            </a:lvl7pPr>
            <a:lvl8pPr marL="3657600" lvl="7" indent="-228600" algn="l">
              <a:lnSpc>
                <a:spcPct val="90000"/>
              </a:lnSpc>
              <a:spcBef>
                <a:spcPts val="375"/>
              </a:spcBef>
              <a:spcAft>
                <a:spcPts val="0"/>
              </a:spcAft>
              <a:buClr>
                <a:schemeClr val="dk1"/>
              </a:buClr>
              <a:buSzPts val="1200"/>
              <a:buNone/>
              <a:defRPr sz="1200" b="1"/>
            </a:lvl8pPr>
            <a:lvl9pPr marL="4114800" lvl="8" indent="-228600" algn="l">
              <a:lnSpc>
                <a:spcPct val="90000"/>
              </a:lnSpc>
              <a:spcBef>
                <a:spcPts val="375"/>
              </a:spcBef>
              <a:spcAft>
                <a:spcPts val="0"/>
              </a:spcAft>
              <a:buClr>
                <a:schemeClr val="dk1"/>
              </a:buClr>
              <a:buSzPts val="1200"/>
              <a:buNone/>
              <a:defRPr sz="1200" b="1"/>
            </a:lvl9pPr>
          </a:lstStyle>
          <a:p/>
        </p:txBody>
      </p:sp>
      <p:sp>
        <p:nvSpPr>
          <p:cNvPr id="43" name="Google Shape;43;p14"/>
          <p:cNvSpPr txBox="1">
            <a:spLocks noGrp="1"/>
          </p:cNvSpPr>
          <p:nvPr>
            <p:ph type="body" idx="2"/>
          </p:nvPr>
        </p:nvSpPr>
        <p:spPr>
          <a:xfrm>
            <a:off x="472381" y="3618442"/>
            <a:ext cx="2901255" cy="5322183"/>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p:txBody>
      </p:sp>
      <p:sp>
        <p:nvSpPr>
          <p:cNvPr id="44" name="Google Shape;44;p14"/>
          <p:cNvSpPr txBox="1">
            <a:spLocks noGrp="1"/>
          </p:cNvSpPr>
          <p:nvPr>
            <p:ph type="body" idx="3"/>
          </p:nvPr>
        </p:nvSpPr>
        <p:spPr>
          <a:xfrm>
            <a:off x="3471863" y="2428347"/>
            <a:ext cx="2915543" cy="1190095"/>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750"/>
              </a:spcBef>
              <a:spcAft>
                <a:spcPts val="0"/>
              </a:spcAft>
              <a:buClr>
                <a:schemeClr val="dk1"/>
              </a:buClr>
              <a:buSzPts val="1800"/>
              <a:buNone/>
              <a:defRPr sz="1800" b="1"/>
            </a:lvl1pPr>
            <a:lvl2pPr marL="914400" lvl="1" indent="-228600" algn="l">
              <a:lnSpc>
                <a:spcPct val="90000"/>
              </a:lnSpc>
              <a:spcBef>
                <a:spcPts val="375"/>
              </a:spcBef>
              <a:spcAft>
                <a:spcPts val="0"/>
              </a:spcAft>
              <a:buClr>
                <a:schemeClr val="dk1"/>
              </a:buClr>
              <a:buSzPts val="1500"/>
              <a:buNone/>
              <a:defRPr sz="1500" b="1"/>
            </a:lvl2pPr>
            <a:lvl3pPr marL="1371600" lvl="2" indent="-228600" algn="l">
              <a:lnSpc>
                <a:spcPct val="90000"/>
              </a:lnSpc>
              <a:spcBef>
                <a:spcPts val="375"/>
              </a:spcBef>
              <a:spcAft>
                <a:spcPts val="0"/>
              </a:spcAft>
              <a:buClr>
                <a:schemeClr val="dk1"/>
              </a:buClr>
              <a:buSzPts val="1350"/>
              <a:buNone/>
              <a:defRPr sz="1350" b="1"/>
            </a:lvl3pPr>
            <a:lvl4pPr marL="1828800" lvl="3" indent="-228600" algn="l">
              <a:lnSpc>
                <a:spcPct val="90000"/>
              </a:lnSpc>
              <a:spcBef>
                <a:spcPts val="375"/>
              </a:spcBef>
              <a:spcAft>
                <a:spcPts val="0"/>
              </a:spcAft>
              <a:buClr>
                <a:schemeClr val="dk1"/>
              </a:buClr>
              <a:buSzPts val="1200"/>
              <a:buNone/>
              <a:defRPr sz="1200" b="1"/>
            </a:lvl4pPr>
            <a:lvl5pPr marL="2286000" lvl="4" indent="-228600" algn="l">
              <a:lnSpc>
                <a:spcPct val="90000"/>
              </a:lnSpc>
              <a:spcBef>
                <a:spcPts val="375"/>
              </a:spcBef>
              <a:spcAft>
                <a:spcPts val="0"/>
              </a:spcAft>
              <a:buClr>
                <a:schemeClr val="dk1"/>
              </a:buClr>
              <a:buSzPts val="1200"/>
              <a:buNone/>
              <a:defRPr sz="1200" b="1"/>
            </a:lvl5pPr>
            <a:lvl6pPr marL="2743200" lvl="5" indent="-228600" algn="l">
              <a:lnSpc>
                <a:spcPct val="90000"/>
              </a:lnSpc>
              <a:spcBef>
                <a:spcPts val="375"/>
              </a:spcBef>
              <a:spcAft>
                <a:spcPts val="0"/>
              </a:spcAft>
              <a:buClr>
                <a:schemeClr val="dk1"/>
              </a:buClr>
              <a:buSzPts val="1200"/>
              <a:buNone/>
              <a:defRPr sz="1200" b="1"/>
            </a:lvl6pPr>
            <a:lvl7pPr marL="3200400" lvl="6" indent="-228600" algn="l">
              <a:lnSpc>
                <a:spcPct val="90000"/>
              </a:lnSpc>
              <a:spcBef>
                <a:spcPts val="375"/>
              </a:spcBef>
              <a:spcAft>
                <a:spcPts val="0"/>
              </a:spcAft>
              <a:buClr>
                <a:schemeClr val="dk1"/>
              </a:buClr>
              <a:buSzPts val="1200"/>
              <a:buNone/>
              <a:defRPr sz="1200" b="1"/>
            </a:lvl7pPr>
            <a:lvl8pPr marL="3657600" lvl="7" indent="-228600" algn="l">
              <a:lnSpc>
                <a:spcPct val="90000"/>
              </a:lnSpc>
              <a:spcBef>
                <a:spcPts val="375"/>
              </a:spcBef>
              <a:spcAft>
                <a:spcPts val="0"/>
              </a:spcAft>
              <a:buClr>
                <a:schemeClr val="dk1"/>
              </a:buClr>
              <a:buSzPts val="1200"/>
              <a:buNone/>
              <a:defRPr sz="1200" b="1"/>
            </a:lvl8pPr>
            <a:lvl9pPr marL="4114800" lvl="8" indent="-228600" algn="l">
              <a:lnSpc>
                <a:spcPct val="90000"/>
              </a:lnSpc>
              <a:spcBef>
                <a:spcPts val="375"/>
              </a:spcBef>
              <a:spcAft>
                <a:spcPts val="0"/>
              </a:spcAft>
              <a:buClr>
                <a:schemeClr val="dk1"/>
              </a:buClr>
              <a:buSzPts val="1200"/>
              <a:buNone/>
              <a:defRPr sz="1200" b="1"/>
            </a:lvl9pPr>
          </a:lstStyle>
          <a:p/>
        </p:txBody>
      </p:sp>
      <p:sp>
        <p:nvSpPr>
          <p:cNvPr id="45" name="Google Shape;45;p14"/>
          <p:cNvSpPr txBox="1">
            <a:spLocks noGrp="1"/>
          </p:cNvSpPr>
          <p:nvPr>
            <p:ph type="body" idx="4"/>
          </p:nvPr>
        </p:nvSpPr>
        <p:spPr>
          <a:xfrm>
            <a:off x="3471863" y="3618442"/>
            <a:ext cx="2915543" cy="5322183"/>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p:txBody>
      </p:sp>
      <p:sp>
        <p:nvSpPr>
          <p:cNvPr id="46" name="Google Shape;46;p14"/>
          <p:cNvSpPr txBox="1">
            <a:spLocks noGrp="1"/>
          </p:cNvSpPr>
          <p:nvPr>
            <p:ph type="dt" idx="10"/>
          </p:nvPr>
        </p:nvSpPr>
        <p:spPr>
          <a:xfrm>
            <a:off x="471488" y="9181397"/>
            <a:ext cx="1543050" cy="527403"/>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4"/>
          <p:cNvSpPr txBox="1">
            <a:spLocks noGrp="1"/>
          </p:cNvSpPr>
          <p:nvPr>
            <p:ph type="ftr" idx="11"/>
          </p:nvPr>
        </p:nvSpPr>
        <p:spPr>
          <a:xfrm>
            <a:off x="2271713" y="9181397"/>
            <a:ext cx="2314575" cy="527403"/>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4"/>
          <p:cNvSpPr txBox="1">
            <a:spLocks noGrp="1"/>
          </p:cNvSpPr>
          <p:nvPr>
            <p:ph type="sldNum" idx="12"/>
          </p:nvPr>
        </p:nvSpPr>
        <p:spPr>
          <a:xfrm>
            <a:off x="4843463" y="9181397"/>
            <a:ext cx="1543050" cy="527403"/>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49"/>
        <p:cNvGrpSpPr/>
        <p:nvPr/>
      </p:nvGrpSpPr>
      <p:grpSpPr>
        <a:xfrm>
          <a:off x="0" y="0"/>
          <a:ext cx="0" cy="0"/>
          <a:chOff x="0" y="0"/>
          <a:chExt cx="0" cy="0"/>
        </a:xfrm>
      </p:grpSpPr>
      <p:sp>
        <p:nvSpPr>
          <p:cNvPr id="50" name="Google Shape;50;p15"/>
          <p:cNvSpPr txBox="1">
            <a:spLocks noGrp="1"/>
          </p:cNvSpPr>
          <p:nvPr>
            <p:ph type="title"/>
          </p:nvPr>
        </p:nvSpPr>
        <p:spPr>
          <a:xfrm>
            <a:off x="471488" y="527405"/>
            <a:ext cx="5915025" cy="191470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15"/>
          <p:cNvSpPr txBox="1">
            <a:spLocks noGrp="1"/>
          </p:cNvSpPr>
          <p:nvPr>
            <p:ph type="dt" idx="10"/>
          </p:nvPr>
        </p:nvSpPr>
        <p:spPr>
          <a:xfrm>
            <a:off x="471488" y="9181397"/>
            <a:ext cx="1543050" cy="527403"/>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5"/>
          <p:cNvSpPr txBox="1">
            <a:spLocks noGrp="1"/>
          </p:cNvSpPr>
          <p:nvPr>
            <p:ph type="ftr" idx="11"/>
          </p:nvPr>
        </p:nvSpPr>
        <p:spPr>
          <a:xfrm>
            <a:off x="2271713" y="9181397"/>
            <a:ext cx="2314575" cy="527403"/>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5"/>
          <p:cNvSpPr txBox="1">
            <a:spLocks noGrp="1"/>
          </p:cNvSpPr>
          <p:nvPr>
            <p:ph type="sldNum" idx="12"/>
          </p:nvPr>
        </p:nvSpPr>
        <p:spPr>
          <a:xfrm>
            <a:off x="4843463" y="9181397"/>
            <a:ext cx="1543050" cy="527403"/>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matchingName="Content with Caption">
  <p:cSld name="OBJECT_WITH_CAPTION_TEXT">
    <p:spTree>
      <p:nvGrpSpPr>
        <p:cNvPr id="1" name="Shape 54"/>
        <p:cNvGrpSpPr/>
        <p:nvPr/>
      </p:nvGrpSpPr>
      <p:grpSpPr>
        <a:xfrm>
          <a:off x="0" y="0"/>
          <a:ext cx="0" cy="0"/>
          <a:chOff x="0" y="0"/>
          <a:chExt cx="0" cy="0"/>
        </a:xfrm>
      </p:grpSpPr>
      <p:sp>
        <p:nvSpPr>
          <p:cNvPr id="55" name="Google Shape;55;p16"/>
          <p:cNvSpPr txBox="1">
            <a:spLocks noGrp="1"/>
          </p:cNvSpPr>
          <p:nvPr>
            <p:ph type="title"/>
          </p:nvPr>
        </p:nvSpPr>
        <p:spPr>
          <a:xfrm>
            <a:off x="472381" y="660400"/>
            <a:ext cx="2211884" cy="23114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2400"/>
              <a:buFont typeface="Calibri" panose="020F0502020204030204"/>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16"/>
          <p:cNvSpPr txBox="1">
            <a:spLocks noGrp="1"/>
          </p:cNvSpPr>
          <p:nvPr>
            <p:ph type="body" idx="1"/>
          </p:nvPr>
        </p:nvSpPr>
        <p:spPr>
          <a:xfrm>
            <a:off x="2915543" y="1426283"/>
            <a:ext cx="3471863" cy="7039681"/>
          </a:xfrm>
          <a:prstGeom prst="rect">
            <a:avLst/>
          </a:prstGeom>
          <a:noFill/>
          <a:ln>
            <a:noFill/>
          </a:ln>
        </p:spPr>
        <p:txBody>
          <a:bodyPr spcFirstLastPara="1" wrap="square" lIns="91425" tIns="45700" rIns="91425" bIns="45700" anchor="t" anchorCtr="0">
            <a:normAutofit/>
          </a:bodyPr>
          <a:lstStyle>
            <a:lvl1pPr marL="457200" lvl="0" indent="-381000" algn="l">
              <a:lnSpc>
                <a:spcPct val="90000"/>
              </a:lnSpc>
              <a:spcBef>
                <a:spcPts val="750"/>
              </a:spcBef>
              <a:spcAft>
                <a:spcPts val="0"/>
              </a:spcAft>
              <a:buClr>
                <a:schemeClr val="dk1"/>
              </a:buClr>
              <a:buSzPts val="2400"/>
              <a:buChar char="•"/>
              <a:defRPr sz="2400"/>
            </a:lvl1pPr>
            <a:lvl2pPr marL="914400" lvl="1" indent="-361950" algn="l">
              <a:lnSpc>
                <a:spcPct val="90000"/>
              </a:lnSpc>
              <a:spcBef>
                <a:spcPts val="375"/>
              </a:spcBef>
              <a:spcAft>
                <a:spcPts val="0"/>
              </a:spcAft>
              <a:buClr>
                <a:schemeClr val="dk1"/>
              </a:buClr>
              <a:buSzPts val="2100"/>
              <a:buChar char="•"/>
              <a:defRPr sz="2100"/>
            </a:lvl2pPr>
            <a:lvl3pPr marL="1371600" lvl="2" indent="-342900" algn="l">
              <a:lnSpc>
                <a:spcPct val="90000"/>
              </a:lnSpc>
              <a:spcBef>
                <a:spcPts val="375"/>
              </a:spcBef>
              <a:spcAft>
                <a:spcPts val="0"/>
              </a:spcAft>
              <a:buClr>
                <a:schemeClr val="dk1"/>
              </a:buClr>
              <a:buSzPts val="1800"/>
              <a:buChar char="•"/>
              <a:defRPr sz="1800"/>
            </a:lvl3pPr>
            <a:lvl4pPr marL="1828800" lvl="3" indent="-323850" algn="l">
              <a:lnSpc>
                <a:spcPct val="90000"/>
              </a:lnSpc>
              <a:spcBef>
                <a:spcPts val="375"/>
              </a:spcBef>
              <a:spcAft>
                <a:spcPts val="0"/>
              </a:spcAft>
              <a:buClr>
                <a:schemeClr val="dk1"/>
              </a:buClr>
              <a:buSzPts val="1500"/>
              <a:buChar char="•"/>
              <a:defRPr sz="1500"/>
            </a:lvl4pPr>
            <a:lvl5pPr marL="2286000" lvl="4" indent="-323850" algn="l">
              <a:lnSpc>
                <a:spcPct val="90000"/>
              </a:lnSpc>
              <a:spcBef>
                <a:spcPts val="375"/>
              </a:spcBef>
              <a:spcAft>
                <a:spcPts val="0"/>
              </a:spcAft>
              <a:buClr>
                <a:schemeClr val="dk1"/>
              </a:buClr>
              <a:buSzPts val="1500"/>
              <a:buChar char="•"/>
              <a:defRPr sz="1500"/>
            </a:lvl5pPr>
            <a:lvl6pPr marL="2743200" lvl="5" indent="-323850" algn="l">
              <a:lnSpc>
                <a:spcPct val="90000"/>
              </a:lnSpc>
              <a:spcBef>
                <a:spcPts val="375"/>
              </a:spcBef>
              <a:spcAft>
                <a:spcPts val="0"/>
              </a:spcAft>
              <a:buClr>
                <a:schemeClr val="dk1"/>
              </a:buClr>
              <a:buSzPts val="1500"/>
              <a:buChar char="•"/>
              <a:defRPr sz="1500"/>
            </a:lvl6pPr>
            <a:lvl7pPr marL="3200400" lvl="6" indent="-323850" algn="l">
              <a:lnSpc>
                <a:spcPct val="90000"/>
              </a:lnSpc>
              <a:spcBef>
                <a:spcPts val="375"/>
              </a:spcBef>
              <a:spcAft>
                <a:spcPts val="0"/>
              </a:spcAft>
              <a:buClr>
                <a:schemeClr val="dk1"/>
              </a:buClr>
              <a:buSzPts val="1500"/>
              <a:buChar char="•"/>
              <a:defRPr sz="1500"/>
            </a:lvl7pPr>
            <a:lvl8pPr marL="3657600" lvl="7" indent="-323850" algn="l">
              <a:lnSpc>
                <a:spcPct val="90000"/>
              </a:lnSpc>
              <a:spcBef>
                <a:spcPts val="375"/>
              </a:spcBef>
              <a:spcAft>
                <a:spcPts val="0"/>
              </a:spcAft>
              <a:buClr>
                <a:schemeClr val="dk1"/>
              </a:buClr>
              <a:buSzPts val="1500"/>
              <a:buChar char="•"/>
              <a:defRPr sz="1500"/>
            </a:lvl8pPr>
            <a:lvl9pPr marL="4114800" lvl="8" indent="-323850" algn="l">
              <a:lnSpc>
                <a:spcPct val="90000"/>
              </a:lnSpc>
              <a:spcBef>
                <a:spcPts val="375"/>
              </a:spcBef>
              <a:spcAft>
                <a:spcPts val="0"/>
              </a:spcAft>
              <a:buClr>
                <a:schemeClr val="dk1"/>
              </a:buClr>
              <a:buSzPts val="1500"/>
              <a:buChar char="•"/>
              <a:defRPr sz="1500"/>
            </a:lvl9pPr>
          </a:lstStyle>
          <a:p/>
        </p:txBody>
      </p:sp>
      <p:sp>
        <p:nvSpPr>
          <p:cNvPr id="57" name="Google Shape;57;p16"/>
          <p:cNvSpPr txBox="1">
            <a:spLocks noGrp="1"/>
          </p:cNvSpPr>
          <p:nvPr>
            <p:ph type="body" idx="2"/>
          </p:nvPr>
        </p:nvSpPr>
        <p:spPr>
          <a:xfrm>
            <a:off x="472381" y="2971800"/>
            <a:ext cx="2211884" cy="550562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Clr>
                <a:schemeClr val="dk1"/>
              </a:buClr>
              <a:buSzPts val="1200"/>
              <a:buNone/>
              <a:defRPr sz="1200"/>
            </a:lvl1pPr>
            <a:lvl2pPr marL="914400" lvl="1" indent="-228600" algn="l">
              <a:lnSpc>
                <a:spcPct val="90000"/>
              </a:lnSpc>
              <a:spcBef>
                <a:spcPts val="375"/>
              </a:spcBef>
              <a:spcAft>
                <a:spcPts val="0"/>
              </a:spcAft>
              <a:buClr>
                <a:schemeClr val="dk1"/>
              </a:buClr>
              <a:buSzPts val="1050"/>
              <a:buNone/>
              <a:defRPr sz="1050"/>
            </a:lvl2pPr>
            <a:lvl3pPr marL="1371600" lvl="2" indent="-228600" algn="l">
              <a:lnSpc>
                <a:spcPct val="90000"/>
              </a:lnSpc>
              <a:spcBef>
                <a:spcPts val="375"/>
              </a:spcBef>
              <a:spcAft>
                <a:spcPts val="0"/>
              </a:spcAft>
              <a:buClr>
                <a:schemeClr val="dk1"/>
              </a:buClr>
              <a:buSzPts val="900"/>
              <a:buNone/>
              <a:defRPr sz="900"/>
            </a:lvl3pPr>
            <a:lvl4pPr marL="1828800" lvl="3" indent="-228600" algn="l">
              <a:lnSpc>
                <a:spcPct val="90000"/>
              </a:lnSpc>
              <a:spcBef>
                <a:spcPts val="375"/>
              </a:spcBef>
              <a:spcAft>
                <a:spcPts val="0"/>
              </a:spcAft>
              <a:buClr>
                <a:schemeClr val="dk1"/>
              </a:buClr>
              <a:buSzPts val="750"/>
              <a:buNone/>
              <a:defRPr sz="750"/>
            </a:lvl4pPr>
            <a:lvl5pPr marL="2286000" lvl="4" indent="-228600" algn="l">
              <a:lnSpc>
                <a:spcPct val="90000"/>
              </a:lnSpc>
              <a:spcBef>
                <a:spcPts val="375"/>
              </a:spcBef>
              <a:spcAft>
                <a:spcPts val="0"/>
              </a:spcAft>
              <a:buClr>
                <a:schemeClr val="dk1"/>
              </a:buClr>
              <a:buSzPts val="750"/>
              <a:buNone/>
              <a:defRPr sz="750"/>
            </a:lvl5pPr>
            <a:lvl6pPr marL="2743200" lvl="5" indent="-228600" algn="l">
              <a:lnSpc>
                <a:spcPct val="90000"/>
              </a:lnSpc>
              <a:spcBef>
                <a:spcPts val="375"/>
              </a:spcBef>
              <a:spcAft>
                <a:spcPts val="0"/>
              </a:spcAft>
              <a:buClr>
                <a:schemeClr val="dk1"/>
              </a:buClr>
              <a:buSzPts val="750"/>
              <a:buNone/>
              <a:defRPr sz="750"/>
            </a:lvl6pPr>
            <a:lvl7pPr marL="3200400" lvl="6" indent="-228600" algn="l">
              <a:lnSpc>
                <a:spcPct val="90000"/>
              </a:lnSpc>
              <a:spcBef>
                <a:spcPts val="375"/>
              </a:spcBef>
              <a:spcAft>
                <a:spcPts val="0"/>
              </a:spcAft>
              <a:buClr>
                <a:schemeClr val="dk1"/>
              </a:buClr>
              <a:buSzPts val="750"/>
              <a:buNone/>
              <a:defRPr sz="750"/>
            </a:lvl7pPr>
            <a:lvl8pPr marL="3657600" lvl="7" indent="-228600" algn="l">
              <a:lnSpc>
                <a:spcPct val="90000"/>
              </a:lnSpc>
              <a:spcBef>
                <a:spcPts val="375"/>
              </a:spcBef>
              <a:spcAft>
                <a:spcPts val="0"/>
              </a:spcAft>
              <a:buClr>
                <a:schemeClr val="dk1"/>
              </a:buClr>
              <a:buSzPts val="750"/>
              <a:buNone/>
              <a:defRPr sz="750"/>
            </a:lvl8pPr>
            <a:lvl9pPr marL="4114800" lvl="8" indent="-228600" algn="l">
              <a:lnSpc>
                <a:spcPct val="90000"/>
              </a:lnSpc>
              <a:spcBef>
                <a:spcPts val="375"/>
              </a:spcBef>
              <a:spcAft>
                <a:spcPts val="0"/>
              </a:spcAft>
              <a:buClr>
                <a:schemeClr val="dk1"/>
              </a:buClr>
              <a:buSzPts val="750"/>
              <a:buNone/>
              <a:defRPr sz="750"/>
            </a:lvl9pPr>
          </a:lstStyle>
          <a:p/>
        </p:txBody>
      </p:sp>
      <p:sp>
        <p:nvSpPr>
          <p:cNvPr id="58" name="Google Shape;58;p16"/>
          <p:cNvSpPr txBox="1">
            <a:spLocks noGrp="1"/>
          </p:cNvSpPr>
          <p:nvPr>
            <p:ph type="dt" idx="10"/>
          </p:nvPr>
        </p:nvSpPr>
        <p:spPr>
          <a:xfrm>
            <a:off x="471488" y="9181397"/>
            <a:ext cx="1543050" cy="527403"/>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6"/>
          <p:cNvSpPr txBox="1">
            <a:spLocks noGrp="1"/>
          </p:cNvSpPr>
          <p:nvPr>
            <p:ph type="ftr" idx="11"/>
          </p:nvPr>
        </p:nvSpPr>
        <p:spPr>
          <a:xfrm>
            <a:off x="2271713" y="9181397"/>
            <a:ext cx="2314575" cy="527403"/>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6"/>
          <p:cNvSpPr txBox="1">
            <a:spLocks noGrp="1"/>
          </p:cNvSpPr>
          <p:nvPr>
            <p:ph type="sldNum" idx="12"/>
          </p:nvPr>
        </p:nvSpPr>
        <p:spPr>
          <a:xfrm>
            <a:off x="4843463" y="9181397"/>
            <a:ext cx="1543050" cy="527403"/>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matchingName="Picture with Caption">
  <p:cSld name="PICTURE_WITH_CAPTION_TEXT">
    <p:spTree>
      <p:nvGrpSpPr>
        <p:cNvPr id="1" name="Shape 61"/>
        <p:cNvGrpSpPr/>
        <p:nvPr/>
      </p:nvGrpSpPr>
      <p:grpSpPr>
        <a:xfrm>
          <a:off x="0" y="0"/>
          <a:ext cx="0" cy="0"/>
          <a:chOff x="0" y="0"/>
          <a:chExt cx="0" cy="0"/>
        </a:xfrm>
      </p:grpSpPr>
      <p:sp>
        <p:nvSpPr>
          <p:cNvPr id="62" name="Google Shape;62;p17"/>
          <p:cNvSpPr txBox="1">
            <a:spLocks noGrp="1"/>
          </p:cNvSpPr>
          <p:nvPr>
            <p:ph type="title"/>
          </p:nvPr>
        </p:nvSpPr>
        <p:spPr>
          <a:xfrm>
            <a:off x="472381" y="660400"/>
            <a:ext cx="2211884" cy="23114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2400"/>
              <a:buFont typeface="Calibri" panose="020F0502020204030204"/>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7"/>
          <p:cNvSpPr>
            <a:spLocks noGrp="1"/>
          </p:cNvSpPr>
          <p:nvPr>
            <p:ph type="pic" idx="2"/>
          </p:nvPr>
        </p:nvSpPr>
        <p:spPr>
          <a:xfrm>
            <a:off x="2915543" y="1426283"/>
            <a:ext cx="3471863" cy="7039681"/>
          </a:xfrm>
          <a:prstGeom prst="rect">
            <a:avLst/>
          </a:prstGeom>
          <a:noFill/>
          <a:ln>
            <a:noFill/>
          </a:ln>
        </p:spPr>
      </p:sp>
      <p:sp>
        <p:nvSpPr>
          <p:cNvPr id="64" name="Google Shape;64;p17"/>
          <p:cNvSpPr txBox="1">
            <a:spLocks noGrp="1"/>
          </p:cNvSpPr>
          <p:nvPr>
            <p:ph type="body" idx="1"/>
          </p:nvPr>
        </p:nvSpPr>
        <p:spPr>
          <a:xfrm>
            <a:off x="472381" y="2971800"/>
            <a:ext cx="2211884" cy="550562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Clr>
                <a:schemeClr val="dk1"/>
              </a:buClr>
              <a:buSzPts val="1200"/>
              <a:buNone/>
              <a:defRPr sz="1200"/>
            </a:lvl1pPr>
            <a:lvl2pPr marL="914400" lvl="1" indent="-228600" algn="l">
              <a:lnSpc>
                <a:spcPct val="90000"/>
              </a:lnSpc>
              <a:spcBef>
                <a:spcPts val="375"/>
              </a:spcBef>
              <a:spcAft>
                <a:spcPts val="0"/>
              </a:spcAft>
              <a:buClr>
                <a:schemeClr val="dk1"/>
              </a:buClr>
              <a:buSzPts val="1050"/>
              <a:buNone/>
              <a:defRPr sz="1050"/>
            </a:lvl2pPr>
            <a:lvl3pPr marL="1371600" lvl="2" indent="-228600" algn="l">
              <a:lnSpc>
                <a:spcPct val="90000"/>
              </a:lnSpc>
              <a:spcBef>
                <a:spcPts val="375"/>
              </a:spcBef>
              <a:spcAft>
                <a:spcPts val="0"/>
              </a:spcAft>
              <a:buClr>
                <a:schemeClr val="dk1"/>
              </a:buClr>
              <a:buSzPts val="900"/>
              <a:buNone/>
              <a:defRPr sz="900"/>
            </a:lvl3pPr>
            <a:lvl4pPr marL="1828800" lvl="3" indent="-228600" algn="l">
              <a:lnSpc>
                <a:spcPct val="90000"/>
              </a:lnSpc>
              <a:spcBef>
                <a:spcPts val="375"/>
              </a:spcBef>
              <a:spcAft>
                <a:spcPts val="0"/>
              </a:spcAft>
              <a:buClr>
                <a:schemeClr val="dk1"/>
              </a:buClr>
              <a:buSzPts val="750"/>
              <a:buNone/>
              <a:defRPr sz="750"/>
            </a:lvl4pPr>
            <a:lvl5pPr marL="2286000" lvl="4" indent="-228600" algn="l">
              <a:lnSpc>
                <a:spcPct val="90000"/>
              </a:lnSpc>
              <a:spcBef>
                <a:spcPts val="375"/>
              </a:spcBef>
              <a:spcAft>
                <a:spcPts val="0"/>
              </a:spcAft>
              <a:buClr>
                <a:schemeClr val="dk1"/>
              </a:buClr>
              <a:buSzPts val="750"/>
              <a:buNone/>
              <a:defRPr sz="750"/>
            </a:lvl5pPr>
            <a:lvl6pPr marL="2743200" lvl="5" indent="-228600" algn="l">
              <a:lnSpc>
                <a:spcPct val="90000"/>
              </a:lnSpc>
              <a:spcBef>
                <a:spcPts val="375"/>
              </a:spcBef>
              <a:spcAft>
                <a:spcPts val="0"/>
              </a:spcAft>
              <a:buClr>
                <a:schemeClr val="dk1"/>
              </a:buClr>
              <a:buSzPts val="750"/>
              <a:buNone/>
              <a:defRPr sz="750"/>
            </a:lvl6pPr>
            <a:lvl7pPr marL="3200400" lvl="6" indent="-228600" algn="l">
              <a:lnSpc>
                <a:spcPct val="90000"/>
              </a:lnSpc>
              <a:spcBef>
                <a:spcPts val="375"/>
              </a:spcBef>
              <a:spcAft>
                <a:spcPts val="0"/>
              </a:spcAft>
              <a:buClr>
                <a:schemeClr val="dk1"/>
              </a:buClr>
              <a:buSzPts val="750"/>
              <a:buNone/>
              <a:defRPr sz="750"/>
            </a:lvl7pPr>
            <a:lvl8pPr marL="3657600" lvl="7" indent="-228600" algn="l">
              <a:lnSpc>
                <a:spcPct val="90000"/>
              </a:lnSpc>
              <a:spcBef>
                <a:spcPts val="375"/>
              </a:spcBef>
              <a:spcAft>
                <a:spcPts val="0"/>
              </a:spcAft>
              <a:buClr>
                <a:schemeClr val="dk1"/>
              </a:buClr>
              <a:buSzPts val="750"/>
              <a:buNone/>
              <a:defRPr sz="750"/>
            </a:lvl8pPr>
            <a:lvl9pPr marL="4114800" lvl="8" indent="-228600" algn="l">
              <a:lnSpc>
                <a:spcPct val="90000"/>
              </a:lnSpc>
              <a:spcBef>
                <a:spcPts val="375"/>
              </a:spcBef>
              <a:spcAft>
                <a:spcPts val="0"/>
              </a:spcAft>
              <a:buClr>
                <a:schemeClr val="dk1"/>
              </a:buClr>
              <a:buSzPts val="750"/>
              <a:buNone/>
              <a:defRPr sz="750"/>
            </a:lvl9pPr>
          </a:lstStyle>
          <a:p/>
        </p:txBody>
      </p:sp>
      <p:sp>
        <p:nvSpPr>
          <p:cNvPr id="65" name="Google Shape;65;p17"/>
          <p:cNvSpPr txBox="1">
            <a:spLocks noGrp="1"/>
          </p:cNvSpPr>
          <p:nvPr>
            <p:ph type="dt" idx="10"/>
          </p:nvPr>
        </p:nvSpPr>
        <p:spPr>
          <a:xfrm>
            <a:off x="471488" y="9181397"/>
            <a:ext cx="1543050" cy="527403"/>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7"/>
          <p:cNvSpPr txBox="1">
            <a:spLocks noGrp="1"/>
          </p:cNvSpPr>
          <p:nvPr>
            <p:ph type="ftr" idx="11"/>
          </p:nvPr>
        </p:nvSpPr>
        <p:spPr>
          <a:xfrm>
            <a:off x="2271713" y="9181397"/>
            <a:ext cx="2314575" cy="527403"/>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7"/>
          <p:cNvSpPr txBox="1">
            <a:spLocks noGrp="1"/>
          </p:cNvSpPr>
          <p:nvPr>
            <p:ph type="sldNum" idx="12"/>
          </p:nvPr>
        </p:nvSpPr>
        <p:spPr>
          <a:xfrm>
            <a:off x="4843463" y="9181397"/>
            <a:ext cx="1543050" cy="527403"/>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8"/>
          <p:cNvSpPr txBox="1">
            <a:spLocks noGrp="1"/>
          </p:cNvSpPr>
          <p:nvPr>
            <p:ph type="title"/>
          </p:nvPr>
        </p:nvSpPr>
        <p:spPr>
          <a:xfrm>
            <a:off x="471488" y="527405"/>
            <a:ext cx="5915025" cy="1914702"/>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3300"/>
              <a:buFont typeface="Calibri" panose="020F0502020204030204"/>
              <a:buNone/>
              <a:defRPr sz="3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8"/>
          <p:cNvSpPr txBox="1">
            <a:spLocks noGrp="1"/>
          </p:cNvSpPr>
          <p:nvPr>
            <p:ph type="body" idx="1"/>
          </p:nvPr>
        </p:nvSpPr>
        <p:spPr>
          <a:xfrm>
            <a:off x="471488" y="2637014"/>
            <a:ext cx="5915025" cy="6285266"/>
          </a:xfrm>
          <a:prstGeom prst="rect">
            <a:avLst/>
          </a:prstGeom>
          <a:noFill/>
          <a:ln>
            <a:noFill/>
          </a:ln>
        </p:spPr>
        <p:txBody>
          <a:bodyPr spcFirstLastPara="1" wrap="square" lIns="91425" tIns="45700" rIns="91425" bIns="45700" anchor="t" anchorCtr="0">
            <a:normAutofit/>
          </a:bodyPr>
          <a:lstStyle>
            <a:lvl1pPr marL="457200" marR="0" lvl="0" indent="-361950" algn="l" rtl="0">
              <a:lnSpc>
                <a:spcPct val="90000"/>
              </a:lnSpc>
              <a:spcBef>
                <a:spcPts val="750"/>
              </a:spcBef>
              <a:spcAft>
                <a:spcPts val="0"/>
              </a:spcAft>
              <a:buClr>
                <a:schemeClr val="dk1"/>
              </a:buClr>
              <a:buSzPts val="2100"/>
              <a:buFont typeface="Arial" panose="020B0604020202020204"/>
              <a:buChar char="•"/>
              <a:defRPr sz="21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42900" algn="l" rtl="0">
              <a:lnSpc>
                <a:spcPct val="90000"/>
              </a:lnSpc>
              <a:spcBef>
                <a:spcPts val="375"/>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23850" algn="l" rtl="0">
              <a:lnSpc>
                <a:spcPct val="90000"/>
              </a:lnSpc>
              <a:spcBef>
                <a:spcPts val="375"/>
              </a:spcBef>
              <a:spcAft>
                <a:spcPts val="0"/>
              </a:spcAft>
              <a:buClr>
                <a:schemeClr val="dk1"/>
              </a:buClr>
              <a:buSzPts val="1500"/>
              <a:buFont typeface="Arial" panose="020B0604020202020204"/>
              <a:buChar char="•"/>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 name="Google Shape;8;p8"/>
          <p:cNvSpPr txBox="1">
            <a:spLocks noGrp="1"/>
          </p:cNvSpPr>
          <p:nvPr>
            <p:ph type="dt" idx="10"/>
          </p:nvPr>
        </p:nvSpPr>
        <p:spPr>
          <a:xfrm>
            <a:off x="471488" y="9181397"/>
            <a:ext cx="1543050" cy="527403"/>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9" name="Google Shape;9;p8"/>
          <p:cNvSpPr txBox="1">
            <a:spLocks noGrp="1"/>
          </p:cNvSpPr>
          <p:nvPr>
            <p:ph type="ftr" idx="11"/>
          </p:nvPr>
        </p:nvSpPr>
        <p:spPr>
          <a:xfrm>
            <a:off x="2271713" y="9181397"/>
            <a:ext cx="2314575" cy="527403"/>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0" name="Google Shape;10;p8"/>
          <p:cNvSpPr txBox="1">
            <a:spLocks noGrp="1"/>
          </p:cNvSpPr>
          <p:nvPr>
            <p:ph type="sldNum" idx="12"/>
          </p:nvPr>
        </p:nvSpPr>
        <p:spPr>
          <a:xfrm>
            <a:off x="4843463" y="9181397"/>
            <a:ext cx="1543050" cy="527403"/>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rtl="0">
              <a:spcBef>
                <a:spcPts val="0"/>
              </a:spcBef>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rtl="0">
              <a:spcBef>
                <a:spcPts val="0"/>
              </a:spcBef>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rtl="0">
              <a:spcBef>
                <a:spcPts val="0"/>
              </a:spcBef>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rtl="0">
              <a:spcBef>
                <a:spcPts val="0"/>
              </a:spcBef>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rtl="0">
              <a:spcBef>
                <a:spcPts val="0"/>
              </a:spcBef>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rtl="0">
              <a:spcBef>
                <a:spcPts val="0"/>
              </a:spcBef>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rtl="0">
              <a:spcBef>
                <a:spcPts val="0"/>
              </a:spcBef>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rtl="0">
              <a:spcBef>
                <a:spcPts val="0"/>
              </a:spcBef>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IN"/>
            </a:fld>
            <a:endParaRPr lang="en-IN"/>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1.xml"/><Relationship Id="rId2" Type="http://schemas.openxmlformats.org/officeDocument/2006/relationships/image" Target="../media/image7.png"/><Relationship Id="rId1" Type="http://schemas.openxmlformats.org/officeDocument/2006/relationships/image" Target="../media/image6.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1.xml"/><Relationship Id="rId2" Type="http://schemas.openxmlformats.org/officeDocument/2006/relationships/image" Target="../media/image9.png"/><Relationship Id="rId1" Type="http://schemas.openxmlformats.org/officeDocument/2006/relationships/image" Target="../media/image8.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1.xml"/><Relationship Id="rId2" Type="http://schemas.openxmlformats.org/officeDocument/2006/relationships/image" Target="../media/image11.png"/><Relationship Id="rId1" Type="http://schemas.openxmlformats.org/officeDocument/2006/relationships/image" Target="../media/image10.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1.xml"/><Relationship Id="rId2" Type="http://schemas.openxmlformats.org/officeDocument/2006/relationships/image" Target="../media/image13.png"/><Relationship Id="rId1"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graphicFrame>
        <p:nvGraphicFramePr>
          <p:cNvPr id="84" name="Google Shape;84;p1"/>
          <p:cNvGraphicFramePr/>
          <p:nvPr/>
        </p:nvGraphicFramePr>
        <p:xfrm>
          <a:off x="489857" y="293913"/>
          <a:ext cx="5649700" cy="2096625"/>
        </p:xfrm>
        <a:graphic>
          <a:graphicData uri="http://schemas.openxmlformats.org/drawingml/2006/table">
            <a:tbl>
              <a:tblPr firstRow="1" bandRow="1">
                <a:noFill/>
                <a:tableStyleId>{56E6ABAA-49FF-400B-9832-A1DCD6AB04B9}</a:tableStyleId>
              </a:tblPr>
              <a:tblGrid>
                <a:gridCol w="1613275"/>
                <a:gridCol w="4036425"/>
              </a:tblGrid>
              <a:tr h="419325">
                <a:tc>
                  <a:txBody>
                    <a:bodyPr/>
                    <a:lstStyle/>
                    <a:p>
                      <a:pPr marL="0" marR="0" lvl="0" indent="0" algn="ctr" rtl="0">
                        <a:spcBef>
                          <a:spcPts val="0"/>
                        </a:spcBef>
                        <a:spcAft>
                          <a:spcPts val="0"/>
                        </a:spcAft>
                        <a:buNone/>
                      </a:pPr>
                      <a:r>
                        <a:rPr lang="en-IN" sz="1800" b="1" u="none" strike="noStrike" cap="none"/>
                        <a:t>NAME</a:t>
                      </a:r>
                      <a:endParaRPr lang="en-IN" sz="1800" b="1" u="none" strike="noStrike" cap="none"/>
                    </a:p>
                  </a:txBody>
                  <a:tcPr marL="91450" marR="91450" marT="45725" marB="45725" anchor="ctr"/>
                </a:tc>
                <a:tc>
                  <a:txBody>
                    <a:bodyPr/>
                    <a:lstStyle/>
                    <a:p>
                      <a:pPr marL="0" marR="0" lvl="0" indent="0" algn="ctr" rtl="0">
                        <a:spcBef>
                          <a:spcPts val="0"/>
                        </a:spcBef>
                        <a:spcAft>
                          <a:spcPts val="0"/>
                        </a:spcAft>
                        <a:buNone/>
                      </a:pPr>
                      <a:r>
                        <a:rPr lang="en-US" altLang="en-IN" sz="1800" b="1"/>
                        <a:t>PRADEEPLINGAM R</a:t>
                      </a:r>
                      <a:endParaRPr lang="en-US" altLang="en-IN" sz="1800" b="1"/>
                    </a:p>
                  </a:txBody>
                  <a:tcPr marL="91450" marR="91450" marT="45725" marB="45725" anchor="ctr"/>
                </a:tc>
              </a:tr>
              <a:tr h="419325">
                <a:tc>
                  <a:txBody>
                    <a:bodyPr/>
                    <a:lstStyle/>
                    <a:p>
                      <a:pPr marL="0" marR="0" lvl="0" indent="0" algn="ctr" rtl="0">
                        <a:spcBef>
                          <a:spcPts val="0"/>
                        </a:spcBef>
                        <a:spcAft>
                          <a:spcPts val="0"/>
                        </a:spcAft>
                        <a:buNone/>
                      </a:pPr>
                      <a:r>
                        <a:rPr lang="en-IN" sz="1800" b="1" u="none" strike="noStrike" cap="none"/>
                        <a:t>REG NO</a:t>
                      </a:r>
                      <a:endParaRPr lang="en-IN" sz="1800" b="1" u="none" strike="noStrike" cap="none"/>
                    </a:p>
                  </a:txBody>
                  <a:tcPr marL="91450" marR="91450" marT="45725" marB="45725" anchor="ctr"/>
                </a:tc>
                <a:tc>
                  <a:txBody>
                    <a:bodyPr/>
                    <a:lstStyle/>
                    <a:p>
                      <a:pPr marL="0" marR="0" lvl="0" indent="0" algn="ctr" rtl="0">
                        <a:spcBef>
                          <a:spcPts val="0"/>
                        </a:spcBef>
                        <a:spcAft>
                          <a:spcPts val="0"/>
                        </a:spcAft>
                        <a:buNone/>
                      </a:pPr>
                      <a:r>
                        <a:rPr lang="en-IN" sz="1800" b="1" u="none" strike="noStrike" cap="none"/>
                        <a:t>31</a:t>
                      </a:r>
                      <a:r>
                        <a:rPr lang="en-IN" sz="1800" b="1"/>
                        <a:t>15</a:t>
                      </a:r>
                      <a:r>
                        <a:rPr lang="en-IN" sz="1800" b="1" u="none" strike="noStrike" cap="none"/>
                        <a:t>202050</a:t>
                      </a:r>
                      <a:r>
                        <a:rPr lang="en-US" altLang="en-IN" sz="1800" b="1" u="none" strike="noStrike" cap="none"/>
                        <a:t>32</a:t>
                      </a:r>
                      <a:endParaRPr lang="en-US" altLang="en-IN" sz="1800" b="1" u="none" strike="noStrike" cap="none"/>
                    </a:p>
                  </a:txBody>
                  <a:tcPr marL="91450" marR="91450" marT="45725" marB="45725" anchor="ctr"/>
                </a:tc>
              </a:tr>
              <a:tr h="419325">
                <a:tc>
                  <a:txBody>
                    <a:bodyPr/>
                    <a:lstStyle/>
                    <a:p>
                      <a:pPr marL="0" marR="0" lvl="0" indent="0" algn="ctr" rtl="0">
                        <a:spcBef>
                          <a:spcPts val="0"/>
                        </a:spcBef>
                        <a:spcAft>
                          <a:spcPts val="0"/>
                        </a:spcAft>
                        <a:buNone/>
                      </a:pPr>
                      <a:r>
                        <a:rPr lang="en-IN" sz="1800" b="1" u="none" strike="noStrike" cap="none"/>
                        <a:t>CLASS</a:t>
                      </a:r>
                      <a:endParaRPr lang="en-IN" sz="1800" b="1" u="none" strike="noStrike" cap="none"/>
                    </a:p>
                  </a:txBody>
                  <a:tcPr marL="91450" marR="91450" marT="45725" marB="45725" anchor="ctr"/>
                </a:tc>
                <a:tc>
                  <a:txBody>
                    <a:bodyPr/>
                    <a:lstStyle/>
                    <a:p>
                      <a:pPr marL="0" marR="0" lvl="0" indent="0" algn="ctr" rtl="0">
                        <a:spcBef>
                          <a:spcPts val="0"/>
                        </a:spcBef>
                        <a:spcAft>
                          <a:spcPts val="0"/>
                        </a:spcAft>
                        <a:buNone/>
                      </a:pPr>
                      <a:r>
                        <a:rPr lang="en-IN" sz="1800" b="1" u="none" strike="noStrike" cap="none"/>
                        <a:t>B.Tech – IT </a:t>
                      </a:r>
                      <a:endParaRPr lang="en-IN" sz="1800" b="1" u="none" strike="noStrike" cap="none"/>
                    </a:p>
                  </a:txBody>
                  <a:tcPr marL="91450" marR="91450" marT="45725" marB="45725" anchor="ctr"/>
                </a:tc>
              </a:tr>
              <a:tr h="419325">
                <a:tc>
                  <a:txBody>
                    <a:bodyPr/>
                    <a:lstStyle/>
                    <a:p>
                      <a:pPr marL="0" marR="0" lvl="0" indent="0" algn="ctr" rtl="0">
                        <a:spcBef>
                          <a:spcPts val="0"/>
                        </a:spcBef>
                        <a:spcAft>
                          <a:spcPts val="0"/>
                        </a:spcAft>
                        <a:buNone/>
                      </a:pPr>
                      <a:r>
                        <a:rPr lang="en-IN" sz="1800" b="1" u="none" strike="noStrike" cap="none"/>
                        <a:t>EMAIL ID</a:t>
                      </a:r>
                      <a:endParaRPr lang="en-IN" sz="1800" b="1" u="none" strike="noStrike" cap="none"/>
                    </a:p>
                  </a:txBody>
                  <a:tcPr marL="91450" marR="91450" marT="45725" marB="45725" anchor="ctr"/>
                </a:tc>
                <a:tc>
                  <a:txBody>
                    <a:bodyPr/>
                    <a:lstStyle/>
                    <a:p>
                      <a:pPr marL="0" marR="0" lvl="0" indent="0" algn="ctr" rtl="0">
                        <a:spcBef>
                          <a:spcPts val="0"/>
                        </a:spcBef>
                        <a:spcAft>
                          <a:spcPts val="0"/>
                        </a:spcAft>
                        <a:buNone/>
                      </a:pPr>
                      <a:r>
                        <a:rPr lang="en-US" altLang="en-IN" sz="1800" b="1">
                          <a:sym typeface="+mn-ea"/>
                        </a:rPr>
                        <a:t>pradeeplingam160@gmail.com</a:t>
                      </a:r>
                      <a:endParaRPr lang="en-IN" sz="1800" b="1" u="none" strike="noStrike" cap="none"/>
                    </a:p>
                  </a:txBody>
                  <a:tcPr marL="91450" marR="91450" marT="45725" marB="45725" anchor="ctr"/>
                </a:tc>
              </a:tr>
              <a:tr h="419325">
                <a:tc>
                  <a:txBody>
                    <a:bodyPr/>
                    <a:lstStyle/>
                    <a:p>
                      <a:pPr marL="0" marR="0" lvl="0" indent="0" algn="ctr" rtl="0">
                        <a:spcBef>
                          <a:spcPts val="0"/>
                        </a:spcBef>
                        <a:spcAft>
                          <a:spcPts val="0"/>
                        </a:spcAft>
                        <a:buNone/>
                      </a:pPr>
                      <a:endParaRPr sz="1800" b="1" u="none" strike="noStrike" cap="none"/>
                    </a:p>
                  </a:txBody>
                  <a:tcPr marL="91450" marR="91450" marT="45725" marB="45725" anchor="ctr"/>
                </a:tc>
                <a:tc>
                  <a:txBody>
                    <a:bodyPr/>
                    <a:lstStyle/>
                    <a:p>
                      <a:pPr marL="0" marR="0" lvl="0" indent="0" algn="ctr" rtl="0">
                        <a:spcBef>
                          <a:spcPts val="0"/>
                        </a:spcBef>
                        <a:spcAft>
                          <a:spcPts val="0"/>
                        </a:spcAft>
                        <a:buNone/>
                      </a:pPr>
                      <a:r>
                        <a:rPr lang="en-IN" sz="1800" b="1" u="none" strike="noStrike" cap="none"/>
                        <a:t>ASSIGNMENT - 2</a:t>
                      </a:r>
                      <a:endParaRPr lang="en-IN" sz="1800" b="1" u="none" strike="noStrike" cap="none"/>
                    </a:p>
                  </a:txBody>
                  <a:tcPr marL="91450" marR="91450" marT="45725" marB="45725" anchor="ctr"/>
                </a:tc>
              </a:tr>
            </a:tbl>
          </a:graphicData>
        </a:graphic>
      </p:graphicFrame>
      <p:graphicFrame>
        <p:nvGraphicFramePr>
          <p:cNvPr id="85" name="Google Shape;85;p1"/>
          <p:cNvGraphicFramePr/>
          <p:nvPr/>
        </p:nvGraphicFramePr>
        <p:xfrm>
          <a:off x="147320" y="2575560"/>
          <a:ext cx="6593850" cy="873780"/>
        </p:xfrm>
        <a:graphic>
          <a:graphicData uri="http://schemas.openxmlformats.org/drawingml/2006/table">
            <a:tbl>
              <a:tblPr firstRow="1" bandRow="1">
                <a:noFill/>
                <a:tableStyleId>{56E6ABAA-49FF-400B-9832-A1DCD6AB04B9}</a:tableStyleId>
              </a:tblPr>
              <a:tblGrid>
                <a:gridCol w="756925"/>
                <a:gridCol w="5836925"/>
              </a:tblGrid>
              <a:tr h="370850">
                <a:tc>
                  <a:txBody>
                    <a:bodyPr/>
                    <a:lstStyle/>
                    <a:p>
                      <a:pPr marL="0" marR="0" lvl="0" indent="0" algn="ctr" rtl="0">
                        <a:spcBef>
                          <a:spcPts val="0"/>
                        </a:spcBef>
                        <a:spcAft>
                          <a:spcPts val="0"/>
                        </a:spcAft>
                        <a:buNone/>
                      </a:pPr>
                      <a:r>
                        <a:rPr lang="en-IN" sz="1400" b="1" u="none" strike="noStrike" cap="none"/>
                        <a:t>Task</a:t>
                      </a:r>
                      <a:endParaRPr lang="en-IN" sz="1400" b="1"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just" rtl="0">
                        <a:spcBef>
                          <a:spcPts val="0"/>
                        </a:spcBef>
                        <a:spcAft>
                          <a:spcPts val="0"/>
                        </a:spcAft>
                        <a:buNone/>
                      </a:pPr>
                      <a:r>
                        <a:rPr lang="en-IN" sz="1350" b="0" i="0" u="none" strike="noStrike" cap="none">
                          <a:solidFill>
                            <a:schemeClr val="dk1"/>
                          </a:solidFill>
                          <a:latin typeface="Calibri" panose="020F0502020204030204"/>
                          <a:ea typeface="Calibri" panose="020F0502020204030204"/>
                          <a:cs typeface="Calibri" panose="020F0502020204030204"/>
                          <a:sym typeface="Calibri" panose="020F0502020204030204"/>
                        </a:rPr>
                        <a:t>Upload the dataset to Cognos Analytics, prepare the data, explore and create Interactive Dashboard, report and Story</a:t>
                      </a:r>
                      <a:endParaRPr sz="1350" b="1"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370850">
                <a:tc gridSpan="2">
                  <a:txBody>
                    <a:bodyPr/>
                    <a:lstStyle/>
                    <a:p>
                      <a:pPr marL="0" marR="0" lvl="0" indent="0" algn="l" rtl="0">
                        <a:spcBef>
                          <a:spcPts val="0"/>
                        </a:spcBef>
                        <a:spcAft>
                          <a:spcPts val="0"/>
                        </a:spcAft>
                        <a:buNone/>
                      </a:pPr>
                      <a:r>
                        <a:rPr lang="en-IN" sz="1400" b="1" u="none" strike="noStrike" cap="none"/>
                        <a:t>Problem Statement:-</a:t>
                      </a:r>
                      <a:endParaRPr lang="en-IN" sz="1400" b="1"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chemeClr val="dk1"/>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hMerge="1">
                  <a:tcPr/>
                </a:tc>
              </a:tr>
            </a:tbl>
          </a:graphicData>
        </a:graphic>
      </p:graphicFrame>
      <p:sp>
        <p:nvSpPr>
          <p:cNvPr id="86" name="Google Shape;86;p1"/>
          <p:cNvSpPr txBox="1"/>
          <p:nvPr/>
        </p:nvSpPr>
        <p:spPr>
          <a:xfrm>
            <a:off x="189362" y="3472306"/>
            <a:ext cx="6250675" cy="954107"/>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IN" sz="1350" b="0" i="0" u="none" strike="noStrike" cap="none">
                <a:solidFill>
                  <a:schemeClr val="dk1"/>
                </a:solidFill>
                <a:latin typeface="Calibri" panose="020F0502020204030204"/>
                <a:ea typeface="Calibri" panose="020F0502020204030204"/>
                <a:cs typeface="Calibri" panose="020F0502020204030204"/>
                <a:sym typeface="Calibri" panose="020F0502020204030204"/>
              </a:rPr>
              <a:t>	HR data can be hard to come by, and HR professionals generally lag behind with respect to analytics and data visualization competency. We use the data set to teach HR students how to use and analyze the data in Cognos - a data visualization tool that's easy to learn.</a:t>
            </a:r>
            <a:endParaRPr sz="1350" b="1"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87" name="Google Shape;87;p1"/>
          <p:cNvSpPr txBox="1"/>
          <p:nvPr/>
        </p:nvSpPr>
        <p:spPr>
          <a:xfrm>
            <a:off x="147320" y="4472503"/>
            <a:ext cx="824265"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400" b="1" i="0" u="none" strike="noStrike" cap="none">
                <a:solidFill>
                  <a:schemeClr val="dk1"/>
                </a:solidFill>
                <a:latin typeface="Calibri" panose="020F0502020204030204"/>
                <a:ea typeface="Calibri" panose="020F0502020204030204"/>
                <a:cs typeface="Calibri" panose="020F0502020204030204"/>
                <a:sym typeface="Calibri" panose="020F0502020204030204"/>
              </a:rPr>
              <a:t>Output:-</a:t>
            </a:r>
            <a:endParaRPr lang="en-IN" sz="1400" b="1"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88" name="Google Shape;88;p1"/>
          <p:cNvSpPr txBox="1"/>
          <p:nvPr/>
        </p:nvSpPr>
        <p:spPr>
          <a:xfrm>
            <a:off x="2645676" y="5169397"/>
            <a:ext cx="1765933"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600" b="1" u="sng">
                <a:solidFill>
                  <a:schemeClr val="dk1"/>
                </a:solidFill>
                <a:latin typeface="Calibri" panose="020F0502020204030204"/>
                <a:ea typeface="Calibri" panose="020F0502020204030204"/>
                <a:cs typeface="Calibri" panose="020F0502020204030204"/>
                <a:sym typeface="Calibri" panose="020F0502020204030204"/>
              </a:rPr>
              <a:t>Overall Dashboard</a:t>
            </a:r>
            <a:endParaRPr lang="en-IN" sz="1600" b="1" u="sng">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89" name="Google Shape;89;p1"/>
          <p:cNvPicPr preferRelativeResize="0"/>
          <p:nvPr/>
        </p:nvPicPr>
        <p:blipFill rotWithShape="1">
          <a:blip r:embed="rId1"/>
          <a:srcRect l="7142" t="9467" r="3911"/>
          <a:stretch>
            <a:fillRect/>
          </a:stretch>
        </p:blipFill>
        <p:spPr>
          <a:xfrm>
            <a:off x="489857" y="5523264"/>
            <a:ext cx="6099920" cy="349243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2"/>
          <p:cNvSpPr txBox="1"/>
          <p:nvPr/>
        </p:nvSpPr>
        <p:spPr>
          <a:xfrm>
            <a:off x="2724223" y="5157918"/>
            <a:ext cx="1409553"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400" b="1">
                <a:solidFill>
                  <a:schemeClr val="dk1"/>
                </a:solidFill>
                <a:latin typeface="Calibri" panose="020F0502020204030204"/>
                <a:ea typeface="Calibri" panose="020F0502020204030204"/>
                <a:cs typeface="Calibri" panose="020F0502020204030204"/>
                <a:sym typeface="Calibri" panose="020F0502020204030204"/>
              </a:rPr>
              <a:t>Male Employees</a:t>
            </a:r>
            <a:endParaRPr lang="en-IN" sz="1400" b="1">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5" name="Google Shape;95;p2"/>
          <p:cNvSpPr txBox="1"/>
          <p:nvPr/>
        </p:nvSpPr>
        <p:spPr>
          <a:xfrm>
            <a:off x="2645388" y="720248"/>
            <a:ext cx="1567224"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400" b="1">
                <a:solidFill>
                  <a:schemeClr val="dk1"/>
                </a:solidFill>
                <a:latin typeface="Calibri" panose="020F0502020204030204"/>
                <a:ea typeface="Calibri" panose="020F0502020204030204"/>
                <a:cs typeface="Calibri" panose="020F0502020204030204"/>
                <a:sym typeface="Calibri" panose="020F0502020204030204"/>
              </a:rPr>
              <a:t>Female Employees</a:t>
            </a:r>
            <a:endParaRPr lang="en-IN" sz="1400" b="1">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96" name="Google Shape;96;p2"/>
          <p:cNvPicPr preferRelativeResize="0"/>
          <p:nvPr/>
        </p:nvPicPr>
        <p:blipFill rotWithShape="1">
          <a:blip r:embed="rId1"/>
          <a:srcRect l="7058" t="9797" r="8039" b="3754"/>
          <a:stretch>
            <a:fillRect/>
          </a:stretch>
        </p:blipFill>
        <p:spPr>
          <a:xfrm>
            <a:off x="517711" y="1305636"/>
            <a:ext cx="5822577" cy="3334870"/>
          </a:xfrm>
          <a:prstGeom prst="rect">
            <a:avLst/>
          </a:prstGeom>
          <a:noFill/>
          <a:ln>
            <a:noFill/>
          </a:ln>
        </p:spPr>
      </p:pic>
      <p:pic>
        <p:nvPicPr>
          <p:cNvPr id="97" name="Google Shape;97;p2"/>
          <p:cNvPicPr preferRelativeResize="0"/>
          <p:nvPr/>
        </p:nvPicPr>
        <p:blipFill rotWithShape="1">
          <a:blip r:embed="rId2"/>
          <a:srcRect l="7648" t="9099" r="7451" b="4451"/>
          <a:stretch>
            <a:fillRect/>
          </a:stretch>
        </p:blipFill>
        <p:spPr>
          <a:xfrm>
            <a:off x="517710" y="5743306"/>
            <a:ext cx="5822578" cy="333487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3"/>
          <p:cNvSpPr txBox="1"/>
          <p:nvPr/>
        </p:nvSpPr>
        <p:spPr>
          <a:xfrm>
            <a:off x="2450281" y="720247"/>
            <a:ext cx="1902572"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400" b="1">
                <a:solidFill>
                  <a:schemeClr val="dk1"/>
                </a:solidFill>
                <a:latin typeface="Calibri" panose="020F0502020204030204"/>
                <a:ea typeface="Calibri" panose="020F0502020204030204"/>
                <a:cs typeface="Calibri" panose="020F0502020204030204"/>
                <a:sym typeface="Calibri" panose="020F0502020204030204"/>
              </a:rPr>
              <a:t>Data Analyst Employee</a:t>
            </a:r>
            <a:endParaRPr lang="en-IN" sz="1400" b="1">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3" name="Google Shape;103;p3"/>
          <p:cNvSpPr txBox="1"/>
          <p:nvPr/>
        </p:nvSpPr>
        <p:spPr>
          <a:xfrm>
            <a:off x="2542347" y="5010308"/>
            <a:ext cx="1773306"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400" b="1">
                <a:solidFill>
                  <a:schemeClr val="dk1"/>
                </a:solidFill>
                <a:latin typeface="Calibri" panose="020F0502020204030204"/>
                <a:ea typeface="Calibri" panose="020F0502020204030204"/>
                <a:cs typeface="Calibri" panose="020F0502020204030204"/>
                <a:sym typeface="Calibri" panose="020F0502020204030204"/>
              </a:rPr>
              <a:t>US Citizen Employees</a:t>
            </a:r>
            <a:endParaRPr lang="en-IN" sz="1400" b="1">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104" name="Google Shape;104;p3"/>
          <p:cNvPicPr preferRelativeResize="0"/>
          <p:nvPr/>
        </p:nvPicPr>
        <p:blipFill rotWithShape="1">
          <a:blip r:embed="rId1"/>
          <a:srcRect l="7378" t="10099" r="4265" b="1722"/>
          <a:stretch>
            <a:fillRect/>
          </a:stretch>
        </p:blipFill>
        <p:spPr>
          <a:xfrm>
            <a:off x="551688" y="1318382"/>
            <a:ext cx="5822577" cy="3401568"/>
          </a:xfrm>
          <a:prstGeom prst="rect">
            <a:avLst/>
          </a:prstGeom>
          <a:noFill/>
          <a:ln>
            <a:noFill/>
          </a:ln>
        </p:spPr>
      </p:pic>
      <p:pic>
        <p:nvPicPr>
          <p:cNvPr id="105" name="Google Shape;105;p3"/>
          <p:cNvPicPr preferRelativeResize="0"/>
          <p:nvPr/>
        </p:nvPicPr>
        <p:blipFill rotWithShape="1">
          <a:blip r:embed="rId2"/>
          <a:srcRect l="8045" t="9099" r="8044" b="2722"/>
          <a:stretch>
            <a:fillRect/>
          </a:stretch>
        </p:blipFill>
        <p:spPr>
          <a:xfrm>
            <a:off x="551688" y="5608442"/>
            <a:ext cx="5822577" cy="358934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4"/>
          <p:cNvSpPr txBox="1"/>
          <p:nvPr/>
        </p:nvSpPr>
        <p:spPr>
          <a:xfrm>
            <a:off x="2487845" y="749014"/>
            <a:ext cx="1882310"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400" b="1">
                <a:solidFill>
                  <a:schemeClr val="dk1"/>
                </a:solidFill>
                <a:latin typeface="Calibri" panose="020F0502020204030204"/>
                <a:ea typeface="Calibri" panose="020F0502020204030204"/>
                <a:cs typeface="Calibri" panose="020F0502020204030204"/>
                <a:sym typeface="Calibri" panose="020F0502020204030204"/>
              </a:rPr>
              <a:t>Non Citizen Employees</a:t>
            </a:r>
            <a:endParaRPr lang="en-IN" sz="1400" b="1">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111" name="Google Shape;111;p4"/>
          <p:cNvPicPr preferRelativeResize="0"/>
          <p:nvPr/>
        </p:nvPicPr>
        <p:blipFill rotWithShape="1">
          <a:blip r:embed="rId1"/>
          <a:srcRect l="8775" t="9218" r="8223" b="5357"/>
          <a:stretch>
            <a:fillRect/>
          </a:stretch>
        </p:blipFill>
        <p:spPr>
          <a:xfrm>
            <a:off x="582882" y="1288285"/>
            <a:ext cx="5692236" cy="3295312"/>
          </a:xfrm>
          <a:prstGeom prst="rect">
            <a:avLst/>
          </a:prstGeom>
          <a:noFill/>
          <a:ln>
            <a:noFill/>
          </a:ln>
        </p:spPr>
      </p:pic>
      <p:sp>
        <p:nvSpPr>
          <p:cNvPr id="112" name="Google Shape;112;p4"/>
          <p:cNvSpPr txBox="1"/>
          <p:nvPr/>
        </p:nvSpPr>
        <p:spPr>
          <a:xfrm>
            <a:off x="2233352" y="5168515"/>
            <a:ext cx="2460995"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400" b="1">
                <a:solidFill>
                  <a:schemeClr val="dk1"/>
                </a:solidFill>
                <a:latin typeface="Calibri" panose="020F0502020204030204"/>
                <a:ea typeface="Calibri" panose="020F0502020204030204"/>
                <a:cs typeface="Calibri" panose="020F0502020204030204"/>
                <a:sym typeface="Calibri" panose="020F0502020204030204"/>
              </a:rPr>
              <a:t>Eligible Non Citizen Employees</a:t>
            </a:r>
            <a:endParaRPr lang="en-IN" sz="1400" b="1">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113" name="Google Shape;113;p4"/>
          <p:cNvPicPr preferRelativeResize="0"/>
          <p:nvPr/>
        </p:nvPicPr>
        <p:blipFill rotWithShape="1">
          <a:blip r:embed="rId2"/>
          <a:srcRect l="8499" t="9940" r="8499" b="6464"/>
          <a:stretch>
            <a:fillRect/>
          </a:stretch>
        </p:blipFill>
        <p:spPr>
          <a:xfrm>
            <a:off x="582882" y="5707786"/>
            <a:ext cx="5692236" cy="322478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pic>
        <p:nvPicPr>
          <p:cNvPr id="118" name="Google Shape;118;p5"/>
          <p:cNvPicPr preferRelativeResize="0"/>
          <p:nvPr/>
        </p:nvPicPr>
        <p:blipFill rotWithShape="1">
          <a:blip r:embed="rId1"/>
          <a:srcRect l="7089" t="9218" r="4305" b="2268"/>
          <a:stretch>
            <a:fillRect/>
          </a:stretch>
        </p:blipFill>
        <p:spPr>
          <a:xfrm>
            <a:off x="517711" y="1312356"/>
            <a:ext cx="5822577" cy="3343133"/>
          </a:xfrm>
          <a:prstGeom prst="rect">
            <a:avLst/>
          </a:prstGeom>
          <a:noFill/>
          <a:ln>
            <a:noFill/>
          </a:ln>
        </p:spPr>
      </p:pic>
      <p:sp>
        <p:nvSpPr>
          <p:cNvPr id="119" name="Google Shape;119;p5"/>
          <p:cNvSpPr txBox="1"/>
          <p:nvPr/>
        </p:nvSpPr>
        <p:spPr>
          <a:xfrm>
            <a:off x="2664173" y="716523"/>
            <a:ext cx="1529650"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400" b="1">
                <a:solidFill>
                  <a:schemeClr val="dk1"/>
                </a:solidFill>
                <a:latin typeface="Calibri" panose="020F0502020204030204"/>
                <a:ea typeface="Calibri" panose="020F0502020204030204"/>
                <a:cs typeface="Calibri" panose="020F0502020204030204"/>
                <a:sym typeface="Calibri" panose="020F0502020204030204"/>
              </a:rPr>
              <a:t>Search Dashboard</a:t>
            </a:r>
            <a:endParaRPr lang="en-IN" sz="1400" b="1">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20" name="Google Shape;120;p5"/>
          <p:cNvSpPr txBox="1"/>
          <p:nvPr/>
        </p:nvSpPr>
        <p:spPr>
          <a:xfrm>
            <a:off x="2412917" y="5314467"/>
            <a:ext cx="2032159"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400" b="1">
                <a:solidFill>
                  <a:schemeClr val="dk1"/>
                </a:solidFill>
                <a:latin typeface="Calibri" panose="020F0502020204030204"/>
                <a:ea typeface="Calibri" panose="020F0502020204030204"/>
                <a:cs typeface="Calibri" panose="020F0502020204030204"/>
                <a:sym typeface="Calibri" panose="020F0502020204030204"/>
              </a:rPr>
              <a:t>Search with Employee ID</a:t>
            </a:r>
            <a:endParaRPr lang="en-IN" sz="1400" b="1">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121" name="Google Shape;121;p5"/>
          <p:cNvPicPr preferRelativeResize="0"/>
          <p:nvPr/>
        </p:nvPicPr>
        <p:blipFill rotWithShape="1">
          <a:blip r:embed="rId2"/>
          <a:srcRect l="7541" t="8782" r="3850" b="2703"/>
          <a:stretch>
            <a:fillRect/>
          </a:stretch>
        </p:blipFill>
        <p:spPr>
          <a:xfrm>
            <a:off x="517709" y="5770913"/>
            <a:ext cx="5822577" cy="3343133"/>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pic>
        <p:nvPicPr>
          <p:cNvPr id="126" name="Google Shape;126;p6"/>
          <p:cNvPicPr preferRelativeResize="0"/>
          <p:nvPr/>
        </p:nvPicPr>
        <p:blipFill rotWithShape="1">
          <a:blip r:embed="rId1"/>
          <a:srcRect l="7467" t="9625" r="4445" b="616"/>
          <a:stretch>
            <a:fillRect/>
          </a:stretch>
        </p:blipFill>
        <p:spPr>
          <a:xfrm>
            <a:off x="506432" y="1300608"/>
            <a:ext cx="5833856" cy="3343724"/>
          </a:xfrm>
          <a:prstGeom prst="rect">
            <a:avLst/>
          </a:prstGeom>
          <a:noFill/>
          <a:ln>
            <a:noFill/>
          </a:ln>
        </p:spPr>
      </p:pic>
      <p:sp>
        <p:nvSpPr>
          <p:cNvPr id="127" name="Google Shape;127;p6"/>
          <p:cNvSpPr txBox="1"/>
          <p:nvPr/>
        </p:nvSpPr>
        <p:spPr>
          <a:xfrm>
            <a:off x="2354666" y="719084"/>
            <a:ext cx="2148665"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400" b="1">
                <a:solidFill>
                  <a:schemeClr val="dk1"/>
                </a:solidFill>
                <a:latin typeface="Calibri" panose="020F0502020204030204"/>
                <a:ea typeface="Calibri" panose="020F0502020204030204"/>
                <a:cs typeface="Calibri" panose="020F0502020204030204"/>
                <a:sym typeface="Calibri" panose="020F0502020204030204"/>
              </a:rPr>
              <a:t>Search with Marital Status</a:t>
            </a:r>
            <a:endParaRPr lang="en-IN" sz="1400" b="1">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28" name="Google Shape;128;p6"/>
          <p:cNvSpPr txBox="1"/>
          <p:nvPr/>
        </p:nvSpPr>
        <p:spPr>
          <a:xfrm>
            <a:off x="2178397" y="5144558"/>
            <a:ext cx="2501198"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400" b="1">
                <a:solidFill>
                  <a:schemeClr val="dk1"/>
                </a:solidFill>
                <a:latin typeface="Calibri" panose="020F0502020204030204"/>
                <a:ea typeface="Calibri" panose="020F0502020204030204"/>
                <a:cs typeface="Calibri" panose="020F0502020204030204"/>
                <a:sym typeface="Calibri" panose="020F0502020204030204"/>
              </a:rPr>
              <a:t>Search with Performance Score</a:t>
            </a:r>
            <a:endParaRPr lang="en-IN" sz="1400" b="1">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129" name="Google Shape;129;p6"/>
          <p:cNvPicPr preferRelativeResize="0"/>
          <p:nvPr/>
        </p:nvPicPr>
        <p:blipFill rotWithShape="1">
          <a:blip r:embed="rId2"/>
          <a:srcRect l="7200" t="10242" r="4711" b="2356"/>
          <a:stretch>
            <a:fillRect/>
          </a:stretch>
        </p:blipFill>
        <p:spPr>
          <a:xfrm>
            <a:off x="506431" y="5726082"/>
            <a:ext cx="5833857" cy="334372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7"/>
          <p:cNvSpPr txBox="1"/>
          <p:nvPr/>
        </p:nvSpPr>
        <p:spPr>
          <a:xfrm>
            <a:off x="2178401" y="5053118"/>
            <a:ext cx="2523896"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400" b="1">
                <a:solidFill>
                  <a:schemeClr val="dk1"/>
                </a:solidFill>
                <a:latin typeface="Calibri" panose="020F0502020204030204"/>
                <a:ea typeface="Calibri" panose="020F0502020204030204"/>
                <a:cs typeface="Calibri" panose="020F0502020204030204"/>
                <a:sym typeface="Calibri" panose="020F0502020204030204"/>
              </a:rPr>
              <a:t>Search with Multiple Attributes</a:t>
            </a:r>
            <a:endParaRPr lang="en-IN" sz="1400" b="1">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35" name="Google Shape;135;p7"/>
          <p:cNvSpPr txBox="1"/>
          <p:nvPr/>
        </p:nvSpPr>
        <p:spPr>
          <a:xfrm>
            <a:off x="1494945" y="716462"/>
            <a:ext cx="3868110"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400" b="1">
                <a:solidFill>
                  <a:schemeClr val="dk1"/>
                </a:solidFill>
                <a:latin typeface="Calibri" panose="020F0502020204030204"/>
                <a:ea typeface="Calibri" panose="020F0502020204030204"/>
                <a:cs typeface="Calibri" panose="020F0502020204030204"/>
                <a:sym typeface="Calibri" panose="020F0502020204030204"/>
              </a:rPr>
              <a:t>Search with Survey Performance and Department</a:t>
            </a:r>
            <a:endParaRPr lang="en-IN" sz="1400" b="1">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136" name="Google Shape;136;p7"/>
          <p:cNvPicPr preferRelativeResize="0"/>
          <p:nvPr/>
        </p:nvPicPr>
        <p:blipFill rotWithShape="1">
          <a:blip r:embed="rId1"/>
          <a:srcRect l="7330" t="9095" r="4663" b="2368"/>
          <a:stretch>
            <a:fillRect/>
          </a:stretch>
        </p:blipFill>
        <p:spPr>
          <a:xfrm>
            <a:off x="517710" y="1263852"/>
            <a:ext cx="5822578" cy="3355356"/>
          </a:xfrm>
          <a:prstGeom prst="rect">
            <a:avLst/>
          </a:prstGeom>
          <a:noFill/>
          <a:ln>
            <a:noFill/>
          </a:ln>
        </p:spPr>
      </p:pic>
      <p:pic>
        <p:nvPicPr>
          <p:cNvPr id="137" name="Google Shape;137;p7"/>
          <p:cNvPicPr preferRelativeResize="0"/>
          <p:nvPr/>
        </p:nvPicPr>
        <p:blipFill rotWithShape="1">
          <a:blip r:embed="rId2"/>
          <a:srcRect l="7592" t="9902" r="4334" b="1493"/>
          <a:stretch>
            <a:fillRect/>
          </a:stretch>
        </p:blipFill>
        <p:spPr>
          <a:xfrm>
            <a:off x="517708" y="5472655"/>
            <a:ext cx="5822579" cy="3355356"/>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845</Words>
  <Application>WPS Presentation</Application>
  <PresentationFormat>A4 Paper (210x297 mm)</PresentationFormat>
  <Paragraphs>56</Paragraphs>
  <Slides>7</Slides>
  <Notes>7</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7</vt:i4>
      </vt:variant>
    </vt:vector>
  </HeadingPairs>
  <TitlesOfParts>
    <vt:vector size="15" baseType="lpstr">
      <vt:lpstr>Arial</vt:lpstr>
      <vt:lpstr>SimSun</vt:lpstr>
      <vt:lpstr>Wingdings</vt:lpstr>
      <vt:lpstr>Arial</vt:lpstr>
      <vt:lpstr>Calibri</vt:lpstr>
      <vt:lpstr>Microsoft YaHei</vt:lpstr>
      <vt:lpstr>Arial Unicode MS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kabilan sathiyamurthy</dc:creator>
  <cp:lastModifiedBy>i32</cp:lastModifiedBy>
  <cp:revision>3</cp:revision>
  <dcterms:created xsi:type="dcterms:W3CDTF">2023-10-03T02:06:00Z</dcterms:created>
  <dcterms:modified xsi:type="dcterms:W3CDTF">2023-10-30T05:20:41Z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654D2F587CDD40049906C6DE737E0787_13</vt:lpwstr>
  </property>
  <property fmtid="{D5CDD505-2E9C-101B-9397-08002B2CF9AE}" pid="3" name="KSOProductBuildVer">
    <vt:lpwstr>1033-12.2.0.13266</vt:lpwstr>
  </property>
</Properties>
</file>