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1626E6D-FBA9-4967-B7F9-D63DB9F968D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3" name="Google Shape;43;p12"/>
          <p:cNvSpPr txBox="1"/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5" name="Google Shape;45;p12"/>
          <p:cNvSpPr txBox="1"/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564970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/>
                        <a:t>PRADEEPLINGAM R</a:t>
                      </a:r>
                      <a:endParaRPr lang="en-US" altLang="en-IN" sz="1800" b="1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31</a:t>
                      </a:r>
                      <a:r>
                        <a:rPr lang="en-IN" sz="1800" b="1"/>
                        <a:t>15</a:t>
                      </a:r>
                      <a:r>
                        <a:rPr lang="en-IN" sz="1800" b="1" u="none" strike="noStrike" cap="none"/>
                        <a:t>202050</a:t>
                      </a:r>
                      <a:r>
                        <a:rPr lang="en-US" altLang="en-IN" sz="1800" b="1" u="none" strike="noStrike" cap="none"/>
                        <a:t>32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IN" sz="1800" b="1">
                          <a:sym typeface="+mn-ea"/>
                        </a:rPr>
                        <a:t>pradeeplingam160@gmail.com</a:t>
                      </a:r>
                      <a:endParaRPr lang="en-US" altLang="en-IN" sz="1800" b="1" u="none" strike="noStrike" cap="none"/>
                    </a:p>
                  </a:txBody>
                  <a:tcPr marL="91450" marR="91450" marT="45725" marB="45725" anchor="ctr"/>
                </a:tc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ASSIGNMENT - 4</a:t>
                      </a:r>
                      <a:endParaRPr lang="en-IN" sz="1800" b="1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- 1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two list and join those two list.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["N", "A" , "A" , "N"]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0,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print(list1)</a:t>
                      </a:r>
                      <a:endParaRPr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1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- 2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With if statement find the even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[1,  2, 3, 4]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6, 0]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list3=list1.extend(list2)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for n in list1: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if (n%2==0):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    print(n, end=" ")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3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Dictionary with 3 keys and 2 values for each key.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k = {'K':[99, 89],'L':[31, 12],'M':[39, 9]}</a:t>
                      </a:r>
                      <a:endParaRPr lang="en-IN" sz="1350" b="0" u="none" strike="noStrike" cap="none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print(k)</a:t>
                      </a:r>
                      <a:endParaRPr lang="en-IN"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1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4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function with if statement which is used to find the odd numbers.</a:t>
                      </a:r>
                      <a:endParaRPr lang="en-IN" sz="135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def odd_elements(dictionary):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   return {key: [x for x in value if x % 2 != 0] for key, value in dictionary.items()}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dictionary = {'K':[99, 89],'L':[31, 12],'M':[39, 9]}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filter_dict = odd_elements(dictionary)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print(filter_dict)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1"/>
          <a:srcRect b="13633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6593850" cy="3000000"/>
        </p:xfrm>
        <a:graphic>
          <a:graphicData uri="http://schemas.openxmlformats.org/drawingml/2006/table">
            <a:tbl>
              <a:tblPr firstRow="1" bandRow="1">
                <a:noFill/>
                <a:tableStyleId>{F1626E6D-FBA9-4967-B7F9-D63DB9F968D2}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Task – 5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Write a Python function to sum all the numbers in a list.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Sample List : (8,2,3,0,7)</a:t>
                      </a:r>
                      <a:endParaRPr lang="en-IN" sz="135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Expected Output : 20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list = [8,2,3,0,7]</a:t>
                      </a:r>
                      <a:endParaRPr lang="en-IN" sz="1350" b="0"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print(sum(list))</a:t>
                      </a:r>
                      <a:endParaRPr lang="en-IN" sz="1350" b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 lang="en-IN"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Presentation</Application>
  <PresentationFormat/>
  <Paragraphs>128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kabilan sathiyamurthy</dc:creator>
  <cp:lastModifiedBy>i32</cp:lastModifiedBy>
  <cp:revision>2</cp:revision>
  <dcterms:created xsi:type="dcterms:W3CDTF">2023-10-30T05:11:00Z</dcterms:created>
  <dcterms:modified xsi:type="dcterms:W3CDTF">2023-10-30T05:22:13Z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006D609E0C49452CA62164C06E14FB50_13</vt:lpwstr>
  </property>
  <property fmtid="{D5CDD505-2E9C-101B-9397-08002B2CF9AE}" pid="3" name="KSOProductBuildVer">
    <vt:lpwstr>1033-12.2.0.13266</vt:lpwstr>
  </property>
</Properties>
</file>