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6E6ABAA-49FF-400B-9832-A1DCD6AB04B9}"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3"/>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4"/>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4"/>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4"/>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6"/>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a:spLocks noGrp="1"/>
          </p:cNvSpPr>
          <p:nvPr>
            <p:ph type="pic" idx="2"/>
          </p:nvPr>
        </p:nvSpPr>
        <p:spPr>
          <a:xfrm>
            <a:off x="2915543" y="1426283"/>
            <a:ext cx="3471863" cy="7039681"/>
          </a:xfrm>
          <a:prstGeom prst="rect">
            <a:avLst/>
          </a:prstGeom>
          <a:noFill/>
          <a:ln>
            <a:noFill/>
          </a:ln>
        </p:spPr>
      </p:sp>
      <p:sp>
        <p:nvSpPr>
          <p:cNvPr id="64" name="Google Shape;64;p17"/>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{56E6ABAA-49FF-400B-9832-A1DCD6AB04B9}</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VARUN V</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31</a:t>
                      </a:r>
                      <a:r>
                        <a:rPr lang="en-IN" sz="1800" b="1"/>
                        <a:t>15</a:t>
                      </a:r>
                      <a:r>
                        <a:rPr lang="en-IN" sz="1800" b="1" u="none" strike="noStrike" cap="none"/>
                        <a:t>202050</a:t>
                      </a:r>
                      <a:r>
                        <a:rPr lang="en-US" altLang="en-IN" sz="1800" b="1" u="none" strike="noStrike" cap="none"/>
                        <a:t>54</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sym typeface="+mn-ea"/>
                        </a:rPr>
                        <a:t>vvarun2806@gmail.com</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- 2</a:t>
                      </a:r>
                      <a:endParaRPr lang="en-IN" sz="1800" b="1" u="none" strike="noStrike" cap="none"/>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{56E6ABAA-49FF-400B-9832-A1DCD6AB04B9}</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9" name="Google Shape;89;p1"/>
          <p:cNvPicPr preferRelativeResize="0"/>
          <p:nvPr/>
        </p:nvPicPr>
        <p:blipFill rotWithShape="1">
          <a:blip r:embed="rId1"/>
          <a:srcRect l="7142" t="9467" r="3911"/>
          <a:stretch>
            <a:fillRect/>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6" name="Google Shape;96;p2"/>
          <p:cNvPicPr preferRelativeResize="0"/>
          <p:nvPr/>
        </p:nvPicPr>
        <p:blipFill rotWithShape="1">
          <a:blip r:embed="rId1"/>
          <a:srcRect l="7058" t="9797" r="8039" b="3754"/>
          <a:stretch>
            <a:fillRect/>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2"/>
          <a:srcRect l="7648" t="9099" r="7451" b="4451"/>
          <a:stretch>
            <a:fillRect/>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Analyst Employee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US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1"/>
          <a:srcRect l="7378" t="10099" r="4265" b="1722"/>
          <a:stretch>
            <a:fillRect/>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2"/>
          <a:srcRect l="8045" t="9099" r="8044" b="2722"/>
          <a:stretch>
            <a:fillRect/>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8775" t="9218" r="8223" b="5357"/>
          <a:stretch>
            <a:fillRect/>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Eligible 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Google Shape;113;p4"/>
          <p:cNvPicPr preferRelativeResize="0"/>
          <p:nvPr/>
        </p:nvPicPr>
        <p:blipFill rotWithShape="1">
          <a:blip r:embed="rId2"/>
          <a:srcRect l="8499" t="9940" r="8499" b="6464"/>
          <a:stretch>
            <a:fillRect/>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1"/>
          <a:srcRect l="7089" t="9218" r="4305" b="2268"/>
          <a:stretch>
            <a:fillRect/>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Dashboard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Employee ID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1" name="Google Shape;121;p5"/>
          <p:cNvPicPr preferRelativeResize="0"/>
          <p:nvPr/>
        </p:nvPicPr>
        <p:blipFill rotWithShape="1">
          <a:blip r:embed="rId2"/>
          <a:srcRect l="7541" t="8782" r="3850" b="2703"/>
          <a:stretch>
            <a:fillRect/>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1"/>
          <a:srcRect l="7467" t="9625" r="4445" b="616"/>
          <a:stretch>
            <a:fillRect/>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Marital Status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Performance Score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9" name="Google Shape;129;p6"/>
          <p:cNvPicPr preferRelativeResize="0"/>
          <p:nvPr/>
        </p:nvPicPr>
        <p:blipFill rotWithShape="1">
          <a:blip r:embed="rId2"/>
          <a:srcRect l="7200" t="10242" r="4711" b="2356"/>
          <a:stretch>
            <a:fillRect/>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Multiple Attributes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Survey Performance and Department</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 name="Google Shape;136;p7"/>
          <p:cNvPicPr preferRelativeResize="0"/>
          <p:nvPr/>
        </p:nvPicPr>
        <p:blipFill rotWithShape="1">
          <a:blip r:embed="rId1"/>
          <a:srcRect l="7330" t="9095" r="4663" b="2368"/>
          <a:stretch>
            <a:fillRect/>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2"/>
          <a:srcRect l="7592" t="9902" r="4334" b="1493"/>
          <a:stretch>
            <a:fillRect/>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WPS Presentation</Application>
  <PresentationFormat>A4 Paper (210x297 mm)</PresentationFormat>
  <Paragraphs>56</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2</cp:revision>
  <dcterms:created xsi:type="dcterms:W3CDTF">2023-10-03T02:06:00Z</dcterms:created>
  <dcterms:modified xsi:type="dcterms:W3CDTF">2023-10-30T05:16:53Z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FF80D03294884CF3A2B7FE5ED049D694_13</vt:lpwstr>
  </property>
  <property fmtid="{D5CDD505-2E9C-101B-9397-08002B2CF9AE}" pid="3" name="KSOProductBuildVer">
    <vt:lpwstr>1033-12.2.0.13266</vt:lpwstr>
  </property>
</Properties>
</file>