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563259D-0D04-447A-80C8-0835614C7BB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{A563259D-0D04-447A-80C8-0835614C7BB2}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/>
                        <a:t>VARUN V</a:t>
                      </a:r>
                      <a:endParaRPr lang="en-US" alt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</a:t>
                      </a:r>
                      <a:r>
                        <a:rPr lang="en-IN" sz="1800" b="1" u="none" strike="noStrike" cap="none"/>
                        <a:t>202050</a:t>
                      </a:r>
                      <a:r>
                        <a:rPr lang="en-US" altLang="en-IN" sz="1800" b="1" u="none" strike="noStrike" cap="none"/>
                        <a:t>54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>
                          <a:sym typeface="+mn-ea"/>
                        </a:rPr>
                        <a:t>vvarun2806@gmail.com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- 3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{A563259D-0D04-447A-80C8-0835614C7BB2}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Task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Perform the three types of Visualization</a:t>
                      </a:r>
                      <a:endParaRPr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/>
                        <a:t>Problem Statement:-</a:t>
                      </a:r>
                      <a:endParaRPr lang="en-IN"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Tasks:-</a:t>
            </a:r>
            <a:endParaRPr lang="en-IN" sz="135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1. Download the dataset: </a:t>
            </a:r>
            <a:r>
              <a:rPr lang="en-IN" sz="1350" b="0" i="0" u="none" strike="noStrike" cap="none">
                <a:solidFill>
                  <a:srgbClr val="1155C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Dataset</a:t>
            </a:r>
            <a:endParaRPr lang="en-IN" sz="1350" b="0" i="0" u="none" strike="noStrike" cap="none">
              <a:solidFill>
                <a:srgbClr val="1155C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2. Load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3. Perform the Below Visualizations.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Univariate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Bi - 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● Multi-Variate Analysis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4. Perform descriptive statistics on the dataset.</a:t>
            </a:r>
            <a:endParaRPr lang="en-IN" sz="135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5. Handle the Missing values.</a:t>
            </a:r>
            <a:endParaRPr sz="135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Univariate Analysis</a:t>
            </a:r>
            <a:endParaRPr lang="en-IN" sz="1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Bi-variate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Multi variate Analysis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Perform descriptive statistics on the dataset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1"/>
          <a:srcRect l="24805" t="40658" r="24804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Handle the Missing values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Missing values in the Data set.</a:t>
            </a:r>
            <a:endParaRPr lang="en-IN" sz="1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Presentation</Application>
  <PresentationFormat/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i32</cp:lastModifiedBy>
  <cp:revision>2</cp:revision>
  <dcterms:created xsi:type="dcterms:W3CDTF">2023-10-30T05:12:00Z</dcterms:created>
  <dcterms:modified xsi:type="dcterms:W3CDTF">2023-10-30T05:17:45Z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F5C4CF77ABE84E0180846FAB8D2EAF3F_13</vt:lpwstr>
  </property>
  <property fmtid="{D5CDD505-2E9C-101B-9397-08002B2CF9AE}" pid="3" name="KSOProductBuildVer">
    <vt:lpwstr>1033-12.2.0.13266</vt:lpwstr>
  </property>
</Properties>
</file>