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1626E6D-FBA9-4967-B7F9-D63DB9F968D2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3" name="Google Shape;43;p12"/>
          <p:cNvSpPr txBox="1"/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5" name="Google Shape;45;p12"/>
          <p:cNvSpPr txBox="1"/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564970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NAME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800" b="1"/>
                        <a:t>VARUN V</a:t>
                      </a:r>
                      <a:endParaRPr lang="en-US" altLang="en-IN" sz="1800" b="1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REG NO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31</a:t>
                      </a:r>
                      <a:r>
                        <a:rPr lang="en-IN" sz="1800" b="1"/>
                        <a:t>15</a:t>
                      </a:r>
                      <a:r>
                        <a:rPr lang="en-IN" sz="1800" b="1" u="none" strike="noStrike" cap="none"/>
                        <a:t>202050</a:t>
                      </a:r>
                      <a:r>
                        <a:rPr lang="en-US" altLang="en-IN" sz="1800" b="1" u="none" strike="noStrike" cap="none"/>
                        <a:t>54</a:t>
                      </a:r>
                      <a:endParaRPr lang="en-US" alt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CLASS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B.Tech – IT 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EMAIL ID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800" b="1">
                          <a:sym typeface="+mn-ea"/>
                        </a:rPr>
                        <a:t>vvarun2806@gmail.com</a:t>
                      </a:r>
                      <a:endParaRPr lang="en-US" alt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ASSIGNMENT - 4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- 1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two list and join those two list.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 = ["N", "A" , "A" , "N"]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list2 = [9, 7, 8, 9, 1, 2, 3, 9, 0, 0]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list1.extend(list2)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print(list1)</a:t>
                      </a:r>
                      <a:endParaRPr sz="135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86" name="Google Shape;86;p1"/>
          <p:cNvPicPr preferRelativeResize="0"/>
          <p:nvPr/>
        </p:nvPicPr>
        <p:blipFill rotWithShape="1">
          <a:blip r:embed="rId1"/>
          <a:srcRect b="51422"/>
          <a:stretch>
            <a:fillRect/>
          </a:stretch>
        </p:blipFill>
        <p:spPr>
          <a:xfrm>
            <a:off x="247811" y="5471994"/>
            <a:ext cx="6462869" cy="25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2"/>
          <p:cNvGraphicFramePr/>
          <p:nvPr/>
        </p:nvGraphicFramePr>
        <p:xfrm>
          <a:off x="132080" y="761739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- 2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With if statement find the even numbers.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 = [1,  2, 3, 4]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list2 = [9, 7, 8, 9, 1, 2, 3, 9, 6, 0]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list3=list1.extend(list2)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for n in list1: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    if (n%2==0):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        print(n, end=" ")</a:t>
                      </a:r>
                      <a:endParaRPr lang="en-IN" sz="135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92" name="Google Shape;9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3"/>
          <p:cNvGraphicFramePr/>
          <p:nvPr/>
        </p:nvGraphicFramePr>
        <p:xfrm>
          <a:off x="132080" y="750165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– 3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a Dictionary with 3 keys and 2 values for each key.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k = {'K':[99, 89],'L':[31, 12],'M':[39, 9]}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print(k)</a:t>
                      </a:r>
                      <a:endParaRPr lang="en-IN" sz="135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98" name="Google Shape;98;p3"/>
          <p:cNvPicPr preferRelativeResize="0"/>
          <p:nvPr/>
        </p:nvPicPr>
        <p:blipFill rotWithShape="1">
          <a:blip r:embed="rId1"/>
          <a:srcRect b="6554"/>
          <a:stretch>
            <a:fillRect/>
          </a:stretch>
        </p:blipFill>
        <p:spPr>
          <a:xfrm>
            <a:off x="132080" y="3151329"/>
            <a:ext cx="6597421" cy="475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4"/>
          <p:cNvGraphicFramePr/>
          <p:nvPr/>
        </p:nvGraphicFramePr>
        <p:xfrm>
          <a:off x="132080" y="796464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– 4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a function with if statement which is used to find the odd numbers.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Coding: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def odd_elements(dictionary):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   return {key: [x for x in value if x % 2 != 0] for key, value in dictionary.items()}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dictionary = {'K':[99, 89],'L':[31, 12],'M':[39, 9]}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filter_dict = odd_elements(dictionary)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print(filter_dict)</a:t>
                      </a:r>
                      <a:endParaRPr lang="en-IN" sz="1350" b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Output: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04" name="Google Shape;104;p4"/>
          <p:cNvPicPr preferRelativeResize="0"/>
          <p:nvPr/>
        </p:nvPicPr>
        <p:blipFill rotWithShape="1">
          <a:blip r:embed="rId1"/>
          <a:srcRect b="13633"/>
          <a:stretch>
            <a:fillRect/>
          </a:stretch>
        </p:blipFill>
        <p:spPr>
          <a:xfrm>
            <a:off x="132080" y="3791503"/>
            <a:ext cx="6556713" cy="579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5"/>
          <p:cNvGraphicFramePr/>
          <p:nvPr/>
        </p:nvGraphicFramePr>
        <p:xfrm>
          <a:off x="132080" y="738590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Task – 5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Write a Python function to sum all the numbers in a list.</a:t>
                      </a:r>
                      <a:endParaRPr lang="en-IN" sz="135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Sample List : (8,2,3,0,7)</a:t>
                      </a:r>
                      <a:endParaRPr lang="en-IN" sz="135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Expected Output : 20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Coding: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list = [8,2,3,0,7]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print(sum(list))</a:t>
                      </a:r>
                      <a:endParaRPr lang="en-IN" sz="1350" b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Output: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10" name="Google Shape;110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1676</Words>
  <Application>WPS Presentation</Application>
  <PresentationFormat/>
  <Paragraphs>128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kabilan sathiyamurthy</dc:creator>
  <cp:lastModifiedBy>i32</cp:lastModifiedBy>
  <cp:revision>2</cp:revision>
  <dcterms:created xsi:type="dcterms:W3CDTF">2023-10-30T05:11:00Z</dcterms:created>
  <dcterms:modified xsi:type="dcterms:W3CDTF">2023-10-30T05:18:28Z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3DEB05EEDFE941B19A53F6CFB1D6CBB2_13</vt:lpwstr>
  </property>
  <property fmtid="{D5CDD505-2E9C-101B-9397-08002B2CF9AE}" pid="3" name="KSOProductBuildVer">
    <vt:lpwstr>1033-12.2.0.13266</vt:lpwstr>
  </property>
</Properties>
</file>