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8288000" cy="10287000"/>
  <p:notesSz cx="6858000" cy="9144000"/>
  <p:embeddedFontLst>
    <p:embeddedFont>
      <p:font typeface="Raleway" pitchFamily="2" charset="0"/>
      <p:regular r:id="rId10"/>
      <p:bold r:id="rId11"/>
      <p:italic r:id="rId12"/>
      <p:boldItalic r:id="rId13"/>
    </p:embeddedFont>
    <p:embeddedFont>
      <p:font typeface="Roboto Light" panose="02000000000000000000" pitchFamily="2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00E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29"/>
    <p:restoredTop sz="94789"/>
  </p:normalViewPr>
  <p:slideViewPr>
    <p:cSldViewPr snapToGrid="0">
      <p:cViewPr varScale="1">
        <p:scale>
          <a:sx n="31" d="100"/>
          <a:sy n="31" d="100"/>
        </p:scale>
        <p:origin x="1128" y="53"/>
      </p:cViewPr>
      <p:guideLst>
        <p:guide orient="horz" pos="655"/>
        <p:guide pos="5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Based on industry usage reports (2024)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Tool Usage (%)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EnCase</c:v>
                </c:pt>
                <c:pt idx="1">
                  <c:v>FTK</c:v>
                </c:pt>
                <c:pt idx="2">
                  <c:v>Autopsy</c:v>
                </c:pt>
                <c:pt idx="3">
                  <c:v>X-Ways</c:v>
                </c:pt>
                <c:pt idx="4">
                  <c:v>Oxygen Forensics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25</c:v>
                </c:pt>
                <c:pt idx="2">
                  <c:v>15</c:v>
                </c:pt>
                <c:pt idx="3">
                  <c:v>10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55-465A-A6B3-C1ECA22A4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t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 dirty="0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 dirty="0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 dirty="0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21</a:t>
            </a:r>
            <a:endParaRPr dirty="0"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25</a:t>
            </a:r>
            <a:endParaRPr dirty="0"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22</a:t>
            </a:r>
            <a:endParaRPr dirty="0"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19</a:t>
            </a:r>
            <a:endParaRPr dirty="0"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dirty="0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Smart Slides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Make Slides in a flash</a:t>
            </a:r>
            <a:endParaRPr dirty="0"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 dirty="0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dirty="0" err="1"/>
              <a:t>asd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a-close-up-of-a-window-with-a-building-in-the-background-fyeOxvYvIyY?utm_source=smart%20slides&amp;utm_medium=referra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unsplash.com/?utm_source=smart%20slides&amp;utm_medium=referral" TargetMode="External"/><Relationship Id="rId4" Type="http://schemas.openxmlformats.org/officeDocument/2006/relationships/hyperlink" Target="https://unsplash.com/@purzlbaum?utm_source=smart%20slides&amp;utm_medium=referr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rgbClr val="000000"/>
          </a:solidFill>
        </p:spPr>
        <p:txBody>
          <a:bodyPr/>
          <a:lstStyle/>
          <a:p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FFFFFF"/>
                </a:solidFill>
                <a:latin typeface="Calibri"/>
              </a:defRPr>
            </a:pPr>
            <a:r>
              <a:rPr dirty="0"/>
              <a:t>Data Recovery and Evidence Preservation in Digital Forensics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t>Our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2210030024: A. Sriram</a:t>
            </a:r>
          </a:p>
          <a:p>
            <a:pPr>
              <a:defRPr sz="3600">
                <a:latin typeface="Calibri"/>
              </a:defRPr>
            </a:pPr>
            <a:r>
              <a:t>2210030004: P. Dinakar</a:t>
            </a:r>
          </a:p>
          <a:p>
            <a:pPr>
              <a:defRPr sz="3600">
                <a:latin typeface="Calibri"/>
              </a:defRPr>
            </a:pPr>
            <a:r>
              <a:t>2210030078: N. Varun</a:t>
            </a:r>
          </a:p>
          <a:p>
            <a:pPr>
              <a:defRPr sz="3600">
                <a:latin typeface="Calibri"/>
              </a:defRPr>
            </a:pPr>
            <a:r>
              <a:t>2210030181: Y. Mokshagna</a:t>
            </a:r>
          </a:p>
          <a:p>
            <a:pPr>
              <a:defRPr sz="3600">
                <a:latin typeface="Calibri"/>
              </a:defRPr>
            </a:pPr>
            <a:r>
              <a:t>2210030204: N. Praneeth</a:t>
            </a:r>
          </a:p>
        </p:txBody>
      </p:sp>
      <p:pic>
        <p:nvPicPr>
          <p:cNvPr id="5" name="Picture Placeholder 4" descr="fyeOxvYvIyY.jpg"/>
          <p:cNvPicPr>
            <a:picLocks noGrp="1" noChangeAspect="1"/>
          </p:cNvPicPr>
          <p:nvPr>
            <p:ph type="pic" idx="10"/>
          </p:nvPr>
        </p:nvPicPr>
        <p:blipFill>
          <a:blip r:embed="rId2"/>
          <a:srcRect l="30401" r="30401"/>
          <a:stretch>
            <a:fillRect/>
          </a:stretch>
        </p:blipFill>
        <p:spPr/>
      </p:pic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solidFill>
            <a:srgbClr val="000000"/>
          </a:solidFill>
        </p:spPr>
        <p:txBody>
          <a:bodyPr/>
          <a:lstStyle/>
          <a:p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>
                <a:hlinkClick r:id="rId3"/>
              </a:rPr>
              <a:t>Photo: a close up of a window with a building in the background</a:t>
            </a:r>
          </a:p>
          <a:p>
            <a:r>
              <a:rPr>
                <a:hlinkClick r:id="rId4"/>
              </a:rPr>
              <a:t>Photo by Claudio Schwarz</a:t>
            </a:r>
          </a:p>
          <a:p>
            <a:r>
              <a:rPr>
                <a:hlinkClick r:id="rId5"/>
              </a:rPr>
              <a:t>Powered by Unsplash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muOHbrFGEQY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7812" b="7812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Data recovery involves retrieving inaccessible, lost, corrupted, or formatted data from storage devices.</a:t>
            </a:r>
          </a:p>
          <a:p>
            <a:pPr>
              <a:defRPr sz="3600">
                <a:latin typeface="Calibri"/>
              </a:defRPr>
            </a:pPr>
            <a:r>
              <a:t>In digital forensics, it's crucial for uncovering hidden or deleted information for investigations.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t>What is Data Recovery?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• Disk Imaging &amp; Cloning: Creating exact copies to preserve original evidence.</a:t>
            </a:r>
          </a:p>
        </p:txBody>
      </p:sp>
      <p:pic>
        <p:nvPicPr>
          <p:cNvPr id="5" name="Picture Placeholder 4" descr="oyXis2kALVg.jpg"/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l="12500" r="12500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• Physical Recovery: Accessing data from damaged hardware using specialized tools.</a:t>
            </a:r>
          </a:p>
        </p:txBody>
      </p:sp>
      <p:pic>
        <p:nvPicPr>
          <p:cNvPr id="7" name="Picture Placeholder 6" descr="oyXis2kALVg.jpg"/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l="12500" r="12500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• Logical Recovery: Accessing data using software when the device is functional.</a:t>
            </a:r>
          </a:p>
        </p:txBody>
      </p:sp>
      <p:pic>
        <p:nvPicPr>
          <p:cNvPr id="9" name="Picture Placeholder 8" descr="oyXis2kALVg.jpg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2500" r="12500"/>
          <a:stretch>
            <a:fillRect/>
          </a:stretch>
        </p:blipFill>
        <p:spPr/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t>Techniques of Data Recovery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0VGG7cqTwCo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370" r="2037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rPr dirty="0"/>
              <a:t>Preserving digital evidence is critical to maintaining its integrity and admissibility in court.</a:t>
            </a:r>
          </a:p>
          <a:p>
            <a:pPr>
              <a:defRPr sz="3600">
                <a:latin typeface="Calibri"/>
              </a:defRPr>
            </a:pPr>
            <a:r>
              <a:rPr dirty="0"/>
              <a:t>Key principles include maintaining chain of custody, write-blocking, and using forensic images.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t>Preservation of Digital Evidence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2D5CF7-9CC2-E2B5-EF93-4DD93AE3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0" y="9225726"/>
            <a:ext cx="3783616" cy="7509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solidFill>
            <a:srgbClr val="000000"/>
          </a:solidFill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Popular tools in digital forensics and their estimated market share: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t>Tools Used in Forensics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Market Share of Digital Forensic Tools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defRPr>
                <a:latin typeface="Calibri"/>
              </a:defRPr>
            </a:pPr>
            <a:r>
              <a:t>Source: ForensicTech Insights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950399" y="3430799"/>
          <a:ext cx="10368000" cy="59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m_HRfLhgABo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0626" r="1062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084" y="4410635"/>
            <a:ext cx="4312467" cy="5029928"/>
          </a:xfrm>
        </p:spPr>
        <p:txBody>
          <a:bodyPr>
            <a:normAutofit fontScale="77500" lnSpcReduction="20000"/>
          </a:bodyPr>
          <a:lstStyle/>
          <a:p>
            <a:pPr>
              <a:defRPr sz="3600">
                <a:latin typeface="Calibri"/>
              </a:defRPr>
            </a:pPr>
            <a:r>
              <a:rPr dirty="0"/>
              <a:t>• Encrypted devices and secure communication apps pose recovery difficulties.</a:t>
            </a:r>
          </a:p>
          <a:p>
            <a:pPr>
              <a:defRPr sz="3600">
                <a:latin typeface="Calibri"/>
              </a:defRPr>
            </a:pPr>
            <a:r>
              <a:rPr dirty="0"/>
              <a:t>• Cloud forensics introduces jurisdictional and data access complexities.</a:t>
            </a:r>
          </a:p>
          <a:p>
            <a:pPr>
              <a:defRPr sz="3600">
                <a:latin typeface="Calibri"/>
              </a:defRPr>
            </a:pPr>
            <a:r>
              <a:rPr dirty="0"/>
              <a:t>• Advancements in AI and automation may reshape forensic investigations.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4600">
                <a:solidFill>
                  <a:srgbClr val="000000"/>
                </a:solidFill>
                <a:latin typeface="Calibri"/>
              </a:defRPr>
            </a:pPr>
            <a:r>
              <a:t>Challenges and Future of Digital Forensics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458012-B1DC-365A-C466-3750BB82A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2" y="9440563"/>
            <a:ext cx="3783616" cy="7509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242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Raleway</vt:lpstr>
      <vt:lpstr>Arial</vt:lpstr>
      <vt:lpstr>Calibri</vt:lpstr>
      <vt:lpstr>Roboto Light</vt:lpstr>
      <vt:lpstr>Smart Slides v1</vt:lpstr>
      <vt:lpstr>think-cell Slide</vt:lpstr>
      <vt:lpstr>Data Recovery and Evidence Preservation in Digital Forensics</vt:lpstr>
      <vt:lpstr>Our Team</vt:lpstr>
      <vt:lpstr>What is Data Recovery?</vt:lpstr>
      <vt:lpstr>Techniques of Data Recovery</vt:lpstr>
      <vt:lpstr>Preservation of Digital Evidence</vt:lpstr>
      <vt:lpstr>Tools Used in Forensics</vt:lpstr>
      <vt:lpstr>Challenges and Future of Digital Forensics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dc:creator>varun</dc:creator>
  <cp:lastModifiedBy>varun9441@outlook.com</cp:lastModifiedBy>
  <cp:revision>64</cp:revision>
  <dcterms:modified xsi:type="dcterms:W3CDTF">2025-04-23T08:18:46Z</dcterms:modified>
</cp:coreProperties>
</file>