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Finance Dashboard App with Machine Learning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innovative finance dashboard app with integrated machine learning capabilities is designed to provide advanced data analysis and predictive insights for financial decision-making.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60190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994797"/>
            <a:ext cx="356401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NARALASETTY VARUN .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0629" y="2687003"/>
            <a:ext cx="5041940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35"/>
              </a:lnSpc>
              <a:buNone/>
            </a:pPr>
            <a:r>
              <a:rPr lang="en-US" sz="3468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Overview of MERN Stack</a:t>
            </a:r>
            <a:endParaRPr lang="en-US" sz="3468" dirty="0"/>
          </a:p>
        </p:txBody>
      </p:sp>
      <p:sp>
        <p:nvSpPr>
          <p:cNvPr id="6" name="Shape 3"/>
          <p:cNvSpPr/>
          <p:nvPr/>
        </p:nvSpPr>
        <p:spPr>
          <a:xfrm>
            <a:off x="3377327" y="3501866"/>
            <a:ext cx="35123" cy="424303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7" name="Shape 4"/>
          <p:cNvSpPr/>
          <p:nvPr/>
        </p:nvSpPr>
        <p:spPr>
          <a:xfrm>
            <a:off x="3593009" y="3820061"/>
            <a:ext cx="616625" cy="35123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8" name="Shape 5"/>
          <p:cNvSpPr/>
          <p:nvPr/>
        </p:nvSpPr>
        <p:spPr>
          <a:xfrm>
            <a:off x="3196650" y="3639503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DEDEE9"/>
          </a:solidFill>
          <a:ln/>
        </p:spPr>
      </p:sp>
      <p:sp>
        <p:nvSpPr>
          <p:cNvPr id="9" name="Text 6"/>
          <p:cNvSpPr/>
          <p:nvPr/>
        </p:nvSpPr>
        <p:spPr>
          <a:xfrm>
            <a:off x="3344168" y="3672483"/>
            <a:ext cx="101203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7"/>
          <p:cNvSpPr/>
          <p:nvPr/>
        </p:nvSpPr>
        <p:spPr>
          <a:xfrm>
            <a:off x="4363879" y="3677960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Frontend &amp; Backend</a:t>
            </a:r>
            <a:endParaRPr lang="en-US" sz="1734" dirty="0"/>
          </a:p>
        </p:txBody>
      </p:sp>
      <p:sp>
        <p:nvSpPr>
          <p:cNvPr id="11" name="Text 8"/>
          <p:cNvSpPr/>
          <p:nvPr/>
        </p:nvSpPr>
        <p:spPr>
          <a:xfrm>
            <a:off x="4363879" y="4058841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MERN stack comprises MongoDB, Express.js, React, and Node.js, offering a comprehensive solution for building robust web applications.</a:t>
            </a:r>
            <a:endParaRPr lang="en-US" sz="1387" dirty="0"/>
          </a:p>
        </p:txBody>
      </p:sp>
      <p:sp>
        <p:nvSpPr>
          <p:cNvPr id="12" name="Shape 9"/>
          <p:cNvSpPr/>
          <p:nvPr/>
        </p:nvSpPr>
        <p:spPr>
          <a:xfrm>
            <a:off x="3593009" y="5293102"/>
            <a:ext cx="616625" cy="35123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3" name="Shape 10"/>
          <p:cNvSpPr/>
          <p:nvPr/>
        </p:nvSpPr>
        <p:spPr>
          <a:xfrm>
            <a:off x="3196650" y="5112544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DEDEE9"/>
          </a:solidFill>
          <a:ln/>
        </p:spPr>
      </p:sp>
      <p:sp>
        <p:nvSpPr>
          <p:cNvPr id="14" name="Text 11"/>
          <p:cNvSpPr/>
          <p:nvPr/>
        </p:nvSpPr>
        <p:spPr>
          <a:xfrm>
            <a:off x="3325713" y="5145524"/>
            <a:ext cx="138232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2"/>
          <p:cNvSpPr/>
          <p:nvPr/>
        </p:nvSpPr>
        <p:spPr>
          <a:xfrm>
            <a:off x="4363879" y="5151001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Component-Based</a:t>
            </a:r>
            <a:endParaRPr lang="en-US" sz="1734" dirty="0"/>
          </a:p>
        </p:txBody>
      </p:sp>
      <p:sp>
        <p:nvSpPr>
          <p:cNvPr id="16" name="Text 13"/>
          <p:cNvSpPr/>
          <p:nvPr/>
        </p:nvSpPr>
        <p:spPr>
          <a:xfrm>
            <a:off x="4363879" y="5531882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follows a modular, component-based architecture, promoting code reusability and efficient development processes.</a:t>
            </a:r>
            <a:endParaRPr lang="en-US" sz="1387" dirty="0"/>
          </a:p>
        </p:txBody>
      </p:sp>
      <p:sp>
        <p:nvSpPr>
          <p:cNvPr id="17" name="Shape 14"/>
          <p:cNvSpPr/>
          <p:nvPr/>
        </p:nvSpPr>
        <p:spPr>
          <a:xfrm>
            <a:off x="3593009" y="6766143"/>
            <a:ext cx="616625" cy="35123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8" name="Shape 15"/>
          <p:cNvSpPr/>
          <p:nvPr/>
        </p:nvSpPr>
        <p:spPr>
          <a:xfrm>
            <a:off x="3196650" y="6585585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DEDEE9"/>
          </a:solidFill>
          <a:ln/>
        </p:spPr>
      </p:sp>
      <p:sp>
        <p:nvSpPr>
          <p:cNvPr id="19" name="Text 16"/>
          <p:cNvSpPr/>
          <p:nvPr/>
        </p:nvSpPr>
        <p:spPr>
          <a:xfrm>
            <a:off x="3330357" y="6618565"/>
            <a:ext cx="128945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7"/>
          <p:cNvSpPr/>
          <p:nvPr/>
        </p:nvSpPr>
        <p:spPr>
          <a:xfrm>
            <a:off x="4363879" y="6624042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Community Support</a:t>
            </a:r>
            <a:endParaRPr lang="en-US" sz="1734" dirty="0"/>
          </a:p>
        </p:txBody>
      </p:sp>
      <p:sp>
        <p:nvSpPr>
          <p:cNvPr id="21" name="Text 18"/>
          <p:cNvSpPr/>
          <p:nvPr/>
        </p:nvSpPr>
        <p:spPr>
          <a:xfrm>
            <a:off x="4363879" y="7004923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active community support, MERN stack encourages the use of open source technologies and libraries, enabling fast-paced development.</a:t>
            </a:r>
            <a:endParaRPr lang="en-US" sz="1387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Literature Review on Finance Dashboard App Development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4676894" y="3283387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 emphasizes the importance of intuitive data visualization techniques tailored for finance-specific metrics.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9417844" y="3283387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User Experience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Studies highlight the significance of user-friendly interfaces and personalized user experiences in finance dashboard apps.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4659392" y="5657493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Security Measures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literature stresses the need for robust security protocols to protect sensitive financial data and prevent unauthorized access.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Literature Review on Machine Learning in Finance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38689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Enhanced Predictive Analytics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Studies highlight the effectiveness of machine learning algorithms in enhancing predictive analytics for financial trends and risk assessment.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Risk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0808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Literature showcases the role of machine learning in optimizing risk management strategies and identifying early warning signals for potential financial risks.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6277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Literature Review on Integrating Machine Learning with MERN Stack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2984778"/>
            <a:ext cx="1110972" cy="19909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2069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687366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 demonstrates the seamless integration of machine learning models within the MERN stack, enabling real-time data analysis and optimization.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975741"/>
            <a:ext cx="1110972" cy="1990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5197912"/>
            <a:ext cx="33732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Scalability &amp; Performance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678329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Literature explores the scalable architecture of MERN stack in accommodating machine learning algorithms without compromising performance.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33431"/>
            <a:ext cx="93064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Case Studies of Finance Dashboard Apps with Machine Learning using MERN Stack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149804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43719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Financial Forecasting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852392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case study delves into leveraging machine learning within MERN stack to build accurate financial forecasting tools.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4149804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4371975"/>
            <a:ext cx="28826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Market Trend Analysis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852392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Real-world examples showcase MERN stack's role in developing market trend analysis tools using integrated machine learning algorithms.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3065026" y="492085"/>
            <a:ext cx="8500229" cy="1677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403"/>
              </a:lnSpc>
              <a:buNone/>
            </a:pPr>
            <a:r>
              <a:rPr lang="en-US" sz="352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Challenges and Limitations in Developing Finance Dashboard App with Machine Learning using MERN Stack</a:t>
            </a:r>
            <a:endParaRPr lang="en-US" sz="3523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5026" y="2527697"/>
            <a:ext cx="357902" cy="35790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65026" y="3064550"/>
            <a:ext cx="2238018" cy="279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02"/>
              </a:lnSpc>
              <a:buNone/>
            </a:pPr>
            <a:r>
              <a:rPr lang="en-US" sz="176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Technical Complexity</a:t>
            </a:r>
            <a:endParaRPr lang="en-US" sz="1761" dirty="0"/>
          </a:p>
        </p:txBody>
      </p:sp>
      <p:sp>
        <p:nvSpPr>
          <p:cNvPr id="7" name="Text 4"/>
          <p:cNvSpPr/>
          <p:nvPr/>
        </p:nvSpPr>
        <p:spPr>
          <a:xfrm>
            <a:off x="3065026" y="3451384"/>
            <a:ext cx="2654498" cy="14311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55"/>
              </a:lnSpc>
              <a:buNone/>
            </a:pPr>
            <a:r>
              <a:rPr lang="en-US" sz="1409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 related to integrating complex machine learning models within the MERN stack architecture are identified.</a:t>
            </a:r>
            <a:endParaRPr lang="en-US" sz="1409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91" y="2527697"/>
            <a:ext cx="357902" cy="35790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87891" y="3064550"/>
            <a:ext cx="2654498" cy="559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2"/>
              </a:lnSpc>
              <a:buNone/>
            </a:pPr>
            <a:r>
              <a:rPr lang="en-US" sz="176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Performance Optimization</a:t>
            </a:r>
            <a:endParaRPr lang="en-US" sz="1761" dirty="0"/>
          </a:p>
        </p:txBody>
      </p:sp>
      <p:sp>
        <p:nvSpPr>
          <p:cNvPr id="10" name="Text 6"/>
          <p:cNvSpPr/>
          <p:nvPr/>
        </p:nvSpPr>
        <p:spPr>
          <a:xfrm>
            <a:off x="5987891" y="3730942"/>
            <a:ext cx="2654498" cy="14311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55"/>
              </a:lnSpc>
              <a:buNone/>
            </a:pPr>
            <a:r>
              <a:rPr lang="en-US" sz="1409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Addressing limitations involves optimizing the performance of machine learning algorithms within the MERN stack environment.</a:t>
            </a:r>
            <a:endParaRPr lang="en-US" sz="1409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7" y="2527697"/>
            <a:ext cx="357902" cy="35790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10757" y="3064550"/>
            <a:ext cx="2652355" cy="279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02"/>
              </a:lnSpc>
              <a:buNone/>
            </a:pPr>
            <a:r>
              <a:rPr lang="en-US" sz="176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Model Compatibility</a:t>
            </a:r>
            <a:endParaRPr lang="en-US" sz="1761" dirty="0"/>
          </a:p>
        </p:txBody>
      </p:sp>
      <p:sp>
        <p:nvSpPr>
          <p:cNvPr id="13" name="Text 8"/>
          <p:cNvSpPr/>
          <p:nvPr/>
        </p:nvSpPr>
        <p:spPr>
          <a:xfrm>
            <a:off x="8910757" y="3451384"/>
            <a:ext cx="2654498" cy="14311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55"/>
              </a:lnSpc>
              <a:buNone/>
            </a:pPr>
            <a:r>
              <a:rPr lang="en-US" sz="1409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data model compatibility issues between MERN stack and machine learning frameworks is crucial to address limitations.</a:t>
            </a:r>
            <a:endParaRPr lang="en-US" sz="1409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57" y="5083731"/>
            <a:ext cx="2654498" cy="2654498"/>
          </a:xfrm>
          <a:prstGeom prst="rect">
            <a:avLst/>
          </a:prstGeom>
        </p:spPr>
      </p:pic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2024-03-03T13:59:56Z</dcterms:created>
  <dcterms:modified xsi:type="dcterms:W3CDTF">2024-03-03T13:59:56Z</dcterms:modified>
</cp:coreProperties>
</file>