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0" r:id="rId3"/>
    <p:sldId id="259" r:id="rId4"/>
    <p:sldId id="261" r:id="rId5"/>
    <p:sldId id="262" r:id="rId6"/>
    <p:sldId id="264" r:id="rId7"/>
    <p:sldId id="285" r:id="rId8"/>
    <p:sldId id="284" r:id="rId9"/>
    <p:sldId id="267" r:id="rId10"/>
    <p:sldId id="269" r:id="rId11"/>
    <p:sldId id="279" r:id="rId12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Dosis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FD867F-E064-4C67-9C74-F962C5793B5F}">
  <a:tblStyle styleId="{8BFD867F-E064-4C67-9C74-F962C5793B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6638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07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83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51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89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1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5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00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71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23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769824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899" cy="376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670520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799" cy="322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799" cy="322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799" cy="322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-75" y="0"/>
            <a:ext cx="1851600" cy="5143499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-75" y="0"/>
            <a:ext cx="1851600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199" cy="113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1" name="TextBox 851"/>
          <p:cNvSpPr txBox="1"/>
          <p:nvPr/>
        </p:nvSpPr>
        <p:spPr>
          <a:xfrm>
            <a:off x="64571" y="287956"/>
            <a:ext cx="6751583" cy="362887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/>
            <a:r>
              <a:rPr lang="en-US" sz="5700" i="0" u="none">
                <a:solidFill>
                  <a:srgbClr val="FFFF00"/>
                </a:solidFill>
                <a:latin typeface="Comic Sans MS"/>
              </a:rPr>
              <a:t>Hackathon Health Manager</a:t>
            </a:r>
            <a:endParaRPr lang="en-US" sz="4200">
              <a:solidFill>
                <a:srgbClr val="FF9900"/>
              </a:solidFill>
              <a:latin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844425" y="1099637"/>
            <a:ext cx="7841694" cy="373595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52" name="Shape 252"/>
          <p:cNvSpPr/>
          <p:nvPr/>
        </p:nvSpPr>
        <p:spPr>
          <a:xfrm>
            <a:off x="5964073" y="2424460"/>
            <a:ext cx="6695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OFFICE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54" name="Shape 254"/>
          <p:cNvSpPr/>
          <p:nvPr/>
        </p:nvSpPr>
        <p:spPr>
          <a:xfrm rot="8100000">
            <a:off x="1475320" y="2273787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8100000">
            <a:off x="3068370" y="3803187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8100000">
            <a:off x="4707370" y="4088662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8100000">
            <a:off x="4079020" y="2019337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8100000">
            <a:off x="6881270" y="2542037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8100000">
            <a:off x="7432895" y="4088662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5184000" y="2090475"/>
            <a:ext cx="3378899" cy="253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/>
              <a:t>Any questions</a:t>
            </a:r>
            <a:r>
              <a:rPr lang="en" sz="3000" b="1" dirty="0" smtClean="0"/>
              <a:t>?</a:t>
            </a:r>
            <a:endParaRPr lang="en" sz="3000" b="1" dirty="0"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499" cy="40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413552" y="17408"/>
            <a:ext cx="5910900" cy="376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do not need magic to transform our world. We carry all of the power  we need inside ourselves already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-J.K Rowling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INNOVATION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Intelligent Web Application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44425" y="1075357"/>
            <a:ext cx="5169000" cy="38506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Details of all </a:t>
            </a:r>
            <a:r>
              <a:rPr lang="en-US" dirty="0" err="1"/>
              <a:t>pateints</a:t>
            </a:r>
            <a:r>
              <a:rPr lang="en-US" dirty="0"/>
              <a:t> is stored.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All reports and </a:t>
            </a:r>
            <a:r>
              <a:rPr lang="en-US" dirty="0" err="1"/>
              <a:t>presciption</a:t>
            </a:r>
            <a:r>
              <a:rPr lang="en-US" dirty="0"/>
              <a:t> are also to be uploaded by </a:t>
            </a:r>
            <a:r>
              <a:rPr lang="en-US" dirty="0" err="1"/>
              <a:t>pateint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Advice will be given to </a:t>
            </a:r>
            <a:r>
              <a:rPr lang="en-US" dirty="0" err="1"/>
              <a:t>pateints</a:t>
            </a:r>
            <a:r>
              <a:rPr lang="en-US" dirty="0"/>
              <a:t> according to their previous reports and treatments</a:t>
            </a:r>
            <a:r>
              <a:rPr lang="en-US" dirty="0" smtClean="0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Automatic Detection of Diseases from reports uploaded.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15" name="Shape 115"/>
          <p:cNvGrpSpPr/>
          <p:nvPr/>
        </p:nvGrpSpPr>
        <p:grpSpPr>
          <a:xfrm>
            <a:off x="6624997" y="570123"/>
            <a:ext cx="1922108" cy="4205380"/>
            <a:chOff x="6310600" y="1679550"/>
            <a:chExt cx="883850" cy="1933775"/>
          </a:xfrm>
        </p:grpSpPr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9" name="Shape 1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557157" y="830207"/>
              <a:ext cx="208199" cy="208199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606247" y="879297"/>
              <a:ext cx="110099" cy="110099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3" name="Shape 12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800"/>
              <a:t>Personalized</a:t>
            </a:r>
            <a:r>
              <a:rPr lang="en-US" sz="7200"/>
              <a:t> Doctor</a:t>
            </a:r>
            <a:endParaRPr lang="en-US" sz="6300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33" name="Shape 133"/>
          <p:cNvGrpSpPr/>
          <p:nvPr/>
        </p:nvGrpSpPr>
        <p:grpSpPr>
          <a:xfrm>
            <a:off x="6228673" y="417730"/>
            <a:ext cx="2120984" cy="4361089"/>
            <a:chOff x="5160100" y="1609475"/>
            <a:chExt cx="975300" cy="2005375"/>
          </a:xfrm>
        </p:grpSpPr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 rot="4499367">
            <a:off x="7747457" y="360028"/>
            <a:ext cx="881477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2700000">
            <a:off x="5960305" y="1072526"/>
            <a:ext cx="669488" cy="669488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-2700000" flipH="1">
            <a:off x="7667080" y="3007201"/>
            <a:ext cx="669488" cy="669488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40" name="Shape 1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5" name="Shape 1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7905968" y="636608"/>
            <a:ext cx="563865" cy="311792"/>
            <a:chOff x="531800" y="5071350"/>
            <a:chExt cx="529750" cy="292900"/>
          </a:xfrm>
        </p:grpSpPr>
        <p:sp>
          <p:nvSpPr>
            <p:cNvPr id="150" name="Shape 15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7390350" y="1536450"/>
            <a:ext cx="176099" cy="154199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TextBox 852"/>
          <p:cNvSpPr txBox="1"/>
          <p:nvPr/>
        </p:nvSpPr>
        <p:spPr>
          <a:xfrm>
            <a:off x="692267" y="3089359"/>
            <a:ext cx="5333998" cy="83099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228600">
              <a:buClr>
                <a:srgbClr val="0DB7C4"/>
              </a:buClr>
              <a:buSzPct val="100000"/>
            </a:pPr>
            <a:r>
              <a:rPr lang="en-US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Application helps </a:t>
            </a:r>
            <a:r>
              <a:rPr lang="en-US" sz="24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pateint</a:t>
            </a:r>
            <a:r>
              <a:rPr lang="en-US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keep a personal doctor 24x7.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TIMELINE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41404" y="1548525"/>
            <a:ext cx="2121820" cy="32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Earlier</a:t>
            </a:r>
          </a:p>
          <a:p>
            <a:pPr marL="228600" lvl="0">
              <a:buNone/>
            </a:pPr>
            <a:r>
              <a:rPr lang="en" dirty="0"/>
              <a:t>I</a:t>
            </a:r>
            <a:r>
              <a:rPr lang="en-US" dirty="0"/>
              <a:t>n early centuries when doctors were not there people used to go to vaids for their treatment</a:t>
            </a:r>
            <a:endParaRPr lang="en-US" sz="2400" dirty="0"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799" cy="32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Mid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Nowadays when </a:t>
            </a:r>
            <a:r>
              <a:rPr lang="en-US" dirty="0" smtClean="0"/>
              <a:t> </a:t>
            </a:r>
            <a:r>
              <a:rPr lang="en-US" dirty="0"/>
              <a:t>the technology has increased to so much extent there are </a:t>
            </a:r>
            <a:r>
              <a:rPr lang="en-US" dirty="0" smtClean="0"/>
              <a:t>doctors and </a:t>
            </a:r>
            <a:r>
              <a:rPr lang="en-US" dirty="0"/>
              <a:t>heath </a:t>
            </a:r>
            <a:r>
              <a:rPr lang="en-US" dirty="0" smtClean="0"/>
              <a:t>cares in fixed places.</a:t>
            </a:r>
            <a:endParaRPr lang="en-US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831330" y="1446925"/>
            <a:ext cx="1918799" cy="322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Health </a:t>
            </a:r>
            <a:r>
              <a:rPr lang="en-US" b="1" dirty="0"/>
              <a:t>Manager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This application will be a </a:t>
            </a:r>
            <a:r>
              <a:rPr lang="en-US" dirty="0" smtClean="0"/>
              <a:t>enhancement </a:t>
            </a:r>
            <a:r>
              <a:rPr lang="en-US" dirty="0"/>
              <a:t>in technology that will help </a:t>
            </a:r>
            <a:r>
              <a:rPr lang="en-US" dirty="0" smtClean="0"/>
              <a:t>patients </a:t>
            </a:r>
            <a:r>
              <a:rPr lang="en-US" dirty="0"/>
              <a:t>to manage and view all medical </a:t>
            </a:r>
            <a:r>
              <a:rPr lang="en-US" dirty="0" smtClean="0"/>
              <a:t>details.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86" name="Shape 186"/>
          <p:cNvGrpSpPr/>
          <p:nvPr/>
        </p:nvGrpSpPr>
        <p:grpSpPr>
          <a:xfrm>
            <a:off x="6853597" y="570123"/>
            <a:ext cx="1922108" cy="4205380"/>
            <a:chOff x="6310600" y="1679550"/>
            <a:chExt cx="883850" cy="1933775"/>
          </a:xfrm>
        </p:grpSpPr>
        <p:sp>
          <p:nvSpPr>
            <p:cNvPr id="187" name="Shape 18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90" name="Shape 19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7429251" y="3727837"/>
            <a:ext cx="273901" cy="273901"/>
            <a:chOff x="5382800" y="412975"/>
            <a:chExt cx="433800" cy="433800"/>
          </a:xfrm>
        </p:grpSpPr>
        <p:sp>
          <p:nvSpPr>
            <p:cNvPr id="194" name="Shape 19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7147751" y="1087653"/>
            <a:ext cx="538389" cy="538389"/>
            <a:chOff x="5382800" y="412975"/>
            <a:chExt cx="433800" cy="433800"/>
          </a:xfrm>
        </p:grpSpPr>
        <p:sp>
          <p:nvSpPr>
            <p:cNvPr id="198" name="Shape 19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42830" y="1294842"/>
            <a:ext cx="7092918" cy="1869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600" dirty="0" smtClean="0"/>
              <a:t>Technologies Used</a:t>
            </a:r>
            <a:endParaRPr lang="en-US" sz="6600" dirty="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r="16135"/>
          <a:stretch/>
        </p:blipFill>
        <p:spPr>
          <a:xfrm>
            <a:off x="4830425" y="0"/>
            <a:ext cx="4313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9524" y="66214"/>
            <a:ext cx="3491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SCRIPT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BOOTSTRAP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Materialze</a:t>
            </a: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JQuery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Facebook Authentication</a:t>
            </a:r>
            <a:endParaRPr lang="en-US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</a:t>
            </a: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Authentication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OAuth</a:t>
            </a: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2.0</a:t>
            </a:r>
          </a:p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 Tokens for Debugging</a:t>
            </a:r>
            <a:endParaRPr lang="en-US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524" y="3205535"/>
            <a:ext cx="37689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buClr>
                <a:srgbClr val="0DB7C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Web Content Analysis</a:t>
            </a:r>
          </a:p>
          <a:p>
            <a:pPr marL="228600" lvl="4">
              <a:buClr>
                <a:srgbClr val="0DB7C4"/>
              </a:buClr>
              <a:buSzPct val="100000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	Daily </a:t>
            </a: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Hits</a:t>
            </a:r>
          </a:p>
          <a:p>
            <a:pPr marL="228600">
              <a:buClr>
                <a:srgbClr val="0DB7C4"/>
              </a:buClr>
              <a:buSzPct val="100000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	Active </a:t>
            </a: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users</a:t>
            </a:r>
          </a:p>
          <a:p>
            <a:pPr marL="228600">
              <a:buClr>
                <a:srgbClr val="0DB7C4"/>
              </a:buClr>
              <a:buSzPct val="100000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	Platform</a:t>
            </a:r>
            <a:endParaRPr lang="en-US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</a:endParaRPr>
          </a:p>
          <a:p>
            <a:pPr marL="228600">
              <a:buClr>
                <a:srgbClr val="0DB7C4"/>
              </a:buClr>
              <a:buSzPct val="100000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	Country</a:t>
            </a:r>
            <a:endParaRPr lang="en-US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</a:endParaRPr>
          </a:p>
          <a:p>
            <a:pPr marL="228600">
              <a:buClr>
                <a:srgbClr val="0DB7C4"/>
              </a:buClr>
              <a:buSzPct val="100000"/>
            </a:pPr>
            <a:r>
              <a:rPr lang="en-US" sz="18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	Age </a:t>
            </a:r>
            <a:r>
              <a:rPr lang="en-US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Gender</a:t>
            </a:r>
          </a:p>
          <a:p>
            <a:endParaRPr lang="en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4670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Detailed Technologies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976045" y="472180"/>
            <a:ext cx="80652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Facebook SDK</a:t>
            </a:r>
          </a:p>
          <a:p>
            <a:pPr lvl="2"/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 	SDK version 2.5</a:t>
            </a:r>
          </a:p>
          <a:p>
            <a:pPr lvl="2"/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	App ID – 170817 351940 4671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SDK </a:t>
            </a:r>
          </a:p>
          <a:p>
            <a:pPr lvl="4"/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Oauth</a:t>
            </a: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2.0</a:t>
            </a:r>
          </a:p>
          <a:p>
            <a:pPr lvl="4"/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App ID : </a:t>
            </a:r>
            <a:r>
              <a:rPr lang="en-US" sz="1600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77475544713-</a:t>
            </a: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		  			jv9kgd58uij8cddkgpjbusg3mt5nvdr96.					apps.googleusercontent.com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Debugging Delivery of Event</a:t>
            </a:r>
          </a:p>
          <a:p>
            <a:pPr lvl="5"/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Error Code</a:t>
            </a:r>
          </a:p>
          <a:p>
            <a:pPr lvl="5"/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Error Message</a:t>
            </a:r>
          </a:p>
          <a:p>
            <a:pPr lvl="5"/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Error Reason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Bad Request Exception handled </a:t>
            </a:r>
            <a:r>
              <a:rPr lang="en-US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</a:t>
            </a:r>
            <a:endParaRPr lang="en-US" sz="16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Debugging via Long Lived Access Tokens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Obfuscation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15665"/>
              </a:solidFill>
              <a:latin typeface="Source Sans Pro"/>
              <a:ea typeface="Source Sans Pro"/>
              <a:cs typeface="Source Sans Pro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</a:rPr>
              <a:t>Image Processing yet to be added (Methodology)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198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Comic Sans MS</vt:lpstr>
      <vt:lpstr>Arial</vt:lpstr>
      <vt:lpstr>Dosis</vt:lpstr>
      <vt:lpstr>Source Sans Pro</vt:lpstr>
      <vt:lpstr>Cerimon template</vt:lpstr>
      <vt:lpstr>PowerPoint Presentation</vt:lpstr>
      <vt:lpstr>PowerPoint Presentation</vt:lpstr>
      <vt:lpstr>1. INNOVATION</vt:lpstr>
      <vt:lpstr>Intelligent Web Application</vt:lpstr>
      <vt:lpstr>Personalized Doctor</vt:lpstr>
      <vt:lpstr>TIMELINE</vt:lpstr>
      <vt:lpstr>Technologies Used</vt:lpstr>
      <vt:lpstr>PowerPoint Presentation</vt:lpstr>
      <vt:lpstr>Detailed Technologies</vt:lpstr>
      <vt:lpstr>MAPS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Rananjay</dc:creator>
  <cp:lastModifiedBy>Varun Bawa</cp:lastModifiedBy>
  <cp:revision>6</cp:revision>
  <dcterms:modified xsi:type="dcterms:W3CDTF">2016-02-20T01:23:27Z</dcterms:modified>
</cp:coreProperties>
</file>