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2/3/2022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9954-5D12-4819-A148-3CF611154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 in </a:t>
            </a:r>
            <a:r>
              <a:rPr lang="en-IN" dirty="0" err="1"/>
              <a:t>c#</a:t>
            </a:r>
            <a:r>
              <a:rPr lang="en-IN" dirty="0"/>
              <a:t> </a:t>
            </a:r>
            <a:r>
              <a:rPr lang="en-IN" dirty="0" err="1"/>
              <a:t>programing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425F-C443-4A5C-9BFD-8F346880F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10070592" cy="2182009"/>
          </a:xfrm>
        </p:spPr>
        <p:txBody>
          <a:bodyPr>
            <a:normAutofit/>
          </a:bodyPr>
          <a:lstStyle/>
          <a:p>
            <a:r>
              <a:rPr lang="en-IN" dirty="0"/>
              <a:t>Bubble Sort, Linear Search, Binary Search Program</a:t>
            </a:r>
          </a:p>
          <a:p>
            <a:pPr algn="r"/>
            <a:r>
              <a:rPr lang="en-IN" dirty="0"/>
              <a:t>By			 </a:t>
            </a:r>
          </a:p>
          <a:p>
            <a:pPr algn="r"/>
            <a:r>
              <a:rPr lang="en-IN" dirty="0"/>
              <a:t>VARUN SAI KUMAR CHEGONI	</a:t>
            </a:r>
          </a:p>
          <a:p>
            <a:pPr algn="r"/>
            <a:r>
              <a:rPr lang="en-IN" dirty="0"/>
              <a:t>	Nations Benefits Healthcare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00596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0CA9-7089-4A50-A433-0792BE19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E18B-8488-47B8-9C8F-52E0B166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Bubble Sort using Array in C#,</a:t>
            </a:r>
          </a:p>
          <a:p>
            <a:pPr lvl="1"/>
            <a:r>
              <a:rPr lang="en-IN" dirty="0"/>
              <a:t>Example Explanation</a:t>
            </a:r>
          </a:p>
          <a:p>
            <a:pPr lvl="1"/>
            <a:r>
              <a:rPr lang="en-IN" dirty="0"/>
              <a:t>Code</a:t>
            </a:r>
          </a:p>
          <a:p>
            <a:pPr lvl="1"/>
            <a:r>
              <a:rPr lang="en-IN" dirty="0"/>
              <a:t>Output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33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F768-B0BF-4AE9-AC0F-5C45ED63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Bubble sort using array in </a:t>
            </a:r>
            <a:r>
              <a:rPr lang="en-IN" dirty="0" err="1"/>
              <a:t>c#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5FE5-6F8F-40B0-B489-231CB62D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Bubble sort is a simple sorting algorithm. This sorting algorithm is a comparison-based algorithm in which each pair of adjacent elements is compared and the elements are swapped if they are not in order.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16238-A88F-491A-9C78-C1A41ED0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68" y="3294800"/>
            <a:ext cx="7281863" cy="28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6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67AC-9F43-458B-86D0-D36F6CB3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651940" cy="842144"/>
          </a:xfrm>
        </p:spPr>
        <p:txBody>
          <a:bodyPr/>
          <a:lstStyle/>
          <a:p>
            <a:r>
              <a:rPr lang="en-IN" dirty="0"/>
              <a:t>Example Explanation: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B891ED-EBE0-42CC-933F-73B096B11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1897533"/>
            <a:ext cx="9651940" cy="37980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Let’s Consider int of Arrays has 5 elements −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int[]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= { 78, 55, 45, 98, 13 };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Performing Bubble Sort.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Start with the first two elements 78 and 55. 55 is smaller than 78, so swap both of them. Now the list is −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	55, 78,45,98, 13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64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F731-A903-41C3-A537-059849AD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37978"/>
            <a:ext cx="10058400" cy="478204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Now 45 is less than 78, so swap it.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	55, 45, 78, 98, 3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Now 98 is greater than 78, so keep as it is.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 is less than 98, so swap it. Now the list looks like −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	55, 45, 78, 3, 98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This was the first iteration. After performing all the iterations, we will get our sorted array using Bubble Sort −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	3, 45, 55, 78, 93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42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7308-B48C-48B4-9158-A914FDAD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770A-C441-497C-80E4-611202C2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508427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rgbClr val="0000FF"/>
                </a:solidFill>
              </a:rPr>
              <a:t>using</a:t>
            </a:r>
            <a:r>
              <a:rPr lang="en-IN" sz="1800" dirty="0">
                <a:solidFill>
                  <a:srgbClr val="000000"/>
                </a:solidFill>
              </a:rPr>
              <a:t> System;</a:t>
            </a:r>
          </a:p>
          <a:p>
            <a:r>
              <a:rPr lang="en-IN" sz="1800" dirty="0">
                <a:solidFill>
                  <a:srgbClr val="0000FF"/>
                </a:solidFill>
              </a:rPr>
              <a:t>using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System.Collections.Generic</a:t>
            </a:r>
            <a:r>
              <a:rPr lang="en-IN" sz="1800" dirty="0">
                <a:solidFill>
                  <a:srgbClr val="000000"/>
                </a:solidFill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</a:rPr>
              <a:t>using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System.Linq</a:t>
            </a:r>
            <a:r>
              <a:rPr lang="en-IN" sz="1800" dirty="0">
                <a:solidFill>
                  <a:srgbClr val="000000"/>
                </a:solidFill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</a:rPr>
              <a:t>using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System.Text</a:t>
            </a:r>
            <a:r>
              <a:rPr lang="en-IN" sz="1800" dirty="0">
                <a:solidFill>
                  <a:srgbClr val="000000"/>
                </a:solidFill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</a:rPr>
              <a:t>using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System.Threading.Tasks</a:t>
            </a:r>
            <a:r>
              <a:rPr lang="en-IN" sz="1800" dirty="0">
                <a:solidFill>
                  <a:srgbClr val="000000"/>
                </a:solidFill>
              </a:rPr>
              <a:t>;</a:t>
            </a:r>
          </a:p>
          <a:p>
            <a:endParaRPr lang="en-IN" sz="1800" dirty="0">
              <a:solidFill>
                <a:srgbClr val="000000"/>
              </a:solidFill>
            </a:endParaRPr>
          </a:p>
          <a:p>
            <a:r>
              <a:rPr lang="en-IN" sz="1800" dirty="0">
                <a:solidFill>
                  <a:srgbClr val="0000FF"/>
                </a:solidFill>
              </a:rPr>
              <a:t>namespace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BubbleSortusingArray</a:t>
            </a:r>
            <a:endParaRPr lang="en-IN" sz="1800" dirty="0">
              <a:solidFill>
                <a:srgbClr val="000000"/>
              </a:solidFill>
            </a:endParaRPr>
          </a:p>
          <a:p>
            <a:r>
              <a:rPr lang="en-IN" sz="1800" dirty="0">
                <a:solidFill>
                  <a:srgbClr val="000000"/>
                </a:solidFill>
              </a:rPr>
              <a:t>{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</a:t>
            </a:r>
            <a:r>
              <a:rPr lang="en-IN" sz="1800" dirty="0">
                <a:solidFill>
                  <a:srgbClr val="0000FF"/>
                </a:solidFill>
              </a:rPr>
              <a:t>internal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>
                <a:solidFill>
                  <a:srgbClr val="0000FF"/>
                </a:solidFill>
              </a:rPr>
              <a:t>class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>
                <a:solidFill>
                  <a:srgbClr val="2B91AF"/>
                </a:solidFill>
              </a:rPr>
              <a:t>Program</a:t>
            </a:r>
            <a:endParaRPr lang="en-IN" sz="1800" dirty="0">
              <a:solidFill>
                <a:srgbClr val="000000"/>
              </a:solidFill>
            </a:endParaRPr>
          </a:p>
          <a:p>
            <a:r>
              <a:rPr lang="en-IN" sz="1800" dirty="0">
                <a:solidFill>
                  <a:srgbClr val="000000"/>
                </a:solidFill>
              </a:rPr>
              <a:t>    {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2229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8061-2F83-4E6B-842D-5E45EFF1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0751"/>
            <a:ext cx="10058400" cy="5776498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       </a:t>
            </a:r>
            <a:r>
              <a:rPr lang="en-US" sz="1800" dirty="0">
                <a:solidFill>
                  <a:srgbClr val="0000FF"/>
                </a:solidFill>
              </a:rPr>
              <a:t>static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Main(</a:t>
            </a:r>
            <a:r>
              <a:rPr lang="en-US" sz="1800" dirty="0">
                <a:solidFill>
                  <a:srgbClr val="0000FF"/>
                </a:solidFill>
              </a:rPr>
              <a:t>string</a:t>
            </a:r>
            <a:r>
              <a:rPr lang="en-US" sz="1800" dirty="0">
                <a:solidFill>
                  <a:srgbClr val="000000"/>
                </a:solidFill>
              </a:rPr>
              <a:t>[] </a:t>
            </a:r>
            <a:r>
              <a:rPr lang="en-US" sz="1800" dirty="0" err="1">
                <a:solidFill>
                  <a:srgbClr val="000000"/>
                </a:solidFill>
              </a:rPr>
              <a:t>args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</a:t>
            </a:r>
            <a:r>
              <a:rPr lang="en-IN" sz="1800" dirty="0">
                <a:solidFill>
                  <a:srgbClr val="0000FF"/>
                </a:solidFill>
              </a:rPr>
              <a:t>int</a:t>
            </a:r>
            <a:r>
              <a:rPr lang="en-IN" sz="1800" dirty="0">
                <a:solidFill>
                  <a:srgbClr val="000000"/>
                </a:solidFill>
              </a:rPr>
              <a:t>[] </a:t>
            </a:r>
            <a:r>
              <a:rPr lang="en-IN" sz="1800" dirty="0" err="1">
                <a:solidFill>
                  <a:srgbClr val="000000"/>
                </a:solidFill>
              </a:rPr>
              <a:t>arr</a:t>
            </a:r>
            <a:r>
              <a:rPr lang="en-IN" sz="1800" dirty="0">
                <a:solidFill>
                  <a:srgbClr val="000000"/>
                </a:solidFill>
              </a:rPr>
              <a:t> = { 78, 55, 45, 98, 13 };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</a:t>
            </a:r>
            <a:r>
              <a:rPr lang="en-IN" sz="1800" dirty="0">
                <a:solidFill>
                  <a:srgbClr val="0000FF"/>
                </a:solidFill>
              </a:rPr>
              <a:t>int</a:t>
            </a:r>
            <a:r>
              <a:rPr lang="en-IN" sz="1800" dirty="0">
                <a:solidFill>
                  <a:srgbClr val="000000"/>
                </a:solidFill>
              </a:rPr>
              <a:t> temp;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</a:t>
            </a:r>
            <a:r>
              <a:rPr lang="en-IN" sz="1800" dirty="0">
                <a:solidFill>
                  <a:srgbClr val="0000FF"/>
                </a:solidFill>
              </a:rPr>
              <a:t>for</a:t>
            </a:r>
            <a:r>
              <a:rPr lang="en-IN" sz="1800" dirty="0">
                <a:solidFill>
                  <a:srgbClr val="000000"/>
                </a:solidFill>
              </a:rPr>
              <a:t> (</a:t>
            </a:r>
            <a:r>
              <a:rPr lang="en-IN" sz="1800" dirty="0">
                <a:solidFill>
                  <a:srgbClr val="0000FF"/>
                </a:solidFill>
              </a:rPr>
              <a:t>int</a:t>
            </a:r>
            <a:r>
              <a:rPr lang="en-IN" sz="1800" dirty="0">
                <a:solidFill>
                  <a:srgbClr val="000000"/>
                </a:solidFill>
              </a:rPr>
              <a:t> j = 0; j &lt;= </a:t>
            </a:r>
            <a:r>
              <a:rPr lang="en-IN" sz="1800" dirty="0" err="1">
                <a:solidFill>
                  <a:srgbClr val="000000"/>
                </a:solidFill>
              </a:rPr>
              <a:t>arr.Length</a:t>
            </a:r>
            <a:r>
              <a:rPr lang="en-IN" sz="1800" dirty="0">
                <a:solidFill>
                  <a:srgbClr val="000000"/>
                </a:solidFill>
              </a:rPr>
              <a:t> - 2; </a:t>
            </a:r>
            <a:r>
              <a:rPr lang="en-IN" sz="1800" dirty="0" err="1">
                <a:solidFill>
                  <a:srgbClr val="000000"/>
                </a:solidFill>
              </a:rPr>
              <a:t>j++</a:t>
            </a:r>
            <a:r>
              <a:rPr lang="en-IN" sz="1800" dirty="0">
                <a:solidFill>
                  <a:srgbClr val="000000"/>
                </a:solidFill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{</a:t>
            </a:r>
          </a:p>
          <a:p>
            <a:r>
              <a:rPr lang="nn-NO" sz="1800" dirty="0">
                <a:solidFill>
                  <a:srgbClr val="000000"/>
                </a:solidFill>
              </a:rPr>
              <a:t>                </a:t>
            </a:r>
            <a:r>
              <a:rPr lang="nn-NO" sz="1800" dirty="0">
                <a:solidFill>
                  <a:srgbClr val="0000FF"/>
                </a:solidFill>
              </a:rPr>
              <a:t>for</a:t>
            </a:r>
            <a:r>
              <a:rPr lang="nn-NO" sz="1800" dirty="0">
                <a:solidFill>
                  <a:srgbClr val="000000"/>
                </a:solidFill>
              </a:rPr>
              <a:t> (</a:t>
            </a:r>
            <a:r>
              <a:rPr lang="nn-NO" sz="1800" dirty="0">
                <a:solidFill>
                  <a:srgbClr val="0000FF"/>
                </a:solidFill>
              </a:rPr>
              <a:t>int</a:t>
            </a:r>
            <a:r>
              <a:rPr lang="nn-NO" sz="1800" dirty="0">
                <a:solidFill>
                  <a:srgbClr val="000000"/>
                </a:solidFill>
              </a:rPr>
              <a:t> i = 0; i &lt;= arr.Length - 2; i++)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    {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        </a:t>
            </a:r>
            <a:r>
              <a:rPr lang="en-IN" sz="1800" dirty="0">
                <a:solidFill>
                  <a:srgbClr val="0000FF"/>
                </a:solidFill>
              </a:rPr>
              <a:t>if</a:t>
            </a:r>
            <a:r>
              <a:rPr lang="en-IN" sz="1800" dirty="0">
                <a:solidFill>
                  <a:srgbClr val="000000"/>
                </a:solidFill>
              </a:rPr>
              <a:t> (</a:t>
            </a:r>
            <a:r>
              <a:rPr lang="en-IN" sz="1800" dirty="0" err="1">
                <a:solidFill>
                  <a:srgbClr val="000000"/>
                </a:solidFill>
              </a:rPr>
              <a:t>arr</a:t>
            </a:r>
            <a:r>
              <a:rPr lang="en-IN" sz="1800" dirty="0">
                <a:solidFill>
                  <a:srgbClr val="000000"/>
                </a:solidFill>
              </a:rPr>
              <a:t>[</a:t>
            </a:r>
            <a:r>
              <a:rPr lang="en-IN" sz="1800" dirty="0" err="1">
                <a:solidFill>
                  <a:srgbClr val="000000"/>
                </a:solidFill>
              </a:rPr>
              <a:t>i</a:t>
            </a:r>
            <a:r>
              <a:rPr lang="en-IN" sz="1800" dirty="0">
                <a:solidFill>
                  <a:srgbClr val="000000"/>
                </a:solidFill>
              </a:rPr>
              <a:t>] &gt; </a:t>
            </a:r>
            <a:r>
              <a:rPr lang="en-IN" sz="1800" dirty="0" err="1">
                <a:solidFill>
                  <a:srgbClr val="000000"/>
                </a:solidFill>
              </a:rPr>
              <a:t>arr</a:t>
            </a:r>
            <a:r>
              <a:rPr lang="en-IN" sz="1800" dirty="0">
                <a:solidFill>
                  <a:srgbClr val="000000"/>
                </a:solidFill>
              </a:rPr>
              <a:t>[</a:t>
            </a:r>
            <a:r>
              <a:rPr lang="en-IN" sz="1800" dirty="0" err="1">
                <a:solidFill>
                  <a:srgbClr val="000000"/>
                </a:solidFill>
              </a:rPr>
              <a:t>i</a:t>
            </a:r>
            <a:r>
              <a:rPr lang="en-IN" sz="1800" dirty="0">
                <a:solidFill>
                  <a:srgbClr val="000000"/>
                </a:solidFill>
              </a:rPr>
              <a:t> + 1])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        {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            temp= </a:t>
            </a:r>
            <a:r>
              <a:rPr lang="en-IN" sz="1800" dirty="0" err="1">
                <a:solidFill>
                  <a:srgbClr val="000000"/>
                </a:solidFill>
              </a:rPr>
              <a:t>arr</a:t>
            </a:r>
            <a:r>
              <a:rPr lang="en-IN" sz="1800" dirty="0">
                <a:solidFill>
                  <a:srgbClr val="000000"/>
                </a:solidFill>
              </a:rPr>
              <a:t>[</a:t>
            </a:r>
            <a:r>
              <a:rPr lang="en-IN" sz="1800" dirty="0" err="1">
                <a:solidFill>
                  <a:srgbClr val="000000"/>
                </a:solidFill>
              </a:rPr>
              <a:t>i</a:t>
            </a:r>
            <a:r>
              <a:rPr lang="en-IN" sz="1800" dirty="0">
                <a:solidFill>
                  <a:srgbClr val="000000"/>
                </a:solidFill>
              </a:rPr>
              <a:t> + 1];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            </a:t>
            </a:r>
            <a:r>
              <a:rPr lang="en-IN" sz="1800" dirty="0" err="1">
                <a:solidFill>
                  <a:srgbClr val="000000"/>
                </a:solidFill>
              </a:rPr>
              <a:t>arr</a:t>
            </a:r>
            <a:r>
              <a:rPr lang="en-IN" sz="1800" dirty="0">
                <a:solidFill>
                  <a:srgbClr val="000000"/>
                </a:solidFill>
              </a:rPr>
              <a:t>[</a:t>
            </a:r>
            <a:r>
              <a:rPr lang="en-IN" sz="1800" dirty="0" err="1">
                <a:solidFill>
                  <a:srgbClr val="000000"/>
                </a:solidFill>
              </a:rPr>
              <a:t>i</a:t>
            </a:r>
            <a:r>
              <a:rPr lang="en-IN" sz="1800" dirty="0">
                <a:solidFill>
                  <a:srgbClr val="000000"/>
                </a:solidFill>
              </a:rPr>
              <a:t> + 1] = </a:t>
            </a:r>
            <a:r>
              <a:rPr lang="en-IN" sz="1800" dirty="0" err="1">
                <a:solidFill>
                  <a:srgbClr val="000000"/>
                </a:solidFill>
              </a:rPr>
              <a:t>arr</a:t>
            </a:r>
            <a:r>
              <a:rPr lang="en-IN" sz="1800" dirty="0">
                <a:solidFill>
                  <a:srgbClr val="000000"/>
                </a:solidFill>
              </a:rPr>
              <a:t>[</a:t>
            </a:r>
            <a:r>
              <a:rPr lang="en-IN" sz="1800" dirty="0" err="1">
                <a:solidFill>
                  <a:srgbClr val="000000"/>
                </a:solidFill>
              </a:rPr>
              <a:t>i</a:t>
            </a:r>
            <a:r>
              <a:rPr lang="en-IN" sz="1800" dirty="0">
                <a:solidFill>
                  <a:srgbClr val="000000"/>
                </a:solidFill>
              </a:rPr>
              <a:t>];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            </a:t>
            </a:r>
            <a:r>
              <a:rPr lang="en-IN" sz="1800" dirty="0" err="1">
                <a:solidFill>
                  <a:srgbClr val="000000"/>
                </a:solidFill>
              </a:rPr>
              <a:t>arr</a:t>
            </a:r>
            <a:r>
              <a:rPr lang="en-IN" sz="1800" dirty="0">
                <a:solidFill>
                  <a:srgbClr val="000000"/>
                </a:solidFill>
              </a:rPr>
              <a:t>[</a:t>
            </a:r>
            <a:r>
              <a:rPr lang="en-IN" sz="1800" dirty="0" err="1">
                <a:solidFill>
                  <a:srgbClr val="000000"/>
                </a:solidFill>
              </a:rPr>
              <a:t>i</a:t>
            </a:r>
            <a:r>
              <a:rPr lang="en-IN" sz="1800" dirty="0">
                <a:solidFill>
                  <a:srgbClr val="000000"/>
                </a:solidFill>
              </a:rPr>
              <a:t>] = temp;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        }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    }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7208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DDA9-0888-4BA5-84FE-A47B73470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98797"/>
            <a:ext cx="10058400" cy="2782285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rgbClr val="000000"/>
                </a:solidFill>
              </a:rPr>
              <a:t> }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</a:rPr>
              <a:t>Console.WriteLine</a:t>
            </a:r>
            <a:r>
              <a:rPr lang="en-IN" sz="1800" dirty="0">
                <a:solidFill>
                  <a:srgbClr val="000000"/>
                </a:solidFill>
              </a:rPr>
              <a:t>(</a:t>
            </a:r>
            <a:r>
              <a:rPr lang="en-IN" sz="1800" dirty="0">
                <a:solidFill>
                  <a:srgbClr val="A31515"/>
                </a:solidFill>
              </a:rPr>
              <a:t>"Sorted:"</a:t>
            </a:r>
            <a:r>
              <a:rPr lang="en-IN" sz="1800" dirty="0">
                <a:solidFill>
                  <a:srgbClr val="000000"/>
                </a:solidFill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          </a:t>
            </a:r>
            <a:r>
              <a:rPr lang="en-US" sz="1800" dirty="0">
                <a:solidFill>
                  <a:srgbClr val="0000FF"/>
                </a:solidFill>
              </a:rPr>
              <a:t>foreach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>
                <a:solidFill>
                  <a:srgbClr val="0000FF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p </a:t>
            </a:r>
            <a:r>
              <a:rPr lang="en-US" sz="1800" dirty="0">
                <a:solidFill>
                  <a:srgbClr val="0000FF"/>
                </a:solidFill>
              </a:rPr>
              <a:t>in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arr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</a:rPr>
              <a:t>Console.Write</a:t>
            </a:r>
            <a:r>
              <a:rPr lang="en-IN" sz="1800" dirty="0">
                <a:solidFill>
                  <a:srgbClr val="000000"/>
                </a:solidFill>
              </a:rPr>
              <a:t>(p + </a:t>
            </a:r>
            <a:r>
              <a:rPr lang="en-IN" sz="1800" dirty="0">
                <a:solidFill>
                  <a:srgbClr val="A31515"/>
                </a:solidFill>
              </a:rPr>
              <a:t>" "</a:t>
            </a:r>
            <a:r>
              <a:rPr lang="en-IN" sz="1800" dirty="0">
                <a:solidFill>
                  <a:srgbClr val="000000"/>
                </a:solidFill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</a:rPr>
              <a:t>Console.Read</a:t>
            </a:r>
            <a:r>
              <a:rPr lang="en-IN" sz="1800" dirty="0">
                <a:solidFill>
                  <a:srgbClr val="000000"/>
                </a:solidFill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</a:rPr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7348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AE16-EA65-430B-B580-C0DC3A61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EF60D5-0405-45C4-AE57-2F8D28E63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577" y="2234407"/>
            <a:ext cx="7404846" cy="3657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0301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</TotalTime>
  <Words>439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Array in c# programing</vt:lpstr>
      <vt:lpstr>Content</vt:lpstr>
      <vt:lpstr>Bubble sort using array in c#</vt:lpstr>
      <vt:lpstr>Example Explanation:</vt:lpstr>
      <vt:lpstr>PowerPoint Presentation</vt:lpstr>
      <vt:lpstr>Code:</vt:lpstr>
      <vt:lpstr>PowerPoint Presentation</vt:lpstr>
      <vt:lpstr>PowerPoint Presentation</vt:lpstr>
      <vt:lpstr>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in c# programing</dc:title>
  <dc:creator>Varun Sai Kumar Chegoni</dc:creator>
  <cp:lastModifiedBy>Varun Sai Kumar Chegoni</cp:lastModifiedBy>
  <cp:revision>2</cp:revision>
  <dcterms:created xsi:type="dcterms:W3CDTF">2022-02-03T11:54:25Z</dcterms:created>
  <dcterms:modified xsi:type="dcterms:W3CDTF">2022-02-03T12:27:42Z</dcterms:modified>
</cp:coreProperties>
</file>