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79" r:id="rId5"/>
    <p:sldId id="272" r:id="rId6"/>
    <p:sldId id="280" r:id="rId7"/>
    <p:sldId id="282" r:id="rId8"/>
    <p:sldId id="281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 autoAdjust="0"/>
    <p:restoredTop sz="94623"/>
  </p:normalViewPr>
  <p:slideViewPr>
    <p:cSldViewPr snapToGrid="0">
      <p:cViewPr varScale="1">
        <p:scale>
          <a:sx n="101" d="100"/>
          <a:sy n="10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-10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793BB-C9E8-D14A-8FE7-861F8AE91234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7BE4-39D5-C342-A9CC-A028F9A3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 For the dataset we have does the distribution of rubric scores match that of the real-world? – we will see with the bigger dataset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 Are all the prompts for the essays going to be the  same or different? – different so CONTENT rubric will be more difficult to learn but other rubrics are question-independent at least (and with LLM could even learn content fairly well)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 What is going to be the range of the grading rubric? – similar range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 What is going to be the range of the grading rubric? Are the rubrics going to be the same for all essays or will the rubrics vary? – different components of exam with different rubrics and essays. Will have to train a new model for each component but we will have enough data for all components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 What is going to be the range of the grading rubric? Are the rubrics going to be the same for all essays or will the rubrics vary? </a:t>
            </a:r>
            <a:r>
              <a:rPr lang="en-US" sz="1200" dirty="0">
                <a:solidFill>
                  <a:srgbClr val="1F2328"/>
                </a:solidFill>
                <a:latin typeface="-apple-system"/>
              </a:rPr>
              <a:t>Is the dataset going to be more similar to this dataset or the previous one? – we are going to start with English dataset similar to one provided and later can expand to the one like the radiology one which has resource to study from too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English language test its all background and general knowledge no</a:t>
            </a:r>
            <a:r>
              <a:rPr lang="en-US" sz="1200" dirty="0">
                <a:solidFill>
                  <a:srgbClr val="1F2328"/>
                </a:solidFill>
                <a:latin typeface="-apple-system"/>
              </a:rPr>
              <a:t> content to study from 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57BE4-39D5-C342-A9CC-A028F9A31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8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B36D-14AA-372F-C7AC-53EDD3971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E3F7D-E994-862B-205E-BB9424A3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CAF5E-5CBA-D0ED-FE71-0F5101D8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483D-B4D3-ED3E-6769-372D14CE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6B9C-4BD6-7FF5-5BD0-2DBBACED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E85B-FFCE-2B93-E456-27F3A1C2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7CB37-AE00-B3BB-A195-BC01B9A3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28B9-2112-96D2-9D6F-CA2196B1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1CA6-174E-9877-51C0-988981CA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8F12-990A-3E86-471C-F0FFAB65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6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54E93-0020-204C-80EA-218F91623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23DC5-5FB6-B713-6E42-8F51E5E1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7406-D305-25B3-4435-5E48E31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D8BC-965F-4191-B622-8199B715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3D5A-46DB-E4E6-18EC-2FA3E877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28D8-7E5C-7287-E2B4-0EA51DF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977A-50F0-EA74-B196-4D10AE9F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C28D-91BC-3221-D515-DF2C28C2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4499-F736-4DD4-4728-63F3D20C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FE69-1D9C-F819-8A9C-C6225DE4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C710-9754-6417-1764-6E2A03D0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4546-BBEA-572D-DA49-1E5C788E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681A-6C9D-F771-22F6-DD07BB2A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C27F-0AF0-233A-3D90-F3F6A0FE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5440-820A-A3AE-4ADC-80A0D4D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2FD7-EFF5-7D12-2D2D-7D13F6BC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9212-E705-3FFB-5094-8CA5F8109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E3BAA-63A0-B50F-A855-57A28ADA2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FBA7-7B44-BBF9-EF95-6CEFF823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2FF0B-AF5F-A87E-FAAB-0ED26762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D022-C1C6-B9CC-5BB8-9A24426C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7C71-CBD1-A9E9-A6BC-47373E35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5643-47DD-2BDE-81EA-F27FC2AE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3999A-5DE1-170B-755C-A3870826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587D3-988A-4E93-1016-47DD86A1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988FE-3AAB-14B1-FEE3-81AF5C32C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068A9-F4E4-912D-B912-580B59AF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365A1-F733-B7E2-6824-52A16F8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592EF-A734-41D8-CF81-F72DD40F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2C62-356D-122C-7355-D371E7F2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986C2-F7DF-F14B-3F5E-BE186E4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4187C-EAC1-9C25-FAC8-6D9D9759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6713-2A08-4287-8C98-5AE5B842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F9A35-E72B-A26C-7550-A88ACE4B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C680F-9EA5-BA31-294D-4714A8EE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6E65-8D2C-395D-759C-7B52F3A9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7E80-A180-AA0E-A6D0-46B325BA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7B11-315A-77F5-188E-7B8ABFEB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B91A-B831-9FE6-1005-8F026ADD1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12E7-368A-1C08-A66D-40CEB333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193B0-BC3A-E5A2-6133-143A247E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5351-3619-5AE7-FED2-E1FCE902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C9FC-8037-6B45-7269-E6266EE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04C60-BDD4-DA02-0351-F8E6F960E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86CD7-2255-DE7E-1954-07925532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E3D4-BB45-F511-5621-9AB04A28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C0729-76D1-1E00-FA10-6580CD7F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4941-992F-386A-A4BF-EE5CBC72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1EC82-6B16-3236-184B-C5ED98F2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DED2-BAD8-1690-E7FE-15D5EF2C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79CD-4094-4164-065B-6B4F0CB97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E93E2-D6A2-4FC5-A6D4-FD2EC095DEB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8593A-D5DD-A4FA-725F-7207D2F40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6CA6-9F95-89F0-E252-E33A9CD0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37DA-C59F-4EEC-8C4C-FDD3EA36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4996-DB09-2A22-7DB5-210E36DC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395"/>
            <a:ext cx="9144000" cy="2460992"/>
          </a:xfrm>
        </p:spPr>
        <p:txBody>
          <a:bodyPr>
            <a:normAutofit/>
          </a:bodyPr>
          <a:lstStyle/>
          <a:p>
            <a:r>
              <a:rPr lang="en-US" dirty="0"/>
              <a:t>Automated Essay Scoring Project</a:t>
            </a:r>
            <a:br>
              <a:rPr lang="en-US" dirty="0"/>
            </a:br>
            <a:r>
              <a:rPr lang="en-US" sz="2700" dirty="0"/>
              <a:t>Updates (6/19/2023)</a:t>
            </a:r>
          </a:p>
        </p:txBody>
      </p:sp>
    </p:spTree>
    <p:extLst>
      <p:ext uri="{BB962C8B-B14F-4D97-AF65-F5344CB8AC3E}">
        <p14:creationId xmlns:p14="http://schemas.microsoft.com/office/powerpoint/2010/main" val="51814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32F6C-2571-FF5A-2AAC-0BBF894CD7F3}"/>
              </a:ext>
            </a:extLst>
          </p:cNvPr>
          <p:cNvSpPr txBox="1"/>
          <p:nvPr/>
        </p:nvSpPr>
        <p:spPr>
          <a:xfrm>
            <a:off x="152714" y="1255061"/>
            <a:ext cx="116459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</a:rPr>
              <a:t>Goal: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Analyze essays and create a model to predict the 5 marking key scores and total scores from these essays</a:t>
            </a:r>
          </a:p>
          <a:p>
            <a:pPr>
              <a:spcAft>
                <a:spcPts val="600"/>
              </a:spcAft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</a:rPr>
              <a:t>Data provided:</a:t>
            </a:r>
          </a:p>
          <a:p>
            <a:pPr>
              <a:spcAft>
                <a:spcPts val="600"/>
              </a:spcAft>
            </a:pPr>
            <a:r>
              <a:rPr lang="en-US" dirty="0"/>
              <a:t>1 file: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writing_responses.xlsx</a:t>
            </a:r>
            <a:r>
              <a:rPr lang="en-US" dirty="0"/>
              <a:t>   (data, 295 rows, 19 columns, 287 KB)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This file contains the question text, the candidate’s essays, and the marking key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10383-54DA-9693-05EF-4C12AC0E6E55}"/>
              </a:ext>
            </a:extLst>
          </p:cNvPr>
          <p:cNvSpPr txBox="1"/>
          <p:nvPr/>
        </p:nvSpPr>
        <p:spPr>
          <a:xfrm>
            <a:off x="34726" y="46300"/>
            <a:ext cx="1200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Research Objective and Data Provided</a:t>
            </a:r>
          </a:p>
        </p:txBody>
      </p:sp>
    </p:spTree>
    <p:extLst>
      <p:ext uri="{BB962C8B-B14F-4D97-AF65-F5344CB8AC3E}">
        <p14:creationId xmlns:p14="http://schemas.microsoft.com/office/powerpoint/2010/main" val="168713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3B6602-9FAB-E0CB-FDB3-13C950B721F1}"/>
              </a:ext>
            </a:extLst>
          </p:cNvPr>
          <p:cNvSpPr txBox="1"/>
          <p:nvPr/>
        </p:nvSpPr>
        <p:spPr>
          <a:xfrm>
            <a:off x="34727" y="46300"/>
            <a:ext cx="785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Data Fields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F40559-B7DC-A69F-07D9-3AD46C441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40884"/>
              </p:ext>
            </p:extLst>
          </p:nvPr>
        </p:nvGraphicFramePr>
        <p:xfrm>
          <a:off x="225552" y="721455"/>
          <a:ext cx="11807952" cy="5668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748">
                  <a:extLst>
                    <a:ext uri="{9D8B030D-6E8A-4147-A177-3AD203B41FA5}">
                      <a16:colId xmlns:a16="http://schemas.microsoft.com/office/drawing/2014/main" val="501689923"/>
                    </a:ext>
                  </a:extLst>
                </a:gridCol>
                <a:gridCol w="10649204">
                  <a:extLst>
                    <a:ext uri="{9D8B030D-6E8A-4147-A177-3AD203B41FA5}">
                      <a16:colId xmlns:a16="http://schemas.microsoft.com/office/drawing/2014/main" val="2408445272"/>
                    </a:ext>
                  </a:extLst>
                </a:gridCol>
              </a:tblGrid>
              <a:tr h="3329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Column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2216737894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Text</a:t>
                      </a: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Question for essay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503470128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Candidate Answer 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Answer of candidate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3517477392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Marking Key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CONTENT: Relevance of ideas to the task and use of evidence/argument/example/elaboration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66366423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Marking Key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ORGANISATION: Coherence and cohesion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415030489"/>
                  </a:ext>
                </a:extLst>
              </a:tr>
              <a:tr h="423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Marking Key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GRAMMAR: Use of syntactic patterns and grammatical accuracy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2965432836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Marking Key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VOCABULARY: Range and appropriateness</a:t>
                      </a: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4260388732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Marking Key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SPELLING AND PUNCTUATION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113288155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Marking Key 1 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Score for Marking Key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3169671281"/>
                  </a:ext>
                </a:extLst>
              </a:tr>
              <a:tr h="605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Marking Key 1 Max Score</a:t>
                      </a: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possible score for Marking Key 2</a:t>
                      </a: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4093433418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2759835716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Marking Key 5 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Score for Marking Key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3026845272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Marking Key 5 Max Score</a:t>
                      </a: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possible score for Marking Key 5</a:t>
                      </a: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1971289250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score for essay (sum of all marking key scores)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3891751435"/>
                  </a:ext>
                </a:extLst>
              </a:tr>
              <a:tr h="32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Score</a:t>
                      </a:r>
                    </a:p>
                  </a:txBody>
                  <a:tcPr marL="6259" marR="6259" marT="6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(maximum possible score for essays)</a:t>
                      </a:r>
                    </a:p>
                  </a:txBody>
                  <a:tcPr marL="6259" marR="6259" marT="6259" marB="0" anchor="b"/>
                </a:tc>
                <a:extLst>
                  <a:ext uri="{0D108BD9-81ED-4DB2-BD59-A6C34878D82A}">
                    <a16:rowId xmlns:a16="http://schemas.microsoft.com/office/drawing/2014/main" val="117041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3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EAF3D-5495-54BA-4719-ED6B1A067CC7}"/>
              </a:ext>
            </a:extLst>
          </p:cNvPr>
          <p:cNvSpPr txBox="1"/>
          <p:nvPr/>
        </p:nvSpPr>
        <p:spPr>
          <a:xfrm>
            <a:off x="34727" y="46300"/>
            <a:ext cx="1201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High-Level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5FE68-370B-56D6-447C-E9AC384381DD}"/>
              </a:ext>
            </a:extLst>
          </p:cNvPr>
          <p:cNvSpPr txBox="1"/>
          <p:nvPr/>
        </p:nvSpPr>
        <p:spPr>
          <a:xfrm>
            <a:off x="190499" y="3632200"/>
            <a:ext cx="90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essays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4D943-CDEA-E642-D509-69E4AEAC6D88}"/>
              </a:ext>
            </a:extLst>
          </p:cNvPr>
          <p:cNvCxnSpPr>
            <a:cxnSpLocks/>
          </p:cNvCxnSpPr>
          <p:nvPr/>
        </p:nvCxnSpPr>
        <p:spPr>
          <a:xfrm>
            <a:off x="1080342" y="3831630"/>
            <a:ext cx="5499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7364B4-5182-EFFC-CAD8-E80F70012C95}"/>
              </a:ext>
            </a:extLst>
          </p:cNvPr>
          <p:cNvSpPr txBox="1"/>
          <p:nvPr/>
        </p:nvSpPr>
        <p:spPr>
          <a:xfrm>
            <a:off x="1382382" y="3657991"/>
            <a:ext cx="223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 low-level features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CCA8F6-306F-A467-1032-A9DB571401A3}"/>
              </a:ext>
            </a:extLst>
          </p:cNvPr>
          <p:cNvCxnSpPr>
            <a:cxnSpLocks/>
          </p:cNvCxnSpPr>
          <p:nvPr/>
        </p:nvCxnSpPr>
        <p:spPr>
          <a:xfrm>
            <a:off x="3343532" y="3831630"/>
            <a:ext cx="478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1D2E07-70B3-6C09-9266-4D4A50FDB5B3}"/>
              </a:ext>
            </a:extLst>
          </p:cNvPr>
          <p:cNvSpPr txBox="1"/>
          <p:nvPr/>
        </p:nvSpPr>
        <p:spPr>
          <a:xfrm>
            <a:off x="5132397" y="3564924"/>
            <a:ext cx="223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pre-trained model on these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AED7D-266F-C966-D958-FFC75BBE9249}"/>
              </a:ext>
            </a:extLst>
          </p:cNvPr>
          <p:cNvSpPr txBox="1"/>
          <p:nvPr/>
        </p:nvSpPr>
        <p:spPr>
          <a:xfrm>
            <a:off x="3542555" y="3568290"/>
            <a:ext cx="145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B35C91-F22B-29EE-DAF2-BFD88464C334}"/>
              </a:ext>
            </a:extLst>
          </p:cNvPr>
          <p:cNvCxnSpPr>
            <a:cxnSpLocks/>
          </p:cNvCxnSpPr>
          <p:nvPr/>
        </p:nvCxnSpPr>
        <p:spPr>
          <a:xfrm>
            <a:off x="4759430" y="3831630"/>
            <a:ext cx="624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D091C9-A371-6DA5-8204-3197CBC3C990}"/>
              </a:ext>
            </a:extLst>
          </p:cNvPr>
          <p:cNvCxnSpPr>
            <a:cxnSpLocks/>
          </p:cNvCxnSpPr>
          <p:nvPr/>
        </p:nvCxnSpPr>
        <p:spPr>
          <a:xfrm flipV="1">
            <a:off x="7129302" y="3831630"/>
            <a:ext cx="617698" cy="89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8E8C2-3726-85E0-2108-07AC7C12EEA3}"/>
              </a:ext>
            </a:extLst>
          </p:cNvPr>
          <p:cNvSpPr txBox="1"/>
          <p:nvPr/>
        </p:nvSpPr>
        <p:spPr>
          <a:xfrm>
            <a:off x="7744467" y="3606292"/>
            <a:ext cx="223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Compare Generated Labels to Human Scorer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FA0FA-D455-7B84-4483-8851747FC1B2}"/>
              </a:ext>
            </a:extLst>
          </p:cNvPr>
          <p:cNvSpPr txBox="1"/>
          <p:nvPr/>
        </p:nvSpPr>
        <p:spPr>
          <a:xfrm>
            <a:off x="5104424" y="5596804"/>
            <a:ext cx="223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Pre-train model on ASAP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1961F6-B46C-86BB-58B6-E59FD9E18757}"/>
              </a:ext>
            </a:extLst>
          </p:cNvPr>
          <p:cNvCxnSpPr>
            <a:cxnSpLocks/>
          </p:cNvCxnSpPr>
          <p:nvPr/>
        </p:nvCxnSpPr>
        <p:spPr>
          <a:xfrm flipV="1">
            <a:off x="6222613" y="4526234"/>
            <a:ext cx="0" cy="972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oogle Shape;13331;p64">
            <a:extLst>
              <a:ext uri="{FF2B5EF4-FFF2-40B4-BE49-F238E27FC236}">
                <a16:creationId xmlns:a16="http://schemas.microsoft.com/office/drawing/2014/main" id="{7A67BB31-BD8B-252E-C853-0ACAB1FEEA33}"/>
              </a:ext>
            </a:extLst>
          </p:cNvPr>
          <p:cNvGrpSpPr/>
          <p:nvPr/>
        </p:nvGrpSpPr>
        <p:grpSpPr>
          <a:xfrm>
            <a:off x="224275" y="2254437"/>
            <a:ext cx="983371" cy="967388"/>
            <a:chOff x="4210933" y="2926777"/>
            <a:chExt cx="280072" cy="275520"/>
          </a:xfrm>
        </p:grpSpPr>
        <p:sp>
          <p:nvSpPr>
            <p:cNvPr id="21" name="Google Shape;13332;p64">
              <a:extLst>
                <a:ext uri="{FF2B5EF4-FFF2-40B4-BE49-F238E27FC236}">
                  <a16:creationId xmlns:a16="http://schemas.microsoft.com/office/drawing/2014/main" id="{832C4DB6-3C82-94B5-CED3-5C391F1F984B}"/>
                </a:ext>
              </a:extLst>
            </p:cNvPr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33;p64">
              <a:extLst>
                <a:ext uri="{FF2B5EF4-FFF2-40B4-BE49-F238E27FC236}">
                  <a16:creationId xmlns:a16="http://schemas.microsoft.com/office/drawing/2014/main" id="{1831D163-A910-0657-AD27-4A4FF9916EA0}"/>
                </a:ext>
              </a:extLst>
            </p:cNvPr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34;p64">
              <a:extLst>
                <a:ext uri="{FF2B5EF4-FFF2-40B4-BE49-F238E27FC236}">
                  <a16:creationId xmlns:a16="http://schemas.microsoft.com/office/drawing/2014/main" id="{B9497944-7AF5-85F1-4792-2D0CC5865955}"/>
                </a:ext>
              </a:extLst>
            </p:cNvPr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5;p64">
              <a:extLst>
                <a:ext uri="{FF2B5EF4-FFF2-40B4-BE49-F238E27FC236}">
                  <a16:creationId xmlns:a16="http://schemas.microsoft.com/office/drawing/2014/main" id="{F25D58E8-7320-649D-FBA4-5B8FC2687EEC}"/>
                </a:ext>
              </a:extLst>
            </p:cNvPr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36;p64">
              <a:extLst>
                <a:ext uri="{FF2B5EF4-FFF2-40B4-BE49-F238E27FC236}">
                  <a16:creationId xmlns:a16="http://schemas.microsoft.com/office/drawing/2014/main" id="{5A66ACDF-08BE-5F00-CE54-4F423130AF56}"/>
                </a:ext>
              </a:extLst>
            </p:cNvPr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37;p64">
              <a:extLst>
                <a:ext uri="{FF2B5EF4-FFF2-40B4-BE49-F238E27FC236}">
                  <a16:creationId xmlns:a16="http://schemas.microsoft.com/office/drawing/2014/main" id="{7619EDF7-F0A1-217D-574D-B27C7668E3A7}"/>
                </a:ext>
              </a:extLst>
            </p:cNvPr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38;p64">
              <a:extLst>
                <a:ext uri="{FF2B5EF4-FFF2-40B4-BE49-F238E27FC236}">
                  <a16:creationId xmlns:a16="http://schemas.microsoft.com/office/drawing/2014/main" id="{267C0994-A321-E878-3152-809689C93925}"/>
                </a:ext>
              </a:extLst>
            </p:cNvPr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39;p64">
              <a:extLst>
                <a:ext uri="{FF2B5EF4-FFF2-40B4-BE49-F238E27FC236}">
                  <a16:creationId xmlns:a16="http://schemas.microsoft.com/office/drawing/2014/main" id="{838562B8-2F16-69F6-35B8-B5618213640B}"/>
                </a:ext>
              </a:extLst>
            </p:cNvPr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40;p64">
              <a:extLst>
                <a:ext uri="{FF2B5EF4-FFF2-40B4-BE49-F238E27FC236}">
                  <a16:creationId xmlns:a16="http://schemas.microsoft.com/office/drawing/2014/main" id="{2F191A59-0918-01D8-96F5-C2828B36D663}"/>
                </a:ext>
              </a:extLst>
            </p:cNvPr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41;p64">
              <a:extLst>
                <a:ext uri="{FF2B5EF4-FFF2-40B4-BE49-F238E27FC236}">
                  <a16:creationId xmlns:a16="http://schemas.microsoft.com/office/drawing/2014/main" id="{2F593167-B11F-C9E0-E743-4941358C1D09}"/>
                </a:ext>
              </a:extLst>
            </p:cNvPr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42;p64">
              <a:extLst>
                <a:ext uri="{FF2B5EF4-FFF2-40B4-BE49-F238E27FC236}">
                  <a16:creationId xmlns:a16="http://schemas.microsoft.com/office/drawing/2014/main" id="{E5C79B74-F6E5-AADC-D5C9-332B6CDE2313}"/>
                </a:ext>
              </a:extLst>
            </p:cNvPr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343;p64">
              <a:extLst>
                <a:ext uri="{FF2B5EF4-FFF2-40B4-BE49-F238E27FC236}">
                  <a16:creationId xmlns:a16="http://schemas.microsoft.com/office/drawing/2014/main" id="{C2F5F36C-6B81-0478-8EE8-EA15B2C941A7}"/>
                </a:ext>
              </a:extLst>
            </p:cNvPr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344;p64">
              <a:extLst>
                <a:ext uri="{FF2B5EF4-FFF2-40B4-BE49-F238E27FC236}">
                  <a16:creationId xmlns:a16="http://schemas.microsoft.com/office/drawing/2014/main" id="{C048715C-0E11-47AD-858D-3EA799EBEB3B}"/>
                </a:ext>
              </a:extLst>
            </p:cNvPr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1295;p60">
            <a:extLst>
              <a:ext uri="{FF2B5EF4-FFF2-40B4-BE49-F238E27FC236}">
                <a16:creationId xmlns:a16="http://schemas.microsoft.com/office/drawing/2014/main" id="{3DC24213-1230-F15F-D3F5-25738D83E823}"/>
              </a:ext>
            </a:extLst>
          </p:cNvPr>
          <p:cNvGrpSpPr/>
          <p:nvPr/>
        </p:nvGrpSpPr>
        <p:grpSpPr>
          <a:xfrm>
            <a:off x="1733800" y="2238255"/>
            <a:ext cx="327445" cy="266430"/>
            <a:chOff x="2165809" y="3811059"/>
            <a:chExt cx="422542" cy="342973"/>
          </a:xfrm>
        </p:grpSpPr>
        <p:sp>
          <p:nvSpPr>
            <p:cNvPr id="35" name="Google Shape;11296;p60">
              <a:extLst>
                <a:ext uri="{FF2B5EF4-FFF2-40B4-BE49-F238E27FC236}">
                  <a16:creationId xmlns:a16="http://schemas.microsoft.com/office/drawing/2014/main" id="{65632BA3-27E7-0E70-9641-2A838268F8BA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297;p60">
              <a:extLst>
                <a:ext uri="{FF2B5EF4-FFF2-40B4-BE49-F238E27FC236}">
                  <a16:creationId xmlns:a16="http://schemas.microsoft.com/office/drawing/2014/main" id="{7D5F93CB-CCC4-1F11-2423-CFB16A0A0452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298;p60">
              <a:extLst>
                <a:ext uri="{FF2B5EF4-FFF2-40B4-BE49-F238E27FC236}">
                  <a16:creationId xmlns:a16="http://schemas.microsoft.com/office/drawing/2014/main" id="{FA371016-854C-85B6-CFFE-8C9471144668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299;p60">
              <a:extLst>
                <a:ext uri="{FF2B5EF4-FFF2-40B4-BE49-F238E27FC236}">
                  <a16:creationId xmlns:a16="http://schemas.microsoft.com/office/drawing/2014/main" id="{0E278DCA-2620-9C87-7AC6-A5EE79D2241B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00;p60">
              <a:extLst>
                <a:ext uri="{FF2B5EF4-FFF2-40B4-BE49-F238E27FC236}">
                  <a16:creationId xmlns:a16="http://schemas.microsoft.com/office/drawing/2014/main" id="{4AD22B03-8565-D950-7866-C60D917A8AEA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01;p60">
              <a:extLst>
                <a:ext uri="{FF2B5EF4-FFF2-40B4-BE49-F238E27FC236}">
                  <a16:creationId xmlns:a16="http://schemas.microsoft.com/office/drawing/2014/main" id="{0A97030A-906A-CA7A-4A3F-A50E9B2CAC20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02;p60">
              <a:extLst>
                <a:ext uri="{FF2B5EF4-FFF2-40B4-BE49-F238E27FC236}">
                  <a16:creationId xmlns:a16="http://schemas.microsoft.com/office/drawing/2014/main" id="{B1D9BCE1-DD5D-3465-5DAF-E9574A84A380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03;p60">
              <a:extLst>
                <a:ext uri="{FF2B5EF4-FFF2-40B4-BE49-F238E27FC236}">
                  <a16:creationId xmlns:a16="http://schemas.microsoft.com/office/drawing/2014/main" id="{1B62A666-99C2-896D-D665-426A0C31944F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304;p60">
              <a:extLst>
                <a:ext uri="{FF2B5EF4-FFF2-40B4-BE49-F238E27FC236}">
                  <a16:creationId xmlns:a16="http://schemas.microsoft.com/office/drawing/2014/main" id="{E766DCE5-911A-25CF-E888-78C456CA4564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05;p60">
              <a:extLst>
                <a:ext uri="{FF2B5EF4-FFF2-40B4-BE49-F238E27FC236}">
                  <a16:creationId xmlns:a16="http://schemas.microsoft.com/office/drawing/2014/main" id="{DD1318B5-27DF-1B5A-2FF8-13A8FE14CAF3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06;p60">
              <a:extLst>
                <a:ext uri="{FF2B5EF4-FFF2-40B4-BE49-F238E27FC236}">
                  <a16:creationId xmlns:a16="http://schemas.microsoft.com/office/drawing/2014/main" id="{C9FB6E5B-DFE0-8113-7FDE-331A14278310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07;p60">
              <a:extLst>
                <a:ext uri="{FF2B5EF4-FFF2-40B4-BE49-F238E27FC236}">
                  <a16:creationId xmlns:a16="http://schemas.microsoft.com/office/drawing/2014/main" id="{F8DF50DF-7093-11EA-83B3-CB7B0BD11FEC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08;p60">
              <a:extLst>
                <a:ext uri="{FF2B5EF4-FFF2-40B4-BE49-F238E27FC236}">
                  <a16:creationId xmlns:a16="http://schemas.microsoft.com/office/drawing/2014/main" id="{EA715694-D111-F379-140D-9A99055DEE9C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09;p60">
              <a:extLst>
                <a:ext uri="{FF2B5EF4-FFF2-40B4-BE49-F238E27FC236}">
                  <a16:creationId xmlns:a16="http://schemas.microsoft.com/office/drawing/2014/main" id="{8FD91C7D-12CC-40F6-77AB-8BAB5E6D4454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10;p60">
              <a:extLst>
                <a:ext uri="{FF2B5EF4-FFF2-40B4-BE49-F238E27FC236}">
                  <a16:creationId xmlns:a16="http://schemas.microsoft.com/office/drawing/2014/main" id="{EB3A5CAC-D15A-80FD-0379-A07EA88FB1B6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11;p60">
              <a:extLst>
                <a:ext uri="{FF2B5EF4-FFF2-40B4-BE49-F238E27FC236}">
                  <a16:creationId xmlns:a16="http://schemas.microsoft.com/office/drawing/2014/main" id="{48219983-242B-6C0F-E52F-A06988D2081A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312;p60">
              <a:extLst>
                <a:ext uri="{FF2B5EF4-FFF2-40B4-BE49-F238E27FC236}">
                  <a16:creationId xmlns:a16="http://schemas.microsoft.com/office/drawing/2014/main" id="{D514CF06-7AB6-4A7A-9A29-3779DEED0380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313;p60">
              <a:extLst>
                <a:ext uri="{FF2B5EF4-FFF2-40B4-BE49-F238E27FC236}">
                  <a16:creationId xmlns:a16="http://schemas.microsoft.com/office/drawing/2014/main" id="{28EF6B6B-679E-371B-55BE-08F84043BD01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1295;p60">
            <a:extLst>
              <a:ext uri="{FF2B5EF4-FFF2-40B4-BE49-F238E27FC236}">
                <a16:creationId xmlns:a16="http://schemas.microsoft.com/office/drawing/2014/main" id="{0335AE09-6365-F1DA-19FB-3C8539D9634C}"/>
              </a:ext>
            </a:extLst>
          </p:cNvPr>
          <p:cNvGrpSpPr/>
          <p:nvPr/>
        </p:nvGrpSpPr>
        <p:grpSpPr>
          <a:xfrm>
            <a:off x="2161229" y="2238255"/>
            <a:ext cx="327445" cy="266430"/>
            <a:chOff x="2165809" y="3811059"/>
            <a:chExt cx="422542" cy="342973"/>
          </a:xfrm>
        </p:grpSpPr>
        <p:sp>
          <p:nvSpPr>
            <p:cNvPr id="54" name="Google Shape;11296;p60">
              <a:extLst>
                <a:ext uri="{FF2B5EF4-FFF2-40B4-BE49-F238E27FC236}">
                  <a16:creationId xmlns:a16="http://schemas.microsoft.com/office/drawing/2014/main" id="{C46F1A36-DC5F-7595-38B0-0CE8F5DE70C9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97;p60">
              <a:extLst>
                <a:ext uri="{FF2B5EF4-FFF2-40B4-BE49-F238E27FC236}">
                  <a16:creationId xmlns:a16="http://schemas.microsoft.com/office/drawing/2014/main" id="{67F1484F-42B2-452D-6434-0352BC825145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98;p60">
              <a:extLst>
                <a:ext uri="{FF2B5EF4-FFF2-40B4-BE49-F238E27FC236}">
                  <a16:creationId xmlns:a16="http://schemas.microsoft.com/office/drawing/2014/main" id="{3C4B4047-8A2F-3911-DE6F-1889E119C76C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99;p60">
              <a:extLst>
                <a:ext uri="{FF2B5EF4-FFF2-40B4-BE49-F238E27FC236}">
                  <a16:creationId xmlns:a16="http://schemas.microsoft.com/office/drawing/2014/main" id="{3214733F-86F6-450B-3142-A0C74445C8EE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00;p60">
              <a:extLst>
                <a:ext uri="{FF2B5EF4-FFF2-40B4-BE49-F238E27FC236}">
                  <a16:creationId xmlns:a16="http://schemas.microsoft.com/office/drawing/2014/main" id="{6943B405-06CE-1D5D-E0BF-EF71AA94289F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01;p60">
              <a:extLst>
                <a:ext uri="{FF2B5EF4-FFF2-40B4-BE49-F238E27FC236}">
                  <a16:creationId xmlns:a16="http://schemas.microsoft.com/office/drawing/2014/main" id="{5AA4726B-17F2-46CA-951A-32846F940B39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02;p60">
              <a:extLst>
                <a:ext uri="{FF2B5EF4-FFF2-40B4-BE49-F238E27FC236}">
                  <a16:creationId xmlns:a16="http://schemas.microsoft.com/office/drawing/2014/main" id="{20A425D3-6BAD-72EF-82CF-862720E0D453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03;p60">
              <a:extLst>
                <a:ext uri="{FF2B5EF4-FFF2-40B4-BE49-F238E27FC236}">
                  <a16:creationId xmlns:a16="http://schemas.microsoft.com/office/drawing/2014/main" id="{87514360-2112-5F11-6E71-8867984C4671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04;p60">
              <a:extLst>
                <a:ext uri="{FF2B5EF4-FFF2-40B4-BE49-F238E27FC236}">
                  <a16:creationId xmlns:a16="http://schemas.microsoft.com/office/drawing/2014/main" id="{AD2138D7-27E5-109A-6012-3DE69ABB1021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05;p60">
              <a:extLst>
                <a:ext uri="{FF2B5EF4-FFF2-40B4-BE49-F238E27FC236}">
                  <a16:creationId xmlns:a16="http://schemas.microsoft.com/office/drawing/2014/main" id="{CBAD58FF-6F26-7431-9966-0EED1F653A70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306;p60">
              <a:extLst>
                <a:ext uri="{FF2B5EF4-FFF2-40B4-BE49-F238E27FC236}">
                  <a16:creationId xmlns:a16="http://schemas.microsoft.com/office/drawing/2014/main" id="{BBB6C108-CA19-C003-D8E6-64C9FE47B96A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307;p60">
              <a:extLst>
                <a:ext uri="{FF2B5EF4-FFF2-40B4-BE49-F238E27FC236}">
                  <a16:creationId xmlns:a16="http://schemas.microsoft.com/office/drawing/2014/main" id="{6D22A8A7-21D4-B907-635F-8E5D04085CAF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308;p60">
              <a:extLst>
                <a:ext uri="{FF2B5EF4-FFF2-40B4-BE49-F238E27FC236}">
                  <a16:creationId xmlns:a16="http://schemas.microsoft.com/office/drawing/2014/main" id="{937353CD-C3CE-4065-C00E-AE464687C54A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09;p60">
              <a:extLst>
                <a:ext uri="{FF2B5EF4-FFF2-40B4-BE49-F238E27FC236}">
                  <a16:creationId xmlns:a16="http://schemas.microsoft.com/office/drawing/2014/main" id="{1A89B297-2DC5-3FC2-8801-89E6843DF52A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10;p60">
              <a:extLst>
                <a:ext uri="{FF2B5EF4-FFF2-40B4-BE49-F238E27FC236}">
                  <a16:creationId xmlns:a16="http://schemas.microsoft.com/office/drawing/2014/main" id="{8CB5140B-FB68-02F4-1A4E-6BA463D61ADB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11;p60">
              <a:extLst>
                <a:ext uri="{FF2B5EF4-FFF2-40B4-BE49-F238E27FC236}">
                  <a16:creationId xmlns:a16="http://schemas.microsoft.com/office/drawing/2014/main" id="{DD311234-7C0D-73AC-FABE-5E0D45A0D84E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312;p60">
              <a:extLst>
                <a:ext uri="{FF2B5EF4-FFF2-40B4-BE49-F238E27FC236}">
                  <a16:creationId xmlns:a16="http://schemas.microsoft.com/office/drawing/2014/main" id="{73E590FE-1FFC-1CDE-353C-69885D157BCD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13;p60">
              <a:extLst>
                <a:ext uri="{FF2B5EF4-FFF2-40B4-BE49-F238E27FC236}">
                  <a16:creationId xmlns:a16="http://schemas.microsoft.com/office/drawing/2014/main" id="{BF53C605-E194-CC76-714F-A1F7C6660A04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1295;p60">
            <a:extLst>
              <a:ext uri="{FF2B5EF4-FFF2-40B4-BE49-F238E27FC236}">
                <a16:creationId xmlns:a16="http://schemas.microsoft.com/office/drawing/2014/main" id="{299D215A-82D7-141E-21ED-67FDDECC3D82}"/>
              </a:ext>
            </a:extLst>
          </p:cNvPr>
          <p:cNvGrpSpPr/>
          <p:nvPr/>
        </p:nvGrpSpPr>
        <p:grpSpPr>
          <a:xfrm>
            <a:off x="2588658" y="2238255"/>
            <a:ext cx="327445" cy="266430"/>
            <a:chOff x="2165809" y="3811059"/>
            <a:chExt cx="422542" cy="342973"/>
          </a:xfrm>
        </p:grpSpPr>
        <p:sp>
          <p:nvSpPr>
            <p:cNvPr id="73" name="Google Shape;11296;p60">
              <a:extLst>
                <a:ext uri="{FF2B5EF4-FFF2-40B4-BE49-F238E27FC236}">
                  <a16:creationId xmlns:a16="http://schemas.microsoft.com/office/drawing/2014/main" id="{BD28AF7A-BCEA-B801-56B3-DC0362686532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297;p60">
              <a:extLst>
                <a:ext uri="{FF2B5EF4-FFF2-40B4-BE49-F238E27FC236}">
                  <a16:creationId xmlns:a16="http://schemas.microsoft.com/office/drawing/2014/main" id="{2767F06E-3D5D-18F5-4E65-6AB81FAB3702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298;p60">
              <a:extLst>
                <a:ext uri="{FF2B5EF4-FFF2-40B4-BE49-F238E27FC236}">
                  <a16:creationId xmlns:a16="http://schemas.microsoft.com/office/drawing/2014/main" id="{33D02EBE-2F26-A373-E769-5F36BD85C5B4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299;p60">
              <a:extLst>
                <a:ext uri="{FF2B5EF4-FFF2-40B4-BE49-F238E27FC236}">
                  <a16:creationId xmlns:a16="http://schemas.microsoft.com/office/drawing/2014/main" id="{6761F618-E127-7AA0-3F42-9AE52326060F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300;p60">
              <a:extLst>
                <a:ext uri="{FF2B5EF4-FFF2-40B4-BE49-F238E27FC236}">
                  <a16:creationId xmlns:a16="http://schemas.microsoft.com/office/drawing/2014/main" id="{98D06AB2-3299-B51D-64AB-F8B7F604DF38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01;p60">
              <a:extLst>
                <a:ext uri="{FF2B5EF4-FFF2-40B4-BE49-F238E27FC236}">
                  <a16:creationId xmlns:a16="http://schemas.microsoft.com/office/drawing/2014/main" id="{33E9BB32-A823-85AC-0CC3-558104742AD4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302;p60">
              <a:extLst>
                <a:ext uri="{FF2B5EF4-FFF2-40B4-BE49-F238E27FC236}">
                  <a16:creationId xmlns:a16="http://schemas.microsoft.com/office/drawing/2014/main" id="{E3BD671A-2C28-3936-4304-217F011E22F8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303;p60">
              <a:extLst>
                <a:ext uri="{FF2B5EF4-FFF2-40B4-BE49-F238E27FC236}">
                  <a16:creationId xmlns:a16="http://schemas.microsoft.com/office/drawing/2014/main" id="{40CBA57A-655C-FB98-47F5-5A43DE781147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304;p60">
              <a:extLst>
                <a:ext uri="{FF2B5EF4-FFF2-40B4-BE49-F238E27FC236}">
                  <a16:creationId xmlns:a16="http://schemas.microsoft.com/office/drawing/2014/main" id="{CC0F4D0D-4A67-01F5-C634-1D64FF1A3DC3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305;p60">
              <a:extLst>
                <a:ext uri="{FF2B5EF4-FFF2-40B4-BE49-F238E27FC236}">
                  <a16:creationId xmlns:a16="http://schemas.microsoft.com/office/drawing/2014/main" id="{1518CB29-8AB8-8EA8-BA0B-283E3ABE664E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306;p60">
              <a:extLst>
                <a:ext uri="{FF2B5EF4-FFF2-40B4-BE49-F238E27FC236}">
                  <a16:creationId xmlns:a16="http://schemas.microsoft.com/office/drawing/2014/main" id="{10C15421-0F93-7B49-8786-874D503DB5DA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307;p60">
              <a:extLst>
                <a:ext uri="{FF2B5EF4-FFF2-40B4-BE49-F238E27FC236}">
                  <a16:creationId xmlns:a16="http://schemas.microsoft.com/office/drawing/2014/main" id="{72F4D67A-F581-5946-B8CA-79C56B7B71E8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308;p60">
              <a:extLst>
                <a:ext uri="{FF2B5EF4-FFF2-40B4-BE49-F238E27FC236}">
                  <a16:creationId xmlns:a16="http://schemas.microsoft.com/office/drawing/2014/main" id="{D26CE1A7-84F2-7041-A187-353647D719A0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309;p60">
              <a:extLst>
                <a:ext uri="{FF2B5EF4-FFF2-40B4-BE49-F238E27FC236}">
                  <a16:creationId xmlns:a16="http://schemas.microsoft.com/office/drawing/2014/main" id="{AD016392-9B95-9DB4-EA85-75E60B7030CF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310;p60">
              <a:extLst>
                <a:ext uri="{FF2B5EF4-FFF2-40B4-BE49-F238E27FC236}">
                  <a16:creationId xmlns:a16="http://schemas.microsoft.com/office/drawing/2014/main" id="{C075E410-777C-EA13-874D-A88F57303C04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311;p60">
              <a:extLst>
                <a:ext uri="{FF2B5EF4-FFF2-40B4-BE49-F238E27FC236}">
                  <a16:creationId xmlns:a16="http://schemas.microsoft.com/office/drawing/2014/main" id="{933DA9CD-BB06-215D-CCAD-F0F761FB4834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312;p60">
              <a:extLst>
                <a:ext uri="{FF2B5EF4-FFF2-40B4-BE49-F238E27FC236}">
                  <a16:creationId xmlns:a16="http://schemas.microsoft.com/office/drawing/2014/main" id="{047FDF27-E60D-BEA9-8149-2136E9FB273D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313;p60">
              <a:extLst>
                <a:ext uri="{FF2B5EF4-FFF2-40B4-BE49-F238E27FC236}">
                  <a16:creationId xmlns:a16="http://schemas.microsoft.com/office/drawing/2014/main" id="{D74F02F6-138A-25FF-3537-64491651B498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1295;p60">
            <a:extLst>
              <a:ext uri="{FF2B5EF4-FFF2-40B4-BE49-F238E27FC236}">
                <a16:creationId xmlns:a16="http://schemas.microsoft.com/office/drawing/2014/main" id="{E694FCA5-E200-6C56-C5CF-404A136030CE}"/>
              </a:ext>
            </a:extLst>
          </p:cNvPr>
          <p:cNvGrpSpPr/>
          <p:nvPr/>
        </p:nvGrpSpPr>
        <p:grpSpPr>
          <a:xfrm>
            <a:off x="3016087" y="2238255"/>
            <a:ext cx="327445" cy="266430"/>
            <a:chOff x="2165809" y="3811059"/>
            <a:chExt cx="422542" cy="342973"/>
          </a:xfrm>
        </p:grpSpPr>
        <p:sp>
          <p:nvSpPr>
            <p:cNvPr id="92" name="Google Shape;11296;p60">
              <a:extLst>
                <a:ext uri="{FF2B5EF4-FFF2-40B4-BE49-F238E27FC236}">
                  <a16:creationId xmlns:a16="http://schemas.microsoft.com/office/drawing/2014/main" id="{704ECDCB-D53E-E311-71E4-7454C5FDDBD2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297;p60">
              <a:extLst>
                <a:ext uri="{FF2B5EF4-FFF2-40B4-BE49-F238E27FC236}">
                  <a16:creationId xmlns:a16="http://schemas.microsoft.com/office/drawing/2014/main" id="{8EFED6DE-2561-735C-4D8F-94C0A77D011C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298;p60">
              <a:extLst>
                <a:ext uri="{FF2B5EF4-FFF2-40B4-BE49-F238E27FC236}">
                  <a16:creationId xmlns:a16="http://schemas.microsoft.com/office/drawing/2014/main" id="{5D8F6AB5-7982-F8AE-B824-5A229BE0FF9A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299;p60">
              <a:extLst>
                <a:ext uri="{FF2B5EF4-FFF2-40B4-BE49-F238E27FC236}">
                  <a16:creationId xmlns:a16="http://schemas.microsoft.com/office/drawing/2014/main" id="{0762B070-E659-07F8-4F46-A5BC1DE6BAD2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300;p60">
              <a:extLst>
                <a:ext uri="{FF2B5EF4-FFF2-40B4-BE49-F238E27FC236}">
                  <a16:creationId xmlns:a16="http://schemas.microsoft.com/office/drawing/2014/main" id="{C6850355-A92C-38AB-F8FE-44F5EBD56B80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301;p60">
              <a:extLst>
                <a:ext uri="{FF2B5EF4-FFF2-40B4-BE49-F238E27FC236}">
                  <a16:creationId xmlns:a16="http://schemas.microsoft.com/office/drawing/2014/main" id="{A0D08462-1E8B-3807-C5FC-8C1FF188EB64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302;p60">
              <a:extLst>
                <a:ext uri="{FF2B5EF4-FFF2-40B4-BE49-F238E27FC236}">
                  <a16:creationId xmlns:a16="http://schemas.microsoft.com/office/drawing/2014/main" id="{B16C0E87-1703-5EBD-D0C5-DB2BEB631F38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303;p60">
              <a:extLst>
                <a:ext uri="{FF2B5EF4-FFF2-40B4-BE49-F238E27FC236}">
                  <a16:creationId xmlns:a16="http://schemas.microsoft.com/office/drawing/2014/main" id="{CB1CA486-01DF-2B7E-29DD-E95CDFAC7ED9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304;p60">
              <a:extLst>
                <a:ext uri="{FF2B5EF4-FFF2-40B4-BE49-F238E27FC236}">
                  <a16:creationId xmlns:a16="http://schemas.microsoft.com/office/drawing/2014/main" id="{516F7B57-1E80-5203-73B8-7BC4697FC449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305;p60">
              <a:extLst>
                <a:ext uri="{FF2B5EF4-FFF2-40B4-BE49-F238E27FC236}">
                  <a16:creationId xmlns:a16="http://schemas.microsoft.com/office/drawing/2014/main" id="{557C8226-529D-0C87-1E3A-C855425D8AFB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306;p60">
              <a:extLst>
                <a:ext uri="{FF2B5EF4-FFF2-40B4-BE49-F238E27FC236}">
                  <a16:creationId xmlns:a16="http://schemas.microsoft.com/office/drawing/2014/main" id="{E0685DC4-EE7B-7AAD-B124-EE1A191C4745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307;p60">
              <a:extLst>
                <a:ext uri="{FF2B5EF4-FFF2-40B4-BE49-F238E27FC236}">
                  <a16:creationId xmlns:a16="http://schemas.microsoft.com/office/drawing/2014/main" id="{992F5FFD-09FE-3886-822D-F3DAC9CC05CE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308;p60">
              <a:extLst>
                <a:ext uri="{FF2B5EF4-FFF2-40B4-BE49-F238E27FC236}">
                  <a16:creationId xmlns:a16="http://schemas.microsoft.com/office/drawing/2014/main" id="{58D8F392-15B6-4DD0-67E7-9C7840C15EDB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309;p60">
              <a:extLst>
                <a:ext uri="{FF2B5EF4-FFF2-40B4-BE49-F238E27FC236}">
                  <a16:creationId xmlns:a16="http://schemas.microsoft.com/office/drawing/2014/main" id="{153E1125-5837-CA43-2598-30E45A003ED1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310;p60">
              <a:extLst>
                <a:ext uri="{FF2B5EF4-FFF2-40B4-BE49-F238E27FC236}">
                  <a16:creationId xmlns:a16="http://schemas.microsoft.com/office/drawing/2014/main" id="{7F87B28C-52FE-130D-4220-B18435C16BC9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311;p60">
              <a:extLst>
                <a:ext uri="{FF2B5EF4-FFF2-40B4-BE49-F238E27FC236}">
                  <a16:creationId xmlns:a16="http://schemas.microsoft.com/office/drawing/2014/main" id="{36603C1C-0A11-6B33-435F-FA74520287A0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312;p60">
              <a:extLst>
                <a:ext uri="{FF2B5EF4-FFF2-40B4-BE49-F238E27FC236}">
                  <a16:creationId xmlns:a16="http://schemas.microsoft.com/office/drawing/2014/main" id="{B3935197-F70C-847D-775C-1CACFE6DFCA7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313;p60">
              <a:extLst>
                <a:ext uri="{FF2B5EF4-FFF2-40B4-BE49-F238E27FC236}">
                  <a16:creationId xmlns:a16="http://schemas.microsoft.com/office/drawing/2014/main" id="{F09A6FB4-3ADC-4E43-C820-C2F2BD55D514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295;p60">
            <a:extLst>
              <a:ext uri="{FF2B5EF4-FFF2-40B4-BE49-F238E27FC236}">
                <a16:creationId xmlns:a16="http://schemas.microsoft.com/office/drawing/2014/main" id="{E731B699-29EC-7572-2F8E-C90756726D66}"/>
              </a:ext>
            </a:extLst>
          </p:cNvPr>
          <p:cNvGrpSpPr/>
          <p:nvPr/>
        </p:nvGrpSpPr>
        <p:grpSpPr>
          <a:xfrm>
            <a:off x="1733800" y="2595045"/>
            <a:ext cx="327445" cy="266430"/>
            <a:chOff x="2165809" y="3811059"/>
            <a:chExt cx="422542" cy="342973"/>
          </a:xfrm>
        </p:grpSpPr>
        <p:sp>
          <p:nvSpPr>
            <p:cNvPr id="111" name="Google Shape;11296;p60">
              <a:extLst>
                <a:ext uri="{FF2B5EF4-FFF2-40B4-BE49-F238E27FC236}">
                  <a16:creationId xmlns:a16="http://schemas.microsoft.com/office/drawing/2014/main" id="{430B6DD8-E54A-DC13-C29F-78B93212E126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97;p60">
              <a:extLst>
                <a:ext uri="{FF2B5EF4-FFF2-40B4-BE49-F238E27FC236}">
                  <a16:creationId xmlns:a16="http://schemas.microsoft.com/office/drawing/2014/main" id="{CFF71BE6-F5CA-11AF-A49D-0CE256E870A5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298;p60">
              <a:extLst>
                <a:ext uri="{FF2B5EF4-FFF2-40B4-BE49-F238E27FC236}">
                  <a16:creationId xmlns:a16="http://schemas.microsoft.com/office/drawing/2014/main" id="{0E3BDB7B-A6CE-1C71-FFB3-D959E12D9E62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299;p60">
              <a:extLst>
                <a:ext uri="{FF2B5EF4-FFF2-40B4-BE49-F238E27FC236}">
                  <a16:creationId xmlns:a16="http://schemas.microsoft.com/office/drawing/2014/main" id="{C6D656F3-2205-92A0-ED34-3B4F8C09FA1B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300;p60">
              <a:extLst>
                <a:ext uri="{FF2B5EF4-FFF2-40B4-BE49-F238E27FC236}">
                  <a16:creationId xmlns:a16="http://schemas.microsoft.com/office/drawing/2014/main" id="{E98087A2-1B06-4724-B129-9F3887482B30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301;p60">
              <a:extLst>
                <a:ext uri="{FF2B5EF4-FFF2-40B4-BE49-F238E27FC236}">
                  <a16:creationId xmlns:a16="http://schemas.microsoft.com/office/drawing/2014/main" id="{836F7541-1CC2-10B1-2CFE-FF0E0E1C7373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302;p60">
              <a:extLst>
                <a:ext uri="{FF2B5EF4-FFF2-40B4-BE49-F238E27FC236}">
                  <a16:creationId xmlns:a16="http://schemas.microsoft.com/office/drawing/2014/main" id="{DA3BF67F-02F9-0D4A-EDE2-549C88A7E517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303;p60">
              <a:extLst>
                <a:ext uri="{FF2B5EF4-FFF2-40B4-BE49-F238E27FC236}">
                  <a16:creationId xmlns:a16="http://schemas.microsoft.com/office/drawing/2014/main" id="{781E14F5-EBED-8385-5C69-0AF47573BF84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304;p60">
              <a:extLst>
                <a:ext uri="{FF2B5EF4-FFF2-40B4-BE49-F238E27FC236}">
                  <a16:creationId xmlns:a16="http://schemas.microsoft.com/office/drawing/2014/main" id="{F2E71CD7-EB8E-6E91-86A9-ED624F1977B3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305;p60">
              <a:extLst>
                <a:ext uri="{FF2B5EF4-FFF2-40B4-BE49-F238E27FC236}">
                  <a16:creationId xmlns:a16="http://schemas.microsoft.com/office/drawing/2014/main" id="{ACBAB9DA-83C9-D4A2-8AAB-223FD0AEC315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306;p60">
              <a:extLst>
                <a:ext uri="{FF2B5EF4-FFF2-40B4-BE49-F238E27FC236}">
                  <a16:creationId xmlns:a16="http://schemas.microsoft.com/office/drawing/2014/main" id="{27E2AE23-AA0E-7241-AA6A-C868431D98C1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307;p60">
              <a:extLst>
                <a:ext uri="{FF2B5EF4-FFF2-40B4-BE49-F238E27FC236}">
                  <a16:creationId xmlns:a16="http://schemas.microsoft.com/office/drawing/2014/main" id="{209DB5A0-767A-2CC5-8146-99FC5D015B8E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308;p60">
              <a:extLst>
                <a:ext uri="{FF2B5EF4-FFF2-40B4-BE49-F238E27FC236}">
                  <a16:creationId xmlns:a16="http://schemas.microsoft.com/office/drawing/2014/main" id="{F7AAB837-D50E-C3BB-617E-921CEA917B67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309;p60">
              <a:extLst>
                <a:ext uri="{FF2B5EF4-FFF2-40B4-BE49-F238E27FC236}">
                  <a16:creationId xmlns:a16="http://schemas.microsoft.com/office/drawing/2014/main" id="{5C338DE1-ACE0-0BF5-9345-9DFDA88D67CB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310;p60">
              <a:extLst>
                <a:ext uri="{FF2B5EF4-FFF2-40B4-BE49-F238E27FC236}">
                  <a16:creationId xmlns:a16="http://schemas.microsoft.com/office/drawing/2014/main" id="{AA4952F5-01BC-72B8-62EE-E4B7FB7922FF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311;p60">
              <a:extLst>
                <a:ext uri="{FF2B5EF4-FFF2-40B4-BE49-F238E27FC236}">
                  <a16:creationId xmlns:a16="http://schemas.microsoft.com/office/drawing/2014/main" id="{1A5827F8-E099-7A84-D3DB-E36F822BFC3D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312;p60">
              <a:extLst>
                <a:ext uri="{FF2B5EF4-FFF2-40B4-BE49-F238E27FC236}">
                  <a16:creationId xmlns:a16="http://schemas.microsoft.com/office/drawing/2014/main" id="{B4BC2417-F844-4F5C-E237-EF6CA0D7C22B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313;p60">
              <a:extLst>
                <a:ext uri="{FF2B5EF4-FFF2-40B4-BE49-F238E27FC236}">
                  <a16:creationId xmlns:a16="http://schemas.microsoft.com/office/drawing/2014/main" id="{AC47DA94-3785-6508-2734-F085D3E7A500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1295;p60">
            <a:extLst>
              <a:ext uri="{FF2B5EF4-FFF2-40B4-BE49-F238E27FC236}">
                <a16:creationId xmlns:a16="http://schemas.microsoft.com/office/drawing/2014/main" id="{F240D73A-AA0D-1F00-7FDB-50D16902F6AA}"/>
              </a:ext>
            </a:extLst>
          </p:cNvPr>
          <p:cNvGrpSpPr/>
          <p:nvPr/>
        </p:nvGrpSpPr>
        <p:grpSpPr>
          <a:xfrm>
            <a:off x="2161229" y="2595045"/>
            <a:ext cx="327445" cy="266430"/>
            <a:chOff x="2165809" y="3811059"/>
            <a:chExt cx="422542" cy="342973"/>
          </a:xfrm>
        </p:grpSpPr>
        <p:sp>
          <p:nvSpPr>
            <p:cNvPr id="130" name="Google Shape;11296;p60">
              <a:extLst>
                <a:ext uri="{FF2B5EF4-FFF2-40B4-BE49-F238E27FC236}">
                  <a16:creationId xmlns:a16="http://schemas.microsoft.com/office/drawing/2014/main" id="{A481941A-F74B-02C9-F898-84F01FDB0C30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97;p60">
              <a:extLst>
                <a:ext uri="{FF2B5EF4-FFF2-40B4-BE49-F238E27FC236}">
                  <a16:creationId xmlns:a16="http://schemas.microsoft.com/office/drawing/2014/main" id="{0207B873-A9CE-01D8-4DAB-5DAB3729563C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298;p60">
              <a:extLst>
                <a:ext uri="{FF2B5EF4-FFF2-40B4-BE49-F238E27FC236}">
                  <a16:creationId xmlns:a16="http://schemas.microsoft.com/office/drawing/2014/main" id="{DF7AB250-03F2-42DF-1DCE-13F22F133AA0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299;p60">
              <a:extLst>
                <a:ext uri="{FF2B5EF4-FFF2-40B4-BE49-F238E27FC236}">
                  <a16:creationId xmlns:a16="http://schemas.microsoft.com/office/drawing/2014/main" id="{9E3E9249-C413-2A71-C116-57C37BB65C0D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300;p60">
              <a:extLst>
                <a:ext uri="{FF2B5EF4-FFF2-40B4-BE49-F238E27FC236}">
                  <a16:creationId xmlns:a16="http://schemas.microsoft.com/office/drawing/2014/main" id="{82B60DA5-A46A-8BA8-FEB3-71D4ED9FA6D7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301;p60">
              <a:extLst>
                <a:ext uri="{FF2B5EF4-FFF2-40B4-BE49-F238E27FC236}">
                  <a16:creationId xmlns:a16="http://schemas.microsoft.com/office/drawing/2014/main" id="{4E26097B-BD64-FCFC-CE69-376DDE732975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302;p60">
              <a:extLst>
                <a:ext uri="{FF2B5EF4-FFF2-40B4-BE49-F238E27FC236}">
                  <a16:creationId xmlns:a16="http://schemas.microsoft.com/office/drawing/2014/main" id="{C60A7255-D4A3-B1DA-E9D4-39F10FC7AE4A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303;p60">
              <a:extLst>
                <a:ext uri="{FF2B5EF4-FFF2-40B4-BE49-F238E27FC236}">
                  <a16:creationId xmlns:a16="http://schemas.microsoft.com/office/drawing/2014/main" id="{D01E6CE3-8068-07D5-FB34-6AAAF3B80C5D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304;p60">
              <a:extLst>
                <a:ext uri="{FF2B5EF4-FFF2-40B4-BE49-F238E27FC236}">
                  <a16:creationId xmlns:a16="http://schemas.microsoft.com/office/drawing/2014/main" id="{B6E674C0-512D-D02A-C31B-ABC4D5B24DED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305;p60">
              <a:extLst>
                <a:ext uri="{FF2B5EF4-FFF2-40B4-BE49-F238E27FC236}">
                  <a16:creationId xmlns:a16="http://schemas.microsoft.com/office/drawing/2014/main" id="{4C4C758C-7DF3-2E6B-EC99-34F7A7A89803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306;p60">
              <a:extLst>
                <a:ext uri="{FF2B5EF4-FFF2-40B4-BE49-F238E27FC236}">
                  <a16:creationId xmlns:a16="http://schemas.microsoft.com/office/drawing/2014/main" id="{D06A48F7-1EC2-ECA3-3862-358E543AD0D2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307;p60">
              <a:extLst>
                <a:ext uri="{FF2B5EF4-FFF2-40B4-BE49-F238E27FC236}">
                  <a16:creationId xmlns:a16="http://schemas.microsoft.com/office/drawing/2014/main" id="{638AC987-0E2C-FCC9-2940-CE0D1F1B3DEB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308;p60">
              <a:extLst>
                <a:ext uri="{FF2B5EF4-FFF2-40B4-BE49-F238E27FC236}">
                  <a16:creationId xmlns:a16="http://schemas.microsoft.com/office/drawing/2014/main" id="{DA0ADD85-505B-1242-E8C4-EEC679324DE7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309;p60">
              <a:extLst>
                <a:ext uri="{FF2B5EF4-FFF2-40B4-BE49-F238E27FC236}">
                  <a16:creationId xmlns:a16="http://schemas.microsoft.com/office/drawing/2014/main" id="{845F5E95-7C5D-B084-FAE5-52A31194D983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310;p60">
              <a:extLst>
                <a:ext uri="{FF2B5EF4-FFF2-40B4-BE49-F238E27FC236}">
                  <a16:creationId xmlns:a16="http://schemas.microsoft.com/office/drawing/2014/main" id="{DBE67EC8-0B12-6461-998C-543B7DDC8AF9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311;p60">
              <a:extLst>
                <a:ext uri="{FF2B5EF4-FFF2-40B4-BE49-F238E27FC236}">
                  <a16:creationId xmlns:a16="http://schemas.microsoft.com/office/drawing/2014/main" id="{A31EFD1B-948C-1FDC-9CF4-DDABF9BBD11F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312;p60">
              <a:extLst>
                <a:ext uri="{FF2B5EF4-FFF2-40B4-BE49-F238E27FC236}">
                  <a16:creationId xmlns:a16="http://schemas.microsoft.com/office/drawing/2014/main" id="{72BE0A12-7068-D6E8-449C-CEE09BC91362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313;p60">
              <a:extLst>
                <a:ext uri="{FF2B5EF4-FFF2-40B4-BE49-F238E27FC236}">
                  <a16:creationId xmlns:a16="http://schemas.microsoft.com/office/drawing/2014/main" id="{CF986DA0-192A-EA06-EBC7-97363C6871C7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1295;p60">
            <a:extLst>
              <a:ext uri="{FF2B5EF4-FFF2-40B4-BE49-F238E27FC236}">
                <a16:creationId xmlns:a16="http://schemas.microsoft.com/office/drawing/2014/main" id="{429B4A91-19BC-563E-50E9-E2E9E6285D4D}"/>
              </a:ext>
            </a:extLst>
          </p:cNvPr>
          <p:cNvGrpSpPr/>
          <p:nvPr/>
        </p:nvGrpSpPr>
        <p:grpSpPr>
          <a:xfrm>
            <a:off x="2588658" y="2595045"/>
            <a:ext cx="327445" cy="266430"/>
            <a:chOff x="2165809" y="3811059"/>
            <a:chExt cx="422542" cy="342973"/>
          </a:xfrm>
        </p:grpSpPr>
        <p:sp>
          <p:nvSpPr>
            <p:cNvPr id="149" name="Google Shape;11296;p60">
              <a:extLst>
                <a:ext uri="{FF2B5EF4-FFF2-40B4-BE49-F238E27FC236}">
                  <a16:creationId xmlns:a16="http://schemas.microsoft.com/office/drawing/2014/main" id="{0083AE6E-BA25-D6CD-0557-C3FD8AA9A3CB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297;p60">
              <a:extLst>
                <a:ext uri="{FF2B5EF4-FFF2-40B4-BE49-F238E27FC236}">
                  <a16:creationId xmlns:a16="http://schemas.microsoft.com/office/drawing/2014/main" id="{F7E05315-A6B6-EEC4-FDAB-1B2C46C2B7B5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298;p60">
              <a:extLst>
                <a:ext uri="{FF2B5EF4-FFF2-40B4-BE49-F238E27FC236}">
                  <a16:creationId xmlns:a16="http://schemas.microsoft.com/office/drawing/2014/main" id="{49923E49-4052-2638-84E8-7A2DC402B9F1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299;p60">
              <a:extLst>
                <a:ext uri="{FF2B5EF4-FFF2-40B4-BE49-F238E27FC236}">
                  <a16:creationId xmlns:a16="http://schemas.microsoft.com/office/drawing/2014/main" id="{1C6793EE-2486-08E4-33B1-ACDCB294F044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00;p60">
              <a:extLst>
                <a:ext uri="{FF2B5EF4-FFF2-40B4-BE49-F238E27FC236}">
                  <a16:creationId xmlns:a16="http://schemas.microsoft.com/office/drawing/2014/main" id="{5463BC12-8EB5-4D48-B180-9B24A3DCC1C3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301;p60">
              <a:extLst>
                <a:ext uri="{FF2B5EF4-FFF2-40B4-BE49-F238E27FC236}">
                  <a16:creationId xmlns:a16="http://schemas.microsoft.com/office/drawing/2014/main" id="{9068397E-5062-9600-F40A-E4CC5389F4DF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302;p60">
              <a:extLst>
                <a:ext uri="{FF2B5EF4-FFF2-40B4-BE49-F238E27FC236}">
                  <a16:creationId xmlns:a16="http://schemas.microsoft.com/office/drawing/2014/main" id="{C82D9B38-B1CB-CB51-4945-BF483D16234C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303;p60">
              <a:extLst>
                <a:ext uri="{FF2B5EF4-FFF2-40B4-BE49-F238E27FC236}">
                  <a16:creationId xmlns:a16="http://schemas.microsoft.com/office/drawing/2014/main" id="{AABFCE06-0DC9-0788-D50B-B2A682413F7E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304;p60">
              <a:extLst>
                <a:ext uri="{FF2B5EF4-FFF2-40B4-BE49-F238E27FC236}">
                  <a16:creationId xmlns:a16="http://schemas.microsoft.com/office/drawing/2014/main" id="{64ABA9E9-1C5F-33F5-7799-8506560AF91D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305;p60">
              <a:extLst>
                <a:ext uri="{FF2B5EF4-FFF2-40B4-BE49-F238E27FC236}">
                  <a16:creationId xmlns:a16="http://schemas.microsoft.com/office/drawing/2014/main" id="{47550113-3A8A-7C64-6647-4D2923A50596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306;p60">
              <a:extLst>
                <a:ext uri="{FF2B5EF4-FFF2-40B4-BE49-F238E27FC236}">
                  <a16:creationId xmlns:a16="http://schemas.microsoft.com/office/drawing/2014/main" id="{699E6EDC-E75E-0FFA-9A87-3737D7B40402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307;p60">
              <a:extLst>
                <a:ext uri="{FF2B5EF4-FFF2-40B4-BE49-F238E27FC236}">
                  <a16:creationId xmlns:a16="http://schemas.microsoft.com/office/drawing/2014/main" id="{9C004FBE-6081-AE98-1BBB-F3BE8C801E76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308;p60">
              <a:extLst>
                <a:ext uri="{FF2B5EF4-FFF2-40B4-BE49-F238E27FC236}">
                  <a16:creationId xmlns:a16="http://schemas.microsoft.com/office/drawing/2014/main" id="{131F867C-975E-111D-A418-99FB8E7EF1F4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309;p60">
              <a:extLst>
                <a:ext uri="{FF2B5EF4-FFF2-40B4-BE49-F238E27FC236}">
                  <a16:creationId xmlns:a16="http://schemas.microsoft.com/office/drawing/2014/main" id="{0736D840-C871-C87F-758E-2190BD67B8A4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310;p60">
              <a:extLst>
                <a:ext uri="{FF2B5EF4-FFF2-40B4-BE49-F238E27FC236}">
                  <a16:creationId xmlns:a16="http://schemas.microsoft.com/office/drawing/2014/main" id="{42486519-9A27-9204-00CD-AA7D6E93CF83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311;p60">
              <a:extLst>
                <a:ext uri="{FF2B5EF4-FFF2-40B4-BE49-F238E27FC236}">
                  <a16:creationId xmlns:a16="http://schemas.microsoft.com/office/drawing/2014/main" id="{D3969E40-B28F-7025-D182-20620DBB301A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312;p60">
              <a:extLst>
                <a:ext uri="{FF2B5EF4-FFF2-40B4-BE49-F238E27FC236}">
                  <a16:creationId xmlns:a16="http://schemas.microsoft.com/office/drawing/2014/main" id="{C6FC2417-6B85-8A94-D7D4-7C93706D23E4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313;p60">
              <a:extLst>
                <a:ext uri="{FF2B5EF4-FFF2-40B4-BE49-F238E27FC236}">
                  <a16:creationId xmlns:a16="http://schemas.microsoft.com/office/drawing/2014/main" id="{C6570188-785E-7AFA-6320-77FADC49B78C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1295;p60">
            <a:extLst>
              <a:ext uri="{FF2B5EF4-FFF2-40B4-BE49-F238E27FC236}">
                <a16:creationId xmlns:a16="http://schemas.microsoft.com/office/drawing/2014/main" id="{B8E310CB-A604-2341-D5E8-6B201A6BA586}"/>
              </a:ext>
            </a:extLst>
          </p:cNvPr>
          <p:cNvGrpSpPr/>
          <p:nvPr/>
        </p:nvGrpSpPr>
        <p:grpSpPr>
          <a:xfrm>
            <a:off x="3016087" y="2595045"/>
            <a:ext cx="327445" cy="266430"/>
            <a:chOff x="2165809" y="3811059"/>
            <a:chExt cx="422542" cy="342973"/>
          </a:xfrm>
        </p:grpSpPr>
        <p:sp>
          <p:nvSpPr>
            <p:cNvPr id="168" name="Google Shape;11296;p60">
              <a:extLst>
                <a:ext uri="{FF2B5EF4-FFF2-40B4-BE49-F238E27FC236}">
                  <a16:creationId xmlns:a16="http://schemas.microsoft.com/office/drawing/2014/main" id="{A194BA98-00A9-026A-8AEC-982F418D3C7B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297;p60">
              <a:extLst>
                <a:ext uri="{FF2B5EF4-FFF2-40B4-BE49-F238E27FC236}">
                  <a16:creationId xmlns:a16="http://schemas.microsoft.com/office/drawing/2014/main" id="{2C71F346-07EC-34F8-0AC2-A7A47AF646EE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298;p60">
              <a:extLst>
                <a:ext uri="{FF2B5EF4-FFF2-40B4-BE49-F238E27FC236}">
                  <a16:creationId xmlns:a16="http://schemas.microsoft.com/office/drawing/2014/main" id="{A1F1C2D0-AEB1-459D-5B31-33893DD47A2A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299;p60">
              <a:extLst>
                <a:ext uri="{FF2B5EF4-FFF2-40B4-BE49-F238E27FC236}">
                  <a16:creationId xmlns:a16="http://schemas.microsoft.com/office/drawing/2014/main" id="{77D476B9-69BA-19A0-C571-526D274FCB12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300;p60">
              <a:extLst>
                <a:ext uri="{FF2B5EF4-FFF2-40B4-BE49-F238E27FC236}">
                  <a16:creationId xmlns:a16="http://schemas.microsoft.com/office/drawing/2014/main" id="{A1EF9457-95FC-69AB-9E00-B452BD7B5064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301;p60">
              <a:extLst>
                <a:ext uri="{FF2B5EF4-FFF2-40B4-BE49-F238E27FC236}">
                  <a16:creationId xmlns:a16="http://schemas.microsoft.com/office/drawing/2014/main" id="{F67403E8-FFFC-8F88-C2EE-22987D9507EB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302;p60">
              <a:extLst>
                <a:ext uri="{FF2B5EF4-FFF2-40B4-BE49-F238E27FC236}">
                  <a16:creationId xmlns:a16="http://schemas.microsoft.com/office/drawing/2014/main" id="{B0C33BE7-4E8B-67DE-F5D3-384A805A0A8C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303;p60">
              <a:extLst>
                <a:ext uri="{FF2B5EF4-FFF2-40B4-BE49-F238E27FC236}">
                  <a16:creationId xmlns:a16="http://schemas.microsoft.com/office/drawing/2014/main" id="{45BBB4F3-924F-CE32-D72D-EC2A21AACDCB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304;p60">
              <a:extLst>
                <a:ext uri="{FF2B5EF4-FFF2-40B4-BE49-F238E27FC236}">
                  <a16:creationId xmlns:a16="http://schemas.microsoft.com/office/drawing/2014/main" id="{6DDCCCED-B1DD-434D-2BA3-6835C2AD01B1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305;p60">
              <a:extLst>
                <a:ext uri="{FF2B5EF4-FFF2-40B4-BE49-F238E27FC236}">
                  <a16:creationId xmlns:a16="http://schemas.microsoft.com/office/drawing/2014/main" id="{21FBB478-BEC5-8E5B-3207-7285FF04E7DB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306;p60">
              <a:extLst>
                <a:ext uri="{FF2B5EF4-FFF2-40B4-BE49-F238E27FC236}">
                  <a16:creationId xmlns:a16="http://schemas.microsoft.com/office/drawing/2014/main" id="{58971569-3FDB-A9C4-1A44-9E54DC35C285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307;p60">
              <a:extLst>
                <a:ext uri="{FF2B5EF4-FFF2-40B4-BE49-F238E27FC236}">
                  <a16:creationId xmlns:a16="http://schemas.microsoft.com/office/drawing/2014/main" id="{86F60F4F-295A-C89A-3352-9ADC6DDDE249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308;p60">
              <a:extLst>
                <a:ext uri="{FF2B5EF4-FFF2-40B4-BE49-F238E27FC236}">
                  <a16:creationId xmlns:a16="http://schemas.microsoft.com/office/drawing/2014/main" id="{CBC65A41-0B29-9222-66D3-BB5D90729534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309;p60">
              <a:extLst>
                <a:ext uri="{FF2B5EF4-FFF2-40B4-BE49-F238E27FC236}">
                  <a16:creationId xmlns:a16="http://schemas.microsoft.com/office/drawing/2014/main" id="{0340541E-BD09-BFB9-1AFB-950343E60624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310;p60">
              <a:extLst>
                <a:ext uri="{FF2B5EF4-FFF2-40B4-BE49-F238E27FC236}">
                  <a16:creationId xmlns:a16="http://schemas.microsoft.com/office/drawing/2014/main" id="{E5F35B94-F3D6-882D-C212-A12F816FCCDD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311;p60">
              <a:extLst>
                <a:ext uri="{FF2B5EF4-FFF2-40B4-BE49-F238E27FC236}">
                  <a16:creationId xmlns:a16="http://schemas.microsoft.com/office/drawing/2014/main" id="{8F9F9886-8670-DF16-F1B2-E00AB2CD11FE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312;p60">
              <a:extLst>
                <a:ext uri="{FF2B5EF4-FFF2-40B4-BE49-F238E27FC236}">
                  <a16:creationId xmlns:a16="http://schemas.microsoft.com/office/drawing/2014/main" id="{44C0068C-5BCC-CC3E-BEDE-B24D1E0CD159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313;p60">
              <a:extLst>
                <a:ext uri="{FF2B5EF4-FFF2-40B4-BE49-F238E27FC236}">
                  <a16:creationId xmlns:a16="http://schemas.microsoft.com/office/drawing/2014/main" id="{15738D0B-3E51-A911-0F62-E11E7F75BBF0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1295;p60">
            <a:extLst>
              <a:ext uri="{FF2B5EF4-FFF2-40B4-BE49-F238E27FC236}">
                <a16:creationId xmlns:a16="http://schemas.microsoft.com/office/drawing/2014/main" id="{FCA354B7-F68E-0967-7560-1ED142A6046A}"/>
              </a:ext>
            </a:extLst>
          </p:cNvPr>
          <p:cNvGrpSpPr/>
          <p:nvPr/>
        </p:nvGrpSpPr>
        <p:grpSpPr>
          <a:xfrm>
            <a:off x="1718409" y="2920256"/>
            <a:ext cx="327445" cy="266430"/>
            <a:chOff x="2165809" y="3811059"/>
            <a:chExt cx="422542" cy="342973"/>
          </a:xfrm>
        </p:grpSpPr>
        <p:sp>
          <p:nvSpPr>
            <p:cNvPr id="187" name="Google Shape;11296;p60">
              <a:extLst>
                <a:ext uri="{FF2B5EF4-FFF2-40B4-BE49-F238E27FC236}">
                  <a16:creationId xmlns:a16="http://schemas.microsoft.com/office/drawing/2014/main" id="{CBA65166-F956-E63A-D666-641BDE6DA316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297;p60">
              <a:extLst>
                <a:ext uri="{FF2B5EF4-FFF2-40B4-BE49-F238E27FC236}">
                  <a16:creationId xmlns:a16="http://schemas.microsoft.com/office/drawing/2014/main" id="{CFA7C7AF-3152-6ACC-9BC3-5077B3AE47D4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298;p60">
              <a:extLst>
                <a:ext uri="{FF2B5EF4-FFF2-40B4-BE49-F238E27FC236}">
                  <a16:creationId xmlns:a16="http://schemas.microsoft.com/office/drawing/2014/main" id="{48B2D678-164E-A424-319D-B7801F6FB8DC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299;p60">
              <a:extLst>
                <a:ext uri="{FF2B5EF4-FFF2-40B4-BE49-F238E27FC236}">
                  <a16:creationId xmlns:a16="http://schemas.microsoft.com/office/drawing/2014/main" id="{F7DF7BDA-D09B-982E-B6BC-19D8D50965C4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300;p60">
              <a:extLst>
                <a:ext uri="{FF2B5EF4-FFF2-40B4-BE49-F238E27FC236}">
                  <a16:creationId xmlns:a16="http://schemas.microsoft.com/office/drawing/2014/main" id="{9E76B37C-EB79-9490-5803-8AF6245DFBB9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301;p60">
              <a:extLst>
                <a:ext uri="{FF2B5EF4-FFF2-40B4-BE49-F238E27FC236}">
                  <a16:creationId xmlns:a16="http://schemas.microsoft.com/office/drawing/2014/main" id="{2D7B0AAC-A8CB-2FA3-E3AD-0A43BF975B9D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302;p60">
              <a:extLst>
                <a:ext uri="{FF2B5EF4-FFF2-40B4-BE49-F238E27FC236}">
                  <a16:creationId xmlns:a16="http://schemas.microsoft.com/office/drawing/2014/main" id="{EE8579B4-AD8B-8D93-5E9F-9766834FF9B9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303;p60">
              <a:extLst>
                <a:ext uri="{FF2B5EF4-FFF2-40B4-BE49-F238E27FC236}">
                  <a16:creationId xmlns:a16="http://schemas.microsoft.com/office/drawing/2014/main" id="{D0437719-9B6F-9CFB-F33B-3C0019EEBDAB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304;p60">
              <a:extLst>
                <a:ext uri="{FF2B5EF4-FFF2-40B4-BE49-F238E27FC236}">
                  <a16:creationId xmlns:a16="http://schemas.microsoft.com/office/drawing/2014/main" id="{B3414979-0B25-A40F-D0DF-EE770C701021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305;p60">
              <a:extLst>
                <a:ext uri="{FF2B5EF4-FFF2-40B4-BE49-F238E27FC236}">
                  <a16:creationId xmlns:a16="http://schemas.microsoft.com/office/drawing/2014/main" id="{B67EAD46-87A7-D216-B62F-7C7E3AF75D8A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306;p60">
              <a:extLst>
                <a:ext uri="{FF2B5EF4-FFF2-40B4-BE49-F238E27FC236}">
                  <a16:creationId xmlns:a16="http://schemas.microsoft.com/office/drawing/2014/main" id="{086B8DBB-FA3B-B0EC-6102-C2D5EA7BDE0B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1307;p60">
              <a:extLst>
                <a:ext uri="{FF2B5EF4-FFF2-40B4-BE49-F238E27FC236}">
                  <a16:creationId xmlns:a16="http://schemas.microsoft.com/office/drawing/2014/main" id="{7B72F972-D1D1-8C67-71A6-1818F8E287A0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308;p60">
              <a:extLst>
                <a:ext uri="{FF2B5EF4-FFF2-40B4-BE49-F238E27FC236}">
                  <a16:creationId xmlns:a16="http://schemas.microsoft.com/office/drawing/2014/main" id="{72C3EEE4-3165-3E4C-02E2-EE84550D1035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309;p60">
              <a:extLst>
                <a:ext uri="{FF2B5EF4-FFF2-40B4-BE49-F238E27FC236}">
                  <a16:creationId xmlns:a16="http://schemas.microsoft.com/office/drawing/2014/main" id="{376A95A7-861B-4C57-2F91-B7B2780C271F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310;p60">
              <a:extLst>
                <a:ext uri="{FF2B5EF4-FFF2-40B4-BE49-F238E27FC236}">
                  <a16:creationId xmlns:a16="http://schemas.microsoft.com/office/drawing/2014/main" id="{59D65852-6CD0-75A9-67D7-1755DB207EE6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1311;p60">
              <a:extLst>
                <a:ext uri="{FF2B5EF4-FFF2-40B4-BE49-F238E27FC236}">
                  <a16:creationId xmlns:a16="http://schemas.microsoft.com/office/drawing/2014/main" id="{B3099AE7-C0E9-84B7-B1C0-0E33FDAE0F72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1312;p60">
              <a:extLst>
                <a:ext uri="{FF2B5EF4-FFF2-40B4-BE49-F238E27FC236}">
                  <a16:creationId xmlns:a16="http://schemas.microsoft.com/office/drawing/2014/main" id="{8A80FECD-8618-A226-2A37-8E8EB4ECF107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313;p60">
              <a:extLst>
                <a:ext uri="{FF2B5EF4-FFF2-40B4-BE49-F238E27FC236}">
                  <a16:creationId xmlns:a16="http://schemas.microsoft.com/office/drawing/2014/main" id="{D0382D0E-060B-E77A-13CD-183910C2C2BA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11295;p60">
            <a:extLst>
              <a:ext uri="{FF2B5EF4-FFF2-40B4-BE49-F238E27FC236}">
                <a16:creationId xmlns:a16="http://schemas.microsoft.com/office/drawing/2014/main" id="{2A91DBFF-5E99-9BD7-C2A6-D6D97C983831}"/>
              </a:ext>
            </a:extLst>
          </p:cNvPr>
          <p:cNvGrpSpPr/>
          <p:nvPr/>
        </p:nvGrpSpPr>
        <p:grpSpPr>
          <a:xfrm>
            <a:off x="2145838" y="2920256"/>
            <a:ext cx="327445" cy="266430"/>
            <a:chOff x="2165809" y="3811059"/>
            <a:chExt cx="422542" cy="342973"/>
          </a:xfrm>
        </p:grpSpPr>
        <p:sp>
          <p:nvSpPr>
            <p:cNvPr id="206" name="Google Shape;11296;p60">
              <a:extLst>
                <a:ext uri="{FF2B5EF4-FFF2-40B4-BE49-F238E27FC236}">
                  <a16:creationId xmlns:a16="http://schemas.microsoft.com/office/drawing/2014/main" id="{972BC9FF-A035-9CBB-3710-81F562035295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1297;p60">
              <a:extLst>
                <a:ext uri="{FF2B5EF4-FFF2-40B4-BE49-F238E27FC236}">
                  <a16:creationId xmlns:a16="http://schemas.microsoft.com/office/drawing/2014/main" id="{375CCF57-EA9E-0A8F-8209-06514E239F1D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1298;p60">
              <a:extLst>
                <a:ext uri="{FF2B5EF4-FFF2-40B4-BE49-F238E27FC236}">
                  <a16:creationId xmlns:a16="http://schemas.microsoft.com/office/drawing/2014/main" id="{BE525A3E-521B-B7B5-7313-DA6D57507852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1299;p60">
              <a:extLst>
                <a:ext uri="{FF2B5EF4-FFF2-40B4-BE49-F238E27FC236}">
                  <a16:creationId xmlns:a16="http://schemas.microsoft.com/office/drawing/2014/main" id="{B647F948-F8F3-DDB8-5065-837022EF8B7D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1300;p60">
              <a:extLst>
                <a:ext uri="{FF2B5EF4-FFF2-40B4-BE49-F238E27FC236}">
                  <a16:creationId xmlns:a16="http://schemas.microsoft.com/office/drawing/2014/main" id="{6CBBF176-068A-881C-04E7-6245CF4D3A33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1301;p60">
              <a:extLst>
                <a:ext uri="{FF2B5EF4-FFF2-40B4-BE49-F238E27FC236}">
                  <a16:creationId xmlns:a16="http://schemas.microsoft.com/office/drawing/2014/main" id="{D1AEF8B0-240A-75CB-CFA2-8ED5E7DF151D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1302;p60">
              <a:extLst>
                <a:ext uri="{FF2B5EF4-FFF2-40B4-BE49-F238E27FC236}">
                  <a16:creationId xmlns:a16="http://schemas.microsoft.com/office/drawing/2014/main" id="{1417A389-47B8-93C6-95E4-06E3E9BB4FEA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1303;p60">
              <a:extLst>
                <a:ext uri="{FF2B5EF4-FFF2-40B4-BE49-F238E27FC236}">
                  <a16:creationId xmlns:a16="http://schemas.microsoft.com/office/drawing/2014/main" id="{447A2D8C-01EE-4871-FD6D-BEAD974658A8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1304;p60">
              <a:extLst>
                <a:ext uri="{FF2B5EF4-FFF2-40B4-BE49-F238E27FC236}">
                  <a16:creationId xmlns:a16="http://schemas.microsoft.com/office/drawing/2014/main" id="{7A716151-831F-C048-47A6-2B27421DB052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1305;p60">
              <a:extLst>
                <a:ext uri="{FF2B5EF4-FFF2-40B4-BE49-F238E27FC236}">
                  <a16:creationId xmlns:a16="http://schemas.microsoft.com/office/drawing/2014/main" id="{D9E6561E-3F51-1BFE-2AC6-17170EF6BD88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1306;p60">
              <a:extLst>
                <a:ext uri="{FF2B5EF4-FFF2-40B4-BE49-F238E27FC236}">
                  <a16:creationId xmlns:a16="http://schemas.microsoft.com/office/drawing/2014/main" id="{985354E1-88EC-FC9B-4277-F5C0DB33D913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1307;p60">
              <a:extLst>
                <a:ext uri="{FF2B5EF4-FFF2-40B4-BE49-F238E27FC236}">
                  <a16:creationId xmlns:a16="http://schemas.microsoft.com/office/drawing/2014/main" id="{61E022B9-617F-FB50-679A-40131C076F53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1308;p60">
              <a:extLst>
                <a:ext uri="{FF2B5EF4-FFF2-40B4-BE49-F238E27FC236}">
                  <a16:creationId xmlns:a16="http://schemas.microsoft.com/office/drawing/2014/main" id="{EA33F45A-863B-D7E4-A850-3A4220380E08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1309;p60">
              <a:extLst>
                <a:ext uri="{FF2B5EF4-FFF2-40B4-BE49-F238E27FC236}">
                  <a16:creationId xmlns:a16="http://schemas.microsoft.com/office/drawing/2014/main" id="{C4AA1EDE-6EFA-57A4-DCE4-8B4FC0F8E623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1310;p60">
              <a:extLst>
                <a:ext uri="{FF2B5EF4-FFF2-40B4-BE49-F238E27FC236}">
                  <a16:creationId xmlns:a16="http://schemas.microsoft.com/office/drawing/2014/main" id="{63DDA1B8-16D9-715E-D989-BB6A98FBA9D0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1311;p60">
              <a:extLst>
                <a:ext uri="{FF2B5EF4-FFF2-40B4-BE49-F238E27FC236}">
                  <a16:creationId xmlns:a16="http://schemas.microsoft.com/office/drawing/2014/main" id="{49F66420-A1A7-E1E6-998F-F3DD9F819E4F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1312;p60">
              <a:extLst>
                <a:ext uri="{FF2B5EF4-FFF2-40B4-BE49-F238E27FC236}">
                  <a16:creationId xmlns:a16="http://schemas.microsoft.com/office/drawing/2014/main" id="{EA9DE55E-DC91-847C-4D5F-756DDBBD71FD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1313;p60">
              <a:extLst>
                <a:ext uri="{FF2B5EF4-FFF2-40B4-BE49-F238E27FC236}">
                  <a16:creationId xmlns:a16="http://schemas.microsoft.com/office/drawing/2014/main" id="{21AE07F2-C56E-33D1-179D-64CB4E65F9A5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11295;p60">
            <a:extLst>
              <a:ext uri="{FF2B5EF4-FFF2-40B4-BE49-F238E27FC236}">
                <a16:creationId xmlns:a16="http://schemas.microsoft.com/office/drawing/2014/main" id="{C41B1DEA-E3C3-B2AF-0070-503C549AFB46}"/>
              </a:ext>
            </a:extLst>
          </p:cNvPr>
          <p:cNvGrpSpPr/>
          <p:nvPr/>
        </p:nvGrpSpPr>
        <p:grpSpPr>
          <a:xfrm>
            <a:off x="2573267" y="2920256"/>
            <a:ext cx="327445" cy="266430"/>
            <a:chOff x="2165809" y="3811059"/>
            <a:chExt cx="422542" cy="342973"/>
          </a:xfrm>
        </p:grpSpPr>
        <p:sp>
          <p:nvSpPr>
            <p:cNvPr id="225" name="Google Shape;11296;p60">
              <a:extLst>
                <a:ext uri="{FF2B5EF4-FFF2-40B4-BE49-F238E27FC236}">
                  <a16:creationId xmlns:a16="http://schemas.microsoft.com/office/drawing/2014/main" id="{A8DCD946-3D1E-6FA9-D226-9E7539E241F3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1297;p60">
              <a:extLst>
                <a:ext uri="{FF2B5EF4-FFF2-40B4-BE49-F238E27FC236}">
                  <a16:creationId xmlns:a16="http://schemas.microsoft.com/office/drawing/2014/main" id="{5A5A791F-AAF1-11EE-6684-9E1DCC59013D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1298;p60">
              <a:extLst>
                <a:ext uri="{FF2B5EF4-FFF2-40B4-BE49-F238E27FC236}">
                  <a16:creationId xmlns:a16="http://schemas.microsoft.com/office/drawing/2014/main" id="{2AAE5513-B278-8D05-6489-0CA5315AD115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1299;p60">
              <a:extLst>
                <a:ext uri="{FF2B5EF4-FFF2-40B4-BE49-F238E27FC236}">
                  <a16:creationId xmlns:a16="http://schemas.microsoft.com/office/drawing/2014/main" id="{D2D830C7-ED64-A129-2F39-86207E238824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1300;p60">
              <a:extLst>
                <a:ext uri="{FF2B5EF4-FFF2-40B4-BE49-F238E27FC236}">
                  <a16:creationId xmlns:a16="http://schemas.microsoft.com/office/drawing/2014/main" id="{09DF076E-66AD-962C-CDC6-48C177946FFC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1301;p60">
              <a:extLst>
                <a:ext uri="{FF2B5EF4-FFF2-40B4-BE49-F238E27FC236}">
                  <a16:creationId xmlns:a16="http://schemas.microsoft.com/office/drawing/2014/main" id="{FF3ACD7D-B6C8-DE73-B92D-5765D10654EE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1302;p60">
              <a:extLst>
                <a:ext uri="{FF2B5EF4-FFF2-40B4-BE49-F238E27FC236}">
                  <a16:creationId xmlns:a16="http://schemas.microsoft.com/office/drawing/2014/main" id="{B8840A74-DC31-BEBA-E965-5869FE249086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1303;p60">
              <a:extLst>
                <a:ext uri="{FF2B5EF4-FFF2-40B4-BE49-F238E27FC236}">
                  <a16:creationId xmlns:a16="http://schemas.microsoft.com/office/drawing/2014/main" id="{064D77D2-9073-4818-2C0E-3EF438DF4700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1304;p60">
              <a:extLst>
                <a:ext uri="{FF2B5EF4-FFF2-40B4-BE49-F238E27FC236}">
                  <a16:creationId xmlns:a16="http://schemas.microsoft.com/office/drawing/2014/main" id="{6997D75C-A7F1-AC63-5020-0DE10FFD18CF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1305;p60">
              <a:extLst>
                <a:ext uri="{FF2B5EF4-FFF2-40B4-BE49-F238E27FC236}">
                  <a16:creationId xmlns:a16="http://schemas.microsoft.com/office/drawing/2014/main" id="{B9EF072E-BFCB-37CB-2C6D-A7EA1F64848C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1306;p60">
              <a:extLst>
                <a:ext uri="{FF2B5EF4-FFF2-40B4-BE49-F238E27FC236}">
                  <a16:creationId xmlns:a16="http://schemas.microsoft.com/office/drawing/2014/main" id="{3946D11D-EBCC-F5C3-F2F6-E48217E5179C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1307;p60">
              <a:extLst>
                <a:ext uri="{FF2B5EF4-FFF2-40B4-BE49-F238E27FC236}">
                  <a16:creationId xmlns:a16="http://schemas.microsoft.com/office/drawing/2014/main" id="{96E851AD-BCF1-3367-3304-83DA69EDCC8D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1308;p60">
              <a:extLst>
                <a:ext uri="{FF2B5EF4-FFF2-40B4-BE49-F238E27FC236}">
                  <a16:creationId xmlns:a16="http://schemas.microsoft.com/office/drawing/2014/main" id="{6CC9E22B-CD69-185D-E045-6125F44DEB96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1309;p60">
              <a:extLst>
                <a:ext uri="{FF2B5EF4-FFF2-40B4-BE49-F238E27FC236}">
                  <a16:creationId xmlns:a16="http://schemas.microsoft.com/office/drawing/2014/main" id="{CDF0FE61-9D9E-938F-AE41-CABAC83397D4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1310;p60">
              <a:extLst>
                <a:ext uri="{FF2B5EF4-FFF2-40B4-BE49-F238E27FC236}">
                  <a16:creationId xmlns:a16="http://schemas.microsoft.com/office/drawing/2014/main" id="{7EF9B583-39B3-3BF7-6F48-87A6843DE3F3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1311;p60">
              <a:extLst>
                <a:ext uri="{FF2B5EF4-FFF2-40B4-BE49-F238E27FC236}">
                  <a16:creationId xmlns:a16="http://schemas.microsoft.com/office/drawing/2014/main" id="{9AF758A3-D2B3-3937-C49F-4C2744CBD938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1312;p60">
              <a:extLst>
                <a:ext uri="{FF2B5EF4-FFF2-40B4-BE49-F238E27FC236}">
                  <a16:creationId xmlns:a16="http://schemas.microsoft.com/office/drawing/2014/main" id="{2B86AB87-AA9D-DB52-AE96-4B0C359B3DEF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1313;p60">
              <a:extLst>
                <a:ext uri="{FF2B5EF4-FFF2-40B4-BE49-F238E27FC236}">
                  <a16:creationId xmlns:a16="http://schemas.microsoft.com/office/drawing/2014/main" id="{379F7BC3-AD4A-0AA1-300D-1CE1CDEC5BF6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11295;p60">
            <a:extLst>
              <a:ext uri="{FF2B5EF4-FFF2-40B4-BE49-F238E27FC236}">
                <a16:creationId xmlns:a16="http://schemas.microsoft.com/office/drawing/2014/main" id="{B1A36394-7B6B-EF4F-E8F1-925628DCDA38}"/>
              </a:ext>
            </a:extLst>
          </p:cNvPr>
          <p:cNvGrpSpPr/>
          <p:nvPr/>
        </p:nvGrpSpPr>
        <p:grpSpPr>
          <a:xfrm>
            <a:off x="3000696" y="2920256"/>
            <a:ext cx="327445" cy="266430"/>
            <a:chOff x="2165809" y="3811059"/>
            <a:chExt cx="422542" cy="342973"/>
          </a:xfrm>
        </p:grpSpPr>
        <p:sp>
          <p:nvSpPr>
            <p:cNvPr id="244" name="Google Shape;11296;p60">
              <a:extLst>
                <a:ext uri="{FF2B5EF4-FFF2-40B4-BE49-F238E27FC236}">
                  <a16:creationId xmlns:a16="http://schemas.microsoft.com/office/drawing/2014/main" id="{54DBCCE5-3538-72FB-EBCB-19890E0ED881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1297;p60">
              <a:extLst>
                <a:ext uri="{FF2B5EF4-FFF2-40B4-BE49-F238E27FC236}">
                  <a16:creationId xmlns:a16="http://schemas.microsoft.com/office/drawing/2014/main" id="{AB306CED-1BB4-6A1D-7CB3-8F00DE0DE446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1298;p60">
              <a:extLst>
                <a:ext uri="{FF2B5EF4-FFF2-40B4-BE49-F238E27FC236}">
                  <a16:creationId xmlns:a16="http://schemas.microsoft.com/office/drawing/2014/main" id="{10872913-6FAB-2DB6-CBCE-7405784240DD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1299;p60">
              <a:extLst>
                <a:ext uri="{FF2B5EF4-FFF2-40B4-BE49-F238E27FC236}">
                  <a16:creationId xmlns:a16="http://schemas.microsoft.com/office/drawing/2014/main" id="{05B404F0-A897-4D50-A682-52C13B475A39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1300;p60">
              <a:extLst>
                <a:ext uri="{FF2B5EF4-FFF2-40B4-BE49-F238E27FC236}">
                  <a16:creationId xmlns:a16="http://schemas.microsoft.com/office/drawing/2014/main" id="{F8846EEF-1921-37D7-9A63-1795221D5DF6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1301;p60">
              <a:extLst>
                <a:ext uri="{FF2B5EF4-FFF2-40B4-BE49-F238E27FC236}">
                  <a16:creationId xmlns:a16="http://schemas.microsoft.com/office/drawing/2014/main" id="{686E4991-023F-50C3-9F88-F350867B90E7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1302;p60">
              <a:extLst>
                <a:ext uri="{FF2B5EF4-FFF2-40B4-BE49-F238E27FC236}">
                  <a16:creationId xmlns:a16="http://schemas.microsoft.com/office/drawing/2014/main" id="{7474C522-29E4-8B59-355A-4D07354CB471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1303;p60">
              <a:extLst>
                <a:ext uri="{FF2B5EF4-FFF2-40B4-BE49-F238E27FC236}">
                  <a16:creationId xmlns:a16="http://schemas.microsoft.com/office/drawing/2014/main" id="{9AB90635-A5EF-FBEE-9A1E-46E7336F2AC9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1304;p60">
              <a:extLst>
                <a:ext uri="{FF2B5EF4-FFF2-40B4-BE49-F238E27FC236}">
                  <a16:creationId xmlns:a16="http://schemas.microsoft.com/office/drawing/2014/main" id="{2F0744F7-407E-2614-C8AD-FCDE11FF6CA4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1305;p60">
              <a:extLst>
                <a:ext uri="{FF2B5EF4-FFF2-40B4-BE49-F238E27FC236}">
                  <a16:creationId xmlns:a16="http://schemas.microsoft.com/office/drawing/2014/main" id="{943525AE-6797-A824-B7C2-B97EF7273CD4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1306;p60">
              <a:extLst>
                <a:ext uri="{FF2B5EF4-FFF2-40B4-BE49-F238E27FC236}">
                  <a16:creationId xmlns:a16="http://schemas.microsoft.com/office/drawing/2014/main" id="{6ABD2B51-B2DA-4F0C-A38B-B273CCFD54BB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1307;p60">
              <a:extLst>
                <a:ext uri="{FF2B5EF4-FFF2-40B4-BE49-F238E27FC236}">
                  <a16:creationId xmlns:a16="http://schemas.microsoft.com/office/drawing/2014/main" id="{5DC3BDCF-18FB-3677-0942-4CD35C4868E1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308;p60">
              <a:extLst>
                <a:ext uri="{FF2B5EF4-FFF2-40B4-BE49-F238E27FC236}">
                  <a16:creationId xmlns:a16="http://schemas.microsoft.com/office/drawing/2014/main" id="{4BBA6DD8-5321-A0AC-BA4C-F8AD1397175F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309;p60">
              <a:extLst>
                <a:ext uri="{FF2B5EF4-FFF2-40B4-BE49-F238E27FC236}">
                  <a16:creationId xmlns:a16="http://schemas.microsoft.com/office/drawing/2014/main" id="{9DC26391-4A22-918C-9C40-5AE29DAD5A32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1310;p60">
              <a:extLst>
                <a:ext uri="{FF2B5EF4-FFF2-40B4-BE49-F238E27FC236}">
                  <a16:creationId xmlns:a16="http://schemas.microsoft.com/office/drawing/2014/main" id="{F2513E59-189C-8B9C-C160-671927F5FD12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311;p60">
              <a:extLst>
                <a:ext uri="{FF2B5EF4-FFF2-40B4-BE49-F238E27FC236}">
                  <a16:creationId xmlns:a16="http://schemas.microsoft.com/office/drawing/2014/main" id="{86D451E1-4A0E-1031-671C-E12A76BBCD83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312;p60">
              <a:extLst>
                <a:ext uri="{FF2B5EF4-FFF2-40B4-BE49-F238E27FC236}">
                  <a16:creationId xmlns:a16="http://schemas.microsoft.com/office/drawing/2014/main" id="{405BB4D9-DC66-B7D5-670E-F2C2FE6C3D65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313;p60">
              <a:extLst>
                <a:ext uri="{FF2B5EF4-FFF2-40B4-BE49-F238E27FC236}">
                  <a16:creationId xmlns:a16="http://schemas.microsoft.com/office/drawing/2014/main" id="{33C67ED3-BDDE-554A-7641-A8C3907FD1E1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11295;p60">
            <a:extLst>
              <a:ext uri="{FF2B5EF4-FFF2-40B4-BE49-F238E27FC236}">
                <a16:creationId xmlns:a16="http://schemas.microsoft.com/office/drawing/2014/main" id="{6B016B1F-3BDC-4243-B88A-378D66AC5C17}"/>
              </a:ext>
            </a:extLst>
          </p:cNvPr>
          <p:cNvGrpSpPr/>
          <p:nvPr/>
        </p:nvGrpSpPr>
        <p:grpSpPr>
          <a:xfrm>
            <a:off x="1718409" y="3277046"/>
            <a:ext cx="327445" cy="266430"/>
            <a:chOff x="2165809" y="3811059"/>
            <a:chExt cx="422542" cy="342973"/>
          </a:xfrm>
        </p:grpSpPr>
        <p:sp>
          <p:nvSpPr>
            <p:cNvPr id="263" name="Google Shape;11296;p60">
              <a:extLst>
                <a:ext uri="{FF2B5EF4-FFF2-40B4-BE49-F238E27FC236}">
                  <a16:creationId xmlns:a16="http://schemas.microsoft.com/office/drawing/2014/main" id="{6306381F-BCB9-B63A-4682-9EF0AFDF3521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297;p60">
              <a:extLst>
                <a:ext uri="{FF2B5EF4-FFF2-40B4-BE49-F238E27FC236}">
                  <a16:creationId xmlns:a16="http://schemas.microsoft.com/office/drawing/2014/main" id="{16D66F76-9AD8-B05B-EDF6-7DC42215F8A5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298;p60">
              <a:extLst>
                <a:ext uri="{FF2B5EF4-FFF2-40B4-BE49-F238E27FC236}">
                  <a16:creationId xmlns:a16="http://schemas.microsoft.com/office/drawing/2014/main" id="{35D7FEE1-FC7B-87B7-FACB-8ED8C09F7217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299;p60">
              <a:extLst>
                <a:ext uri="{FF2B5EF4-FFF2-40B4-BE49-F238E27FC236}">
                  <a16:creationId xmlns:a16="http://schemas.microsoft.com/office/drawing/2014/main" id="{9AACF6BF-A50D-E78A-98A7-4A2A2F4C081F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1300;p60">
              <a:extLst>
                <a:ext uri="{FF2B5EF4-FFF2-40B4-BE49-F238E27FC236}">
                  <a16:creationId xmlns:a16="http://schemas.microsoft.com/office/drawing/2014/main" id="{C43ACA55-74D8-2BDD-6296-DA8AD4CB355B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1301;p60">
              <a:extLst>
                <a:ext uri="{FF2B5EF4-FFF2-40B4-BE49-F238E27FC236}">
                  <a16:creationId xmlns:a16="http://schemas.microsoft.com/office/drawing/2014/main" id="{35B3E076-82CF-1799-31C0-9D0F3B0EF8E1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302;p60">
              <a:extLst>
                <a:ext uri="{FF2B5EF4-FFF2-40B4-BE49-F238E27FC236}">
                  <a16:creationId xmlns:a16="http://schemas.microsoft.com/office/drawing/2014/main" id="{6B6D83AC-F9B7-6A74-DFEE-61897E51BE62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303;p60">
              <a:extLst>
                <a:ext uri="{FF2B5EF4-FFF2-40B4-BE49-F238E27FC236}">
                  <a16:creationId xmlns:a16="http://schemas.microsoft.com/office/drawing/2014/main" id="{80FEB990-95B9-CFA1-A101-42401E9BD870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304;p60">
              <a:extLst>
                <a:ext uri="{FF2B5EF4-FFF2-40B4-BE49-F238E27FC236}">
                  <a16:creationId xmlns:a16="http://schemas.microsoft.com/office/drawing/2014/main" id="{DB4C7020-917D-89E5-4F49-D983F5F8E2DA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305;p60">
              <a:extLst>
                <a:ext uri="{FF2B5EF4-FFF2-40B4-BE49-F238E27FC236}">
                  <a16:creationId xmlns:a16="http://schemas.microsoft.com/office/drawing/2014/main" id="{418B9A2C-1D09-C539-B77B-97BE08C8ACA4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306;p60">
              <a:extLst>
                <a:ext uri="{FF2B5EF4-FFF2-40B4-BE49-F238E27FC236}">
                  <a16:creationId xmlns:a16="http://schemas.microsoft.com/office/drawing/2014/main" id="{B317F831-4B0A-DF1E-179D-8420A8B32838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307;p60">
              <a:extLst>
                <a:ext uri="{FF2B5EF4-FFF2-40B4-BE49-F238E27FC236}">
                  <a16:creationId xmlns:a16="http://schemas.microsoft.com/office/drawing/2014/main" id="{E85582B3-2B5F-D605-F96D-714F39E605E1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308;p60">
              <a:extLst>
                <a:ext uri="{FF2B5EF4-FFF2-40B4-BE49-F238E27FC236}">
                  <a16:creationId xmlns:a16="http://schemas.microsoft.com/office/drawing/2014/main" id="{FDB4946A-C903-63E0-ADE0-1CBD4B7829CD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309;p60">
              <a:extLst>
                <a:ext uri="{FF2B5EF4-FFF2-40B4-BE49-F238E27FC236}">
                  <a16:creationId xmlns:a16="http://schemas.microsoft.com/office/drawing/2014/main" id="{48F0BD65-533B-DA33-5822-D390D7971CF0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310;p60">
              <a:extLst>
                <a:ext uri="{FF2B5EF4-FFF2-40B4-BE49-F238E27FC236}">
                  <a16:creationId xmlns:a16="http://schemas.microsoft.com/office/drawing/2014/main" id="{712E28CD-8A6C-F18D-9114-1F1F0DA93E4C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311;p60">
              <a:extLst>
                <a:ext uri="{FF2B5EF4-FFF2-40B4-BE49-F238E27FC236}">
                  <a16:creationId xmlns:a16="http://schemas.microsoft.com/office/drawing/2014/main" id="{E4B1B455-2B2E-933F-35BF-719551AB9D59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1312;p60">
              <a:extLst>
                <a:ext uri="{FF2B5EF4-FFF2-40B4-BE49-F238E27FC236}">
                  <a16:creationId xmlns:a16="http://schemas.microsoft.com/office/drawing/2014/main" id="{7A614549-0FFE-0ACA-4578-3E9DCEEEBB6D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313;p60">
              <a:extLst>
                <a:ext uri="{FF2B5EF4-FFF2-40B4-BE49-F238E27FC236}">
                  <a16:creationId xmlns:a16="http://schemas.microsoft.com/office/drawing/2014/main" id="{D78E91A8-29E8-FFC6-7D84-95DB36ED149C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11295;p60">
            <a:extLst>
              <a:ext uri="{FF2B5EF4-FFF2-40B4-BE49-F238E27FC236}">
                <a16:creationId xmlns:a16="http://schemas.microsoft.com/office/drawing/2014/main" id="{7BCA2F3A-CE03-F628-3E97-2C3D02F8C4A6}"/>
              </a:ext>
            </a:extLst>
          </p:cNvPr>
          <p:cNvGrpSpPr/>
          <p:nvPr/>
        </p:nvGrpSpPr>
        <p:grpSpPr>
          <a:xfrm>
            <a:off x="2145838" y="3277046"/>
            <a:ext cx="327445" cy="266430"/>
            <a:chOff x="2165809" y="3811059"/>
            <a:chExt cx="422542" cy="342973"/>
          </a:xfrm>
        </p:grpSpPr>
        <p:sp>
          <p:nvSpPr>
            <p:cNvPr id="282" name="Google Shape;11296;p60">
              <a:extLst>
                <a:ext uri="{FF2B5EF4-FFF2-40B4-BE49-F238E27FC236}">
                  <a16:creationId xmlns:a16="http://schemas.microsoft.com/office/drawing/2014/main" id="{8401EF77-EB56-FE0D-BF16-D49BB831A92F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297;p60">
              <a:extLst>
                <a:ext uri="{FF2B5EF4-FFF2-40B4-BE49-F238E27FC236}">
                  <a16:creationId xmlns:a16="http://schemas.microsoft.com/office/drawing/2014/main" id="{9FEB7C68-EBEA-6FD0-A8DA-885F145BAA73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298;p60">
              <a:extLst>
                <a:ext uri="{FF2B5EF4-FFF2-40B4-BE49-F238E27FC236}">
                  <a16:creationId xmlns:a16="http://schemas.microsoft.com/office/drawing/2014/main" id="{39C8B6CE-57D0-B84F-D5E3-F54A48F89369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299;p60">
              <a:extLst>
                <a:ext uri="{FF2B5EF4-FFF2-40B4-BE49-F238E27FC236}">
                  <a16:creationId xmlns:a16="http://schemas.microsoft.com/office/drawing/2014/main" id="{3626A1FE-455A-8383-46E1-0DDA6002009B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300;p60">
              <a:extLst>
                <a:ext uri="{FF2B5EF4-FFF2-40B4-BE49-F238E27FC236}">
                  <a16:creationId xmlns:a16="http://schemas.microsoft.com/office/drawing/2014/main" id="{33BB004F-BCCE-D414-D5A2-C68EC4AD00E8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301;p60">
              <a:extLst>
                <a:ext uri="{FF2B5EF4-FFF2-40B4-BE49-F238E27FC236}">
                  <a16:creationId xmlns:a16="http://schemas.microsoft.com/office/drawing/2014/main" id="{5592601B-3364-6C68-72A6-CBCFDC9C3DB6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302;p60">
              <a:extLst>
                <a:ext uri="{FF2B5EF4-FFF2-40B4-BE49-F238E27FC236}">
                  <a16:creationId xmlns:a16="http://schemas.microsoft.com/office/drawing/2014/main" id="{23866343-8665-D6A8-DAE0-86639DB9FD83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303;p60">
              <a:extLst>
                <a:ext uri="{FF2B5EF4-FFF2-40B4-BE49-F238E27FC236}">
                  <a16:creationId xmlns:a16="http://schemas.microsoft.com/office/drawing/2014/main" id="{F646F4B8-0C02-5A93-1BA4-E5BB75FF7C3A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304;p60">
              <a:extLst>
                <a:ext uri="{FF2B5EF4-FFF2-40B4-BE49-F238E27FC236}">
                  <a16:creationId xmlns:a16="http://schemas.microsoft.com/office/drawing/2014/main" id="{39C2D64B-2EA0-5CF0-707D-EECB6CFBF718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305;p60">
              <a:extLst>
                <a:ext uri="{FF2B5EF4-FFF2-40B4-BE49-F238E27FC236}">
                  <a16:creationId xmlns:a16="http://schemas.microsoft.com/office/drawing/2014/main" id="{1582A16A-7ECC-50EA-5E62-2069607A906C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306;p60">
              <a:extLst>
                <a:ext uri="{FF2B5EF4-FFF2-40B4-BE49-F238E27FC236}">
                  <a16:creationId xmlns:a16="http://schemas.microsoft.com/office/drawing/2014/main" id="{AA388156-E23B-C236-CB69-A438D8F434CD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307;p60">
              <a:extLst>
                <a:ext uri="{FF2B5EF4-FFF2-40B4-BE49-F238E27FC236}">
                  <a16:creationId xmlns:a16="http://schemas.microsoft.com/office/drawing/2014/main" id="{BA3B4672-247E-DAD7-7980-37F19D0E2354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308;p60">
              <a:extLst>
                <a:ext uri="{FF2B5EF4-FFF2-40B4-BE49-F238E27FC236}">
                  <a16:creationId xmlns:a16="http://schemas.microsoft.com/office/drawing/2014/main" id="{53DC9DFD-7148-4CC0-A9B8-B8142FA19C91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309;p60">
              <a:extLst>
                <a:ext uri="{FF2B5EF4-FFF2-40B4-BE49-F238E27FC236}">
                  <a16:creationId xmlns:a16="http://schemas.microsoft.com/office/drawing/2014/main" id="{70FD6121-79FB-88B4-D7BF-42309BD6D6D1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310;p60">
              <a:extLst>
                <a:ext uri="{FF2B5EF4-FFF2-40B4-BE49-F238E27FC236}">
                  <a16:creationId xmlns:a16="http://schemas.microsoft.com/office/drawing/2014/main" id="{6319E4C9-215A-3864-20D9-C8E78DE4C459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311;p60">
              <a:extLst>
                <a:ext uri="{FF2B5EF4-FFF2-40B4-BE49-F238E27FC236}">
                  <a16:creationId xmlns:a16="http://schemas.microsoft.com/office/drawing/2014/main" id="{607FA69C-F810-0E82-E78A-45D1DEEDD7D1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312;p60">
              <a:extLst>
                <a:ext uri="{FF2B5EF4-FFF2-40B4-BE49-F238E27FC236}">
                  <a16:creationId xmlns:a16="http://schemas.microsoft.com/office/drawing/2014/main" id="{DDED7B90-D11D-6F10-C521-A7E2BA233DB7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313;p60">
              <a:extLst>
                <a:ext uri="{FF2B5EF4-FFF2-40B4-BE49-F238E27FC236}">
                  <a16:creationId xmlns:a16="http://schemas.microsoft.com/office/drawing/2014/main" id="{A2CF537A-758C-8214-60E9-D747F515678E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11295;p60">
            <a:extLst>
              <a:ext uri="{FF2B5EF4-FFF2-40B4-BE49-F238E27FC236}">
                <a16:creationId xmlns:a16="http://schemas.microsoft.com/office/drawing/2014/main" id="{E596CFD9-8C10-5B2A-AA67-215A0198AD71}"/>
              </a:ext>
            </a:extLst>
          </p:cNvPr>
          <p:cNvGrpSpPr/>
          <p:nvPr/>
        </p:nvGrpSpPr>
        <p:grpSpPr>
          <a:xfrm>
            <a:off x="2573267" y="3277046"/>
            <a:ext cx="327445" cy="266430"/>
            <a:chOff x="2165809" y="3811059"/>
            <a:chExt cx="422542" cy="342973"/>
          </a:xfrm>
        </p:grpSpPr>
        <p:sp>
          <p:nvSpPr>
            <p:cNvPr id="301" name="Google Shape;11296;p60">
              <a:extLst>
                <a:ext uri="{FF2B5EF4-FFF2-40B4-BE49-F238E27FC236}">
                  <a16:creationId xmlns:a16="http://schemas.microsoft.com/office/drawing/2014/main" id="{FB8B3D41-0C4C-FD2A-2D05-EE9C02480AE7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297;p60">
              <a:extLst>
                <a:ext uri="{FF2B5EF4-FFF2-40B4-BE49-F238E27FC236}">
                  <a16:creationId xmlns:a16="http://schemas.microsoft.com/office/drawing/2014/main" id="{88B655D8-2CF8-1AB0-3E07-F3BB3F0064B7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298;p60">
              <a:extLst>
                <a:ext uri="{FF2B5EF4-FFF2-40B4-BE49-F238E27FC236}">
                  <a16:creationId xmlns:a16="http://schemas.microsoft.com/office/drawing/2014/main" id="{E74C5108-213A-DD80-6C53-C56D37DEFF56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299;p60">
              <a:extLst>
                <a:ext uri="{FF2B5EF4-FFF2-40B4-BE49-F238E27FC236}">
                  <a16:creationId xmlns:a16="http://schemas.microsoft.com/office/drawing/2014/main" id="{3F12F961-083A-9271-955B-A6B557ECBD0D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300;p60">
              <a:extLst>
                <a:ext uri="{FF2B5EF4-FFF2-40B4-BE49-F238E27FC236}">
                  <a16:creationId xmlns:a16="http://schemas.microsoft.com/office/drawing/2014/main" id="{A173925D-5CD1-945C-3AD1-312895719B7C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301;p60">
              <a:extLst>
                <a:ext uri="{FF2B5EF4-FFF2-40B4-BE49-F238E27FC236}">
                  <a16:creationId xmlns:a16="http://schemas.microsoft.com/office/drawing/2014/main" id="{266A9367-0B14-1B20-955D-EBF28A5C15C4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302;p60">
              <a:extLst>
                <a:ext uri="{FF2B5EF4-FFF2-40B4-BE49-F238E27FC236}">
                  <a16:creationId xmlns:a16="http://schemas.microsoft.com/office/drawing/2014/main" id="{232A764A-B414-50F7-2507-5BB0D196CDE0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303;p60">
              <a:extLst>
                <a:ext uri="{FF2B5EF4-FFF2-40B4-BE49-F238E27FC236}">
                  <a16:creationId xmlns:a16="http://schemas.microsoft.com/office/drawing/2014/main" id="{6043AFD9-DB68-AF53-EBD9-F89A7D20CD56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304;p60">
              <a:extLst>
                <a:ext uri="{FF2B5EF4-FFF2-40B4-BE49-F238E27FC236}">
                  <a16:creationId xmlns:a16="http://schemas.microsoft.com/office/drawing/2014/main" id="{4C651761-38C2-0A76-88E6-C9D998814261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305;p60">
              <a:extLst>
                <a:ext uri="{FF2B5EF4-FFF2-40B4-BE49-F238E27FC236}">
                  <a16:creationId xmlns:a16="http://schemas.microsoft.com/office/drawing/2014/main" id="{5448D9FA-B70D-5F3B-9646-1187FC0E2FE4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306;p60">
              <a:extLst>
                <a:ext uri="{FF2B5EF4-FFF2-40B4-BE49-F238E27FC236}">
                  <a16:creationId xmlns:a16="http://schemas.microsoft.com/office/drawing/2014/main" id="{44EC8921-4F7C-AECC-9EE4-DD14757FE1AE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307;p60">
              <a:extLst>
                <a:ext uri="{FF2B5EF4-FFF2-40B4-BE49-F238E27FC236}">
                  <a16:creationId xmlns:a16="http://schemas.microsoft.com/office/drawing/2014/main" id="{DF01DFA2-FFA4-45B7-7042-75E2C9BD272C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308;p60">
              <a:extLst>
                <a:ext uri="{FF2B5EF4-FFF2-40B4-BE49-F238E27FC236}">
                  <a16:creationId xmlns:a16="http://schemas.microsoft.com/office/drawing/2014/main" id="{67D2004A-B145-3088-8323-739CAFEB927C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309;p60">
              <a:extLst>
                <a:ext uri="{FF2B5EF4-FFF2-40B4-BE49-F238E27FC236}">
                  <a16:creationId xmlns:a16="http://schemas.microsoft.com/office/drawing/2014/main" id="{98CF09BB-1C62-8A54-44DE-3F5F079A6203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310;p60">
              <a:extLst>
                <a:ext uri="{FF2B5EF4-FFF2-40B4-BE49-F238E27FC236}">
                  <a16:creationId xmlns:a16="http://schemas.microsoft.com/office/drawing/2014/main" id="{4EA4247F-4ED4-F289-A79A-51462D49159F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311;p60">
              <a:extLst>
                <a:ext uri="{FF2B5EF4-FFF2-40B4-BE49-F238E27FC236}">
                  <a16:creationId xmlns:a16="http://schemas.microsoft.com/office/drawing/2014/main" id="{A755D741-63A3-BE96-EBC8-12F0D55217C2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312;p60">
              <a:extLst>
                <a:ext uri="{FF2B5EF4-FFF2-40B4-BE49-F238E27FC236}">
                  <a16:creationId xmlns:a16="http://schemas.microsoft.com/office/drawing/2014/main" id="{0F297CD7-40B8-044B-0716-D407BFFBCDC3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313;p60">
              <a:extLst>
                <a:ext uri="{FF2B5EF4-FFF2-40B4-BE49-F238E27FC236}">
                  <a16:creationId xmlns:a16="http://schemas.microsoft.com/office/drawing/2014/main" id="{FA3743DF-3503-1B0C-BFC5-ED4E664663B9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11295;p60">
            <a:extLst>
              <a:ext uri="{FF2B5EF4-FFF2-40B4-BE49-F238E27FC236}">
                <a16:creationId xmlns:a16="http://schemas.microsoft.com/office/drawing/2014/main" id="{91030AEC-504C-924A-71EC-AE249F016A68}"/>
              </a:ext>
            </a:extLst>
          </p:cNvPr>
          <p:cNvGrpSpPr/>
          <p:nvPr/>
        </p:nvGrpSpPr>
        <p:grpSpPr>
          <a:xfrm>
            <a:off x="3000696" y="3277046"/>
            <a:ext cx="327445" cy="266430"/>
            <a:chOff x="2165809" y="3811059"/>
            <a:chExt cx="422542" cy="342973"/>
          </a:xfrm>
        </p:grpSpPr>
        <p:sp>
          <p:nvSpPr>
            <p:cNvPr id="320" name="Google Shape;11296;p60">
              <a:extLst>
                <a:ext uri="{FF2B5EF4-FFF2-40B4-BE49-F238E27FC236}">
                  <a16:creationId xmlns:a16="http://schemas.microsoft.com/office/drawing/2014/main" id="{34DC8505-BD93-E1B9-849A-00817C416ADF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297;p60">
              <a:extLst>
                <a:ext uri="{FF2B5EF4-FFF2-40B4-BE49-F238E27FC236}">
                  <a16:creationId xmlns:a16="http://schemas.microsoft.com/office/drawing/2014/main" id="{908628E8-94E1-ABF9-3A2F-6A759A1AE18D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298;p60">
              <a:extLst>
                <a:ext uri="{FF2B5EF4-FFF2-40B4-BE49-F238E27FC236}">
                  <a16:creationId xmlns:a16="http://schemas.microsoft.com/office/drawing/2014/main" id="{FCC7DACF-D9E0-069C-E3B9-F8329110F5D7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299;p60">
              <a:extLst>
                <a:ext uri="{FF2B5EF4-FFF2-40B4-BE49-F238E27FC236}">
                  <a16:creationId xmlns:a16="http://schemas.microsoft.com/office/drawing/2014/main" id="{3B9FAB2D-2F4A-55EB-981A-EBAE88F1B589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300;p60">
              <a:extLst>
                <a:ext uri="{FF2B5EF4-FFF2-40B4-BE49-F238E27FC236}">
                  <a16:creationId xmlns:a16="http://schemas.microsoft.com/office/drawing/2014/main" id="{6A60FBCD-118E-78DC-234E-E13C664F099E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301;p60">
              <a:extLst>
                <a:ext uri="{FF2B5EF4-FFF2-40B4-BE49-F238E27FC236}">
                  <a16:creationId xmlns:a16="http://schemas.microsoft.com/office/drawing/2014/main" id="{89D79515-3B0A-D2B7-6ADE-5A9099744A33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302;p60">
              <a:extLst>
                <a:ext uri="{FF2B5EF4-FFF2-40B4-BE49-F238E27FC236}">
                  <a16:creationId xmlns:a16="http://schemas.microsoft.com/office/drawing/2014/main" id="{DA75D63F-43C8-6293-C420-162D878FA2D2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303;p60">
              <a:extLst>
                <a:ext uri="{FF2B5EF4-FFF2-40B4-BE49-F238E27FC236}">
                  <a16:creationId xmlns:a16="http://schemas.microsoft.com/office/drawing/2014/main" id="{1EEE7541-D75B-8DF0-D0FC-D6B811C82283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304;p60">
              <a:extLst>
                <a:ext uri="{FF2B5EF4-FFF2-40B4-BE49-F238E27FC236}">
                  <a16:creationId xmlns:a16="http://schemas.microsoft.com/office/drawing/2014/main" id="{95908FC0-8DBE-1E78-DE90-75E4D71600DE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305;p60">
              <a:extLst>
                <a:ext uri="{FF2B5EF4-FFF2-40B4-BE49-F238E27FC236}">
                  <a16:creationId xmlns:a16="http://schemas.microsoft.com/office/drawing/2014/main" id="{D35C0924-CB66-F6B2-1CCB-18A62876CFF3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306;p60">
              <a:extLst>
                <a:ext uri="{FF2B5EF4-FFF2-40B4-BE49-F238E27FC236}">
                  <a16:creationId xmlns:a16="http://schemas.microsoft.com/office/drawing/2014/main" id="{AAFEA149-8EDD-2444-B6D7-F2072ED975DC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307;p60">
              <a:extLst>
                <a:ext uri="{FF2B5EF4-FFF2-40B4-BE49-F238E27FC236}">
                  <a16:creationId xmlns:a16="http://schemas.microsoft.com/office/drawing/2014/main" id="{7131176B-9D04-5D8C-505A-BB98A9B3F7FC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308;p60">
              <a:extLst>
                <a:ext uri="{FF2B5EF4-FFF2-40B4-BE49-F238E27FC236}">
                  <a16:creationId xmlns:a16="http://schemas.microsoft.com/office/drawing/2014/main" id="{310D0C9A-0FA9-EE5E-496C-9C8B2F4B61D7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309;p60">
              <a:extLst>
                <a:ext uri="{FF2B5EF4-FFF2-40B4-BE49-F238E27FC236}">
                  <a16:creationId xmlns:a16="http://schemas.microsoft.com/office/drawing/2014/main" id="{14A35397-521F-521C-6AA3-92B90856FE4A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310;p60">
              <a:extLst>
                <a:ext uri="{FF2B5EF4-FFF2-40B4-BE49-F238E27FC236}">
                  <a16:creationId xmlns:a16="http://schemas.microsoft.com/office/drawing/2014/main" id="{9158E897-6C11-37A8-DAF1-9D5DDE3B2791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311;p60">
              <a:extLst>
                <a:ext uri="{FF2B5EF4-FFF2-40B4-BE49-F238E27FC236}">
                  <a16:creationId xmlns:a16="http://schemas.microsoft.com/office/drawing/2014/main" id="{B8767071-C14C-A0FD-8E9F-206E434CE1E4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312;p60">
              <a:extLst>
                <a:ext uri="{FF2B5EF4-FFF2-40B4-BE49-F238E27FC236}">
                  <a16:creationId xmlns:a16="http://schemas.microsoft.com/office/drawing/2014/main" id="{1E754B3F-C233-0AEA-20DC-890129DF6121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313;p60">
              <a:extLst>
                <a:ext uri="{FF2B5EF4-FFF2-40B4-BE49-F238E27FC236}">
                  <a16:creationId xmlns:a16="http://schemas.microsoft.com/office/drawing/2014/main" id="{9A3C0A1D-B626-8AB9-6C1F-B8FDB11DE569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11295;p60">
            <a:extLst>
              <a:ext uri="{FF2B5EF4-FFF2-40B4-BE49-F238E27FC236}">
                <a16:creationId xmlns:a16="http://schemas.microsoft.com/office/drawing/2014/main" id="{23BBD8A7-5FC0-2413-59A4-CD5C4DEC46CF}"/>
              </a:ext>
            </a:extLst>
          </p:cNvPr>
          <p:cNvGrpSpPr/>
          <p:nvPr/>
        </p:nvGrpSpPr>
        <p:grpSpPr>
          <a:xfrm>
            <a:off x="3765426" y="2256705"/>
            <a:ext cx="327445" cy="266430"/>
            <a:chOff x="2165809" y="3811059"/>
            <a:chExt cx="422542" cy="342973"/>
          </a:xfrm>
        </p:grpSpPr>
        <p:sp>
          <p:nvSpPr>
            <p:cNvPr id="491" name="Google Shape;11296;p60">
              <a:extLst>
                <a:ext uri="{FF2B5EF4-FFF2-40B4-BE49-F238E27FC236}">
                  <a16:creationId xmlns:a16="http://schemas.microsoft.com/office/drawing/2014/main" id="{2A246521-EC53-386A-7B72-8E30DABD952D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1297;p60">
              <a:extLst>
                <a:ext uri="{FF2B5EF4-FFF2-40B4-BE49-F238E27FC236}">
                  <a16:creationId xmlns:a16="http://schemas.microsoft.com/office/drawing/2014/main" id="{771689F4-FC7B-767D-2888-BA9481C718DF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1298;p60">
              <a:extLst>
                <a:ext uri="{FF2B5EF4-FFF2-40B4-BE49-F238E27FC236}">
                  <a16:creationId xmlns:a16="http://schemas.microsoft.com/office/drawing/2014/main" id="{A197614E-A8A1-6C4E-B9E7-C2D4E8876F5A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1299;p60">
              <a:extLst>
                <a:ext uri="{FF2B5EF4-FFF2-40B4-BE49-F238E27FC236}">
                  <a16:creationId xmlns:a16="http://schemas.microsoft.com/office/drawing/2014/main" id="{6957AC99-37B5-19C9-39A8-577BB0E7C9C9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1300;p60">
              <a:extLst>
                <a:ext uri="{FF2B5EF4-FFF2-40B4-BE49-F238E27FC236}">
                  <a16:creationId xmlns:a16="http://schemas.microsoft.com/office/drawing/2014/main" id="{0AA98C68-2D53-018E-87D8-78E7576AF4C0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1301;p60">
              <a:extLst>
                <a:ext uri="{FF2B5EF4-FFF2-40B4-BE49-F238E27FC236}">
                  <a16:creationId xmlns:a16="http://schemas.microsoft.com/office/drawing/2014/main" id="{B4170ECF-3463-366C-B51D-38D14A622934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1302;p60">
              <a:extLst>
                <a:ext uri="{FF2B5EF4-FFF2-40B4-BE49-F238E27FC236}">
                  <a16:creationId xmlns:a16="http://schemas.microsoft.com/office/drawing/2014/main" id="{146C2299-A90A-37F2-D953-F796D0FF42A6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1303;p60">
              <a:extLst>
                <a:ext uri="{FF2B5EF4-FFF2-40B4-BE49-F238E27FC236}">
                  <a16:creationId xmlns:a16="http://schemas.microsoft.com/office/drawing/2014/main" id="{F102C556-F881-BBA5-3441-BD66DCD1B13E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1304;p60">
              <a:extLst>
                <a:ext uri="{FF2B5EF4-FFF2-40B4-BE49-F238E27FC236}">
                  <a16:creationId xmlns:a16="http://schemas.microsoft.com/office/drawing/2014/main" id="{B86F1E14-412C-F427-2D47-5408762DD51E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1305;p60">
              <a:extLst>
                <a:ext uri="{FF2B5EF4-FFF2-40B4-BE49-F238E27FC236}">
                  <a16:creationId xmlns:a16="http://schemas.microsoft.com/office/drawing/2014/main" id="{9CC80289-3BEC-E985-D4A5-821A2BACE0D5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1306;p60">
              <a:extLst>
                <a:ext uri="{FF2B5EF4-FFF2-40B4-BE49-F238E27FC236}">
                  <a16:creationId xmlns:a16="http://schemas.microsoft.com/office/drawing/2014/main" id="{B7A7246B-26A6-7480-D01B-21F60292189C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1307;p60">
              <a:extLst>
                <a:ext uri="{FF2B5EF4-FFF2-40B4-BE49-F238E27FC236}">
                  <a16:creationId xmlns:a16="http://schemas.microsoft.com/office/drawing/2014/main" id="{CABC2237-17F8-49C6-1423-E9B676B10941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1308;p60">
              <a:extLst>
                <a:ext uri="{FF2B5EF4-FFF2-40B4-BE49-F238E27FC236}">
                  <a16:creationId xmlns:a16="http://schemas.microsoft.com/office/drawing/2014/main" id="{F8297FCD-F252-0BA2-CB4F-2D47B79A475A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1309;p60">
              <a:extLst>
                <a:ext uri="{FF2B5EF4-FFF2-40B4-BE49-F238E27FC236}">
                  <a16:creationId xmlns:a16="http://schemas.microsoft.com/office/drawing/2014/main" id="{21218EAE-0C3E-1757-44E9-27BBA3D13E54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1310;p60">
              <a:extLst>
                <a:ext uri="{FF2B5EF4-FFF2-40B4-BE49-F238E27FC236}">
                  <a16:creationId xmlns:a16="http://schemas.microsoft.com/office/drawing/2014/main" id="{EC164ED8-E587-D129-3DCE-D216A28AF5EA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1311;p60">
              <a:extLst>
                <a:ext uri="{FF2B5EF4-FFF2-40B4-BE49-F238E27FC236}">
                  <a16:creationId xmlns:a16="http://schemas.microsoft.com/office/drawing/2014/main" id="{CEA7375F-4273-7E9D-94CE-AD218A7357D3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1312;p60">
              <a:extLst>
                <a:ext uri="{FF2B5EF4-FFF2-40B4-BE49-F238E27FC236}">
                  <a16:creationId xmlns:a16="http://schemas.microsoft.com/office/drawing/2014/main" id="{3C900B26-9544-78ED-7701-8F0B8FFD39AF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1313;p60">
              <a:extLst>
                <a:ext uri="{FF2B5EF4-FFF2-40B4-BE49-F238E27FC236}">
                  <a16:creationId xmlns:a16="http://schemas.microsoft.com/office/drawing/2014/main" id="{2B25F7E5-6C9D-268E-AA46-A1BD41DE5C57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11295;p60">
            <a:extLst>
              <a:ext uri="{FF2B5EF4-FFF2-40B4-BE49-F238E27FC236}">
                <a16:creationId xmlns:a16="http://schemas.microsoft.com/office/drawing/2014/main" id="{0F054D82-1CC6-F6EA-E8CB-4E27ED4C5B3E}"/>
              </a:ext>
            </a:extLst>
          </p:cNvPr>
          <p:cNvGrpSpPr/>
          <p:nvPr/>
        </p:nvGrpSpPr>
        <p:grpSpPr>
          <a:xfrm>
            <a:off x="4192855" y="2256705"/>
            <a:ext cx="327445" cy="266430"/>
            <a:chOff x="2165809" y="3811059"/>
            <a:chExt cx="422542" cy="342973"/>
          </a:xfrm>
        </p:grpSpPr>
        <p:sp>
          <p:nvSpPr>
            <p:cNvPr id="510" name="Google Shape;11296;p60">
              <a:extLst>
                <a:ext uri="{FF2B5EF4-FFF2-40B4-BE49-F238E27FC236}">
                  <a16:creationId xmlns:a16="http://schemas.microsoft.com/office/drawing/2014/main" id="{ED34B081-614A-626E-8EAB-15D2992D54CB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1297;p60">
              <a:extLst>
                <a:ext uri="{FF2B5EF4-FFF2-40B4-BE49-F238E27FC236}">
                  <a16:creationId xmlns:a16="http://schemas.microsoft.com/office/drawing/2014/main" id="{723743BC-A0A6-AE9E-04E2-3BCE32ACDDB8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1298;p60">
              <a:extLst>
                <a:ext uri="{FF2B5EF4-FFF2-40B4-BE49-F238E27FC236}">
                  <a16:creationId xmlns:a16="http://schemas.microsoft.com/office/drawing/2014/main" id="{BB089565-CE64-08BB-FE92-3BE9675D5C2A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1299;p60">
              <a:extLst>
                <a:ext uri="{FF2B5EF4-FFF2-40B4-BE49-F238E27FC236}">
                  <a16:creationId xmlns:a16="http://schemas.microsoft.com/office/drawing/2014/main" id="{48B452DA-33AD-981A-FFAC-1217FCF9A23B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1300;p60">
              <a:extLst>
                <a:ext uri="{FF2B5EF4-FFF2-40B4-BE49-F238E27FC236}">
                  <a16:creationId xmlns:a16="http://schemas.microsoft.com/office/drawing/2014/main" id="{25340384-C11B-C820-432F-077C706572A4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1301;p60">
              <a:extLst>
                <a:ext uri="{FF2B5EF4-FFF2-40B4-BE49-F238E27FC236}">
                  <a16:creationId xmlns:a16="http://schemas.microsoft.com/office/drawing/2014/main" id="{3FB91FD4-8D5E-3690-A51B-7ED62D0A9964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1302;p60">
              <a:extLst>
                <a:ext uri="{FF2B5EF4-FFF2-40B4-BE49-F238E27FC236}">
                  <a16:creationId xmlns:a16="http://schemas.microsoft.com/office/drawing/2014/main" id="{ED0DE30C-8705-396F-BBEF-82C8CFF10ECB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1303;p60">
              <a:extLst>
                <a:ext uri="{FF2B5EF4-FFF2-40B4-BE49-F238E27FC236}">
                  <a16:creationId xmlns:a16="http://schemas.microsoft.com/office/drawing/2014/main" id="{B5CA78DB-B30C-3733-1A7C-569565D101FF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1304;p60">
              <a:extLst>
                <a:ext uri="{FF2B5EF4-FFF2-40B4-BE49-F238E27FC236}">
                  <a16:creationId xmlns:a16="http://schemas.microsoft.com/office/drawing/2014/main" id="{6C13ACBD-3423-B3FE-5C37-A9F1BB5E5CF0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1305;p60">
              <a:extLst>
                <a:ext uri="{FF2B5EF4-FFF2-40B4-BE49-F238E27FC236}">
                  <a16:creationId xmlns:a16="http://schemas.microsoft.com/office/drawing/2014/main" id="{3148C6A4-25ED-7E73-3B9E-9FE5801165D8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1306;p60">
              <a:extLst>
                <a:ext uri="{FF2B5EF4-FFF2-40B4-BE49-F238E27FC236}">
                  <a16:creationId xmlns:a16="http://schemas.microsoft.com/office/drawing/2014/main" id="{31E503EF-E97A-E845-5C68-2FD1068E2787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1307;p60">
              <a:extLst>
                <a:ext uri="{FF2B5EF4-FFF2-40B4-BE49-F238E27FC236}">
                  <a16:creationId xmlns:a16="http://schemas.microsoft.com/office/drawing/2014/main" id="{EA542083-E309-8003-33B5-F61404B0312F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1308;p60">
              <a:extLst>
                <a:ext uri="{FF2B5EF4-FFF2-40B4-BE49-F238E27FC236}">
                  <a16:creationId xmlns:a16="http://schemas.microsoft.com/office/drawing/2014/main" id="{D259423E-9F86-C401-4F65-69C3FB0EC7F7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1309;p60">
              <a:extLst>
                <a:ext uri="{FF2B5EF4-FFF2-40B4-BE49-F238E27FC236}">
                  <a16:creationId xmlns:a16="http://schemas.microsoft.com/office/drawing/2014/main" id="{237246C9-4787-89A5-AE08-2E968EB35528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1310;p60">
              <a:extLst>
                <a:ext uri="{FF2B5EF4-FFF2-40B4-BE49-F238E27FC236}">
                  <a16:creationId xmlns:a16="http://schemas.microsoft.com/office/drawing/2014/main" id="{B2AE6275-2F74-1EA7-C074-43ABBE2F655B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1311;p60">
              <a:extLst>
                <a:ext uri="{FF2B5EF4-FFF2-40B4-BE49-F238E27FC236}">
                  <a16:creationId xmlns:a16="http://schemas.microsoft.com/office/drawing/2014/main" id="{6394AA89-242C-C04A-4200-73FA9EE9E389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1312;p60">
              <a:extLst>
                <a:ext uri="{FF2B5EF4-FFF2-40B4-BE49-F238E27FC236}">
                  <a16:creationId xmlns:a16="http://schemas.microsoft.com/office/drawing/2014/main" id="{799A247E-3804-5E80-075D-AF34762601A8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1313;p60">
              <a:extLst>
                <a:ext uri="{FF2B5EF4-FFF2-40B4-BE49-F238E27FC236}">
                  <a16:creationId xmlns:a16="http://schemas.microsoft.com/office/drawing/2014/main" id="{92DEF031-4475-D702-3ED2-49A256E923EA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11295;p60">
            <a:extLst>
              <a:ext uri="{FF2B5EF4-FFF2-40B4-BE49-F238E27FC236}">
                <a16:creationId xmlns:a16="http://schemas.microsoft.com/office/drawing/2014/main" id="{7595F274-D969-5A74-D67A-3593A842324D}"/>
              </a:ext>
            </a:extLst>
          </p:cNvPr>
          <p:cNvGrpSpPr/>
          <p:nvPr/>
        </p:nvGrpSpPr>
        <p:grpSpPr>
          <a:xfrm>
            <a:off x="3765426" y="2613495"/>
            <a:ext cx="327445" cy="266430"/>
            <a:chOff x="2165809" y="3811059"/>
            <a:chExt cx="422542" cy="342973"/>
          </a:xfrm>
        </p:grpSpPr>
        <p:sp>
          <p:nvSpPr>
            <p:cNvPr id="529" name="Google Shape;11296;p60">
              <a:extLst>
                <a:ext uri="{FF2B5EF4-FFF2-40B4-BE49-F238E27FC236}">
                  <a16:creationId xmlns:a16="http://schemas.microsoft.com/office/drawing/2014/main" id="{79CDDF77-0DDA-5656-E117-3ABF9324A12F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1297;p60">
              <a:extLst>
                <a:ext uri="{FF2B5EF4-FFF2-40B4-BE49-F238E27FC236}">
                  <a16:creationId xmlns:a16="http://schemas.microsoft.com/office/drawing/2014/main" id="{5820B7BC-937F-7A5E-747A-E8F072A32308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1298;p60">
              <a:extLst>
                <a:ext uri="{FF2B5EF4-FFF2-40B4-BE49-F238E27FC236}">
                  <a16:creationId xmlns:a16="http://schemas.microsoft.com/office/drawing/2014/main" id="{CB97D6EC-3CE3-840F-CE3D-666CFD541C1E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1299;p60">
              <a:extLst>
                <a:ext uri="{FF2B5EF4-FFF2-40B4-BE49-F238E27FC236}">
                  <a16:creationId xmlns:a16="http://schemas.microsoft.com/office/drawing/2014/main" id="{A3415209-FB5A-5CA4-C39E-2711EE03B7C5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1300;p60">
              <a:extLst>
                <a:ext uri="{FF2B5EF4-FFF2-40B4-BE49-F238E27FC236}">
                  <a16:creationId xmlns:a16="http://schemas.microsoft.com/office/drawing/2014/main" id="{D2081046-72A1-BD07-2154-5E1E0852870A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1301;p60">
              <a:extLst>
                <a:ext uri="{FF2B5EF4-FFF2-40B4-BE49-F238E27FC236}">
                  <a16:creationId xmlns:a16="http://schemas.microsoft.com/office/drawing/2014/main" id="{3A38B864-ED65-8023-43B2-F95F554803E8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1302;p60">
              <a:extLst>
                <a:ext uri="{FF2B5EF4-FFF2-40B4-BE49-F238E27FC236}">
                  <a16:creationId xmlns:a16="http://schemas.microsoft.com/office/drawing/2014/main" id="{CE882184-20A5-84F8-99E3-56C7AEE36C57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1303;p60">
              <a:extLst>
                <a:ext uri="{FF2B5EF4-FFF2-40B4-BE49-F238E27FC236}">
                  <a16:creationId xmlns:a16="http://schemas.microsoft.com/office/drawing/2014/main" id="{78BB6A99-A7A2-C316-CCB5-667059A824D5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1304;p60">
              <a:extLst>
                <a:ext uri="{FF2B5EF4-FFF2-40B4-BE49-F238E27FC236}">
                  <a16:creationId xmlns:a16="http://schemas.microsoft.com/office/drawing/2014/main" id="{9685E3DB-0727-4BC4-DD17-2F4874400336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1305;p60">
              <a:extLst>
                <a:ext uri="{FF2B5EF4-FFF2-40B4-BE49-F238E27FC236}">
                  <a16:creationId xmlns:a16="http://schemas.microsoft.com/office/drawing/2014/main" id="{F3C571C3-EE1B-E622-7E26-CA1850E3878C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1306;p60">
              <a:extLst>
                <a:ext uri="{FF2B5EF4-FFF2-40B4-BE49-F238E27FC236}">
                  <a16:creationId xmlns:a16="http://schemas.microsoft.com/office/drawing/2014/main" id="{2A26DBF6-6694-5D14-1696-DCB448BBFB54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1307;p60">
              <a:extLst>
                <a:ext uri="{FF2B5EF4-FFF2-40B4-BE49-F238E27FC236}">
                  <a16:creationId xmlns:a16="http://schemas.microsoft.com/office/drawing/2014/main" id="{54BAB021-EFDA-2A39-9B56-CA30C2CFDD0D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1308;p60">
              <a:extLst>
                <a:ext uri="{FF2B5EF4-FFF2-40B4-BE49-F238E27FC236}">
                  <a16:creationId xmlns:a16="http://schemas.microsoft.com/office/drawing/2014/main" id="{E47B290D-9793-773E-D425-BFC8B5691D24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1309;p60">
              <a:extLst>
                <a:ext uri="{FF2B5EF4-FFF2-40B4-BE49-F238E27FC236}">
                  <a16:creationId xmlns:a16="http://schemas.microsoft.com/office/drawing/2014/main" id="{81523BDA-DFC6-4665-25A0-170B8B8110C5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1310;p60">
              <a:extLst>
                <a:ext uri="{FF2B5EF4-FFF2-40B4-BE49-F238E27FC236}">
                  <a16:creationId xmlns:a16="http://schemas.microsoft.com/office/drawing/2014/main" id="{95308542-2F47-CAB6-684C-EDE01C1D9184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1311;p60">
              <a:extLst>
                <a:ext uri="{FF2B5EF4-FFF2-40B4-BE49-F238E27FC236}">
                  <a16:creationId xmlns:a16="http://schemas.microsoft.com/office/drawing/2014/main" id="{D814DEA5-E964-06B2-6E83-8D5CC64113E6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1312;p60">
              <a:extLst>
                <a:ext uri="{FF2B5EF4-FFF2-40B4-BE49-F238E27FC236}">
                  <a16:creationId xmlns:a16="http://schemas.microsoft.com/office/drawing/2014/main" id="{5B1830DE-6320-1CAB-20BE-E872705A6908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1313;p60">
              <a:extLst>
                <a:ext uri="{FF2B5EF4-FFF2-40B4-BE49-F238E27FC236}">
                  <a16:creationId xmlns:a16="http://schemas.microsoft.com/office/drawing/2014/main" id="{5C9A7965-8BB1-D982-C384-0BF2F83E8890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11295;p60">
            <a:extLst>
              <a:ext uri="{FF2B5EF4-FFF2-40B4-BE49-F238E27FC236}">
                <a16:creationId xmlns:a16="http://schemas.microsoft.com/office/drawing/2014/main" id="{5ADA4141-F96E-BEFF-4C36-C4BA5F4F67B9}"/>
              </a:ext>
            </a:extLst>
          </p:cNvPr>
          <p:cNvGrpSpPr/>
          <p:nvPr/>
        </p:nvGrpSpPr>
        <p:grpSpPr>
          <a:xfrm>
            <a:off x="4192855" y="2613495"/>
            <a:ext cx="327445" cy="266430"/>
            <a:chOff x="2165809" y="3811059"/>
            <a:chExt cx="422542" cy="342973"/>
          </a:xfrm>
        </p:grpSpPr>
        <p:sp>
          <p:nvSpPr>
            <p:cNvPr id="548" name="Google Shape;11296;p60">
              <a:extLst>
                <a:ext uri="{FF2B5EF4-FFF2-40B4-BE49-F238E27FC236}">
                  <a16:creationId xmlns:a16="http://schemas.microsoft.com/office/drawing/2014/main" id="{6D453C85-AE1C-9FD0-0056-BD9F86DA7ABB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1297;p60">
              <a:extLst>
                <a:ext uri="{FF2B5EF4-FFF2-40B4-BE49-F238E27FC236}">
                  <a16:creationId xmlns:a16="http://schemas.microsoft.com/office/drawing/2014/main" id="{EC0DF4C8-65C2-859D-C889-8B019496BDBF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1298;p60">
              <a:extLst>
                <a:ext uri="{FF2B5EF4-FFF2-40B4-BE49-F238E27FC236}">
                  <a16:creationId xmlns:a16="http://schemas.microsoft.com/office/drawing/2014/main" id="{BE6C928F-F6A8-ED47-FB13-BDD309981EE7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1299;p60">
              <a:extLst>
                <a:ext uri="{FF2B5EF4-FFF2-40B4-BE49-F238E27FC236}">
                  <a16:creationId xmlns:a16="http://schemas.microsoft.com/office/drawing/2014/main" id="{25A0C8A9-AB64-D709-2CF0-29A47A595AD3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1300;p60">
              <a:extLst>
                <a:ext uri="{FF2B5EF4-FFF2-40B4-BE49-F238E27FC236}">
                  <a16:creationId xmlns:a16="http://schemas.microsoft.com/office/drawing/2014/main" id="{2446AF35-F12D-9BC0-AF90-45ECC3A8B15C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1301;p60">
              <a:extLst>
                <a:ext uri="{FF2B5EF4-FFF2-40B4-BE49-F238E27FC236}">
                  <a16:creationId xmlns:a16="http://schemas.microsoft.com/office/drawing/2014/main" id="{19537B5B-7308-6FCB-3542-C21EE3539EAD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1302;p60">
              <a:extLst>
                <a:ext uri="{FF2B5EF4-FFF2-40B4-BE49-F238E27FC236}">
                  <a16:creationId xmlns:a16="http://schemas.microsoft.com/office/drawing/2014/main" id="{3BB40B15-F95C-4F97-65D4-3B0BF21FF8F0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1303;p60">
              <a:extLst>
                <a:ext uri="{FF2B5EF4-FFF2-40B4-BE49-F238E27FC236}">
                  <a16:creationId xmlns:a16="http://schemas.microsoft.com/office/drawing/2014/main" id="{7CF76393-8149-E137-F98E-E61890F36D81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1304;p60">
              <a:extLst>
                <a:ext uri="{FF2B5EF4-FFF2-40B4-BE49-F238E27FC236}">
                  <a16:creationId xmlns:a16="http://schemas.microsoft.com/office/drawing/2014/main" id="{D6F1D2FB-9F51-1B00-1FC9-74F94C80FD36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1305;p60">
              <a:extLst>
                <a:ext uri="{FF2B5EF4-FFF2-40B4-BE49-F238E27FC236}">
                  <a16:creationId xmlns:a16="http://schemas.microsoft.com/office/drawing/2014/main" id="{371D4819-041F-4119-C95B-EE721B862E56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1306;p60">
              <a:extLst>
                <a:ext uri="{FF2B5EF4-FFF2-40B4-BE49-F238E27FC236}">
                  <a16:creationId xmlns:a16="http://schemas.microsoft.com/office/drawing/2014/main" id="{DD7B742E-5843-AA25-1ECD-68E27FE8BC06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1307;p60">
              <a:extLst>
                <a:ext uri="{FF2B5EF4-FFF2-40B4-BE49-F238E27FC236}">
                  <a16:creationId xmlns:a16="http://schemas.microsoft.com/office/drawing/2014/main" id="{37853078-79FB-F4D1-413F-05A6ED547547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1308;p60">
              <a:extLst>
                <a:ext uri="{FF2B5EF4-FFF2-40B4-BE49-F238E27FC236}">
                  <a16:creationId xmlns:a16="http://schemas.microsoft.com/office/drawing/2014/main" id="{035DC459-01EA-F1EB-BF00-9822EF5596E7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1309;p60">
              <a:extLst>
                <a:ext uri="{FF2B5EF4-FFF2-40B4-BE49-F238E27FC236}">
                  <a16:creationId xmlns:a16="http://schemas.microsoft.com/office/drawing/2014/main" id="{AD5CB177-584F-756B-41BA-D61EC5EDE2C6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1310;p60">
              <a:extLst>
                <a:ext uri="{FF2B5EF4-FFF2-40B4-BE49-F238E27FC236}">
                  <a16:creationId xmlns:a16="http://schemas.microsoft.com/office/drawing/2014/main" id="{1468F98E-A074-F0A9-F4DB-1A4883DB78AF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1311;p60">
              <a:extLst>
                <a:ext uri="{FF2B5EF4-FFF2-40B4-BE49-F238E27FC236}">
                  <a16:creationId xmlns:a16="http://schemas.microsoft.com/office/drawing/2014/main" id="{99366DD4-D2D1-5870-E22D-1A18612B976B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1312;p60">
              <a:extLst>
                <a:ext uri="{FF2B5EF4-FFF2-40B4-BE49-F238E27FC236}">
                  <a16:creationId xmlns:a16="http://schemas.microsoft.com/office/drawing/2014/main" id="{7C53E808-8CAD-689E-C951-606F168FD44C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1313;p60">
              <a:extLst>
                <a:ext uri="{FF2B5EF4-FFF2-40B4-BE49-F238E27FC236}">
                  <a16:creationId xmlns:a16="http://schemas.microsoft.com/office/drawing/2014/main" id="{C2BE885F-07BF-2897-C827-E0135C179887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11295;p60">
            <a:extLst>
              <a:ext uri="{FF2B5EF4-FFF2-40B4-BE49-F238E27FC236}">
                <a16:creationId xmlns:a16="http://schemas.microsoft.com/office/drawing/2014/main" id="{8DB7EB1D-4A77-0A64-330D-B6A5DD5C33DE}"/>
              </a:ext>
            </a:extLst>
          </p:cNvPr>
          <p:cNvGrpSpPr/>
          <p:nvPr/>
        </p:nvGrpSpPr>
        <p:grpSpPr>
          <a:xfrm>
            <a:off x="3750035" y="2938706"/>
            <a:ext cx="327445" cy="266430"/>
            <a:chOff x="2165809" y="3811059"/>
            <a:chExt cx="422542" cy="342973"/>
          </a:xfrm>
        </p:grpSpPr>
        <p:sp>
          <p:nvSpPr>
            <p:cNvPr id="567" name="Google Shape;11296;p60">
              <a:extLst>
                <a:ext uri="{FF2B5EF4-FFF2-40B4-BE49-F238E27FC236}">
                  <a16:creationId xmlns:a16="http://schemas.microsoft.com/office/drawing/2014/main" id="{4EEB29A9-C95E-5D85-70A9-300904AEE90F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1297;p60">
              <a:extLst>
                <a:ext uri="{FF2B5EF4-FFF2-40B4-BE49-F238E27FC236}">
                  <a16:creationId xmlns:a16="http://schemas.microsoft.com/office/drawing/2014/main" id="{C43589F5-CBAB-6E23-AB9C-696690027DAF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1298;p60">
              <a:extLst>
                <a:ext uri="{FF2B5EF4-FFF2-40B4-BE49-F238E27FC236}">
                  <a16:creationId xmlns:a16="http://schemas.microsoft.com/office/drawing/2014/main" id="{A007A51C-776E-89F4-62DA-35DA9B2F6EE5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1299;p60">
              <a:extLst>
                <a:ext uri="{FF2B5EF4-FFF2-40B4-BE49-F238E27FC236}">
                  <a16:creationId xmlns:a16="http://schemas.microsoft.com/office/drawing/2014/main" id="{9EF1AAD4-9655-A347-B8BB-AEDE695450AC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1300;p60">
              <a:extLst>
                <a:ext uri="{FF2B5EF4-FFF2-40B4-BE49-F238E27FC236}">
                  <a16:creationId xmlns:a16="http://schemas.microsoft.com/office/drawing/2014/main" id="{2538B1B4-48E1-4B87-1EF9-59A88008963F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1301;p60">
              <a:extLst>
                <a:ext uri="{FF2B5EF4-FFF2-40B4-BE49-F238E27FC236}">
                  <a16:creationId xmlns:a16="http://schemas.microsoft.com/office/drawing/2014/main" id="{F595F40C-09C0-2018-9A61-22C49F6D7BEC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1302;p60">
              <a:extLst>
                <a:ext uri="{FF2B5EF4-FFF2-40B4-BE49-F238E27FC236}">
                  <a16:creationId xmlns:a16="http://schemas.microsoft.com/office/drawing/2014/main" id="{23590F1B-5F68-E7E7-A149-21D3D2B1E25A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1303;p60">
              <a:extLst>
                <a:ext uri="{FF2B5EF4-FFF2-40B4-BE49-F238E27FC236}">
                  <a16:creationId xmlns:a16="http://schemas.microsoft.com/office/drawing/2014/main" id="{B1A1B7A6-FD2B-1ADA-8336-D3C056AE3617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1304;p60">
              <a:extLst>
                <a:ext uri="{FF2B5EF4-FFF2-40B4-BE49-F238E27FC236}">
                  <a16:creationId xmlns:a16="http://schemas.microsoft.com/office/drawing/2014/main" id="{13CC2B57-DE09-18C6-2D64-4609AD105E7B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1305;p60">
              <a:extLst>
                <a:ext uri="{FF2B5EF4-FFF2-40B4-BE49-F238E27FC236}">
                  <a16:creationId xmlns:a16="http://schemas.microsoft.com/office/drawing/2014/main" id="{FD6AEBDC-E888-B1E2-AA9F-416BAA17BB49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1306;p60">
              <a:extLst>
                <a:ext uri="{FF2B5EF4-FFF2-40B4-BE49-F238E27FC236}">
                  <a16:creationId xmlns:a16="http://schemas.microsoft.com/office/drawing/2014/main" id="{759B77A4-C97F-52C2-0D31-DEF6C5B62970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1307;p60">
              <a:extLst>
                <a:ext uri="{FF2B5EF4-FFF2-40B4-BE49-F238E27FC236}">
                  <a16:creationId xmlns:a16="http://schemas.microsoft.com/office/drawing/2014/main" id="{4EE8D007-E6E1-AA81-66F2-3C46C548690F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1308;p60">
              <a:extLst>
                <a:ext uri="{FF2B5EF4-FFF2-40B4-BE49-F238E27FC236}">
                  <a16:creationId xmlns:a16="http://schemas.microsoft.com/office/drawing/2014/main" id="{F68C9E72-01C7-3402-6856-813268786836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309;p60">
              <a:extLst>
                <a:ext uri="{FF2B5EF4-FFF2-40B4-BE49-F238E27FC236}">
                  <a16:creationId xmlns:a16="http://schemas.microsoft.com/office/drawing/2014/main" id="{4A5EB15C-A291-22FF-336F-BADB959AE550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310;p60">
              <a:extLst>
                <a:ext uri="{FF2B5EF4-FFF2-40B4-BE49-F238E27FC236}">
                  <a16:creationId xmlns:a16="http://schemas.microsoft.com/office/drawing/2014/main" id="{EF363D69-7C5F-AB23-1485-C96A097C0DFF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311;p60">
              <a:extLst>
                <a:ext uri="{FF2B5EF4-FFF2-40B4-BE49-F238E27FC236}">
                  <a16:creationId xmlns:a16="http://schemas.microsoft.com/office/drawing/2014/main" id="{9A9155BB-058D-80E2-3961-961975C80E6F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312;p60">
              <a:extLst>
                <a:ext uri="{FF2B5EF4-FFF2-40B4-BE49-F238E27FC236}">
                  <a16:creationId xmlns:a16="http://schemas.microsoft.com/office/drawing/2014/main" id="{089848D3-550B-155F-2F68-7C7018821BD5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313;p60">
              <a:extLst>
                <a:ext uri="{FF2B5EF4-FFF2-40B4-BE49-F238E27FC236}">
                  <a16:creationId xmlns:a16="http://schemas.microsoft.com/office/drawing/2014/main" id="{F67E947E-4214-9DD5-9EBE-3B5614239648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11295;p60">
            <a:extLst>
              <a:ext uri="{FF2B5EF4-FFF2-40B4-BE49-F238E27FC236}">
                <a16:creationId xmlns:a16="http://schemas.microsoft.com/office/drawing/2014/main" id="{A9C6C5AA-FAFC-9130-1705-89503E2413EC}"/>
              </a:ext>
            </a:extLst>
          </p:cNvPr>
          <p:cNvGrpSpPr/>
          <p:nvPr/>
        </p:nvGrpSpPr>
        <p:grpSpPr>
          <a:xfrm>
            <a:off x="4177464" y="2938706"/>
            <a:ext cx="327445" cy="266430"/>
            <a:chOff x="2165809" y="3811059"/>
            <a:chExt cx="422542" cy="342973"/>
          </a:xfrm>
        </p:grpSpPr>
        <p:sp>
          <p:nvSpPr>
            <p:cNvPr id="586" name="Google Shape;11296;p60">
              <a:extLst>
                <a:ext uri="{FF2B5EF4-FFF2-40B4-BE49-F238E27FC236}">
                  <a16:creationId xmlns:a16="http://schemas.microsoft.com/office/drawing/2014/main" id="{E478F922-836A-C22E-00A6-40E89390642C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297;p60">
              <a:extLst>
                <a:ext uri="{FF2B5EF4-FFF2-40B4-BE49-F238E27FC236}">
                  <a16:creationId xmlns:a16="http://schemas.microsoft.com/office/drawing/2014/main" id="{E45E1AE0-B96C-64DF-8357-8DA73D2BF052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298;p60">
              <a:extLst>
                <a:ext uri="{FF2B5EF4-FFF2-40B4-BE49-F238E27FC236}">
                  <a16:creationId xmlns:a16="http://schemas.microsoft.com/office/drawing/2014/main" id="{486E5B83-D408-54DB-729F-538718EAA0BC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299;p60">
              <a:extLst>
                <a:ext uri="{FF2B5EF4-FFF2-40B4-BE49-F238E27FC236}">
                  <a16:creationId xmlns:a16="http://schemas.microsoft.com/office/drawing/2014/main" id="{A8CF4937-F82D-3822-F3D3-78FBFCE9EA26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300;p60">
              <a:extLst>
                <a:ext uri="{FF2B5EF4-FFF2-40B4-BE49-F238E27FC236}">
                  <a16:creationId xmlns:a16="http://schemas.microsoft.com/office/drawing/2014/main" id="{D6ED3C89-D7F5-FF74-EDA0-9AB5651BBA88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301;p60">
              <a:extLst>
                <a:ext uri="{FF2B5EF4-FFF2-40B4-BE49-F238E27FC236}">
                  <a16:creationId xmlns:a16="http://schemas.microsoft.com/office/drawing/2014/main" id="{ABCCA9EB-0E44-31FF-F09B-C13910EE0675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302;p60">
              <a:extLst>
                <a:ext uri="{FF2B5EF4-FFF2-40B4-BE49-F238E27FC236}">
                  <a16:creationId xmlns:a16="http://schemas.microsoft.com/office/drawing/2014/main" id="{355DBAAB-F62C-FBE0-8C7A-BC4F4DA70E34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303;p60">
              <a:extLst>
                <a:ext uri="{FF2B5EF4-FFF2-40B4-BE49-F238E27FC236}">
                  <a16:creationId xmlns:a16="http://schemas.microsoft.com/office/drawing/2014/main" id="{2B462850-B545-236D-5F85-B2DBA6D54DCD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304;p60">
              <a:extLst>
                <a:ext uri="{FF2B5EF4-FFF2-40B4-BE49-F238E27FC236}">
                  <a16:creationId xmlns:a16="http://schemas.microsoft.com/office/drawing/2014/main" id="{CAC63321-E7C5-5C21-0361-D2F6E98E1076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305;p60">
              <a:extLst>
                <a:ext uri="{FF2B5EF4-FFF2-40B4-BE49-F238E27FC236}">
                  <a16:creationId xmlns:a16="http://schemas.microsoft.com/office/drawing/2014/main" id="{6ADBC7B7-A546-A9B8-9842-95F5A3FB11D4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306;p60">
              <a:extLst>
                <a:ext uri="{FF2B5EF4-FFF2-40B4-BE49-F238E27FC236}">
                  <a16:creationId xmlns:a16="http://schemas.microsoft.com/office/drawing/2014/main" id="{292664FD-B511-1987-2D1F-090B397FCA42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307;p60">
              <a:extLst>
                <a:ext uri="{FF2B5EF4-FFF2-40B4-BE49-F238E27FC236}">
                  <a16:creationId xmlns:a16="http://schemas.microsoft.com/office/drawing/2014/main" id="{3855CF0F-7BFF-2DE2-A693-9B3B0413A9A0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308;p60">
              <a:extLst>
                <a:ext uri="{FF2B5EF4-FFF2-40B4-BE49-F238E27FC236}">
                  <a16:creationId xmlns:a16="http://schemas.microsoft.com/office/drawing/2014/main" id="{F515FB24-6EAD-8D89-B5CD-D48C31E61EDD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1309;p60">
              <a:extLst>
                <a:ext uri="{FF2B5EF4-FFF2-40B4-BE49-F238E27FC236}">
                  <a16:creationId xmlns:a16="http://schemas.microsoft.com/office/drawing/2014/main" id="{93140E4A-54ED-8406-5B0F-967D5268EA03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1310;p60">
              <a:extLst>
                <a:ext uri="{FF2B5EF4-FFF2-40B4-BE49-F238E27FC236}">
                  <a16:creationId xmlns:a16="http://schemas.microsoft.com/office/drawing/2014/main" id="{5E8B8317-E4CE-35FF-55A9-204116FA0F97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311;p60">
              <a:extLst>
                <a:ext uri="{FF2B5EF4-FFF2-40B4-BE49-F238E27FC236}">
                  <a16:creationId xmlns:a16="http://schemas.microsoft.com/office/drawing/2014/main" id="{3EE82FFF-DD9D-DE32-B614-2D1C7CEBDEA7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1312;p60">
              <a:extLst>
                <a:ext uri="{FF2B5EF4-FFF2-40B4-BE49-F238E27FC236}">
                  <a16:creationId xmlns:a16="http://schemas.microsoft.com/office/drawing/2014/main" id="{563B953A-CF36-CC7A-E7BA-BB5BD6A7CE8C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1313;p60">
              <a:extLst>
                <a:ext uri="{FF2B5EF4-FFF2-40B4-BE49-F238E27FC236}">
                  <a16:creationId xmlns:a16="http://schemas.microsoft.com/office/drawing/2014/main" id="{41AE5F71-E63D-F7AF-C8A7-FD6C8E041D98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11295;p60">
            <a:extLst>
              <a:ext uri="{FF2B5EF4-FFF2-40B4-BE49-F238E27FC236}">
                <a16:creationId xmlns:a16="http://schemas.microsoft.com/office/drawing/2014/main" id="{0D78CDBA-56E2-50E0-7790-1DFC4495BE89}"/>
              </a:ext>
            </a:extLst>
          </p:cNvPr>
          <p:cNvGrpSpPr/>
          <p:nvPr/>
        </p:nvGrpSpPr>
        <p:grpSpPr>
          <a:xfrm>
            <a:off x="3750035" y="3295496"/>
            <a:ext cx="327445" cy="266430"/>
            <a:chOff x="2165809" y="3811059"/>
            <a:chExt cx="422542" cy="342973"/>
          </a:xfrm>
        </p:grpSpPr>
        <p:sp>
          <p:nvSpPr>
            <p:cNvPr id="605" name="Google Shape;11296;p60">
              <a:extLst>
                <a:ext uri="{FF2B5EF4-FFF2-40B4-BE49-F238E27FC236}">
                  <a16:creationId xmlns:a16="http://schemas.microsoft.com/office/drawing/2014/main" id="{781913AE-7259-F1FF-FFF8-BB488040CC83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297;p60">
              <a:extLst>
                <a:ext uri="{FF2B5EF4-FFF2-40B4-BE49-F238E27FC236}">
                  <a16:creationId xmlns:a16="http://schemas.microsoft.com/office/drawing/2014/main" id="{9028B9B1-7659-9C84-C0CD-448FA73B7F43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1298;p60">
              <a:extLst>
                <a:ext uri="{FF2B5EF4-FFF2-40B4-BE49-F238E27FC236}">
                  <a16:creationId xmlns:a16="http://schemas.microsoft.com/office/drawing/2014/main" id="{372D006B-6B8B-7D17-D321-753F30B24785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1299;p60">
              <a:extLst>
                <a:ext uri="{FF2B5EF4-FFF2-40B4-BE49-F238E27FC236}">
                  <a16:creationId xmlns:a16="http://schemas.microsoft.com/office/drawing/2014/main" id="{637E88AC-9B79-3AA0-BB3A-91044BE0160F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300;p60">
              <a:extLst>
                <a:ext uri="{FF2B5EF4-FFF2-40B4-BE49-F238E27FC236}">
                  <a16:creationId xmlns:a16="http://schemas.microsoft.com/office/drawing/2014/main" id="{6ED8282E-3D96-29E4-BD11-1D626C06872E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301;p60">
              <a:extLst>
                <a:ext uri="{FF2B5EF4-FFF2-40B4-BE49-F238E27FC236}">
                  <a16:creationId xmlns:a16="http://schemas.microsoft.com/office/drawing/2014/main" id="{A33DDAD4-36AE-9BA8-9D35-F0DF66B4B08A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1302;p60">
              <a:extLst>
                <a:ext uri="{FF2B5EF4-FFF2-40B4-BE49-F238E27FC236}">
                  <a16:creationId xmlns:a16="http://schemas.microsoft.com/office/drawing/2014/main" id="{A6B7DC62-84C1-85B9-30DC-4D57D834B90D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1303;p60">
              <a:extLst>
                <a:ext uri="{FF2B5EF4-FFF2-40B4-BE49-F238E27FC236}">
                  <a16:creationId xmlns:a16="http://schemas.microsoft.com/office/drawing/2014/main" id="{A60F6B99-C3E4-83AD-A2A9-A7C7C1C4490A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304;p60">
              <a:extLst>
                <a:ext uri="{FF2B5EF4-FFF2-40B4-BE49-F238E27FC236}">
                  <a16:creationId xmlns:a16="http://schemas.microsoft.com/office/drawing/2014/main" id="{1EA23408-8285-0095-4B8A-03B49A7D98FD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305;p60">
              <a:extLst>
                <a:ext uri="{FF2B5EF4-FFF2-40B4-BE49-F238E27FC236}">
                  <a16:creationId xmlns:a16="http://schemas.microsoft.com/office/drawing/2014/main" id="{8C0F555A-C764-5416-7769-DBE13C26D1FE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306;p60">
              <a:extLst>
                <a:ext uri="{FF2B5EF4-FFF2-40B4-BE49-F238E27FC236}">
                  <a16:creationId xmlns:a16="http://schemas.microsoft.com/office/drawing/2014/main" id="{9331E9CC-6698-DF61-6F6A-690317E12E36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307;p60">
              <a:extLst>
                <a:ext uri="{FF2B5EF4-FFF2-40B4-BE49-F238E27FC236}">
                  <a16:creationId xmlns:a16="http://schemas.microsoft.com/office/drawing/2014/main" id="{95872017-C237-697C-1C0A-D001C3353ECD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308;p60">
              <a:extLst>
                <a:ext uri="{FF2B5EF4-FFF2-40B4-BE49-F238E27FC236}">
                  <a16:creationId xmlns:a16="http://schemas.microsoft.com/office/drawing/2014/main" id="{B6AA1EEB-25C7-743F-61D8-5497B656BB86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309;p60">
              <a:extLst>
                <a:ext uri="{FF2B5EF4-FFF2-40B4-BE49-F238E27FC236}">
                  <a16:creationId xmlns:a16="http://schemas.microsoft.com/office/drawing/2014/main" id="{32D8368D-1578-01B5-2B22-07AC1D267548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310;p60">
              <a:extLst>
                <a:ext uri="{FF2B5EF4-FFF2-40B4-BE49-F238E27FC236}">
                  <a16:creationId xmlns:a16="http://schemas.microsoft.com/office/drawing/2014/main" id="{1ED596F4-2C46-9005-42AA-ACA6A61CE917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311;p60">
              <a:extLst>
                <a:ext uri="{FF2B5EF4-FFF2-40B4-BE49-F238E27FC236}">
                  <a16:creationId xmlns:a16="http://schemas.microsoft.com/office/drawing/2014/main" id="{E9D7A798-FD1A-0149-FE6C-28E00882CE1B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312;p60">
              <a:extLst>
                <a:ext uri="{FF2B5EF4-FFF2-40B4-BE49-F238E27FC236}">
                  <a16:creationId xmlns:a16="http://schemas.microsoft.com/office/drawing/2014/main" id="{853A46AF-D87D-6F6A-27B8-BBD93E8DB6A0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313;p60">
              <a:extLst>
                <a:ext uri="{FF2B5EF4-FFF2-40B4-BE49-F238E27FC236}">
                  <a16:creationId xmlns:a16="http://schemas.microsoft.com/office/drawing/2014/main" id="{5709A868-8784-45BD-D7F7-B922B1CA3F15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11295;p60">
            <a:extLst>
              <a:ext uri="{FF2B5EF4-FFF2-40B4-BE49-F238E27FC236}">
                <a16:creationId xmlns:a16="http://schemas.microsoft.com/office/drawing/2014/main" id="{D91C522C-4690-44C0-9807-92F21F366A7E}"/>
              </a:ext>
            </a:extLst>
          </p:cNvPr>
          <p:cNvGrpSpPr/>
          <p:nvPr/>
        </p:nvGrpSpPr>
        <p:grpSpPr>
          <a:xfrm>
            <a:off x="4177464" y="3295496"/>
            <a:ext cx="327445" cy="266430"/>
            <a:chOff x="2165809" y="3811059"/>
            <a:chExt cx="422542" cy="342973"/>
          </a:xfrm>
        </p:grpSpPr>
        <p:sp>
          <p:nvSpPr>
            <p:cNvPr id="624" name="Google Shape;11296;p60">
              <a:extLst>
                <a:ext uri="{FF2B5EF4-FFF2-40B4-BE49-F238E27FC236}">
                  <a16:creationId xmlns:a16="http://schemas.microsoft.com/office/drawing/2014/main" id="{EBC7F8FF-CE54-019F-77DD-725C8345341C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297;p60">
              <a:extLst>
                <a:ext uri="{FF2B5EF4-FFF2-40B4-BE49-F238E27FC236}">
                  <a16:creationId xmlns:a16="http://schemas.microsoft.com/office/drawing/2014/main" id="{2A0C58D8-F11B-864B-4EDD-84E559AF16E7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298;p60">
              <a:extLst>
                <a:ext uri="{FF2B5EF4-FFF2-40B4-BE49-F238E27FC236}">
                  <a16:creationId xmlns:a16="http://schemas.microsoft.com/office/drawing/2014/main" id="{87AD5264-259A-F7E1-2F65-EE7B6AD1CE29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299;p60">
              <a:extLst>
                <a:ext uri="{FF2B5EF4-FFF2-40B4-BE49-F238E27FC236}">
                  <a16:creationId xmlns:a16="http://schemas.microsoft.com/office/drawing/2014/main" id="{1F988F7D-3A33-29AC-09D2-51F38D3A154C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300;p60">
              <a:extLst>
                <a:ext uri="{FF2B5EF4-FFF2-40B4-BE49-F238E27FC236}">
                  <a16:creationId xmlns:a16="http://schemas.microsoft.com/office/drawing/2014/main" id="{7B06DE34-6041-6CFE-CDAB-8FAC3AA688E3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301;p60">
              <a:extLst>
                <a:ext uri="{FF2B5EF4-FFF2-40B4-BE49-F238E27FC236}">
                  <a16:creationId xmlns:a16="http://schemas.microsoft.com/office/drawing/2014/main" id="{34A7002F-0BA2-7B8B-DBF6-2790913A8348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302;p60">
              <a:extLst>
                <a:ext uri="{FF2B5EF4-FFF2-40B4-BE49-F238E27FC236}">
                  <a16:creationId xmlns:a16="http://schemas.microsoft.com/office/drawing/2014/main" id="{11407944-E128-0FEE-3902-8CFA6F50C1EA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303;p60">
              <a:extLst>
                <a:ext uri="{FF2B5EF4-FFF2-40B4-BE49-F238E27FC236}">
                  <a16:creationId xmlns:a16="http://schemas.microsoft.com/office/drawing/2014/main" id="{7EDDFE4C-0B1D-395B-F19B-307D15800F01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304;p60">
              <a:extLst>
                <a:ext uri="{FF2B5EF4-FFF2-40B4-BE49-F238E27FC236}">
                  <a16:creationId xmlns:a16="http://schemas.microsoft.com/office/drawing/2014/main" id="{D7C5DD35-A5B0-E4F6-718E-CF95AADB9989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305;p60">
              <a:extLst>
                <a:ext uri="{FF2B5EF4-FFF2-40B4-BE49-F238E27FC236}">
                  <a16:creationId xmlns:a16="http://schemas.microsoft.com/office/drawing/2014/main" id="{47B8B92F-7F04-EDC6-F346-0D9323AAE589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306;p60">
              <a:extLst>
                <a:ext uri="{FF2B5EF4-FFF2-40B4-BE49-F238E27FC236}">
                  <a16:creationId xmlns:a16="http://schemas.microsoft.com/office/drawing/2014/main" id="{1A1E0E49-90F8-F9F9-3DD0-C0B8AB05BCA2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307;p60">
              <a:extLst>
                <a:ext uri="{FF2B5EF4-FFF2-40B4-BE49-F238E27FC236}">
                  <a16:creationId xmlns:a16="http://schemas.microsoft.com/office/drawing/2014/main" id="{A475A83D-4F87-22D4-9E8E-651E000A044D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308;p60">
              <a:extLst>
                <a:ext uri="{FF2B5EF4-FFF2-40B4-BE49-F238E27FC236}">
                  <a16:creationId xmlns:a16="http://schemas.microsoft.com/office/drawing/2014/main" id="{D5638945-6671-A4AD-41D6-9FEFE1C65FCB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309;p60">
              <a:extLst>
                <a:ext uri="{FF2B5EF4-FFF2-40B4-BE49-F238E27FC236}">
                  <a16:creationId xmlns:a16="http://schemas.microsoft.com/office/drawing/2014/main" id="{5D40C100-21B5-0D0D-CC2B-3A894B765A31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1310;p60">
              <a:extLst>
                <a:ext uri="{FF2B5EF4-FFF2-40B4-BE49-F238E27FC236}">
                  <a16:creationId xmlns:a16="http://schemas.microsoft.com/office/drawing/2014/main" id="{9F93D629-9BD1-4D31-3C9B-46AF1898884C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1311;p60">
              <a:extLst>
                <a:ext uri="{FF2B5EF4-FFF2-40B4-BE49-F238E27FC236}">
                  <a16:creationId xmlns:a16="http://schemas.microsoft.com/office/drawing/2014/main" id="{271D2380-2A73-EA1C-EB7C-69505FC80932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312;p60">
              <a:extLst>
                <a:ext uri="{FF2B5EF4-FFF2-40B4-BE49-F238E27FC236}">
                  <a16:creationId xmlns:a16="http://schemas.microsoft.com/office/drawing/2014/main" id="{C963EE79-2590-2DD7-B0DD-302CBB201DC9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313;p60">
              <a:extLst>
                <a:ext uri="{FF2B5EF4-FFF2-40B4-BE49-F238E27FC236}">
                  <a16:creationId xmlns:a16="http://schemas.microsoft.com/office/drawing/2014/main" id="{C3377DC4-17FB-1DBC-80CE-58987D7798D2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11295;p60">
            <a:extLst>
              <a:ext uri="{FF2B5EF4-FFF2-40B4-BE49-F238E27FC236}">
                <a16:creationId xmlns:a16="http://schemas.microsoft.com/office/drawing/2014/main" id="{A7E663FF-3B34-839C-8EA5-1DBA6B3D902B}"/>
              </a:ext>
            </a:extLst>
          </p:cNvPr>
          <p:cNvGrpSpPr/>
          <p:nvPr/>
        </p:nvGrpSpPr>
        <p:grpSpPr>
          <a:xfrm>
            <a:off x="4611407" y="2267185"/>
            <a:ext cx="327445" cy="266430"/>
            <a:chOff x="2165809" y="3811059"/>
            <a:chExt cx="422542" cy="342973"/>
          </a:xfrm>
        </p:grpSpPr>
        <p:sp>
          <p:nvSpPr>
            <p:cNvPr id="719" name="Google Shape;11296;p60">
              <a:extLst>
                <a:ext uri="{FF2B5EF4-FFF2-40B4-BE49-F238E27FC236}">
                  <a16:creationId xmlns:a16="http://schemas.microsoft.com/office/drawing/2014/main" id="{7BBBE9BD-1466-7D64-FB40-AA1F3890CDD1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1297;p60">
              <a:extLst>
                <a:ext uri="{FF2B5EF4-FFF2-40B4-BE49-F238E27FC236}">
                  <a16:creationId xmlns:a16="http://schemas.microsoft.com/office/drawing/2014/main" id="{2F733D56-A089-9454-4102-14987F43EA6E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1298;p60">
              <a:extLst>
                <a:ext uri="{FF2B5EF4-FFF2-40B4-BE49-F238E27FC236}">
                  <a16:creationId xmlns:a16="http://schemas.microsoft.com/office/drawing/2014/main" id="{00212C0B-B9B6-0688-DDA0-B10F6A107F63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1299;p60">
              <a:extLst>
                <a:ext uri="{FF2B5EF4-FFF2-40B4-BE49-F238E27FC236}">
                  <a16:creationId xmlns:a16="http://schemas.microsoft.com/office/drawing/2014/main" id="{04DC2FD9-2198-FF21-FE5A-EEE31701DA5C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1300;p60">
              <a:extLst>
                <a:ext uri="{FF2B5EF4-FFF2-40B4-BE49-F238E27FC236}">
                  <a16:creationId xmlns:a16="http://schemas.microsoft.com/office/drawing/2014/main" id="{F46DCEF9-34FF-ACF8-DD23-B28549675596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1301;p60">
              <a:extLst>
                <a:ext uri="{FF2B5EF4-FFF2-40B4-BE49-F238E27FC236}">
                  <a16:creationId xmlns:a16="http://schemas.microsoft.com/office/drawing/2014/main" id="{0BDC92AF-62E3-CE17-5835-28B1BFD05243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1302;p60">
              <a:extLst>
                <a:ext uri="{FF2B5EF4-FFF2-40B4-BE49-F238E27FC236}">
                  <a16:creationId xmlns:a16="http://schemas.microsoft.com/office/drawing/2014/main" id="{2AC3E329-CECD-8698-E4B2-2ECF335A2B8A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1303;p60">
              <a:extLst>
                <a:ext uri="{FF2B5EF4-FFF2-40B4-BE49-F238E27FC236}">
                  <a16:creationId xmlns:a16="http://schemas.microsoft.com/office/drawing/2014/main" id="{CECE7B7B-918C-1025-8452-7C82C24BF18D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1304;p60">
              <a:extLst>
                <a:ext uri="{FF2B5EF4-FFF2-40B4-BE49-F238E27FC236}">
                  <a16:creationId xmlns:a16="http://schemas.microsoft.com/office/drawing/2014/main" id="{377731E1-3292-4E18-066A-607AFFF05E65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1305;p60">
              <a:extLst>
                <a:ext uri="{FF2B5EF4-FFF2-40B4-BE49-F238E27FC236}">
                  <a16:creationId xmlns:a16="http://schemas.microsoft.com/office/drawing/2014/main" id="{891B3712-19F7-89FD-3152-B760552B775F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1306;p60">
              <a:extLst>
                <a:ext uri="{FF2B5EF4-FFF2-40B4-BE49-F238E27FC236}">
                  <a16:creationId xmlns:a16="http://schemas.microsoft.com/office/drawing/2014/main" id="{06CE7C86-92B6-88B9-C1E1-28F2E520B0D1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1307;p60">
              <a:extLst>
                <a:ext uri="{FF2B5EF4-FFF2-40B4-BE49-F238E27FC236}">
                  <a16:creationId xmlns:a16="http://schemas.microsoft.com/office/drawing/2014/main" id="{F6148480-2F49-A545-5A63-6F66B0437DA5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1308;p60">
              <a:extLst>
                <a:ext uri="{FF2B5EF4-FFF2-40B4-BE49-F238E27FC236}">
                  <a16:creationId xmlns:a16="http://schemas.microsoft.com/office/drawing/2014/main" id="{6A1B830D-FF42-8DE3-2EE8-6581FDEF136C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1309;p60">
              <a:extLst>
                <a:ext uri="{FF2B5EF4-FFF2-40B4-BE49-F238E27FC236}">
                  <a16:creationId xmlns:a16="http://schemas.microsoft.com/office/drawing/2014/main" id="{46F5A1D4-9EA5-9F19-BE32-B09FF09BB55C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1310;p60">
              <a:extLst>
                <a:ext uri="{FF2B5EF4-FFF2-40B4-BE49-F238E27FC236}">
                  <a16:creationId xmlns:a16="http://schemas.microsoft.com/office/drawing/2014/main" id="{1A129C50-5BCD-7FE5-10B8-BF4DA0C1EBB8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1311;p60">
              <a:extLst>
                <a:ext uri="{FF2B5EF4-FFF2-40B4-BE49-F238E27FC236}">
                  <a16:creationId xmlns:a16="http://schemas.microsoft.com/office/drawing/2014/main" id="{8B61ACC2-1DA8-4827-33A0-DF177641AE66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1312;p60">
              <a:extLst>
                <a:ext uri="{FF2B5EF4-FFF2-40B4-BE49-F238E27FC236}">
                  <a16:creationId xmlns:a16="http://schemas.microsoft.com/office/drawing/2014/main" id="{13958DE2-0B1B-4539-2EDD-9B640D5F4C3F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1313;p60">
              <a:extLst>
                <a:ext uri="{FF2B5EF4-FFF2-40B4-BE49-F238E27FC236}">
                  <a16:creationId xmlns:a16="http://schemas.microsoft.com/office/drawing/2014/main" id="{085ED1C6-8B96-A599-4FF4-2DE4CC20782F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11295;p60">
            <a:extLst>
              <a:ext uri="{FF2B5EF4-FFF2-40B4-BE49-F238E27FC236}">
                <a16:creationId xmlns:a16="http://schemas.microsoft.com/office/drawing/2014/main" id="{D6F8DCDB-2563-F023-BB53-A60BCBA565F6}"/>
              </a:ext>
            </a:extLst>
          </p:cNvPr>
          <p:cNvGrpSpPr/>
          <p:nvPr/>
        </p:nvGrpSpPr>
        <p:grpSpPr>
          <a:xfrm>
            <a:off x="4611407" y="2623975"/>
            <a:ext cx="327445" cy="266430"/>
            <a:chOff x="2165809" y="3811059"/>
            <a:chExt cx="422542" cy="342973"/>
          </a:xfrm>
        </p:grpSpPr>
        <p:sp>
          <p:nvSpPr>
            <p:cNvPr id="738" name="Google Shape;11296;p60">
              <a:extLst>
                <a:ext uri="{FF2B5EF4-FFF2-40B4-BE49-F238E27FC236}">
                  <a16:creationId xmlns:a16="http://schemas.microsoft.com/office/drawing/2014/main" id="{DD0DADAB-A426-2109-47C2-5251A7062E22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1297;p60">
              <a:extLst>
                <a:ext uri="{FF2B5EF4-FFF2-40B4-BE49-F238E27FC236}">
                  <a16:creationId xmlns:a16="http://schemas.microsoft.com/office/drawing/2014/main" id="{B824C226-701C-9E46-3E5D-673A491BF81F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1298;p60">
              <a:extLst>
                <a:ext uri="{FF2B5EF4-FFF2-40B4-BE49-F238E27FC236}">
                  <a16:creationId xmlns:a16="http://schemas.microsoft.com/office/drawing/2014/main" id="{498C87E6-F6AF-0841-6F41-743B4C019A68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1299;p60">
              <a:extLst>
                <a:ext uri="{FF2B5EF4-FFF2-40B4-BE49-F238E27FC236}">
                  <a16:creationId xmlns:a16="http://schemas.microsoft.com/office/drawing/2014/main" id="{657B9162-029C-18C6-C48A-0EDCF9E16201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1300;p60">
              <a:extLst>
                <a:ext uri="{FF2B5EF4-FFF2-40B4-BE49-F238E27FC236}">
                  <a16:creationId xmlns:a16="http://schemas.microsoft.com/office/drawing/2014/main" id="{0FF4D8C0-7B7B-87CE-8A54-E01D90046ECB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1301;p60">
              <a:extLst>
                <a:ext uri="{FF2B5EF4-FFF2-40B4-BE49-F238E27FC236}">
                  <a16:creationId xmlns:a16="http://schemas.microsoft.com/office/drawing/2014/main" id="{C147A2F1-F9B2-A892-5CE0-53BF5DB560AD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1302;p60">
              <a:extLst>
                <a:ext uri="{FF2B5EF4-FFF2-40B4-BE49-F238E27FC236}">
                  <a16:creationId xmlns:a16="http://schemas.microsoft.com/office/drawing/2014/main" id="{6F956D9F-BB18-4FC1-7A65-A0644C2AF70D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1303;p60">
              <a:extLst>
                <a:ext uri="{FF2B5EF4-FFF2-40B4-BE49-F238E27FC236}">
                  <a16:creationId xmlns:a16="http://schemas.microsoft.com/office/drawing/2014/main" id="{88012DD5-B696-8275-706C-6897D8F4049C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1304;p60">
              <a:extLst>
                <a:ext uri="{FF2B5EF4-FFF2-40B4-BE49-F238E27FC236}">
                  <a16:creationId xmlns:a16="http://schemas.microsoft.com/office/drawing/2014/main" id="{A691BEF1-E14A-F1BB-09BD-8D9526B2ABF0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1305;p60">
              <a:extLst>
                <a:ext uri="{FF2B5EF4-FFF2-40B4-BE49-F238E27FC236}">
                  <a16:creationId xmlns:a16="http://schemas.microsoft.com/office/drawing/2014/main" id="{EEE10A9C-21DE-EB7B-CF8C-CD4C82390F61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1306;p60">
              <a:extLst>
                <a:ext uri="{FF2B5EF4-FFF2-40B4-BE49-F238E27FC236}">
                  <a16:creationId xmlns:a16="http://schemas.microsoft.com/office/drawing/2014/main" id="{5B29975A-2060-FA7C-E204-F0B15FF29D3A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1307;p60">
              <a:extLst>
                <a:ext uri="{FF2B5EF4-FFF2-40B4-BE49-F238E27FC236}">
                  <a16:creationId xmlns:a16="http://schemas.microsoft.com/office/drawing/2014/main" id="{619515F7-2AE5-ED4D-4D30-EE8D00F9A4EA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1308;p60">
              <a:extLst>
                <a:ext uri="{FF2B5EF4-FFF2-40B4-BE49-F238E27FC236}">
                  <a16:creationId xmlns:a16="http://schemas.microsoft.com/office/drawing/2014/main" id="{0DCA4DA4-55FB-50A3-FE64-F5259B21B307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1309;p60">
              <a:extLst>
                <a:ext uri="{FF2B5EF4-FFF2-40B4-BE49-F238E27FC236}">
                  <a16:creationId xmlns:a16="http://schemas.microsoft.com/office/drawing/2014/main" id="{256EEFD3-11A9-3200-3E82-200B897FBA29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1310;p60">
              <a:extLst>
                <a:ext uri="{FF2B5EF4-FFF2-40B4-BE49-F238E27FC236}">
                  <a16:creationId xmlns:a16="http://schemas.microsoft.com/office/drawing/2014/main" id="{A297E5FD-C68B-DFD3-5BFD-E0DAB943A015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1311;p60">
              <a:extLst>
                <a:ext uri="{FF2B5EF4-FFF2-40B4-BE49-F238E27FC236}">
                  <a16:creationId xmlns:a16="http://schemas.microsoft.com/office/drawing/2014/main" id="{C6236AFD-361F-06F3-1855-3442C98C3256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1312;p60">
              <a:extLst>
                <a:ext uri="{FF2B5EF4-FFF2-40B4-BE49-F238E27FC236}">
                  <a16:creationId xmlns:a16="http://schemas.microsoft.com/office/drawing/2014/main" id="{CC1DAFBD-C5E5-D29F-3AD1-7A82B06F8921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1313;p60">
              <a:extLst>
                <a:ext uri="{FF2B5EF4-FFF2-40B4-BE49-F238E27FC236}">
                  <a16:creationId xmlns:a16="http://schemas.microsoft.com/office/drawing/2014/main" id="{550DF6A8-4040-8A8D-4FC6-3204B57A36D2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11295;p60">
            <a:extLst>
              <a:ext uri="{FF2B5EF4-FFF2-40B4-BE49-F238E27FC236}">
                <a16:creationId xmlns:a16="http://schemas.microsoft.com/office/drawing/2014/main" id="{4616385D-2FDE-9224-037B-6D47C428400F}"/>
              </a:ext>
            </a:extLst>
          </p:cNvPr>
          <p:cNvGrpSpPr/>
          <p:nvPr/>
        </p:nvGrpSpPr>
        <p:grpSpPr>
          <a:xfrm>
            <a:off x="4596016" y="2949186"/>
            <a:ext cx="327445" cy="266430"/>
            <a:chOff x="2165809" y="3811059"/>
            <a:chExt cx="422542" cy="342973"/>
          </a:xfrm>
        </p:grpSpPr>
        <p:sp>
          <p:nvSpPr>
            <p:cNvPr id="757" name="Google Shape;11296;p60">
              <a:extLst>
                <a:ext uri="{FF2B5EF4-FFF2-40B4-BE49-F238E27FC236}">
                  <a16:creationId xmlns:a16="http://schemas.microsoft.com/office/drawing/2014/main" id="{B2D633BC-EDA9-234E-2696-43002201F5BF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1297;p60">
              <a:extLst>
                <a:ext uri="{FF2B5EF4-FFF2-40B4-BE49-F238E27FC236}">
                  <a16:creationId xmlns:a16="http://schemas.microsoft.com/office/drawing/2014/main" id="{51F38789-A456-886B-5072-B21BAAE63C25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1298;p60">
              <a:extLst>
                <a:ext uri="{FF2B5EF4-FFF2-40B4-BE49-F238E27FC236}">
                  <a16:creationId xmlns:a16="http://schemas.microsoft.com/office/drawing/2014/main" id="{5C88FC71-6752-AA13-9741-18822EE96CA7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1299;p60">
              <a:extLst>
                <a:ext uri="{FF2B5EF4-FFF2-40B4-BE49-F238E27FC236}">
                  <a16:creationId xmlns:a16="http://schemas.microsoft.com/office/drawing/2014/main" id="{BCEC645F-FA81-F6A7-D66F-7E1D69EEA184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1300;p60">
              <a:extLst>
                <a:ext uri="{FF2B5EF4-FFF2-40B4-BE49-F238E27FC236}">
                  <a16:creationId xmlns:a16="http://schemas.microsoft.com/office/drawing/2014/main" id="{0D620347-6ADC-C742-C228-83E9AB044829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1301;p60">
              <a:extLst>
                <a:ext uri="{FF2B5EF4-FFF2-40B4-BE49-F238E27FC236}">
                  <a16:creationId xmlns:a16="http://schemas.microsoft.com/office/drawing/2014/main" id="{446C2485-6E86-B0E0-F77D-C5B69958F06F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1302;p60">
              <a:extLst>
                <a:ext uri="{FF2B5EF4-FFF2-40B4-BE49-F238E27FC236}">
                  <a16:creationId xmlns:a16="http://schemas.microsoft.com/office/drawing/2014/main" id="{E5209D75-5009-0513-E2B5-ACEF3C363DD1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1303;p60">
              <a:extLst>
                <a:ext uri="{FF2B5EF4-FFF2-40B4-BE49-F238E27FC236}">
                  <a16:creationId xmlns:a16="http://schemas.microsoft.com/office/drawing/2014/main" id="{3BF04176-E8BF-8884-6168-4C8F44855E61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1304;p60">
              <a:extLst>
                <a:ext uri="{FF2B5EF4-FFF2-40B4-BE49-F238E27FC236}">
                  <a16:creationId xmlns:a16="http://schemas.microsoft.com/office/drawing/2014/main" id="{EA7B5C8E-507B-031E-DDC5-9BF9B4353751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1305;p60">
              <a:extLst>
                <a:ext uri="{FF2B5EF4-FFF2-40B4-BE49-F238E27FC236}">
                  <a16:creationId xmlns:a16="http://schemas.microsoft.com/office/drawing/2014/main" id="{7A252B0F-DF84-917D-7F9E-04848F381CC4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1306;p60">
              <a:extLst>
                <a:ext uri="{FF2B5EF4-FFF2-40B4-BE49-F238E27FC236}">
                  <a16:creationId xmlns:a16="http://schemas.microsoft.com/office/drawing/2014/main" id="{02914F70-2123-D3F0-02B8-B9D88E495884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1307;p60">
              <a:extLst>
                <a:ext uri="{FF2B5EF4-FFF2-40B4-BE49-F238E27FC236}">
                  <a16:creationId xmlns:a16="http://schemas.microsoft.com/office/drawing/2014/main" id="{1D94365D-4E4E-CE0D-630E-53B643A38D68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1308;p60">
              <a:extLst>
                <a:ext uri="{FF2B5EF4-FFF2-40B4-BE49-F238E27FC236}">
                  <a16:creationId xmlns:a16="http://schemas.microsoft.com/office/drawing/2014/main" id="{0C13F86E-4AA3-0B5F-A56C-6EC29AF75A06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1309;p60">
              <a:extLst>
                <a:ext uri="{FF2B5EF4-FFF2-40B4-BE49-F238E27FC236}">
                  <a16:creationId xmlns:a16="http://schemas.microsoft.com/office/drawing/2014/main" id="{7563C812-92EC-CB7B-B230-4D3D0649FDCD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1310;p60">
              <a:extLst>
                <a:ext uri="{FF2B5EF4-FFF2-40B4-BE49-F238E27FC236}">
                  <a16:creationId xmlns:a16="http://schemas.microsoft.com/office/drawing/2014/main" id="{5E0AC60F-1A0A-4F98-B356-9D6A12D8653B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1311;p60">
              <a:extLst>
                <a:ext uri="{FF2B5EF4-FFF2-40B4-BE49-F238E27FC236}">
                  <a16:creationId xmlns:a16="http://schemas.microsoft.com/office/drawing/2014/main" id="{3C5D2481-DCFF-F004-7036-60078FFB0354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1312;p60">
              <a:extLst>
                <a:ext uri="{FF2B5EF4-FFF2-40B4-BE49-F238E27FC236}">
                  <a16:creationId xmlns:a16="http://schemas.microsoft.com/office/drawing/2014/main" id="{E0B6A8FF-0E23-E4EB-9492-339A49F41EAB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1313;p60">
              <a:extLst>
                <a:ext uri="{FF2B5EF4-FFF2-40B4-BE49-F238E27FC236}">
                  <a16:creationId xmlns:a16="http://schemas.microsoft.com/office/drawing/2014/main" id="{2EFD5392-D25E-E74A-D4F2-4E3EA9B1DA5C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11295;p60">
            <a:extLst>
              <a:ext uri="{FF2B5EF4-FFF2-40B4-BE49-F238E27FC236}">
                <a16:creationId xmlns:a16="http://schemas.microsoft.com/office/drawing/2014/main" id="{7522F961-53DB-2929-445A-AF00F71B58C7}"/>
              </a:ext>
            </a:extLst>
          </p:cNvPr>
          <p:cNvGrpSpPr/>
          <p:nvPr/>
        </p:nvGrpSpPr>
        <p:grpSpPr>
          <a:xfrm>
            <a:off x="4596016" y="3305976"/>
            <a:ext cx="327445" cy="266430"/>
            <a:chOff x="2165809" y="3811059"/>
            <a:chExt cx="422542" cy="342973"/>
          </a:xfrm>
        </p:grpSpPr>
        <p:sp>
          <p:nvSpPr>
            <p:cNvPr id="776" name="Google Shape;11296;p60">
              <a:extLst>
                <a:ext uri="{FF2B5EF4-FFF2-40B4-BE49-F238E27FC236}">
                  <a16:creationId xmlns:a16="http://schemas.microsoft.com/office/drawing/2014/main" id="{35FC0C76-C8DE-B565-FAE8-AF91947BA7CA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1297;p60">
              <a:extLst>
                <a:ext uri="{FF2B5EF4-FFF2-40B4-BE49-F238E27FC236}">
                  <a16:creationId xmlns:a16="http://schemas.microsoft.com/office/drawing/2014/main" id="{139CEE30-DD60-3E45-FD96-309C4008A4F3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1298;p60">
              <a:extLst>
                <a:ext uri="{FF2B5EF4-FFF2-40B4-BE49-F238E27FC236}">
                  <a16:creationId xmlns:a16="http://schemas.microsoft.com/office/drawing/2014/main" id="{82AB6388-F9FE-5CEA-401D-91632F9D3B8A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1299;p60">
              <a:extLst>
                <a:ext uri="{FF2B5EF4-FFF2-40B4-BE49-F238E27FC236}">
                  <a16:creationId xmlns:a16="http://schemas.microsoft.com/office/drawing/2014/main" id="{B0F9CDA2-7087-16BA-D849-B6C4CECA6E93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1300;p60">
              <a:extLst>
                <a:ext uri="{FF2B5EF4-FFF2-40B4-BE49-F238E27FC236}">
                  <a16:creationId xmlns:a16="http://schemas.microsoft.com/office/drawing/2014/main" id="{DDF22C96-CD62-8F4E-B992-AA905CA80551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1301;p60">
              <a:extLst>
                <a:ext uri="{FF2B5EF4-FFF2-40B4-BE49-F238E27FC236}">
                  <a16:creationId xmlns:a16="http://schemas.microsoft.com/office/drawing/2014/main" id="{D41022A0-94D1-2D77-B3F7-CD5C977086D6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1302;p60">
              <a:extLst>
                <a:ext uri="{FF2B5EF4-FFF2-40B4-BE49-F238E27FC236}">
                  <a16:creationId xmlns:a16="http://schemas.microsoft.com/office/drawing/2014/main" id="{BF9505AD-D0A7-545A-75CF-E67F376E77E7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1303;p60">
              <a:extLst>
                <a:ext uri="{FF2B5EF4-FFF2-40B4-BE49-F238E27FC236}">
                  <a16:creationId xmlns:a16="http://schemas.microsoft.com/office/drawing/2014/main" id="{954372F5-C350-FE91-4EDE-84854B2CBC96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1304;p60">
              <a:extLst>
                <a:ext uri="{FF2B5EF4-FFF2-40B4-BE49-F238E27FC236}">
                  <a16:creationId xmlns:a16="http://schemas.microsoft.com/office/drawing/2014/main" id="{9BDC5A84-6E7F-D521-FB2E-8FF80F14FA1D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1305;p60">
              <a:extLst>
                <a:ext uri="{FF2B5EF4-FFF2-40B4-BE49-F238E27FC236}">
                  <a16:creationId xmlns:a16="http://schemas.microsoft.com/office/drawing/2014/main" id="{CE5F3D91-A118-2A8B-CF60-EC624547838E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1306;p60">
              <a:extLst>
                <a:ext uri="{FF2B5EF4-FFF2-40B4-BE49-F238E27FC236}">
                  <a16:creationId xmlns:a16="http://schemas.microsoft.com/office/drawing/2014/main" id="{B77178DC-45C1-1644-589A-7C2A0F2ED9CF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1307;p60">
              <a:extLst>
                <a:ext uri="{FF2B5EF4-FFF2-40B4-BE49-F238E27FC236}">
                  <a16:creationId xmlns:a16="http://schemas.microsoft.com/office/drawing/2014/main" id="{4E35EEBB-240D-CF43-97B6-A66ACB558BBA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1308;p60">
              <a:extLst>
                <a:ext uri="{FF2B5EF4-FFF2-40B4-BE49-F238E27FC236}">
                  <a16:creationId xmlns:a16="http://schemas.microsoft.com/office/drawing/2014/main" id="{4FF7E011-43CF-FACB-C9EB-E4C55A0AC626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1309;p60">
              <a:extLst>
                <a:ext uri="{FF2B5EF4-FFF2-40B4-BE49-F238E27FC236}">
                  <a16:creationId xmlns:a16="http://schemas.microsoft.com/office/drawing/2014/main" id="{E70F001C-32EF-9C3F-53FE-FA1190726FB8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1310;p60">
              <a:extLst>
                <a:ext uri="{FF2B5EF4-FFF2-40B4-BE49-F238E27FC236}">
                  <a16:creationId xmlns:a16="http://schemas.microsoft.com/office/drawing/2014/main" id="{1E201A96-D8C2-796E-108A-5F9B4A696482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1311;p60">
              <a:extLst>
                <a:ext uri="{FF2B5EF4-FFF2-40B4-BE49-F238E27FC236}">
                  <a16:creationId xmlns:a16="http://schemas.microsoft.com/office/drawing/2014/main" id="{1D8F85C3-22C5-D439-E173-35FCC7C4C397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1312;p60">
              <a:extLst>
                <a:ext uri="{FF2B5EF4-FFF2-40B4-BE49-F238E27FC236}">
                  <a16:creationId xmlns:a16="http://schemas.microsoft.com/office/drawing/2014/main" id="{A64E4512-E01E-334B-C944-414DF23A95DB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1313;p60">
              <a:extLst>
                <a:ext uri="{FF2B5EF4-FFF2-40B4-BE49-F238E27FC236}">
                  <a16:creationId xmlns:a16="http://schemas.microsoft.com/office/drawing/2014/main" id="{F9E87044-D019-93D7-1739-7D4414086779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13358;p64">
            <a:extLst>
              <a:ext uri="{FF2B5EF4-FFF2-40B4-BE49-F238E27FC236}">
                <a16:creationId xmlns:a16="http://schemas.microsoft.com/office/drawing/2014/main" id="{69962EDC-76A4-BF3F-C60D-331B17D55E03}"/>
              </a:ext>
            </a:extLst>
          </p:cNvPr>
          <p:cNvGrpSpPr/>
          <p:nvPr/>
        </p:nvGrpSpPr>
        <p:grpSpPr>
          <a:xfrm>
            <a:off x="5711814" y="2408647"/>
            <a:ext cx="958553" cy="963606"/>
            <a:chOff x="6069423" y="2891892"/>
            <a:chExt cx="362321" cy="364231"/>
          </a:xfrm>
        </p:grpSpPr>
        <p:sp>
          <p:nvSpPr>
            <p:cNvPr id="795" name="Google Shape;13359;p64">
              <a:extLst>
                <a:ext uri="{FF2B5EF4-FFF2-40B4-BE49-F238E27FC236}">
                  <a16:creationId xmlns:a16="http://schemas.microsoft.com/office/drawing/2014/main" id="{9E837688-221D-E3A0-58C7-A39F5CB3C4AD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3360;p64">
              <a:extLst>
                <a:ext uri="{FF2B5EF4-FFF2-40B4-BE49-F238E27FC236}">
                  <a16:creationId xmlns:a16="http://schemas.microsoft.com/office/drawing/2014/main" id="{0313718B-6D13-D79E-BBD6-96B0645C1D73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3361;p64">
              <a:extLst>
                <a:ext uri="{FF2B5EF4-FFF2-40B4-BE49-F238E27FC236}">
                  <a16:creationId xmlns:a16="http://schemas.microsoft.com/office/drawing/2014/main" id="{7A6613A3-394D-E87F-9C85-887A9C5A11AD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3362;p64">
              <a:extLst>
                <a:ext uri="{FF2B5EF4-FFF2-40B4-BE49-F238E27FC236}">
                  <a16:creationId xmlns:a16="http://schemas.microsoft.com/office/drawing/2014/main" id="{33705390-6ED4-30EF-A544-D32573C00003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3363;p64">
              <a:extLst>
                <a:ext uri="{FF2B5EF4-FFF2-40B4-BE49-F238E27FC236}">
                  <a16:creationId xmlns:a16="http://schemas.microsoft.com/office/drawing/2014/main" id="{1167FD2C-46D3-74B4-E888-FFDC220BBA0D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3364;p64">
              <a:extLst>
                <a:ext uri="{FF2B5EF4-FFF2-40B4-BE49-F238E27FC236}">
                  <a16:creationId xmlns:a16="http://schemas.microsoft.com/office/drawing/2014/main" id="{AAA136EC-7F75-5311-C6AB-0698B5A8A48B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11320;p60">
            <a:extLst>
              <a:ext uri="{FF2B5EF4-FFF2-40B4-BE49-F238E27FC236}">
                <a16:creationId xmlns:a16="http://schemas.microsoft.com/office/drawing/2014/main" id="{5155D354-FC74-2DD0-3446-09C13F5BE701}"/>
              </a:ext>
            </a:extLst>
          </p:cNvPr>
          <p:cNvGrpSpPr/>
          <p:nvPr/>
        </p:nvGrpSpPr>
        <p:grpSpPr>
          <a:xfrm>
            <a:off x="7942016" y="2238255"/>
            <a:ext cx="1527798" cy="1191103"/>
            <a:chOff x="2611458" y="3816374"/>
            <a:chExt cx="426329" cy="332375"/>
          </a:xfrm>
        </p:grpSpPr>
        <p:sp>
          <p:nvSpPr>
            <p:cNvPr id="813" name="Google Shape;11321;p60">
              <a:extLst>
                <a:ext uri="{FF2B5EF4-FFF2-40B4-BE49-F238E27FC236}">
                  <a16:creationId xmlns:a16="http://schemas.microsoft.com/office/drawing/2014/main" id="{4F65C8A2-C229-7AA8-2015-DD5E2476A97F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1322;p60">
              <a:extLst>
                <a:ext uri="{FF2B5EF4-FFF2-40B4-BE49-F238E27FC236}">
                  <a16:creationId xmlns:a16="http://schemas.microsoft.com/office/drawing/2014/main" id="{68715591-29ED-C786-E37D-B980A8761A74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1323;p60">
              <a:extLst>
                <a:ext uri="{FF2B5EF4-FFF2-40B4-BE49-F238E27FC236}">
                  <a16:creationId xmlns:a16="http://schemas.microsoft.com/office/drawing/2014/main" id="{301E41ED-3E43-F72B-2B77-811D29F34849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1324;p60">
              <a:extLst>
                <a:ext uri="{FF2B5EF4-FFF2-40B4-BE49-F238E27FC236}">
                  <a16:creationId xmlns:a16="http://schemas.microsoft.com/office/drawing/2014/main" id="{FB745C84-22AE-4E10-9CC8-C0B8643F0C7F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1325;p60">
              <a:extLst>
                <a:ext uri="{FF2B5EF4-FFF2-40B4-BE49-F238E27FC236}">
                  <a16:creationId xmlns:a16="http://schemas.microsoft.com/office/drawing/2014/main" id="{07A3D073-EF7B-11B5-2C43-DBF1B317A2EA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1326;p60">
              <a:extLst>
                <a:ext uri="{FF2B5EF4-FFF2-40B4-BE49-F238E27FC236}">
                  <a16:creationId xmlns:a16="http://schemas.microsoft.com/office/drawing/2014/main" id="{9A687153-B59B-5168-2958-F3A453F7ABFE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1327;p60">
              <a:extLst>
                <a:ext uri="{FF2B5EF4-FFF2-40B4-BE49-F238E27FC236}">
                  <a16:creationId xmlns:a16="http://schemas.microsoft.com/office/drawing/2014/main" id="{0FA12868-1513-223E-A3AB-053C691CCDFE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1328;p60">
              <a:extLst>
                <a:ext uri="{FF2B5EF4-FFF2-40B4-BE49-F238E27FC236}">
                  <a16:creationId xmlns:a16="http://schemas.microsoft.com/office/drawing/2014/main" id="{9E76C91D-D404-E098-6F92-C60E523A2935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1329;p60">
              <a:extLst>
                <a:ext uri="{FF2B5EF4-FFF2-40B4-BE49-F238E27FC236}">
                  <a16:creationId xmlns:a16="http://schemas.microsoft.com/office/drawing/2014/main" id="{BB0EC731-20A6-D04D-B76C-452E84C977EC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1330;p60">
              <a:extLst>
                <a:ext uri="{FF2B5EF4-FFF2-40B4-BE49-F238E27FC236}">
                  <a16:creationId xmlns:a16="http://schemas.microsoft.com/office/drawing/2014/main" id="{F8C34A73-A9C9-69B0-456E-CCE22B3565E9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8" name="Straight Arrow Connector 827">
            <a:extLst>
              <a:ext uri="{FF2B5EF4-FFF2-40B4-BE49-F238E27FC236}">
                <a16:creationId xmlns:a16="http://schemas.microsoft.com/office/drawing/2014/main" id="{2F5170C9-1DB2-3303-EF9A-7EC1C046B309}"/>
              </a:ext>
            </a:extLst>
          </p:cNvPr>
          <p:cNvCxnSpPr>
            <a:cxnSpLocks/>
          </p:cNvCxnSpPr>
          <p:nvPr/>
        </p:nvCxnSpPr>
        <p:spPr>
          <a:xfrm flipV="1">
            <a:off x="9887120" y="3821216"/>
            <a:ext cx="617698" cy="89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TextBox 828">
            <a:extLst>
              <a:ext uri="{FF2B5EF4-FFF2-40B4-BE49-F238E27FC236}">
                <a16:creationId xmlns:a16="http://schemas.microsoft.com/office/drawing/2014/main" id="{E9A72965-3AEF-ACBD-F10F-81B82243C40E}"/>
              </a:ext>
            </a:extLst>
          </p:cNvPr>
          <p:cNvSpPr txBox="1"/>
          <p:nvPr/>
        </p:nvSpPr>
        <p:spPr>
          <a:xfrm>
            <a:off x="10305737" y="3564924"/>
            <a:ext cx="166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Feedback to Candidate</a:t>
            </a:r>
          </a:p>
        </p:txBody>
      </p:sp>
      <p:grpSp>
        <p:nvGrpSpPr>
          <p:cNvPr id="830" name="Google Shape;13222;p64">
            <a:extLst>
              <a:ext uri="{FF2B5EF4-FFF2-40B4-BE49-F238E27FC236}">
                <a16:creationId xmlns:a16="http://schemas.microsoft.com/office/drawing/2014/main" id="{5619E0A9-87D4-52A7-6857-CC26F3ABBCD1}"/>
              </a:ext>
            </a:extLst>
          </p:cNvPr>
          <p:cNvGrpSpPr/>
          <p:nvPr/>
        </p:nvGrpSpPr>
        <p:grpSpPr>
          <a:xfrm>
            <a:off x="10643745" y="2308230"/>
            <a:ext cx="1155891" cy="1159715"/>
            <a:chOff x="3214972" y="3359188"/>
            <a:chExt cx="346406" cy="347552"/>
          </a:xfrm>
        </p:grpSpPr>
        <p:sp>
          <p:nvSpPr>
            <p:cNvPr id="831" name="Google Shape;13223;p64">
              <a:extLst>
                <a:ext uri="{FF2B5EF4-FFF2-40B4-BE49-F238E27FC236}">
                  <a16:creationId xmlns:a16="http://schemas.microsoft.com/office/drawing/2014/main" id="{4709514D-A521-4830-446E-82CB5742015F}"/>
                </a:ext>
              </a:extLst>
            </p:cNvPr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3224;p64">
              <a:extLst>
                <a:ext uri="{FF2B5EF4-FFF2-40B4-BE49-F238E27FC236}">
                  <a16:creationId xmlns:a16="http://schemas.microsoft.com/office/drawing/2014/main" id="{CF507069-B51B-D71A-A2D8-BA1C965A3685}"/>
                </a:ext>
              </a:extLst>
            </p:cNvPr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3225;p64">
              <a:extLst>
                <a:ext uri="{FF2B5EF4-FFF2-40B4-BE49-F238E27FC236}">
                  <a16:creationId xmlns:a16="http://schemas.microsoft.com/office/drawing/2014/main" id="{B58DD9BC-65F3-4828-6D76-43DE87139F21}"/>
                </a:ext>
              </a:extLst>
            </p:cNvPr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3226;p64">
              <a:extLst>
                <a:ext uri="{FF2B5EF4-FFF2-40B4-BE49-F238E27FC236}">
                  <a16:creationId xmlns:a16="http://schemas.microsoft.com/office/drawing/2014/main" id="{5BBEF20E-72E5-0FF6-5AE3-6C7827DE41A0}"/>
                </a:ext>
              </a:extLst>
            </p:cNvPr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3227;p64">
              <a:extLst>
                <a:ext uri="{FF2B5EF4-FFF2-40B4-BE49-F238E27FC236}">
                  <a16:creationId xmlns:a16="http://schemas.microsoft.com/office/drawing/2014/main" id="{72753703-B8D9-9895-A9D5-897BC1DB6727}"/>
                </a:ext>
              </a:extLst>
            </p:cNvPr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3228;p64">
              <a:extLst>
                <a:ext uri="{FF2B5EF4-FFF2-40B4-BE49-F238E27FC236}">
                  <a16:creationId xmlns:a16="http://schemas.microsoft.com/office/drawing/2014/main" id="{1AB93CCF-9B2B-F2E4-06C5-59E1B314776A}"/>
                </a:ext>
              </a:extLst>
            </p:cNvPr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3229;p64">
              <a:extLst>
                <a:ext uri="{FF2B5EF4-FFF2-40B4-BE49-F238E27FC236}">
                  <a16:creationId xmlns:a16="http://schemas.microsoft.com/office/drawing/2014/main" id="{74A987C8-87D3-5849-B655-F0B0187059F2}"/>
                </a:ext>
              </a:extLst>
            </p:cNvPr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3230;p64">
              <a:extLst>
                <a:ext uri="{FF2B5EF4-FFF2-40B4-BE49-F238E27FC236}">
                  <a16:creationId xmlns:a16="http://schemas.microsoft.com/office/drawing/2014/main" id="{AA80B830-CBAB-C864-E802-0E5D15A120BD}"/>
                </a:ext>
              </a:extLst>
            </p:cNvPr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3231;p64">
              <a:extLst>
                <a:ext uri="{FF2B5EF4-FFF2-40B4-BE49-F238E27FC236}">
                  <a16:creationId xmlns:a16="http://schemas.microsoft.com/office/drawing/2014/main" id="{39033F15-1CA1-B901-336F-523814569CB7}"/>
                </a:ext>
              </a:extLst>
            </p:cNvPr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3232;p64">
              <a:extLst>
                <a:ext uri="{FF2B5EF4-FFF2-40B4-BE49-F238E27FC236}">
                  <a16:creationId xmlns:a16="http://schemas.microsoft.com/office/drawing/2014/main" id="{2A057CFD-1207-E0C8-E953-063B9F35E83E}"/>
                </a:ext>
              </a:extLst>
            </p:cNvPr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3233;p64">
              <a:extLst>
                <a:ext uri="{FF2B5EF4-FFF2-40B4-BE49-F238E27FC236}">
                  <a16:creationId xmlns:a16="http://schemas.microsoft.com/office/drawing/2014/main" id="{AB42062C-DCD2-91F3-0475-F1D8B87B652D}"/>
                </a:ext>
              </a:extLst>
            </p:cNvPr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3234;p64">
              <a:extLst>
                <a:ext uri="{FF2B5EF4-FFF2-40B4-BE49-F238E27FC236}">
                  <a16:creationId xmlns:a16="http://schemas.microsoft.com/office/drawing/2014/main" id="{7C06BEC8-E088-C69A-8EC5-63C644CDFBDF}"/>
                </a:ext>
              </a:extLst>
            </p:cNvPr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3235;p64">
              <a:extLst>
                <a:ext uri="{FF2B5EF4-FFF2-40B4-BE49-F238E27FC236}">
                  <a16:creationId xmlns:a16="http://schemas.microsoft.com/office/drawing/2014/main" id="{A35B89B8-6466-0CC7-A96C-4233DC1FB918}"/>
                </a:ext>
              </a:extLst>
            </p:cNvPr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3236;p64">
              <a:extLst>
                <a:ext uri="{FF2B5EF4-FFF2-40B4-BE49-F238E27FC236}">
                  <a16:creationId xmlns:a16="http://schemas.microsoft.com/office/drawing/2014/main" id="{B16689CC-071D-9ADA-6CA1-BF013CFE7CB3}"/>
                </a:ext>
              </a:extLst>
            </p:cNvPr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75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EAF3D-5495-54BA-4719-ED6B1A067CC7}"/>
              </a:ext>
            </a:extLst>
          </p:cNvPr>
          <p:cNvSpPr txBox="1"/>
          <p:nvPr/>
        </p:nvSpPr>
        <p:spPr>
          <a:xfrm>
            <a:off x="34727" y="46300"/>
            <a:ext cx="1201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Low-level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BFCDC-59FD-5354-7187-12E0780B2B8F}"/>
              </a:ext>
            </a:extLst>
          </p:cNvPr>
          <p:cNvSpPr txBox="1"/>
          <p:nvPr/>
        </p:nvSpPr>
        <p:spPr>
          <a:xfrm>
            <a:off x="138031" y="713175"/>
            <a:ext cx="11916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were able to extract </a:t>
            </a:r>
            <a:r>
              <a:rPr lang="en-US" dirty="0">
                <a:highlight>
                  <a:srgbClr val="FFFF00"/>
                </a:highlight>
              </a:rPr>
              <a:t>1,568</a:t>
            </a:r>
            <a:r>
              <a:rPr lang="en-US" dirty="0"/>
              <a:t>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and Mechanical Errors: grammar, spelling, style, topography, white space, duplication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Semantic Features: sentiment, cognition, social-order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Cohesion: local, global, and overall text cohesion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Lexical Diversity: unique tokens, unique functional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Lexical Sophistication: academic language, psycholinguistic word information, word recognition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Syntactic Sophistication and Complexity: clausal complexity, phrasal complexity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EAF3D-5495-54BA-4719-ED6B1A067CC7}"/>
              </a:ext>
            </a:extLst>
          </p:cNvPr>
          <p:cNvSpPr txBox="1"/>
          <p:nvPr/>
        </p:nvSpPr>
        <p:spPr>
          <a:xfrm>
            <a:off x="34727" y="46300"/>
            <a:ext cx="1201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Feature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BFCDC-59FD-5354-7187-12E0780B2B8F}"/>
              </a:ext>
            </a:extLst>
          </p:cNvPr>
          <p:cNvSpPr txBox="1"/>
          <p:nvPr/>
        </p:nvSpPr>
        <p:spPr>
          <a:xfrm>
            <a:off x="138031" y="713175"/>
            <a:ext cx="1191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data was normalized and features with variances lower than 0.01 were pruned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Pairs of features having a correlation greater than 0.9 was pruned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feature directly counting the number of words or tokens were also pruned to reduce the models’ focus on counts of words which has a tendency to be too influential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resulted in our </a:t>
            </a:r>
            <a:r>
              <a:rPr lang="en-US" dirty="0">
                <a:highlight>
                  <a:srgbClr val="FFFF00"/>
                </a:highlight>
              </a:rPr>
              <a:t>1,568</a:t>
            </a:r>
            <a:r>
              <a:rPr lang="en-US" dirty="0"/>
              <a:t> features filtering down to </a:t>
            </a:r>
            <a:r>
              <a:rPr lang="en-US" dirty="0">
                <a:highlight>
                  <a:srgbClr val="00FFFF"/>
                </a:highlight>
              </a:rPr>
              <a:t>397</a:t>
            </a:r>
            <a:r>
              <a:rPr lang="en-US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24132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EAF3D-5495-54BA-4719-ED6B1A067CC7}"/>
              </a:ext>
            </a:extLst>
          </p:cNvPr>
          <p:cNvSpPr txBox="1"/>
          <p:nvPr/>
        </p:nvSpPr>
        <p:spPr>
          <a:xfrm>
            <a:off x="34727" y="46300"/>
            <a:ext cx="1201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BFCDC-59FD-5354-7187-12E0780B2B8F}"/>
              </a:ext>
            </a:extLst>
          </p:cNvPr>
          <p:cNvSpPr txBox="1"/>
          <p:nvPr/>
        </p:nvSpPr>
        <p:spPr>
          <a:xfrm>
            <a:off x="138031" y="713175"/>
            <a:ext cx="1191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is a neural network that is pre-trained to read in low-level features and output rubric scores.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train </a:t>
            </a:r>
            <a:r>
              <a:rPr lang="en-US" dirty="0">
                <a:highlight>
                  <a:srgbClr val="00FFFF"/>
                </a:highlight>
              </a:rPr>
              <a:t>unique models </a:t>
            </a:r>
            <a:r>
              <a:rPr lang="en-US" dirty="0"/>
              <a:t>for each rubric score rather than a one-size-fits-all approach   </a:t>
            </a:r>
          </a:p>
        </p:txBody>
      </p:sp>
    </p:spTree>
    <p:extLst>
      <p:ext uri="{BB962C8B-B14F-4D97-AF65-F5344CB8AC3E}">
        <p14:creationId xmlns:p14="http://schemas.microsoft.com/office/powerpoint/2010/main" val="70141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EAF3D-5495-54BA-4719-ED6B1A067CC7}"/>
              </a:ext>
            </a:extLst>
          </p:cNvPr>
          <p:cNvSpPr txBox="1"/>
          <p:nvPr/>
        </p:nvSpPr>
        <p:spPr>
          <a:xfrm>
            <a:off x="34727" y="46300"/>
            <a:ext cx="1201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BFCDC-59FD-5354-7187-12E0780B2B8F}"/>
              </a:ext>
            </a:extLst>
          </p:cNvPr>
          <p:cNvSpPr txBox="1"/>
          <p:nvPr/>
        </p:nvSpPr>
        <p:spPr>
          <a:xfrm>
            <a:off x="138031" y="713175"/>
            <a:ext cx="11916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Marking Key 2 (Organization):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exact matches: </a:t>
            </a:r>
            <a:r>
              <a:rPr lang="en-US" dirty="0">
                <a:highlight>
                  <a:srgbClr val="FFFF00"/>
                </a:highlight>
              </a:rPr>
              <a:t>43%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of matches within distance of 1: </a:t>
            </a:r>
            <a:r>
              <a:rPr lang="en-US" dirty="0">
                <a:highlight>
                  <a:srgbClr val="00FFFF"/>
                </a:highlight>
              </a:rPr>
              <a:t>91%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of matches within distance of 2: </a:t>
            </a:r>
            <a:r>
              <a:rPr lang="en-US" dirty="0">
                <a:highlight>
                  <a:srgbClr val="00FF00"/>
                </a:highlight>
              </a:rPr>
              <a:t>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Marking Key 3 (Grammar):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exact matches: </a:t>
            </a:r>
            <a:r>
              <a:rPr lang="en-US" dirty="0">
                <a:highlight>
                  <a:srgbClr val="FFFF00"/>
                </a:highlight>
              </a:rPr>
              <a:t>41%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of matches within distance of 1: </a:t>
            </a:r>
            <a:r>
              <a:rPr lang="en-US" dirty="0">
                <a:highlight>
                  <a:srgbClr val="00FFFF"/>
                </a:highlight>
              </a:rPr>
              <a:t>91%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of matches within distance of 2: </a:t>
            </a:r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71101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EAF3D-5495-54BA-4719-ED6B1A067CC7}"/>
              </a:ext>
            </a:extLst>
          </p:cNvPr>
          <p:cNvSpPr txBox="1"/>
          <p:nvPr/>
        </p:nvSpPr>
        <p:spPr>
          <a:xfrm>
            <a:off x="34727" y="46300"/>
            <a:ext cx="1201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Questions and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BFCDC-59FD-5354-7187-12E0780B2B8F}"/>
              </a:ext>
            </a:extLst>
          </p:cNvPr>
          <p:cNvSpPr txBox="1"/>
          <p:nvPr/>
        </p:nvSpPr>
        <p:spPr>
          <a:xfrm>
            <a:off x="138031" y="713175"/>
            <a:ext cx="11916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For the dataset we have does the distribution of rubric scores match that of the real-world? 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Are all the prompts for the essays going to be the  same or different? 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What is going to be the range of the grading rubric? Are the rubrics going to be the same for all essays or will the rubrics vary?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Is the dataset going to be more similar to this dataset or the previous one? 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328"/>
                </a:solidFill>
                <a:highlight>
                  <a:srgbClr val="FFFF00"/>
                </a:highlight>
                <a:latin typeface="-apple-system"/>
              </a:rPr>
              <a:t>Next Step: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Bigger dataset to train our model on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250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821</Words>
  <Application>Microsoft Macintosh PowerPoint</Application>
  <PresentationFormat>Widescreen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Automated Essay Scoring Project Updates (6/19/2023)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JACKSON DRG  Research Project</dc:title>
  <dc:creator>Ayala, Melvin</dc:creator>
  <cp:lastModifiedBy>Krishnan, Varun</cp:lastModifiedBy>
  <cp:revision>149</cp:revision>
  <dcterms:created xsi:type="dcterms:W3CDTF">2023-05-15T14:24:44Z</dcterms:created>
  <dcterms:modified xsi:type="dcterms:W3CDTF">2023-07-04T22:30:45Z</dcterms:modified>
</cp:coreProperties>
</file>