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>
      <p:cViewPr>
        <p:scale>
          <a:sx n="226" d="100"/>
          <a:sy n="226" d="100"/>
        </p:scale>
        <p:origin x="-3208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70D6-F855-9A55-7E15-F310B7C0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8418C-BE24-0AA1-7D52-1EE253331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1B91-D608-D917-1DB3-052990D8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BBF4-CDDC-4598-E23D-0AEC96C3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F4ED-68DC-C281-5918-3C1C37E5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5D6B-8951-AFEC-E1B8-10F492F8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15B55-BE9F-8766-9028-AC2264CDA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5E98-91C3-6FD9-C9CC-291E22C3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4B76-F6A7-23B0-F44C-981FFEB5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E214-3CAB-1829-504C-6A83D9E2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FFBB4-75CB-04CC-8326-CD9D84C15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36BB3-7C40-EB17-D953-F6BACEEE4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CC9D-26EC-BF32-569B-05CDA266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4A97-679D-3FEC-E8CD-55125107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3836-CC31-BA17-0CBC-F4174BA1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8286-B33D-50B3-DCFD-016E1AA4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D4F8-63CB-8319-E096-B43E2BB0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B341-495E-06AF-E479-0A02676F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E4E9-128D-56EE-873E-5AF1B06C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902A-F2DF-408B-E4CF-35C62C01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B5D7-F10A-3E8D-A025-F68BB0C4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4873-352D-3C53-91BB-8FF970C0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A645-24B3-FDDA-3B01-34932C3E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B124-BC9F-1C81-0E02-4CB8098B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7312-12D4-870F-345C-CE7BEA6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0438-73B4-C3A8-1579-A4814C53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8E27-CE71-CDBA-9F60-0F819C3E5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47E0B-4615-18D4-EFC6-38BC73772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5F5E-E45D-28B6-B23C-C1383DDE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C1B29-428D-0D0A-9DF0-1A37E1BF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3B6E0-1219-D610-FE44-95A99D8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140-24B0-3150-035B-0C224A46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871D3-0ED5-3C3A-6BEA-9010DC6B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33732-2E1A-3B9F-3560-C0A1EBB1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C5AD1-58BE-50CC-6AFE-6155AEF7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DDE9F-CA83-BD2A-0044-9825EC27F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BCC75-A670-AB07-3A74-652F891B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2BDCF-7986-335E-B76D-40890BB5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1221-151E-B312-05BB-E1B0EA74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5B2-32AC-F1D9-FFFA-139DA57A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AC877-BF13-D6B3-54A0-C4F94AA1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A605E-A58B-2767-4712-B74FEC3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8A152-29EF-F224-E791-6AA0545B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9FCF4-0FF3-DBC2-403E-9550FADA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619CC-D6A7-6145-518D-22B5CAB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DE3-70F7-6951-7D5A-60B8101C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4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5291-9BD7-B159-E476-24713E99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A136-499A-95AB-E4FA-403E1A38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BA55-2063-00A2-B77E-76C1E884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1B335-7879-CB72-5980-BBD3C194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9306A-5AE9-FA5E-F8CD-5F944E49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3975C-5BEA-33ED-99A0-5B0AA368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5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F2A0-B6CA-906A-741A-CA433D48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81559-DBC4-3CAB-5D67-9B547B256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B771-E158-368F-9DC2-86F7A31A9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75DA-053D-F286-D366-278BAA3E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688DC-CD4D-00F3-561A-856E4342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6469-545C-904A-6498-F2255872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386DB-676F-54D8-B862-9DDF7159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A2655-2CF2-6C51-5084-D9691C3F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6C30-A3DC-AD4C-02F1-9A3067D0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9DA2-914D-4A40-AC14-6618C5D6C416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CC39-34D5-F0FA-3025-1C3871AE8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59E0-EE7E-A77C-3D0D-83C68271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8EF1-6670-3F47-937B-629249B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map&#10;&#10;Description automatically generated">
            <a:extLst>
              <a:ext uri="{FF2B5EF4-FFF2-40B4-BE49-F238E27FC236}">
                <a16:creationId xmlns:a16="http://schemas.microsoft.com/office/drawing/2014/main" id="{E9D501A4-CEBE-8D36-1B88-57055A25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17500"/>
            <a:ext cx="5943600" cy="599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33891-A874-7534-5D39-944EA9F8829B}"/>
              </a:ext>
            </a:extLst>
          </p:cNvPr>
          <p:cNvSpPr txBox="1"/>
          <p:nvPr/>
        </p:nvSpPr>
        <p:spPr>
          <a:xfrm>
            <a:off x="5772447" y="137415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16424-F39B-FE41-ADCE-17601E4041AC}"/>
              </a:ext>
            </a:extLst>
          </p:cNvPr>
          <p:cNvSpPr txBox="1"/>
          <p:nvPr/>
        </p:nvSpPr>
        <p:spPr>
          <a:xfrm>
            <a:off x="5564872" y="269960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C3D43-4524-71FF-CF47-839C4E4D7F30}"/>
              </a:ext>
            </a:extLst>
          </p:cNvPr>
          <p:cNvCxnSpPr>
            <a:cxnSpLocks/>
          </p:cNvCxnSpPr>
          <p:nvPr/>
        </p:nvCxnSpPr>
        <p:spPr>
          <a:xfrm flipH="1">
            <a:off x="5613226" y="1518356"/>
            <a:ext cx="228774" cy="1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6520F0-90FF-BD21-85FB-2CAB693B37A2}"/>
              </a:ext>
            </a:extLst>
          </p:cNvPr>
          <p:cNvCxnSpPr>
            <a:cxnSpLocks/>
          </p:cNvCxnSpPr>
          <p:nvPr/>
        </p:nvCxnSpPr>
        <p:spPr>
          <a:xfrm flipH="1" flipV="1">
            <a:off x="5630158" y="2511780"/>
            <a:ext cx="40539" cy="24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47C5A-04E5-CA18-38EB-481347023341}"/>
              </a:ext>
            </a:extLst>
          </p:cNvPr>
          <p:cNvSpPr txBox="1"/>
          <p:nvPr/>
        </p:nvSpPr>
        <p:spPr>
          <a:xfrm>
            <a:off x="6790265" y="197189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475068-441C-9FB4-E05F-8D15416C64F6}"/>
              </a:ext>
            </a:extLst>
          </p:cNvPr>
          <p:cNvCxnSpPr>
            <a:cxnSpLocks/>
          </p:cNvCxnSpPr>
          <p:nvPr/>
        </p:nvCxnSpPr>
        <p:spPr>
          <a:xfrm flipH="1">
            <a:off x="6790265" y="2144891"/>
            <a:ext cx="101600" cy="22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Krishnan, Varun</dc:creator>
  <cp:lastModifiedBy>Krishnan, Varun</cp:lastModifiedBy>
  <cp:revision>1</cp:revision>
  <dcterms:created xsi:type="dcterms:W3CDTF">2023-07-01T21:17:00Z</dcterms:created>
  <dcterms:modified xsi:type="dcterms:W3CDTF">2023-07-01T21:22:03Z</dcterms:modified>
</cp:coreProperties>
</file>