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63" r:id="rId4"/>
    <p:sldId id="260" r:id="rId5"/>
    <p:sldId id="262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>
        <p:scale>
          <a:sx n="87" d="100"/>
          <a:sy n="87" d="100"/>
        </p:scale>
        <p:origin x="33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August 10,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Tuesday, August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3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Tuesday, August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8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August 10,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9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Tuesday, August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75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Tuesday, August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3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Tuesday, August 10,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Tuesday, August 10,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3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Tuesday, August 10,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6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Tuesday, August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1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Tuesday, August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9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August 10,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55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D01E2-F19D-6245-8689-ACCB7B9EA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r>
              <a:rPr lang="en-US" dirty="0"/>
              <a:t>Welcome to your Quest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78D41-221F-B04D-8C9B-6EBB74A3E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6400" dirty="0"/>
              <a:t>By </a:t>
            </a:r>
            <a:r>
              <a:rPr lang="en-US" sz="6400" dirty="0" err="1"/>
              <a:t>Agrima</a:t>
            </a:r>
            <a:r>
              <a:rPr lang="en-US" sz="6400" dirty="0"/>
              <a:t> Sharma and Varun Nair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erial view of icebergs in Antarctica">
            <a:extLst>
              <a:ext uri="{FF2B5EF4-FFF2-40B4-BE49-F238E27FC236}">
                <a16:creationId xmlns:a16="http://schemas.microsoft.com/office/drawing/2014/main" id="{16527DE2-BD73-4F53-ABE8-EDF918EB7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50" b="20462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8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BFDF5-E13C-9346-B27D-A61A7A4D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00" y="448056"/>
            <a:ext cx="5428996" cy="3401568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900" dirty="0"/>
              <a:t>Creative Mechanics 1: </a:t>
            </a:r>
            <a:br>
              <a:rPr lang="en-US" sz="5900" dirty="0"/>
            </a:br>
            <a:r>
              <a:rPr lang="en-US" sz="4400" b="1" dirty="0"/>
              <a:t>Flower &amp; Door</a:t>
            </a:r>
          </a:p>
        </p:txBody>
      </p:sp>
      <p:pic>
        <p:nvPicPr>
          <p:cNvPr id="5" name="Content Placeholder 4" descr="A screen 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AB4B9876-C7BE-0A4D-B7B8-91284CEA5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80"/>
          <a:stretch/>
        </p:blipFill>
        <p:spPr>
          <a:xfrm>
            <a:off x="451104" y="450000"/>
            <a:ext cx="5422576" cy="55440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307315-0D40-E440-A629-D262733A0CCD}"/>
              </a:ext>
            </a:extLst>
          </p:cNvPr>
          <p:cNvSpPr txBox="1"/>
          <p:nvPr/>
        </p:nvSpPr>
        <p:spPr>
          <a:xfrm>
            <a:off x="6311900" y="4371975"/>
            <a:ext cx="5428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must collect the flower in order to unlock the door</a:t>
            </a:r>
          </a:p>
        </p:txBody>
      </p:sp>
    </p:spTree>
    <p:extLst>
      <p:ext uri="{BB962C8B-B14F-4D97-AF65-F5344CB8AC3E}">
        <p14:creationId xmlns:p14="http://schemas.microsoft.com/office/powerpoint/2010/main" val="172230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18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BFDF5-E13C-9346-B27D-A61A7A4D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00" y="448056"/>
            <a:ext cx="5428996" cy="3401568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900" dirty="0"/>
              <a:t>Creative Mechanics 2: </a:t>
            </a:r>
            <a:r>
              <a:rPr lang="en-US" sz="4400" dirty="0"/>
              <a:t>Atlantis &amp; Amazon </a:t>
            </a:r>
          </a:p>
        </p:txBody>
      </p:sp>
      <p:pic>
        <p:nvPicPr>
          <p:cNvPr id="5" name="Picture 4" descr="A picture containing text, scoreboard, green&#10;&#10;Description automatically generated">
            <a:extLst>
              <a:ext uri="{FF2B5EF4-FFF2-40B4-BE49-F238E27FC236}">
                <a16:creationId xmlns:a16="http://schemas.microsoft.com/office/drawing/2014/main" id="{B5349AB5-71C7-4A42-8ED0-A1A59D60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26" y="3577695"/>
            <a:ext cx="5279066" cy="1887266"/>
          </a:xfrm>
          <a:custGeom>
            <a:avLst/>
            <a:gdLst/>
            <a:ahLst/>
            <a:cxnLst/>
            <a:rect l="l" t="t" r="r" b="b"/>
            <a:pathLst>
              <a:path w="2621288" h="5543997">
                <a:moveTo>
                  <a:pt x="0" y="0"/>
                </a:moveTo>
                <a:lnTo>
                  <a:pt x="2621288" y="0"/>
                </a:lnTo>
                <a:lnTo>
                  <a:pt x="2621288" y="5543997"/>
                </a:lnTo>
                <a:lnTo>
                  <a:pt x="0" y="5543997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CF8EF2-291A-F849-8BA6-0E12BC5CD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00" y="1645597"/>
            <a:ext cx="5301878" cy="1868910"/>
          </a:xfrm>
          <a:prstGeom prst="rect">
            <a:avLst/>
          </a:prstGeom>
        </p:spPr>
      </p:pic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C96004-DB8E-934E-9CB0-28DBE997C71A}"/>
              </a:ext>
            </a:extLst>
          </p:cNvPr>
          <p:cNvSpPr txBox="1"/>
          <p:nvPr/>
        </p:nvSpPr>
        <p:spPr>
          <a:xfrm>
            <a:off x="6311900" y="4371975"/>
            <a:ext cx="54289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 2 levels to complete your quest: Lost City of Atlantis</a:t>
            </a:r>
            <a:r>
              <a:rPr lang="en-US" sz="2800" dirty="0">
                <a:sym typeface="Wingdings" pitchFamily="2" charset="2"/>
              </a:rPr>
              <a:t> (Level 1) and the Depth</a:t>
            </a:r>
            <a:r>
              <a:rPr lang="en-US" sz="2800" i="1" dirty="0">
                <a:sym typeface="Wingdings" pitchFamily="2" charset="2"/>
              </a:rPr>
              <a:t>s </a:t>
            </a:r>
            <a:r>
              <a:rPr lang="en-US" sz="2800" dirty="0">
                <a:sym typeface="Wingdings" pitchFamily="2" charset="2"/>
              </a:rPr>
              <a:t>of the Amazon (Level 2)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28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BFDF5-E13C-9346-B27D-A61A7A4D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00" y="448056"/>
            <a:ext cx="5428996" cy="3401568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800" dirty="0"/>
              <a:t>Creative Mechanics 3: </a:t>
            </a:r>
            <a:br>
              <a:rPr lang="en-US" sz="4400" dirty="0"/>
            </a:br>
            <a:r>
              <a:rPr lang="en-US" sz="4400" dirty="0"/>
              <a:t>Poisonous Spikes &amp; Venomous Grass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3A037E6-A5B6-AB4F-A5CE-6FDA9A960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" y="3576484"/>
            <a:ext cx="4712764" cy="1939409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EBE7C7F-5314-F246-9897-B1EAAD6AD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68" y="1766746"/>
            <a:ext cx="4712764" cy="16622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FD4569-A4D5-4741-9025-4CCEBD1502BF}"/>
              </a:ext>
            </a:extLst>
          </p:cNvPr>
          <p:cNvSpPr txBox="1"/>
          <p:nvPr/>
        </p:nvSpPr>
        <p:spPr>
          <a:xfrm>
            <a:off x="6311900" y="4371975"/>
            <a:ext cx="54289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 each level, depending on the map, there are different tiles. When stepped on, you LOSE! </a:t>
            </a:r>
          </a:p>
        </p:txBody>
      </p:sp>
    </p:spTree>
    <p:extLst>
      <p:ext uri="{BB962C8B-B14F-4D97-AF65-F5344CB8AC3E}">
        <p14:creationId xmlns:p14="http://schemas.microsoft.com/office/powerpoint/2010/main" val="239280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FDF5-E13C-9346-B27D-A61A7A4D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900" dirty="0"/>
              <a:t>Bonus Creative Mechanics – Flavor text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26142-B6D7-0E42-B9C4-ECB81B724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304" y="2004069"/>
            <a:ext cx="5537200" cy="4064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34E8320-1AF5-A841-9206-FCF9E57B1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669" y="6021351"/>
            <a:ext cx="2692400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235A5-5005-A94A-9AA0-A743C4BCE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04" y="4273775"/>
            <a:ext cx="10248900" cy="469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86C42C-EA38-2C4E-91F6-71D4F6E76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207" y="3294337"/>
            <a:ext cx="7620000" cy="419100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74B1B933-6F8C-0D40-B171-29A041FBB6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5591" y="2518099"/>
            <a:ext cx="2667000" cy="431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E1E9E5-C077-E34A-9D2F-DC01D1EF24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1404" y="5199349"/>
            <a:ext cx="4102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4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BFDF5-E13C-9346-B27D-A61A7A4D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00" y="448056"/>
            <a:ext cx="5428996" cy="3401568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Bonus Creative Mechanics – Replay</a:t>
            </a:r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A3605A47-9864-F540-81F0-57DB7CB4E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104" y="815732"/>
            <a:ext cx="5422576" cy="481253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044A9F-73D6-BE45-8110-D61CE121C056}"/>
              </a:ext>
            </a:extLst>
          </p:cNvPr>
          <p:cNvSpPr txBox="1"/>
          <p:nvPr/>
        </p:nvSpPr>
        <p:spPr>
          <a:xfrm>
            <a:off x="6311900" y="4371975"/>
            <a:ext cx="5428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can replay your moves!</a:t>
            </a:r>
          </a:p>
        </p:txBody>
      </p:sp>
    </p:spTree>
    <p:extLst>
      <p:ext uri="{BB962C8B-B14F-4D97-AF65-F5344CB8AC3E}">
        <p14:creationId xmlns:p14="http://schemas.microsoft.com/office/powerpoint/2010/main" val="17943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01E2-F19D-6245-8689-ACCB7B9EA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r>
              <a:rPr lang="en-US" dirty="0"/>
              <a:t>Welcome to your Quest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78D41-221F-B04D-8C9B-6EBB74A3E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6400" dirty="0"/>
              <a:t>Let’s get started in Atlantis </a:t>
            </a:r>
          </a:p>
        </p:txBody>
      </p:sp>
      <p:pic>
        <p:nvPicPr>
          <p:cNvPr id="4" name="Picture 3" descr="Aerial view of icebergs in Antarctica">
            <a:extLst>
              <a:ext uri="{FF2B5EF4-FFF2-40B4-BE49-F238E27FC236}">
                <a16:creationId xmlns:a16="http://schemas.microsoft.com/office/drawing/2014/main" id="{16527DE2-BD73-4F53-ABE8-EDF918EB7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50" b="20462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89645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LightSeedRightStep">
      <a:dk1>
        <a:srgbClr val="000000"/>
      </a:dk1>
      <a:lt1>
        <a:srgbClr val="FFFFFF"/>
      </a:lt1>
      <a:dk2>
        <a:srgbClr val="22363C"/>
      </a:dk2>
      <a:lt2>
        <a:srgbClr val="E8E2E7"/>
      </a:lt2>
      <a:accent1>
        <a:srgbClr val="81AC87"/>
      </a:accent1>
      <a:accent2>
        <a:srgbClr val="75AB93"/>
      </a:accent2>
      <a:accent3>
        <a:srgbClr val="80A9A8"/>
      </a:accent3>
      <a:accent4>
        <a:srgbClr val="7FA3BA"/>
      </a:accent4>
      <a:accent5>
        <a:srgbClr val="96A0C6"/>
      </a:accent5>
      <a:accent6>
        <a:srgbClr val="8C7FBA"/>
      </a:accent6>
      <a:hlink>
        <a:srgbClr val="AE69A5"/>
      </a:hlink>
      <a:folHlink>
        <a:srgbClr val="7F7F7F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120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Source Sans Pro</vt:lpstr>
      <vt:lpstr>Source Sans Pro Light</vt:lpstr>
      <vt:lpstr>ThinLineVTI</vt:lpstr>
      <vt:lpstr>Welcome to your Quest </vt:lpstr>
      <vt:lpstr>Creative Mechanics 1:  Flower &amp; Door</vt:lpstr>
      <vt:lpstr>Creative Mechanics 2: Atlantis &amp; Amazon </vt:lpstr>
      <vt:lpstr>Creative Mechanics 3:  Poisonous Spikes &amp; Venomous Grass </vt:lpstr>
      <vt:lpstr>Bonus Creative Mechanics – Flavor text</vt:lpstr>
      <vt:lpstr>Bonus Creative Mechanics – Replay</vt:lpstr>
      <vt:lpstr>Welcome to your Quest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your Quest </dc:title>
  <dc:creator>nair.varun@gmail.com</dc:creator>
  <cp:lastModifiedBy>nair.varun@gmail.com</cp:lastModifiedBy>
  <cp:revision>5</cp:revision>
  <dcterms:created xsi:type="dcterms:W3CDTF">2021-08-10T21:03:56Z</dcterms:created>
  <dcterms:modified xsi:type="dcterms:W3CDTF">2021-08-11T01:17:15Z</dcterms:modified>
</cp:coreProperties>
</file>