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284F-F597-4E08-B0A0-8938985A2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884CB-A834-456A-B6AA-33E051B08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6EBFA-586F-4ADA-A16E-2A047F7E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380-3D6E-42FB-A9FC-021B7AD12D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53FE-4501-401F-8307-B66A9A4A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2942-3897-4941-849D-A2730D43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68-A145-4F60-8B2A-22F38619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FFD-58D2-494A-9C6E-F23A1CC3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A9BF6-CE74-484B-8A0C-F510ABE65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66CC-996E-4E84-9250-D81BB856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380-3D6E-42FB-A9FC-021B7AD12D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D74E-E812-4C7C-B4F0-AE5359FD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5F67-8BB5-4367-B0D1-CDBF3C95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68-A145-4F60-8B2A-22F38619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4341D-0585-4570-BFEC-3AC98371D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E7F07-CEB4-4E94-8549-9C34847F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4DB15-3CD1-4AF4-B478-E721CFD6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380-3D6E-42FB-A9FC-021B7AD12D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B3FE-8E34-43B8-8B46-91C3428F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57640-2502-4C9C-B20A-6D841403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68-A145-4F60-8B2A-22F38619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5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B771-722E-460A-B118-783E42D9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A2046-EE53-42F0-B463-454E10CC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F5A1-2544-42E4-9130-DE96B561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380-3D6E-42FB-A9FC-021B7AD12D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6F44-694D-4051-A21A-01B7EDDA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080D-F7DA-47C2-A7D4-F1209B29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68-A145-4F60-8B2A-22F38619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0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D1DA-3449-4324-9576-749B30E2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D961-DE79-4344-AB2F-90CEB1C78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ECC4-BCB3-43C7-841D-0D97479C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380-3D6E-42FB-A9FC-021B7AD12D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24BEB-A268-4A29-A4AB-8FA9ACEE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BE8A6-5F6F-4DF8-A840-D58822BB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68-A145-4F60-8B2A-22F38619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FE32-9D15-4B6C-B8D3-EE3A9B66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B3E9-942E-4B1A-BA62-5F9E47E03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B590E-B6F0-4889-A361-F994B07D4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88791-9368-41E5-846F-8B06B1AE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380-3D6E-42FB-A9FC-021B7AD12D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F6815-FC88-44AA-B20D-9D547670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8F9CA-51F7-4FA8-ABC0-1DE4723A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68-A145-4F60-8B2A-22F38619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2187-5360-46E5-9B0C-8D3EFB8B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895A9-C374-49AA-A6B2-DD95E3AD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C380D-4312-43BC-ADAB-9EBD32D1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61128-6F35-4498-A538-38227F887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65FB9-CEFF-4AED-8AE8-74641DA33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A10CC-CEED-49FF-A777-EC0BF269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380-3D6E-42FB-A9FC-021B7AD12D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B8353-C20B-40FD-BF52-0ECB08FB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D92E6-242F-463C-B037-6E1799DF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68-A145-4F60-8B2A-22F38619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ABAA-AB44-461B-9FB5-40D1627A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3A3BF-9918-44E6-90D2-B1FC8B41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380-3D6E-42FB-A9FC-021B7AD12D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43171-F72F-4FA2-A6F9-919AC3E6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3D8AD-2575-4659-BF85-AAFA3F0B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68-A145-4F60-8B2A-22F38619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6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DE95F-F330-4370-8C0B-0C1CA94E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380-3D6E-42FB-A9FC-021B7AD12D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560B4-3EDC-41D9-BAD5-E3CD5CCF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34577-BAF0-424F-A28A-4D20D88E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68-A145-4F60-8B2A-22F38619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50B1-EE13-451A-810B-8C6C6858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BDFA-AC87-4BC4-A001-05BA9D03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8CF68-14AA-4562-BDAF-DCC042C53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30902-FC07-4F95-AF64-383962C6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380-3D6E-42FB-A9FC-021B7AD12D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96070-16E6-48C7-B3A9-B5CA4A68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1630E-6666-40D3-858B-FC52E15F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68-A145-4F60-8B2A-22F38619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CA35-84C0-41FB-956E-96EAF271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E87CB-5A86-447E-95C2-9CC9C3908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287F9-B216-452D-A40C-1DC6B5B0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EED72-D108-491E-8216-1B95F6AA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380-3D6E-42FB-A9FC-021B7AD12D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21D8B-3C88-49F1-9C26-0D7285F0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B275B-7AC3-438F-975A-5DF590B1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68-A145-4F60-8B2A-22F38619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A6412-85FD-42C1-8DEB-5C9BF0DE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07DE4-E217-45E7-81F1-775E437F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85BB-0B56-4B79-9931-BC871D5C9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5380-3D6E-42FB-A9FC-021B7AD12D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8E68-AD3A-4828-BB81-33E30F2CE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9C701-7BD7-4E52-91F2-BB7FE6BC1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F668-A145-4F60-8B2A-22F38619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EB4809-7C6A-48D9-A7D5-06FD05C427D6}"/>
              </a:ext>
            </a:extLst>
          </p:cNvPr>
          <p:cNvSpPr/>
          <p:nvPr/>
        </p:nvSpPr>
        <p:spPr>
          <a:xfrm>
            <a:off x="2479964" y="803564"/>
            <a:ext cx="3228109" cy="428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1233A2-5CE3-402E-87E2-801D86518F41}"/>
              </a:ext>
            </a:extLst>
          </p:cNvPr>
          <p:cNvCxnSpPr/>
          <p:nvPr/>
        </p:nvCxnSpPr>
        <p:spPr>
          <a:xfrm>
            <a:off x="2493818" y="1316182"/>
            <a:ext cx="32142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00A0F21-A58C-4D43-9567-8A881F91DED6}"/>
              </a:ext>
            </a:extLst>
          </p:cNvPr>
          <p:cNvSpPr/>
          <p:nvPr/>
        </p:nvSpPr>
        <p:spPr>
          <a:xfrm>
            <a:off x="7550727" y="263236"/>
            <a:ext cx="3228109" cy="2625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10E04-BD1C-42EC-A265-0E7C81C6E257}"/>
              </a:ext>
            </a:extLst>
          </p:cNvPr>
          <p:cNvSpPr txBox="1"/>
          <p:nvPr/>
        </p:nvSpPr>
        <p:spPr>
          <a:xfrm>
            <a:off x="2396837" y="856750"/>
            <a:ext cx="326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Class X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EC1F2-9756-4BCC-B588-EDB6A858B4B9}"/>
              </a:ext>
            </a:extLst>
          </p:cNvPr>
          <p:cNvSpPr txBox="1"/>
          <p:nvPr/>
        </p:nvSpPr>
        <p:spPr>
          <a:xfrm>
            <a:off x="2590800" y="1524000"/>
            <a:ext cx="28401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private:</a:t>
            </a:r>
          </a:p>
          <a:p>
            <a:r>
              <a:rPr lang="en-US" dirty="0"/>
              <a:t>	Data or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451AC-0354-46B4-B267-4F3D3BCBEC59}"/>
              </a:ext>
            </a:extLst>
          </p:cNvPr>
          <p:cNvSpPr txBox="1"/>
          <p:nvPr/>
        </p:nvSpPr>
        <p:spPr>
          <a:xfrm>
            <a:off x="2625436" y="2450160"/>
            <a:ext cx="28401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public:</a:t>
            </a:r>
          </a:p>
          <a:p>
            <a:r>
              <a:rPr lang="en-US" dirty="0"/>
              <a:t>	Data or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3631D-FE91-41F0-AB26-220694860355}"/>
              </a:ext>
            </a:extLst>
          </p:cNvPr>
          <p:cNvSpPr txBox="1"/>
          <p:nvPr/>
        </p:nvSpPr>
        <p:spPr>
          <a:xfrm>
            <a:off x="2625436" y="3325091"/>
            <a:ext cx="2840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friend class Y;</a:t>
            </a:r>
          </a:p>
          <a:p>
            <a:endParaRPr lang="en-US" dirty="0"/>
          </a:p>
          <a:p>
            <a:r>
              <a:rPr lang="en-US" dirty="0"/>
              <a:t>friend function1();</a:t>
            </a:r>
          </a:p>
          <a:p>
            <a:endParaRPr lang="en-US" dirty="0"/>
          </a:p>
          <a:p>
            <a:r>
              <a:rPr lang="en-US" dirty="0"/>
              <a:t>friend z:fz1();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20D4B7-069B-4C8A-9321-E07E46F013D8}"/>
              </a:ext>
            </a:extLst>
          </p:cNvPr>
          <p:cNvSpPr/>
          <p:nvPr/>
        </p:nvSpPr>
        <p:spPr>
          <a:xfrm>
            <a:off x="7550727" y="3380510"/>
            <a:ext cx="3228109" cy="2625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24378A-41F1-4051-B335-664EA07D3585}"/>
              </a:ext>
            </a:extLst>
          </p:cNvPr>
          <p:cNvSpPr/>
          <p:nvPr/>
        </p:nvSpPr>
        <p:spPr>
          <a:xfrm>
            <a:off x="2625436" y="5536985"/>
            <a:ext cx="3228109" cy="92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Function1()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58084-BD9E-4A80-89F8-F0FBDB69BEFF}"/>
              </a:ext>
            </a:extLst>
          </p:cNvPr>
          <p:cNvSpPr txBox="1"/>
          <p:nvPr/>
        </p:nvSpPr>
        <p:spPr>
          <a:xfrm>
            <a:off x="7550727" y="362865"/>
            <a:ext cx="326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Class Y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107817-A12A-41ED-880B-6CBD5446E925}"/>
              </a:ext>
            </a:extLst>
          </p:cNvPr>
          <p:cNvSpPr txBox="1"/>
          <p:nvPr/>
        </p:nvSpPr>
        <p:spPr>
          <a:xfrm>
            <a:off x="7855527" y="1011382"/>
            <a:ext cx="1856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fy1()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703CD9-C4BC-4E04-8551-01E608EF2483}"/>
              </a:ext>
            </a:extLst>
          </p:cNvPr>
          <p:cNvSpPr txBox="1"/>
          <p:nvPr/>
        </p:nvSpPr>
        <p:spPr>
          <a:xfrm>
            <a:off x="7855526" y="1798674"/>
            <a:ext cx="1856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fy2()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CA154-7836-459E-B683-ED26917C014C}"/>
              </a:ext>
            </a:extLst>
          </p:cNvPr>
          <p:cNvSpPr txBox="1"/>
          <p:nvPr/>
        </p:nvSpPr>
        <p:spPr>
          <a:xfrm>
            <a:off x="7529945" y="3528444"/>
            <a:ext cx="326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Class Z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CAB990-8618-438B-B99F-F240BB50CCD9}"/>
              </a:ext>
            </a:extLst>
          </p:cNvPr>
          <p:cNvSpPr txBox="1"/>
          <p:nvPr/>
        </p:nvSpPr>
        <p:spPr>
          <a:xfrm>
            <a:off x="8004463" y="4292815"/>
            <a:ext cx="1856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fz1()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F9D787-8523-4A1C-A467-BCB883EB89FC}"/>
              </a:ext>
            </a:extLst>
          </p:cNvPr>
          <p:cNvSpPr txBox="1"/>
          <p:nvPr/>
        </p:nvSpPr>
        <p:spPr>
          <a:xfrm>
            <a:off x="8004463" y="4983265"/>
            <a:ext cx="1856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fy2()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30B8C-BA97-4F09-AD3A-2F0036FB3B35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807778"/>
            <a:ext cx="2518063" cy="166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5BD102-A7A1-4DE4-8161-5BA339742CE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1" y="1932274"/>
            <a:ext cx="2518062" cy="237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C90020-AE9C-4D35-A710-8213C6E18F2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465618" y="1196048"/>
            <a:ext cx="2389909" cy="61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88C880-E203-45A0-BE6C-03D6CA62DFB6}"/>
              </a:ext>
            </a:extLst>
          </p:cNvPr>
          <p:cNvCxnSpPr>
            <a:cxnSpLocks/>
          </p:cNvCxnSpPr>
          <p:nvPr/>
        </p:nvCxnSpPr>
        <p:spPr>
          <a:xfrm flipH="1">
            <a:off x="5443106" y="1328828"/>
            <a:ext cx="2412419" cy="131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D34D85-2C1F-4D37-829E-F519192FA9AA}"/>
              </a:ext>
            </a:extLst>
          </p:cNvPr>
          <p:cNvCxnSpPr>
            <a:cxnSpLocks/>
          </p:cNvCxnSpPr>
          <p:nvPr/>
        </p:nvCxnSpPr>
        <p:spPr>
          <a:xfrm flipH="1" flipV="1">
            <a:off x="5474277" y="1884034"/>
            <a:ext cx="2339686" cy="13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9BA5A6-64C8-4359-9B1E-CC71F2683529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5465618" y="2138138"/>
            <a:ext cx="2348345" cy="63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96BA85-A94A-4DD3-ABC6-65B1B86B2828}"/>
              </a:ext>
            </a:extLst>
          </p:cNvPr>
          <p:cNvCxnSpPr>
            <a:cxnSpLocks/>
          </p:cNvCxnSpPr>
          <p:nvPr/>
        </p:nvCxnSpPr>
        <p:spPr>
          <a:xfrm>
            <a:off x="1330037" y="1798674"/>
            <a:ext cx="0" cy="420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45A87E-F52A-44CD-A68E-887A0FF01A91}"/>
              </a:ext>
            </a:extLst>
          </p:cNvPr>
          <p:cNvCxnSpPr>
            <a:stCxn id="17" idx="1"/>
          </p:cNvCxnSpPr>
          <p:nvPr/>
        </p:nvCxnSpPr>
        <p:spPr>
          <a:xfrm flipH="1">
            <a:off x="1316182" y="6000065"/>
            <a:ext cx="1309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202A8A-132E-47FB-B043-1E07D3E1C3EB}"/>
              </a:ext>
            </a:extLst>
          </p:cNvPr>
          <p:cNvCxnSpPr>
            <a:cxnSpLocks/>
          </p:cNvCxnSpPr>
          <p:nvPr/>
        </p:nvCxnSpPr>
        <p:spPr>
          <a:xfrm flipV="1">
            <a:off x="1316182" y="1798673"/>
            <a:ext cx="1274618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DF7BDB-0074-44A7-A112-66F22CB7DA8B}"/>
              </a:ext>
            </a:extLst>
          </p:cNvPr>
          <p:cNvCxnSpPr>
            <a:cxnSpLocks/>
          </p:cNvCxnSpPr>
          <p:nvPr/>
        </p:nvCxnSpPr>
        <p:spPr>
          <a:xfrm flipV="1">
            <a:off x="1340428" y="2714120"/>
            <a:ext cx="1274618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2020-08-29T05:41:09Z</dcterms:created>
  <dcterms:modified xsi:type="dcterms:W3CDTF">2020-08-29T05:54:05Z</dcterms:modified>
</cp:coreProperties>
</file>