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 Light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3386A10-BA22-4B42-9901-FE023F78C2F4}">
  <a:tblStyle styleId="{43386A10-BA22-4B42-9901-FE023F78C2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Light-boldItalic.fntdata"/><Relationship Id="rId10" Type="http://schemas.openxmlformats.org/officeDocument/2006/relationships/font" Target="fonts/RobotoLight-italic.fntdata"/><Relationship Id="rId9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Light"/>
              <a:buChar char="●"/>
              <a:defRPr sz="18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●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Light"/>
              <a:buChar char="○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Light"/>
              <a:buChar char="■"/>
              <a:defRPr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155150" y="84200"/>
            <a:ext cx="46455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December 23, 2017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Day: A</a:t>
            </a:r>
            <a:endParaRPr sz="3000"/>
          </a:p>
        </p:txBody>
      </p:sp>
      <p:graphicFrame>
        <p:nvGraphicFramePr>
          <p:cNvPr id="55" name="Shape 55"/>
          <p:cNvGraphicFramePr/>
          <p:nvPr/>
        </p:nvGraphicFramePr>
        <p:xfrm>
          <a:off x="4918500" y="127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{43386A10-BA22-4B42-9901-FE023F78C2F4}</a:tableStyleId>
              </a:tblPr>
              <a:tblGrid>
                <a:gridCol w="1287400"/>
                <a:gridCol w="1294825"/>
                <a:gridCol w="1391775"/>
              </a:tblGrid>
              <a:tr h="4780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AA84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Period</a:t>
                      </a:r>
                      <a:endParaRPr sz="1800">
                        <a:solidFill>
                          <a:srgbClr val="6AA84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AA84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Start</a:t>
                      </a:r>
                      <a:endParaRPr sz="1800">
                        <a:solidFill>
                          <a:srgbClr val="6AA84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AA84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End</a:t>
                      </a:r>
                      <a:endParaRPr sz="1800">
                        <a:solidFill>
                          <a:srgbClr val="6AA84F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0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4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7:40am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8:40am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0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8:45am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9:45am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0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9:50am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10:50am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0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Lunch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10:55am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11:35am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0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11:40am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12:40pm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5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12:45pm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1:45pm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0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6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1:50pm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2:50pm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?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?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?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?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?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?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" name="Shape 56"/>
          <p:cNvSpPr txBox="1"/>
          <p:nvPr/>
        </p:nvSpPr>
        <p:spPr>
          <a:xfrm>
            <a:off x="155150" y="1158825"/>
            <a:ext cx="42267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Roboto Light"/>
                <a:ea typeface="Roboto Light"/>
                <a:cs typeface="Roboto Light"/>
                <a:sym typeface="Roboto Light"/>
              </a:rPr>
              <a:t>Announcements:</a:t>
            </a:r>
            <a:endParaRPr sz="1800">
              <a:solidFill>
                <a:srgbClr val="6AA84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155150" y="3454225"/>
            <a:ext cx="42267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Roboto Light"/>
                <a:ea typeface="Roboto Light"/>
                <a:cs typeface="Roboto Light"/>
                <a:sym typeface="Roboto Light"/>
              </a:rPr>
              <a:t>Quote</a:t>
            </a:r>
            <a:endParaRPr sz="1800">
              <a:solidFill>
                <a:srgbClr val="6AA84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Necessary?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155150" y="1615763"/>
            <a:ext cx="4226700" cy="18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Absent Teachers</a:t>
            </a:r>
            <a:endParaRPr/>
          </a:p>
        </p:txBody>
      </p:sp>
      <p:graphicFrame>
        <p:nvGraphicFramePr>
          <p:cNvPr id="64" name="Shape 64"/>
          <p:cNvGraphicFramePr/>
          <p:nvPr/>
        </p:nvGraphicFramePr>
        <p:xfrm>
          <a:off x="363875" y="73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{43386A10-BA22-4B42-9901-FE023F78C2F4}</a:tableStyleId>
              </a:tblPr>
              <a:tblGrid>
                <a:gridCol w="4057450"/>
                <a:gridCol w="2178950"/>
              </a:tblGrid>
              <a:tr h="4618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93C47D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Teacher</a:t>
                      </a:r>
                      <a:endParaRPr sz="1800">
                        <a:solidFill>
                          <a:srgbClr val="93C47D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93C47D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Hours</a:t>
                      </a:r>
                      <a:endParaRPr sz="1800">
                        <a:solidFill>
                          <a:srgbClr val="93C47D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4618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Bhattacharya, Meenakshi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Full Day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4618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Galazin, Nadra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AM Only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4618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Huelbig, Amanda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2, 5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461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etc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.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461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etc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.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461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etc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.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461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etc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.</a:t>
                      </a:r>
                      <a:endParaRPr sz="18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