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Ligh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F1714B-F413-4D8B-970B-0E58562CB009}">
  <a:tblStyle styleId="{E7F1714B-F413-4D8B-970B-0E58562CB0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Light-boldItalic.fntdata"/><Relationship Id="rId10" Type="http://schemas.openxmlformats.org/officeDocument/2006/relationships/font" Target="fonts/RobotoLight-italic.fntdata"/><Relationship Id="rId9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5150" y="84200"/>
            <a:ext cx="4645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55" name="Shape 55"/>
          <p:cNvGraphicFramePr/>
          <p:nvPr/>
        </p:nvGraphicFramePr>
        <p:xfrm>
          <a:off x="4918500" y="12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{E7F1714B-F413-4D8B-970B-0E58562CB009}</a:tableStyleId>
              </a:tblPr>
              <a:tblGrid>
                <a:gridCol w="1287400"/>
                <a:gridCol w="1294825"/>
                <a:gridCol w="1391775"/>
              </a:tblGrid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Period</a:t>
                      </a:r>
                      <a:endParaRPr sz="1800">
                        <a:solidFill>
                          <a:srgbClr val="6AA84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Start</a:t>
                      </a:r>
                      <a:endParaRPr sz="1800">
                        <a:solidFill>
                          <a:srgbClr val="6AA84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End</a:t>
                      </a:r>
                      <a:endParaRPr sz="1800">
                        <a:solidFill>
                          <a:srgbClr val="6AA84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6" name="Shape 56"/>
          <p:cNvSpPr txBox="1"/>
          <p:nvPr/>
        </p:nvSpPr>
        <p:spPr>
          <a:xfrm>
            <a:off x="155150" y="1158825"/>
            <a:ext cx="4226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Announcements:</a:t>
            </a:r>
            <a:endParaRPr sz="1800"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55150" y="3454225"/>
            <a:ext cx="4226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55150" y="1615763"/>
            <a:ext cx="42267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 Teachers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