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gital Marke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Ignite</a:t>
            </a:r>
          </a:p>
          <a:p>
            <a:pPr>
              <a:defRPr sz="4100"/>
            </a:pPr>
            <a:r>
              <a:t>(Digital Marketing)</a:t>
            </a:r>
          </a:p>
        </p:txBody>
      </p:sp>
      <p:sp>
        <p:nvSpPr>
          <p:cNvPr id="120" name="Trending, realtime streaming of hot gadge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Trending, realtime streaming of hot gadgets</a:t>
            </a:r>
          </a:p>
        </p:txBody>
      </p:sp>
      <p:sp>
        <p:nvSpPr>
          <p:cNvPr id="121" name="Akshay Kulkarni Varun Shanbagh"/>
          <p:cNvSpPr txBox="1"/>
          <p:nvPr/>
        </p:nvSpPr>
        <p:spPr>
          <a:xfrm>
            <a:off x="6400086" y="7505699"/>
            <a:ext cx="4726769" cy="97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Akshay Kulkarni</a:t>
            </a:r>
            <a:br/>
            <a:r>
              <a:t>Varun Shanbagh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Use Case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UC1.JPG" descr="UC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4106" y="55559"/>
            <a:ext cx="14881422" cy="9189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UC2.JPG" descr="UC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639" t="0" r="10639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UC3.JPG" descr="UC3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474" t="0" r="4474" b="0"/>
          <a:stretch>
            <a:fillRect/>
          </a:stretch>
        </p:blipFill>
        <p:spPr>
          <a:xfrm>
            <a:off x="-1" y="0"/>
            <a:ext cx="13004802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Us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</a:t>
            </a:r>
          </a:p>
        </p:txBody>
      </p:sp>
      <p:sp>
        <p:nvSpPr>
          <p:cNvPr id="132" name="View live stream of the product currently getting launch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live stream of the product currently getting launched.</a:t>
            </a:r>
          </a:p>
          <a:p>
            <a:pPr/>
            <a:r>
              <a:t>Will be able to see real time sentiment analysis of the product.</a:t>
            </a:r>
          </a:p>
          <a:p>
            <a:pPr/>
            <a:r>
              <a:t>Can buy the product.</a:t>
            </a:r>
          </a:p>
          <a:p>
            <a:pPr/>
            <a:r>
              <a:t>Write reviews/Read reviews.</a:t>
            </a:r>
          </a:p>
          <a:p>
            <a:pPr/>
            <a:r>
              <a:t>Will be shown an ad based on his profile.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tore 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 Manager</a:t>
            </a:r>
          </a:p>
        </p:txBody>
      </p:sp>
      <p:sp>
        <p:nvSpPr>
          <p:cNvPr id="135" name="Will have an ability to feature an item by setting up a paramet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Will have an ability to feature an item by setting up a parameter.</a:t>
            </a:r>
          </a:p>
          <a:p>
            <a:pPr/>
            <a:r>
              <a:t>Data analytics.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chnologi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38" name="Pyth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</a:t>
            </a:r>
          </a:p>
          <a:p>
            <a:pPr/>
            <a:r>
              <a:t>Servlet</a:t>
            </a:r>
          </a:p>
          <a:p>
            <a:pPr/>
            <a:r>
              <a:t>Mongo(for storing reviews)</a:t>
            </a:r>
          </a:p>
          <a:p>
            <a:pPr/>
            <a:r>
              <a:t>MySQL (for storing products)</a:t>
            </a:r>
          </a:p>
          <a:p>
            <a:pPr/>
            <a:r>
              <a:t>APIs like Tweepy and TextBlob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