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67385-AAD4-4627-95D0-C5DFE8B40F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EDD0DEE-8E97-4973-896C-1D962A4882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5F852E1-3227-4BAD-99B1-B353F909C6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E54D37A-E233-4B4A-9E13-128D689B47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406352-EE7D-48FD-8C90-6B3EC23A0D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3A47F5-9BA9-450C-8476-B508B73B4C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A57528-867E-4384-95AD-3AB7059A88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33FF6C3-1086-4A83-8E05-D1B5EF0ABD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A6E81BA-4F53-4204-AE44-AF731E07AC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2A0F8E-BAF0-4C5D-85DF-9116B09714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C422831-2C5E-47A0-BFF5-26408F920B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5BBD4E9-756B-4EFB-A0E2-0026FB2F79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7D40EE-EC05-4FBD-A336-C7B86CDB1013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BEDD0A-5E4D-454B-B9CE-82A2A8956D80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9950D6-32F2-4BE8-9A89-4281AE6C6A26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D51C07-F5A1-4DA0-A792-1EF82603241A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B6CDC8-2CFE-4F36-8C5C-3E5AF02FA1EA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9757C5-15B0-435E-8221-1003E7F18580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FF7A9-734A-4076-AFBA-C6908D0C74E2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622095-EDB5-4F08-9692-AE75407445E0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05F06C-3CBC-462C-8AD1-F291F63EA756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D7B74-1078-4467-BD71-70EF24FABA90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43B1E0-272E-4CA7-A3F5-D4F0C8B873FB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ewfx/sradg-dragon-team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669320"/>
            <a:ext cx="9143640" cy="184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Hackathon 2025: Smarter Reconciliation and Anomoly Detection Using GenAI</a:t>
            </a:r>
            <a:br>
              <a:rPr sz="4800"/>
            </a:b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131280"/>
            <a:ext cx="8363880" cy="11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sradg-dragon-team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0" name="Google Shape;86;p1"/>
          <p:cNvCxnSpPr/>
          <p:nvPr/>
        </p:nvCxnSpPr>
        <p:spPr>
          <a:xfrm>
            <a:off x="1622520" y="2804760"/>
            <a:ext cx="8487000" cy="360"/>
          </a:xfrm>
          <a:prstGeom prst="straightConnector1">
            <a:avLst/>
          </a:prstGeom>
          <a:ln w="9525">
            <a:solidFill>
              <a:srgbClr val="ffc00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540000" y="180000"/>
            <a:ext cx="63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trike="noStrike" u="none">
                <a:solidFill>
                  <a:srgbClr val="c9211e"/>
                </a:solidFill>
                <a:uFillTx/>
                <a:latin typeface="Arial"/>
              </a:rPr>
              <a:t>Problem Statement &amp; Solution approach  </a:t>
            </a:r>
            <a:endParaRPr b="0" lang="en-IN" sz="1800" strike="noStrike" u="none">
              <a:solidFill>
                <a:srgbClr val="c9211e"/>
              </a:solidFill>
              <a:uFillTx/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547560" y="882720"/>
            <a:ext cx="10972440" cy="55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IN" sz="1400" strike="noStrike" u="sng">
                <a:solidFill>
                  <a:srgbClr val="000000"/>
                </a:solidFill>
                <a:uFillTx/>
                <a:latin typeface="Arial"/>
              </a:rPr>
              <a:t>Problem statement:</a:t>
            </a:r>
            <a:r>
              <a:rPr b="1" lang="en-IN" sz="1600" strike="noStrike" u="none">
                <a:solidFill>
                  <a:srgbClr val="000000"/>
                </a:solidFill>
                <a:uFillTx/>
                <a:latin typeface="Arial"/>
              </a:rPr>
              <a:t>  </a:t>
            </a:r>
            <a:endParaRPr b="1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we have to develop an end to end pipeline that accepts reconciliation details, current and historical data as input , outputs :</a:t>
            </a:r>
            <a:endParaRPr b="1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Anomaly detection results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Classification of detected summary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Break resolution 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Autonomously act on the break resolution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IN" sz="1400" strike="noStrike" u="none">
                <a:solidFill>
                  <a:srgbClr val="000000"/>
                </a:solidFill>
                <a:uFillTx/>
                <a:latin typeface="Arial"/>
              </a:rPr>
              <a:t>         </a:t>
            </a:r>
            <a:r>
              <a:rPr b="1" lang="en-IN" sz="1400" strike="noStrike" u="sng">
                <a:solidFill>
                  <a:srgbClr val="000000"/>
                </a:solidFill>
                <a:uFillTx/>
                <a:latin typeface="Arial"/>
              </a:rPr>
              <a:t>Solution Approach: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With help of python libraries (i.e pandas) have cleaned and preprocessed the raw historical data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We leveraged DeepNural network to find the the anomaly in the data based on historical data and different patterns in the data.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Used Classification ML model and  LLM model (gemini) to classify the detected anomaly and generate a break resolution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If anomaly detected will create a JIRA issue and will send an email notification to the concerned team for human in the loop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Created one interactive user interface where user can upload there test data and get the result for better user experience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33;p4"/>
          <p:cNvSpPr/>
          <p:nvPr/>
        </p:nvSpPr>
        <p:spPr>
          <a:xfrm>
            <a:off x="720000" y="87120"/>
            <a:ext cx="105152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85000" lnSpcReduction="9999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S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m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ar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te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r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R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ec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o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nc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ili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at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io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d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o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m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al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y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D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et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ec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ti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o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U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si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g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G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e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n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AI 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Ar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ch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it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ec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tu</a:t>
            </a: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re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" y="900000"/>
            <a:ext cx="11484360" cy="5736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540000" y="7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With help of </a:t>
            </a: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DeepNural Network algorithm we did achive an accuracy score of ~87% when tested on unseen test dataset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Implementing the combination of Classification algorithm and Large Language Model (LLM) we could able to correctly classify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~78% of test data to there respective break catagory on unseen test dataset.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Using Gemini model could able to correctly send break reasons and resolution 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Did implement end to end solution from taking the raw csv data to detection of anomaly and classification , break reason and resolution instruction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Implemented the notification and JIRA ticket creation for human in the loop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40000" y="180000"/>
            <a:ext cx="82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trike="noStrike" u="none">
                <a:solidFill>
                  <a:srgbClr val="c9211e"/>
                </a:solidFill>
                <a:uFillTx/>
                <a:latin typeface="Arial"/>
              </a:rPr>
              <a:t>Result &amp; Success Stories</a:t>
            </a:r>
            <a:endParaRPr b="0" lang="en-IN" sz="1800" strike="noStrike" u="none">
              <a:solidFill>
                <a:srgbClr val="c9211e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38640" y="1586880"/>
            <a:ext cx="10413720" cy="420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trike="noStrike" u="sng">
                <a:solidFill>
                  <a:schemeClr val="dk1"/>
                </a:solidFill>
                <a:uFillTx/>
                <a:latin typeface="Arial"/>
                <a:ea typeface="Calibri"/>
              </a:rPr>
              <a:t>Benifits: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As an Agent or end user can pass the all the history data and current data . On basis of reading all the history data and pattern find the anomaly and comments , which will help to Agent or customer to get the mismatch data.</a:t>
            </a:r>
            <a:br>
              <a:rPr sz="1400"/>
            </a:b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Catalyst Reconciliation scenario will help to remediate the anomaly 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          </a:t>
            </a:r>
            <a:r>
              <a:rPr b="1" lang="en-US" sz="1600" strike="noStrike" u="sng">
                <a:solidFill>
                  <a:schemeClr val="dk1"/>
                </a:solidFill>
                <a:uFillTx/>
                <a:latin typeface="Arial"/>
                <a:ea typeface="Calibri"/>
              </a:rPr>
              <a:t>Challenges: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Unavailability of Training DataSet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LLM models free tier are not much capable of quality output generation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55;p5"/>
          <p:cNvSpPr/>
          <p:nvPr/>
        </p:nvSpPr>
        <p:spPr>
          <a:xfrm>
            <a:off x="838080" y="365040"/>
            <a:ext cx="105152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0000"/>
                </a:solidFill>
                <a:uFillTx/>
                <a:latin typeface="Times New Roman"/>
                <a:ea typeface="Calibri"/>
              </a:rPr>
              <a:t>Smarter Reconciliation and Anomaly Detection Using GenAI- Benefits &amp; Challenges</a:t>
            </a:r>
            <a:endParaRPr b="0" lang="en-IN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547560" y="7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Unavailability of Training DataSet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LLM models free tier are not much capable of quality output generation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20000" y="180000"/>
            <a:ext cx="86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trike="noStrike" u="none">
                <a:solidFill>
                  <a:srgbClr val="c9211e"/>
                </a:solidFill>
                <a:uFillTx/>
                <a:latin typeface="Arial"/>
              </a:rPr>
              <a:t>Challenges</a:t>
            </a:r>
            <a:endParaRPr b="0" lang="en-IN" sz="1800" strike="noStrike" u="none">
              <a:solidFill>
                <a:srgbClr val="c9211e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LibreOffice/24.8.5.2$Linux_X86_64 LibreOffice_project/480$Build-2</Application>
  <AppVersion>15.0000</AppVersion>
  <Words>396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2022-05-14T12:16:30Z</dcterms:created>
  <dc:creator>Thota, Kamalakar</dc:creator>
  <dc:description/>
  <dc:language>en-IN</dc:language>
  <cp:lastModifiedBy/>
  <dcterms:modified xsi:type="dcterms:W3CDTF">2025-03-26T20:27:56Z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