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DDA0-3ADB-DEC1-04F6-25798C02F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C26DE-9B79-6356-D02E-4C3A2D6F8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CC1F-F6D3-7292-8B8A-BB7A44F5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ED36-61BE-436A-A32A-D6B062AC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539E-DA10-09CC-9B99-ECC0DE50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4E3F-4C5F-A66B-9971-23167254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041CD-0C36-EBCC-FB73-70BAB5CC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0F95-2A58-DEAD-6B7E-147B64B7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2932-370F-2652-7797-09F2DC6C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9550-F56B-E475-0B94-D3B211AC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6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26E5F-FF6B-0C18-2B37-C539453ED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D0195-3F88-0EFF-0F66-584A11157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9B6A-BDDB-A39A-4CF7-DD503D30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33F8-E390-7152-768F-3BA92AAB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EC44-85F9-FD22-4557-056E56F7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5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4CA8-D848-956D-005E-C7BF14E3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6838-48E9-F21F-BCD9-EC584EDF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BCB8-F377-ED75-A422-6F885F3A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92EA-6D6B-5B9F-E0EC-517166B0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2905E-54B1-5B33-4779-117ABF2C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9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8A0C-CB34-0954-16C4-649EBB44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385B9-D7A0-1A9B-FFF8-C92343D2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5890-99ED-606A-926B-A2A362EF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72D24-1D4B-045F-B932-EAE9CA15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9F2B1-242E-3900-B40F-4DDFA94D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5A36-BA66-0878-C7E0-81151A42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FC70-9D01-6FC3-BC77-70969FBE3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FB4A0-B954-A262-A2B5-06A70A6E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B687-5A4D-BAAF-8F23-A215FEFC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FA9AB-938F-FFCA-395F-F5E7DAD8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6C706-58F8-C8D0-9AE7-5233DDEE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DA91-C075-F111-92F0-1CCF64C4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36C0A-A5E9-9563-2C43-7B0FF825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AD6BF-7E22-C4D0-2AA7-105BA2556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5A275-3B46-1D61-96A9-877896AE9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A6965-9EA3-73A5-A4B8-3FCCFBBD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D1D0F-2C9B-3A21-296F-014741AE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AA186-E191-9671-0FCB-6787F441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8D944-5DEA-E785-838E-350DEF7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2BB6-D16A-3748-4AC3-8E5C8A41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2B9A2-3DC2-90F8-AFD5-285CF78B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87DB2-2B9C-8397-AC14-EF507667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912C4-6395-D77A-887D-1B034C8C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6D5A4-D296-8757-3662-CBD2B47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F65EB-2D06-621A-3653-EE68B276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B1D82-CD51-DAB1-6687-ED7BDF92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AB1B-CF43-BC50-DB68-09C70AD0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EBAF-E540-4372-58B4-CDFE471D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82036-10B1-549A-0B59-84482540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D2197-3FA4-12F3-5E5D-394F0301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042E7-3E79-482B-9982-61983788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94494-FCBD-3749-B449-52AFCF33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3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A917-1829-2DE8-06E1-89E1196B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C790D-98B8-CE61-D903-5E9CD917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068DE-A97C-FEB9-8836-16C4BF26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6BEE-53A1-A6AD-56E2-00B9E704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EEC91-0E82-4C99-1A33-020CB89F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0884D-AC81-5266-1B77-9AC7802F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9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CF78B-3DD0-911E-C8E9-45ED7B82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C5012-6EC4-58B8-D428-0F1E3D57C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C2C1-4424-F07A-F05E-487C4BFB4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8DD6C-8FB0-4480-A0E0-F8E62C82632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40CA3-2481-D4FD-DC1B-99A12EC93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719CB-4ED1-6825-CB48-B61D51599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3D29-A7F2-47F1-9FA7-A892BDFFE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B4FD-DF9D-176A-C1CF-1801BDC88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highlight>
                  <a:srgbClr val="00FF00"/>
                </a:highlight>
              </a:rPr>
              <a:t>Power BI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980CF-0724-0737-CCA8-1077B5AFE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This Dashboard will help business stakeholders to find insights about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56397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014432-9D75-A6D4-7244-E0FFFE61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9" y="1500027"/>
            <a:ext cx="10160522" cy="4849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9A583E-93F3-B0D6-35DA-840164D6AAA3}"/>
              </a:ext>
            </a:extLst>
          </p:cNvPr>
          <p:cNvSpPr txBox="1"/>
          <p:nvPr/>
        </p:nvSpPr>
        <p:spPr>
          <a:xfrm>
            <a:off x="1397285" y="523982"/>
            <a:ext cx="934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highlight>
                  <a:srgbClr val="00FF00"/>
                </a:highlight>
              </a:rPr>
              <a:t>Full View of Super Store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268532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29A74-68B7-DC1B-4E3D-9102182A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866" y="1499821"/>
            <a:ext cx="4362674" cy="1341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ECE521-6980-CAD2-FAD2-BE623355C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35" y="4687475"/>
            <a:ext cx="5239611" cy="1341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D4C0C-2BC1-5C61-BDC9-26F338C3C61B}"/>
              </a:ext>
            </a:extLst>
          </p:cNvPr>
          <p:cNvSpPr txBox="1"/>
          <p:nvPr/>
        </p:nvSpPr>
        <p:spPr>
          <a:xfrm>
            <a:off x="1500027" y="349321"/>
            <a:ext cx="804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1- With the help of slicer I have created filter on regions, which will help to see the region wise sales.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909A4-3FA3-87BB-7978-6AED9EC655AA}"/>
              </a:ext>
            </a:extLst>
          </p:cNvPr>
          <p:cNvSpPr txBox="1"/>
          <p:nvPr/>
        </p:nvSpPr>
        <p:spPr>
          <a:xfrm>
            <a:off x="1376737" y="3565133"/>
            <a:ext cx="840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2- I have added cards as given below in image, which is generally used to show totals of any column like sales or profit etc.</a:t>
            </a:r>
          </a:p>
        </p:txBody>
      </p:sp>
    </p:spTree>
    <p:extLst>
      <p:ext uri="{BB962C8B-B14F-4D97-AF65-F5344CB8AC3E}">
        <p14:creationId xmlns:p14="http://schemas.microsoft.com/office/powerpoint/2010/main" val="131857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9E43F-0CB1-D5D9-76ED-43222B3E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30" y="2116476"/>
            <a:ext cx="9817605" cy="4426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5DF5A7-DB79-F127-EF2B-3EEDE58DE68D}"/>
              </a:ext>
            </a:extLst>
          </p:cNvPr>
          <p:cNvSpPr txBox="1"/>
          <p:nvPr/>
        </p:nvSpPr>
        <p:spPr>
          <a:xfrm>
            <a:off x="678094" y="565079"/>
            <a:ext cx="10366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1- These are bar graph which is helping to show category and subcategory wise sales. And we can also change the sales according to region.</a:t>
            </a:r>
          </a:p>
          <a:p>
            <a:r>
              <a:rPr lang="en-IN" dirty="0"/>
              <a:t>2- I have also added time serios charts which shows up and down in sales monthly and yearly wise.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3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CDFE8-E3AA-0F72-B98E-E367667339BD}"/>
              </a:ext>
            </a:extLst>
          </p:cNvPr>
          <p:cNvSpPr txBox="1"/>
          <p:nvPr/>
        </p:nvSpPr>
        <p:spPr>
          <a:xfrm>
            <a:off x="2666143" y="960633"/>
            <a:ext cx="68597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highlight>
                  <a:srgbClr val="00FF00"/>
                </a:highlight>
              </a:rPr>
              <a:t>Thank     		You</a:t>
            </a:r>
          </a:p>
        </p:txBody>
      </p:sp>
    </p:spTree>
    <p:extLst>
      <p:ext uri="{BB962C8B-B14F-4D97-AF65-F5344CB8AC3E}">
        <p14:creationId xmlns:p14="http://schemas.microsoft.com/office/powerpoint/2010/main" val="351410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 BI Dashboard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Shekhar Singh</dc:creator>
  <cp:lastModifiedBy>Shekhar Singh</cp:lastModifiedBy>
  <cp:revision>1</cp:revision>
  <dcterms:created xsi:type="dcterms:W3CDTF">2025-06-14T07:03:35Z</dcterms:created>
  <dcterms:modified xsi:type="dcterms:W3CDTF">2025-06-14T07:04:23Z</dcterms:modified>
</cp:coreProperties>
</file>