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63" r:id="rId6"/>
    <p:sldId id="268" r:id="rId7"/>
    <p:sldId id="267" r:id="rId8"/>
    <p:sldId id="266" r:id="rId9"/>
    <p:sldId id="265" r:id="rId10"/>
    <p:sldId id="264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9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D05AE7-3A7E-D81C-912E-C6C7026BC9CB}"/>
              </a:ext>
            </a:extLst>
          </p:cNvPr>
          <p:cNvSpPr txBox="1"/>
          <p:nvPr/>
        </p:nvSpPr>
        <p:spPr>
          <a:xfrm>
            <a:off x="-201880" y="2386940"/>
            <a:ext cx="1050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					Robo Advocate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1A6F3-EF13-1C5B-3790-AA6FD652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C01F0-E1B0-02D3-5E4E-17F6F1D0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8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19C35-0871-28EF-D1E8-EB001EEEB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B67CE-A1FD-7017-B2B2-462FD0B3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B9662-F478-5633-7B5F-C99C74F0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AC7F6-673D-8DDE-F052-0254B7E7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A8A62-334B-BE4C-B6DF-FDF2F873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8138E-BD2A-FDF6-7AD5-07A8B295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78AA4-CA8C-0F7C-CFC7-2B5DCED4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976D2-CD5B-E024-DC38-35996C98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DC00D-0A33-7E1C-7DF8-02188AEF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D3D58-EA47-6FA3-9CF0-EFEF10D2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0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D8744-CD9A-A81C-32C9-1802E878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F065C-85B1-5476-C873-5F77DA3A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22C80-4459-F6BB-BB5B-0B84206D8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E24D7-D22C-07D5-CA1F-7CCBBA04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89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8</TotalTime>
  <Words>11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2024-11-05T06:39:49Z</dcterms:created>
  <dcterms:modified xsi:type="dcterms:W3CDTF">2024-11-05T06:48:26Z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