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sldIdLst>
    <p:sldId id="269" r:id="rId5"/>
    <p:sldId id="267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97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6E302-901B-4EC5-8063-F4475DEAA8C8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B3765-1535-41FB-A927-AAD2D1E853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5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9EF-BFD3-43EA-A868-783EE64D3026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5DF4-6503-424C-B89D-B31483AF0BFD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E408-CEE3-4069-B613-CB32C19D6587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80C5-3949-48B3-AAD0-C6AC4D6634A8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1F9A-4BC0-4BDC-9C0A-439930D3F628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90EB-8738-400A-AFF7-6D1DEC6B76AF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F0B9-B198-4467-8481-337D4552AC07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E8C0-DCD6-4618-824E-E5B47E37F774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133B-A04A-40C7-999B-6B964B69F57E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6FB9-D28B-49B1-96AA-2DC4A0B82672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3742-95DB-4727-9E2D-E67133874C57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C757-AC18-4BD4-B58D-C09C7F56266E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6CBA-D419-41FA-8B3E-D17E24A5F335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B8EF-695A-4D91-86E6-BD3ABF986DC6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A1DA-1075-4AB6-9AFC-9045E23C9F15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3360-0F07-4AD4-AAF8-61579BDE5A02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D3E4-AEF6-4C0D-955F-4975ADE12833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096B060-2D6F-430E-A017-FCCC5AF2AC19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0F312B-7A9B-F345-4DC4-79346F336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06781-1EBB-C589-6599-2FD886323EC2}"/>
              </a:ext>
            </a:extLst>
          </p:cNvPr>
          <p:cNvSpPr txBox="1"/>
          <p:nvPr/>
        </p:nvSpPr>
        <p:spPr>
          <a:xfrm>
            <a:off x="2244435" y="3013501"/>
            <a:ext cx="9262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Pros and Cons Of Robo Advocate</a:t>
            </a:r>
          </a:p>
        </p:txBody>
      </p:sp>
    </p:spTree>
    <p:extLst>
      <p:ext uri="{BB962C8B-B14F-4D97-AF65-F5344CB8AC3E}">
        <p14:creationId xmlns:p14="http://schemas.microsoft.com/office/powerpoint/2010/main" val="232167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3E24F8-5F6F-818B-7FF1-9FD9FDD8D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940BBA-10E7-A205-5100-69F570330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6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E758C8-38C7-5C1A-D649-E4E0BE9E4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72975F-01C4-CC8F-AAFE-EAF082C9F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2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08EF71-9416-BEAE-EAAD-ED8EE4C00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12374C-7747-A58C-FDF6-BC04C9081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0078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F23494-F630-4E01-81EA-AA2F297597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76CE1C2-24FF-4125-B61C-AD39973FC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083022-B7D0-4DE3-9976-6A91422D94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Depth design</Template>
  <TotalTime>9</TotalTime>
  <Words>6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Depth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1</cp:revision>
  <dcterms:created xsi:type="dcterms:W3CDTF">2024-11-05T06:22:32Z</dcterms:created>
  <dcterms:modified xsi:type="dcterms:W3CDTF">2024-11-05T06:32:03Z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