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52624-39E7-4EBF-8E1C-717F3BB558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06E89-8207-4E44-8668-D4DA017A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84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7B59-9816-E79D-B941-8BE28AC05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691810"/>
            <a:ext cx="8574622" cy="2616199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	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F5CBF-D777-71B8-6C5C-668A1BEFF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Varun Teja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227Z5A6603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CSE-AIML</a:t>
            </a:r>
          </a:p>
        </p:txBody>
      </p:sp>
    </p:spTree>
    <p:extLst>
      <p:ext uri="{BB962C8B-B14F-4D97-AF65-F5344CB8AC3E}">
        <p14:creationId xmlns:p14="http://schemas.microsoft.com/office/powerpoint/2010/main" val="344456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A7A6-B5E5-BC1D-34AF-890AD715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5A6A-393B-029F-5CE6-736A4F31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Name:G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Varun Teja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Number:227Z5A6603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Branch:CSE-AIML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Week1:20/05/24 – 24/05/24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45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BC64-92B0-B19F-3578-9654B14A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56" y="95865"/>
            <a:ext cx="10018713" cy="1182330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4994B0-B779-3CCE-5594-E77516663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317219"/>
              </p:ext>
            </p:extLst>
          </p:nvPr>
        </p:nvGraphicFramePr>
        <p:xfrm>
          <a:off x="1484311" y="2086895"/>
          <a:ext cx="10018710" cy="41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871">
                  <a:extLst>
                    <a:ext uri="{9D8B030D-6E8A-4147-A177-3AD203B41FA5}">
                      <a16:colId xmlns:a16="http://schemas.microsoft.com/office/drawing/2014/main" val="5072958"/>
                    </a:ext>
                  </a:extLst>
                </a:gridCol>
                <a:gridCol w="1338566">
                  <a:extLst>
                    <a:ext uri="{9D8B030D-6E8A-4147-A177-3AD203B41FA5}">
                      <a16:colId xmlns:a16="http://schemas.microsoft.com/office/drawing/2014/main" val="482193119"/>
                    </a:ext>
                  </a:extLst>
                </a:gridCol>
                <a:gridCol w="934065">
                  <a:extLst>
                    <a:ext uri="{9D8B030D-6E8A-4147-A177-3AD203B41FA5}">
                      <a16:colId xmlns:a16="http://schemas.microsoft.com/office/drawing/2014/main" val="7155490"/>
                    </a:ext>
                  </a:extLst>
                </a:gridCol>
                <a:gridCol w="732982">
                  <a:extLst>
                    <a:ext uri="{9D8B030D-6E8A-4147-A177-3AD203B41FA5}">
                      <a16:colId xmlns:a16="http://schemas.microsoft.com/office/drawing/2014/main" val="1322460850"/>
                    </a:ext>
                  </a:extLst>
                </a:gridCol>
                <a:gridCol w="1001871">
                  <a:extLst>
                    <a:ext uri="{9D8B030D-6E8A-4147-A177-3AD203B41FA5}">
                      <a16:colId xmlns:a16="http://schemas.microsoft.com/office/drawing/2014/main" val="502468280"/>
                    </a:ext>
                  </a:extLst>
                </a:gridCol>
                <a:gridCol w="1001871">
                  <a:extLst>
                    <a:ext uri="{9D8B030D-6E8A-4147-A177-3AD203B41FA5}">
                      <a16:colId xmlns:a16="http://schemas.microsoft.com/office/drawing/2014/main" val="2215570626"/>
                    </a:ext>
                  </a:extLst>
                </a:gridCol>
                <a:gridCol w="1001871">
                  <a:extLst>
                    <a:ext uri="{9D8B030D-6E8A-4147-A177-3AD203B41FA5}">
                      <a16:colId xmlns:a16="http://schemas.microsoft.com/office/drawing/2014/main" val="1580538146"/>
                    </a:ext>
                  </a:extLst>
                </a:gridCol>
                <a:gridCol w="1001871">
                  <a:extLst>
                    <a:ext uri="{9D8B030D-6E8A-4147-A177-3AD203B41FA5}">
                      <a16:colId xmlns:a16="http://schemas.microsoft.com/office/drawing/2014/main" val="4159753205"/>
                    </a:ext>
                  </a:extLst>
                </a:gridCol>
                <a:gridCol w="1001871">
                  <a:extLst>
                    <a:ext uri="{9D8B030D-6E8A-4147-A177-3AD203B41FA5}">
                      <a16:colId xmlns:a16="http://schemas.microsoft.com/office/drawing/2014/main" val="1989376699"/>
                    </a:ext>
                  </a:extLst>
                </a:gridCol>
                <a:gridCol w="1001871">
                  <a:extLst>
                    <a:ext uri="{9D8B030D-6E8A-4147-A177-3AD203B41FA5}">
                      <a16:colId xmlns:a16="http://schemas.microsoft.com/office/drawing/2014/main" val="1543568641"/>
                    </a:ext>
                  </a:extLst>
                </a:gridCol>
              </a:tblGrid>
              <a:tr h="65040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57645"/>
                  </a:ext>
                </a:extLst>
              </a:tr>
              <a:tr h="65040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6268"/>
                  </a:ext>
                </a:extLst>
              </a:tr>
              <a:tr h="65040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HTML,XML,JSON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677844"/>
                  </a:ext>
                </a:extLst>
              </a:tr>
              <a:tr h="65040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MySQL,</a:t>
                      </a:r>
                    </a:p>
                    <a:p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MangoDB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01170"/>
                  </a:ext>
                </a:extLst>
              </a:tr>
              <a:tr h="65040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 Queries , xml to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41114"/>
                  </a:ext>
                </a:extLst>
              </a:tr>
              <a:tr h="65040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Workato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8828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A70E6C-9B33-10BF-7929-F89A702A6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393670"/>
              </p:ext>
            </p:extLst>
          </p:nvPr>
        </p:nvGraphicFramePr>
        <p:xfrm>
          <a:off x="3801807" y="1716055"/>
          <a:ext cx="77012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0541">
                  <a:extLst>
                    <a:ext uri="{9D8B030D-6E8A-4147-A177-3AD203B41FA5}">
                      <a16:colId xmlns:a16="http://schemas.microsoft.com/office/drawing/2014/main" val="3333570523"/>
                    </a:ext>
                  </a:extLst>
                </a:gridCol>
                <a:gridCol w="4020673">
                  <a:extLst>
                    <a:ext uri="{9D8B030D-6E8A-4147-A177-3AD203B41FA5}">
                      <a16:colId xmlns:a16="http://schemas.microsoft.com/office/drawing/2014/main" val="1102151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Proficiency  Before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Proficiency  After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5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86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C922-6A78-DE03-C4F4-46CAE967C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7819"/>
            <a:ext cx="10018713" cy="62631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5856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</TotalTime>
  <Words>89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Times New Roman</vt:lpstr>
      <vt:lpstr>Parallax</vt:lpstr>
      <vt:lpstr>WEEKLY  PROGRESS REPORT</vt:lpstr>
      <vt:lpstr>Student Details</vt:lpstr>
      <vt:lpstr>Progress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 PROGRESS REPORT</dc:title>
  <dc:creator>Varun Teja</dc:creator>
  <cp:lastModifiedBy>Varun Teja</cp:lastModifiedBy>
  <cp:revision>1</cp:revision>
  <dcterms:created xsi:type="dcterms:W3CDTF">2024-05-26T12:53:25Z</dcterms:created>
  <dcterms:modified xsi:type="dcterms:W3CDTF">2024-05-26T13:32:30Z</dcterms:modified>
</cp:coreProperties>
</file>