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2538-ED3C-4109-AC7E-3A6A6129659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9F1-EA76-4E1C-BA26-2FB7AE4E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89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2538-ED3C-4109-AC7E-3A6A6129659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9F1-EA76-4E1C-BA26-2FB7AE4E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0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2538-ED3C-4109-AC7E-3A6A6129659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9F1-EA76-4E1C-BA26-2FB7AE4EC78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95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2538-ED3C-4109-AC7E-3A6A6129659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9F1-EA76-4E1C-BA26-2FB7AE4E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08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2538-ED3C-4109-AC7E-3A6A6129659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9F1-EA76-4E1C-BA26-2FB7AE4EC78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67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2538-ED3C-4109-AC7E-3A6A6129659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9F1-EA76-4E1C-BA26-2FB7AE4E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609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2538-ED3C-4109-AC7E-3A6A6129659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9F1-EA76-4E1C-BA26-2FB7AE4E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103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2538-ED3C-4109-AC7E-3A6A6129659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9F1-EA76-4E1C-BA26-2FB7AE4E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2538-ED3C-4109-AC7E-3A6A6129659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9F1-EA76-4E1C-BA26-2FB7AE4E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13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2538-ED3C-4109-AC7E-3A6A6129659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9F1-EA76-4E1C-BA26-2FB7AE4E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93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2538-ED3C-4109-AC7E-3A6A6129659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9F1-EA76-4E1C-BA26-2FB7AE4E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83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2538-ED3C-4109-AC7E-3A6A6129659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9F1-EA76-4E1C-BA26-2FB7AE4E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17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2538-ED3C-4109-AC7E-3A6A6129659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9F1-EA76-4E1C-BA26-2FB7AE4E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56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2538-ED3C-4109-AC7E-3A6A6129659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9F1-EA76-4E1C-BA26-2FB7AE4E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10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2538-ED3C-4109-AC7E-3A6A6129659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9F1-EA76-4E1C-BA26-2FB7AE4E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20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9F1-EA76-4E1C-BA26-2FB7AE4EC78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2538-ED3C-4109-AC7E-3A6A6129659C}" type="datetimeFigureOut">
              <a:rPr lang="en-IN" smtClean="0"/>
              <a:t>26-05-2024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87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62538-ED3C-4109-AC7E-3A6A6129659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1AC9F1-EA76-4E1C-BA26-2FB7AE4E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48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47E1-7102-3442-A070-C1385720B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254" y="1160865"/>
            <a:ext cx="7766936" cy="1646302"/>
          </a:xfrm>
        </p:spPr>
        <p:txBody>
          <a:bodyPr/>
          <a:lstStyle/>
          <a:p>
            <a:r>
              <a:rPr lang="en-IN" sz="4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 Queries and </a:t>
            </a:r>
            <a:r>
              <a:rPr lang="en-IN" sz="4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MangoDB</a:t>
            </a:r>
            <a:r>
              <a:rPr lang="en-IN" sz="4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EAE4A-7D9F-7FB1-ACBE-16FEE0251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G. Varun Teja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227Z5A6603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CSE-AIML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53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B0F5E2-7C3A-7F49-7562-E1A1237C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91" y="580886"/>
            <a:ext cx="8913996" cy="47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8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F940B7-3970-9B3F-ABB8-E36940AFA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88" y="810436"/>
            <a:ext cx="8440328" cy="475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5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03D3-D0A1-6B92-6A51-06CAB806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153" y="2585883"/>
            <a:ext cx="8596668" cy="1396181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851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83E9EF-6FD2-CE00-C8B8-21D9B2E4F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64" y="455026"/>
            <a:ext cx="3181794" cy="323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30553D-7105-7DF8-D89B-9DD89348C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28" y="1276050"/>
            <a:ext cx="4610743" cy="215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377D3A-5688-C00D-7D8B-7D2619331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428" y="3638978"/>
            <a:ext cx="4429743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9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5512F6-FC93-4A3E-13C9-F3C346AA9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29" y="817429"/>
            <a:ext cx="7935432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7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894D56-F968-40F5-377E-76A575F91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96" y="1150107"/>
            <a:ext cx="758295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3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00E371-70F7-156D-B3AD-AD832809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53" y="353962"/>
            <a:ext cx="6184490" cy="63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7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828513-6626-9778-D832-E9A6A3C01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10" y="521328"/>
            <a:ext cx="7513057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5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E7121B-6DE5-2770-4D9E-BBE746EA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95" y="1"/>
            <a:ext cx="6597433" cy="3726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98C93E-FF25-2E86-E4F6-C7E123E5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55" y="3429000"/>
            <a:ext cx="2819794" cy="32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8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D50ACD-41B6-A07F-6787-4FB5C95A4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68" y="503673"/>
            <a:ext cx="6687483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9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237950-2E18-CE31-8C68-5ABAE0CE7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53" y="449915"/>
            <a:ext cx="7316221" cy="924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A0197D-5C6C-F07A-6585-8E925F5CB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31" y="1452286"/>
            <a:ext cx="8592749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320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12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DBMS Queries and MangoDB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Queries and MangoDB </dc:title>
  <dc:creator>Varun Teja</dc:creator>
  <cp:lastModifiedBy>Varun Teja</cp:lastModifiedBy>
  <cp:revision>1</cp:revision>
  <dcterms:created xsi:type="dcterms:W3CDTF">2024-05-26T15:09:41Z</dcterms:created>
  <dcterms:modified xsi:type="dcterms:W3CDTF">2024-05-26T15:22:57Z</dcterms:modified>
</cp:coreProperties>
</file>